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presentation.xml" ContentType="application/vnd.openxmlformats-officedocument.presentationml.presentation.main+xml"/>
  <Override PartName="/ppt/slideLayouts/slideLayout3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 id="2147483685"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5143500" type="screen16x9"/>
  <p:notesSz cx="6858000" cy="9144000"/>
  <p:embeddedFontLst>
    <p:embeddedFont>
      <p:font typeface="Barlow Condensed Medium" panose="020F0502020204030204" pitchFamily="34" charset="0"/>
      <p:regular r:id="rId14"/>
      <p:bold r:id="rId15"/>
      <p:italic r:id="rId16"/>
      <p:boldItalic r:id="rId17"/>
    </p:embeddedFont>
    <p:embeddedFont>
      <p:font typeface="Bitter" pitchFamily="2" charset="77"/>
      <p:regular r:id="rId18"/>
      <p:bold r:id="rId19"/>
      <p:italic r:id="rId20"/>
      <p:boldItalic r:id="rId21"/>
    </p:embeddedFont>
    <p:embeddedFont>
      <p:font typeface="Bitter ExtraBold" pitchFamily="2" charset="77"/>
      <p:bold r:id="rId22"/>
      <p:italic r:id="rId23"/>
      <p:boldItalic r:id="rId24"/>
    </p:embeddedFont>
    <p:embeddedFont>
      <p:font typeface="Didact Gothic" pitchFamily="2" charset="0"/>
      <p:regular r:id="rId25"/>
    </p:embeddedFont>
    <p:embeddedFont>
      <p:font typeface="Gill Sans" panose="020B0502020104020203" pitchFamily="34" charset="-79"/>
      <p:regular r:id="rId26"/>
      <p:bold r:id="rId27"/>
    </p:embeddedFont>
    <p:embeddedFont>
      <p:font typeface="Lato" panose="020F0502020204030203" pitchFamily="34" charset="0"/>
      <p:regular r:id="rId28"/>
      <p:bold r:id="rId29"/>
      <p:italic r:id="rId30"/>
      <p:boldItalic r:id="rId31"/>
    </p:embeddedFont>
    <p:embeddedFont>
      <p:font typeface="Poppins" pitchFamily="2" charset="77"/>
      <p:regular r:id="rId32"/>
      <p:bold r:id="rId33"/>
      <p:italic r:id="rId34"/>
      <p:boldItalic r:id="rId35"/>
    </p:embeddedFont>
    <p:embeddedFont>
      <p:font typeface="Raleway Light" pitchFamily="2" charset="77"/>
      <p:regular r:id="rId36"/>
      <p:bold r:id="rId37"/>
      <p:italic r:id="rId38"/>
      <p:boldItalic r:id="rId39"/>
    </p:embeddedFont>
    <p:embeddedFont>
      <p:font typeface="Raleway Medium" pitchFamily="2" charset="77"/>
      <p:regular r:id="rId40"/>
      <p:bold r:id="rId41"/>
      <p:italic r:id="rId42"/>
      <p:boldItalic r:id="rId43"/>
    </p:embeddedFont>
    <p:embeddedFont>
      <p:font typeface="Roboto" panose="02000000000000000000" pitchFamily="2" charset="0"/>
      <p:regular r:id="rId44"/>
      <p:bold r:id="rId45"/>
      <p:italic r:id="rId46"/>
      <p:boldItalic r:id="rId47"/>
    </p:embeddedFont>
    <p:embeddedFont>
      <p:font typeface="Roboto Light" panose="020F0302020204030204" pitchFamily="34" charset="0"/>
      <p:regular r:id="rId48"/>
      <p:bold r:id="rId49"/>
      <p:italic r:id="rId50"/>
      <p:boldItalic r:id="rId51"/>
    </p:embeddedFont>
    <p:embeddedFont>
      <p:font typeface="Roboto Medium" panose="020F050202020403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abeth Castillo" initials="" lastIdx="1" clrIdx="0"/>
  <p:cmAuthor id="1" name="Alex Muvua"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5291"/>
  </p:normalViewPr>
  <p:slideViewPr>
    <p:cSldViewPr snapToGrid="0">
      <p:cViewPr varScale="1">
        <p:scale>
          <a:sx n="79" d="100"/>
          <a:sy n="79" d="100"/>
        </p:scale>
        <p:origin x="260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9" Type="http://schemas.openxmlformats.org/officeDocument/2006/relationships/font" Target="fonts/font26.fntdata"/><Relationship Id="rId21" Type="http://schemas.openxmlformats.org/officeDocument/2006/relationships/font" Target="fonts/font8.fntdata"/><Relationship Id="rId34" Type="http://schemas.openxmlformats.org/officeDocument/2006/relationships/font" Target="fonts/font21.fntdata"/><Relationship Id="rId42" Type="http://schemas.openxmlformats.org/officeDocument/2006/relationships/font" Target="fonts/font29.fntdata"/><Relationship Id="rId47" Type="http://schemas.openxmlformats.org/officeDocument/2006/relationships/font" Target="fonts/font34.fntdata"/><Relationship Id="rId50" Type="http://schemas.openxmlformats.org/officeDocument/2006/relationships/font" Target="fonts/font37.fntdata"/><Relationship Id="rId55" Type="http://schemas.openxmlformats.org/officeDocument/2006/relationships/font" Target="fonts/font42.fntdata"/><Relationship Id="rId63"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font" Target="fonts/font3.fntdata"/><Relationship Id="rId29" Type="http://schemas.openxmlformats.org/officeDocument/2006/relationships/font" Target="fonts/font16.fntdata"/><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font" Target="fonts/font19.fntdata"/><Relationship Id="rId37" Type="http://schemas.openxmlformats.org/officeDocument/2006/relationships/font" Target="fonts/font24.fntdata"/><Relationship Id="rId40" Type="http://schemas.openxmlformats.org/officeDocument/2006/relationships/font" Target="fonts/font27.fntdata"/><Relationship Id="rId45" Type="http://schemas.openxmlformats.org/officeDocument/2006/relationships/font" Target="fonts/font32.fntdata"/><Relationship Id="rId53" Type="http://schemas.openxmlformats.org/officeDocument/2006/relationships/font" Target="fonts/font40.fntdata"/><Relationship Id="rId58"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customXml" Target="../customXml/item1.xml"/><Relationship Id="rId19" Type="http://schemas.openxmlformats.org/officeDocument/2006/relationships/font" Target="fonts/font6.fntdata"/><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font" Target="fonts/font22.fntdata"/><Relationship Id="rId43" Type="http://schemas.openxmlformats.org/officeDocument/2006/relationships/font" Target="fonts/font30.fntdata"/><Relationship Id="rId48" Type="http://schemas.openxmlformats.org/officeDocument/2006/relationships/font" Target="fonts/font35.fntdata"/><Relationship Id="rId56"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font" Target="fonts/font3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font" Target="fonts/font20.fntdata"/><Relationship Id="rId38" Type="http://schemas.openxmlformats.org/officeDocument/2006/relationships/font" Target="fonts/font25.fntdata"/><Relationship Id="rId46" Type="http://schemas.openxmlformats.org/officeDocument/2006/relationships/font" Target="fonts/font33.fntdata"/><Relationship Id="rId59" Type="http://schemas.openxmlformats.org/officeDocument/2006/relationships/theme" Target="theme/theme1.xml"/><Relationship Id="rId20" Type="http://schemas.openxmlformats.org/officeDocument/2006/relationships/font" Target="fonts/font7.fntdata"/><Relationship Id="rId41" Type="http://schemas.openxmlformats.org/officeDocument/2006/relationships/font" Target="fonts/font28.fntdata"/><Relationship Id="rId54" Type="http://schemas.openxmlformats.org/officeDocument/2006/relationships/font" Target="fonts/font41.fntdata"/><Relationship Id="rId62"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openxmlformats.org/officeDocument/2006/relationships/font" Target="fonts/font23.fntdata"/><Relationship Id="rId49" Type="http://schemas.openxmlformats.org/officeDocument/2006/relationships/font" Target="fonts/font36.fntdata"/><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font" Target="fonts/font18.fntdata"/><Relationship Id="rId44" Type="http://schemas.openxmlformats.org/officeDocument/2006/relationships/font" Target="fonts/font31.fntdata"/><Relationship Id="rId52" Type="http://schemas.openxmlformats.org/officeDocument/2006/relationships/font" Target="fonts/font39.fntdata"/><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7-20T21:53:29.060" idx="1">
    <p:pos x="6000" y="0"/>
    <p:text>if they want this in slide deck form please remove notes in that version</p:text>
  </p:cm>
  <p:cm authorId="0" dt="2023-07-20T21:53:36.116" idx="1">
    <p:pos x="6000" y="0"/>
    <p:text>@alex.muvua@redegroup.co Can you review.
_Reassigned to Alex Muvua_</p:text>
  </p:cm>
  <p:cm authorId="1" dt="2023-07-20T21:53:36.116" idx="2">
    <p:pos x="6000" y="0"/>
    <p:text>Thank you for your work on this!!!</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f5a554dbf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f5a554dbf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f5a554dbf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1f5a554dbf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2257aa3e5f2_0_5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2257aa3e5f2_0_5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6" name="Google Shape;206;g2257aa3e5f2_0_534: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3197211e9e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3197211e9e_0_15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1" name="Google Shape;211;g23197211e9e_0_15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3197211e9e_0_1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3197211e9e_0_16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22" name="Google Shape;222;g23197211e9e_0_168: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3197211e9e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3197211e9e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3150a2f2e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3150a2f2e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23197211e9e_0_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23197211e9e_0_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4f63183c7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4f63183c7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5ab259857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5ab25985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1"/>
        <p:cNvGrpSpPr/>
        <p:nvPr/>
      </p:nvGrpSpPr>
      <p:grpSpPr>
        <a:xfrm>
          <a:off x="0" y="0"/>
          <a:ext cx="0" cy="0"/>
          <a:chOff x="0" y="0"/>
          <a:chExt cx="0" cy="0"/>
        </a:xfrm>
      </p:grpSpPr>
      <p:pic>
        <p:nvPicPr>
          <p:cNvPr id="52" name="Google Shape;52;p11"/>
          <p:cNvPicPr preferRelativeResize="0"/>
          <p:nvPr/>
        </p:nvPicPr>
        <p:blipFill rotWithShape="1">
          <a:blip r:embed="rId2">
            <a:alphaModFix/>
          </a:blip>
          <a:srcRect t="60663"/>
          <a:stretch/>
        </p:blipFill>
        <p:spPr>
          <a:xfrm>
            <a:off x="0" y="0"/>
            <a:ext cx="9143999" cy="5143500"/>
          </a:xfrm>
          <a:prstGeom prst="rect">
            <a:avLst/>
          </a:prstGeom>
          <a:noFill/>
          <a:ln>
            <a:noFill/>
          </a:ln>
        </p:spPr>
      </p:pic>
      <p:sp>
        <p:nvSpPr>
          <p:cNvPr id="53" name="Google Shape;53;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4" name="Google Shape;54;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sic text layout" type="obj">
  <p:cSld name="OBJECT">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457200" y="457200"/>
            <a:ext cx="8229600" cy="579000"/>
          </a:xfrm>
          <a:prstGeom prst="rect">
            <a:avLst/>
          </a:prstGeom>
          <a:noFill/>
          <a:ln>
            <a:noFill/>
          </a:ln>
        </p:spPr>
        <p:txBody>
          <a:bodyPr spcFirstLastPara="1" wrap="square" lIns="0" tIns="34275" rIns="68575" bIns="34275" anchor="t" anchorCtr="0">
            <a:noAutofit/>
          </a:bodyPr>
          <a:lstStyle>
            <a:lvl1pPr lvl="0" algn="l" rtl="0">
              <a:spcBef>
                <a:spcPts val="0"/>
              </a:spcBef>
              <a:spcAft>
                <a:spcPts val="0"/>
              </a:spcAft>
              <a:buClr>
                <a:srgbClr val="0A4C72"/>
              </a:buClr>
              <a:buSzPts val="1400"/>
              <a:buFont typeface="Bitter"/>
              <a:buNone/>
              <a:defRPr>
                <a:latin typeface="Bitter"/>
                <a:ea typeface="Bitter"/>
                <a:cs typeface="Bitter"/>
                <a:sym typeface="Bitter"/>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3" name="Google Shape;63;p14"/>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lvl="0" indent="-381000" algn="l" rtl="0">
              <a:spcBef>
                <a:spcPts val="500"/>
              </a:spcBef>
              <a:spcAft>
                <a:spcPts val="0"/>
              </a:spcAft>
              <a:buClr>
                <a:srgbClr val="1A99BD"/>
              </a:buClr>
              <a:buSzPts val="2400"/>
              <a:buFont typeface="Didact Gothic"/>
              <a:buChar char="▪"/>
              <a:defRPr>
                <a:solidFill>
                  <a:schemeClr val="dk2"/>
                </a:solidFill>
                <a:latin typeface="Didact Gothic"/>
                <a:ea typeface="Didact Gothic"/>
                <a:cs typeface="Didact Gothic"/>
                <a:sym typeface="Didact Gothic"/>
              </a:defRPr>
            </a:lvl1pPr>
            <a:lvl2pPr marL="914400" lvl="1" indent="-361950" algn="l" rtl="0">
              <a:spcBef>
                <a:spcPts val="400"/>
              </a:spcBef>
              <a:spcAft>
                <a:spcPts val="0"/>
              </a:spcAft>
              <a:buClr>
                <a:srgbClr val="1A99BD"/>
              </a:buClr>
              <a:buSzPts val="2100"/>
              <a:buFont typeface="Didact Gothic"/>
              <a:buChar char="⬞"/>
              <a:defRPr>
                <a:solidFill>
                  <a:schemeClr val="dk2"/>
                </a:solidFill>
                <a:latin typeface="Didact Gothic"/>
                <a:ea typeface="Didact Gothic"/>
                <a:cs typeface="Didact Gothic"/>
                <a:sym typeface="Didact Gothic"/>
              </a:defRPr>
            </a:lvl2pPr>
            <a:lvl3pPr marL="1371600" lvl="2" indent="-342900" algn="l" rtl="0">
              <a:spcBef>
                <a:spcPts val="400"/>
              </a:spcBef>
              <a:spcAft>
                <a:spcPts val="0"/>
              </a:spcAft>
              <a:buSzPts val="1800"/>
              <a:buFont typeface="Didact Gothic"/>
              <a:buChar char="•"/>
              <a:defRPr>
                <a:solidFill>
                  <a:schemeClr val="dk2"/>
                </a:solidFill>
                <a:latin typeface="Didact Gothic"/>
                <a:ea typeface="Didact Gothic"/>
                <a:cs typeface="Didact Gothic"/>
                <a:sym typeface="Didact Gothic"/>
              </a:defRPr>
            </a:lvl3pPr>
            <a:lvl4pPr marL="1828800" lvl="3" indent="-323850" algn="l" rtl="0">
              <a:spcBef>
                <a:spcPts val="300"/>
              </a:spcBef>
              <a:spcAft>
                <a:spcPts val="0"/>
              </a:spcAft>
              <a:buSzPts val="1500"/>
              <a:buFont typeface="Didact Gothic"/>
              <a:buChar char="•"/>
              <a:defRPr>
                <a:solidFill>
                  <a:schemeClr val="dk2"/>
                </a:solidFill>
                <a:latin typeface="Didact Gothic"/>
                <a:ea typeface="Didact Gothic"/>
                <a:cs typeface="Didact Gothic"/>
                <a:sym typeface="Didact Gothic"/>
              </a:defRPr>
            </a:lvl4pPr>
            <a:lvl5pPr marL="2286000" lvl="4" indent="-323850" algn="l" rtl="0">
              <a:spcBef>
                <a:spcPts val="300"/>
              </a:spcBef>
              <a:spcAft>
                <a:spcPts val="0"/>
              </a:spcAft>
              <a:buSzPts val="1500"/>
              <a:buFont typeface="Didact Gothic"/>
              <a:buChar char="•"/>
              <a:defRPr>
                <a:solidFill>
                  <a:schemeClr val="dk2"/>
                </a:solidFill>
                <a:latin typeface="Didact Gothic"/>
                <a:ea typeface="Didact Gothic"/>
                <a:cs typeface="Didact Gothic"/>
                <a:sym typeface="Didact Gothic"/>
              </a:defRPr>
            </a:lvl5pPr>
            <a:lvl6pPr marL="2743200" lvl="5" indent="-317500" algn="l" rtl="0">
              <a:spcBef>
                <a:spcPts val="300"/>
              </a:spcBef>
              <a:spcAft>
                <a:spcPts val="0"/>
              </a:spcAft>
              <a:buClr>
                <a:schemeClr val="dk1"/>
              </a:buClr>
              <a:buSzPts val="1400"/>
              <a:buFont typeface="Didact Gothic"/>
              <a:buChar char="•"/>
              <a:defRPr>
                <a:latin typeface="Didact Gothic"/>
                <a:ea typeface="Didact Gothic"/>
                <a:cs typeface="Didact Gothic"/>
                <a:sym typeface="Didact Gothic"/>
              </a:defRPr>
            </a:lvl6pPr>
            <a:lvl7pPr marL="3200400" lvl="6" indent="-317500" algn="l" rtl="0">
              <a:spcBef>
                <a:spcPts val="300"/>
              </a:spcBef>
              <a:spcAft>
                <a:spcPts val="0"/>
              </a:spcAft>
              <a:buClr>
                <a:schemeClr val="dk1"/>
              </a:buClr>
              <a:buSzPts val="1400"/>
              <a:buFont typeface="Didact Gothic"/>
              <a:buChar char="•"/>
              <a:defRPr>
                <a:latin typeface="Didact Gothic"/>
                <a:ea typeface="Didact Gothic"/>
                <a:cs typeface="Didact Gothic"/>
                <a:sym typeface="Didact Gothic"/>
              </a:defRPr>
            </a:lvl7pPr>
            <a:lvl8pPr marL="3657600" lvl="7" indent="-317500" algn="l" rtl="0">
              <a:spcBef>
                <a:spcPts val="300"/>
              </a:spcBef>
              <a:spcAft>
                <a:spcPts val="0"/>
              </a:spcAft>
              <a:buClr>
                <a:schemeClr val="dk1"/>
              </a:buClr>
              <a:buSzPts val="1400"/>
              <a:buFont typeface="Didact Gothic"/>
              <a:buChar char="•"/>
              <a:defRPr>
                <a:latin typeface="Didact Gothic"/>
                <a:ea typeface="Didact Gothic"/>
                <a:cs typeface="Didact Gothic"/>
                <a:sym typeface="Didact Gothic"/>
              </a:defRPr>
            </a:lvl8pPr>
            <a:lvl9pPr marL="4114800" lvl="8" indent="-317500" algn="l" rtl="0">
              <a:spcBef>
                <a:spcPts val="300"/>
              </a:spcBef>
              <a:spcAft>
                <a:spcPts val="0"/>
              </a:spcAft>
              <a:buClr>
                <a:schemeClr val="dk1"/>
              </a:buClr>
              <a:buSzPts val="1400"/>
              <a:buFont typeface="Didact Gothic"/>
              <a:buChar char="•"/>
              <a:defRPr>
                <a:latin typeface="Didact Gothic"/>
                <a:ea typeface="Didact Gothic"/>
                <a:cs typeface="Didact Gothic"/>
                <a:sym typeface="Didact Gothic"/>
              </a:defRPr>
            </a:lvl9pPr>
          </a:lstStyle>
          <a:p>
            <a:endParaRPr/>
          </a:p>
        </p:txBody>
      </p:sp>
      <p:pic>
        <p:nvPicPr>
          <p:cNvPr id="64" name="Google Shape;64;p14" descr="A close up of a sign&#10;&#10;Description automatically generated"/>
          <p:cNvPicPr preferRelativeResize="0"/>
          <p:nvPr/>
        </p:nvPicPr>
        <p:blipFill rotWithShape="1">
          <a:blip r:embed="rId2">
            <a:alphaModFix/>
          </a:blip>
          <a:srcRect/>
          <a:stretch/>
        </p:blipFill>
        <p:spPr>
          <a:xfrm>
            <a:off x="8400303" y="4758630"/>
            <a:ext cx="312540" cy="312540"/>
          </a:xfrm>
          <a:prstGeom prst="rect">
            <a:avLst/>
          </a:prstGeom>
          <a:noFill/>
          <a:ln>
            <a:noFill/>
          </a:ln>
        </p:spPr>
      </p:pic>
      <p:cxnSp>
        <p:nvCxnSpPr>
          <p:cNvPr id="65" name="Google Shape;65;p14"/>
          <p:cNvCxnSpPr/>
          <p:nvPr/>
        </p:nvCxnSpPr>
        <p:spPr>
          <a:xfrm>
            <a:off x="457200" y="4914900"/>
            <a:ext cx="7829400" cy="0"/>
          </a:xfrm>
          <a:prstGeom prst="straightConnector1">
            <a:avLst/>
          </a:prstGeom>
          <a:noFill/>
          <a:ln w="19050" cap="rnd" cmpd="sng">
            <a:solidFill>
              <a:srgbClr val="1A99BD"/>
            </a:solidFill>
            <a:prstDash val="dot"/>
            <a:round/>
            <a:headEnd type="none" w="sm" len="sm"/>
            <a:tailEnd type="none" w="sm" len="sm"/>
          </a:ln>
        </p:spPr>
      </p:cxnSp>
      <p:sp>
        <p:nvSpPr>
          <p:cNvPr id="66" name="Google Shape;66;p14"/>
          <p:cNvSpPr/>
          <p:nvPr/>
        </p:nvSpPr>
        <p:spPr>
          <a:xfrm>
            <a:off x="147981" y="495696"/>
            <a:ext cx="309300" cy="3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1" i="0" u="none" strike="noStrike" cap="none">
                <a:solidFill>
                  <a:srgbClr val="1A99BD"/>
                </a:solidFill>
                <a:latin typeface="Bitter"/>
                <a:ea typeface="Bitter"/>
                <a:cs typeface="Bitter"/>
                <a:sym typeface="Bitter"/>
              </a:rPr>
              <a:t>»</a:t>
            </a:r>
            <a:endParaRPr sz="2100">
              <a:solidFill>
                <a:srgbClr val="1A99BD"/>
              </a:solidFill>
              <a:latin typeface="Bitter"/>
              <a:ea typeface="Bitter"/>
              <a:cs typeface="Bitter"/>
              <a:sym typeface="Bitte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picTx">
  <p:cSld name="PICTURE_WITH_CAPTION_TEXT">
    <p:spTree>
      <p:nvGrpSpPr>
        <p:cNvPr id="1" name="Shape 67"/>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camm Live">
  <p:cSld name="8_Title and Conten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461597" y="263127"/>
            <a:ext cx="3486300" cy="571500"/>
          </a:xfrm>
          <a:prstGeom prst="rect">
            <a:avLst/>
          </a:prstGeom>
          <a:noFill/>
          <a:ln>
            <a:noFill/>
          </a:ln>
        </p:spPr>
        <p:txBody>
          <a:bodyPr spcFirstLastPara="1" wrap="square" lIns="0" tIns="34275" rIns="68575" bIns="34275" anchor="t" anchorCtr="0">
            <a:noAutofit/>
          </a:bodyPr>
          <a:lstStyle>
            <a:lvl1pPr lvl="0" algn="l" rtl="0">
              <a:spcBef>
                <a:spcPts val="0"/>
              </a:spcBef>
              <a:spcAft>
                <a:spcPts val="0"/>
              </a:spcAft>
              <a:buClr>
                <a:srgbClr val="0A4C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0" name="Google Shape;70;p16"/>
          <p:cNvSpPr txBox="1">
            <a:spLocks noGrp="1"/>
          </p:cNvSpPr>
          <p:nvPr>
            <p:ph type="body" idx="1"/>
          </p:nvPr>
        </p:nvSpPr>
        <p:spPr>
          <a:xfrm>
            <a:off x="457200" y="1657350"/>
            <a:ext cx="3486300" cy="2937300"/>
          </a:xfrm>
          <a:prstGeom prst="rect">
            <a:avLst/>
          </a:prstGeom>
          <a:noFill/>
          <a:ln>
            <a:noFill/>
          </a:ln>
        </p:spPr>
        <p:txBody>
          <a:bodyPr spcFirstLastPara="1" wrap="square" lIns="68575" tIns="34275" rIns="68575" bIns="34275" anchor="t" anchorCtr="0">
            <a:noAutofit/>
          </a:bodyPr>
          <a:lstStyle>
            <a:lvl1pPr marL="457200" lvl="0" indent="-381000" algn="l" rtl="0">
              <a:spcBef>
                <a:spcPts val="500"/>
              </a:spcBef>
              <a:spcAft>
                <a:spcPts val="0"/>
              </a:spcAft>
              <a:buClr>
                <a:srgbClr val="1A99BD"/>
              </a:buClr>
              <a:buSzPts val="2400"/>
              <a:buFont typeface="Noto Sans Symbols"/>
              <a:buChar char="▪"/>
              <a:defRPr>
                <a:solidFill>
                  <a:schemeClr val="dk1"/>
                </a:solidFill>
              </a:defRPr>
            </a:lvl1pPr>
            <a:lvl2pPr marL="914400" lvl="1" indent="-361950" algn="l" rtl="0">
              <a:spcBef>
                <a:spcPts val="400"/>
              </a:spcBef>
              <a:spcAft>
                <a:spcPts val="0"/>
              </a:spcAft>
              <a:buClr>
                <a:srgbClr val="1A99BD"/>
              </a:buClr>
              <a:buSzPts val="2100"/>
              <a:buFont typeface="Noto Sans Symbols"/>
              <a:buChar char="▪"/>
              <a:defRPr>
                <a:solidFill>
                  <a:schemeClr val="dk1"/>
                </a:solidFill>
              </a:defRPr>
            </a:lvl2pPr>
            <a:lvl3pPr marL="1371600" lvl="2" indent="-342900" algn="l" rtl="0">
              <a:spcBef>
                <a:spcPts val="400"/>
              </a:spcBef>
              <a:spcAft>
                <a:spcPts val="0"/>
              </a:spcAft>
              <a:buClr>
                <a:srgbClr val="1A99BD"/>
              </a:buClr>
              <a:buSzPts val="1800"/>
              <a:buFont typeface="Noto Sans Symbols"/>
              <a:buChar char="▪"/>
              <a:defRPr>
                <a:solidFill>
                  <a:schemeClr val="dk1"/>
                </a:solidFill>
              </a:defRPr>
            </a:lvl3pPr>
            <a:lvl4pPr marL="1828800" lvl="3" indent="-323850" algn="l" rtl="0">
              <a:spcBef>
                <a:spcPts val="300"/>
              </a:spcBef>
              <a:spcAft>
                <a:spcPts val="0"/>
              </a:spcAft>
              <a:buClr>
                <a:srgbClr val="1A99BD"/>
              </a:buClr>
              <a:buSzPts val="1500"/>
              <a:buFont typeface="Noto Sans Symbols"/>
              <a:buChar char="▪"/>
              <a:defRPr>
                <a:solidFill>
                  <a:schemeClr val="dk1"/>
                </a:solidFill>
              </a:defRPr>
            </a:lvl4pPr>
            <a:lvl5pPr marL="2286000" lvl="4" indent="-323850" algn="l" rtl="0">
              <a:spcBef>
                <a:spcPts val="300"/>
              </a:spcBef>
              <a:spcAft>
                <a:spcPts val="0"/>
              </a:spcAft>
              <a:buClr>
                <a:srgbClr val="1A99BD"/>
              </a:buClr>
              <a:buSzPts val="1500"/>
              <a:buFont typeface="Noto Sans Symbols"/>
              <a:buChar char="▪"/>
              <a:defRPr>
                <a:solidFill>
                  <a:schemeClr val="dk1"/>
                </a:solidFill>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pic>
        <p:nvPicPr>
          <p:cNvPr id="71" name="Google Shape;71;p16" descr="A picture containing drawing&#10;&#10;Description automatically generated"/>
          <p:cNvPicPr preferRelativeResize="0"/>
          <p:nvPr/>
        </p:nvPicPr>
        <p:blipFill rotWithShape="1">
          <a:blip r:embed="rId2">
            <a:alphaModFix/>
          </a:blip>
          <a:srcRect/>
          <a:stretch/>
        </p:blipFill>
        <p:spPr>
          <a:xfrm>
            <a:off x="7258050" y="0"/>
            <a:ext cx="1771654" cy="590549"/>
          </a:xfrm>
          <a:prstGeom prst="rect">
            <a:avLst/>
          </a:prstGeom>
          <a:noFill/>
          <a:ln>
            <a:noFill/>
          </a:ln>
        </p:spPr>
      </p:pic>
      <p:sp>
        <p:nvSpPr>
          <p:cNvPr id="72" name="Google Shape;72;p16"/>
          <p:cNvSpPr/>
          <p:nvPr/>
        </p:nvSpPr>
        <p:spPr>
          <a:xfrm>
            <a:off x="152377" y="301623"/>
            <a:ext cx="309300" cy="3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1" i="0" u="none" strike="noStrike" cap="none">
                <a:solidFill>
                  <a:srgbClr val="1A99BD"/>
                </a:solidFill>
                <a:latin typeface="Bitter"/>
                <a:ea typeface="Bitter"/>
                <a:cs typeface="Bitter"/>
                <a:sym typeface="Bitter"/>
              </a:rPr>
              <a:t>»</a:t>
            </a:r>
            <a:endParaRPr sz="2100">
              <a:solidFill>
                <a:srgbClr val="1A99BD"/>
              </a:solidFill>
              <a:latin typeface="Bitter"/>
              <a:ea typeface="Bitter"/>
              <a:cs typeface="Bitter"/>
              <a:sym typeface="Bitte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lt1"/>
        </a:solidFill>
        <a:effectLst/>
      </p:bgPr>
    </p:bg>
    <p:spTree>
      <p:nvGrpSpPr>
        <p:cNvPr id="1" name="Shape 73"/>
        <p:cNvGrpSpPr/>
        <p:nvPr/>
      </p:nvGrpSpPr>
      <p:grpSpPr>
        <a:xfrm>
          <a:off x="0" y="0"/>
          <a:ext cx="0" cy="0"/>
          <a:chOff x="0" y="0"/>
          <a:chExt cx="0" cy="0"/>
        </a:xfrm>
      </p:grpSpPr>
      <p:sp>
        <p:nvSpPr>
          <p:cNvPr id="74" name="Google Shape;74;p17"/>
          <p:cNvSpPr txBox="1">
            <a:spLocks noGrp="1"/>
          </p:cNvSpPr>
          <p:nvPr>
            <p:ph type="ctrTitle"/>
          </p:nvPr>
        </p:nvSpPr>
        <p:spPr>
          <a:xfrm>
            <a:off x="676007" y="2108969"/>
            <a:ext cx="8172600" cy="577200"/>
          </a:xfrm>
          <a:prstGeom prst="rect">
            <a:avLst/>
          </a:prstGeom>
          <a:noFill/>
          <a:ln>
            <a:noFill/>
          </a:ln>
        </p:spPr>
        <p:txBody>
          <a:bodyPr spcFirstLastPara="1" wrap="square" lIns="0" tIns="34275" rIns="68575" bIns="34275" anchor="t" anchorCtr="0">
            <a:noAutofit/>
          </a:bodyPr>
          <a:lstStyle>
            <a:lvl1pPr marR="0" lvl="0" algn="l" rtl="0">
              <a:lnSpc>
                <a:spcPct val="100000"/>
              </a:lnSpc>
              <a:spcBef>
                <a:spcPts val="0"/>
              </a:spcBef>
              <a:spcAft>
                <a:spcPts val="0"/>
              </a:spcAft>
              <a:buClr>
                <a:srgbClr val="0A4C72"/>
              </a:buClr>
              <a:buSzPts val="3300"/>
              <a:buNone/>
              <a:defRPr sz="3300" i="0">
                <a:solidFill>
                  <a:srgbClr val="0A4C7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5" name="Google Shape;75;p17"/>
          <p:cNvSpPr txBox="1">
            <a:spLocks noGrp="1"/>
          </p:cNvSpPr>
          <p:nvPr>
            <p:ph type="subTitle" idx="1"/>
          </p:nvPr>
        </p:nvSpPr>
        <p:spPr>
          <a:xfrm>
            <a:off x="676008" y="2914650"/>
            <a:ext cx="8068200" cy="1148100"/>
          </a:xfrm>
          <a:prstGeom prst="rect">
            <a:avLst/>
          </a:prstGeom>
          <a:noFill/>
          <a:ln>
            <a:noFill/>
          </a:ln>
        </p:spPr>
        <p:txBody>
          <a:bodyPr spcFirstLastPara="1" wrap="square" lIns="68575" tIns="34275" rIns="68575" bIns="34275" anchor="t" anchorCtr="0">
            <a:noAutofit/>
          </a:bodyPr>
          <a:lstStyle>
            <a:lvl1pPr lvl="0" algn="l" rtl="0">
              <a:spcBef>
                <a:spcPts val="500"/>
              </a:spcBef>
              <a:spcAft>
                <a:spcPts val="0"/>
              </a:spcAft>
              <a:buSzPts val="2400"/>
              <a:buFont typeface="Bitter"/>
              <a:buNone/>
              <a:defRPr b="1" i="0">
                <a:solidFill>
                  <a:srgbClr val="1A99BD"/>
                </a:solidFill>
                <a:latin typeface="Bitter"/>
                <a:ea typeface="Bitter"/>
                <a:cs typeface="Bitter"/>
                <a:sym typeface="Bitter"/>
              </a:defRPr>
            </a:lvl1pPr>
            <a:lvl2pPr lvl="1" algn="ctr" rtl="0">
              <a:spcBef>
                <a:spcPts val="400"/>
              </a:spcBef>
              <a:spcAft>
                <a:spcPts val="0"/>
              </a:spcAft>
              <a:buSzPts val="2100"/>
              <a:buNone/>
              <a:defRPr>
                <a:solidFill>
                  <a:srgbClr val="888888"/>
                </a:solidFill>
              </a:defRPr>
            </a:lvl2pPr>
            <a:lvl3pPr lvl="2" algn="ctr" rtl="0">
              <a:spcBef>
                <a:spcPts val="400"/>
              </a:spcBef>
              <a:spcAft>
                <a:spcPts val="0"/>
              </a:spcAft>
              <a:buSzPts val="1800"/>
              <a:buNone/>
              <a:defRPr>
                <a:solidFill>
                  <a:srgbClr val="888888"/>
                </a:solidFill>
              </a:defRPr>
            </a:lvl3pPr>
            <a:lvl4pPr lvl="3" algn="ctr" rtl="0">
              <a:spcBef>
                <a:spcPts val="300"/>
              </a:spcBef>
              <a:spcAft>
                <a:spcPts val="0"/>
              </a:spcAft>
              <a:buSzPts val="1500"/>
              <a:buNone/>
              <a:defRPr>
                <a:solidFill>
                  <a:srgbClr val="888888"/>
                </a:solidFill>
              </a:defRPr>
            </a:lvl4pPr>
            <a:lvl5pPr lvl="4" algn="ctr" rtl="0">
              <a:spcBef>
                <a:spcPts val="300"/>
              </a:spcBef>
              <a:spcAft>
                <a:spcPts val="0"/>
              </a:spcAft>
              <a:buSzPts val="1500"/>
              <a:buNone/>
              <a:defRPr>
                <a:solidFill>
                  <a:srgbClr val="888888"/>
                </a:solidFill>
              </a:defRPr>
            </a:lvl5pPr>
            <a:lvl6pPr lvl="5" algn="ctr" rtl="0">
              <a:spcBef>
                <a:spcPts val="300"/>
              </a:spcBef>
              <a:spcAft>
                <a:spcPts val="0"/>
              </a:spcAft>
              <a:buClr>
                <a:srgbClr val="888888"/>
              </a:buClr>
              <a:buSzPts val="1500"/>
              <a:buNone/>
              <a:defRPr>
                <a:solidFill>
                  <a:srgbClr val="888888"/>
                </a:solidFill>
              </a:defRPr>
            </a:lvl6pPr>
            <a:lvl7pPr lvl="6" algn="ctr" rtl="0">
              <a:spcBef>
                <a:spcPts val="300"/>
              </a:spcBef>
              <a:spcAft>
                <a:spcPts val="0"/>
              </a:spcAft>
              <a:buClr>
                <a:srgbClr val="888888"/>
              </a:buClr>
              <a:buSzPts val="1500"/>
              <a:buNone/>
              <a:defRPr>
                <a:solidFill>
                  <a:srgbClr val="888888"/>
                </a:solidFill>
              </a:defRPr>
            </a:lvl7pPr>
            <a:lvl8pPr lvl="7" algn="ctr" rtl="0">
              <a:spcBef>
                <a:spcPts val="300"/>
              </a:spcBef>
              <a:spcAft>
                <a:spcPts val="0"/>
              </a:spcAft>
              <a:buClr>
                <a:srgbClr val="888888"/>
              </a:buClr>
              <a:buSzPts val="1500"/>
              <a:buNone/>
              <a:defRPr>
                <a:solidFill>
                  <a:srgbClr val="888888"/>
                </a:solidFill>
              </a:defRPr>
            </a:lvl8pPr>
            <a:lvl9pPr lvl="8" algn="ctr" rtl="0">
              <a:spcBef>
                <a:spcPts val="300"/>
              </a:spcBef>
              <a:spcAft>
                <a:spcPts val="0"/>
              </a:spcAft>
              <a:buClr>
                <a:srgbClr val="888888"/>
              </a:buClr>
              <a:buSzPts val="1500"/>
              <a:buNone/>
              <a:defRPr>
                <a:solidFill>
                  <a:srgbClr val="888888"/>
                </a:solidFill>
              </a:defRPr>
            </a:lvl9pPr>
          </a:lstStyle>
          <a:p>
            <a:endParaRPr/>
          </a:p>
        </p:txBody>
      </p:sp>
      <p:pic>
        <p:nvPicPr>
          <p:cNvPr id="76" name="Google Shape;76;p17" descr="A picture containing drawing&#10;&#10;Description automatically generated"/>
          <p:cNvPicPr preferRelativeResize="0"/>
          <p:nvPr/>
        </p:nvPicPr>
        <p:blipFill rotWithShape="1">
          <a:blip r:embed="rId2">
            <a:alphaModFix/>
          </a:blip>
          <a:srcRect/>
          <a:stretch/>
        </p:blipFill>
        <p:spPr>
          <a:xfrm>
            <a:off x="6057900" y="4229100"/>
            <a:ext cx="2743203" cy="914400"/>
          </a:xfrm>
          <a:prstGeom prst="rect">
            <a:avLst/>
          </a:prstGeom>
          <a:noFill/>
          <a:ln>
            <a:noFill/>
          </a:ln>
        </p:spPr>
      </p:pic>
      <p:sp>
        <p:nvSpPr>
          <p:cNvPr id="77" name="Google Shape;77;p17"/>
          <p:cNvSpPr/>
          <p:nvPr/>
        </p:nvSpPr>
        <p:spPr>
          <a:xfrm>
            <a:off x="295541" y="2057400"/>
            <a:ext cx="323400" cy="577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i="0" u="none" strike="noStrike" cap="none">
                <a:solidFill>
                  <a:srgbClr val="1A99BD"/>
                </a:solidFill>
                <a:latin typeface="Bitter"/>
                <a:ea typeface="Bitter"/>
                <a:cs typeface="Bitter"/>
                <a:sym typeface="Bitter"/>
              </a:rPr>
              <a:t>»</a:t>
            </a:r>
            <a:endParaRPr sz="3300">
              <a:solidFill>
                <a:srgbClr val="1A99BD"/>
              </a:solidFill>
              <a:latin typeface="Bitter"/>
              <a:ea typeface="Bitter"/>
              <a:cs typeface="Bitter"/>
              <a:sym typeface="Bitter"/>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1440">
          <p15:clr>
            <a:srgbClr val="FBAE40"/>
          </p15:clr>
        </p15:guide>
        <p15:guide id="3" pos="2880">
          <p15:clr>
            <a:srgbClr val="FBAE40"/>
          </p15:clr>
        </p15:guide>
        <p15:guide id="4" pos="4320">
          <p15:clr>
            <a:srgbClr val="FBAE40"/>
          </p15:clr>
        </p15:guide>
        <p15:guide id="5" orient="horz" pos="756">
          <p15:clr>
            <a:srgbClr val="FBAE40"/>
          </p15:clr>
        </p15:guide>
        <p15:guide id="6" orient="horz" pos="248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0A4C72"/>
        </a:solidFill>
        <a:effectLst/>
      </p:bgPr>
    </p:bg>
    <p:spTree>
      <p:nvGrpSpPr>
        <p:cNvPr id="1" name="Shape 78"/>
        <p:cNvGrpSpPr/>
        <p:nvPr/>
      </p:nvGrpSpPr>
      <p:grpSpPr>
        <a:xfrm>
          <a:off x="0" y="0"/>
          <a:ext cx="0" cy="0"/>
          <a:chOff x="0" y="0"/>
          <a:chExt cx="0" cy="0"/>
        </a:xfrm>
      </p:grpSpPr>
      <p:sp>
        <p:nvSpPr>
          <p:cNvPr id="79" name="Google Shape;79;p18"/>
          <p:cNvSpPr txBox="1">
            <a:spLocks noGrp="1"/>
          </p:cNvSpPr>
          <p:nvPr>
            <p:ph type="ctrTitle"/>
          </p:nvPr>
        </p:nvSpPr>
        <p:spPr>
          <a:xfrm>
            <a:off x="685799" y="2106385"/>
            <a:ext cx="8001000" cy="685800"/>
          </a:xfrm>
          <a:prstGeom prst="rect">
            <a:avLst/>
          </a:prstGeom>
          <a:noFill/>
          <a:ln>
            <a:noFill/>
          </a:ln>
        </p:spPr>
        <p:txBody>
          <a:bodyPr spcFirstLastPara="1" wrap="square" lIns="0" tIns="34275" rIns="68575" bIns="34275" anchor="t" anchorCtr="0">
            <a:noAutofit/>
          </a:bodyPr>
          <a:lstStyle>
            <a:lvl1pPr marR="0" lvl="0" algn="l" rtl="0">
              <a:lnSpc>
                <a:spcPct val="100000"/>
              </a:lnSpc>
              <a:spcBef>
                <a:spcPts val="0"/>
              </a:spcBef>
              <a:spcAft>
                <a:spcPts val="0"/>
              </a:spcAft>
              <a:buClr>
                <a:schemeClr val="lt1"/>
              </a:buClr>
              <a:buSzPts val="3300"/>
              <a:buNone/>
              <a:defRPr sz="3300" i="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80" name="Google Shape;80;p18"/>
          <p:cNvSpPr txBox="1">
            <a:spLocks noGrp="1"/>
          </p:cNvSpPr>
          <p:nvPr>
            <p:ph type="subTitle" idx="1"/>
          </p:nvPr>
        </p:nvSpPr>
        <p:spPr>
          <a:xfrm>
            <a:off x="685800" y="2914650"/>
            <a:ext cx="8001000" cy="1023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500"/>
              </a:spcBef>
              <a:spcAft>
                <a:spcPts val="0"/>
              </a:spcAft>
              <a:buClr>
                <a:srgbClr val="47D1F7"/>
              </a:buClr>
              <a:buSzPts val="2400"/>
              <a:buFont typeface="Bitter"/>
              <a:buNone/>
              <a:defRPr b="1" i="0">
                <a:solidFill>
                  <a:srgbClr val="47D1F7"/>
                </a:solidFill>
                <a:latin typeface="Bitter"/>
                <a:ea typeface="Bitter"/>
                <a:cs typeface="Bitter"/>
                <a:sym typeface="Bitter"/>
              </a:defRPr>
            </a:lvl1pPr>
            <a:lvl2pPr lvl="1" algn="ctr" rtl="0">
              <a:spcBef>
                <a:spcPts val="400"/>
              </a:spcBef>
              <a:spcAft>
                <a:spcPts val="0"/>
              </a:spcAft>
              <a:buSzPts val="2100"/>
              <a:buNone/>
              <a:defRPr>
                <a:solidFill>
                  <a:srgbClr val="888888"/>
                </a:solidFill>
              </a:defRPr>
            </a:lvl2pPr>
            <a:lvl3pPr lvl="2" algn="ctr" rtl="0">
              <a:spcBef>
                <a:spcPts val="400"/>
              </a:spcBef>
              <a:spcAft>
                <a:spcPts val="0"/>
              </a:spcAft>
              <a:buSzPts val="1800"/>
              <a:buNone/>
              <a:defRPr>
                <a:solidFill>
                  <a:srgbClr val="888888"/>
                </a:solidFill>
              </a:defRPr>
            </a:lvl3pPr>
            <a:lvl4pPr lvl="3" algn="ctr" rtl="0">
              <a:spcBef>
                <a:spcPts val="300"/>
              </a:spcBef>
              <a:spcAft>
                <a:spcPts val="0"/>
              </a:spcAft>
              <a:buSzPts val="1500"/>
              <a:buNone/>
              <a:defRPr>
                <a:solidFill>
                  <a:srgbClr val="888888"/>
                </a:solidFill>
              </a:defRPr>
            </a:lvl4pPr>
            <a:lvl5pPr lvl="4" algn="ctr" rtl="0">
              <a:spcBef>
                <a:spcPts val="300"/>
              </a:spcBef>
              <a:spcAft>
                <a:spcPts val="0"/>
              </a:spcAft>
              <a:buSzPts val="1500"/>
              <a:buNone/>
              <a:defRPr>
                <a:solidFill>
                  <a:srgbClr val="888888"/>
                </a:solidFill>
              </a:defRPr>
            </a:lvl5pPr>
            <a:lvl6pPr lvl="5" algn="ctr" rtl="0">
              <a:spcBef>
                <a:spcPts val="300"/>
              </a:spcBef>
              <a:spcAft>
                <a:spcPts val="0"/>
              </a:spcAft>
              <a:buClr>
                <a:srgbClr val="888888"/>
              </a:buClr>
              <a:buSzPts val="1500"/>
              <a:buNone/>
              <a:defRPr>
                <a:solidFill>
                  <a:srgbClr val="888888"/>
                </a:solidFill>
              </a:defRPr>
            </a:lvl6pPr>
            <a:lvl7pPr lvl="6" algn="ctr" rtl="0">
              <a:spcBef>
                <a:spcPts val="300"/>
              </a:spcBef>
              <a:spcAft>
                <a:spcPts val="0"/>
              </a:spcAft>
              <a:buClr>
                <a:srgbClr val="888888"/>
              </a:buClr>
              <a:buSzPts val="1500"/>
              <a:buNone/>
              <a:defRPr>
                <a:solidFill>
                  <a:srgbClr val="888888"/>
                </a:solidFill>
              </a:defRPr>
            </a:lvl7pPr>
            <a:lvl8pPr lvl="7" algn="ctr" rtl="0">
              <a:spcBef>
                <a:spcPts val="300"/>
              </a:spcBef>
              <a:spcAft>
                <a:spcPts val="0"/>
              </a:spcAft>
              <a:buClr>
                <a:srgbClr val="888888"/>
              </a:buClr>
              <a:buSzPts val="1500"/>
              <a:buNone/>
              <a:defRPr>
                <a:solidFill>
                  <a:srgbClr val="888888"/>
                </a:solidFill>
              </a:defRPr>
            </a:lvl8pPr>
            <a:lvl9pPr lvl="8" algn="ctr" rtl="0">
              <a:spcBef>
                <a:spcPts val="300"/>
              </a:spcBef>
              <a:spcAft>
                <a:spcPts val="0"/>
              </a:spcAft>
              <a:buClr>
                <a:srgbClr val="888888"/>
              </a:buClr>
              <a:buSzPts val="1500"/>
              <a:buNone/>
              <a:defRPr>
                <a:solidFill>
                  <a:srgbClr val="888888"/>
                </a:solidFill>
              </a:defRPr>
            </a:lvl9pPr>
          </a:lstStyle>
          <a:p>
            <a:endParaRPr/>
          </a:p>
        </p:txBody>
      </p:sp>
      <p:pic>
        <p:nvPicPr>
          <p:cNvPr id="81" name="Google Shape;81;p18" descr="A picture containing drawing&#10;&#10;Description automatically generated"/>
          <p:cNvPicPr preferRelativeResize="0"/>
          <p:nvPr/>
        </p:nvPicPr>
        <p:blipFill rotWithShape="1">
          <a:blip r:embed="rId2">
            <a:alphaModFix/>
          </a:blip>
          <a:srcRect/>
          <a:stretch/>
        </p:blipFill>
        <p:spPr>
          <a:xfrm>
            <a:off x="6057900" y="4220936"/>
            <a:ext cx="2743200" cy="914400"/>
          </a:xfrm>
          <a:prstGeom prst="rect">
            <a:avLst/>
          </a:prstGeom>
          <a:noFill/>
          <a:ln>
            <a:noFill/>
          </a:ln>
        </p:spPr>
      </p:pic>
      <p:sp>
        <p:nvSpPr>
          <p:cNvPr id="82" name="Google Shape;82;p18"/>
          <p:cNvSpPr/>
          <p:nvPr/>
        </p:nvSpPr>
        <p:spPr>
          <a:xfrm>
            <a:off x="295541" y="2057400"/>
            <a:ext cx="323400" cy="577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3300" b="1" i="0" u="none" strike="noStrike" cap="none">
                <a:solidFill>
                  <a:srgbClr val="47D1F7"/>
                </a:solidFill>
                <a:latin typeface="Bitter"/>
                <a:ea typeface="Bitter"/>
                <a:cs typeface="Bitter"/>
                <a:sym typeface="Bitter"/>
              </a:rPr>
              <a:t>»</a:t>
            </a:r>
            <a:endParaRPr sz="3300">
              <a:solidFill>
                <a:srgbClr val="47D1F7"/>
              </a:solidFill>
              <a:latin typeface="Bitter"/>
              <a:ea typeface="Bitter"/>
              <a:cs typeface="Bitter"/>
              <a:sym typeface="Bitter"/>
            </a:endParaRPr>
          </a:p>
        </p:txBody>
      </p:sp>
    </p:spTree>
  </p:cSld>
  <p:clrMapOvr>
    <a:masterClrMapping/>
  </p:clrMapOvr>
  <p:extLst>
    <p:ext uri="{DCECCB84-F9BA-43D5-87BE-67443E8EF086}">
      <p15:sldGuideLst xmlns:p15="http://schemas.microsoft.com/office/powerpoint/2012/main">
        <p15:guide id="1" orient="horz" pos="1620">
          <p15:clr>
            <a:srgbClr val="FBAE40"/>
          </p15:clr>
        </p15:guide>
        <p15:guide id="2" pos="1440">
          <p15:clr>
            <a:srgbClr val="FBAE40"/>
          </p15:clr>
        </p15:guide>
        <p15:guide id="3" pos="2880">
          <p15:clr>
            <a:srgbClr val="FBAE40"/>
          </p15:clr>
        </p15:guide>
        <p15:guide id="4" pos="4320">
          <p15:clr>
            <a:srgbClr val="FBAE40"/>
          </p15:clr>
        </p15:guide>
        <p15:guide id="5" orient="horz" pos="756">
          <p15:clr>
            <a:srgbClr val="FBAE40"/>
          </p15:clr>
        </p15:guide>
        <p15:guide id="6" orient="horz" pos="24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Zoom slide">
  <p:cSld name="6_Title and Content">
    <p:spTree>
      <p:nvGrpSpPr>
        <p:cNvPr id="1" name="Shape 83"/>
        <p:cNvGrpSpPr/>
        <p:nvPr/>
      </p:nvGrpSpPr>
      <p:grpSpPr>
        <a:xfrm>
          <a:off x="0" y="0"/>
          <a:ext cx="0" cy="0"/>
          <a:chOff x="0" y="0"/>
          <a:chExt cx="0" cy="0"/>
        </a:xfrm>
      </p:grpSpPr>
      <p:sp>
        <p:nvSpPr>
          <p:cNvPr id="84" name="Google Shape;84;p19"/>
          <p:cNvSpPr txBox="1"/>
          <p:nvPr/>
        </p:nvSpPr>
        <p:spPr>
          <a:xfrm>
            <a:off x="457200" y="1314451"/>
            <a:ext cx="8229600" cy="1893000"/>
          </a:xfrm>
          <a:prstGeom prst="rect">
            <a:avLst/>
          </a:prstGeom>
          <a:noFill/>
          <a:ln>
            <a:noFill/>
          </a:ln>
        </p:spPr>
        <p:txBody>
          <a:bodyPr spcFirstLastPara="1" wrap="square" lIns="0" tIns="34275" rIns="68575" bIns="34275" anchor="t" anchorCtr="0">
            <a:noAutofit/>
          </a:bodyPr>
          <a:lstStyle/>
          <a:p>
            <a:pPr marL="0" marR="0" lvl="0" indent="0" algn="l" rtl="0">
              <a:lnSpc>
                <a:spcPct val="100000"/>
              </a:lnSpc>
              <a:spcBef>
                <a:spcPts val="0"/>
              </a:spcBef>
              <a:spcAft>
                <a:spcPts val="0"/>
              </a:spcAft>
              <a:buClr>
                <a:schemeClr val="dk1"/>
              </a:buClr>
              <a:buSzPts val="2100"/>
              <a:buFont typeface="Lato"/>
              <a:buNone/>
            </a:pPr>
            <a:r>
              <a:rPr lang="en" sz="2100" i="0">
                <a:solidFill>
                  <a:schemeClr val="dk1"/>
                </a:solidFill>
                <a:latin typeface="Didact Gothic"/>
                <a:ea typeface="Didact Gothic"/>
                <a:cs typeface="Didact Gothic"/>
                <a:sym typeface="Didact Gothic"/>
              </a:rPr>
              <a:t>If you are having problems with zoom (audio, video, connection), don’t panic! Click the </a:t>
            </a:r>
            <a:r>
              <a:rPr lang="en" sz="2100" b="1" i="0">
                <a:solidFill>
                  <a:srgbClr val="1A99BD"/>
                </a:solidFill>
                <a:latin typeface="Didact Gothic"/>
                <a:ea typeface="Didact Gothic"/>
                <a:cs typeface="Didact Gothic"/>
                <a:sym typeface="Didact Gothic"/>
              </a:rPr>
              <a:t>“chat” icon </a:t>
            </a:r>
            <a:r>
              <a:rPr lang="en" sz="2100" i="0">
                <a:solidFill>
                  <a:schemeClr val="dk1"/>
                </a:solidFill>
                <a:latin typeface="Didact Gothic"/>
                <a:ea typeface="Didact Gothic"/>
                <a:cs typeface="Didact Gothic"/>
                <a:sym typeface="Didact Gothic"/>
              </a:rPr>
              <a:t>in the bottom bar of your zoom window, and  select </a:t>
            </a:r>
            <a:r>
              <a:rPr lang="en" sz="2100" b="1" i="0">
                <a:solidFill>
                  <a:srgbClr val="1A99BD"/>
                </a:solidFill>
                <a:latin typeface="Didact Gothic"/>
                <a:ea typeface="Didact Gothic"/>
                <a:cs typeface="Didact Gothic"/>
                <a:sym typeface="Didact Gothic"/>
              </a:rPr>
              <a:t>“help me Zoom”</a:t>
            </a:r>
            <a:r>
              <a:rPr lang="en" sz="2100" i="0">
                <a:solidFill>
                  <a:schemeClr val="dk1"/>
                </a:solidFill>
                <a:latin typeface="Didact Gothic"/>
                <a:ea typeface="Didact Gothic"/>
                <a:cs typeface="Didact Gothic"/>
                <a:sym typeface="Didact Gothic"/>
              </a:rPr>
              <a:t> as the recipient of your chat. Send us a chat requesting help, and we’ll help you connect successfully.</a:t>
            </a:r>
            <a:endParaRPr sz="1100">
              <a:latin typeface="Didact Gothic"/>
              <a:ea typeface="Didact Gothic"/>
              <a:cs typeface="Didact Gothic"/>
              <a:sym typeface="Didact Gothic"/>
            </a:endParaRPr>
          </a:p>
          <a:p>
            <a:pPr marL="0" marR="0" lvl="0" indent="0" algn="l" rtl="0">
              <a:spcBef>
                <a:spcPts val="0"/>
              </a:spcBef>
              <a:spcAft>
                <a:spcPts val="0"/>
              </a:spcAft>
              <a:buNone/>
            </a:pPr>
            <a:endParaRPr sz="1400">
              <a:solidFill>
                <a:schemeClr val="dk1"/>
              </a:solidFill>
              <a:latin typeface="Gill Sans"/>
              <a:ea typeface="Gill Sans"/>
              <a:cs typeface="Gill Sans"/>
              <a:sym typeface="Gill Sans"/>
            </a:endParaRPr>
          </a:p>
        </p:txBody>
      </p:sp>
      <p:pic>
        <p:nvPicPr>
          <p:cNvPr id="85" name="Google Shape;85;p19" descr="Asset 1.png"/>
          <p:cNvPicPr preferRelativeResize="0"/>
          <p:nvPr/>
        </p:nvPicPr>
        <p:blipFill rotWithShape="1">
          <a:blip r:embed="rId2">
            <a:alphaModFix/>
          </a:blip>
          <a:srcRect/>
          <a:stretch/>
        </p:blipFill>
        <p:spPr>
          <a:xfrm>
            <a:off x="5490220" y="4080489"/>
            <a:ext cx="312274" cy="605812"/>
          </a:xfrm>
          <a:prstGeom prst="rect">
            <a:avLst/>
          </a:prstGeom>
          <a:noFill/>
          <a:ln>
            <a:noFill/>
          </a:ln>
        </p:spPr>
      </p:pic>
      <p:sp>
        <p:nvSpPr>
          <p:cNvPr id="86" name="Google Shape;86;p19"/>
          <p:cNvSpPr txBox="1"/>
          <p:nvPr/>
        </p:nvSpPr>
        <p:spPr>
          <a:xfrm>
            <a:off x="3505200" y="3526050"/>
            <a:ext cx="3657600" cy="484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i="0">
                <a:solidFill>
                  <a:srgbClr val="1A99BD"/>
                </a:solidFill>
                <a:latin typeface="Bitter"/>
                <a:ea typeface="Bitter"/>
                <a:cs typeface="Bitter"/>
                <a:sym typeface="Bitter"/>
              </a:rPr>
              <a:t>The chat icon should be somewhere </a:t>
            </a:r>
            <a:endParaRPr sz="1400" b="1" i="0">
              <a:solidFill>
                <a:srgbClr val="1A99BD"/>
              </a:solidFill>
              <a:latin typeface="Bitter"/>
              <a:ea typeface="Bitter"/>
              <a:cs typeface="Bitter"/>
              <a:sym typeface="Bitter"/>
            </a:endParaRPr>
          </a:p>
          <a:p>
            <a:pPr marL="0" marR="0" lvl="0" indent="0" algn="l" rtl="0">
              <a:spcBef>
                <a:spcPts val="0"/>
              </a:spcBef>
              <a:spcAft>
                <a:spcPts val="0"/>
              </a:spcAft>
              <a:buNone/>
            </a:pPr>
            <a:r>
              <a:rPr lang="en" sz="1400" b="1" i="0">
                <a:solidFill>
                  <a:srgbClr val="1A99BD"/>
                </a:solidFill>
                <a:latin typeface="Bitter"/>
                <a:ea typeface="Bitter"/>
                <a:cs typeface="Bitter"/>
                <a:sym typeface="Bitter"/>
              </a:rPr>
              <a:t>below this arrow</a:t>
            </a:r>
            <a:endParaRPr sz="1100">
              <a:latin typeface="Bitter"/>
              <a:ea typeface="Bitter"/>
              <a:cs typeface="Bitter"/>
              <a:sym typeface="Bitter"/>
            </a:endParaRPr>
          </a:p>
        </p:txBody>
      </p:sp>
      <p:pic>
        <p:nvPicPr>
          <p:cNvPr id="87" name="Google Shape;87;p19" descr="A picture containing drawing&#10;&#10;Description automatically generated"/>
          <p:cNvPicPr preferRelativeResize="0"/>
          <p:nvPr/>
        </p:nvPicPr>
        <p:blipFill rotWithShape="1">
          <a:blip r:embed="rId3">
            <a:alphaModFix/>
          </a:blip>
          <a:srcRect/>
          <a:stretch/>
        </p:blipFill>
        <p:spPr>
          <a:xfrm>
            <a:off x="6972300" y="3505973"/>
            <a:ext cx="800100" cy="504825"/>
          </a:xfrm>
          <a:prstGeom prst="rect">
            <a:avLst/>
          </a:prstGeom>
          <a:noFill/>
          <a:ln>
            <a:noFill/>
          </a:ln>
        </p:spPr>
      </p:pic>
      <p:sp>
        <p:nvSpPr>
          <p:cNvPr id="88" name="Google Shape;88;p19"/>
          <p:cNvSpPr/>
          <p:nvPr/>
        </p:nvSpPr>
        <p:spPr>
          <a:xfrm>
            <a:off x="3505201" y="3507853"/>
            <a:ext cx="4267200" cy="501000"/>
          </a:xfrm>
          <a:prstGeom prst="rect">
            <a:avLst/>
          </a:prstGeom>
          <a:noFill/>
          <a:ln w="12700" cap="flat" cmpd="sng">
            <a:solidFill>
              <a:schemeClr val="dk1"/>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ill Sans"/>
              <a:ea typeface="Gill Sans"/>
              <a:cs typeface="Gill Sans"/>
              <a:sym typeface="Gill Sans"/>
            </a:endParaRPr>
          </a:p>
        </p:txBody>
      </p:sp>
      <p:sp>
        <p:nvSpPr>
          <p:cNvPr id="89" name="Google Shape;89;p19"/>
          <p:cNvSpPr/>
          <p:nvPr/>
        </p:nvSpPr>
        <p:spPr>
          <a:xfrm>
            <a:off x="147981" y="495696"/>
            <a:ext cx="309300" cy="3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1" i="0" u="none" strike="noStrike" cap="none">
                <a:solidFill>
                  <a:srgbClr val="1A99BD"/>
                </a:solidFill>
                <a:latin typeface="Bitter"/>
                <a:ea typeface="Bitter"/>
                <a:cs typeface="Bitter"/>
                <a:sym typeface="Bitter"/>
              </a:rPr>
              <a:t>»</a:t>
            </a:r>
            <a:endParaRPr sz="2100">
              <a:solidFill>
                <a:srgbClr val="1A99BD"/>
              </a:solidFill>
              <a:latin typeface="Bitter"/>
              <a:ea typeface="Bitter"/>
              <a:cs typeface="Bitter"/>
              <a:sym typeface="Bitter"/>
            </a:endParaRPr>
          </a:p>
        </p:txBody>
      </p:sp>
      <p:sp>
        <p:nvSpPr>
          <p:cNvPr id="90" name="Google Shape;90;p19"/>
          <p:cNvSpPr txBox="1"/>
          <p:nvPr/>
        </p:nvSpPr>
        <p:spPr>
          <a:xfrm>
            <a:off x="389438" y="457313"/>
            <a:ext cx="8097000" cy="5586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2900" b="1">
                <a:solidFill>
                  <a:srgbClr val="0A4C72"/>
                </a:solidFill>
                <a:latin typeface="Bitter"/>
                <a:ea typeface="Bitter"/>
                <a:cs typeface="Bitter"/>
                <a:sym typeface="Bitter"/>
              </a:rPr>
              <a:t>Welcome to the Webinar!</a:t>
            </a:r>
            <a:endParaRPr sz="2900" b="1">
              <a:solidFill>
                <a:srgbClr val="0A4C72"/>
              </a:solidFill>
              <a:latin typeface="Bitter"/>
              <a:ea typeface="Bitter"/>
              <a:cs typeface="Bitter"/>
              <a:sym typeface="Bitte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ogo title 2">
  <p:cSld name="9_Title Slide">
    <p:bg>
      <p:bgPr>
        <a:solidFill>
          <a:schemeClr val="lt1"/>
        </a:solidFill>
        <a:effectLst/>
      </p:bgPr>
    </p:bg>
    <p:spTree>
      <p:nvGrpSpPr>
        <p:cNvPr id="1" name="Shape 91"/>
        <p:cNvGrpSpPr/>
        <p:nvPr/>
      </p:nvGrpSpPr>
      <p:grpSpPr>
        <a:xfrm>
          <a:off x="0" y="0"/>
          <a:ext cx="0" cy="0"/>
          <a:chOff x="0" y="0"/>
          <a:chExt cx="0" cy="0"/>
        </a:xfrm>
      </p:grpSpPr>
      <p:pic>
        <p:nvPicPr>
          <p:cNvPr id="92" name="Google Shape;92;p20"/>
          <p:cNvPicPr preferRelativeResize="0"/>
          <p:nvPr/>
        </p:nvPicPr>
        <p:blipFill>
          <a:blip r:embed="rId2">
            <a:alphaModFix/>
          </a:blip>
          <a:stretch>
            <a:fillRect/>
          </a:stretch>
        </p:blipFill>
        <p:spPr>
          <a:xfrm>
            <a:off x="1318481" y="2634093"/>
            <a:ext cx="7523063" cy="250818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1440">
          <p15:clr>
            <a:srgbClr val="FBAE40"/>
          </p15:clr>
        </p15:guide>
        <p15:guide id="3" pos="2880">
          <p15:clr>
            <a:srgbClr val="FBAE40"/>
          </p15:clr>
        </p15:guide>
        <p15:guide id="4" pos="4320">
          <p15:clr>
            <a:srgbClr val="FBAE40"/>
          </p15:clr>
        </p15:guide>
        <p15:guide id="5" orient="horz" pos="756">
          <p15:clr>
            <a:srgbClr val="FBAE40"/>
          </p15:clr>
        </p15:guide>
        <p15:guide id="6" orient="horz" pos="24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ogo title">
  <p:cSld name="10_Title Slide">
    <p:bg>
      <p:bgPr>
        <a:solidFill>
          <a:srgbClr val="1A99BD">
            <a:alpha val="29800"/>
          </a:srgbClr>
        </a:solidFill>
        <a:effectLst/>
      </p:bgPr>
    </p:bg>
    <p:spTree>
      <p:nvGrpSpPr>
        <p:cNvPr id="1" name="Shape 93"/>
        <p:cNvGrpSpPr/>
        <p:nvPr/>
      </p:nvGrpSpPr>
      <p:grpSpPr>
        <a:xfrm>
          <a:off x="0" y="0"/>
          <a:ext cx="0" cy="0"/>
          <a:chOff x="0" y="0"/>
          <a:chExt cx="0" cy="0"/>
        </a:xfrm>
      </p:grpSpPr>
      <p:pic>
        <p:nvPicPr>
          <p:cNvPr id="94" name="Google Shape;94;p21"/>
          <p:cNvPicPr preferRelativeResize="0"/>
          <p:nvPr/>
        </p:nvPicPr>
        <p:blipFill>
          <a:blip r:embed="rId2">
            <a:alphaModFix/>
          </a:blip>
          <a:stretch>
            <a:fillRect/>
          </a:stretch>
        </p:blipFill>
        <p:spPr>
          <a:xfrm>
            <a:off x="1318481" y="2634093"/>
            <a:ext cx="7523063" cy="250818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1440">
          <p15:clr>
            <a:srgbClr val="FBAE40"/>
          </p15:clr>
        </p15:guide>
        <p15:guide id="3" pos="2880">
          <p15:clr>
            <a:srgbClr val="FBAE40"/>
          </p15:clr>
        </p15:guide>
        <p15:guide id="4" pos="4320">
          <p15:clr>
            <a:srgbClr val="FBAE40"/>
          </p15:clr>
        </p15:guide>
        <p15:guide id="5" orient="horz" pos="756">
          <p15:clr>
            <a:srgbClr val="FBAE40"/>
          </p15:clr>
        </p15:guide>
        <p15:guide id="6" orient="horz" pos="248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95"/>
        <p:cNvGrpSpPr/>
        <p:nvPr/>
      </p:nvGrpSpPr>
      <p:grpSpPr>
        <a:xfrm>
          <a:off x="0" y="0"/>
          <a:ext cx="0" cy="0"/>
          <a:chOff x="0" y="0"/>
          <a:chExt cx="0" cy="0"/>
        </a:xfrm>
      </p:grpSpPr>
      <p:sp>
        <p:nvSpPr>
          <p:cNvPr id="96" name="Google Shape;96;p22"/>
          <p:cNvSpPr txBox="1"/>
          <p:nvPr/>
        </p:nvSpPr>
        <p:spPr>
          <a:xfrm>
            <a:off x="1238855" y="739497"/>
            <a:ext cx="6666300" cy="2967600"/>
          </a:xfrm>
          <a:prstGeom prst="rect">
            <a:avLst/>
          </a:prstGeom>
          <a:noFill/>
          <a:ln>
            <a:noFill/>
          </a:ln>
        </p:spPr>
        <p:txBody>
          <a:bodyPr spcFirstLastPara="1" wrap="square" lIns="68575" tIns="68575" rIns="68575" bIns="68575" anchor="t" anchorCtr="0">
            <a:noAutofit/>
          </a:bodyPr>
          <a:lstStyle/>
          <a:p>
            <a:pPr marL="0" lvl="0" indent="0" algn="l" rtl="0">
              <a:lnSpc>
                <a:spcPct val="85000"/>
              </a:lnSpc>
              <a:spcBef>
                <a:spcPts val="0"/>
              </a:spcBef>
              <a:spcAft>
                <a:spcPts val="0"/>
              </a:spcAft>
              <a:buNone/>
            </a:pPr>
            <a:r>
              <a:rPr lang="en" sz="5200">
                <a:solidFill>
                  <a:srgbClr val="445A72"/>
                </a:solidFill>
                <a:latin typeface="Raleway Medium"/>
                <a:ea typeface="Raleway Medium"/>
                <a:cs typeface="Raleway Medium"/>
                <a:sym typeface="Raleway Medium"/>
              </a:rPr>
              <a:t>Bringing clarity, visibility, and equity to complex public health challenges</a:t>
            </a:r>
            <a:endParaRPr sz="5200">
              <a:solidFill>
                <a:srgbClr val="445A72"/>
              </a:solidFill>
              <a:latin typeface="Raleway Medium"/>
              <a:ea typeface="Raleway Medium"/>
              <a:cs typeface="Raleway Medium"/>
              <a:sym typeface="Raleway Medium"/>
            </a:endParaRPr>
          </a:p>
        </p:txBody>
      </p:sp>
      <p:pic>
        <p:nvPicPr>
          <p:cNvPr id="97" name="Google Shape;97;p22" descr="A picture containing drawing&#10;&#10;Description automatically generated"/>
          <p:cNvPicPr preferRelativeResize="0"/>
          <p:nvPr/>
        </p:nvPicPr>
        <p:blipFill rotWithShape="1">
          <a:blip r:embed="rId2">
            <a:alphaModFix/>
          </a:blip>
          <a:srcRect/>
          <a:stretch/>
        </p:blipFill>
        <p:spPr>
          <a:xfrm>
            <a:off x="6642802" y="96169"/>
            <a:ext cx="2362210" cy="787402"/>
          </a:xfrm>
          <a:prstGeom prst="rect">
            <a:avLst/>
          </a:prstGeom>
          <a:noFill/>
          <a:ln>
            <a:noFill/>
          </a:ln>
        </p:spPr>
      </p:pic>
      <p:sp>
        <p:nvSpPr>
          <p:cNvPr id="98" name="Google Shape;98;p22"/>
          <p:cNvSpPr txBox="1"/>
          <p:nvPr/>
        </p:nvSpPr>
        <p:spPr>
          <a:xfrm>
            <a:off x="936225" y="3862969"/>
            <a:ext cx="6527100" cy="1370400"/>
          </a:xfrm>
          <a:prstGeom prst="rect">
            <a:avLst/>
          </a:prstGeom>
          <a:noFill/>
          <a:ln>
            <a:noFill/>
          </a:ln>
        </p:spPr>
        <p:txBody>
          <a:bodyPr spcFirstLastPara="1" wrap="square" lIns="68575" tIns="68575" rIns="68575" bIns="68575" anchor="t" anchorCtr="0">
            <a:normAutofit/>
          </a:bodyPr>
          <a:lstStyle/>
          <a:p>
            <a:pPr marL="0" lvl="0" indent="0" algn="l" rtl="0">
              <a:spcBef>
                <a:spcPts val="0"/>
              </a:spcBef>
              <a:spcAft>
                <a:spcPts val="0"/>
              </a:spcAft>
              <a:buNone/>
            </a:pPr>
            <a:r>
              <a:rPr lang="en" sz="1800">
                <a:solidFill>
                  <a:srgbClr val="1A99BD"/>
                </a:solidFill>
                <a:latin typeface="Bitter ExtraBold"/>
                <a:ea typeface="Bitter ExtraBold"/>
                <a:cs typeface="Bitter ExtraBold"/>
                <a:sym typeface="Bitter ExtraBold"/>
              </a:rPr>
              <a:t>»  </a:t>
            </a:r>
            <a:r>
              <a:rPr lang="en" sz="1800">
                <a:solidFill>
                  <a:srgbClr val="445A72"/>
                </a:solidFill>
                <a:latin typeface="Raleway Light"/>
                <a:ea typeface="Raleway Light"/>
                <a:cs typeface="Raleway Light"/>
                <a:sym typeface="Raleway Light"/>
              </a:rPr>
              <a:t>Everyone is a researcher</a:t>
            </a:r>
            <a:endParaRPr sz="1800">
              <a:solidFill>
                <a:srgbClr val="445A72"/>
              </a:solidFill>
              <a:latin typeface="Raleway Light"/>
              <a:ea typeface="Raleway Light"/>
              <a:cs typeface="Raleway Light"/>
              <a:sym typeface="Raleway Light"/>
            </a:endParaRPr>
          </a:p>
          <a:p>
            <a:pPr marL="0" lvl="0" indent="0" algn="l" rtl="0">
              <a:spcBef>
                <a:spcPts val="0"/>
              </a:spcBef>
              <a:spcAft>
                <a:spcPts val="0"/>
              </a:spcAft>
              <a:buNone/>
            </a:pPr>
            <a:r>
              <a:rPr lang="en" sz="1800">
                <a:solidFill>
                  <a:srgbClr val="1A99BD"/>
                </a:solidFill>
                <a:latin typeface="Bitter ExtraBold"/>
                <a:ea typeface="Bitter ExtraBold"/>
                <a:cs typeface="Bitter ExtraBold"/>
                <a:sym typeface="Bitter ExtraBold"/>
              </a:rPr>
              <a:t>»  </a:t>
            </a:r>
            <a:r>
              <a:rPr lang="en" sz="1800">
                <a:solidFill>
                  <a:srgbClr val="445A72"/>
                </a:solidFill>
                <a:latin typeface="Raleway Light"/>
                <a:ea typeface="Raleway Light"/>
                <a:cs typeface="Raleway Light"/>
                <a:sym typeface="Raleway Light"/>
              </a:rPr>
              <a:t>Everyone is a creative</a:t>
            </a:r>
            <a:endParaRPr sz="1800">
              <a:solidFill>
                <a:srgbClr val="445A72"/>
              </a:solidFill>
              <a:latin typeface="Raleway Light"/>
              <a:ea typeface="Raleway Light"/>
              <a:cs typeface="Raleway Light"/>
              <a:sym typeface="Raleway Light"/>
            </a:endParaRPr>
          </a:p>
          <a:p>
            <a:pPr marL="0" lvl="0" indent="0" algn="l" rtl="0">
              <a:spcBef>
                <a:spcPts val="0"/>
              </a:spcBef>
              <a:spcAft>
                <a:spcPts val="0"/>
              </a:spcAft>
              <a:buNone/>
            </a:pPr>
            <a:r>
              <a:rPr lang="en" sz="1800">
                <a:solidFill>
                  <a:srgbClr val="1A99BD"/>
                </a:solidFill>
                <a:latin typeface="Bitter ExtraBold"/>
                <a:ea typeface="Bitter ExtraBold"/>
                <a:cs typeface="Bitter ExtraBold"/>
                <a:sym typeface="Bitter ExtraBold"/>
              </a:rPr>
              <a:t>»  </a:t>
            </a:r>
            <a:r>
              <a:rPr lang="en" sz="1800">
                <a:solidFill>
                  <a:srgbClr val="445A72"/>
                </a:solidFill>
                <a:latin typeface="Raleway Light"/>
                <a:ea typeface="Raleway Light"/>
                <a:cs typeface="Raleway Light"/>
                <a:sym typeface="Raleway Light"/>
              </a:rPr>
              <a:t>Everyone has valuable expertise, knowledge, and wisdom</a:t>
            </a:r>
            <a:endParaRPr sz="1800">
              <a:solidFill>
                <a:srgbClr val="445A72"/>
              </a:solidFill>
              <a:latin typeface="Raleway Light"/>
              <a:ea typeface="Raleway Light"/>
              <a:cs typeface="Raleway Light"/>
              <a:sym typeface="Raleway Light"/>
            </a:endParaRPr>
          </a:p>
        </p:txBody>
      </p:sp>
      <p:sp>
        <p:nvSpPr>
          <p:cNvPr id="99" name="Google Shape;99;p22"/>
          <p:cNvSpPr/>
          <p:nvPr/>
        </p:nvSpPr>
        <p:spPr>
          <a:xfrm>
            <a:off x="1021254" y="668172"/>
            <a:ext cx="121200" cy="2846400"/>
          </a:xfrm>
          <a:prstGeom prst="rect">
            <a:avLst/>
          </a:prstGeom>
          <a:solidFill>
            <a:srgbClr val="1A99BD"/>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0" name="Google Shape;100;p22"/>
          <p:cNvSpPr/>
          <p:nvPr/>
        </p:nvSpPr>
        <p:spPr>
          <a:xfrm rot="10800000" flipH="1">
            <a:off x="3615581" y="4351044"/>
            <a:ext cx="5528400" cy="18600"/>
          </a:xfrm>
          <a:prstGeom prst="rect">
            <a:avLst/>
          </a:prstGeom>
          <a:solidFill>
            <a:srgbClr val="1A99BD"/>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1" name="Google Shape;101;p22"/>
          <p:cNvSpPr/>
          <p:nvPr/>
        </p:nvSpPr>
        <p:spPr>
          <a:xfrm rot="10800000" flipH="1">
            <a:off x="3880950" y="4099580"/>
            <a:ext cx="5262900" cy="18600"/>
          </a:xfrm>
          <a:prstGeom prst="rect">
            <a:avLst/>
          </a:prstGeom>
          <a:solidFill>
            <a:srgbClr val="1A99BD"/>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2" name="Google Shape;102;p22"/>
          <p:cNvSpPr/>
          <p:nvPr/>
        </p:nvSpPr>
        <p:spPr>
          <a:xfrm>
            <a:off x="0" y="4077042"/>
            <a:ext cx="936300" cy="18600"/>
          </a:xfrm>
          <a:prstGeom prst="rect">
            <a:avLst/>
          </a:prstGeom>
          <a:solidFill>
            <a:srgbClr val="1A99BD"/>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3" name="Google Shape;103;p22"/>
          <p:cNvSpPr/>
          <p:nvPr/>
        </p:nvSpPr>
        <p:spPr>
          <a:xfrm>
            <a:off x="0" y="4351194"/>
            <a:ext cx="936300" cy="18600"/>
          </a:xfrm>
          <a:prstGeom prst="rect">
            <a:avLst/>
          </a:prstGeom>
          <a:solidFill>
            <a:srgbClr val="1A99BD"/>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4" name="Google Shape;104;p22"/>
          <p:cNvSpPr/>
          <p:nvPr/>
        </p:nvSpPr>
        <p:spPr>
          <a:xfrm>
            <a:off x="0" y="4616139"/>
            <a:ext cx="936300" cy="18600"/>
          </a:xfrm>
          <a:prstGeom prst="rect">
            <a:avLst/>
          </a:prstGeom>
          <a:solidFill>
            <a:srgbClr val="1A99BD"/>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5" name="Google Shape;105;p22"/>
          <p:cNvSpPr/>
          <p:nvPr/>
        </p:nvSpPr>
        <p:spPr>
          <a:xfrm>
            <a:off x="7308553" y="4616139"/>
            <a:ext cx="1835400" cy="18600"/>
          </a:xfrm>
          <a:prstGeom prst="rect">
            <a:avLst/>
          </a:prstGeom>
          <a:solidFill>
            <a:srgbClr val="1A99BD"/>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106"/>
        <p:cNvGrpSpPr/>
        <p:nvPr/>
      </p:nvGrpSpPr>
      <p:grpSpPr>
        <a:xfrm>
          <a:off x="0" y="0"/>
          <a:ext cx="0" cy="0"/>
          <a:chOff x="0" y="0"/>
          <a:chExt cx="0" cy="0"/>
        </a:xfrm>
      </p:grpSpPr>
      <p:pic>
        <p:nvPicPr>
          <p:cNvPr id="107" name="Google Shape;107;p23"/>
          <p:cNvPicPr preferRelativeResize="0"/>
          <p:nvPr/>
        </p:nvPicPr>
        <p:blipFill rotWithShape="1">
          <a:blip r:embed="rId2">
            <a:alphaModFix/>
          </a:blip>
          <a:srcRect l="17233" t="17730" r="21018" b="16380"/>
          <a:stretch/>
        </p:blipFill>
        <p:spPr>
          <a:xfrm>
            <a:off x="1765800" y="1731825"/>
            <a:ext cx="5646019" cy="1870349"/>
          </a:xfrm>
          <a:prstGeom prst="rect">
            <a:avLst/>
          </a:prstGeom>
          <a:noFill/>
          <a:ln>
            <a:noFill/>
          </a:ln>
        </p:spPr>
      </p:pic>
      <p:sp>
        <p:nvSpPr>
          <p:cNvPr id="108" name="Google Shape;108;p23"/>
          <p:cNvSpPr/>
          <p:nvPr/>
        </p:nvSpPr>
        <p:spPr>
          <a:xfrm>
            <a:off x="0" y="0"/>
            <a:ext cx="121200" cy="5143500"/>
          </a:xfrm>
          <a:prstGeom prst="rect">
            <a:avLst/>
          </a:prstGeom>
          <a:solidFill>
            <a:srgbClr val="1A99BD"/>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09" name="Google Shape;109;p23"/>
          <p:cNvSpPr/>
          <p:nvPr/>
        </p:nvSpPr>
        <p:spPr>
          <a:xfrm>
            <a:off x="9022725" y="0"/>
            <a:ext cx="121200" cy="5143500"/>
          </a:xfrm>
          <a:prstGeom prst="rect">
            <a:avLst/>
          </a:prstGeom>
          <a:solidFill>
            <a:srgbClr val="1A99BD"/>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0" name="Google Shape;110;p23"/>
          <p:cNvSpPr/>
          <p:nvPr/>
        </p:nvSpPr>
        <p:spPr>
          <a:xfrm rot="5400000">
            <a:off x="4507088" y="-4507050"/>
            <a:ext cx="121200" cy="9135300"/>
          </a:xfrm>
          <a:prstGeom prst="rect">
            <a:avLst/>
          </a:prstGeom>
          <a:solidFill>
            <a:srgbClr val="1A99BD"/>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1" name="Google Shape;111;p23"/>
          <p:cNvSpPr/>
          <p:nvPr/>
        </p:nvSpPr>
        <p:spPr>
          <a:xfrm rot="5400000">
            <a:off x="4507088" y="515175"/>
            <a:ext cx="121200" cy="9135300"/>
          </a:xfrm>
          <a:prstGeom prst="rect">
            <a:avLst/>
          </a:prstGeom>
          <a:solidFill>
            <a:srgbClr val="1A99BD"/>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rketing 6">
  <p:cSld name="7_Title Slide">
    <p:bg>
      <p:bgPr>
        <a:solidFill>
          <a:srgbClr val="0A4C72"/>
        </a:solidFill>
        <a:effectLst/>
      </p:bgPr>
    </p:bg>
    <p:spTree>
      <p:nvGrpSpPr>
        <p:cNvPr id="1" name="Shape 112"/>
        <p:cNvGrpSpPr/>
        <p:nvPr/>
      </p:nvGrpSpPr>
      <p:grpSpPr>
        <a:xfrm>
          <a:off x="0" y="0"/>
          <a:ext cx="0" cy="0"/>
          <a:chOff x="0" y="0"/>
          <a:chExt cx="0" cy="0"/>
        </a:xfrm>
      </p:grpSpPr>
      <p:pic>
        <p:nvPicPr>
          <p:cNvPr id="113" name="Google Shape;113;p24" descr="A picture containing drawing&#10;&#10;Description automatically generated"/>
          <p:cNvPicPr preferRelativeResize="0"/>
          <p:nvPr/>
        </p:nvPicPr>
        <p:blipFill rotWithShape="1">
          <a:blip r:embed="rId2">
            <a:alphaModFix/>
          </a:blip>
          <a:srcRect/>
          <a:stretch/>
        </p:blipFill>
        <p:spPr>
          <a:xfrm>
            <a:off x="6842808" y="4457700"/>
            <a:ext cx="2286003" cy="762001"/>
          </a:xfrm>
          <a:prstGeom prst="rect">
            <a:avLst/>
          </a:prstGeom>
          <a:noFill/>
          <a:ln>
            <a:noFill/>
          </a:ln>
        </p:spPr>
      </p:pic>
      <p:sp>
        <p:nvSpPr>
          <p:cNvPr id="114" name="Google Shape;114;p24"/>
          <p:cNvSpPr/>
          <p:nvPr/>
        </p:nvSpPr>
        <p:spPr>
          <a:xfrm>
            <a:off x="187028" y="686915"/>
            <a:ext cx="323400" cy="7620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4500" b="1" i="0" u="none" strike="noStrike" cap="none">
                <a:solidFill>
                  <a:srgbClr val="1A99BD"/>
                </a:solidFill>
                <a:latin typeface="Bitter"/>
                <a:ea typeface="Bitter"/>
                <a:cs typeface="Bitter"/>
                <a:sym typeface="Bitter"/>
              </a:rPr>
              <a:t>»</a:t>
            </a:r>
            <a:endParaRPr sz="4500">
              <a:solidFill>
                <a:srgbClr val="1A99BD"/>
              </a:solidFill>
              <a:latin typeface="Bitter"/>
              <a:ea typeface="Bitter"/>
              <a:cs typeface="Bitter"/>
              <a:sym typeface="Bitter"/>
            </a:endParaRPr>
          </a:p>
        </p:txBody>
      </p:sp>
      <p:sp>
        <p:nvSpPr>
          <p:cNvPr id="115" name="Google Shape;115;p24"/>
          <p:cNvSpPr txBox="1"/>
          <p:nvPr/>
        </p:nvSpPr>
        <p:spPr>
          <a:xfrm>
            <a:off x="568352" y="571500"/>
            <a:ext cx="4508400" cy="9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6000" b="1" i="0">
                <a:solidFill>
                  <a:srgbClr val="F2F2F2"/>
                </a:solidFill>
                <a:latin typeface="Bitter"/>
                <a:ea typeface="Bitter"/>
                <a:cs typeface="Bitter"/>
                <a:sym typeface="Bitter"/>
              </a:rPr>
              <a:t>evaluation</a:t>
            </a:r>
            <a:endParaRPr sz="1100">
              <a:latin typeface="Bitter"/>
              <a:ea typeface="Bitter"/>
              <a:cs typeface="Bitter"/>
              <a:sym typeface="Bitter"/>
            </a:endParaRPr>
          </a:p>
        </p:txBody>
      </p:sp>
      <p:cxnSp>
        <p:nvCxnSpPr>
          <p:cNvPr id="116" name="Google Shape;116;p24"/>
          <p:cNvCxnSpPr/>
          <p:nvPr/>
        </p:nvCxnSpPr>
        <p:spPr>
          <a:xfrm>
            <a:off x="0" y="1428750"/>
            <a:ext cx="4817400" cy="8700"/>
          </a:xfrm>
          <a:prstGeom prst="straightConnector1">
            <a:avLst/>
          </a:prstGeom>
          <a:noFill/>
          <a:ln w="28575" cap="rnd" cmpd="sng">
            <a:solidFill>
              <a:schemeClr val="lt1"/>
            </a:solidFill>
            <a:prstDash val="dot"/>
            <a:round/>
            <a:headEnd type="none" w="sm" len="sm"/>
            <a:tailEnd type="none" w="sm" len="sm"/>
          </a:ln>
        </p:spPr>
      </p:cxnSp>
      <p:sp>
        <p:nvSpPr>
          <p:cNvPr id="117" name="Google Shape;117;p24"/>
          <p:cNvSpPr/>
          <p:nvPr/>
        </p:nvSpPr>
        <p:spPr>
          <a:xfrm>
            <a:off x="1672928" y="1756800"/>
            <a:ext cx="323400" cy="762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4500" b="1">
                <a:solidFill>
                  <a:srgbClr val="1A99BD"/>
                </a:solidFill>
                <a:latin typeface="Bitter"/>
                <a:ea typeface="Bitter"/>
                <a:cs typeface="Bitter"/>
                <a:sym typeface="Bitter"/>
              </a:rPr>
              <a:t>»</a:t>
            </a:r>
            <a:endParaRPr sz="4500">
              <a:solidFill>
                <a:srgbClr val="1A99BD"/>
              </a:solidFill>
              <a:latin typeface="Gill Sans"/>
              <a:ea typeface="Gill Sans"/>
              <a:cs typeface="Gill Sans"/>
              <a:sym typeface="Gill Sans"/>
            </a:endParaRPr>
          </a:p>
        </p:txBody>
      </p:sp>
      <p:sp>
        <p:nvSpPr>
          <p:cNvPr id="118" name="Google Shape;118;p24"/>
          <p:cNvSpPr txBox="1"/>
          <p:nvPr/>
        </p:nvSpPr>
        <p:spPr>
          <a:xfrm>
            <a:off x="2054253" y="1641385"/>
            <a:ext cx="3946500" cy="9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6000" b="1" i="0">
                <a:solidFill>
                  <a:srgbClr val="F2F2F2"/>
                </a:solidFill>
                <a:latin typeface="Bitter"/>
                <a:ea typeface="Bitter"/>
                <a:cs typeface="Bitter"/>
                <a:sym typeface="Bitter"/>
              </a:rPr>
              <a:t>planning</a:t>
            </a:r>
            <a:endParaRPr sz="1100">
              <a:latin typeface="Bitter"/>
              <a:ea typeface="Bitter"/>
              <a:cs typeface="Bitter"/>
              <a:sym typeface="Bitter"/>
            </a:endParaRPr>
          </a:p>
        </p:txBody>
      </p:sp>
      <p:cxnSp>
        <p:nvCxnSpPr>
          <p:cNvPr id="119" name="Google Shape;119;p24"/>
          <p:cNvCxnSpPr/>
          <p:nvPr/>
        </p:nvCxnSpPr>
        <p:spPr>
          <a:xfrm>
            <a:off x="0" y="2480549"/>
            <a:ext cx="2085300" cy="0"/>
          </a:xfrm>
          <a:prstGeom prst="straightConnector1">
            <a:avLst/>
          </a:prstGeom>
          <a:noFill/>
          <a:ln w="28575" cap="rnd" cmpd="sng">
            <a:solidFill>
              <a:schemeClr val="lt1"/>
            </a:solidFill>
            <a:prstDash val="dot"/>
            <a:round/>
            <a:headEnd type="none" w="sm" len="sm"/>
            <a:tailEnd type="none" w="sm" len="sm"/>
          </a:ln>
        </p:spPr>
      </p:cxnSp>
      <p:sp>
        <p:nvSpPr>
          <p:cNvPr id="120" name="Google Shape;120;p24"/>
          <p:cNvSpPr/>
          <p:nvPr/>
        </p:nvSpPr>
        <p:spPr>
          <a:xfrm>
            <a:off x="2987378" y="2951886"/>
            <a:ext cx="323400" cy="762000"/>
          </a:xfrm>
          <a:prstGeom prst="rect">
            <a:avLst/>
          </a:prstGeom>
          <a:noFill/>
          <a:ln>
            <a:noFill/>
          </a:ln>
        </p:spPr>
        <p:txBody>
          <a:bodyPr spcFirstLastPara="1" wrap="square" lIns="68575" tIns="34275" rIns="68575" bIns="34275" anchor="t" anchorCtr="0">
            <a:noAutofit/>
          </a:bodyPr>
          <a:lstStyle/>
          <a:p>
            <a:pPr marL="0" lvl="0" indent="0" algn="l" rtl="0">
              <a:spcBef>
                <a:spcPts val="0"/>
              </a:spcBef>
              <a:spcAft>
                <a:spcPts val="0"/>
              </a:spcAft>
              <a:buClr>
                <a:schemeClr val="dk1"/>
              </a:buClr>
              <a:buFont typeface="Arial"/>
              <a:buNone/>
            </a:pPr>
            <a:r>
              <a:rPr lang="en" sz="4500" b="1">
                <a:solidFill>
                  <a:srgbClr val="1A99BD"/>
                </a:solidFill>
                <a:latin typeface="Bitter"/>
                <a:ea typeface="Bitter"/>
                <a:cs typeface="Bitter"/>
                <a:sym typeface="Bitter"/>
              </a:rPr>
              <a:t>»</a:t>
            </a:r>
            <a:endParaRPr sz="4500">
              <a:solidFill>
                <a:srgbClr val="1A99BD"/>
              </a:solidFill>
              <a:latin typeface="Gill Sans"/>
              <a:ea typeface="Gill Sans"/>
              <a:cs typeface="Gill Sans"/>
              <a:sym typeface="Gill Sans"/>
            </a:endParaRPr>
          </a:p>
        </p:txBody>
      </p:sp>
      <p:sp>
        <p:nvSpPr>
          <p:cNvPr id="121" name="Google Shape;121;p24"/>
          <p:cNvSpPr txBox="1"/>
          <p:nvPr/>
        </p:nvSpPr>
        <p:spPr>
          <a:xfrm>
            <a:off x="3368703" y="2836471"/>
            <a:ext cx="3946500" cy="9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6000" b="1" i="0">
                <a:solidFill>
                  <a:srgbClr val="F2F2F2"/>
                </a:solidFill>
                <a:latin typeface="Bitter"/>
                <a:ea typeface="Bitter"/>
                <a:cs typeface="Bitter"/>
                <a:sym typeface="Bitter"/>
              </a:rPr>
              <a:t>training</a:t>
            </a:r>
            <a:endParaRPr sz="1100">
              <a:latin typeface="Bitter"/>
              <a:ea typeface="Bitter"/>
              <a:cs typeface="Bitter"/>
              <a:sym typeface="Bitter"/>
            </a:endParaRPr>
          </a:p>
        </p:txBody>
      </p:sp>
      <p:cxnSp>
        <p:nvCxnSpPr>
          <p:cNvPr id="122" name="Google Shape;122;p24"/>
          <p:cNvCxnSpPr/>
          <p:nvPr/>
        </p:nvCxnSpPr>
        <p:spPr>
          <a:xfrm>
            <a:off x="0" y="3664784"/>
            <a:ext cx="6150600" cy="9300"/>
          </a:xfrm>
          <a:prstGeom prst="straightConnector1">
            <a:avLst/>
          </a:prstGeom>
          <a:noFill/>
          <a:ln w="28575" cap="rnd" cmpd="sng">
            <a:solidFill>
              <a:schemeClr val="lt1"/>
            </a:solidFill>
            <a:prstDash val="dot"/>
            <a:round/>
            <a:headEnd type="none" w="sm" len="sm"/>
            <a:tailEnd type="none" w="sm" len="sm"/>
          </a:ln>
        </p:spPr>
      </p:cxnSp>
      <p:cxnSp>
        <p:nvCxnSpPr>
          <p:cNvPr id="123" name="Google Shape;123;p24"/>
          <p:cNvCxnSpPr/>
          <p:nvPr/>
        </p:nvCxnSpPr>
        <p:spPr>
          <a:xfrm>
            <a:off x="2458173" y="2489230"/>
            <a:ext cx="2686200" cy="6300"/>
          </a:xfrm>
          <a:prstGeom prst="straightConnector1">
            <a:avLst/>
          </a:prstGeom>
          <a:noFill/>
          <a:ln w="28575" cap="rnd" cmpd="sng">
            <a:solidFill>
              <a:schemeClr val="lt1"/>
            </a:solidFill>
            <a:prstDash val="dot"/>
            <a:round/>
            <a:headEnd type="none" w="sm" len="sm"/>
            <a:tailEnd type="none" w="sm" len="sm"/>
          </a:ln>
        </p:spPr>
      </p:cxnSp>
    </p:spTree>
  </p:cSld>
  <p:clrMapOvr>
    <a:masterClrMapping/>
  </p:clrMapOvr>
  <p:extLst>
    <p:ext uri="{DCECCB84-F9BA-43D5-87BE-67443E8EF086}">
      <p15:sldGuideLst xmlns:p15="http://schemas.microsoft.com/office/powerpoint/2012/main">
        <p15:guide id="1" orient="horz" pos="1620">
          <p15:clr>
            <a:srgbClr val="FBAE40"/>
          </p15:clr>
        </p15:guide>
        <p15:guide id="2" pos="1440">
          <p15:clr>
            <a:srgbClr val="FBAE40"/>
          </p15:clr>
        </p15:guide>
        <p15:guide id="3" pos="2880">
          <p15:clr>
            <a:srgbClr val="FBAE40"/>
          </p15:clr>
        </p15:guide>
        <p15:guide id="4" pos="4320">
          <p15:clr>
            <a:srgbClr val="FBAE40"/>
          </p15:clr>
        </p15:guide>
        <p15:guide id="5" orient="horz" pos="756">
          <p15:clr>
            <a:srgbClr val="FBAE40"/>
          </p15:clr>
        </p15:guide>
        <p15:guide id="6" orient="horz" pos="248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rketing 7">
  <p:cSld name="5_Title Slide">
    <p:bg>
      <p:bgPr>
        <a:solidFill>
          <a:srgbClr val="1A99BD"/>
        </a:solidFill>
        <a:effectLst/>
      </p:bgPr>
    </p:bg>
    <p:spTree>
      <p:nvGrpSpPr>
        <p:cNvPr id="1" name="Shape 124"/>
        <p:cNvGrpSpPr/>
        <p:nvPr/>
      </p:nvGrpSpPr>
      <p:grpSpPr>
        <a:xfrm>
          <a:off x="0" y="0"/>
          <a:ext cx="0" cy="0"/>
          <a:chOff x="0" y="0"/>
          <a:chExt cx="0" cy="0"/>
        </a:xfrm>
      </p:grpSpPr>
      <p:pic>
        <p:nvPicPr>
          <p:cNvPr id="125" name="Google Shape;125;p25"/>
          <p:cNvPicPr preferRelativeResize="0"/>
          <p:nvPr/>
        </p:nvPicPr>
        <p:blipFill rotWithShape="1">
          <a:blip r:embed="rId2">
            <a:alphaModFix/>
          </a:blip>
          <a:srcRect l="2205" t="7841" r="17285" b="14973"/>
          <a:stretch/>
        </p:blipFill>
        <p:spPr>
          <a:xfrm>
            <a:off x="309919" y="499781"/>
            <a:ext cx="7139725" cy="3793522"/>
          </a:xfrm>
          <a:prstGeom prst="rect">
            <a:avLst/>
          </a:prstGeom>
          <a:noFill/>
          <a:ln>
            <a:noFill/>
          </a:ln>
        </p:spPr>
      </p:pic>
      <p:sp>
        <p:nvSpPr>
          <p:cNvPr id="126" name="Google Shape;126;p25"/>
          <p:cNvSpPr/>
          <p:nvPr/>
        </p:nvSpPr>
        <p:spPr>
          <a:xfrm>
            <a:off x="6800850" y="3036863"/>
            <a:ext cx="2274600" cy="1969800"/>
          </a:xfrm>
          <a:prstGeom prst="rect">
            <a:avLst/>
          </a:prstGeom>
          <a:solidFill>
            <a:srgbClr val="1A99BD"/>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27" name="Google Shape;127;p25"/>
          <p:cNvSpPr txBox="1"/>
          <p:nvPr/>
        </p:nvSpPr>
        <p:spPr>
          <a:xfrm>
            <a:off x="6915260" y="3063844"/>
            <a:ext cx="2099400" cy="1915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200" b="1" i="0">
                <a:solidFill>
                  <a:schemeClr val="lt1"/>
                </a:solidFill>
                <a:latin typeface="Lato"/>
                <a:ea typeface="Lato"/>
                <a:cs typeface="Lato"/>
                <a:sym typeface="Lato"/>
              </a:rPr>
              <a:t>We’ve worked with:</a:t>
            </a:r>
            <a:endParaRPr sz="1100"/>
          </a:p>
          <a:p>
            <a:pPr marL="215900" marR="0" lvl="0" indent="-215900" algn="l" rtl="0">
              <a:spcBef>
                <a:spcPts val="0"/>
              </a:spcBef>
              <a:spcAft>
                <a:spcPts val="0"/>
              </a:spcAft>
              <a:buClr>
                <a:schemeClr val="lt1"/>
              </a:buClr>
              <a:buSzPts val="1200"/>
              <a:buFont typeface="Arial"/>
              <a:buChar char="•"/>
            </a:pPr>
            <a:r>
              <a:rPr lang="en" sz="1200" b="1" i="0">
                <a:solidFill>
                  <a:schemeClr val="lt1"/>
                </a:solidFill>
                <a:latin typeface="Lato"/>
                <a:ea typeface="Lato"/>
                <a:cs typeface="Lato"/>
                <a:sym typeface="Lato"/>
              </a:rPr>
              <a:t>Over 60 municipalities </a:t>
            </a:r>
            <a:endParaRPr sz="1100"/>
          </a:p>
          <a:p>
            <a:pPr marL="215900" marR="0" lvl="0" indent="-215900" algn="l" rtl="0">
              <a:spcBef>
                <a:spcPts val="0"/>
              </a:spcBef>
              <a:spcAft>
                <a:spcPts val="0"/>
              </a:spcAft>
              <a:buClr>
                <a:schemeClr val="lt1"/>
              </a:buClr>
              <a:buSzPts val="1200"/>
              <a:buFont typeface="Arial"/>
              <a:buChar char="•"/>
            </a:pPr>
            <a:r>
              <a:rPr lang="en" sz="1200" b="1" i="0">
                <a:solidFill>
                  <a:schemeClr val="lt1"/>
                </a:solidFill>
                <a:latin typeface="Lato"/>
                <a:ea typeface="Lato"/>
                <a:cs typeface="Lato"/>
                <a:sym typeface="Lato"/>
              </a:rPr>
              <a:t>Over 25 states</a:t>
            </a:r>
            <a:endParaRPr sz="1100"/>
          </a:p>
          <a:p>
            <a:pPr marL="215900" marR="0" lvl="0" indent="-215900" algn="l" rtl="0">
              <a:spcBef>
                <a:spcPts val="0"/>
              </a:spcBef>
              <a:spcAft>
                <a:spcPts val="0"/>
              </a:spcAft>
              <a:buClr>
                <a:schemeClr val="lt1"/>
              </a:buClr>
              <a:buSzPts val="1200"/>
              <a:buFont typeface="Arial"/>
              <a:buChar char="•"/>
            </a:pPr>
            <a:r>
              <a:rPr lang="en" sz="1200" b="1" i="0">
                <a:solidFill>
                  <a:schemeClr val="lt1"/>
                </a:solidFill>
                <a:latin typeface="Lato"/>
                <a:ea typeface="Lato"/>
                <a:cs typeface="Lato"/>
                <a:sym typeface="Lato"/>
              </a:rPr>
              <a:t>Over 30 tribes/tribal organizations</a:t>
            </a:r>
            <a:endParaRPr sz="1100"/>
          </a:p>
          <a:p>
            <a:pPr marL="215900" marR="0" lvl="0" indent="-215900" algn="l" rtl="0">
              <a:spcBef>
                <a:spcPts val="0"/>
              </a:spcBef>
              <a:spcAft>
                <a:spcPts val="0"/>
              </a:spcAft>
              <a:buClr>
                <a:schemeClr val="lt1"/>
              </a:buClr>
              <a:buSzPts val="1200"/>
              <a:buFont typeface="Arial"/>
              <a:buChar char="•"/>
            </a:pPr>
            <a:r>
              <a:rPr lang="en" sz="1200" b="1" i="0">
                <a:solidFill>
                  <a:schemeClr val="lt1"/>
                </a:solidFill>
                <a:latin typeface="Lato"/>
                <a:ea typeface="Lato"/>
                <a:cs typeface="Lato"/>
                <a:sym typeface="Lato"/>
              </a:rPr>
              <a:t>Health equity coalitions</a:t>
            </a:r>
            <a:endParaRPr sz="1100"/>
          </a:p>
          <a:p>
            <a:pPr marL="215900" marR="0" lvl="0" indent="-215900" algn="l" rtl="0">
              <a:spcBef>
                <a:spcPts val="0"/>
              </a:spcBef>
              <a:spcAft>
                <a:spcPts val="0"/>
              </a:spcAft>
              <a:buClr>
                <a:schemeClr val="lt1"/>
              </a:buClr>
              <a:buSzPts val="1200"/>
              <a:buFont typeface="Arial"/>
              <a:buChar char="•"/>
            </a:pPr>
            <a:r>
              <a:rPr lang="en" sz="1200" b="1" i="0">
                <a:solidFill>
                  <a:schemeClr val="lt1"/>
                </a:solidFill>
                <a:latin typeface="Lato"/>
                <a:ea typeface="Lato"/>
                <a:cs typeface="Lato"/>
                <a:sym typeface="Lato"/>
              </a:rPr>
              <a:t>non-profit organizations</a:t>
            </a:r>
            <a:endParaRPr sz="1100"/>
          </a:p>
          <a:p>
            <a:pPr marL="215900" marR="0" lvl="0" indent="-215900" algn="l" rtl="0">
              <a:spcBef>
                <a:spcPts val="0"/>
              </a:spcBef>
              <a:spcAft>
                <a:spcPts val="0"/>
              </a:spcAft>
              <a:buClr>
                <a:schemeClr val="lt1"/>
              </a:buClr>
              <a:buSzPts val="1200"/>
              <a:buFont typeface="Arial"/>
              <a:buChar char="•"/>
            </a:pPr>
            <a:r>
              <a:rPr lang="en" sz="1200" b="1" i="0">
                <a:solidFill>
                  <a:schemeClr val="lt1"/>
                </a:solidFill>
                <a:latin typeface="Lato"/>
                <a:ea typeface="Lato"/>
                <a:cs typeface="Lato"/>
                <a:sym typeface="Lato"/>
              </a:rPr>
              <a:t>Businesses</a:t>
            </a:r>
            <a:endParaRPr sz="1100"/>
          </a:p>
          <a:p>
            <a:pPr marL="215900" marR="0" lvl="0" indent="-215900" algn="l" rtl="0">
              <a:spcBef>
                <a:spcPts val="0"/>
              </a:spcBef>
              <a:spcAft>
                <a:spcPts val="0"/>
              </a:spcAft>
              <a:buClr>
                <a:schemeClr val="lt1"/>
              </a:buClr>
              <a:buSzPts val="1200"/>
              <a:buFont typeface="Arial"/>
              <a:buChar char="•"/>
            </a:pPr>
            <a:r>
              <a:rPr lang="en" sz="1200" b="1" i="0">
                <a:solidFill>
                  <a:schemeClr val="lt1"/>
                </a:solidFill>
                <a:latin typeface="Lato"/>
                <a:ea typeface="Lato"/>
                <a:cs typeface="Lato"/>
                <a:sym typeface="Lato"/>
              </a:rPr>
              <a:t>Health care organizations</a:t>
            </a:r>
            <a:br>
              <a:rPr lang="en" sz="1200" b="1" i="0">
                <a:solidFill>
                  <a:schemeClr val="lt1"/>
                </a:solidFill>
                <a:latin typeface="Lato"/>
                <a:ea typeface="Lato"/>
                <a:cs typeface="Lato"/>
                <a:sym typeface="Lato"/>
              </a:rPr>
            </a:br>
            <a:r>
              <a:rPr lang="en" sz="1200" b="1" i="0">
                <a:solidFill>
                  <a:schemeClr val="lt1"/>
                </a:solidFill>
                <a:latin typeface="Lato"/>
                <a:ea typeface="Lato"/>
                <a:cs typeface="Lato"/>
                <a:sym typeface="Lato"/>
              </a:rPr>
              <a:t>…and many more</a:t>
            </a:r>
            <a:endParaRPr sz="1100"/>
          </a:p>
        </p:txBody>
      </p:sp>
      <p:pic>
        <p:nvPicPr>
          <p:cNvPr id="128" name="Google Shape;128;p25" descr="A picture containing drawing&#10;&#10;Description automatically generated"/>
          <p:cNvPicPr preferRelativeResize="0"/>
          <p:nvPr/>
        </p:nvPicPr>
        <p:blipFill rotWithShape="1">
          <a:blip r:embed="rId3">
            <a:alphaModFix/>
          </a:blip>
          <a:srcRect/>
          <a:stretch/>
        </p:blipFill>
        <p:spPr>
          <a:xfrm>
            <a:off x="153407" y="4356436"/>
            <a:ext cx="2532642" cy="84421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pos="1368">
          <p15:clr>
            <a:srgbClr val="FBAE40"/>
          </p15:clr>
        </p15:guide>
        <p15:guide id="4" pos="4284">
          <p15:clr>
            <a:srgbClr val="FBAE40"/>
          </p15:clr>
        </p15:guide>
        <p15:guide id="5" pos="2124">
          <p15:clr>
            <a:srgbClr val="FBAE40"/>
          </p15:clr>
        </p15:guide>
        <p15:guide id="6" pos="3564">
          <p15:clr>
            <a:srgbClr val="FBAE40"/>
          </p15:clr>
        </p15:guide>
        <p15:guide id="7" pos="5040">
          <p15:clr>
            <a:srgbClr val="FBAE40"/>
          </p15:clr>
        </p15:guide>
        <p15:guide id="8" pos="684">
          <p15:clr>
            <a:srgbClr val="FBAE40"/>
          </p15:clr>
        </p15:guide>
        <p15:guide id="9" orient="horz" pos="2448">
          <p15:clr>
            <a:srgbClr val="FBAE40"/>
          </p15:clr>
        </p15:guide>
        <p15:guide id="10" orient="horz" pos="79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sic text layout 2">
  <p:cSld name="2_Title and Content">
    <p:spTree>
      <p:nvGrpSpPr>
        <p:cNvPr id="1" name="Shape 129"/>
        <p:cNvGrpSpPr/>
        <p:nvPr/>
      </p:nvGrpSpPr>
      <p:grpSpPr>
        <a:xfrm>
          <a:off x="0" y="0"/>
          <a:ext cx="0" cy="0"/>
          <a:chOff x="0" y="0"/>
          <a:chExt cx="0" cy="0"/>
        </a:xfrm>
      </p:grpSpPr>
      <p:sp>
        <p:nvSpPr>
          <p:cNvPr id="130" name="Google Shape;130;p26"/>
          <p:cNvSpPr txBox="1">
            <a:spLocks noGrp="1"/>
          </p:cNvSpPr>
          <p:nvPr>
            <p:ph type="title"/>
          </p:nvPr>
        </p:nvSpPr>
        <p:spPr>
          <a:xfrm>
            <a:off x="457200" y="457200"/>
            <a:ext cx="8229600" cy="571500"/>
          </a:xfrm>
          <a:prstGeom prst="rect">
            <a:avLst/>
          </a:prstGeom>
          <a:noFill/>
          <a:ln>
            <a:noFill/>
          </a:ln>
        </p:spPr>
        <p:txBody>
          <a:bodyPr spcFirstLastPara="1" wrap="square" lIns="0" tIns="34275" rIns="68575" bIns="34275" anchor="t" anchorCtr="0">
            <a:noAutofit/>
          </a:bodyPr>
          <a:lstStyle>
            <a:lvl1pPr lvl="0" algn="l" rtl="0">
              <a:spcBef>
                <a:spcPts val="0"/>
              </a:spcBef>
              <a:spcAft>
                <a:spcPts val="0"/>
              </a:spcAft>
              <a:buClr>
                <a:srgbClr val="0A4C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1" name="Google Shape;131;p26"/>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lvl="0" indent="-381000" algn="l" rtl="0">
              <a:spcBef>
                <a:spcPts val="500"/>
              </a:spcBef>
              <a:spcAft>
                <a:spcPts val="0"/>
              </a:spcAft>
              <a:buClr>
                <a:srgbClr val="1A99BD"/>
              </a:buClr>
              <a:buSzPts val="2400"/>
              <a:buFont typeface="Noto Sans Symbols"/>
              <a:buChar char="▪"/>
              <a:defRPr>
                <a:solidFill>
                  <a:schemeClr val="dk2"/>
                </a:solidFill>
              </a:defRPr>
            </a:lvl1pPr>
            <a:lvl2pPr marL="914400" lvl="1" indent="-361950" algn="l" rtl="0">
              <a:spcBef>
                <a:spcPts val="400"/>
              </a:spcBef>
              <a:spcAft>
                <a:spcPts val="0"/>
              </a:spcAft>
              <a:buClr>
                <a:srgbClr val="1A99BD"/>
              </a:buClr>
              <a:buSzPts val="2100"/>
              <a:buFont typeface="Noto Sans Symbols"/>
              <a:buChar char="▪"/>
              <a:defRPr>
                <a:solidFill>
                  <a:schemeClr val="dk2"/>
                </a:solidFill>
              </a:defRPr>
            </a:lvl2pPr>
            <a:lvl3pPr marL="1371600" lvl="2" indent="-342900" algn="l" rtl="0">
              <a:spcBef>
                <a:spcPts val="400"/>
              </a:spcBef>
              <a:spcAft>
                <a:spcPts val="0"/>
              </a:spcAft>
              <a:buClr>
                <a:srgbClr val="1A99BD"/>
              </a:buClr>
              <a:buSzPts val="1800"/>
              <a:buFont typeface="Noto Sans Symbols"/>
              <a:buChar char="▪"/>
              <a:defRPr>
                <a:solidFill>
                  <a:schemeClr val="dk2"/>
                </a:solidFill>
              </a:defRPr>
            </a:lvl3pPr>
            <a:lvl4pPr marL="1828800" lvl="3" indent="-323850" algn="l" rtl="0">
              <a:spcBef>
                <a:spcPts val="300"/>
              </a:spcBef>
              <a:spcAft>
                <a:spcPts val="0"/>
              </a:spcAft>
              <a:buClr>
                <a:srgbClr val="1A99BD"/>
              </a:buClr>
              <a:buSzPts val="1500"/>
              <a:buFont typeface="Noto Sans Symbols"/>
              <a:buChar char="▪"/>
              <a:defRPr>
                <a:solidFill>
                  <a:schemeClr val="dk2"/>
                </a:solidFill>
              </a:defRPr>
            </a:lvl4pPr>
            <a:lvl5pPr marL="2286000" lvl="4" indent="-323850" algn="l" rtl="0">
              <a:spcBef>
                <a:spcPts val="300"/>
              </a:spcBef>
              <a:spcAft>
                <a:spcPts val="0"/>
              </a:spcAft>
              <a:buClr>
                <a:srgbClr val="1A99BD"/>
              </a:buClr>
              <a:buSzPts val="1500"/>
              <a:buFont typeface="Noto Sans Symbols"/>
              <a:buChar char="▪"/>
              <a:defRPr>
                <a:solidFill>
                  <a:schemeClr val="dk2"/>
                </a:solidFill>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pic>
        <p:nvPicPr>
          <p:cNvPr id="132" name="Google Shape;132;p26" descr="A picture containing drawing&#10;&#10;Description automatically generated"/>
          <p:cNvPicPr preferRelativeResize="0"/>
          <p:nvPr/>
        </p:nvPicPr>
        <p:blipFill rotWithShape="1">
          <a:blip r:embed="rId2">
            <a:alphaModFix/>
          </a:blip>
          <a:srcRect/>
          <a:stretch/>
        </p:blipFill>
        <p:spPr>
          <a:xfrm>
            <a:off x="6972300" y="4600575"/>
            <a:ext cx="1771654" cy="590549"/>
          </a:xfrm>
          <a:prstGeom prst="rect">
            <a:avLst/>
          </a:prstGeom>
          <a:noFill/>
          <a:ln>
            <a:noFill/>
          </a:ln>
        </p:spPr>
      </p:pic>
      <p:sp>
        <p:nvSpPr>
          <p:cNvPr id="133" name="Google Shape;133;p26"/>
          <p:cNvSpPr/>
          <p:nvPr/>
        </p:nvSpPr>
        <p:spPr>
          <a:xfrm>
            <a:off x="147981" y="495696"/>
            <a:ext cx="309300" cy="3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1" i="0" u="none" strike="noStrike" cap="none">
                <a:solidFill>
                  <a:srgbClr val="1A99BD"/>
                </a:solidFill>
                <a:latin typeface="Bitter"/>
                <a:ea typeface="Bitter"/>
                <a:cs typeface="Bitter"/>
                <a:sym typeface="Bitter"/>
              </a:rPr>
              <a:t>»</a:t>
            </a:r>
            <a:endParaRPr sz="2100">
              <a:solidFill>
                <a:srgbClr val="1A99BD"/>
              </a:solidFill>
              <a:latin typeface="Bitter"/>
              <a:ea typeface="Bitter"/>
              <a:cs typeface="Bitter"/>
              <a:sym typeface="Bitter"/>
            </a:endParaRPr>
          </a:p>
        </p:txBody>
      </p:sp>
      <p:sp>
        <p:nvSpPr>
          <p:cNvPr id="134" name="Google Shape;134;p26"/>
          <p:cNvSpPr/>
          <p:nvPr/>
        </p:nvSpPr>
        <p:spPr>
          <a:xfrm flipH="1">
            <a:off x="8762919" y="1"/>
            <a:ext cx="233100" cy="1028700"/>
          </a:xfrm>
          <a:prstGeom prst="rect">
            <a:avLst/>
          </a:prstGeom>
          <a:solidFill>
            <a:srgbClr val="1A99B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ill Sans"/>
              <a:ea typeface="Gill Sans"/>
              <a:cs typeface="Gill Sans"/>
              <a:sym typeface="Gill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Ecamm Live 2">
  <p:cSld name="9_Title and Content">
    <p:bg>
      <p:bgPr>
        <a:solidFill>
          <a:srgbClr val="1A99BD">
            <a:alpha val="80000"/>
          </a:srgbClr>
        </a:solidFill>
        <a:effectLst/>
      </p:bgPr>
    </p:bg>
    <p:spTree>
      <p:nvGrpSpPr>
        <p:cNvPr id="1" name="Shape 135"/>
        <p:cNvGrpSpPr/>
        <p:nvPr/>
      </p:nvGrpSpPr>
      <p:grpSpPr>
        <a:xfrm>
          <a:off x="0" y="0"/>
          <a:ext cx="0" cy="0"/>
          <a:chOff x="0" y="0"/>
          <a:chExt cx="0" cy="0"/>
        </a:xfrm>
      </p:grpSpPr>
      <p:sp>
        <p:nvSpPr>
          <p:cNvPr id="136" name="Google Shape;136;p27"/>
          <p:cNvSpPr txBox="1">
            <a:spLocks noGrp="1"/>
          </p:cNvSpPr>
          <p:nvPr>
            <p:ph type="title"/>
          </p:nvPr>
        </p:nvSpPr>
        <p:spPr>
          <a:xfrm>
            <a:off x="461597" y="263127"/>
            <a:ext cx="3657600" cy="571500"/>
          </a:xfrm>
          <a:prstGeom prst="rect">
            <a:avLst/>
          </a:prstGeom>
          <a:noFill/>
          <a:ln>
            <a:noFill/>
          </a:ln>
        </p:spPr>
        <p:txBody>
          <a:bodyPr spcFirstLastPara="1" wrap="square" lIns="0" tIns="34275" rIns="68575" bIns="34275" anchor="t" anchorCtr="0">
            <a:noAutofit/>
          </a:bodyPr>
          <a:lstStyle>
            <a:lvl1pPr lvl="0" algn="l" rtl="0">
              <a:spcBef>
                <a:spcPts val="0"/>
              </a:spcBef>
              <a:spcAft>
                <a:spcPts val="0"/>
              </a:spcAft>
              <a:buClr>
                <a:schemeClr val="lt1"/>
              </a:buClr>
              <a:buSzPts val="29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7" name="Google Shape;137;p27"/>
          <p:cNvSpPr txBox="1">
            <a:spLocks noGrp="1"/>
          </p:cNvSpPr>
          <p:nvPr>
            <p:ph type="body" idx="1"/>
          </p:nvPr>
        </p:nvSpPr>
        <p:spPr>
          <a:xfrm>
            <a:off x="457200" y="1657350"/>
            <a:ext cx="3657600" cy="2937300"/>
          </a:xfrm>
          <a:prstGeom prst="rect">
            <a:avLst/>
          </a:prstGeom>
          <a:noFill/>
          <a:ln>
            <a:noFill/>
          </a:ln>
        </p:spPr>
        <p:txBody>
          <a:bodyPr spcFirstLastPara="1" wrap="square" lIns="68575" tIns="34275" rIns="68575" bIns="34275" anchor="t" anchorCtr="0">
            <a:noAutofit/>
          </a:bodyPr>
          <a:lstStyle>
            <a:lvl1pPr marL="457200" lvl="0" indent="-381000" algn="l" rtl="0">
              <a:spcBef>
                <a:spcPts val="500"/>
              </a:spcBef>
              <a:spcAft>
                <a:spcPts val="0"/>
              </a:spcAft>
              <a:buClr>
                <a:srgbClr val="0A4C72"/>
              </a:buClr>
              <a:buSzPts val="2400"/>
              <a:buFont typeface="Noto Sans Symbols"/>
              <a:buChar char="▪"/>
              <a:defRPr>
                <a:solidFill>
                  <a:srgbClr val="0A4C72"/>
                </a:solidFill>
              </a:defRPr>
            </a:lvl1pPr>
            <a:lvl2pPr marL="914400" lvl="1" indent="-361950" algn="l" rtl="0">
              <a:spcBef>
                <a:spcPts val="400"/>
              </a:spcBef>
              <a:spcAft>
                <a:spcPts val="0"/>
              </a:spcAft>
              <a:buClr>
                <a:srgbClr val="0A4C72"/>
              </a:buClr>
              <a:buSzPts val="2100"/>
              <a:buFont typeface="Noto Sans Symbols"/>
              <a:buChar char="▪"/>
              <a:defRPr>
                <a:solidFill>
                  <a:srgbClr val="0A4C72"/>
                </a:solidFill>
              </a:defRPr>
            </a:lvl2pPr>
            <a:lvl3pPr marL="1371600" lvl="2" indent="-342900" algn="l" rtl="0">
              <a:spcBef>
                <a:spcPts val="400"/>
              </a:spcBef>
              <a:spcAft>
                <a:spcPts val="0"/>
              </a:spcAft>
              <a:buClr>
                <a:srgbClr val="0A4C72"/>
              </a:buClr>
              <a:buSzPts val="1800"/>
              <a:buFont typeface="Noto Sans Symbols"/>
              <a:buChar char="▪"/>
              <a:defRPr>
                <a:solidFill>
                  <a:srgbClr val="0A4C72"/>
                </a:solidFill>
              </a:defRPr>
            </a:lvl3pPr>
            <a:lvl4pPr marL="1828800" lvl="3" indent="-323850" algn="l" rtl="0">
              <a:spcBef>
                <a:spcPts val="300"/>
              </a:spcBef>
              <a:spcAft>
                <a:spcPts val="0"/>
              </a:spcAft>
              <a:buClr>
                <a:srgbClr val="0A4C72"/>
              </a:buClr>
              <a:buSzPts val="1500"/>
              <a:buFont typeface="Noto Sans Symbols"/>
              <a:buChar char="▪"/>
              <a:defRPr>
                <a:solidFill>
                  <a:srgbClr val="0A4C72"/>
                </a:solidFill>
              </a:defRPr>
            </a:lvl4pPr>
            <a:lvl5pPr marL="2286000" lvl="4" indent="-323850" algn="l" rtl="0">
              <a:spcBef>
                <a:spcPts val="300"/>
              </a:spcBef>
              <a:spcAft>
                <a:spcPts val="0"/>
              </a:spcAft>
              <a:buClr>
                <a:srgbClr val="0A4C72"/>
              </a:buClr>
              <a:buSzPts val="1500"/>
              <a:buFont typeface="Noto Sans Symbols"/>
              <a:buChar char="▪"/>
              <a:defRPr>
                <a:solidFill>
                  <a:srgbClr val="0A4C72"/>
                </a:solidFill>
              </a:defRPr>
            </a:lvl5pPr>
            <a:lvl6pPr marL="2743200" lvl="5" indent="-317500" algn="l" rtl="0">
              <a:spcBef>
                <a:spcPts val="300"/>
              </a:spcBef>
              <a:spcAft>
                <a:spcPts val="0"/>
              </a:spcAft>
              <a:buClr>
                <a:srgbClr val="0A4C72"/>
              </a:buClr>
              <a:buSzPts val="1400"/>
              <a:buChar char="•"/>
              <a:defRPr>
                <a:solidFill>
                  <a:srgbClr val="0A4C72"/>
                </a:solidFill>
              </a:defRPr>
            </a:lvl6pPr>
            <a:lvl7pPr marL="3200400" lvl="6" indent="-317500" algn="l" rtl="0">
              <a:spcBef>
                <a:spcPts val="300"/>
              </a:spcBef>
              <a:spcAft>
                <a:spcPts val="0"/>
              </a:spcAft>
              <a:buClr>
                <a:srgbClr val="0A4C72"/>
              </a:buClr>
              <a:buSzPts val="1400"/>
              <a:buChar char="•"/>
              <a:defRPr>
                <a:solidFill>
                  <a:srgbClr val="0A4C72"/>
                </a:solidFill>
              </a:defRPr>
            </a:lvl7pPr>
            <a:lvl8pPr marL="3657600" lvl="7" indent="-317500" algn="l" rtl="0">
              <a:spcBef>
                <a:spcPts val="300"/>
              </a:spcBef>
              <a:spcAft>
                <a:spcPts val="0"/>
              </a:spcAft>
              <a:buClr>
                <a:srgbClr val="0A4C72"/>
              </a:buClr>
              <a:buSzPts val="1400"/>
              <a:buChar char="•"/>
              <a:defRPr>
                <a:solidFill>
                  <a:srgbClr val="0A4C72"/>
                </a:solidFill>
              </a:defRPr>
            </a:lvl8pPr>
            <a:lvl9pPr marL="4114800" lvl="8" indent="-317500" algn="l" rtl="0">
              <a:spcBef>
                <a:spcPts val="300"/>
              </a:spcBef>
              <a:spcAft>
                <a:spcPts val="0"/>
              </a:spcAft>
              <a:buClr>
                <a:srgbClr val="0A4C72"/>
              </a:buClr>
              <a:buSzPts val="1400"/>
              <a:buChar char="•"/>
              <a:defRPr>
                <a:solidFill>
                  <a:srgbClr val="0A4C72"/>
                </a:solidFill>
              </a:defRPr>
            </a:lvl9pPr>
          </a:lstStyle>
          <a:p>
            <a:endParaRPr/>
          </a:p>
        </p:txBody>
      </p:sp>
      <p:sp>
        <p:nvSpPr>
          <p:cNvPr id="138" name="Google Shape;138;p27"/>
          <p:cNvSpPr/>
          <p:nvPr/>
        </p:nvSpPr>
        <p:spPr>
          <a:xfrm>
            <a:off x="152377" y="301623"/>
            <a:ext cx="309300" cy="3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1" i="0" u="none" strike="noStrike" cap="none">
                <a:solidFill>
                  <a:srgbClr val="0A4C72"/>
                </a:solidFill>
                <a:latin typeface="Bitter"/>
                <a:ea typeface="Bitter"/>
                <a:cs typeface="Bitter"/>
                <a:sym typeface="Bitter"/>
              </a:rPr>
              <a:t>»</a:t>
            </a:r>
            <a:endParaRPr sz="2100">
              <a:solidFill>
                <a:srgbClr val="0A4C72"/>
              </a:solidFill>
              <a:latin typeface="Bitter"/>
              <a:ea typeface="Bitter"/>
              <a:cs typeface="Bitter"/>
              <a:sym typeface="Bitter"/>
            </a:endParaRPr>
          </a:p>
        </p:txBody>
      </p:sp>
      <p:pic>
        <p:nvPicPr>
          <p:cNvPr id="139" name="Google Shape;139;p27" descr="A picture containing drawing&#10;&#10;Description automatically generated"/>
          <p:cNvPicPr preferRelativeResize="0"/>
          <p:nvPr/>
        </p:nvPicPr>
        <p:blipFill rotWithShape="1">
          <a:blip r:embed="rId2">
            <a:alphaModFix/>
          </a:blip>
          <a:srcRect/>
          <a:stretch/>
        </p:blipFill>
        <p:spPr>
          <a:xfrm>
            <a:off x="6629400" y="-8238"/>
            <a:ext cx="2425013" cy="808338"/>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camm Live 3">
  <p:cSld name="10_Title and Content">
    <p:bg>
      <p:bgPr>
        <a:solidFill>
          <a:srgbClr val="0A4C72"/>
        </a:solidFill>
        <a:effectLst/>
      </p:bgPr>
    </p:bg>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461597" y="263127"/>
            <a:ext cx="3657600" cy="571500"/>
          </a:xfrm>
          <a:prstGeom prst="rect">
            <a:avLst/>
          </a:prstGeom>
          <a:noFill/>
          <a:ln>
            <a:noFill/>
          </a:ln>
        </p:spPr>
        <p:txBody>
          <a:bodyPr spcFirstLastPara="1" wrap="square" lIns="0" tIns="34275" rIns="68575" bIns="34275" anchor="t" anchorCtr="0">
            <a:noAutofit/>
          </a:bodyPr>
          <a:lstStyle>
            <a:lvl1pPr lvl="0" algn="l" rtl="0">
              <a:spcBef>
                <a:spcPts val="0"/>
              </a:spcBef>
              <a:spcAft>
                <a:spcPts val="0"/>
              </a:spcAft>
              <a:buClr>
                <a:schemeClr val="lt1"/>
              </a:buClr>
              <a:buSzPts val="29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2" name="Google Shape;142;p28"/>
          <p:cNvSpPr txBox="1">
            <a:spLocks noGrp="1"/>
          </p:cNvSpPr>
          <p:nvPr>
            <p:ph type="body" idx="1"/>
          </p:nvPr>
        </p:nvSpPr>
        <p:spPr>
          <a:xfrm>
            <a:off x="457200" y="1657350"/>
            <a:ext cx="3657600" cy="2937300"/>
          </a:xfrm>
          <a:prstGeom prst="rect">
            <a:avLst/>
          </a:prstGeom>
          <a:noFill/>
          <a:ln>
            <a:noFill/>
          </a:ln>
        </p:spPr>
        <p:txBody>
          <a:bodyPr spcFirstLastPara="1" wrap="square" lIns="68575" tIns="34275" rIns="68575" bIns="34275" anchor="t" anchorCtr="0">
            <a:noAutofit/>
          </a:bodyPr>
          <a:lstStyle>
            <a:lvl1pPr marL="457200" lvl="0" indent="-381000" algn="l" rtl="0">
              <a:spcBef>
                <a:spcPts val="500"/>
              </a:spcBef>
              <a:spcAft>
                <a:spcPts val="0"/>
              </a:spcAft>
              <a:buClr>
                <a:srgbClr val="FFFFFF"/>
              </a:buClr>
              <a:buSzPts val="2400"/>
              <a:buFont typeface="Noto Sans Symbols"/>
              <a:buChar char="▪"/>
              <a:defRPr>
                <a:solidFill>
                  <a:srgbClr val="FFFFFF"/>
                </a:solidFill>
              </a:defRPr>
            </a:lvl1pPr>
            <a:lvl2pPr marL="914400" lvl="1" indent="-361950" algn="l" rtl="0">
              <a:spcBef>
                <a:spcPts val="400"/>
              </a:spcBef>
              <a:spcAft>
                <a:spcPts val="0"/>
              </a:spcAft>
              <a:buClr>
                <a:srgbClr val="FFFFFF"/>
              </a:buClr>
              <a:buSzPts val="2100"/>
              <a:buFont typeface="Noto Sans Symbols"/>
              <a:buChar char="▪"/>
              <a:defRPr>
                <a:solidFill>
                  <a:srgbClr val="FFFFFF"/>
                </a:solidFill>
              </a:defRPr>
            </a:lvl2pPr>
            <a:lvl3pPr marL="1371600" lvl="2" indent="-342900" algn="l" rtl="0">
              <a:spcBef>
                <a:spcPts val="400"/>
              </a:spcBef>
              <a:spcAft>
                <a:spcPts val="0"/>
              </a:spcAft>
              <a:buClr>
                <a:srgbClr val="FFFFFF"/>
              </a:buClr>
              <a:buSzPts val="1800"/>
              <a:buFont typeface="Noto Sans Symbols"/>
              <a:buChar char="▪"/>
              <a:defRPr>
                <a:solidFill>
                  <a:srgbClr val="FFFFFF"/>
                </a:solidFill>
              </a:defRPr>
            </a:lvl3pPr>
            <a:lvl4pPr marL="1828800" lvl="3" indent="-323850" algn="l" rtl="0">
              <a:spcBef>
                <a:spcPts val="300"/>
              </a:spcBef>
              <a:spcAft>
                <a:spcPts val="0"/>
              </a:spcAft>
              <a:buClr>
                <a:srgbClr val="FFFFFF"/>
              </a:buClr>
              <a:buSzPts val="1500"/>
              <a:buFont typeface="Noto Sans Symbols"/>
              <a:buChar char="▪"/>
              <a:defRPr>
                <a:solidFill>
                  <a:srgbClr val="FFFFFF"/>
                </a:solidFill>
              </a:defRPr>
            </a:lvl4pPr>
            <a:lvl5pPr marL="2286000" lvl="4" indent="-323850" algn="l" rtl="0">
              <a:spcBef>
                <a:spcPts val="300"/>
              </a:spcBef>
              <a:spcAft>
                <a:spcPts val="0"/>
              </a:spcAft>
              <a:buClr>
                <a:srgbClr val="FFFFFF"/>
              </a:buClr>
              <a:buSzPts val="1500"/>
              <a:buFont typeface="Noto Sans Symbols"/>
              <a:buChar char="▪"/>
              <a:defRPr>
                <a:solidFill>
                  <a:srgbClr val="FFFFFF"/>
                </a:solidFill>
              </a:defRPr>
            </a:lvl5pPr>
            <a:lvl6pPr marL="2743200" lvl="5" indent="-317500" algn="l" rtl="0">
              <a:spcBef>
                <a:spcPts val="300"/>
              </a:spcBef>
              <a:spcAft>
                <a:spcPts val="0"/>
              </a:spcAft>
              <a:buClr>
                <a:srgbClr val="FFFFFF"/>
              </a:buClr>
              <a:buSzPts val="1400"/>
              <a:buChar char="•"/>
              <a:defRPr>
                <a:solidFill>
                  <a:srgbClr val="FFFFFF"/>
                </a:solidFill>
              </a:defRPr>
            </a:lvl6pPr>
            <a:lvl7pPr marL="3200400" lvl="6" indent="-317500" algn="l" rtl="0">
              <a:spcBef>
                <a:spcPts val="300"/>
              </a:spcBef>
              <a:spcAft>
                <a:spcPts val="0"/>
              </a:spcAft>
              <a:buClr>
                <a:srgbClr val="FFFFFF"/>
              </a:buClr>
              <a:buSzPts val="1400"/>
              <a:buChar char="•"/>
              <a:defRPr>
                <a:solidFill>
                  <a:srgbClr val="FFFFFF"/>
                </a:solidFill>
              </a:defRPr>
            </a:lvl7pPr>
            <a:lvl8pPr marL="3657600" lvl="7" indent="-317500" algn="l" rtl="0">
              <a:spcBef>
                <a:spcPts val="300"/>
              </a:spcBef>
              <a:spcAft>
                <a:spcPts val="0"/>
              </a:spcAft>
              <a:buClr>
                <a:srgbClr val="FFFFFF"/>
              </a:buClr>
              <a:buSzPts val="1400"/>
              <a:buChar char="•"/>
              <a:defRPr>
                <a:solidFill>
                  <a:srgbClr val="FFFFFF"/>
                </a:solidFill>
              </a:defRPr>
            </a:lvl8pPr>
            <a:lvl9pPr marL="4114800" lvl="8" indent="-317500" algn="l" rtl="0">
              <a:spcBef>
                <a:spcPts val="300"/>
              </a:spcBef>
              <a:spcAft>
                <a:spcPts val="0"/>
              </a:spcAft>
              <a:buClr>
                <a:srgbClr val="FFFFFF"/>
              </a:buClr>
              <a:buSzPts val="1400"/>
              <a:buChar char="•"/>
              <a:defRPr>
                <a:solidFill>
                  <a:srgbClr val="FFFFFF"/>
                </a:solidFill>
              </a:defRPr>
            </a:lvl9pPr>
          </a:lstStyle>
          <a:p>
            <a:endParaRPr/>
          </a:p>
        </p:txBody>
      </p:sp>
      <p:sp>
        <p:nvSpPr>
          <p:cNvPr id="143" name="Google Shape;143;p28"/>
          <p:cNvSpPr/>
          <p:nvPr/>
        </p:nvSpPr>
        <p:spPr>
          <a:xfrm>
            <a:off x="152377" y="301623"/>
            <a:ext cx="309300" cy="3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1" i="0" u="none" strike="noStrike" cap="none">
                <a:solidFill>
                  <a:srgbClr val="47D1F7"/>
                </a:solidFill>
                <a:latin typeface="Bitter"/>
                <a:ea typeface="Bitter"/>
                <a:cs typeface="Bitter"/>
                <a:sym typeface="Bitter"/>
              </a:rPr>
              <a:t>»</a:t>
            </a:r>
            <a:endParaRPr sz="2100">
              <a:solidFill>
                <a:srgbClr val="47D1F7"/>
              </a:solidFill>
              <a:latin typeface="Bitter"/>
              <a:ea typeface="Bitter"/>
              <a:cs typeface="Bitter"/>
              <a:sym typeface="Bitter"/>
            </a:endParaRPr>
          </a:p>
        </p:txBody>
      </p:sp>
      <p:pic>
        <p:nvPicPr>
          <p:cNvPr id="144" name="Google Shape;144;p28" descr="A picture containing drawing&#10;&#10;Description automatically generated"/>
          <p:cNvPicPr preferRelativeResize="0"/>
          <p:nvPr/>
        </p:nvPicPr>
        <p:blipFill rotWithShape="1">
          <a:blip r:embed="rId2">
            <a:alphaModFix/>
          </a:blip>
          <a:srcRect/>
          <a:stretch/>
        </p:blipFill>
        <p:spPr>
          <a:xfrm>
            <a:off x="6629400" y="-8238"/>
            <a:ext cx="2425013" cy="80833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sic text layout 3">
  <p:cSld name="4_Title and Content">
    <p:spTree>
      <p:nvGrpSpPr>
        <p:cNvPr id="1" name="Shape 145"/>
        <p:cNvGrpSpPr/>
        <p:nvPr/>
      </p:nvGrpSpPr>
      <p:grpSpPr>
        <a:xfrm>
          <a:off x="0" y="0"/>
          <a:ext cx="0" cy="0"/>
          <a:chOff x="0" y="0"/>
          <a:chExt cx="0" cy="0"/>
        </a:xfrm>
      </p:grpSpPr>
      <p:sp>
        <p:nvSpPr>
          <p:cNvPr id="146" name="Google Shape;146;p29"/>
          <p:cNvSpPr txBox="1">
            <a:spLocks noGrp="1"/>
          </p:cNvSpPr>
          <p:nvPr>
            <p:ph type="title"/>
          </p:nvPr>
        </p:nvSpPr>
        <p:spPr>
          <a:xfrm>
            <a:off x="457200" y="457200"/>
            <a:ext cx="8229600" cy="571500"/>
          </a:xfrm>
          <a:prstGeom prst="rect">
            <a:avLst/>
          </a:prstGeom>
          <a:noFill/>
          <a:ln>
            <a:noFill/>
          </a:ln>
        </p:spPr>
        <p:txBody>
          <a:bodyPr spcFirstLastPara="1" wrap="square" lIns="0" tIns="34275" rIns="68575" bIns="34275" anchor="t" anchorCtr="0">
            <a:noAutofit/>
          </a:bodyPr>
          <a:lstStyle>
            <a:lvl1pPr lvl="0" algn="l" rtl="0">
              <a:spcBef>
                <a:spcPts val="0"/>
              </a:spcBef>
              <a:spcAft>
                <a:spcPts val="0"/>
              </a:spcAft>
              <a:buClr>
                <a:srgbClr val="0A4C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7" name="Google Shape;147;p29"/>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lvl="0" indent="-381000" algn="l" rtl="0">
              <a:spcBef>
                <a:spcPts val="500"/>
              </a:spcBef>
              <a:spcAft>
                <a:spcPts val="0"/>
              </a:spcAft>
              <a:buClr>
                <a:srgbClr val="1A99BD"/>
              </a:buClr>
              <a:buSzPts val="2400"/>
              <a:buFont typeface="Noto Sans Symbols"/>
              <a:buChar char="▪"/>
              <a:defRPr>
                <a:solidFill>
                  <a:schemeClr val="dk2"/>
                </a:solidFill>
              </a:defRPr>
            </a:lvl1pPr>
            <a:lvl2pPr marL="914400" lvl="1" indent="-361950" algn="l" rtl="0">
              <a:spcBef>
                <a:spcPts val="400"/>
              </a:spcBef>
              <a:spcAft>
                <a:spcPts val="0"/>
              </a:spcAft>
              <a:buClr>
                <a:srgbClr val="1A99BD"/>
              </a:buClr>
              <a:buSzPts val="2100"/>
              <a:buFont typeface="Noto Sans Symbols"/>
              <a:buChar char="▪"/>
              <a:defRPr>
                <a:solidFill>
                  <a:schemeClr val="dk2"/>
                </a:solidFill>
              </a:defRPr>
            </a:lvl2pPr>
            <a:lvl3pPr marL="1371600" lvl="2" indent="-342900" algn="l" rtl="0">
              <a:spcBef>
                <a:spcPts val="400"/>
              </a:spcBef>
              <a:spcAft>
                <a:spcPts val="0"/>
              </a:spcAft>
              <a:buClr>
                <a:srgbClr val="1A99BD"/>
              </a:buClr>
              <a:buSzPts val="1800"/>
              <a:buFont typeface="Noto Sans Symbols"/>
              <a:buChar char="▪"/>
              <a:defRPr>
                <a:solidFill>
                  <a:schemeClr val="dk2"/>
                </a:solidFill>
              </a:defRPr>
            </a:lvl3pPr>
            <a:lvl4pPr marL="1828800" lvl="3" indent="-323850" algn="l" rtl="0">
              <a:spcBef>
                <a:spcPts val="300"/>
              </a:spcBef>
              <a:spcAft>
                <a:spcPts val="0"/>
              </a:spcAft>
              <a:buClr>
                <a:srgbClr val="1A99BD"/>
              </a:buClr>
              <a:buSzPts val="1500"/>
              <a:buFont typeface="Noto Sans Symbols"/>
              <a:buChar char="▪"/>
              <a:defRPr>
                <a:solidFill>
                  <a:schemeClr val="dk2"/>
                </a:solidFill>
              </a:defRPr>
            </a:lvl4pPr>
            <a:lvl5pPr marL="2286000" lvl="4" indent="-323850" algn="l" rtl="0">
              <a:spcBef>
                <a:spcPts val="300"/>
              </a:spcBef>
              <a:spcAft>
                <a:spcPts val="0"/>
              </a:spcAft>
              <a:buClr>
                <a:srgbClr val="1A99BD"/>
              </a:buClr>
              <a:buSzPts val="1500"/>
              <a:buFont typeface="Noto Sans Symbols"/>
              <a:buChar char="▪"/>
              <a:defRPr>
                <a:solidFill>
                  <a:schemeClr val="dk2"/>
                </a:solidFill>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pic>
        <p:nvPicPr>
          <p:cNvPr id="148" name="Google Shape;148;p29" descr="A picture containing drawing&#10;&#10;Description automatically generated"/>
          <p:cNvPicPr preferRelativeResize="0"/>
          <p:nvPr/>
        </p:nvPicPr>
        <p:blipFill rotWithShape="1">
          <a:blip r:embed="rId2">
            <a:alphaModFix/>
          </a:blip>
          <a:srcRect/>
          <a:stretch/>
        </p:blipFill>
        <p:spPr>
          <a:xfrm>
            <a:off x="6972300" y="4600575"/>
            <a:ext cx="1771654" cy="590549"/>
          </a:xfrm>
          <a:prstGeom prst="rect">
            <a:avLst/>
          </a:prstGeom>
          <a:noFill/>
          <a:ln>
            <a:noFill/>
          </a:ln>
        </p:spPr>
      </p:pic>
      <p:sp>
        <p:nvSpPr>
          <p:cNvPr id="149" name="Google Shape;149;p29"/>
          <p:cNvSpPr/>
          <p:nvPr/>
        </p:nvSpPr>
        <p:spPr>
          <a:xfrm>
            <a:off x="147981" y="495696"/>
            <a:ext cx="309300" cy="3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1" i="0" u="none" strike="noStrike" cap="none">
                <a:solidFill>
                  <a:srgbClr val="1A99BD"/>
                </a:solidFill>
                <a:latin typeface="Bitter"/>
                <a:ea typeface="Bitter"/>
                <a:cs typeface="Bitter"/>
                <a:sym typeface="Bitter"/>
              </a:rPr>
              <a:t>»</a:t>
            </a:r>
            <a:endParaRPr sz="2100">
              <a:solidFill>
                <a:srgbClr val="1A99BD"/>
              </a:solidFill>
              <a:latin typeface="Bitter"/>
              <a:ea typeface="Bitter"/>
              <a:cs typeface="Bitter"/>
              <a:sym typeface="Bitte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sic text layout 4">
  <p:cSld name="7_Title and Content">
    <p:spTree>
      <p:nvGrpSpPr>
        <p:cNvPr id="1" name="Shape 150"/>
        <p:cNvGrpSpPr/>
        <p:nvPr/>
      </p:nvGrpSpPr>
      <p:grpSpPr>
        <a:xfrm>
          <a:off x="0" y="0"/>
          <a:ext cx="0" cy="0"/>
          <a:chOff x="0" y="0"/>
          <a:chExt cx="0" cy="0"/>
        </a:xfrm>
      </p:grpSpPr>
      <p:sp>
        <p:nvSpPr>
          <p:cNvPr id="151" name="Google Shape;151;p30"/>
          <p:cNvSpPr txBox="1">
            <a:spLocks noGrp="1"/>
          </p:cNvSpPr>
          <p:nvPr>
            <p:ph type="title"/>
          </p:nvPr>
        </p:nvSpPr>
        <p:spPr>
          <a:xfrm>
            <a:off x="457200" y="457200"/>
            <a:ext cx="8229600" cy="579000"/>
          </a:xfrm>
          <a:prstGeom prst="rect">
            <a:avLst/>
          </a:prstGeom>
          <a:noFill/>
          <a:ln>
            <a:noFill/>
          </a:ln>
        </p:spPr>
        <p:txBody>
          <a:bodyPr spcFirstLastPara="1" wrap="square" lIns="0" tIns="34275" rIns="68575" bIns="34275" anchor="t" anchorCtr="0">
            <a:noAutofit/>
          </a:bodyPr>
          <a:lstStyle>
            <a:lvl1pPr lvl="0" algn="l" rtl="0">
              <a:spcBef>
                <a:spcPts val="0"/>
              </a:spcBef>
              <a:spcAft>
                <a:spcPts val="0"/>
              </a:spcAft>
              <a:buClr>
                <a:srgbClr val="0A4C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2" name="Google Shape;152;p30"/>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lvl="0" indent="-381000" algn="l" rtl="0">
              <a:spcBef>
                <a:spcPts val="500"/>
              </a:spcBef>
              <a:spcAft>
                <a:spcPts val="0"/>
              </a:spcAft>
              <a:buClr>
                <a:srgbClr val="1A99BD"/>
              </a:buClr>
              <a:buSzPts val="2400"/>
              <a:buFont typeface="Noto Sans Symbols"/>
              <a:buChar char="▪"/>
              <a:defRPr>
                <a:solidFill>
                  <a:schemeClr val="dk2"/>
                </a:solidFill>
              </a:defRPr>
            </a:lvl1pPr>
            <a:lvl2pPr marL="914400" lvl="1" indent="-361950" algn="l" rtl="0">
              <a:spcBef>
                <a:spcPts val="400"/>
              </a:spcBef>
              <a:spcAft>
                <a:spcPts val="0"/>
              </a:spcAft>
              <a:buSzPts val="2100"/>
              <a:buFont typeface="Arial"/>
              <a:buChar char="•"/>
              <a:defRPr>
                <a:solidFill>
                  <a:schemeClr val="dk2"/>
                </a:solidFill>
              </a:defRPr>
            </a:lvl2pPr>
            <a:lvl3pPr marL="1371600" lvl="2" indent="-342900" algn="l" rtl="0">
              <a:spcBef>
                <a:spcPts val="400"/>
              </a:spcBef>
              <a:spcAft>
                <a:spcPts val="0"/>
              </a:spcAft>
              <a:buSzPts val="1800"/>
              <a:buFont typeface="Arial"/>
              <a:buChar char="•"/>
              <a:defRPr>
                <a:solidFill>
                  <a:schemeClr val="dk2"/>
                </a:solidFill>
              </a:defRPr>
            </a:lvl3pPr>
            <a:lvl4pPr marL="1828800" lvl="3" indent="-323850" algn="l" rtl="0">
              <a:spcBef>
                <a:spcPts val="300"/>
              </a:spcBef>
              <a:spcAft>
                <a:spcPts val="0"/>
              </a:spcAft>
              <a:buSzPts val="1500"/>
              <a:buFont typeface="Arial"/>
              <a:buChar char="•"/>
              <a:defRPr>
                <a:solidFill>
                  <a:schemeClr val="dk2"/>
                </a:solidFill>
              </a:defRPr>
            </a:lvl4pPr>
            <a:lvl5pPr marL="2286000" lvl="4" indent="-323850" algn="l" rtl="0">
              <a:spcBef>
                <a:spcPts val="300"/>
              </a:spcBef>
              <a:spcAft>
                <a:spcPts val="0"/>
              </a:spcAft>
              <a:buSzPts val="1500"/>
              <a:buFont typeface="Arial"/>
              <a:buChar char="•"/>
              <a:defRPr>
                <a:solidFill>
                  <a:schemeClr val="dk2"/>
                </a:solidFill>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pic>
        <p:nvPicPr>
          <p:cNvPr id="153" name="Google Shape;153;p30" descr="A close up of a sign&#10;&#10;Description automatically generated"/>
          <p:cNvPicPr preferRelativeResize="0"/>
          <p:nvPr/>
        </p:nvPicPr>
        <p:blipFill rotWithShape="1">
          <a:blip r:embed="rId2">
            <a:alphaModFix/>
          </a:blip>
          <a:srcRect/>
          <a:stretch/>
        </p:blipFill>
        <p:spPr>
          <a:xfrm>
            <a:off x="8400303" y="4758630"/>
            <a:ext cx="312540" cy="312540"/>
          </a:xfrm>
          <a:prstGeom prst="rect">
            <a:avLst/>
          </a:prstGeom>
          <a:noFill/>
          <a:ln>
            <a:noFill/>
          </a:ln>
        </p:spPr>
      </p:pic>
      <p:cxnSp>
        <p:nvCxnSpPr>
          <p:cNvPr id="154" name="Google Shape;154;p30"/>
          <p:cNvCxnSpPr/>
          <p:nvPr/>
        </p:nvCxnSpPr>
        <p:spPr>
          <a:xfrm>
            <a:off x="457200" y="4914900"/>
            <a:ext cx="7829400" cy="0"/>
          </a:xfrm>
          <a:prstGeom prst="straightConnector1">
            <a:avLst/>
          </a:prstGeom>
          <a:noFill/>
          <a:ln w="28575" cap="rnd" cmpd="sng">
            <a:solidFill>
              <a:srgbClr val="1A99BD"/>
            </a:solidFill>
            <a:prstDash val="dot"/>
            <a:round/>
            <a:headEnd type="none" w="sm" len="sm"/>
            <a:tailEnd type="none" w="sm" len="sm"/>
          </a:ln>
        </p:spPr>
      </p:cxnSp>
      <p:sp>
        <p:nvSpPr>
          <p:cNvPr id="155" name="Google Shape;155;p30"/>
          <p:cNvSpPr/>
          <p:nvPr/>
        </p:nvSpPr>
        <p:spPr>
          <a:xfrm>
            <a:off x="147981" y="495696"/>
            <a:ext cx="309300" cy="3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1" i="0" u="none" strike="noStrike" cap="none">
                <a:solidFill>
                  <a:srgbClr val="1A99BD"/>
                </a:solidFill>
                <a:latin typeface="Bitter"/>
                <a:ea typeface="Bitter"/>
                <a:cs typeface="Bitter"/>
                <a:sym typeface="Bitter"/>
              </a:rPr>
              <a:t>»</a:t>
            </a:r>
            <a:endParaRPr sz="2100">
              <a:solidFill>
                <a:srgbClr val="1A99BD"/>
              </a:solidFill>
              <a:latin typeface="Bitter"/>
              <a:ea typeface="Bitter"/>
              <a:cs typeface="Bitter"/>
              <a:sym typeface="Bitter"/>
            </a:endParaRPr>
          </a:p>
        </p:txBody>
      </p:sp>
      <p:sp>
        <p:nvSpPr>
          <p:cNvPr id="156" name="Google Shape;156;p30"/>
          <p:cNvSpPr/>
          <p:nvPr/>
        </p:nvSpPr>
        <p:spPr>
          <a:xfrm flipH="1">
            <a:off x="8762919" y="1"/>
            <a:ext cx="233100" cy="1028700"/>
          </a:xfrm>
          <a:prstGeom prst="rect">
            <a:avLst/>
          </a:prstGeom>
          <a:solidFill>
            <a:srgbClr val="1A99BD"/>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ill Sans"/>
              <a:ea typeface="Gill Sans"/>
              <a:cs typeface="Gill Sans"/>
              <a:sym typeface="Gill San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sic text layout 5">
  <p:cSld name="5_Title and Content">
    <p:spTree>
      <p:nvGrpSpPr>
        <p:cNvPr id="1" name="Shape 157"/>
        <p:cNvGrpSpPr/>
        <p:nvPr/>
      </p:nvGrpSpPr>
      <p:grpSpPr>
        <a:xfrm>
          <a:off x="0" y="0"/>
          <a:ext cx="0" cy="0"/>
          <a:chOff x="0" y="0"/>
          <a:chExt cx="0" cy="0"/>
        </a:xfrm>
      </p:grpSpPr>
      <p:sp>
        <p:nvSpPr>
          <p:cNvPr id="158" name="Google Shape;158;p31"/>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lvl="0" indent="-381000" algn="l" rtl="0">
              <a:spcBef>
                <a:spcPts val="500"/>
              </a:spcBef>
              <a:spcAft>
                <a:spcPts val="0"/>
              </a:spcAft>
              <a:buClr>
                <a:srgbClr val="1A99BD"/>
              </a:buClr>
              <a:buSzPts val="2400"/>
              <a:buFont typeface="Noto Sans Symbols"/>
              <a:buChar char="▪"/>
              <a:defRPr>
                <a:solidFill>
                  <a:schemeClr val="dk2"/>
                </a:solidFill>
              </a:defRPr>
            </a:lvl1pPr>
            <a:lvl2pPr marL="914400" lvl="1" indent="-361950" algn="l" rtl="0">
              <a:spcBef>
                <a:spcPts val="400"/>
              </a:spcBef>
              <a:spcAft>
                <a:spcPts val="0"/>
              </a:spcAft>
              <a:buClr>
                <a:srgbClr val="1A99BD"/>
              </a:buClr>
              <a:buSzPts val="2100"/>
              <a:buFont typeface="Noto Sans Symbols"/>
              <a:buChar char="▪"/>
              <a:defRPr>
                <a:solidFill>
                  <a:schemeClr val="dk2"/>
                </a:solidFill>
              </a:defRPr>
            </a:lvl2pPr>
            <a:lvl3pPr marL="1371600" lvl="2" indent="-342900" algn="l" rtl="0">
              <a:spcBef>
                <a:spcPts val="400"/>
              </a:spcBef>
              <a:spcAft>
                <a:spcPts val="0"/>
              </a:spcAft>
              <a:buClr>
                <a:srgbClr val="1A99BD"/>
              </a:buClr>
              <a:buSzPts val="1800"/>
              <a:buFont typeface="Noto Sans Symbols"/>
              <a:buChar char="▪"/>
              <a:defRPr>
                <a:solidFill>
                  <a:schemeClr val="dk2"/>
                </a:solidFill>
              </a:defRPr>
            </a:lvl3pPr>
            <a:lvl4pPr marL="1828800" lvl="3" indent="-323850" algn="l" rtl="0">
              <a:spcBef>
                <a:spcPts val="300"/>
              </a:spcBef>
              <a:spcAft>
                <a:spcPts val="0"/>
              </a:spcAft>
              <a:buClr>
                <a:srgbClr val="1A99BD"/>
              </a:buClr>
              <a:buSzPts val="1500"/>
              <a:buFont typeface="Noto Sans Symbols"/>
              <a:buChar char="▪"/>
              <a:defRPr>
                <a:solidFill>
                  <a:schemeClr val="dk2"/>
                </a:solidFill>
              </a:defRPr>
            </a:lvl4pPr>
            <a:lvl5pPr marL="2286000" lvl="4" indent="-323850" algn="l" rtl="0">
              <a:spcBef>
                <a:spcPts val="300"/>
              </a:spcBef>
              <a:spcAft>
                <a:spcPts val="0"/>
              </a:spcAft>
              <a:buClr>
                <a:srgbClr val="1A99BD"/>
              </a:buClr>
              <a:buSzPts val="1500"/>
              <a:buFont typeface="Noto Sans Symbols"/>
              <a:buChar char="▪"/>
              <a:defRPr>
                <a:solidFill>
                  <a:schemeClr val="dk2"/>
                </a:solidFill>
              </a:defRPr>
            </a:lvl5pPr>
            <a:lvl6pPr marL="2743200" lvl="5" indent="-317500" algn="l" rtl="0">
              <a:spcBef>
                <a:spcPts val="300"/>
              </a:spcBef>
              <a:spcAft>
                <a:spcPts val="0"/>
              </a:spcAft>
              <a:buClr>
                <a:schemeClr val="dk1"/>
              </a:buClr>
              <a:buSzPts val="1400"/>
              <a:buChar char="•"/>
              <a:defRPr/>
            </a:lvl6pPr>
            <a:lvl7pPr marL="3200400" lvl="6" indent="-317500" algn="l" rtl="0">
              <a:spcBef>
                <a:spcPts val="300"/>
              </a:spcBef>
              <a:spcAft>
                <a:spcPts val="0"/>
              </a:spcAft>
              <a:buClr>
                <a:schemeClr val="dk1"/>
              </a:buClr>
              <a:buSzPts val="1400"/>
              <a:buChar char="•"/>
              <a:defRPr/>
            </a:lvl7pPr>
            <a:lvl8pPr marL="3657600" lvl="7" indent="-317500" algn="l" rtl="0">
              <a:spcBef>
                <a:spcPts val="300"/>
              </a:spcBef>
              <a:spcAft>
                <a:spcPts val="0"/>
              </a:spcAft>
              <a:buClr>
                <a:schemeClr val="dk1"/>
              </a:buClr>
              <a:buSzPts val="1400"/>
              <a:buChar char="•"/>
              <a:defRPr/>
            </a:lvl8pPr>
            <a:lvl9pPr marL="4114800" lvl="8" indent="-317500" algn="l" rtl="0">
              <a:spcBef>
                <a:spcPts val="300"/>
              </a:spcBef>
              <a:spcAft>
                <a:spcPts val="0"/>
              </a:spcAft>
              <a:buClr>
                <a:schemeClr val="dk1"/>
              </a:buClr>
              <a:buSzPts val="1400"/>
              <a:buChar char="•"/>
              <a:defRPr/>
            </a:lvl9pPr>
          </a:lstStyle>
          <a:p>
            <a:endParaRPr/>
          </a:p>
        </p:txBody>
      </p:sp>
      <p:sp>
        <p:nvSpPr>
          <p:cNvPr id="159" name="Google Shape;159;p31"/>
          <p:cNvSpPr txBox="1">
            <a:spLocks noGrp="1"/>
          </p:cNvSpPr>
          <p:nvPr>
            <p:ph type="title"/>
          </p:nvPr>
        </p:nvSpPr>
        <p:spPr>
          <a:xfrm>
            <a:off x="457200" y="457200"/>
            <a:ext cx="8229600" cy="571500"/>
          </a:xfrm>
          <a:prstGeom prst="rect">
            <a:avLst/>
          </a:prstGeom>
          <a:noFill/>
          <a:ln>
            <a:noFill/>
          </a:ln>
        </p:spPr>
        <p:txBody>
          <a:bodyPr spcFirstLastPara="1" wrap="square" lIns="0" tIns="34275" rIns="68575" bIns="34275" anchor="t" anchorCtr="0">
            <a:noAutofit/>
          </a:bodyPr>
          <a:lstStyle>
            <a:lvl1pPr lvl="0" algn="l" rtl="0">
              <a:spcBef>
                <a:spcPts val="0"/>
              </a:spcBef>
              <a:spcAft>
                <a:spcPts val="0"/>
              </a:spcAft>
              <a:buClr>
                <a:srgbClr val="0A4C7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0" name="Google Shape;160;p31"/>
          <p:cNvSpPr/>
          <p:nvPr/>
        </p:nvSpPr>
        <p:spPr>
          <a:xfrm>
            <a:off x="147981" y="495696"/>
            <a:ext cx="309300" cy="3924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100" b="1" i="0" u="none" strike="noStrike" cap="none">
                <a:solidFill>
                  <a:srgbClr val="1A99BD"/>
                </a:solidFill>
                <a:latin typeface="Bitter"/>
                <a:ea typeface="Bitter"/>
                <a:cs typeface="Bitter"/>
                <a:sym typeface="Bitter"/>
              </a:rPr>
              <a:t>»</a:t>
            </a:r>
            <a:endParaRPr sz="2100">
              <a:solidFill>
                <a:srgbClr val="1A99BD"/>
              </a:solidFill>
              <a:latin typeface="Bitter"/>
              <a:ea typeface="Bitter"/>
              <a:cs typeface="Bitter"/>
              <a:sym typeface="Bitte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t="60663"/>
          <a:stretch/>
        </p:blipFill>
        <p:spPr>
          <a:xfrm>
            <a:off x="0" y="1686000"/>
            <a:ext cx="9143999" cy="3457500"/>
          </a:xfrm>
          <a:prstGeom prst="rect">
            <a:avLst/>
          </a:prstGeom>
          <a:noFill/>
          <a:ln>
            <a:noFill/>
          </a:ln>
        </p:spPr>
      </p:pic>
      <p:sp>
        <p:nvSpPr>
          <p:cNvPr id="20" name="Google Shape;20;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act ">
  <p:cSld name="7_Custom Layout">
    <p:spTree>
      <p:nvGrpSpPr>
        <p:cNvPr id="1" name="Shape 161"/>
        <p:cNvGrpSpPr/>
        <p:nvPr/>
      </p:nvGrpSpPr>
      <p:grpSpPr>
        <a:xfrm>
          <a:off x="0" y="0"/>
          <a:ext cx="0" cy="0"/>
          <a:chOff x="0" y="0"/>
          <a:chExt cx="0" cy="0"/>
        </a:xfrm>
      </p:grpSpPr>
      <p:sp>
        <p:nvSpPr>
          <p:cNvPr id="162" name="Google Shape;162;p32"/>
          <p:cNvSpPr/>
          <p:nvPr/>
        </p:nvSpPr>
        <p:spPr>
          <a:xfrm>
            <a:off x="0" y="4367893"/>
            <a:ext cx="9144000" cy="775500"/>
          </a:xfrm>
          <a:prstGeom prst="rect">
            <a:avLst/>
          </a:prstGeom>
          <a:solidFill>
            <a:srgbClr val="0A4C7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Gill Sans"/>
              <a:ea typeface="Gill Sans"/>
              <a:cs typeface="Gill Sans"/>
              <a:sym typeface="Gill Sans"/>
            </a:endParaRPr>
          </a:p>
        </p:txBody>
      </p:sp>
      <p:pic>
        <p:nvPicPr>
          <p:cNvPr id="163" name="Google Shape;163;p32" descr="A picture containing drawing&#10;&#10;Description automatically generated"/>
          <p:cNvPicPr preferRelativeResize="0"/>
          <p:nvPr/>
        </p:nvPicPr>
        <p:blipFill rotWithShape="1">
          <a:blip r:embed="rId2">
            <a:alphaModFix/>
          </a:blip>
          <a:srcRect/>
          <a:stretch/>
        </p:blipFill>
        <p:spPr>
          <a:xfrm>
            <a:off x="6400800" y="4343400"/>
            <a:ext cx="2743200" cy="914400"/>
          </a:xfrm>
          <a:prstGeom prst="rect">
            <a:avLst/>
          </a:prstGeom>
          <a:noFill/>
          <a:ln>
            <a:noFill/>
          </a:ln>
        </p:spPr>
      </p:pic>
      <p:cxnSp>
        <p:nvCxnSpPr>
          <p:cNvPr id="164" name="Google Shape;164;p32"/>
          <p:cNvCxnSpPr/>
          <p:nvPr/>
        </p:nvCxnSpPr>
        <p:spPr>
          <a:xfrm rot="10800000" flipH="1">
            <a:off x="4317845" y="1026698"/>
            <a:ext cx="500100" cy="1200"/>
          </a:xfrm>
          <a:prstGeom prst="straightConnector1">
            <a:avLst/>
          </a:prstGeom>
          <a:noFill/>
          <a:ln w="50800" cap="flat" cmpd="sng">
            <a:solidFill>
              <a:srgbClr val="1A99BD"/>
            </a:solidFill>
            <a:prstDash val="solid"/>
            <a:round/>
            <a:headEnd type="none" w="sm" len="sm"/>
            <a:tailEnd type="none" w="sm" len="sm"/>
          </a:ln>
        </p:spPr>
      </p:cxnSp>
      <p:sp>
        <p:nvSpPr>
          <p:cNvPr id="165" name="Google Shape;165;p32"/>
          <p:cNvSpPr txBox="1"/>
          <p:nvPr/>
        </p:nvSpPr>
        <p:spPr>
          <a:xfrm>
            <a:off x="4156" y="496650"/>
            <a:ext cx="9135600" cy="390300"/>
          </a:xfrm>
          <a:prstGeom prst="rect">
            <a:avLst/>
          </a:prstGeom>
          <a:noFill/>
          <a:ln>
            <a:noFill/>
          </a:ln>
        </p:spPr>
        <p:txBody>
          <a:bodyPr spcFirstLastPara="1" wrap="square" lIns="0" tIns="34275" rIns="68575" bIns="34275" anchor="t" anchorCtr="0">
            <a:noAutofit/>
          </a:bodyPr>
          <a:lstStyle/>
          <a:p>
            <a:pPr marL="0" marR="0" lvl="0" indent="0" algn="ctr" rtl="0">
              <a:spcBef>
                <a:spcPts val="0"/>
              </a:spcBef>
              <a:spcAft>
                <a:spcPts val="0"/>
              </a:spcAft>
              <a:buClr>
                <a:srgbClr val="0A4C72"/>
              </a:buClr>
              <a:buSzPts val="2000"/>
              <a:buFont typeface="Arial"/>
              <a:buNone/>
            </a:pPr>
            <a:r>
              <a:rPr lang="en" sz="2000" b="1" i="0">
                <a:solidFill>
                  <a:srgbClr val="0A4C72"/>
                </a:solidFill>
                <a:latin typeface="Bitter"/>
                <a:ea typeface="Bitter"/>
                <a:cs typeface="Bitter"/>
                <a:sym typeface="Bitter"/>
              </a:rPr>
              <a:t>Contact:</a:t>
            </a:r>
            <a:endParaRPr sz="1100">
              <a:latin typeface="Bitter"/>
              <a:ea typeface="Bitter"/>
              <a:cs typeface="Bitter"/>
              <a:sym typeface="Bitter"/>
            </a:endParaRPr>
          </a:p>
        </p:txBody>
      </p:sp>
      <p:sp>
        <p:nvSpPr>
          <p:cNvPr id="166" name="Google Shape;166;p32"/>
          <p:cNvSpPr txBox="1">
            <a:spLocks noGrp="1"/>
          </p:cNvSpPr>
          <p:nvPr>
            <p:ph type="subTitle" idx="1"/>
          </p:nvPr>
        </p:nvSpPr>
        <p:spPr>
          <a:xfrm>
            <a:off x="2851884" y="1259813"/>
            <a:ext cx="3432000" cy="2180700"/>
          </a:xfrm>
          <a:prstGeom prst="rect">
            <a:avLst/>
          </a:prstGeom>
        </p:spPr>
        <p:txBody>
          <a:bodyPr spcFirstLastPara="1" wrap="square" lIns="68575" tIns="34275" rIns="68575" bIns="34275" anchor="t" anchorCtr="0">
            <a:noAutofit/>
          </a:bodyPr>
          <a:lstStyle>
            <a:lvl1pPr lvl="0" algn="ctr" rtl="0">
              <a:spcBef>
                <a:spcPts val="500"/>
              </a:spcBef>
              <a:spcAft>
                <a:spcPts val="0"/>
              </a:spcAft>
              <a:buSzPts val="2300"/>
              <a:buNone/>
              <a:defRPr sz="2300"/>
            </a:lvl1pPr>
            <a:lvl2pPr lvl="1" rtl="0">
              <a:spcBef>
                <a:spcPts val="400"/>
              </a:spcBef>
              <a:spcAft>
                <a:spcPts val="0"/>
              </a:spcAft>
              <a:buSzPts val="2100"/>
              <a:buNone/>
              <a:defRPr/>
            </a:lvl2pPr>
            <a:lvl3pPr lvl="2" rtl="0">
              <a:spcBef>
                <a:spcPts val="400"/>
              </a:spcBef>
              <a:spcAft>
                <a:spcPts val="0"/>
              </a:spcAft>
              <a:buSzPts val="1800"/>
              <a:buNone/>
              <a:defRPr/>
            </a:lvl3pPr>
            <a:lvl4pPr lvl="3" rtl="0">
              <a:spcBef>
                <a:spcPts val="300"/>
              </a:spcBef>
              <a:spcAft>
                <a:spcPts val="0"/>
              </a:spcAft>
              <a:buSzPts val="1500"/>
              <a:buNone/>
              <a:defRPr/>
            </a:lvl4pPr>
            <a:lvl5pPr lvl="4" rtl="0">
              <a:spcBef>
                <a:spcPts val="300"/>
              </a:spcBef>
              <a:spcAft>
                <a:spcPts val="0"/>
              </a:spcAft>
              <a:buSzPts val="1500"/>
              <a:buNone/>
              <a:defRPr/>
            </a:lvl5pPr>
            <a:lvl6pPr lvl="5" rtl="0">
              <a:spcBef>
                <a:spcPts val="300"/>
              </a:spcBef>
              <a:spcAft>
                <a:spcPts val="0"/>
              </a:spcAft>
              <a:buSzPts val="1500"/>
              <a:buNone/>
              <a:defRPr/>
            </a:lvl6pPr>
            <a:lvl7pPr lvl="6" rtl="0">
              <a:spcBef>
                <a:spcPts val="300"/>
              </a:spcBef>
              <a:spcAft>
                <a:spcPts val="0"/>
              </a:spcAft>
              <a:buSzPts val="1500"/>
              <a:buNone/>
              <a:defRPr/>
            </a:lvl7pPr>
            <a:lvl8pPr lvl="7" rtl="0">
              <a:spcBef>
                <a:spcPts val="300"/>
              </a:spcBef>
              <a:spcAft>
                <a:spcPts val="0"/>
              </a:spcAft>
              <a:buSzPts val="1500"/>
              <a:buNone/>
              <a:defRPr/>
            </a:lvl8pPr>
            <a:lvl9pPr lvl="8" rtl="0">
              <a:spcBef>
                <a:spcPts val="300"/>
              </a:spcBef>
              <a:spcAft>
                <a:spcPts val="0"/>
              </a:spcAft>
              <a:buSzPts val="15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167"/>
        <p:cNvGrpSpPr/>
        <p:nvPr/>
      </p:nvGrpSpPr>
      <p:grpSpPr>
        <a:xfrm>
          <a:off x="0" y="0"/>
          <a:ext cx="0" cy="0"/>
          <a:chOff x="0" y="0"/>
          <a:chExt cx="0" cy="0"/>
        </a:xfrm>
      </p:grpSpPr>
      <p:sp>
        <p:nvSpPr>
          <p:cNvPr id="168" name="Google Shape;168;p33"/>
          <p:cNvSpPr txBox="1">
            <a:spLocks noGrp="1"/>
          </p:cNvSpPr>
          <p:nvPr>
            <p:ph type="title"/>
          </p:nvPr>
        </p:nvSpPr>
        <p:spPr>
          <a:xfrm>
            <a:off x="490250" y="526350"/>
            <a:ext cx="6227100" cy="4090800"/>
          </a:xfrm>
          <a:prstGeom prst="rect">
            <a:avLst/>
          </a:prstGeom>
        </p:spPr>
        <p:txBody>
          <a:bodyPr spcFirstLastPara="1" wrap="square" lIns="0" tIns="34275" rIns="68575" bIns="34275" anchor="ctr"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a:endParaRPr/>
          </a:p>
        </p:txBody>
      </p:sp>
      <p:sp>
        <p:nvSpPr>
          <p:cNvPr id="169" name="Google Shape;169;p3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rtl="0">
              <a:buNone/>
              <a:defRPr sz="1400">
                <a:solidFill>
                  <a:schemeClr val="lt1"/>
                </a:solidFill>
              </a:defRPr>
            </a:lvl1pPr>
            <a:lvl2pPr lvl="1" rtl="0">
              <a:buNone/>
              <a:defRPr sz="1400">
                <a:solidFill>
                  <a:schemeClr val="lt1"/>
                </a:solidFill>
              </a:defRPr>
            </a:lvl2pPr>
            <a:lvl3pPr lvl="2" rtl="0">
              <a:buNone/>
              <a:defRPr sz="1400">
                <a:solidFill>
                  <a:schemeClr val="lt1"/>
                </a:solidFill>
              </a:defRPr>
            </a:lvl3pPr>
            <a:lvl4pPr lvl="3" rtl="0">
              <a:buNone/>
              <a:defRPr sz="1400">
                <a:solidFill>
                  <a:schemeClr val="lt1"/>
                </a:solidFill>
              </a:defRPr>
            </a:lvl4pPr>
            <a:lvl5pPr lvl="4" rtl="0">
              <a:buNone/>
              <a:defRPr sz="1400">
                <a:solidFill>
                  <a:schemeClr val="lt1"/>
                </a:solidFill>
              </a:defRPr>
            </a:lvl5pPr>
            <a:lvl6pPr lvl="5" rtl="0">
              <a:buNone/>
              <a:defRPr sz="1400">
                <a:solidFill>
                  <a:schemeClr val="lt1"/>
                </a:solidFill>
              </a:defRPr>
            </a:lvl6pPr>
            <a:lvl7pPr lvl="6" rtl="0">
              <a:buNone/>
              <a:defRPr sz="1400">
                <a:solidFill>
                  <a:schemeClr val="lt1"/>
                </a:solidFill>
              </a:defRPr>
            </a:lvl7pPr>
            <a:lvl8pPr lvl="7" rtl="0">
              <a:buNone/>
              <a:defRPr sz="1400">
                <a:solidFill>
                  <a:schemeClr val="lt1"/>
                </a:solidFill>
              </a:defRPr>
            </a:lvl8pPr>
            <a:lvl9pPr lvl="8" rtl="0">
              <a:buNone/>
              <a:defRPr sz="1400">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1">
  <p:cSld name="TITLE_AND_BODY_1">
    <p:bg>
      <p:bgPr>
        <a:solidFill>
          <a:schemeClr val="accent6"/>
        </a:solidFill>
        <a:effectLst/>
      </p:bgPr>
    </p:bg>
    <p:spTree>
      <p:nvGrpSpPr>
        <p:cNvPr id="1" name="Shape 170"/>
        <p:cNvGrpSpPr/>
        <p:nvPr/>
      </p:nvGrpSpPr>
      <p:grpSpPr>
        <a:xfrm>
          <a:off x="0" y="0"/>
          <a:ext cx="0" cy="0"/>
          <a:chOff x="0" y="0"/>
          <a:chExt cx="0" cy="0"/>
        </a:xfrm>
      </p:grpSpPr>
      <p:sp>
        <p:nvSpPr>
          <p:cNvPr id="171" name="Google Shape;171;p34"/>
          <p:cNvSpPr txBox="1">
            <a:spLocks noGrp="1"/>
          </p:cNvSpPr>
          <p:nvPr>
            <p:ph type="title"/>
          </p:nvPr>
        </p:nvSpPr>
        <p:spPr>
          <a:xfrm>
            <a:off x="311700" y="445025"/>
            <a:ext cx="8520600" cy="572700"/>
          </a:xfrm>
          <a:prstGeom prst="rect">
            <a:avLst/>
          </a:prstGeom>
        </p:spPr>
        <p:txBody>
          <a:bodyPr spcFirstLastPara="1" wrap="square" lIns="0" tIns="34275" rIns="68575" bIns="34275" anchor="t" anchorCtr="0">
            <a:noAutofit/>
          </a:bodyPr>
          <a:lstStyle>
            <a:lvl1pPr lvl="0" rtl="0">
              <a:spcBef>
                <a:spcPts val="0"/>
              </a:spcBef>
              <a:spcAft>
                <a:spcPts val="0"/>
              </a:spcAft>
              <a:buClr>
                <a:srgbClr val="23487B"/>
              </a:buClr>
              <a:buSzPts val="2900"/>
              <a:buNone/>
              <a:defRPr>
                <a:solidFill>
                  <a:srgbClr val="23487B"/>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2" name="Google Shape;172;p34"/>
          <p:cNvSpPr txBox="1">
            <a:spLocks noGrp="1"/>
          </p:cNvSpPr>
          <p:nvPr>
            <p:ph type="body" idx="1"/>
          </p:nvPr>
        </p:nvSpPr>
        <p:spPr>
          <a:xfrm>
            <a:off x="311700" y="1152475"/>
            <a:ext cx="8520600" cy="3416400"/>
          </a:xfrm>
          <a:prstGeom prst="rect">
            <a:avLst/>
          </a:prstGeom>
        </p:spPr>
        <p:txBody>
          <a:bodyPr spcFirstLastPara="1" wrap="square" lIns="68575" tIns="34275" rIns="68575" bIns="34275" anchor="t" anchorCtr="0">
            <a:noAutofit/>
          </a:bodyPr>
          <a:lstStyle>
            <a:lvl1pPr marL="457200" lvl="0" indent="-381000" rtl="0">
              <a:spcBef>
                <a:spcPts val="500"/>
              </a:spcBef>
              <a:spcAft>
                <a:spcPts val="0"/>
              </a:spcAft>
              <a:buClr>
                <a:srgbClr val="B16536"/>
              </a:buClr>
              <a:buSzPts val="2400"/>
              <a:buChar char="▪"/>
              <a:defRPr>
                <a:solidFill>
                  <a:schemeClr val="accent1"/>
                </a:solidFill>
              </a:defRPr>
            </a:lvl1pPr>
            <a:lvl2pPr marL="914400" lvl="1" indent="-361950" rtl="0">
              <a:spcBef>
                <a:spcPts val="400"/>
              </a:spcBef>
              <a:spcAft>
                <a:spcPts val="0"/>
              </a:spcAft>
              <a:buClr>
                <a:srgbClr val="B16536"/>
              </a:buClr>
              <a:buSzPts val="2100"/>
              <a:buChar char="•"/>
              <a:defRPr>
                <a:solidFill>
                  <a:schemeClr val="accent1"/>
                </a:solidFill>
              </a:defRPr>
            </a:lvl2pPr>
            <a:lvl3pPr marL="1371600" lvl="2" indent="-342900" rtl="0">
              <a:spcBef>
                <a:spcPts val="400"/>
              </a:spcBef>
              <a:spcAft>
                <a:spcPts val="0"/>
              </a:spcAft>
              <a:buClr>
                <a:srgbClr val="B16536"/>
              </a:buClr>
              <a:buSzPts val="1800"/>
              <a:buChar char="•"/>
              <a:defRPr>
                <a:solidFill>
                  <a:schemeClr val="accent1"/>
                </a:solidFill>
              </a:defRPr>
            </a:lvl3pPr>
            <a:lvl4pPr marL="1828800" lvl="3" indent="-323850" rtl="0">
              <a:spcBef>
                <a:spcPts val="300"/>
              </a:spcBef>
              <a:spcAft>
                <a:spcPts val="0"/>
              </a:spcAft>
              <a:buClr>
                <a:srgbClr val="B16536"/>
              </a:buClr>
              <a:buSzPts val="1500"/>
              <a:buChar char="•"/>
              <a:defRPr>
                <a:solidFill>
                  <a:schemeClr val="accent1"/>
                </a:solidFill>
              </a:defRPr>
            </a:lvl4pPr>
            <a:lvl5pPr marL="2286000" lvl="4" indent="-323850" rtl="0">
              <a:spcBef>
                <a:spcPts val="300"/>
              </a:spcBef>
              <a:spcAft>
                <a:spcPts val="0"/>
              </a:spcAft>
              <a:buClr>
                <a:srgbClr val="B16536"/>
              </a:buClr>
              <a:buSzPts val="1500"/>
              <a:buChar char="•"/>
              <a:defRPr>
                <a:solidFill>
                  <a:schemeClr val="accent1"/>
                </a:solidFill>
              </a:defRPr>
            </a:lvl5pPr>
            <a:lvl6pPr marL="2743200" lvl="5" indent="-323850" rtl="0">
              <a:spcBef>
                <a:spcPts val="300"/>
              </a:spcBef>
              <a:spcAft>
                <a:spcPts val="0"/>
              </a:spcAft>
              <a:buClr>
                <a:srgbClr val="B16536"/>
              </a:buClr>
              <a:buSzPts val="1500"/>
              <a:buChar char="•"/>
              <a:defRPr>
                <a:solidFill>
                  <a:schemeClr val="accent1"/>
                </a:solidFill>
              </a:defRPr>
            </a:lvl6pPr>
            <a:lvl7pPr marL="3200400" lvl="6" indent="-323850" rtl="0">
              <a:spcBef>
                <a:spcPts val="300"/>
              </a:spcBef>
              <a:spcAft>
                <a:spcPts val="0"/>
              </a:spcAft>
              <a:buClr>
                <a:srgbClr val="B16536"/>
              </a:buClr>
              <a:buSzPts val="1500"/>
              <a:buChar char="•"/>
              <a:defRPr>
                <a:solidFill>
                  <a:schemeClr val="accent1"/>
                </a:solidFill>
              </a:defRPr>
            </a:lvl7pPr>
            <a:lvl8pPr marL="3657600" lvl="7" indent="-323850" rtl="0">
              <a:spcBef>
                <a:spcPts val="300"/>
              </a:spcBef>
              <a:spcAft>
                <a:spcPts val="0"/>
              </a:spcAft>
              <a:buClr>
                <a:srgbClr val="B16536"/>
              </a:buClr>
              <a:buSzPts val="1500"/>
              <a:buChar char="•"/>
              <a:defRPr>
                <a:solidFill>
                  <a:schemeClr val="accent1"/>
                </a:solidFill>
              </a:defRPr>
            </a:lvl8pPr>
            <a:lvl9pPr marL="4114800" lvl="8" indent="-323850" rtl="0">
              <a:spcBef>
                <a:spcPts val="300"/>
              </a:spcBef>
              <a:spcAft>
                <a:spcPts val="0"/>
              </a:spcAft>
              <a:buSzPts val="1500"/>
              <a:buChar char="•"/>
              <a:defRPr/>
            </a:lvl9pPr>
          </a:lstStyle>
          <a:p>
            <a:endParaRPr/>
          </a:p>
        </p:txBody>
      </p:sp>
      <p:sp>
        <p:nvSpPr>
          <p:cNvPr id="173" name="Google Shape;173;p3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4"/>
        <p:cNvGrpSpPr/>
        <p:nvPr/>
      </p:nvGrpSpPr>
      <p:grpSpPr>
        <a:xfrm>
          <a:off x="0" y="0"/>
          <a:ext cx="0" cy="0"/>
          <a:chOff x="0" y="0"/>
          <a:chExt cx="0" cy="0"/>
        </a:xfrm>
      </p:grpSpPr>
      <p:sp>
        <p:nvSpPr>
          <p:cNvPr id="175" name="Google Shape;175;p35"/>
          <p:cNvSpPr txBox="1">
            <a:spLocks noGrp="1"/>
          </p:cNvSpPr>
          <p:nvPr>
            <p:ph type="title"/>
          </p:nvPr>
        </p:nvSpPr>
        <p:spPr>
          <a:xfrm>
            <a:off x="311700" y="445025"/>
            <a:ext cx="8520600" cy="572700"/>
          </a:xfrm>
          <a:prstGeom prst="rect">
            <a:avLst/>
          </a:prstGeom>
        </p:spPr>
        <p:txBody>
          <a:bodyPr spcFirstLastPara="1" wrap="square" lIns="0" tIns="34275" rIns="68575" bIns="34275" anchor="t" anchorCtr="0">
            <a:noAutofit/>
          </a:bodyPr>
          <a:lstStyle>
            <a:lvl1pPr lvl="0" rtl="0">
              <a:spcBef>
                <a:spcPts val="0"/>
              </a:spcBef>
              <a:spcAft>
                <a:spcPts val="0"/>
              </a:spcAft>
              <a:buSzPts val="29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6" name="Google Shape;176;p3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23487B"/>
        </a:solidFill>
        <a:effectLst/>
      </p:bgPr>
    </p:bg>
    <p:spTree>
      <p:nvGrpSpPr>
        <p:cNvPr id="1" name="Shape 177"/>
        <p:cNvGrpSpPr/>
        <p:nvPr/>
      </p:nvGrpSpPr>
      <p:grpSpPr>
        <a:xfrm>
          <a:off x="0" y="0"/>
          <a:ext cx="0" cy="0"/>
          <a:chOff x="0" y="0"/>
          <a:chExt cx="0" cy="0"/>
        </a:xfrm>
      </p:grpSpPr>
      <p:sp>
        <p:nvSpPr>
          <p:cNvPr id="178" name="Google Shape;178;p36"/>
          <p:cNvSpPr txBox="1">
            <a:spLocks noGrp="1"/>
          </p:cNvSpPr>
          <p:nvPr>
            <p:ph type="title"/>
          </p:nvPr>
        </p:nvSpPr>
        <p:spPr>
          <a:xfrm>
            <a:off x="671250" y="2141250"/>
            <a:ext cx="7852200" cy="2539800"/>
          </a:xfrm>
          <a:prstGeom prst="rect">
            <a:avLst/>
          </a:prstGeom>
        </p:spPr>
        <p:txBody>
          <a:bodyPr spcFirstLastPara="1" wrap="square" lIns="0" tIns="34275" rIns="68575" bIns="34275" anchor="ctr" anchorCtr="0">
            <a:noAutofit/>
          </a:bodyPr>
          <a:lstStyle>
            <a:lvl1pPr lvl="0" rtl="0">
              <a:spcBef>
                <a:spcPts val="0"/>
              </a:spcBef>
              <a:spcAft>
                <a:spcPts val="0"/>
              </a:spcAft>
              <a:buSzPts val="48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9" name="Google Shape;179;p3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0"/>
        <p:cNvGrpSpPr/>
        <p:nvPr/>
      </p:nvGrpSpPr>
      <p:grpSpPr>
        <a:xfrm>
          <a:off x="0" y="0"/>
          <a:ext cx="0" cy="0"/>
          <a:chOff x="0" y="0"/>
          <a:chExt cx="0" cy="0"/>
        </a:xfrm>
      </p:grpSpPr>
      <p:sp>
        <p:nvSpPr>
          <p:cNvPr id="181" name="Google Shape;181;p37"/>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2" name="Google Shape;182;p37"/>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183" name="Google Shape;183;p37"/>
          <p:cNvSpPr txBox="1">
            <a:spLocks noGrp="1"/>
          </p:cNvSpPr>
          <p:nvPr>
            <p:ph type="title"/>
          </p:nvPr>
        </p:nvSpPr>
        <p:spPr>
          <a:xfrm>
            <a:off x="265500" y="1081400"/>
            <a:ext cx="4045200" cy="1710300"/>
          </a:xfrm>
          <a:prstGeom prst="rect">
            <a:avLst/>
          </a:prstGeom>
        </p:spPr>
        <p:txBody>
          <a:bodyPr spcFirstLastPara="1" wrap="square" lIns="0" tIns="34275" rIns="68575" bIns="3427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84" name="Google Shape;184;p37"/>
          <p:cNvSpPr txBox="1">
            <a:spLocks noGrp="1"/>
          </p:cNvSpPr>
          <p:nvPr>
            <p:ph type="subTitle" idx="1"/>
          </p:nvPr>
        </p:nvSpPr>
        <p:spPr>
          <a:xfrm>
            <a:off x="265500" y="2845201"/>
            <a:ext cx="4045200" cy="1345500"/>
          </a:xfrm>
          <a:prstGeom prst="rect">
            <a:avLst/>
          </a:prstGeom>
        </p:spPr>
        <p:txBody>
          <a:bodyPr spcFirstLastPara="1" wrap="square" lIns="68575" tIns="34275" rIns="68575" bIns="34275" anchor="t" anchorCtr="0">
            <a:noAutofit/>
          </a:bodyPr>
          <a:lstStyle>
            <a:lvl1pPr lvl="0" algn="ctr" rtl="0">
              <a:lnSpc>
                <a:spcPct val="100000"/>
              </a:lnSpc>
              <a:spcBef>
                <a:spcPts val="500"/>
              </a:spcBef>
              <a:spcAft>
                <a:spcPts val="0"/>
              </a:spcAft>
              <a:buClr>
                <a:schemeClr val="dk1"/>
              </a:buClr>
              <a:buSzPts val="2100"/>
              <a:buNone/>
              <a:defRPr sz="2100">
                <a:solidFill>
                  <a:schemeClr val="dk1"/>
                </a:solidFill>
              </a:defRPr>
            </a:lvl1pPr>
            <a:lvl2pPr lvl="1" algn="ctr" rtl="0">
              <a:lnSpc>
                <a:spcPct val="100000"/>
              </a:lnSpc>
              <a:spcBef>
                <a:spcPts val="400"/>
              </a:spcBef>
              <a:spcAft>
                <a:spcPts val="0"/>
              </a:spcAft>
              <a:buClr>
                <a:schemeClr val="dk1"/>
              </a:buClr>
              <a:buSzPts val="2100"/>
              <a:buNone/>
              <a:defRPr sz="2100">
                <a:solidFill>
                  <a:schemeClr val="dk1"/>
                </a:solidFill>
              </a:defRPr>
            </a:lvl2pPr>
            <a:lvl3pPr lvl="2" algn="ctr" rtl="0">
              <a:lnSpc>
                <a:spcPct val="100000"/>
              </a:lnSpc>
              <a:spcBef>
                <a:spcPts val="400"/>
              </a:spcBef>
              <a:spcAft>
                <a:spcPts val="0"/>
              </a:spcAft>
              <a:buClr>
                <a:schemeClr val="dk1"/>
              </a:buClr>
              <a:buSzPts val="2100"/>
              <a:buNone/>
              <a:defRPr sz="2100">
                <a:solidFill>
                  <a:schemeClr val="dk1"/>
                </a:solidFill>
              </a:defRPr>
            </a:lvl3pPr>
            <a:lvl4pPr lvl="3" algn="ctr" rtl="0">
              <a:lnSpc>
                <a:spcPct val="100000"/>
              </a:lnSpc>
              <a:spcBef>
                <a:spcPts val="300"/>
              </a:spcBef>
              <a:spcAft>
                <a:spcPts val="0"/>
              </a:spcAft>
              <a:buClr>
                <a:schemeClr val="dk1"/>
              </a:buClr>
              <a:buSzPts val="2100"/>
              <a:buNone/>
              <a:defRPr sz="2100">
                <a:solidFill>
                  <a:schemeClr val="dk1"/>
                </a:solidFill>
              </a:defRPr>
            </a:lvl4pPr>
            <a:lvl5pPr lvl="4" algn="ctr" rtl="0">
              <a:lnSpc>
                <a:spcPct val="100000"/>
              </a:lnSpc>
              <a:spcBef>
                <a:spcPts val="300"/>
              </a:spcBef>
              <a:spcAft>
                <a:spcPts val="0"/>
              </a:spcAft>
              <a:buClr>
                <a:schemeClr val="dk1"/>
              </a:buClr>
              <a:buSzPts val="2100"/>
              <a:buNone/>
              <a:defRPr sz="2100">
                <a:solidFill>
                  <a:schemeClr val="dk1"/>
                </a:solidFill>
              </a:defRPr>
            </a:lvl5pPr>
            <a:lvl6pPr lvl="5" algn="ctr" rtl="0">
              <a:lnSpc>
                <a:spcPct val="100000"/>
              </a:lnSpc>
              <a:spcBef>
                <a:spcPts val="300"/>
              </a:spcBef>
              <a:spcAft>
                <a:spcPts val="0"/>
              </a:spcAft>
              <a:buClr>
                <a:schemeClr val="dk1"/>
              </a:buClr>
              <a:buSzPts val="2100"/>
              <a:buNone/>
              <a:defRPr sz="2100">
                <a:solidFill>
                  <a:schemeClr val="dk1"/>
                </a:solidFill>
              </a:defRPr>
            </a:lvl6pPr>
            <a:lvl7pPr lvl="6" algn="ctr" rtl="0">
              <a:lnSpc>
                <a:spcPct val="100000"/>
              </a:lnSpc>
              <a:spcBef>
                <a:spcPts val="300"/>
              </a:spcBef>
              <a:spcAft>
                <a:spcPts val="0"/>
              </a:spcAft>
              <a:buClr>
                <a:schemeClr val="dk1"/>
              </a:buClr>
              <a:buSzPts val="2100"/>
              <a:buNone/>
              <a:defRPr sz="2100">
                <a:solidFill>
                  <a:schemeClr val="dk1"/>
                </a:solidFill>
              </a:defRPr>
            </a:lvl7pPr>
            <a:lvl8pPr lvl="7" algn="ctr" rtl="0">
              <a:lnSpc>
                <a:spcPct val="100000"/>
              </a:lnSpc>
              <a:spcBef>
                <a:spcPts val="300"/>
              </a:spcBef>
              <a:spcAft>
                <a:spcPts val="0"/>
              </a:spcAft>
              <a:buClr>
                <a:schemeClr val="dk1"/>
              </a:buClr>
              <a:buSzPts val="2100"/>
              <a:buNone/>
              <a:defRPr sz="2100">
                <a:solidFill>
                  <a:schemeClr val="dk1"/>
                </a:solidFill>
              </a:defRPr>
            </a:lvl8pPr>
            <a:lvl9pPr lvl="8" algn="ctr" rtl="0">
              <a:lnSpc>
                <a:spcPct val="100000"/>
              </a:lnSpc>
              <a:spcBef>
                <a:spcPts val="300"/>
              </a:spcBef>
              <a:spcAft>
                <a:spcPts val="0"/>
              </a:spcAft>
              <a:buClr>
                <a:schemeClr val="dk1"/>
              </a:buClr>
              <a:buSzPts val="2100"/>
              <a:buNone/>
              <a:defRPr sz="2100">
                <a:solidFill>
                  <a:schemeClr val="dk1"/>
                </a:solidFill>
              </a:defRPr>
            </a:lvl9pPr>
          </a:lstStyle>
          <a:p>
            <a:endParaRPr/>
          </a:p>
        </p:txBody>
      </p:sp>
      <p:sp>
        <p:nvSpPr>
          <p:cNvPr id="185" name="Google Shape;185;p37"/>
          <p:cNvSpPr txBox="1">
            <a:spLocks noGrp="1"/>
          </p:cNvSpPr>
          <p:nvPr>
            <p:ph type="body" idx="2"/>
          </p:nvPr>
        </p:nvSpPr>
        <p:spPr>
          <a:xfrm>
            <a:off x="4939500" y="724200"/>
            <a:ext cx="3837000" cy="3695100"/>
          </a:xfrm>
          <a:prstGeom prst="rect">
            <a:avLst/>
          </a:prstGeom>
        </p:spPr>
        <p:txBody>
          <a:bodyPr spcFirstLastPara="1" wrap="square" lIns="68575" tIns="34275" rIns="68575" bIns="34275" anchor="ctr" anchorCtr="0">
            <a:noAutofit/>
          </a:bodyPr>
          <a:lstStyle>
            <a:lvl1pPr marL="457200" lvl="0" indent="-381000" rtl="0">
              <a:spcBef>
                <a:spcPts val="500"/>
              </a:spcBef>
              <a:spcAft>
                <a:spcPts val="0"/>
              </a:spcAft>
              <a:buClr>
                <a:schemeClr val="lt1"/>
              </a:buClr>
              <a:buSzPts val="2400"/>
              <a:buChar char="▪"/>
              <a:defRPr>
                <a:solidFill>
                  <a:schemeClr val="lt1"/>
                </a:solidFill>
              </a:defRPr>
            </a:lvl1pPr>
            <a:lvl2pPr marL="914400" lvl="1" indent="-361950" rtl="0">
              <a:spcBef>
                <a:spcPts val="400"/>
              </a:spcBef>
              <a:spcAft>
                <a:spcPts val="0"/>
              </a:spcAft>
              <a:buClr>
                <a:schemeClr val="lt1"/>
              </a:buClr>
              <a:buSzPts val="2100"/>
              <a:buChar char="•"/>
              <a:defRPr>
                <a:solidFill>
                  <a:schemeClr val="lt1"/>
                </a:solidFill>
              </a:defRPr>
            </a:lvl2pPr>
            <a:lvl3pPr marL="1371600" lvl="2" indent="-342900" rtl="0">
              <a:spcBef>
                <a:spcPts val="400"/>
              </a:spcBef>
              <a:spcAft>
                <a:spcPts val="0"/>
              </a:spcAft>
              <a:buClr>
                <a:schemeClr val="lt1"/>
              </a:buClr>
              <a:buSzPts val="1800"/>
              <a:buChar char="•"/>
              <a:defRPr>
                <a:solidFill>
                  <a:schemeClr val="lt1"/>
                </a:solidFill>
              </a:defRPr>
            </a:lvl3pPr>
            <a:lvl4pPr marL="1828800" lvl="3" indent="-323850" rtl="0">
              <a:spcBef>
                <a:spcPts val="300"/>
              </a:spcBef>
              <a:spcAft>
                <a:spcPts val="0"/>
              </a:spcAft>
              <a:buClr>
                <a:schemeClr val="lt1"/>
              </a:buClr>
              <a:buSzPts val="1500"/>
              <a:buChar char="•"/>
              <a:defRPr>
                <a:solidFill>
                  <a:schemeClr val="lt1"/>
                </a:solidFill>
              </a:defRPr>
            </a:lvl4pPr>
            <a:lvl5pPr marL="2286000" lvl="4" indent="-323850" rtl="0">
              <a:spcBef>
                <a:spcPts val="300"/>
              </a:spcBef>
              <a:spcAft>
                <a:spcPts val="0"/>
              </a:spcAft>
              <a:buClr>
                <a:schemeClr val="lt1"/>
              </a:buClr>
              <a:buSzPts val="1500"/>
              <a:buChar char="•"/>
              <a:defRPr>
                <a:solidFill>
                  <a:schemeClr val="lt1"/>
                </a:solidFill>
              </a:defRPr>
            </a:lvl5pPr>
            <a:lvl6pPr marL="2743200" lvl="5" indent="-323850" rtl="0">
              <a:spcBef>
                <a:spcPts val="300"/>
              </a:spcBef>
              <a:spcAft>
                <a:spcPts val="0"/>
              </a:spcAft>
              <a:buClr>
                <a:schemeClr val="lt1"/>
              </a:buClr>
              <a:buSzPts val="1500"/>
              <a:buChar char="•"/>
              <a:defRPr>
                <a:solidFill>
                  <a:schemeClr val="lt1"/>
                </a:solidFill>
              </a:defRPr>
            </a:lvl6pPr>
            <a:lvl7pPr marL="3200400" lvl="6" indent="-323850" rtl="0">
              <a:spcBef>
                <a:spcPts val="300"/>
              </a:spcBef>
              <a:spcAft>
                <a:spcPts val="0"/>
              </a:spcAft>
              <a:buClr>
                <a:schemeClr val="lt1"/>
              </a:buClr>
              <a:buSzPts val="1500"/>
              <a:buChar char="•"/>
              <a:defRPr>
                <a:solidFill>
                  <a:schemeClr val="lt1"/>
                </a:solidFill>
              </a:defRPr>
            </a:lvl7pPr>
            <a:lvl8pPr marL="3657600" lvl="7" indent="-323850" rtl="0">
              <a:spcBef>
                <a:spcPts val="300"/>
              </a:spcBef>
              <a:spcAft>
                <a:spcPts val="0"/>
              </a:spcAft>
              <a:buClr>
                <a:schemeClr val="lt1"/>
              </a:buClr>
              <a:buSzPts val="1500"/>
              <a:buChar char="•"/>
              <a:defRPr>
                <a:solidFill>
                  <a:schemeClr val="lt1"/>
                </a:solidFill>
              </a:defRPr>
            </a:lvl8pPr>
            <a:lvl9pPr marL="4114800" lvl="8" indent="-323850" rtl="0">
              <a:spcBef>
                <a:spcPts val="300"/>
              </a:spcBef>
              <a:spcAft>
                <a:spcPts val="0"/>
              </a:spcAft>
              <a:buClr>
                <a:schemeClr val="lt1"/>
              </a:buClr>
              <a:buSzPts val="1500"/>
              <a:buChar char="•"/>
              <a:defRPr>
                <a:solidFill>
                  <a:schemeClr val="lt1"/>
                </a:solidFill>
              </a:defRPr>
            </a:lvl9pPr>
          </a:lstStyle>
          <a:p>
            <a:endParaRPr/>
          </a:p>
        </p:txBody>
      </p:sp>
      <p:sp>
        <p:nvSpPr>
          <p:cNvPr id="186" name="Google Shape;186;p3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rtl="0">
              <a:buNone/>
              <a:defRPr sz="1400">
                <a:solidFill>
                  <a:schemeClr val="lt1"/>
                </a:solidFill>
              </a:defRPr>
            </a:lvl1pPr>
            <a:lvl2pPr lvl="1" rtl="0">
              <a:buNone/>
              <a:defRPr sz="1400">
                <a:solidFill>
                  <a:schemeClr val="lt1"/>
                </a:solidFill>
              </a:defRPr>
            </a:lvl2pPr>
            <a:lvl3pPr lvl="2" rtl="0">
              <a:buNone/>
              <a:defRPr sz="1400">
                <a:solidFill>
                  <a:schemeClr val="lt1"/>
                </a:solidFill>
              </a:defRPr>
            </a:lvl3pPr>
            <a:lvl4pPr lvl="3" rtl="0">
              <a:buNone/>
              <a:defRPr sz="1400">
                <a:solidFill>
                  <a:schemeClr val="lt1"/>
                </a:solidFill>
              </a:defRPr>
            </a:lvl4pPr>
            <a:lvl5pPr lvl="4" rtl="0">
              <a:buNone/>
              <a:defRPr sz="1400">
                <a:solidFill>
                  <a:schemeClr val="lt1"/>
                </a:solidFill>
              </a:defRPr>
            </a:lvl5pPr>
            <a:lvl6pPr lvl="5" rtl="0">
              <a:buNone/>
              <a:defRPr sz="1400">
                <a:solidFill>
                  <a:schemeClr val="lt1"/>
                </a:solidFill>
              </a:defRPr>
            </a:lvl6pPr>
            <a:lvl7pPr lvl="6" rtl="0">
              <a:buNone/>
              <a:defRPr sz="1400">
                <a:solidFill>
                  <a:schemeClr val="lt1"/>
                </a:solidFill>
              </a:defRPr>
            </a:lvl7pPr>
            <a:lvl8pPr lvl="7" rtl="0">
              <a:buNone/>
              <a:defRPr sz="1400">
                <a:solidFill>
                  <a:schemeClr val="lt1"/>
                </a:solidFill>
              </a:defRPr>
            </a:lvl8pPr>
            <a:lvl9pPr lvl="8" rtl="0">
              <a:buNone/>
              <a:defRPr sz="1400">
                <a:solidFill>
                  <a:schemeClr val="lt1"/>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7"/>
        <p:cNvGrpSpPr/>
        <p:nvPr/>
      </p:nvGrpSpPr>
      <p:grpSpPr>
        <a:xfrm>
          <a:off x="0" y="0"/>
          <a:ext cx="0" cy="0"/>
          <a:chOff x="0" y="0"/>
          <a:chExt cx="0" cy="0"/>
        </a:xfrm>
      </p:grpSpPr>
      <p:sp>
        <p:nvSpPr>
          <p:cNvPr id="188" name="Google Shape;188;p38"/>
          <p:cNvSpPr txBox="1">
            <a:spLocks noGrp="1"/>
          </p:cNvSpPr>
          <p:nvPr>
            <p:ph type="title"/>
          </p:nvPr>
        </p:nvSpPr>
        <p:spPr>
          <a:xfrm>
            <a:off x="311700" y="445025"/>
            <a:ext cx="8520600" cy="572700"/>
          </a:xfrm>
          <a:prstGeom prst="rect">
            <a:avLst/>
          </a:prstGeom>
        </p:spPr>
        <p:txBody>
          <a:bodyPr spcFirstLastPara="1" wrap="square" lIns="0" tIns="34275" rIns="68575" bIns="34275" anchor="t" anchorCtr="0">
            <a:noAutofit/>
          </a:bodyPr>
          <a:lstStyle>
            <a:lvl1pPr lvl="0" rtl="0">
              <a:spcBef>
                <a:spcPts val="0"/>
              </a:spcBef>
              <a:spcAft>
                <a:spcPts val="0"/>
              </a:spcAft>
              <a:buSzPts val="29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89" name="Google Shape;189;p38"/>
          <p:cNvSpPr txBox="1">
            <a:spLocks noGrp="1"/>
          </p:cNvSpPr>
          <p:nvPr>
            <p:ph type="body" idx="1"/>
          </p:nvPr>
        </p:nvSpPr>
        <p:spPr>
          <a:xfrm>
            <a:off x="3117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5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300"/>
              </a:spcBef>
              <a:spcAft>
                <a:spcPts val="0"/>
              </a:spcAft>
              <a:buSzPts val="1200"/>
              <a:buChar char="•"/>
              <a:defRPr sz="1200"/>
            </a:lvl4pPr>
            <a:lvl5pPr marL="2286000" lvl="4" indent="-304800" rtl="0">
              <a:spcBef>
                <a:spcPts val="300"/>
              </a:spcBef>
              <a:spcAft>
                <a:spcPts val="0"/>
              </a:spcAft>
              <a:buSzPts val="1200"/>
              <a:buChar char="•"/>
              <a:defRPr sz="1200"/>
            </a:lvl5pPr>
            <a:lvl6pPr marL="2743200" lvl="5" indent="-304800" rtl="0">
              <a:spcBef>
                <a:spcPts val="300"/>
              </a:spcBef>
              <a:spcAft>
                <a:spcPts val="0"/>
              </a:spcAft>
              <a:buSzPts val="1200"/>
              <a:buChar char="•"/>
              <a:defRPr sz="1200"/>
            </a:lvl6pPr>
            <a:lvl7pPr marL="3200400" lvl="6" indent="-304800" rtl="0">
              <a:spcBef>
                <a:spcPts val="300"/>
              </a:spcBef>
              <a:spcAft>
                <a:spcPts val="0"/>
              </a:spcAft>
              <a:buSzPts val="1200"/>
              <a:buChar char="•"/>
              <a:defRPr sz="1200"/>
            </a:lvl7pPr>
            <a:lvl8pPr marL="3657600" lvl="7" indent="-304800" rtl="0">
              <a:spcBef>
                <a:spcPts val="300"/>
              </a:spcBef>
              <a:spcAft>
                <a:spcPts val="0"/>
              </a:spcAft>
              <a:buSzPts val="1200"/>
              <a:buChar char="•"/>
              <a:defRPr sz="1200"/>
            </a:lvl8pPr>
            <a:lvl9pPr marL="4114800" lvl="8" indent="-304800" rtl="0">
              <a:spcBef>
                <a:spcPts val="300"/>
              </a:spcBef>
              <a:spcAft>
                <a:spcPts val="0"/>
              </a:spcAft>
              <a:buSzPts val="1200"/>
              <a:buChar char="•"/>
              <a:defRPr sz="1200"/>
            </a:lvl9pPr>
          </a:lstStyle>
          <a:p>
            <a:endParaRPr/>
          </a:p>
        </p:txBody>
      </p:sp>
      <p:sp>
        <p:nvSpPr>
          <p:cNvPr id="190" name="Google Shape;190;p38"/>
          <p:cNvSpPr txBox="1">
            <a:spLocks noGrp="1"/>
          </p:cNvSpPr>
          <p:nvPr>
            <p:ph type="body" idx="2"/>
          </p:nvPr>
        </p:nvSpPr>
        <p:spPr>
          <a:xfrm>
            <a:off x="4832400" y="1152475"/>
            <a:ext cx="3999900" cy="3416400"/>
          </a:xfrm>
          <a:prstGeom prst="rect">
            <a:avLst/>
          </a:prstGeom>
        </p:spPr>
        <p:txBody>
          <a:bodyPr spcFirstLastPara="1" wrap="square" lIns="68575" tIns="34275" rIns="68575" bIns="34275" anchor="t" anchorCtr="0">
            <a:noAutofit/>
          </a:bodyPr>
          <a:lstStyle>
            <a:lvl1pPr marL="457200" lvl="0" indent="-317500" rtl="0">
              <a:spcBef>
                <a:spcPts val="500"/>
              </a:spcBef>
              <a:spcAft>
                <a:spcPts val="0"/>
              </a:spcAft>
              <a:buSzPts val="1400"/>
              <a:buChar char="▪"/>
              <a:defRPr sz="1400"/>
            </a:lvl1pPr>
            <a:lvl2pPr marL="914400" lvl="1" indent="-304800" rtl="0">
              <a:spcBef>
                <a:spcPts val="400"/>
              </a:spcBef>
              <a:spcAft>
                <a:spcPts val="0"/>
              </a:spcAft>
              <a:buSzPts val="1200"/>
              <a:buChar char="•"/>
              <a:defRPr sz="1200"/>
            </a:lvl2pPr>
            <a:lvl3pPr marL="1371600" lvl="2" indent="-304800" rtl="0">
              <a:spcBef>
                <a:spcPts val="400"/>
              </a:spcBef>
              <a:spcAft>
                <a:spcPts val="0"/>
              </a:spcAft>
              <a:buSzPts val="1200"/>
              <a:buChar char="•"/>
              <a:defRPr sz="1200"/>
            </a:lvl3pPr>
            <a:lvl4pPr marL="1828800" lvl="3" indent="-304800" rtl="0">
              <a:spcBef>
                <a:spcPts val="300"/>
              </a:spcBef>
              <a:spcAft>
                <a:spcPts val="0"/>
              </a:spcAft>
              <a:buSzPts val="1200"/>
              <a:buChar char="•"/>
              <a:defRPr sz="1200"/>
            </a:lvl4pPr>
            <a:lvl5pPr marL="2286000" lvl="4" indent="-304800" rtl="0">
              <a:spcBef>
                <a:spcPts val="300"/>
              </a:spcBef>
              <a:spcAft>
                <a:spcPts val="0"/>
              </a:spcAft>
              <a:buSzPts val="1200"/>
              <a:buChar char="•"/>
              <a:defRPr sz="1200"/>
            </a:lvl5pPr>
            <a:lvl6pPr marL="2743200" lvl="5" indent="-304800" rtl="0">
              <a:spcBef>
                <a:spcPts val="300"/>
              </a:spcBef>
              <a:spcAft>
                <a:spcPts val="0"/>
              </a:spcAft>
              <a:buSzPts val="1200"/>
              <a:buChar char="•"/>
              <a:defRPr sz="1200"/>
            </a:lvl6pPr>
            <a:lvl7pPr marL="3200400" lvl="6" indent="-304800" rtl="0">
              <a:spcBef>
                <a:spcPts val="300"/>
              </a:spcBef>
              <a:spcAft>
                <a:spcPts val="0"/>
              </a:spcAft>
              <a:buSzPts val="1200"/>
              <a:buChar char="•"/>
              <a:defRPr sz="1200"/>
            </a:lvl7pPr>
            <a:lvl8pPr marL="3657600" lvl="7" indent="-304800" rtl="0">
              <a:spcBef>
                <a:spcPts val="300"/>
              </a:spcBef>
              <a:spcAft>
                <a:spcPts val="0"/>
              </a:spcAft>
              <a:buSzPts val="1200"/>
              <a:buChar char="•"/>
              <a:defRPr sz="1200"/>
            </a:lvl8pPr>
            <a:lvl9pPr marL="4114800" lvl="8" indent="-304800" rtl="0">
              <a:spcBef>
                <a:spcPts val="300"/>
              </a:spcBef>
              <a:spcAft>
                <a:spcPts val="0"/>
              </a:spcAft>
              <a:buSzPts val="1200"/>
              <a:buChar char="•"/>
              <a:defRPr sz="1200"/>
            </a:lvl9pPr>
          </a:lstStyle>
          <a:p>
            <a:endParaRPr/>
          </a:p>
        </p:txBody>
      </p:sp>
      <p:sp>
        <p:nvSpPr>
          <p:cNvPr id="191" name="Google Shape;191;p3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Autofit/>
          </a:bodyPr>
          <a:lstStyle>
            <a:lvl1pPr lvl="0" rtl="0">
              <a:buNone/>
              <a:defRPr sz="1400"/>
            </a:lvl1pPr>
            <a:lvl2pPr lvl="1" rtl="0">
              <a:buNone/>
              <a:defRPr sz="1400"/>
            </a:lvl2pPr>
            <a:lvl3pPr lvl="2" rtl="0">
              <a:buNone/>
              <a:defRPr sz="1400"/>
            </a:lvl3pPr>
            <a:lvl4pPr lvl="3" rtl="0">
              <a:buNone/>
              <a:defRPr sz="1400"/>
            </a:lvl4pPr>
            <a:lvl5pPr lvl="4" rtl="0">
              <a:buNone/>
              <a:defRPr sz="1400"/>
            </a:lvl5pPr>
            <a:lvl6pPr lvl="5" rtl="0">
              <a:buNone/>
              <a:defRPr sz="1400"/>
            </a:lvl6pPr>
            <a:lvl7pPr lvl="6" rtl="0">
              <a:buNone/>
              <a:defRPr sz="1400"/>
            </a:lvl7pPr>
            <a:lvl8pPr lvl="7" rtl="0">
              <a:buNone/>
              <a:defRPr sz="1400"/>
            </a:lvl8pPr>
            <a:lvl9pPr lvl="8" rtl="0">
              <a:buNone/>
              <a:defRPr sz="1400"/>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pic>
        <p:nvPicPr>
          <p:cNvPr id="24" name="Google Shape;24;p5"/>
          <p:cNvPicPr preferRelativeResize="0"/>
          <p:nvPr/>
        </p:nvPicPr>
        <p:blipFill rotWithShape="1">
          <a:blip r:embed="rId2">
            <a:alphaModFix/>
          </a:blip>
          <a:srcRect t="60663"/>
          <a:stretch/>
        </p:blipFill>
        <p:spPr>
          <a:xfrm>
            <a:off x="0" y="1686000"/>
            <a:ext cx="9143999" cy="3457500"/>
          </a:xfrm>
          <a:prstGeom prst="rect">
            <a:avLst/>
          </a:prstGeom>
          <a:noFill/>
          <a:ln>
            <a:noFill/>
          </a:ln>
        </p:spPr>
      </p:pic>
      <p:sp>
        <p:nvSpPr>
          <p:cNvPr id="25" name="Google Shape;25;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6" name="Google Shape;26;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pic>
        <p:nvPicPr>
          <p:cNvPr id="30" name="Google Shape;30;p6"/>
          <p:cNvPicPr preferRelativeResize="0"/>
          <p:nvPr/>
        </p:nvPicPr>
        <p:blipFill rotWithShape="1">
          <a:blip r:embed="rId2">
            <a:alphaModFix/>
          </a:blip>
          <a:srcRect t="60663"/>
          <a:stretch/>
        </p:blipFill>
        <p:spPr>
          <a:xfrm>
            <a:off x="0" y="656400"/>
            <a:ext cx="9143999" cy="4487100"/>
          </a:xfrm>
          <a:prstGeom prst="rect">
            <a:avLst/>
          </a:prstGeom>
          <a:noFill/>
          <a:ln>
            <a:noFill/>
          </a:ln>
        </p:spPr>
      </p:pic>
      <p:sp>
        <p:nvSpPr>
          <p:cNvPr id="31" name="Google Shape;31;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2200"/>
              <a:buFont typeface="Roboto Medium"/>
              <a:buNone/>
              <a:defRPr sz="2200">
                <a:latin typeface="Roboto Medium"/>
                <a:ea typeface="Roboto Medium"/>
                <a:cs typeface="Roboto Medium"/>
                <a:sym typeface="Roboto Medium"/>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2" name="Google Shape;32;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5" name="Google Shape;35;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36" name="Google Shape;36;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7" name="Google Shape;37;p7"/>
          <p:cNvPicPr preferRelativeResize="0"/>
          <p:nvPr/>
        </p:nvPicPr>
        <p:blipFill rotWithShape="1">
          <a:blip r:embed="rId2">
            <a:alphaModFix/>
          </a:blip>
          <a:srcRect t="60663"/>
          <a:stretch/>
        </p:blipFill>
        <p:spPr>
          <a:xfrm>
            <a:off x="3737275" y="0"/>
            <a:ext cx="5406723" cy="51435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0" name="Google Shape;40;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pic>
        <p:nvPicPr>
          <p:cNvPr id="42" name="Google Shape;42;p9"/>
          <p:cNvPicPr preferRelativeResize="0"/>
          <p:nvPr/>
        </p:nvPicPr>
        <p:blipFill rotWithShape="1">
          <a:blip r:embed="rId2">
            <a:alphaModFix/>
          </a:blip>
          <a:srcRect t="60663"/>
          <a:stretch/>
        </p:blipFill>
        <p:spPr>
          <a:xfrm>
            <a:off x="0" y="0"/>
            <a:ext cx="4571999" cy="5143500"/>
          </a:xfrm>
          <a:prstGeom prst="rect">
            <a:avLst/>
          </a:prstGeom>
          <a:noFill/>
          <a:ln>
            <a:noFill/>
          </a:ln>
        </p:spPr>
      </p:pic>
      <p:sp>
        <p:nvSpPr>
          <p:cNvPr id="43" name="Google Shape;4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4" name="Google Shape;44;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6" name="Google Shape;46;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pic>
        <p:nvPicPr>
          <p:cNvPr id="48" name="Google Shape;48;p10"/>
          <p:cNvPicPr preferRelativeResize="0"/>
          <p:nvPr/>
        </p:nvPicPr>
        <p:blipFill rotWithShape="1">
          <a:blip r:embed="rId2">
            <a:alphaModFix/>
          </a:blip>
          <a:srcRect t="60663"/>
          <a:stretch/>
        </p:blipFill>
        <p:spPr>
          <a:xfrm>
            <a:off x="0" y="0"/>
            <a:ext cx="9143999" cy="4695900"/>
          </a:xfrm>
          <a:prstGeom prst="rect">
            <a:avLst/>
          </a:prstGeom>
          <a:noFill/>
          <a:ln>
            <a:noFill/>
          </a:ln>
        </p:spPr>
      </p:pic>
      <p:sp>
        <p:nvSpPr>
          <p:cNvPr id="49" name="Google Shape;49;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0" name="Google Shape;50;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2pPr>
            <a:lvl3pPr marL="1371600" lvl="2"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3pPr>
            <a:lvl4pPr marL="1828800" lvl="3"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4pPr>
            <a:lvl5pPr marL="2286000" lvl="4"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5pPr>
            <a:lvl6pPr marL="2743200" lvl="5"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6pPr>
            <a:lvl7pPr marL="3200400" lvl="6"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7pPr>
            <a:lvl8pPr marL="3657600" lvl="7"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8pPr>
            <a:lvl9pPr marL="4114800" lvl="8" indent="-317500">
              <a:lnSpc>
                <a:spcPct val="115000"/>
              </a:lnSpc>
              <a:spcBef>
                <a:spcPts val="0"/>
              </a:spcBef>
              <a:spcAft>
                <a:spcPts val="0"/>
              </a:spcAft>
              <a:buClr>
                <a:schemeClr val="dk2"/>
              </a:buClr>
              <a:buSzPts val="1400"/>
              <a:buFont typeface="Roboto"/>
              <a:buChar char="■"/>
              <a:defRPr>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457200" y="205978"/>
            <a:ext cx="8229600" cy="857400"/>
          </a:xfrm>
          <a:prstGeom prst="rect">
            <a:avLst/>
          </a:prstGeom>
          <a:noFill/>
          <a:ln>
            <a:noFill/>
          </a:ln>
        </p:spPr>
        <p:txBody>
          <a:bodyPr spcFirstLastPara="1" wrap="square" lIns="0" tIns="34275" rIns="68575" bIns="34275" anchor="t" anchorCtr="0">
            <a:noAutofit/>
          </a:bodyPr>
          <a:lstStyle>
            <a:lvl1pPr marR="0" lvl="0" algn="l" rtl="0">
              <a:spcBef>
                <a:spcPts val="0"/>
              </a:spcBef>
              <a:spcAft>
                <a:spcPts val="0"/>
              </a:spcAft>
              <a:buClr>
                <a:srgbClr val="0A4C72"/>
              </a:buClr>
              <a:buSzPts val="2900"/>
              <a:buFont typeface="Bitter"/>
              <a:buNone/>
              <a:defRPr sz="2900" b="1" i="0" u="none" strike="noStrike" cap="none">
                <a:solidFill>
                  <a:srgbClr val="0A4C72"/>
                </a:solidFill>
                <a:latin typeface="Bitter"/>
                <a:ea typeface="Bitter"/>
                <a:cs typeface="Bitter"/>
                <a:sym typeface="Bitter"/>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60" name="Google Shape;60;p13"/>
          <p:cNvSpPr txBox="1">
            <a:spLocks noGrp="1"/>
          </p:cNvSpPr>
          <p:nvPr>
            <p:ph type="body" idx="1"/>
          </p:nvPr>
        </p:nvSpPr>
        <p:spPr>
          <a:xfrm>
            <a:off x="457200" y="1200151"/>
            <a:ext cx="8229600" cy="3394500"/>
          </a:xfrm>
          <a:prstGeom prst="rect">
            <a:avLst/>
          </a:prstGeom>
          <a:noFill/>
          <a:ln>
            <a:noFill/>
          </a:ln>
        </p:spPr>
        <p:txBody>
          <a:bodyPr spcFirstLastPara="1" wrap="square" lIns="68575" tIns="34275" rIns="68575" bIns="34275" anchor="t" anchorCtr="0">
            <a:noAutofit/>
          </a:bodyPr>
          <a:lstStyle>
            <a:lvl1pPr marL="457200" marR="0" lvl="0" indent="-381000" algn="l" rtl="0">
              <a:spcBef>
                <a:spcPts val="500"/>
              </a:spcBef>
              <a:spcAft>
                <a:spcPts val="0"/>
              </a:spcAft>
              <a:buClr>
                <a:srgbClr val="1A99BD"/>
              </a:buClr>
              <a:buSzPts val="2400"/>
              <a:buFont typeface="Didact Gothic"/>
              <a:buChar char="▪"/>
              <a:defRPr sz="2400" i="0" u="none" strike="noStrike" cap="none">
                <a:solidFill>
                  <a:srgbClr val="262626"/>
                </a:solidFill>
                <a:latin typeface="Didact Gothic"/>
                <a:ea typeface="Didact Gothic"/>
                <a:cs typeface="Didact Gothic"/>
                <a:sym typeface="Didact Gothic"/>
              </a:defRPr>
            </a:lvl1pPr>
            <a:lvl2pPr marL="914400" marR="0" lvl="1" indent="-361950" algn="l" rtl="0">
              <a:spcBef>
                <a:spcPts val="400"/>
              </a:spcBef>
              <a:spcAft>
                <a:spcPts val="0"/>
              </a:spcAft>
              <a:buClr>
                <a:schemeClr val="dk2"/>
              </a:buClr>
              <a:buSzPts val="2100"/>
              <a:buFont typeface="Didact Gothic"/>
              <a:buChar char="•"/>
              <a:defRPr sz="2100" i="0" u="none" strike="noStrike" cap="none">
                <a:solidFill>
                  <a:srgbClr val="262626"/>
                </a:solidFill>
                <a:latin typeface="Didact Gothic"/>
                <a:ea typeface="Didact Gothic"/>
                <a:cs typeface="Didact Gothic"/>
                <a:sym typeface="Didact Gothic"/>
              </a:defRPr>
            </a:lvl2pPr>
            <a:lvl3pPr marL="1371600" marR="0" lvl="2" indent="-342900" algn="l" rtl="0">
              <a:spcBef>
                <a:spcPts val="400"/>
              </a:spcBef>
              <a:spcAft>
                <a:spcPts val="0"/>
              </a:spcAft>
              <a:buClr>
                <a:schemeClr val="dk2"/>
              </a:buClr>
              <a:buSzPts val="1800"/>
              <a:buFont typeface="Didact Gothic"/>
              <a:buChar char="•"/>
              <a:defRPr sz="1800" i="0" u="none" strike="noStrike" cap="none">
                <a:solidFill>
                  <a:srgbClr val="262626"/>
                </a:solidFill>
                <a:latin typeface="Didact Gothic"/>
                <a:ea typeface="Didact Gothic"/>
                <a:cs typeface="Didact Gothic"/>
                <a:sym typeface="Didact Gothic"/>
              </a:defRPr>
            </a:lvl3pPr>
            <a:lvl4pPr marL="1828800" marR="0" lvl="3" indent="-323850" algn="l" rtl="0">
              <a:spcBef>
                <a:spcPts val="300"/>
              </a:spcBef>
              <a:spcAft>
                <a:spcPts val="0"/>
              </a:spcAft>
              <a:buClr>
                <a:schemeClr val="dk2"/>
              </a:buClr>
              <a:buSzPts val="1500"/>
              <a:buFont typeface="Didact Gothic"/>
              <a:buChar char="•"/>
              <a:defRPr sz="1500" i="0" u="none" strike="noStrike" cap="none">
                <a:solidFill>
                  <a:srgbClr val="262626"/>
                </a:solidFill>
                <a:latin typeface="Didact Gothic"/>
                <a:ea typeface="Didact Gothic"/>
                <a:cs typeface="Didact Gothic"/>
                <a:sym typeface="Didact Gothic"/>
              </a:defRPr>
            </a:lvl4pPr>
            <a:lvl5pPr marL="2286000" marR="0" lvl="4" indent="-323850" algn="l" rtl="0">
              <a:spcBef>
                <a:spcPts val="300"/>
              </a:spcBef>
              <a:spcAft>
                <a:spcPts val="0"/>
              </a:spcAft>
              <a:buClr>
                <a:schemeClr val="dk2"/>
              </a:buClr>
              <a:buSzPts val="1500"/>
              <a:buFont typeface="Didact Gothic"/>
              <a:buChar char="•"/>
              <a:defRPr sz="1500" i="0" u="none" strike="noStrike" cap="none">
                <a:solidFill>
                  <a:srgbClr val="262626"/>
                </a:solidFill>
                <a:latin typeface="Didact Gothic"/>
                <a:ea typeface="Didact Gothic"/>
                <a:cs typeface="Didact Gothic"/>
                <a:sym typeface="Didact Gothic"/>
              </a:defRPr>
            </a:lvl5pPr>
            <a:lvl6pPr marL="2743200" marR="0" lvl="5" indent="-323850" algn="l" rtl="0">
              <a:spcBef>
                <a:spcPts val="300"/>
              </a:spcBef>
              <a:spcAft>
                <a:spcPts val="0"/>
              </a:spcAft>
              <a:buClr>
                <a:schemeClr val="dk1"/>
              </a:buClr>
              <a:buSzPts val="1500"/>
              <a:buFont typeface="Didact Gothic"/>
              <a:buChar char="•"/>
              <a:defRPr sz="1500" i="0" u="none" strike="noStrike" cap="none">
                <a:solidFill>
                  <a:schemeClr val="dk1"/>
                </a:solidFill>
                <a:latin typeface="Didact Gothic"/>
                <a:ea typeface="Didact Gothic"/>
                <a:cs typeface="Didact Gothic"/>
                <a:sym typeface="Didact Gothic"/>
              </a:defRPr>
            </a:lvl6pPr>
            <a:lvl7pPr marL="3200400" marR="0" lvl="6" indent="-323850" algn="l" rtl="0">
              <a:spcBef>
                <a:spcPts val="300"/>
              </a:spcBef>
              <a:spcAft>
                <a:spcPts val="0"/>
              </a:spcAft>
              <a:buClr>
                <a:schemeClr val="dk1"/>
              </a:buClr>
              <a:buSzPts val="1500"/>
              <a:buFont typeface="Didact Gothic"/>
              <a:buChar char="•"/>
              <a:defRPr sz="1500" i="0" u="none" strike="noStrike" cap="none">
                <a:solidFill>
                  <a:schemeClr val="dk1"/>
                </a:solidFill>
                <a:latin typeface="Didact Gothic"/>
                <a:ea typeface="Didact Gothic"/>
                <a:cs typeface="Didact Gothic"/>
                <a:sym typeface="Didact Gothic"/>
              </a:defRPr>
            </a:lvl7pPr>
            <a:lvl8pPr marL="3657600" marR="0" lvl="7" indent="-323850" algn="l" rtl="0">
              <a:spcBef>
                <a:spcPts val="300"/>
              </a:spcBef>
              <a:spcAft>
                <a:spcPts val="0"/>
              </a:spcAft>
              <a:buClr>
                <a:schemeClr val="dk1"/>
              </a:buClr>
              <a:buSzPts val="1500"/>
              <a:buFont typeface="Didact Gothic"/>
              <a:buChar char="•"/>
              <a:defRPr sz="1500" i="0" u="none" strike="noStrike" cap="none">
                <a:solidFill>
                  <a:schemeClr val="dk1"/>
                </a:solidFill>
                <a:latin typeface="Didact Gothic"/>
                <a:ea typeface="Didact Gothic"/>
                <a:cs typeface="Didact Gothic"/>
                <a:sym typeface="Didact Gothic"/>
              </a:defRPr>
            </a:lvl8pPr>
            <a:lvl9pPr marL="4114800" marR="0" lvl="8" indent="-323850" algn="l" rtl="0">
              <a:spcBef>
                <a:spcPts val="300"/>
              </a:spcBef>
              <a:spcAft>
                <a:spcPts val="0"/>
              </a:spcAft>
              <a:buClr>
                <a:schemeClr val="dk1"/>
              </a:buClr>
              <a:buSzPts val="1500"/>
              <a:buFont typeface="Didact Gothic"/>
              <a:buChar char="•"/>
              <a:defRPr sz="1500" i="0" u="none" strike="noStrike" cap="none">
                <a:solidFill>
                  <a:schemeClr val="dk1"/>
                </a:solidFill>
                <a:latin typeface="Didact Gothic"/>
                <a:ea typeface="Didact Gothic"/>
                <a:cs typeface="Didact Gothic"/>
                <a:sym typeface="Didact Gothic"/>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195"/>
        <p:cNvGrpSpPr/>
        <p:nvPr/>
      </p:nvGrpSpPr>
      <p:grpSpPr>
        <a:xfrm>
          <a:off x="0" y="0"/>
          <a:ext cx="0" cy="0"/>
          <a:chOff x="0" y="0"/>
          <a:chExt cx="0" cy="0"/>
        </a:xfrm>
      </p:grpSpPr>
      <p:pic>
        <p:nvPicPr>
          <p:cNvPr id="196" name="Google Shape;196;p39"/>
          <p:cNvPicPr preferRelativeResize="0"/>
          <p:nvPr/>
        </p:nvPicPr>
        <p:blipFill rotWithShape="1">
          <a:blip r:embed="rId3">
            <a:alphaModFix/>
          </a:blip>
          <a:srcRect t="60663"/>
          <a:stretch/>
        </p:blipFill>
        <p:spPr>
          <a:xfrm>
            <a:off x="0" y="24"/>
            <a:ext cx="9143999" cy="5143500"/>
          </a:xfrm>
          <a:prstGeom prst="rect">
            <a:avLst/>
          </a:prstGeom>
          <a:noFill/>
          <a:ln>
            <a:noFill/>
          </a:ln>
        </p:spPr>
      </p:pic>
      <p:sp>
        <p:nvSpPr>
          <p:cNvPr id="197" name="Google Shape;197;p39"/>
          <p:cNvSpPr txBox="1"/>
          <p:nvPr/>
        </p:nvSpPr>
        <p:spPr>
          <a:xfrm>
            <a:off x="3962650" y="84437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39"/>
          <p:cNvSpPr/>
          <p:nvPr/>
        </p:nvSpPr>
        <p:spPr>
          <a:xfrm>
            <a:off x="471975" y="585325"/>
            <a:ext cx="6881100" cy="3337200"/>
          </a:xfrm>
          <a:prstGeom prst="rect">
            <a:avLst/>
          </a:prstGeom>
          <a:solidFill>
            <a:srgbClr val="C6DA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9"/>
          <p:cNvSpPr/>
          <p:nvPr/>
        </p:nvSpPr>
        <p:spPr>
          <a:xfrm>
            <a:off x="354450" y="387600"/>
            <a:ext cx="6763800" cy="3318600"/>
          </a:xfrm>
          <a:prstGeom prst="roundRect">
            <a:avLst>
              <a:gd name="adj" fmla="val 68"/>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9"/>
          <p:cNvSpPr txBox="1"/>
          <p:nvPr/>
        </p:nvSpPr>
        <p:spPr>
          <a:xfrm>
            <a:off x="499050" y="536250"/>
            <a:ext cx="6125100" cy="799500"/>
          </a:xfrm>
          <a:prstGeom prst="rect">
            <a:avLst/>
          </a:prstGeom>
          <a:noFill/>
          <a:ln>
            <a:noFill/>
          </a:ln>
        </p:spPr>
        <p:txBody>
          <a:bodyPr spcFirstLastPara="1" wrap="square" lIns="91425" tIns="91425" rIns="91425" bIns="91425" anchor="t" anchorCtr="0">
            <a:spAutoFit/>
          </a:bodyPr>
          <a:lstStyle/>
          <a:p>
            <a:pPr marL="0" lvl="0" indent="0" algn="l" rtl="0">
              <a:lnSpc>
                <a:spcPct val="85000"/>
              </a:lnSpc>
              <a:spcBef>
                <a:spcPts val="0"/>
              </a:spcBef>
              <a:spcAft>
                <a:spcPts val="0"/>
              </a:spcAft>
              <a:buNone/>
            </a:pPr>
            <a:r>
              <a:rPr lang="en" sz="4700">
                <a:solidFill>
                  <a:schemeClr val="dk2"/>
                </a:solidFill>
                <a:latin typeface="Roboto Light"/>
                <a:ea typeface="Roboto Light"/>
                <a:cs typeface="Roboto Light"/>
                <a:sym typeface="Roboto Light"/>
              </a:rPr>
              <a:t>EVALUATION:</a:t>
            </a:r>
            <a:endParaRPr sz="4700">
              <a:solidFill>
                <a:schemeClr val="dk2"/>
              </a:solidFill>
              <a:latin typeface="Roboto Light"/>
              <a:ea typeface="Roboto Light"/>
              <a:cs typeface="Roboto Light"/>
              <a:sym typeface="Roboto Light"/>
            </a:endParaRPr>
          </a:p>
        </p:txBody>
      </p:sp>
      <p:sp>
        <p:nvSpPr>
          <p:cNvPr id="201" name="Google Shape;201;p39"/>
          <p:cNvSpPr txBox="1"/>
          <p:nvPr/>
        </p:nvSpPr>
        <p:spPr>
          <a:xfrm>
            <a:off x="499050" y="1228250"/>
            <a:ext cx="6474600" cy="2401200"/>
          </a:xfrm>
          <a:prstGeom prst="rect">
            <a:avLst/>
          </a:prstGeom>
          <a:noFill/>
          <a:ln>
            <a:noFill/>
          </a:ln>
        </p:spPr>
        <p:txBody>
          <a:bodyPr spcFirstLastPara="1" wrap="square" lIns="91425" tIns="91425" rIns="91425" bIns="91425" anchor="t" anchorCtr="0">
            <a:spAutoFit/>
          </a:bodyPr>
          <a:lstStyle/>
          <a:p>
            <a:pPr marL="0" lvl="0" indent="0" algn="l" rtl="0">
              <a:lnSpc>
                <a:spcPct val="80000"/>
              </a:lnSpc>
              <a:spcBef>
                <a:spcPts val="0"/>
              </a:spcBef>
              <a:spcAft>
                <a:spcPts val="0"/>
              </a:spcAft>
              <a:buNone/>
            </a:pPr>
            <a:r>
              <a:rPr lang="en" sz="6000" b="1">
                <a:solidFill>
                  <a:schemeClr val="dk1"/>
                </a:solidFill>
                <a:latin typeface="Roboto"/>
                <a:ea typeface="Roboto"/>
                <a:cs typeface="Roboto"/>
                <a:sym typeface="Roboto"/>
              </a:rPr>
              <a:t>CBO Public Health Equity Funding Outcomes</a:t>
            </a:r>
            <a:endParaRPr sz="6000" b="1">
              <a:solidFill>
                <a:schemeClr val="dk1"/>
              </a:solidFill>
              <a:latin typeface="Roboto"/>
              <a:ea typeface="Roboto"/>
              <a:cs typeface="Roboto"/>
              <a:sym typeface="Roboto"/>
            </a:endParaRPr>
          </a:p>
        </p:txBody>
      </p:sp>
      <p:sp>
        <p:nvSpPr>
          <p:cNvPr id="202" name="Google Shape;202;p39"/>
          <p:cNvSpPr txBox="1"/>
          <p:nvPr/>
        </p:nvSpPr>
        <p:spPr>
          <a:xfrm>
            <a:off x="7486650" y="536250"/>
            <a:ext cx="1584000" cy="734100"/>
          </a:xfrm>
          <a:prstGeom prst="rect">
            <a:avLst/>
          </a:prstGeom>
          <a:noFill/>
          <a:ln>
            <a:noFill/>
          </a:ln>
        </p:spPr>
        <p:txBody>
          <a:bodyPr spcFirstLastPara="1" wrap="square" lIns="91425" tIns="91425" rIns="91425" bIns="91425" anchor="t" anchorCtr="0">
            <a:spAutoFit/>
          </a:bodyPr>
          <a:lstStyle/>
          <a:p>
            <a:pPr marL="0" lvl="0" indent="0" algn="l" rtl="0">
              <a:lnSpc>
                <a:spcPct val="85000"/>
              </a:lnSpc>
              <a:spcBef>
                <a:spcPts val="0"/>
              </a:spcBef>
              <a:spcAft>
                <a:spcPts val="0"/>
              </a:spcAft>
              <a:buNone/>
            </a:pPr>
            <a:r>
              <a:rPr lang="en" sz="2100">
                <a:solidFill>
                  <a:schemeClr val="dk1"/>
                </a:solidFill>
                <a:latin typeface="Roboto"/>
                <a:ea typeface="Roboto"/>
                <a:cs typeface="Roboto"/>
                <a:sym typeface="Roboto"/>
              </a:rPr>
              <a:t>July 21st </a:t>
            </a:r>
            <a:endParaRPr sz="2100">
              <a:solidFill>
                <a:schemeClr val="dk1"/>
              </a:solidFill>
              <a:latin typeface="Roboto"/>
              <a:ea typeface="Roboto"/>
              <a:cs typeface="Roboto"/>
              <a:sym typeface="Roboto"/>
            </a:endParaRPr>
          </a:p>
          <a:p>
            <a:pPr marL="0" lvl="0" indent="0" algn="l" rtl="0">
              <a:lnSpc>
                <a:spcPct val="85000"/>
              </a:lnSpc>
              <a:spcBef>
                <a:spcPts val="0"/>
              </a:spcBef>
              <a:spcAft>
                <a:spcPts val="0"/>
              </a:spcAft>
              <a:buNone/>
            </a:pPr>
            <a:r>
              <a:rPr lang="en" sz="2100">
                <a:solidFill>
                  <a:schemeClr val="dk1"/>
                </a:solidFill>
                <a:latin typeface="Roboto"/>
                <a:ea typeface="Roboto"/>
                <a:cs typeface="Roboto"/>
                <a:sym typeface="Roboto"/>
              </a:rPr>
              <a:t>2023</a:t>
            </a:r>
            <a:endParaRPr sz="2100">
              <a:solidFill>
                <a:schemeClr val="dk1"/>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Shape 301"/>
        <p:cNvGrpSpPr/>
        <p:nvPr/>
      </p:nvGrpSpPr>
      <p:grpSpPr>
        <a:xfrm>
          <a:off x="0" y="0"/>
          <a:ext cx="0" cy="0"/>
          <a:chOff x="0" y="0"/>
          <a:chExt cx="0" cy="0"/>
        </a:xfrm>
      </p:grpSpPr>
      <p:pic>
        <p:nvPicPr>
          <p:cNvPr id="302" name="Google Shape;302;p48"/>
          <p:cNvPicPr preferRelativeResize="0"/>
          <p:nvPr/>
        </p:nvPicPr>
        <p:blipFill rotWithShape="1">
          <a:blip r:embed="rId3">
            <a:alphaModFix/>
          </a:blip>
          <a:srcRect t="60663"/>
          <a:stretch/>
        </p:blipFill>
        <p:spPr>
          <a:xfrm>
            <a:off x="0" y="2574324"/>
            <a:ext cx="9143999" cy="2569200"/>
          </a:xfrm>
          <a:prstGeom prst="rect">
            <a:avLst/>
          </a:prstGeom>
          <a:noFill/>
          <a:ln>
            <a:noFill/>
          </a:ln>
        </p:spPr>
      </p:pic>
      <p:sp>
        <p:nvSpPr>
          <p:cNvPr id="303" name="Google Shape;303;p48"/>
          <p:cNvSpPr/>
          <p:nvPr/>
        </p:nvSpPr>
        <p:spPr>
          <a:xfrm>
            <a:off x="0" y="0"/>
            <a:ext cx="9144000" cy="2569200"/>
          </a:xfrm>
          <a:prstGeom prst="rect">
            <a:avLst/>
          </a:prstGeom>
          <a:solidFill>
            <a:srgbClr val="F4C7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48"/>
          <p:cNvSpPr txBox="1"/>
          <p:nvPr/>
        </p:nvSpPr>
        <p:spPr>
          <a:xfrm>
            <a:off x="3827050" y="1585625"/>
            <a:ext cx="2818800" cy="32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48"/>
          <p:cNvSpPr txBox="1">
            <a:spLocks noGrp="1"/>
          </p:cNvSpPr>
          <p:nvPr>
            <p:ph type="title" idx="4294967295"/>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dk1"/>
                </a:solidFill>
              </a:rPr>
              <a:t>Thank you!</a:t>
            </a:r>
            <a:endParaRPr>
              <a:solidFill>
                <a:schemeClr val="dk1"/>
              </a:solidFill>
            </a:endParaRPr>
          </a:p>
        </p:txBody>
      </p:sp>
      <p:sp>
        <p:nvSpPr>
          <p:cNvPr id="306" name="Google Shape;306;p48"/>
          <p:cNvSpPr txBox="1">
            <a:spLocks noGrp="1"/>
          </p:cNvSpPr>
          <p:nvPr>
            <p:ph type="title" idx="4294967295"/>
          </p:nvPr>
        </p:nvSpPr>
        <p:spPr>
          <a:xfrm>
            <a:off x="471900" y="2936975"/>
            <a:ext cx="4188600" cy="1766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solidFill>
                  <a:schemeClr val="dk2"/>
                </a:solidFill>
              </a:rPr>
              <a:t>Additional Questions?</a:t>
            </a: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r>
              <a:rPr lang="en" sz="2644">
                <a:solidFill>
                  <a:schemeClr val="dk2"/>
                </a:solidFill>
                <a:latin typeface="Roboto Light"/>
                <a:ea typeface="Roboto Light"/>
                <a:cs typeface="Roboto Light"/>
                <a:sym typeface="Roboto Light"/>
              </a:rPr>
              <a:t>Contact Alex Muvua</a:t>
            </a:r>
            <a:endParaRPr sz="2644">
              <a:solidFill>
                <a:schemeClr val="dk2"/>
              </a:solidFill>
              <a:latin typeface="Roboto Light"/>
              <a:ea typeface="Roboto Light"/>
              <a:cs typeface="Roboto Light"/>
              <a:sym typeface="Roboto Light"/>
            </a:endParaRPr>
          </a:p>
          <a:p>
            <a:pPr marL="0" lvl="0" indent="0" algn="l" rtl="0">
              <a:spcBef>
                <a:spcPts val="0"/>
              </a:spcBef>
              <a:spcAft>
                <a:spcPts val="0"/>
              </a:spcAft>
              <a:buNone/>
            </a:pPr>
            <a:r>
              <a:rPr lang="en" sz="2644">
                <a:solidFill>
                  <a:schemeClr val="dk2"/>
                </a:solidFill>
                <a:latin typeface="Roboto Light"/>
                <a:ea typeface="Roboto Light"/>
                <a:cs typeface="Roboto Light"/>
                <a:sym typeface="Roboto Light"/>
              </a:rPr>
              <a:t>Alex.muvua@redegroup.co</a:t>
            </a:r>
            <a:endParaRPr sz="2644">
              <a:solidFill>
                <a:schemeClr val="dk2"/>
              </a:solidFill>
              <a:latin typeface="Roboto Light"/>
              <a:ea typeface="Roboto Light"/>
              <a:cs typeface="Roboto Light"/>
              <a:sym typeface="Roboto Light"/>
            </a:endParaRPr>
          </a:p>
        </p:txBody>
      </p:sp>
      <p:pic>
        <p:nvPicPr>
          <p:cNvPr id="307" name="Google Shape;307;p48"/>
          <p:cNvPicPr preferRelativeResize="0"/>
          <p:nvPr/>
        </p:nvPicPr>
        <p:blipFill rotWithShape="1">
          <a:blip r:embed="rId4">
            <a:alphaModFix/>
          </a:blip>
          <a:srcRect l="40600" t="8054" r="20558" b="39438"/>
          <a:stretch/>
        </p:blipFill>
        <p:spPr>
          <a:xfrm>
            <a:off x="4878970" y="964132"/>
            <a:ext cx="2980465" cy="3026081"/>
          </a:xfrm>
          <a:prstGeom prst="ellipse">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1"/>
          <p:cNvSpPr/>
          <p:nvPr/>
        </p:nvSpPr>
        <p:spPr>
          <a:xfrm rot="10800000">
            <a:off x="219544" y="0"/>
            <a:ext cx="358200" cy="5143500"/>
          </a:xfrm>
          <a:prstGeom prst="rect">
            <a:avLst/>
          </a:prstGeom>
          <a:solidFill>
            <a:srgbClr val="1A99BD">
              <a:alpha val="2980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14" name="Google Shape;214;p41"/>
          <p:cNvSpPr txBox="1"/>
          <p:nvPr/>
        </p:nvSpPr>
        <p:spPr>
          <a:xfrm>
            <a:off x="847163" y="522019"/>
            <a:ext cx="3708300" cy="421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2300" b="1">
                <a:solidFill>
                  <a:srgbClr val="0A4C72"/>
                </a:solidFill>
                <a:latin typeface="Bitter"/>
                <a:ea typeface="Bitter"/>
                <a:cs typeface="Bitter"/>
                <a:sym typeface="Bitter"/>
              </a:rPr>
              <a:t>what we do</a:t>
            </a:r>
            <a:endParaRPr sz="2300" b="1">
              <a:solidFill>
                <a:srgbClr val="0A4C72"/>
              </a:solidFill>
              <a:latin typeface="Bitter"/>
              <a:ea typeface="Bitter"/>
              <a:cs typeface="Bitter"/>
              <a:sym typeface="Bitter"/>
            </a:endParaRPr>
          </a:p>
        </p:txBody>
      </p:sp>
      <p:pic>
        <p:nvPicPr>
          <p:cNvPr id="215" name="Google Shape;215;p41" descr="A picture containing drawing&#10;&#10;Description automatically generated"/>
          <p:cNvPicPr preferRelativeResize="0"/>
          <p:nvPr/>
        </p:nvPicPr>
        <p:blipFill rotWithShape="1">
          <a:blip r:embed="rId3">
            <a:alphaModFix/>
          </a:blip>
          <a:srcRect/>
          <a:stretch/>
        </p:blipFill>
        <p:spPr>
          <a:xfrm>
            <a:off x="7001700" y="705675"/>
            <a:ext cx="1771654" cy="590549"/>
          </a:xfrm>
          <a:prstGeom prst="rect">
            <a:avLst/>
          </a:prstGeom>
          <a:noFill/>
          <a:ln>
            <a:noFill/>
          </a:ln>
        </p:spPr>
      </p:pic>
      <p:cxnSp>
        <p:nvCxnSpPr>
          <p:cNvPr id="216" name="Google Shape;216;p41"/>
          <p:cNvCxnSpPr/>
          <p:nvPr/>
        </p:nvCxnSpPr>
        <p:spPr>
          <a:xfrm>
            <a:off x="388688" y="1017243"/>
            <a:ext cx="6385500" cy="3900"/>
          </a:xfrm>
          <a:prstGeom prst="straightConnector1">
            <a:avLst/>
          </a:prstGeom>
          <a:noFill/>
          <a:ln w="19050" cap="rnd" cmpd="sng">
            <a:solidFill>
              <a:srgbClr val="1A99BD"/>
            </a:solidFill>
            <a:prstDash val="dot"/>
            <a:round/>
            <a:headEnd type="none" w="sm" len="sm"/>
            <a:tailEnd type="none" w="sm" len="sm"/>
          </a:ln>
        </p:spPr>
      </p:cxnSp>
      <p:sp>
        <p:nvSpPr>
          <p:cNvPr id="217" name="Google Shape;217;p41"/>
          <p:cNvSpPr txBox="1"/>
          <p:nvPr/>
        </p:nvSpPr>
        <p:spPr>
          <a:xfrm>
            <a:off x="4823475" y="1997531"/>
            <a:ext cx="3579600" cy="1888800"/>
          </a:xfrm>
          <a:prstGeom prst="rect">
            <a:avLst/>
          </a:prstGeom>
          <a:noFill/>
          <a:ln>
            <a:noFill/>
          </a:ln>
        </p:spPr>
        <p:txBody>
          <a:bodyPr spcFirstLastPara="1" wrap="square" lIns="51425" tIns="51425" rIns="51425" bIns="51425" anchor="t" anchorCtr="0">
            <a:noAutofit/>
          </a:bodyPr>
          <a:lstStyle/>
          <a:p>
            <a:pPr marL="0" lvl="0" indent="0" algn="l" rtl="0">
              <a:spcBef>
                <a:spcPts val="0"/>
              </a:spcBef>
              <a:spcAft>
                <a:spcPts val="0"/>
              </a:spcAft>
              <a:buNone/>
            </a:pPr>
            <a:r>
              <a:rPr lang="en" sz="1800">
                <a:solidFill>
                  <a:srgbClr val="737572"/>
                </a:solidFill>
                <a:latin typeface="Didact Gothic"/>
                <a:ea typeface="Didact Gothic"/>
                <a:cs typeface="Didact Gothic"/>
                <a:sym typeface="Didact Gothic"/>
              </a:rPr>
              <a:t>We support public health evaluation, research, facilitation, training, planning, and technical assistance</a:t>
            </a:r>
            <a:endParaRPr sz="1800">
              <a:solidFill>
                <a:srgbClr val="737572"/>
              </a:solidFill>
              <a:latin typeface="Didact Gothic"/>
              <a:ea typeface="Didact Gothic"/>
              <a:cs typeface="Didact Gothic"/>
              <a:sym typeface="Didact Gothic"/>
            </a:endParaRPr>
          </a:p>
          <a:p>
            <a:pPr marL="0" lvl="0" indent="0" algn="l" rtl="0">
              <a:spcBef>
                <a:spcPts val="0"/>
              </a:spcBef>
              <a:spcAft>
                <a:spcPts val="0"/>
              </a:spcAft>
              <a:buNone/>
            </a:pPr>
            <a:endParaRPr sz="1800">
              <a:solidFill>
                <a:srgbClr val="737572"/>
              </a:solidFill>
              <a:latin typeface="Didact Gothic"/>
              <a:ea typeface="Didact Gothic"/>
              <a:cs typeface="Didact Gothic"/>
              <a:sym typeface="Didact Gothic"/>
            </a:endParaRPr>
          </a:p>
          <a:p>
            <a:pPr marL="0" lvl="0" indent="0" algn="l" rtl="0">
              <a:spcBef>
                <a:spcPts val="0"/>
              </a:spcBef>
              <a:spcAft>
                <a:spcPts val="0"/>
              </a:spcAft>
              <a:buNone/>
            </a:pPr>
            <a:r>
              <a:rPr lang="en" sz="1800">
                <a:solidFill>
                  <a:srgbClr val="737572"/>
                </a:solidFill>
                <a:latin typeface="Didact Gothic"/>
                <a:ea typeface="Didact Gothic"/>
                <a:cs typeface="Didact Gothic"/>
                <a:sym typeface="Didact Gothic"/>
              </a:rPr>
              <a:t>We work with clients who share our values of centering equity and learning together to imagine and create healthier communities </a:t>
            </a:r>
            <a:endParaRPr sz="1800">
              <a:solidFill>
                <a:srgbClr val="737572"/>
              </a:solidFill>
              <a:latin typeface="Didact Gothic"/>
              <a:ea typeface="Didact Gothic"/>
              <a:cs typeface="Didact Gothic"/>
              <a:sym typeface="Didact Gothic"/>
            </a:endParaRPr>
          </a:p>
        </p:txBody>
      </p:sp>
      <p:pic>
        <p:nvPicPr>
          <p:cNvPr id="218" name="Google Shape;218;p41"/>
          <p:cNvPicPr preferRelativeResize="0"/>
          <p:nvPr/>
        </p:nvPicPr>
        <p:blipFill rotWithShape="1">
          <a:blip r:embed="rId4">
            <a:alphaModFix/>
          </a:blip>
          <a:srcRect l="786" t="8465" r="44938" b="3265"/>
          <a:stretch/>
        </p:blipFill>
        <p:spPr>
          <a:xfrm>
            <a:off x="899503" y="1170956"/>
            <a:ext cx="3792978" cy="385533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2"/>
          <p:cNvSpPr/>
          <p:nvPr/>
        </p:nvSpPr>
        <p:spPr>
          <a:xfrm rot="10800000">
            <a:off x="219544" y="0"/>
            <a:ext cx="358200" cy="5143500"/>
          </a:xfrm>
          <a:prstGeom prst="rect">
            <a:avLst/>
          </a:prstGeom>
          <a:solidFill>
            <a:srgbClr val="1A99BD">
              <a:alpha val="29800"/>
            </a:srgbClr>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25" name="Google Shape;225;p42"/>
          <p:cNvSpPr txBox="1"/>
          <p:nvPr/>
        </p:nvSpPr>
        <p:spPr>
          <a:xfrm>
            <a:off x="847163" y="522019"/>
            <a:ext cx="3708300" cy="4215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r>
              <a:rPr lang="en" sz="2300" b="1">
                <a:solidFill>
                  <a:srgbClr val="0A4C72"/>
                </a:solidFill>
                <a:latin typeface="Bitter"/>
                <a:ea typeface="Bitter"/>
                <a:cs typeface="Bitter"/>
                <a:sym typeface="Bitter"/>
              </a:rPr>
              <a:t>where we are</a:t>
            </a:r>
            <a:endParaRPr sz="2300" b="1">
              <a:solidFill>
                <a:srgbClr val="0A4C72"/>
              </a:solidFill>
              <a:latin typeface="Bitter"/>
              <a:ea typeface="Bitter"/>
              <a:cs typeface="Bitter"/>
              <a:sym typeface="Bitter"/>
            </a:endParaRPr>
          </a:p>
        </p:txBody>
      </p:sp>
      <p:pic>
        <p:nvPicPr>
          <p:cNvPr id="226" name="Google Shape;226;p42" descr="A picture containing drawing&#10;&#10;Description automatically generated"/>
          <p:cNvPicPr preferRelativeResize="0"/>
          <p:nvPr/>
        </p:nvPicPr>
        <p:blipFill rotWithShape="1">
          <a:blip r:embed="rId3">
            <a:alphaModFix/>
          </a:blip>
          <a:srcRect/>
          <a:stretch/>
        </p:blipFill>
        <p:spPr>
          <a:xfrm>
            <a:off x="7001700" y="705675"/>
            <a:ext cx="1771654" cy="590549"/>
          </a:xfrm>
          <a:prstGeom prst="rect">
            <a:avLst/>
          </a:prstGeom>
          <a:noFill/>
          <a:ln>
            <a:noFill/>
          </a:ln>
        </p:spPr>
      </p:pic>
      <p:pic>
        <p:nvPicPr>
          <p:cNvPr id="227" name="Google Shape;227;p42"/>
          <p:cNvPicPr preferRelativeResize="0"/>
          <p:nvPr/>
        </p:nvPicPr>
        <p:blipFill rotWithShape="1">
          <a:blip r:embed="rId4">
            <a:alphaModFix/>
          </a:blip>
          <a:srcRect l="11172" t="8298" r="30849" b="8298"/>
          <a:stretch/>
        </p:blipFill>
        <p:spPr>
          <a:xfrm>
            <a:off x="1736738" y="1915519"/>
            <a:ext cx="2650500" cy="2664000"/>
          </a:xfrm>
          <a:prstGeom prst="ellipse">
            <a:avLst/>
          </a:prstGeom>
          <a:noFill/>
          <a:ln>
            <a:noFill/>
          </a:ln>
        </p:spPr>
      </p:pic>
      <p:pic>
        <p:nvPicPr>
          <p:cNvPr id="228" name="Google Shape;228;p42"/>
          <p:cNvPicPr preferRelativeResize="0"/>
          <p:nvPr/>
        </p:nvPicPr>
        <p:blipFill rotWithShape="1">
          <a:blip r:embed="rId5">
            <a:alphaModFix/>
          </a:blip>
          <a:srcRect l="28431" t="21962" r="28431" b="21968"/>
          <a:stretch/>
        </p:blipFill>
        <p:spPr>
          <a:xfrm>
            <a:off x="847163" y="1353375"/>
            <a:ext cx="1220700" cy="1189800"/>
          </a:xfrm>
          <a:prstGeom prst="ellipse">
            <a:avLst/>
          </a:prstGeom>
          <a:noFill/>
          <a:ln>
            <a:noFill/>
          </a:ln>
        </p:spPr>
      </p:pic>
      <p:pic>
        <p:nvPicPr>
          <p:cNvPr id="229" name="Google Shape;229;p42"/>
          <p:cNvPicPr preferRelativeResize="0"/>
          <p:nvPr/>
        </p:nvPicPr>
        <p:blipFill>
          <a:blip r:embed="rId6">
            <a:alphaModFix/>
          </a:blip>
          <a:stretch>
            <a:fillRect/>
          </a:stretch>
        </p:blipFill>
        <p:spPr>
          <a:xfrm>
            <a:off x="1152258" y="1490341"/>
            <a:ext cx="181718" cy="242301"/>
          </a:xfrm>
          <a:prstGeom prst="rect">
            <a:avLst/>
          </a:prstGeom>
          <a:noFill/>
          <a:ln>
            <a:noFill/>
          </a:ln>
          <a:effectLst>
            <a:outerShdw blurRad="57150" dist="19050" dir="5400000" algn="bl" rotWithShape="0">
              <a:srgbClr val="000000">
                <a:alpha val="50000"/>
              </a:srgbClr>
            </a:outerShdw>
          </a:effectLst>
        </p:spPr>
      </p:pic>
      <p:pic>
        <p:nvPicPr>
          <p:cNvPr id="230" name="Google Shape;230;p42"/>
          <p:cNvPicPr preferRelativeResize="0"/>
          <p:nvPr/>
        </p:nvPicPr>
        <p:blipFill>
          <a:blip r:embed="rId6">
            <a:alphaModFix/>
          </a:blip>
          <a:stretch>
            <a:fillRect/>
          </a:stretch>
        </p:blipFill>
        <p:spPr>
          <a:xfrm>
            <a:off x="2453184" y="2589930"/>
            <a:ext cx="442856" cy="590551"/>
          </a:xfrm>
          <a:prstGeom prst="rect">
            <a:avLst/>
          </a:prstGeom>
          <a:noFill/>
          <a:ln>
            <a:noFill/>
          </a:ln>
          <a:effectLst>
            <a:outerShdw blurRad="57150" dist="19050" dir="5400000" algn="bl" rotWithShape="0">
              <a:srgbClr val="000000">
                <a:alpha val="50000"/>
              </a:srgbClr>
            </a:outerShdw>
          </a:effectLst>
        </p:spPr>
      </p:pic>
      <p:sp>
        <p:nvSpPr>
          <p:cNvPr id="231" name="Google Shape;231;p42"/>
          <p:cNvSpPr txBox="1"/>
          <p:nvPr/>
        </p:nvSpPr>
        <p:spPr>
          <a:xfrm>
            <a:off x="4823475" y="1997531"/>
            <a:ext cx="3581400" cy="2726700"/>
          </a:xfrm>
          <a:prstGeom prst="rect">
            <a:avLst/>
          </a:prstGeom>
          <a:noFill/>
          <a:ln>
            <a:noFill/>
          </a:ln>
        </p:spPr>
        <p:txBody>
          <a:bodyPr spcFirstLastPara="1" wrap="square" lIns="51425" tIns="51425" rIns="51425" bIns="51425" anchor="t" anchorCtr="0">
            <a:noAutofit/>
          </a:bodyPr>
          <a:lstStyle/>
          <a:p>
            <a:pPr marL="0" lvl="0" indent="0" algn="l" rtl="0">
              <a:spcBef>
                <a:spcPts val="0"/>
              </a:spcBef>
              <a:spcAft>
                <a:spcPts val="0"/>
              </a:spcAft>
              <a:buNone/>
            </a:pPr>
            <a:r>
              <a:rPr lang="en" sz="1800">
                <a:solidFill>
                  <a:srgbClr val="737572"/>
                </a:solidFill>
                <a:latin typeface="Didact Gothic"/>
                <a:ea typeface="Didact Gothic"/>
                <a:cs typeface="Didact Gothic"/>
                <a:sym typeface="Didact Gothic"/>
              </a:rPr>
              <a:t>Our office is located in Oregon City, Oregon. We also have staff in Texas and Colorado.</a:t>
            </a:r>
            <a:endParaRPr sz="1800">
              <a:solidFill>
                <a:srgbClr val="737572"/>
              </a:solidFill>
              <a:latin typeface="Didact Gothic"/>
              <a:ea typeface="Didact Gothic"/>
              <a:cs typeface="Didact Gothic"/>
              <a:sym typeface="Didact Gothic"/>
            </a:endParaRPr>
          </a:p>
          <a:p>
            <a:pPr marL="0" lvl="0" indent="0" algn="l" rtl="0">
              <a:spcBef>
                <a:spcPts val="0"/>
              </a:spcBef>
              <a:spcAft>
                <a:spcPts val="0"/>
              </a:spcAft>
              <a:buNone/>
            </a:pPr>
            <a:endParaRPr sz="1800">
              <a:solidFill>
                <a:srgbClr val="737572"/>
              </a:solidFill>
              <a:latin typeface="Didact Gothic"/>
              <a:ea typeface="Didact Gothic"/>
              <a:cs typeface="Didact Gothic"/>
              <a:sym typeface="Didact Gothic"/>
            </a:endParaRPr>
          </a:p>
          <a:p>
            <a:pPr marL="0" lvl="0" indent="0" algn="l" rtl="0">
              <a:spcBef>
                <a:spcPts val="0"/>
              </a:spcBef>
              <a:spcAft>
                <a:spcPts val="0"/>
              </a:spcAft>
              <a:buNone/>
            </a:pPr>
            <a:endParaRPr sz="1000">
              <a:solidFill>
                <a:srgbClr val="C2185B"/>
              </a:solidFill>
            </a:endParaRPr>
          </a:p>
          <a:p>
            <a:pPr marL="0" lvl="0" indent="0" algn="l" rtl="0">
              <a:spcBef>
                <a:spcPts val="0"/>
              </a:spcBef>
              <a:spcAft>
                <a:spcPts val="0"/>
              </a:spcAft>
              <a:buNone/>
            </a:pPr>
            <a:endParaRPr sz="1000">
              <a:solidFill>
                <a:srgbClr val="C2185B"/>
              </a:solidFill>
            </a:endParaRPr>
          </a:p>
          <a:p>
            <a:pPr marL="0" lvl="0" indent="0" algn="l" rtl="0">
              <a:spcBef>
                <a:spcPts val="0"/>
              </a:spcBef>
              <a:spcAft>
                <a:spcPts val="0"/>
              </a:spcAft>
              <a:buClr>
                <a:schemeClr val="dk1"/>
              </a:buClr>
              <a:buSzPts val="800"/>
              <a:buFont typeface="Arial"/>
              <a:buNone/>
            </a:pPr>
            <a:r>
              <a:rPr lang="en" sz="1200" i="1">
                <a:solidFill>
                  <a:srgbClr val="737572"/>
                </a:solidFill>
                <a:latin typeface="Didact Gothic"/>
                <a:ea typeface="Didact Gothic"/>
                <a:cs typeface="Didact Gothic"/>
                <a:sym typeface="Didact Gothic"/>
              </a:rPr>
              <a:t>As an Oregon-based firm, we sit on traditional lands and waterways of the Clackamas, Chinook Bands, Kalapuya, Kathlamet, Molalla, Multnomah, Tualatin, Tumwater, Wasco and many other tribes of the Willamette Valley who made their homes along the Columbia and Willamette Rivers for the last 11,000 years and who continue to live and work here.</a:t>
            </a:r>
            <a:endParaRPr sz="2000" i="1">
              <a:solidFill>
                <a:srgbClr val="737572"/>
              </a:solidFill>
              <a:latin typeface="Didact Gothic"/>
              <a:ea typeface="Didact Gothic"/>
              <a:cs typeface="Didact Gothic"/>
              <a:sym typeface="Didact Gothic"/>
            </a:endParaRPr>
          </a:p>
        </p:txBody>
      </p:sp>
      <p:cxnSp>
        <p:nvCxnSpPr>
          <p:cNvPr id="232" name="Google Shape;232;p42"/>
          <p:cNvCxnSpPr/>
          <p:nvPr/>
        </p:nvCxnSpPr>
        <p:spPr>
          <a:xfrm>
            <a:off x="388688" y="1017243"/>
            <a:ext cx="6385500" cy="3900"/>
          </a:xfrm>
          <a:prstGeom prst="straightConnector1">
            <a:avLst/>
          </a:prstGeom>
          <a:noFill/>
          <a:ln w="19050" cap="rnd" cmpd="sng">
            <a:solidFill>
              <a:srgbClr val="1A99BD"/>
            </a:solidFill>
            <a:prstDash val="dot"/>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Project overview</a:t>
            </a:r>
            <a:endParaRPr/>
          </a:p>
        </p:txBody>
      </p:sp>
      <p:sp>
        <p:nvSpPr>
          <p:cNvPr id="238" name="Google Shape;238;p43"/>
          <p:cNvSpPr txBox="1">
            <a:spLocks noGrp="1"/>
          </p:cNvSpPr>
          <p:nvPr>
            <p:ph type="body" idx="1"/>
          </p:nvPr>
        </p:nvSpPr>
        <p:spPr>
          <a:xfrm>
            <a:off x="471900" y="1919075"/>
            <a:ext cx="5563500" cy="2710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This project will facilitate the development of an evaluation plan for the new CBO funding opportunity in collaboration with OHA-PHD staff and CBOs.</a:t>
            </a:r>
            <a:endParaRPr/>
          </a:p>
          <a:p>
            <a:pPr marL="0" lvl="0" indent="0" algn="l" rtl="0">
              <a:spcBef>
                <a:spcPts val="1200"/>
              </a:spcBef>
              <a:spcAft>
                <a:spcPts val="1200"/>
              </a:spcAft>
              <a:buNone/>
            </a:pPr>
            <a:r>
              <a:rPr lang="en"/>
              <a:t>The evaluation plan will be used by OHA-PHD staff to refine existing systems that collect information on CBO grant activities and allow OHA-PHD to better report on the outcomes of CBO funding to legislators and other audiences.</a:t>
            </a:r>
            <a:endParaRPr/>
          </a:p>
        </p:txBody>
      </p:sp>
      <p:pic>
        <p:nvPicPr>
          <p:cNvPr id="239" name="Google Shape;239;p43"/>
          <p:cNvPicPr preferRelativeResize="0"/>
          <p:nvPr/>
        </p:nvPicPr>
        <p:blipFill>
          <a:blip r:embed="rId3">
            <a:alphaModFix/>
          </a:blip>
          <a:stretch>
            <a:fillRect/>
          </a:stretch>
        </p:blipFill>
        <p:spPr>
          <a:xfrm>
            <a:off x="6255600" y="2054975"/>
            <a:ext cx="2438400" cy="2438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4"/>
          <p:cNvSpPr/>
          <p:nvPr/>
        </p:nvSpPr>
        <p:spPr>
          <a:xfrm>
            <a:off x="2746300" y="2252075"/>
            <a:ext cx="1924500" cy="843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4"/>
          <p:cNvSpPr/>
          <p:nvPr/>
        </p:nvSpPr>
        <p:spPr>
          <a:xfrm>
            <a:off x="4713300" y="2252075"/>
            <a:ext cx="3802200" cy="84300"/>
          </a:xfrm>
          <a:prstGeom prst="rect">
            <a:avLst/>
          </a:prstGeom>
          <a:solidFill>
            <a:srgbClr val="7C8B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4"/>
          <p:cNvSpPr/>
          <p:nvPr/>
        </p:nvSpPr>
        <p:spPr>
          <a:xfrm>
            <a:off x="812200" y="2105750"/>
            <a:ext cx="1924500" cy="8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4"/>
          <p:cNvSpPr txBox="1"/>
          <p:nvPr/>
        </p:nvSpPr>
        <p:spPr>
          <a:xfrm>
            <a:off x="909925" y="1457175"/>
            <a:ext cx="6603900" cy="311700"/>
          </a:xfrm>
          <a:prstGeom prst="rect">
            <a:avLst/>
          </a:prstGeom>
          <a:noFill/>
          <a:ln>
            <a:noFill/>
          </a:ln>
        </p:spPr>
        <p:txBody>
          <a:bodyPr spcFirstLastPara="1" wrap="square" lIns="34300" tIns="17150" rIns="34300" bIns="17150" anchor="ctr" anchorCtr="0">
            <a:spAutoFit/>
          </a:bodyPr>
          <a:lstStyle/>
          <a:p>
            <a:pPr marL="0" marR="0" lvl="0" indent="0" algn="ctr" rtl="0">
              <a:spcBef>
                <a:spcPts val="0"/>
              </a:spcBef>
              <a:spcAft>
                <a:spcPts val="0"/>
              </a:spcAft>
              <a:buNone/>
            </a:pPr>
            <a:r>
              <a:rPr lang="en" sz="1800" b="1">
                <a:solidFill>
                  <a:srgbClr val="A5A5A5"/>
                </a:solidFill>
                <a:latin typeface="Poppins"/>
                <a:ea typeface="Poppins"/>
                <a:cs typeface="Poppins"/>
                <a:sym typeface="Poppins"/>
              </a:rPr>
              <a:t>2023</a:t>
            </a:r>
            <a:endParaRPr sz="500">
              <a:solidFill>
                <a:srgbClr val="A5A5A5"/>
              </a:solidFill>
            </a:endParaRPr>
          </a:p>
        </p:txBody>
      </p:sp>
      <p:sp>
        <p:nvSpPr>
          <p:cNvPr id="248" name="Google Shape;248;p44"/>
          <p:cNvSpPr txBox="1"/>
          <p:nvPr/>
        </p:nvSpPr>
        <p:spPr>
          <a:xfrm>
            <a:off x="834827" y="2482700"/>
            <a:ext cx="1879200" cy="219300"/>
          </a:xfrm>
          <a:prstGeom prst="rect">
            <a:avLst/>
          </a:prstGeom>
          <a:noFill/>
          <a:ln>
            <a:noFill/>
          </a:ln>
        </p:spPr>
        <p:txBody>
          <a:bodyPr spcFirstLastPara="1" wrap="square" lIns="34300" tIns="17150" rIns="34300" bIns="17150" anchor="b" anchorCtr="0">
            <a:spAutoFit/>
          </a:bodyPr>
          <a:lstStyle/>
          <a:p>
            <a:pPr marL="0" marR="0" lvl="0" indent="0" algn="l" rtl="0">
              <a:spcBef>
                <a:spcPts val="0"/>
              </a:spcBef>
              <a:spcAft>
                <a:spcPts val="0"/>
              </a:spcAft>
              <a:buNone/>
            </a:pPr>
            <a:r>
              <a:rPr lang="en" sz="1200" b="1">
                <a:solidFill>
                  <a:schemeClr val="dk1"/>
                </a:solidFill>
                <a:latin typeface="Poppins"/>
                <a:ea typeface="Poppins"/>
                <a:cs typeface="Poppins"/>
                <a:sym typeface="Poppins"/>
              </a:rPr>
              <a:t>PROJECT START-UP</a:t>
            </a:r>
            <a:endParaRPr sz="1200" b="1">
              <a:solidFill>
                <a:schemeClr val="dk1"/>
              </a:solidFill>
              <a:latin typeface="Poppins"/>
              <a:ea typeface="Poppins"/>
              <a:cs typeface="Poppins"/>
              <a:sym typeface="Poppins"/>
            </a:endParaRPr>
          </a:p>
        </p:txBody>
      </p:sp>
      <p:sp>
        <p:nvSpPr>
          <p:cNvPr id="249" name="Google Shape;249;p44"/>
          <p:cNvSpPr txBox="1"/>
          <p:nvPr/>
        </p:nvSpPr>
        <p:spPr>
          <a:xfrm>
            <a:off x="7571222" y="1457175"/>
            <a:ext cx="945600" cy="311700"/>
          </a:xfrm>
          <a:prstGeom prst="rect">
            <a:avLst/>
          </a:prstGeom>
          <a:noFill/>
          <a:ln>
            <a:noFill/>
          </a:ln>
        </p:spPr>
        <p:txBody>
          <a:bodyPr spcFirstLastPara="1" wrap="square" lIns="34300" tIns="17150" rIns="34300" bIns="17150" anchor="ctr" anchorCtr="0">
            <a:spAutoFit/>
          </a:bodyPr>
          <a:lstStyle/>
          <a:p>
            <a:pPr marL="0" marR="0" lvl="0" indent="0" algn="ctr" rtl="0">
              <a:spcBef>
                <a:spcPts val="0"/>
              </a:spcBef>
              <a:spcAft>
                <a:spcPts val="0"/>
              </a:spcAft>
              <a:buNone/>
            </a:pPr>
            <a:r>
              <a:rPr lang="en" sz="1800" b="1">
                <a:solidFill>
                  <a:srgbClr val="A5A5A5"/>
                </a:solidFill>
                <a:latin typeface="Poppins"/>
                <a:ea typeface="Poppins"/>
                <a:cs typeface="Poppins"/>
                <a:sym typeface="Poppins"/>
              </a:rPr>
              <a:t>2024</a:t>
            </a:r>
            <a:endParaRPr sz="500">
              <a:solidFill>
                <a:srgbClr val="A5A5A5"/>
              </a:solidFill>
            </a:endParaRPr>
          </a:p>
        </p:txBody>
      </p:sp>
      <p:sp>
        <p:nvSpPr>
          <p:cNvPr id="250" name="Google Shape;250;p44"/>
          <p:cNvSpPr/>
          <p:nvPr/>
        </p:nvSpPr>
        <p:spPr>
          <a:xfrm>
            <a:off x="812200" y="1768600"/>
            <a:ext cx="6701700" cy="31500"/>
          </a:xfrm>
          <a:prstGeom prst="rect">
            <a:avLst/>
          </a:prstGeom>
          <a:solidFill>
            <a:srgbClr val="A5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4"/>
          <p:cNvSpPr/>
          <p:nvPr/>
        </p:nvSpPr>
        <p:spPr>
          <a:xfrm>
            <a:off x="7569846" y="1768600"/>
            <a:ext cx="945600" cy="31500"/>
          </a:xfrm>
          <a:prstGeom prst="rect">
            <a:avLst/>
          </a:prstGeom>
          <a:solidFill>
            <a:srgbClr val="A5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4"/>
          <p:cNvSpPr txBox="1"/>
          <p:nvPr/>
        </p:nvSpPr>
        <p:spPr>
          <a:xfrm>
            <a:off x="2889100" y="2482700"/>
            <a:ext cx="1683000" cy="219300"/>
          </a:xfrm>
          <a:prstGeom prst="rect">
            <a:avLst/>
          </a:prstGeom>
          <a:noFill/>
          <a:ln>
            <a:noFill/>
          </a:ln>
        </p:spPr>
        <p:txBody>
          <a:bodyPr spcFirstLastPara="1" wrap="square" lIns="34300" tIns="17150" rIns="34300" bIns="17150" anchor="b" anchorCtr="0">
            <a:spAutoFit/>
          </a:bodyPr>
          <a:lstStyle/>
          <a:p>
            <a:pPr marL="0" marR="0" lvl="0" indent="0" algn="l" rtl="0">
              <a:spcBef>
                <a:spcPts val="0"/>
              </a:spcBef>
              <a:spcAft>
                <a:spcPts val="0"/>
              </a:spcAft>
              <a:buNone/>
            </a:pPr>
            <a:r>
              <a:rPr lang="en" sz="1200" b="1">
                <a:solidFill>
                  <a:schemeClr val="accent2"/>
                </a:solidFill>
                <a:latin typeface="Poppins"/>
                <a:ea typeface="Poppins"/>
                <a:cs typeface="Poppins"/>
                <a:sym typeface="Poppins"/>
              </a:rPr>
              <a:t>DRAFT DOCUMENTS</a:t>
            </a:r>
            <a:endParaRPr sz="1200" b="1">
              <a:solidFill>
                <a:schemeClr val="accent2"/>
              </a:solidFill>
              <a:latin typeface="Poppins"/>
              <a:ea typeface="Poppins"/>
              <a:cs typeface="Poppins"/>
              <a:sym typeface="Poppins"/>
            </a:endParaRPr>
          </a:p>
        </p:txBody>
      </p:sp>
      <p:sp>
        <p:nvSpPr>
          <p:cNvPr id="253" name="Google Shape;253;p44"/>
          <p:cNvSpPr txBox="1"/>
          <p:nvPr/>
        </p:nvSpPr>
        <p:spPr>
          <a:xfrm>
            <a:off x="4941902" y="2482700"/>
            <a:ext cx="3408900" cy="219300"/>
          </a:xfrm>
          <a:prstGeom prst="rect">
            <a:avLst/>
          </a:prstGeom>
          <a:noFill/>
          <a:ln>
            <a:noFill/>
          </a:ln>
        </p:spPr>
        <p:txBody>
          <a:bodyPr spcFirstLastPara="1" wrap="square" lIns="34300" tIns="17150" rIns="34300" bIns="17150" anchor="b" anchorCtr="0">
            <a:spAutoFit/>
          </a:bodyPr>
          <a:lstStyle/>
          <a:p>
            <a:pPr marL="0" marR="0" lvl="0" indent="0" algn="l" rtl="0">
              <a:spcBef>
                <a:spcPts val="0"/>
              </a:spcBef>
              <a:spcAft>
                <a:spcPts val="0"/>
              </a:spcAft>
              <a:buNone/>
            </a:pPr>
            <a:r>
              <a:rPr lang="en" sz="1200" b="1">
                <a:solidFill>
                  <a:srgbClr val="7C8B29"/>
                </a:solidFill>
                <a:latin typeface="Poppins"/>
                <a:ea typeface="Poppins"/>
                <a:cs typeface="Poppins"/>
                <a:sym typeface="Poppins"/>
              </a:rPr>
              <a:t>GATHER FEEDBACK + FINALIZE</a:t>
            </a:r>
            <a:endParaRPr sz="1200" b="1">
              <a:solidFill>
                <a:srgbClr val="7C8B29"/>
              </a:solidFill>
              <a:latin typeface="Poppins"/>
              <a:ea typeface="Poppins"/>
              <a:cs typeface="Poppins"/>
              <a:sym typeface="Poppins"/>
            </a:endParaRPr>
          </a:p>
        </p:txBody>
      </p:sp>
      <p:grpSp>
        <p:nvGrpSpPr>
          <p:cNvPr id="254" name="Google Shape;254;p44"/>
          <p:cNvGrpSpPr/>
          <p:nvPr/>
        </p:nvGrpSpPr>
        <p:grpSpPr>
          <a:xfrm>
            <a:off x="812175" y="1822500"/>
            <a:ext cx="7704600" cy="283239"/>
            <a:chOff x="812175" y="1822500"/>
            <a:chExt cx="7704600" cy="283239"/>
          </a:xfrm>
        </p:grpSpPr>
        <p:sp>
          <p:nvSpPr>
            <p:cNvPr id="255" name="Google Shape;255;p44"/>
            <p:cNvSpPr/>
            <p:nvPr/>
          </p:nvSpPr>
          <p:spPr>
            <a:xfrm>
              <a:off x="812175" y="1840650"/>
              <a:ext cx="7704600" cy="167700"/>
            </a:xfrm>
            <a:prstGeom prst="rect">
              <a:avLst/>
            </a:prstGeom>
            <a:solidFill>
              <a:srgbClr val="9E9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6" name="Google Shape;256;p44"/>
            <p:cNvCxnSpPr/>
            <p:nvPr/>
          </p:nvCxnSpPr>
          <p:spPr>
            <a:xfrm rot="-5400000">
              <a:off x="6457657" y="1977789"/>
              <a:ext cx="255900" cy="0"/>
            </a:xfrm>
            <a:prstGeom prst="straightConnector1">
              <a:avLst/>
            </a:prstGeom>
            <a:noFill/>
            <a:ln w="19050" cap="flat" cmpd="sng">
              <a:solidFill>
                <a:srgbClr val="FFFFFF"/>
              </a:solidFill>
              <a:prstDash val="solid"/>
              <a:miter lim="800000"/>
              <a:headEnd type="none" w="sm" len="sm"/>
              <a:tailEnd type="none" w="sm" len="sm"/>
            </a:ln>
          </p:spPr>
        </p:cxnSp>
        <p:cxnSp>
          <p:nvCxnSpPr>
            <p:cNvPr id="257" name="Google Shape;257;p44"/>
            <p:cNvCxnSpPr/>
            <p:nvPr/>
          </p:nvCxnSpPr>
          <p:spPr>
            <a:xfrm rot="-5400000">
              <a:off x="5495422" y="1977789"/>
              <a:ext cx="255900" cy="0"/>
            </a:xfrm>
            <a:prstGeom prst="straightConnector1">
              <a:avLst/>
            </a:prstGeom>
            <a:noFill/>
            <a:ln w="19050" cap="flat" cmpd="sng">
              <a:solidFill>
                <a:srgbClr val="FFFFFF"/>
              </a:solidFill>
              <a:prstDash val="solid"/>
              <a:miter lim="800000"/>
              <a:headEnd type="none" w="sm" len="sm"/>
              <a:tailEnd type="none" w="sm" len="sm"/>
            </a:ln>
          </p:spPr>
        </p:cxnSp>
        <p:cxnSp>
          <p:nvCxnSpPr>
            <p:cNvPr id="258" name="Google Shape;258;p44"/>
            <p:cNvCxnSpPr/>
            <p:nvPr/>
          </p:nvCxnSpPr>
          <p:spPr>
            <a:xfrm rot="-5400000">
              <a:off x="4533186" y="1977789"/>
              <a:ext cx="255900" cy="0"/>
            </a:xfrm>
            <a:prstGeom prst="straightConnector1">
              <a:avLst/>
            </a:prstGeom>
            <a:noFill/>
            <a:ln w="19050" cap="flat" cmpd="sng">
              <a:solidFill>
                <a:srgbClr val="FFFFFF"/>
              </a:solidFill>
              <a:prstDash val="solid"/>
              <a:miter lim="800000"/>
              <a:headEnd type="none" w="sm" len="sm"/>
              <a:tailEnd type="none" w="sm" len="sm"/>
            </a:ln>
          </p:spPr>
        </p:cxnSp>
        <p:cxnSp>
          <p:nvCxnSpPr>
            <p:cNvPr id="259" name="Google Shape;259;p44"/>
            <p:cNvCxnSpPr/>
            <p:nvPr/>
          </p:nvCxnSpPr>
          <p:spPr>
            <a:xfrm rot="-5400000">
              <a:off x="3570951" y="1977789"/>
              <a:ext cx="255900" cy="0"/>
            </a:xfrm>
            <a:prstGeom prst="straightConnector1">
              <a:avLst/>
            </a:prstGeom>
            <a:noFill/>
            <a:ln w="19050" cap="flat" cmpd="sng">
              <a:solidFill>
                <a:srgbClr val="FFFFFF"/>
              </a:solidFill>
              <a:prstDash val="solid"/>
              <a:miter lim="800000"/>
              <a:headEnd type="none" w="sm" len="sm"/>
              <a:tailEnd type="none" w="sm" len="sm"/>
            </a:ln>
          </p:spPr>
        </p:cxnSp>
        <p:cxnSp>
          <p:nvCxnSpPr>
            <p:cNvPr id="260" name="Google Shape;260;p44"/>
            <p:cNvCxnSpPr/>
            <p:nvPr/>
          </p:nvCxnSpPr>
          <p:spPr>
            <a:xfrm rot="-5400000">
              <a:off x="2608716" y="1977789"/>
              <a:ext cx="255900" cy="0"/>
            </a:xfrm>
            <a:prstGeom prst="straightConnector1">
              <a:avLst/>
            </a:prstGeom>
            <a:noFill/>
            <a:ln w="19050" cap="flat" cmpd="sng">
              <a:solidFill>
                <a:srgbClr val="FFFFFF"/>
              </a:solidFill>
              <a:prstDash val="solid"/>
              <a:miter lim="800000"/>
              <a:headEnd type="none" w="sm" len="sm"/>
              <a:tailEnd type="none" w="sm" len="sm"/>
            </a:ln>
          </p:spPr>
        </p:cxnSp>
        <p:cxnSp>
          <p:nvCxnSpPr>
            <p:cNvPr id="261" name="Google Shape;261;p44"/>
            <p:cNvCxnSpPr/>
            <p:nvPr/>
          </p:nvCxnSpPr>
          <p:spPr>
            <a:xfrm rot="-5400000">
              <a:off x="1646481" y="1977789"/>
              <a:ext cx="255900" cy="0"/>
            </a:xfrm>
            <a:prstGeom prst="straightConnector1">
              <a:avLst/>
            </a:prstGeom>
            <a:noFill/>
            <a:ln w="19050" cap="flat" cmpd="sng">
              <a:solidFill>
                <a:srgbClr val="FFFFFF"/>
              </a:solidFill>
              <a:prstDash val="solid"/>
              <a:miter lim="800000"/>
              <a:headEnd type="none" w="sm" len="sm"/>
              <a:tailEnd type="none" w="sm" len="sm"/>
            </a:ln>
          </p:spPr>
        </p:cxnSp>
        <p:cxnSp>
          <p:nvCxnSpPr>
            <p:cNvPr id="262" name="Google Shape;262;p44"/>
            <p:cNvCxnSpPr/>
            <p:nvPr/>
          </p:nvCxnSpPr>
          <p:spPr>
            <a:xfrm rot="-5400000">
              <a:off x="7419892" y="1977789"/>
              <a:ext cx="255900" cy="0"/>
            </a:xfrm>
            <a:prstGeom prst="straightConnector1">
              <a:avLst/>
            </a:prstGeom>
            <a:noFill/>
            <a:ln w="19050" cap="flat" cmpd="sng">
              <a:solidFill>
                <a:srgbClr val="FFFFFF"/>
              </a:solidFill>
              <a:prstDash val="solid"/>
              <a:miter lim="800000"/>
              <a:headEnd type="none" w="sm" len="sm"/>
              <a:tailEnd type="none" w="sm" len="sm"/>
            </a:ln>
          </p:spPr>
        </p:cxnSp>
        <p:sp>
          <p:nvSpPr>
            <p:cNvPr id="263" name="Google Shape;263;p44"/>
            <p:cNvSpPr txBox="1"/>
            <p:nvPr/>
          </p:nvSpPr>
          <p:spPr>
            <a:xfrm>
              <a:off x="976947" y="1822500"/>
              <a:ext cx="620700" cy="204000"/>
            </a:xfrm>
            <a:prstGeom prst="rect">
              <a:avLst/>
            </a:prstGeom>
            <a:noFill/>
            <a:ln>
              <a:noFill/>
            </a:ln>
          </p:spPr>
          <p:txBody>
            <a:bodyPr spcFirstLastPara="1" wrap="square" lIns="34300" tIns="17150" rIns="34300" bIns="17150" anchor="b" anchorCtr="0">
              <a:spAutoFit/>
            </a:bodyPr>
            <a:lstStyle/>
            <a:p>
              <a:pPr marL="0" marR="0" lvl="0" indent="0" algn="ctr" rtl="0">
                <a:spcBef>
                  <a:spcPts val="0"/>
                </a:spcBef>
                <a:spcAft>
                  <a:spcPts val="0"/>
                </a:spcAft>
                <a:buNone/>
              </a:pPr>
              <a:r>
                <a:rPr lang="en" sz="1100">
                  <a:solidFill>
                    <a:schemeClr val="lt1"/>
                  </a:solidFill>
                  <a:latin typeface="Lato"/>
                  <a:ea typeface="Lato"/>
                  <a:cs typeface="Lato"/>
                  <a:sym typeface="Lato"/>
                </a:rPr>
                <a:t>JUNE</a:t>
              </a:r>
              <a:endParaRPr sz="400">
                <a:solidFill>
                  <a:schemeClr val="lt1"/>
                </a:solidFill>
                <a:latin typeface="Lato"/>
                <a:ea typeface="Lato"/>
                <a:cs typeface="Lato"/>
                <a:sym typeface="Lato"/>
              </a:endParaRPr>
            </a:p>
          </p:txBody>
        </p:sp>
        <p:sp>
          <p:nvSpPr>
            <p:cNvPr id="264" name="Google Shape;264;p44"/>
            <p:cNvSpPr txBox="1"/>
            <p:nvPr/>
          </p:nvSpPr>
          <p:spPr>
            <a:xfrm>
              <a:off x="1940903" y="1822500"/>
              <a:ext cx="620700" cy="204000"/>
            </a:xfrm>
            <a:prstGeom prst="rect">
              <a:avLst/>
            </a:prstGeom>
            <a:noFill/>
            <a:ln>
              <a:noFill/>
            </a:ln>
          </p:spPr>
          <p:txBody>
            <a:bodyPr spcFirstLastPara="1" wrap="square" lIns="34300" tIns="17150" rIns="34300" bIns="17150" anchor="b" anchorCtr="0">
              <a:spAutoFit/>
            </a:bodyPr>
            <a:lstStyle/>
            <a:p>
              <a:pPr marL="0" marR="0" lvl="0" indent="0" algn="ctr" rtl="0">
                <a:spcBef>
                  <a:spcPts val="0"/>
                </a:spcBef>
                <a:spcAft>
                  <a:spcPts val="0"/>
                </a:spcAft>
                <a:buNone/>
              </a:pPr>
              <a:r>
                <a:rPr lang="en" sz="1100">
                  <a:solidFill>
                    <a:schemeClr val="lt1"/>
                  </a:solidFill>
                  <a:latin typeface="Lato"/>
                  <a:ea typeface="Lato"/>
                  <a:cs typeface="Lato"/>
                  <a:sym typeface="Lato"/>
                </a:rPr>
                <a:t>JULY</a:t>
              </a:r>
              <a:endParaRPr sz="400">
                <a:solidFill>
                  <a:schemeClr val="lt1"/>
                </a:solidFill>
                <a:latin typeface="Lato"/>
                <a:ea typeface="Lato"/>
                <a:cs typeface="Lato"/>
                <a:sym typeface="Lato"/>
              </a:endParaRPr>
            </a:p>
          </p:txBody>
        </p:sp>
        <p:sp>
          <p:nvSpPr>
            <p:cNvPr id="265" name="Google Shape;265;p44"/>
            <p:cNvSpPr txBox="1"/>
            <p:nvPr/>
          </p:nvSpPr>
          <p:spPr>
            <a:xfrm>
              <a:off x="2904859" y="1822500"/>
              <a:ext cx="620700" cy="204000"/>
            </a:xfrm>
            <a:prstGeom prst="rect">
              <a:avLst/>
            </a:prstGeom>
            <a:noFill/>
            <a:ln>
              <a:noFill/>
            </a:ln>
          </p:spPr>
          <p:txBody>
            <a:bodyPr spcFirstLastPara="1" wrap="square" lIns="34300" tIns="17150" rIns="34300" bIns="17150" anchor="b" anchorCtr="0">
              <a:spAutoFit/>
            </a:bodyPr>
            <a:lstStyle/>
            <a:p>
              <a:pPr marL="0" marR="0" lvl="0" indent="0" algn="ctr" rtl="0">
                <a:spcBef>
                  <a:spcPts val="0"/>
                </a:spcBef>
                <a:spcAft>
                  <a:spcPts val="0"/>
                </a:spcAft>
                <a:buNone/>
              </a:pPr>
              <a:r>
                <a:rPr lang="en" sz="1100">
                  <a:solidFill>
                    <a:schemeClr val="lt1"/>
                  </a:solidFill>
                  <a:latin typeface="Lato"/>
                  <a:ea typeface="Lato"/>
                  <a:cs typeface="Lato"/>
                  <a:sym typeface="Lato"/>
                </a:rPr>
                <a:t>AUG</a:t>
              </a:r>
              <a:endParaRPr sz="400">
                <a:solidFill>
                  <a:schemeClr val="lt1"/>
                </a:solidFill>
                <a:latin typeface="Lato"/>
                <a:ea typeface="Lato"/>
                <a:cs typeface="Lato"/>
                <a:sym typeface="Lato"/>
              </a:endParaRPr>
            </a:p>
          </p:txBody>
        </p:sp>
        <p:sp>
          <p:nvSpPr>
            <p:cNvPr id="266" name="Google Shape;266;p44"/>
            <p:cNvSpPr txBox="1"/>
            <p:nvPr/>
          </p:nvSpPr>
          <p:spPr>
            <a:xfrm>
              <a:off x="4832770" y="1822500"/>
              <a:ext cx="620700" cy="204000"/>
            </a:xfrm>
            <a:prstGeom prst="rect">
              <a:avLst/>
            </a:prstGeom>
            <a:noFill/>
            <a:ln>
              <a:noFill/>
            </a:ln>
          </p:spPr>
          <p:txBody>
            <a:bodyPr spcFirstLastPara="1" wrap="square" lIns="34300" tIns="17150" rIns="34300" bIns="17150" anchor="b" anchorCtr="0">
              <a:spAutoFit/>
            </a:bodyPr>
            <a:lstStyle/>
            <a:p>
              <a:pPr marL="0" marR="0" lvl="0" indent="0" algn="ctr" rtl="0">
                <a:spcBef>
                  <a:spcPts val="0"/>
                </a:spcBef>
                <a:spcAft>
                  <a:spcPts val="0"/>
                </a:spcAft>
                <a:buNone/>
              </a:pPr>
              <a:r>
                <a:rPr lang="en" sz="1100">
                  <a:solidFill>
                    <a:schemeClr val="lt1"/>
                  </a:solidFill>
                  <a:latin typeface="Lato"/>
                  <a:ea typeface="Lato"/>
                  <a:cs typeface="Lato"/>
                  <a:sym typeface="Lato"/>
                </a:rPr>
                <a:t>OCT</a:t>
              </a:r>
              <a:endParaRPr sz="400">
                <a:solidFill>
                  <a:schemeClr val="lt1"/>
                </a:solidFill>
                <a:latin typeface="Lato"/>
                <a:ea typeface="Lato"/>
                <a:cs typeface="Lato"/>
                <a:sym typeface="Lato"/>
              </a:endParaRPr>
            </a:p>
          </p:txBody>
        </p:sp>
        <p:sp>
          <p:nvSpPr>
            <p:cNvPr id="267" name="Google Shape;267;p44"/>
            <p:cNvSpPr txBox="1"/>
            <p:nvPr/>
          </p:nvSpPr>
          <p:spPr>
            <a:xfrm>
              <a:off x="5796726" y="1822500"/>
              <a:ext cx="620700" cy="204000"/>
            </a:xfrm>
            <a:prstGeom prst="rect">
              <a:avLst/>
            </a:prstGeom>
            <a:noFill/>
            <a:ln>
              <a:noFill/>
            </a:ln>
          </p:spPr>
          <p:txBody>
            <a:bodyPr spcFirstLastPara="1" wrap="square" lIns="34300" tIns="17150" rIns="34300" bIns="17150" anchor="b" anchorCtr="0">
              <a:spAutoFit/>
            </a:bodyPr>
            <a:lstStyle/>
            <a:p>
              <a:pPr marL="0" marR="0" lvl="0" indent="0" algn="ctr" rtl="0">
                <a:spcBef>
                  <a:spcPts val="0"/>
                </a:spcBef>
                <a:spcAft>
                  <a:spcPts val="0"/>
                </a:spcAft>
                <a:buNone/>
              </a:pPr>
              <a:r>
                <a:rPr lang="en" sz="1100">
                  <a:solidFill>
                    <a:schemeClr val="lt1"/>
                  </a:solidFill>
                  <a:latin typeface="Lato"/>
                  <a:ea typeface="Lato"/>
                  <a:cs typeface="Lato"/>
                  <a:sym typeface="Lato"/>
                </a:rPr>
                <a:t>NOV</a:t>
              </a:r>
              <a:endParaRPr sz="400">
                <a:solidFill>
                  <a:schemeClr val="lt1"/>
                </a:solidFill>
                <a:latin typeface="Lato"/>
                <a:ea typeface="Lato"/>
                <a:cs typeface="Lato"/>
                <a:sym typeface="Lato"/>
              </a:endParaRPr>
            </a:p>
          </p:txBody>
        </p:sp>
        <p:sp>
          <p:nvSpPr>
            <p:cNvPr id="268" name="Google Shape;268;p44"/>
            <p:cNvSpPr txBox="1"/>
            <p:nvPr/>
          </p:nvSpPr>
          <p:spPr>
            <a:xfrm>
              <a:off x="6760682" y="1822500"/>
              <a:ext cx="620700" cy="204000"/>
            </a:xfrm>
            <a:prstGeom prst="rect">
              <a:avLst/>
            </a:prstGeom>
            <a:noFill/>
            <a:ln>
              <a:noFill/>
            </a:ln>
          </p:spPr>
          <p:txBody>
            <a:bodyPr spcFirstLastPara="1" wrap="square" lIns="34300" tIns="17150" rIns="34300" bIns="17150" anchor="b" anchorCtr="0">
              <a:spAutoFit/>
            </a:bodyPr>
            <a:lstStyle/>
            <a:p>
              <a:pPr marL="0" marR="0" lvl="0" indent="0" algn="ctr" rtl="0">
                <a:spcBef>
                  <a:spcPts val="0"/>
                </a:spcBef>
                <a:spcAft>
                  <a:spcPts val="0"/>
                </a:spcAft>
                <a:buNone/>
              </a:pPr>
              <a:r>
                <a:rPr lang="en" sz="1100">
                  <a:solidFill>
                    <a:schemeClr val="lt1"/>
                  </a:solidFill>
                  <a:latin typeface="Lato"/>
                  <a:ea typeface="Lato"/>
                  <a:cs typeface="Lato"/>
                  <a:sym typeface="Lato"/>
                </a:rPr>
                <a:t>DEC</a:t>
              </a:r>
              <a:endParaRPr sz="400">
                <a:solidFill>
                  <a:schemeClr val="lt1"/>
                </a:solidFill>
                <a:latin typeface="Lato"/>
                <a:ea typeface="Lato"/>
                <a:cs typeface="Lato"/>
                <a:sym typeface="Lato"/>
              </a:endParaRPr>
            </a:p>
          </p:txBody>
        </p:sp>
        <p:sp>
          <p:nvSpPr>
            <p:cNvPr id="269" name="Google Shape;269;p44"/>
            <p:cNvSpPr txBox="1"/>
            <p:nvPr/>
          </p:nvSpPr>
          <p:spPr>
            <a:xfrm>
              <a:off x="7724638" y="1822500"/>
              <a:ext cx="620700" cy="204000"/>
            </a:xfrm>
            <a:prstGeom prst="rect">
              <a:avLst/>
            </a:prstGeom>
            <a:noFill/>
            <a:ln>
              <a:noFill/>
            </a:ln>
          </p:spPr>
          <p:txBody>
            <a:bodyPr spcFirstLastPara="1" wrap="square" lIns="34300" tIns="17150" rIns="34300" bIns="17150" anchor="b" anchorCtr="0">
              <a:spAutoFit/>
            </a:bodyPr>
            <a:lstStyle/>
            <a:p>
              <a:pPr marL="0" marR="0" lvl="0" indent="0" algn="ctr" rtl="0">
                <a:spcBef>
                  <a:spcPts val="0"/>
                </a:spcBef>
                <a:spcAft>
                  <a:spcPts val="0"/>
                </a:spcAft>
                <a:buNone/>
              </a:pPr>
              <a:r>
                <a:rPr lang="en" sz="1100">
                  <a:solidFill>
                    <a:schemeClr val="lt1"/>
                  </a:solidFill>
                  <a:latin typeface="Lato"/>
                  <a:ea typeface="Lato"/>
                  <a:cs typeface="Lato"/>
                  <a:sym typeface="Lato"/>
                </a:rPr>
                <a:t>JAN</a:t>
              </a:r>
              <a:endParaRPr sz="400">
                <a:solidFill>
                  <a:schemeClr val="lt1"/>
                </a:solidFill>
                <a:latin typeface="Lato"/>
                <a:ea typeface="Lato"/>
                <a:cs typeface="Lato"/>
                <a:sym typeface="Lato"/>
              </a:endParaRPr>
            </a:p>
          </p:txBody>
        </p:sp>
        <p:sp>
          <p:nvSpPr>
            <p:cNvPr id="270" name="Google Shape;270;p44"/>
            <p:cNvSpPr txBox="1"/>
            <p:nvPr/>
          </p:nvSpPr>
          <p:spPr>
            <a:xfrm>
              <a:off x="3868815" y="1822500"/>
              <a:ext cx="620700" cy="204000"/>
            </a:xfrm>
            <a:prstGeom prst="rect">
              <a:avLst/>
            </a:prstGeom>
            <a:noFill/>
            <a:ln>
              <a:noFill/>
            </a:ln>
          </p:spPr>
          <p:txBody>
            <a:bodyPr spcFirstLastPara="1" wrap="square" lIns="34300" tIns="17150" rIns="34300" bIns="17150" anchor="b" anchorCtr="0">
              <a:spAutoFit/>
            </a:bodyPr>
            <a:lstStyle/>
            <a:p>
              <a:pPr marL="0" marR="0" lvl="0" indent="0" algn="ctr" rtl="0">
                <a:spcBef>
                  <a:spcPts val="0"/>
                </a:spcBef>
                <a:spcAft>
                  <a:spcPts val="0"/>
                </a:spcAft>
                <a:buNone/>
              </a:pPr>
              <a:r>
                <a:rPr lang="en" sz="1100">
                  <a:solidFill>
                    <a:schemeClr val="lt1"/>
                  </a:solidFill>
                  <a:latin typeface="Lato"/>
                  <a:ea typeface="Lato"/>
                  <a:cs typeface="Lato"/>
                  <a:sym typeface="Lato"/>
                </a:rPr>
                <a:t>SEP</a:t>
              </a:r>
              <a:endParaRPr sz="400">
                <a:solidFill>
                  <a:schemeClr val="lt1"/>
                </a:solidFill>
                <a:latin typeface="Lato"/>
                <a:ea typeface="Lato"/>
                <a:cs typeface="Lato"/>
                <a:sym typeface="Lato"/>
              </a:endParaRPr>
            </a:p>
          </p:txBody>
        </p:sp>
      </p:grpSp>
      <p:sp>
        <p:nvSpPr>
          <p:cNvPr id="271" name="Google Shape;271;p44"/>
          <p:cNvSpPr txBox="1">
            <a:spLocks noGrp="1"/>
          </p:cNvSpPr>
          <p:nvPr>
            <p:ph type="title" idx="4294967295"/>
          </p:nvPr>
        </p:nvSpPr>
        <p:spPr>
          <a:xfrm>
            <a:off x="812200" y="510125"/>
            <a:ext cx="72810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dk2"/>
                </a:solidFill>
              </a:rPr>
              <a:t>Project timeline</a:t>
            </a:r>
            <a:endParaRPr>
              <a:solidFill>
                <a:schemeClr val="dk2"/>
              </a:solidFill>
            </a:endParaRPr>
          </a:p>
        </p:txBody>
      </p:sp>
      <p:sp>
        <p:nvSpPr>
          <p:cNvPr id="272" name="Google Shape;272;p44"/>
          <p:cNvSpPr txBox="1"/>
          <p:nvPr/>
        </p:nvSpPr>
        <p:spPr>
          <a:xfrm>
            <a:off x="834825" y="2810625"/>
            <a:ext cx="1838700" cy="1820100"/>
          </a:xfrm>
          <a:prstGeom prst="rect">
            <a:avLst/>
          </a:prstGeom>
          <a:noFill/>
          <a:ln>
            <a:noFill/>
          </a:ln>
        </p:spPr>
        <p:txBody>
          <a:bodyPr spcFirstLastPara="1" wrap="square" lIns="180000" tIns="17150" rIns="34300" bIns="17150" anchor="t" anchorCtr="0">
            <a:spAutoFit/>
          </a:bodyPr>
          <a:lstStyle/>
          <a:p>
            <a:pPr marL="0" marR="0" lvl="0" indent="-172549" algn="l" rtl="0">
              <a:lnSpc>
                <a:spcPct val="100000"/>
              </a:lnSpc>
              <a:spcBef>
                <a:spcPts val="0"/>
              </a:spcBef>
              <a:spcAft>
                <a:spcPts val="0"/>
              </a:spcAft>
              <a:buClr>
                <a:schemeClr val="dk1"/>
              </a:buClr>
              <a:buSzPts val="1300"/>
              <a:buFont typeface="Barlow Condensed Medium"/>
              <a:buChar char="●"/>
            </a:pPr>
            <a:r>
              <a:rPr lang="en" sz="1300">
                <a:solidFill>
                  <a:srgbClr val="737572"/>
                </a:solidFill>
                <a:latin typeface="Barlow Condensed Medium"/>
                <a:ea typeface="Barlow Condensed Medium"/>
                <a:cs typeface="Barlow Condensed Medium"/>
                <a:sym typeface="Barlow Condensed Medium"/>
              </a:rPr>
              <a:t>OHA Collaborative Workgroup meetings to develop draft purpose statement and theory of change/logic model</a:t>
            </a:r>
            <a:endParaRPr sz="1300">
              <a:solidFill>
                <a:srgbClr val="737572"/>
              </a:solidFill>
              <a:latin typeface="Barlow Condensed Medium"/>
              <a:ea typeface="Barlow Condensed Medium"/>
              <a:cs typeface="Barlow Condensed Medium"/>
              <a:sym typeface="Barlow Condensed Medium"/>
            </a:endParaRPr>
          </a:p>
          <a:p>
            <a:pPr marL="0" marR="0" lvl="0" indent="-172549" algn="l" rtl="0">
              <a:lnSpc>
                <a:spcPct val="100000"/>
              </a:lnSpc>
              <a:spcBef>
                <a:spcPts val="0"/>
              </a:spcBef>
              <a:spcAft>
                <a:spcPts val="0"/>
              </a:spcAft>
              <a:buClr>
                <a:schemeClr val="dk1"/>
              </a:buClr>
              <a:buSzPts val="1300"/>
              <a:buFont typeface="Barlow Condensed Medium"/>
              <a:buChar char="●"/>
            </a:pPr>
            <a:r>
              <a:rPr lang="en" sz="1300">
                <a:solidFill>
                  <a:srgbClr val="737572"/>
                </a:solidFill>
                <a:latin typeface="Barlow Condensed Medium"/>
                <a:ea typeface="Barlow Condensed Medium"/>
                <a:cs typeface="Barlow Condensed Medium"/>
                <a:sym typeface="Barlow Condensed Medium"/>
              </a:rPr>
              <a:t>Submit draft purpose statement and theory of change/logic model (July) </a:t>
            </a:r>
            <a:r>
              <a:rPr lang="en" sz="1300">
                <a:solidFill>
                  <a:schemeClr val="dk2"/>
                </a:solidFill>
                <a:latin typeface="Barlow Condensed Medium"/>
                <a:ea typeface="Barlow Condensed Medium"/>
                <a:cs typeface="Barlow Condensed Medium"/>
                <a:sym typeface="Barlow Condensed Medium"/>
              </a:rPr>
              <a:t>⚑</a:t>
            </a:r>
            <a:endParaRPr sz="1300">
              <a:solidFill>
                <a:schemeClr val="dk1"/>
              </a:solidFill>
              <a:latin typeface="Barlow Condensed Medium"/>
              <a:ea typeface="Barlow Condensed Medium"/>
              <a:cs typeface="Barlow Condensed Medium"/>
              <a:sym typeface="Barlow Condensed Medium"/>
            </a:endParaRPr>
          </a:p>
          <a:p>
            <a:pPr marL="457200" marR="0" lvl="0" indent="0" algn="l" rtl="0">
              <a:lnSpc>
                <a:spcPct val="100000"/>
              </a:lnSpc>
              <a:spcBef>
                <a:spcPts val="0"/>
              </a:spcBef>
              <a:spcAft>
                <a:spcPts val="0"/>
              </a:spcAft>
              <a:buNone/>
            </a:pPr>
            <a:endParaRPr sz="1200">
              <a:solidFill>
                <a:srgbClr val="737572"/>
              </a:solidFill>
              <a:latin typeface="Barlow Condensed Medium"/>
              <a:ea typeface="Barlow Condensed Medium"/>
              <a:cs typeface="Barlow Condensed Medium"/>
              <a:sym typeface="Barlow Condensed Medium"/>
            </a:endParaRPr>
          </a:p>
        </p:txBody>
      </p:sp>
      <p:sp>
        <p:nvSpPr>
          <p:cNvPr id="273" name="Google Shape;273;p44"/>
          <p:cNvSpPr txBox="1"/>
          <p:nvPr/>
        </p:nvSpPr>
        <p:spPr>
          <a:xfrm>
            <a:off x="2889100" y="2810625"/>
            <a:ext cx="1879200" cy="1835700"/>
          </a:xfrm>
          <a:prstGeom prst="rect">
            <a:avLst/>
          </a:prstGeom>
          <a:noFill/>
          <a:ln>
            <a:noFill/>
          </a:ln>
        </p:spPr>
        <p:txBody>
          <a:bodyPr spcFirstLastPara="1" wrap="square" lIns="180000" tIns="17150" rIns="34300" bIns="17150" anchor="t" anchorCtr="0">
            <a:spAutoFit/>
          </a:bodyPr>
          <a:lstStyle/>
          <a:p>
            <a:pPr marL="0" marR="0" lvl="0" indent="-172549" algn="l" rtl="0">
              <a:lnSpc>
                <a:spcPct val="100000"/>
              </a:lnSpc>
              <a:spcBef>
                <a:spcPts val="0"/>
              </a:spcBef>
              <a:spcAft>
                <a:spcPts val="0"/>
              </a:spcAft>
              <a:buClr>
                <a:schemeClr val="accent2"/>
              </a:buClr>
              <a:buSzPts val="1300"/>
              <a:buFont typeface="Barlow Condensed Medium"/>
              <a:buChar char="●"/>
            </a:pPr>
            <a:r>
              <a:rPr lang="en" sz="1300">
                <a:solidFill>
                  <a:srgbClr val="737572"/>
                </a:solidFill>
                <a:latin typeface="Barlow Condensed Medium"/>
                <a:ea typeface="Barlow Condensed Medium"/>
                <a:cs typeface="Barlow Condensed Medium"/>
                <a:sym typeface="Barlow Condensed Medium"/>
              </a:rPr>
              <a:t>All partner kick-off meeting (CBOs and OHA) </a:t>
            </a:r>
            <a:endParaRPr sz="1300">
              <a:solidFill>
                <a:srgbClr val="737572"/>
              </a:solidFill>
              <a:latin typeface="Barlow Condensed Medium"/>
              <a:ea typeface="Barlow Condensed Medium"/>
              <a:cs typeface="Barlow Condensed Medium"/>
              <a:sym typeface="Barlow Condensed Medium"/>
            </a:endParaRPr>
          </a:p>
          <a:p>
            <a:pPr marL="0" marR="0" lvl="0" indent="-172549" algn="l" rtl="0">
              <a:lnSpc>
                <a:spcPct val="100000"/>
              </a:lnSpc>
              <a:spcBef>
                <a:spcPts val="0"/>
              </a:spcBef>
              <a:spcAft>
                <a:spcPts val="0"/>
              </a:spcAft>
              <a:buClr>
                <a:schemeClr val="accent2"/>
              </a:buClr>
              <a:buSzPts val="1300"/>
              <a:buFont typeface="Barlow Condensed Medium"/>
              <a:buChar char="●"/>
            </a:pPr>
            <a:r>
              <a:rPr lang="en" sz="1300">
                <a:solidFill>
                  <a:srgbClr val="737572"/>
                </a:solidFill>
                <a:latin typeface="Barlow Condensed Medium"/>
                <a:ea typeface="Barlow Condensed Medium"/>
                <a:cs typeface="Barlow Condensed Medium"/>
                <a:sym typeface="Barlow Condensed Medium"/>
              </a:rPr>
              <a:t>Small group meetings (CBOs and OHA) to workshop purpose statement, theory of change/logic model, and evaluation plan </a:t>
            </a:r>
            <a:endParaRPr sz="1300">
              <a:solidFill>
                <a:srgbClr val="737572"/>
              </a:solidFill>
              <a:latin typeface="Barlow Condensed Medium"/>
              <a:ea typeface="Barlow Condensed Medium"/>
              <a:cs typeface="Barlow Condensed Medium"/>
              <a:sym typeface="Barlow Condensed Medium"/>
            </a:endParaRPr>
          </a:p>
          <a:p>
            <a:pPr marL="0" marR="0" lvl="0" indent="-172549" algn="l" rtl="0">
              <a:lnSpc>
                <a:spcPct val="100000"/>
              </a:lnSpc>
              <a:spcBef>
                <a:spcPts val="0"/>
              </a:spcBef>
              <a:spcAft>
                <a:spcPts val="0"/>
              </a:spcAft>
              <a:buClr>
                <a:schemeClr val="accent2"/>
              </a:buClr>
              <a:buSzPts val="1300"/>
              <a:buFont typeface="Barlow Condensed Medium"/>
              <a:buChar char="●"/>
            </a:pPr>
            <a:r>
              <a:rPr lang="en" sz="1300">
                <a:solidFill>
                  <a:srgbClr val="737572"/>
                </a:solidFill>
                <a:latin typeface="Barlow Condensed Medium"/>
                <a:ea typeface="Barlow Condensed Medium"/>
                <a:cs typeface="Barlow Condensed Medium"/>
                <a:sym typeface="Barlow Condensed Medium"/>
              </a:rPr>
              <a:t>Documents drafted (September) </a:t>
            </a:r>
            <a:r>
              <a:rPr lang="en" sz="1300">
                <a:solidFill>
                  <a:schemeClr val="dk2"/>
                </a:solidFill>
                <a:latin typeface="Barlow Condensed Medium"/>
                <a:ea typeface="Barlow Condensed Medium"/>
                <a:cs typeface="Barlow Condensed Medium"/>
                <a:sym typeface="Barlow Condensed Medium"/>
              </a:rPr>
              <a:t>⚑</a:t>
            </a:r>
            <a:endParaRPr sz="1300">
              <a:solidFill>
                <a:schemeClr val="dk2"/>
              </a:solidFill>
              <a:latin typeface="Barlow Condensed Medium"/>
              <a:ea typeface="Barlow Condensed Medium"/>
              <a:cs typeface="Barlow Condensed Medium"/>
              <a:sym typeface="Barlow Condensed Medium"/>
            </a:endParaRPr>
          </a:p>
        </p:txBody>
      </p:sp>
      <p:sp>
        <p:nvSpPr>
          <p:cNvPr id="274" name="Google Shape;274;p44"/>
          <p:cNvSpPr txBox="1"/>
          <p:nvPr/>
        </p:nvSpPr>
        <p:spPr>
          <a:xfrm>
            <a:off x="4941900" y="2848325"/>
            <a:ext cx="3498600" cy="1035000"/>
          </a:xfrm>
          <a:prstGeom prst="rect">
            <a:avLst/>
          </a:prstGeom>
          <a:noFill/>
          <a:ln>
            <a:noFill/>
          </a:ln>
        </p:spPr>
        <p:txBody>
          <a:bodyPr spcFirstLastPara="1" wrap="square" lIns="180000" tIns="17150" rIns="34300" bIns="17150" anchor="t" anchorCtr="0">
            <a:spAutoFit/>
          </a:bodyPr>
          <a:lstStyle/>
          <a:p>
            <a:pPr marL="0" marR="0" lvl="0" indent="-172549" algn="l" rtl="0">
              <a:lnSpc>
                <a:spcPct val="100000"/>
              </a:lnSpc>
              <a:spcBef>
                <a:spcPts val="0"/>
              </a:spcBef>
              <a:spcAft>
                <a:spcPts val="0"/>
              </a:spcAft>
              <a:buClr>
                <a:srgbClr val="7C8B29"/>
              </a:buClr>
              <a:buSzPts val="1300"/>
              <a:buFont typeface="Barlow Condensed Medium"/>
              <a:buChar char="●"/>
            </a:pPr>
            <a:r>
              <a:rPr lang="en" sz="1300">
                <a:solidFill>
                  <a:srgbClr val="737572"/>
                </a:solidFill>
                <a:latin typeface="Barlow Condensed Medium"/>
                <a:ea typeface="Barlow Condensed Medium"/>
                <a:cs typeface="Barlow Condensed Medium"/>
                <a:sym typeface="Barlow Condensed Medium"/>
              </a:rPr>
              <a:t>1-2 all partner meetings to review and gather feedback on draft purpose statement, theory of change/logic model, and evaluation plan</a:t>
            </a:r>
            <a:endParaRPr sz="1300">
              <a:solidFill>
                <a:srgbClr val="737572"/>
              </a:solidFill>
              <a:latin typeface="Barlow Condensed Medium"/>
              <a:ea typeface="Barlow Condensed Medium"/>
              <a:cs typeface="Barlow Condensed Medium"/>
              <a:sym typeface="Barlow Condensed Medium"/>
            </a:endParaRPr>
          </a:p>
          <a:p>
            <a:pPr marL="0" marR="0" lvl="0" indent="-172549" algn="l" rtl="0">
              <a:lnSpc>
                <a:spcPct val="100000"/>
              </a:lnSpc>
              <a:spcBef>
                <a:spcPts val="0"/>
              </a:spcBef>
              <a:spcAft>
                <a:spcPts val="0"/>
              </a:spcAft>
              <a:buClr>
                <a:srgbClr val="7C8B29"/>
              </a:buClr>
              <a:buSzPts val="1300"/>
              <a:buFont typeface="Barlow Condensed Medium"/>
              <a:buChar char="●"/>
            </a:pPr>
            <a:r>
              <a:rPr lang="en" sz="1300">
                <a:solidFill>
                  <a:srgbClr val="737572"/>
                </a:solidFill>
                <a:latin typeface="Barlow Condensed Medium"/>
                <a:ea typeface="Barlow Condensed Medium"/>
                <a:cs typeface="Barlow Condensed Medium"/>
                <a:sym typeface="Barlow Condensed Medium"/>
              </a:rPr>
              <a:t>Finalize comprehensive evaluation plan and associated materials in English &amp; Spanish (November - January) </a:t>
            </a:r>
            <a:r>
              <a:rPr lang="en" sz="1300">
                <a:solidFill>
                  <a:schemeClr val="dk2"/>
                </a:solidFill>
                <a:latin typeface="Barlow Condensed Medium"/>
                <a:ea typeface="Barlow Condensed Medium"/>
                <a:cs typeface="Barlow Condensed Medium"/>
                <a:sym typeface="Barlow Condensed Medium"/>
              </a:rPr>
              <a:t>⚑</a:t>
            </a:r>
            <a:endParaRPr sz="1300">
              <a:solidFill>
                <a:srgbClr val="737572"/>
              </a:solidFill>
              <a:latin typeface="Barlow Condensed Medium"/>
              <a:ea typeface="Barlow Condensed Medium"/>
              <a:cs typeface="Barlow Condensed Medium"/>
              <a:sym typeface="Barlow Condensed Medium"/>
            </a:endParaRPr>
          </a:p>
        </p:txBody>
      </p:sp>
      <p:sp>
        <p:nvSpPr>
          <p:cNvPr id="275" name="Google Shape;275;p44"/>
          <p:cNvSpPr txBox="1"/>
          <p:nvPr/>
        </p:nvSpPr>
        <p:spPr>
          <a:xfrm>
            <a:off x="7374125" y="296075"/>
            <a:ext cx="114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2"/>
                </a:solidFill>
                <a:latin typeface="Barlow Condensed Medium"/>
                <a:ea typeface="Barlow Condensed Medium"/>
                <a:cs typeface="Barlow Condensed Medium"/>
                <a:sym typeface="Barlow Condensed Medium"/>
              </a:rPr>
              <a:t>⚑ = deliverable</a:t>
            </a:r>
            <a:endParaRPr sz="16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Project deliverables</a:t>
            </a:r>
            <a:endParaRPr/>
          </a:p>
        </p:txBody>
      </p:sp>
      <p:sp>
        <p:nvSpPr>
          <p:cNvPr id="281" name="Google Shape;281;p45"/>
          <p:cNvSpPr txBox="1">
            <a:spLocks noGrp="1"/>
          </p:cNvSpPr>
          <p:nvPr>
            <p:ph type="body" idx="1"/>
          </p:nvPr>
        </p:nvSpPr>
        <p:spPr>
          <a:xfrm>
            <a:off x="471900" y="2866150"/>
            <a:ext cx="2602200" cy="19533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000" b="1">
                <a:solidFill>
                  <a:schemeClr val="dk1"/>
                </a:solidFill>
              </a:rPr>
              <a:t>Shared purpose statement </a:t>
            </a:r>
            <a:endParaRPr sz="2000" b="1">
              <a:solidFill>
                <a:schemeClr val="dk1"/>
              </a:solidFill>
            </a:endParaRPr>
          </a:p>
          <a:p>
            <a:pPr marL="0" lvl="0" indent="0" algn="l" rtl="0">
              <a:spcBef>
                <a:spcPts val="1200"/>
              </a:spcBef>
              <a:spcAft>
                <a:spcPts val="1200"/>
              </a:spcAft>
              <a:buNone/>
            </a:pPr>
            <a:r>
              <a:rPr lang="en" sz="1400"/>
              <a:t>for the Public Health Equity Funding Opportunity and how the Funding Opportunity aligns with and advances other OHA-PHD strategic initiatives.</a:t>
            </a:r>
            <a:endParaRPr sz="1400"/>
          </a:p>
        </p:txBody>
      </p:sp>
      <p:sp>
        <p:nvSpPr>
          <p:cNvPr id="282" name="Google Shape;282;p45"/>
          <p:cNvSpPr txBox="1">
            <a:spLocks noGrp="1"/>
          </p:cNvSpPr>
          <p:nvPr>
            <p:ph type="body" idx="1"/>
          </p:nvPr>
        </p:nvSpPr>
        <p:spPr>
          <a:xfrm>
            <a:off x="3398675" y="2866150"/>
            <a:ext cx="2602200" cy="19533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000" b="1">
                <a:solidFill>
                  <a:schemeClr val="dk1"/>
                </a:solidFill>
              </a:rPr>
              <a:t>Logic model or theory of change</a:t>
            </a:r>
            <a:r>
              <a:rPr lang="en" b="1">
                <a:solidFill>
                  <a:schemeClr val="dk1"/>
                </a:solidFill>
              </a:rPr>
              <a:t> </a:t>
            </a:r>
            <a:endParaRPr b="1">
              <a:solidFill>
                <a:schemeClr val="dk1"/>
              </a:solidFill>
            </a:endParaRPr>
          </a:p>
          <a:p>
            <a:pPr marL="0" lvl="0" indent="0" algn="l" rtl="0">
              <a:spcBef>
                <a:spcPts val="1200"/>
              </a:spcBef>
              <a:spcAft>
                <a:spcPts val="1200"/>
              </a:spcAft>
              <a:buNone/>
            </a:pPr>
            <a:r>
              <a:rPr lang="en" sz="1400"/>
              <a:t>that describes the Public Health Equity Funding Opportunity as a state governmental public health systems change initiative.</a:t>
            </a:r>
            <a:endParaRPr sz="1400"/>
          </a:p>
        </p:txBody>
      </p:sp>
      <p:sp>
        <p:nvSpPr>
          <p:cNvPr id="283" name="Google Shape;283;p45"/>
          <p:cNvSpPr txBox="1">
            <a:spLocks noGrp="1"/>
          </p:cNvSpPr>
          <p:nvPr>
            <p:ph type="body" idx="1"/>
          </p:nvPr>
        </p:nvSpPr>
        <p:spPr>
          <a:xfrm>
            <a:off x="6325450" y="2866150"/>
            <a:ext cx="2602200" cy="19533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000" b="1">
                <a:solidFill>
                  <a:schemeClr val="dk1"/>
                </a:solidFill>
              </a:rPr>
              <a:t>Evaluation plan</a:t>
            </a:r>
            <a:endParaRPr sz="2000" b="1">
              <a:solidFill>
                <a:schemeClr val="dk1"/>
              </a:solidFill>
            </a:endParaRPr>
          </a:p>
          <a:p>
            <a:pPr marL="0" lvl="0" indent="0" algn="l" rtl="0">
              <a:spcBef>
                <a:spcPts val="1200"/>
              </a:spcBef>
              <a:spcAft>
                <a:spcPts val="0"/>
              </a:spcAft>
              <a:buNone/>
            </a:pPr>
            <a:endParaRPr sz="1400"/>
          </a:p>
          <a:p>
            <a:pPr marL="0" lvl="0" indent="0" algn="l" rtl="0">
              <a:spcBef>
                <a:spcPts val="1200"/>
              </a:spcBef>
              <a:spcAft>
                <a:spcPts val="1200"/>
              </a:spcAft>
              <a:buNone/>
            </a:pPr>
            <a:r>
              <a:rPr lang="en" sz="1400"/>
              <a:t>that includes evaluation questions, measures of success, and data collection approaches</a:t>
            </a:r>
            <a:endParaRPr sz="2000" b="1">
              <a:solidFill>
                <a:schemeClr val="dk1"/>
              </a:solidFill>
            </a:endParaRPr>
          </a:p>
        </p:txBody>
      </p:sp>
      <p:pic>
        <p:nvPicPr>
          <p:cNvPr id="284" name="Google Shape;284;p45"/>
          <p:cNvPicPr preferRelativeResize="0"/>
          <p:nvPr/>
        </p:nvPicPr>
        <p:blipFill>
          <a:blip r:embed="rId3">
            <a:alphaModFix/>
          </a:blip>
          <a:stretch>
            <a:fillRect/>
          </a:stretch>
        </p:blipFill>
        <p:spPr>
          <a:xfrm>
            <a:off x="562825" y="1951250"/>
            <a:ext cx="767700" cy="767700"/>
          </a:xfrm>
          <a:prstGeom prst="rect">
            <a:avLst/>
          </a:prstGeom>
          <a:noFill/>
          <a:ln>
            <a:noFill/>
          </a:ln>
        </p:spPr>
      </p:pic>
      <p:pic>
        <p:nvPicPr>
          <p:cNvPr id="285" name="Google Shape;285;p45"/>
          <p:cNvPicPr preferRelativeResize="0"/>
          <p:nvPr/>
        </p:nvPicPr>
        <p:blipFill>
          <a:blip r:embed="rId4">
            <a:alphaModFix/>
          </a:blip>
          <a:stretch>
            <a:fillRect/>
          </a:stretch>
        </p:blipFill>
        <p:spPr>
          <a:xfrm>
            <a:off x="3444138" y="1951250"/>
            <a:ext cx="767700" cy="767700"/>
          </a:xfrm>
          <a:prstGeom prst="rect">
            <a:avLst/>
          </a:prstGeom>
          <a:noFill/>
          <a:ln>
            <a:noFill/>
          </a:ln>
        </p:spPr>
      </p:pic>
      <p:pic>
        <p:nvPicPr>
          <p:cNvPr id="286" name="Google Shape;286;p45"/>
          <p:cNvPicPr preferRelativeResize="0"/>
          <p:nvPr/>
        </p:nvPicPr>
        <p:blipFill>
          <a:blip r:embed="rId5">
            <a:alphaModFix/>
          </a:blip>
          <a:stretch>
            <a:fillRect/>
          </a:stretch>
        </p:blipFill>
        <p:spPr>
          <a:xfrm>
            <a:off x="6433725" y="1951250"/>
            <a:ext cx="767700" cy="767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Next Steps</a:t>
            </a:r>
            <a:endParaRPr/>
          </a:p>
        </p:txBody>
      </p:sp>
      <p:sp>
        <p:nvSpPr>
          <p:cNvPr id="292" name="Google Shape;292;p46"/>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en"/>
              <a:t>OHA will be reaching out via email with a description of the project and a request for CBO participation</a:t>
            </a:r>
            <a:endParaRPr/>
          </a:p>
          <a:p>
            <a:pPr marL="457200" lvl="0" indent="0" algn="l" rtl="0">
              <a:spcBef>
                <a:spcPts val="1200"/>
              </a:spcBef>
              <a:spcAft>
                <a:spcPts val="0"/>
              </a:spcAft>
              <a:buNone/>
            </a:pPr>
            <a:endParaRPr/>
          </a:p>
          <a:p>
            <a:pPr marL="457200" lvl="0" indent="-342900" algn="l" rtl="0">
              <a:spcBef>
                <a:spcPts val="1200"/>
              </a:spcBef>
              <a:spcAft>
                <a:spcPts val="0"/>
              </a:spcAft>
              <a:buSzPts val="1800"/>
              <a:buAutoNum type="arabicPeriod"/>
            </a:pPr>
            <a:r>
              <a:rPr lang="en"/>
              <a:t>Kick-off meeting with OHA and CBO participants on August 10th from 10:00-11:00 AM  to provide more detail about the project</a:t>
            </a:r>
            <a:endParaRPr/>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7"/>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Questions?</a:t>
            </a:r>
            <a:endParaRPr/>
          </a:p>
        </p:txBody>
      </p:sp>
    </p:spTree>
  </p:cSld>
  <p:clrMapOvr>
    <a:masterClrMapping/>
  </p:clrMapOvr>
</p:sld>
</file>

<file path=ppt/theme/theme1.xml><?xml version="1.0" encoding="utf-8"?>
<a:theme xmlns:a="http://schemas.openxmlformats.org/drawingml/2006/main" name="Material">
  <a:themeElements>
    <a:clrScheme name="Material">
      <a:dk1>
        <a:srgbClr val="BE3455"/>
      </a:dk1>
      <a:lt1>
        <a:srgbClr val="FFFFFF"/>
      </a:lt1>
      <a:dk2>
        <a:srgbClr val="424242"/>
      </a:dk2>
      <a:lt2>
        <a:srgbClr val="737373"/>
      </a:lt2>
      <a:accent1>
        <a:srgbClr val="F4C7C3"/>
      </a:accent1>
      <a:accent2>
        <a:srgbClr val="3D5E8C"/>
      </a:accent2>
      <a:accent3>
        <a:srgbClr val="9BB7D4"/>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Rede Identity 1">
      <a:dk1>
        <a:srgbClr val="000000"/>
      </a:dk1>
      <a:lt1>
        <a:srgbClr val="FFFFFF"/>
      </a:lt1>
      <a:dk2>
        <a:srgbClr val="0B2635"/>
      </a:dk2>
      <a:lt2>
        <a:srgbClr val="D9EDF7"/>
      </a:lt2>
      <a:accent1>
        <a:srgbClr val="19667D"/>
      </a:accent1>
      <a:accent2>
        <a:srgbClr val="97E2CD"/>
      </a:accent2>
      <a:accent3>
        <a:srgbClr val="8ED5DD"/>
      </a:accent3>
      <a:accent4>
        <a:srgbClr val="F13C33"/>
      </a:accent4>
      <a:accent5>
        <a:srgbClr val="EA933E"/>
      </a:accent5>
      <a:accent6>
        <a:srgbClr val="34CADE"/>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EBCBF27E712245ADBE67C01095B04B" ma:contentTypeVersion="18" ma:contentTypeDescription="Create a new document." ma:contentTypeScope="" ma:versionID="064a909df1528b8d37fb909c4ca22972">
  <xsd:schema xmlns:xsd="http://www.w3.org/2001/XMLSchema" xmlns:xs="http://www.w3.org/2001/XMLSchema" xmlns:p="http://schemas.microsoft.com/office/2006/metadata/properties" xmlns:ns1="http://schemas.microsoft.com/sharepoint/v3" xmlns:ns2="59da1016-2a1b-4f8a-9768-d7a4932f6f16" xmlns:ns3="b74c9a62-6d2b-44a6-aa8a-ffd3077e85a2" targetNamespace="http://schemas.microsoft.com/office/2006/metadata/properties" ma:root="true" ma:fieldsID="233aa85806c144c3de9b32f27a52a589" ns1:_="" ns2:_="" ns3:_="">
    <xsd:import namespace="http://schemas.microsoft.com/sharepoint/v3"/>
    <xsd:import namespace="59da1016-2a1b-4f8a-9768-d7a4932f6f16"/>
    <xsd:import namespace="b74c9a62-6d2b-44a6-aa8a-ffd3077e85a2"/>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8" nillable="true" ma:displayName="URL"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2"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3"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4"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5" nillable="true" ma:displayName="Document Expiration Date" ma:format="DateOnly" ma:internalName="DocumentExpirationDate" ma:readOnly="false">
      <xsd:simpleType>
        <xsd:restriction base="dms:DateTime"/>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74c9a62-6d2b-44a6-aa8a-ffd3077e85a2" elementFormDefault="qualified">
    <xsd:import namespace="http://schemas.microsoft.com/office/2006/documentManagement/types"/>
    <xsd:import namespace="http://schemas.microsoft.com/office/infopath/2007/PartnerControls"/>
    <xsd:element name="Meta_x0020_Description" ma:index="6" nillable="true" ma:displayName="Meta Description" ma:internalName="Meta_x0020_Description" ma:readOnly="false">
      <xsd:simpleType>
        <xsd:restriction base="dms:Text"/>
      </xsd:simpleType>
    </xsd:element>
    <xsd:element name="Meta_x0020_Keywords" ma:index="7"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ACategory xmlns="59da1016-2a1b-4f8a-9768-d7a4932f6f16" xsi:nil="true"/>
    <DocumentExpirationDate xmlns="59da1016-2a1b-4f8a-9768-d7a4932f6f16" xsi:nil="true"/>
    <IATopic xmlns="59da1016-2a1b-4f8a-9768-d7a4932f6f16" xsi:nil="true"/>
    <Meta_x0020_Description xmlns="b74c9a62-6d2b-44a6-aa8a-ffd3077e85a2" xsi:nil="true"/>
    <Meta_x0020_Keywords xmlns="b74c9a62-6d2b-44a6-aa8a-ffd3077e85a2" xsi:nil="true"/>
    <IASubtopic xmlns="59da1016-2a1b-4f8a-9768-d7a4932f6f16" xsi:nil="true"/>
    <URL xmlns="http://schemas.microsoft.com/sharepoint/v3">
      <Url xsi:nil="true"/>
      <Description xsi:nil="true"/>
    </URL>
  </documentManagement>
</p:properties>
</file>

<file path=customXml/itemProps1.xml><?xml version="1.0" encoding="utf-8"?>
<ds:datastoreItem xmlns:ds="http://schemas.openxmlformats.org/officeDocument/2006/customXml" ds:itemID="{B92BF7C3-6AAF-4B9C-8857-1F2DF6DFF2FC}"/>
</file>

<file path=customXml/itemProps2.xml><?xml version="1.0" encoding="utf-8"?>
<ds:datastoreItem xmlns:ds="http://schemas.openxmlformats.org/officeDocument/2006/customXml" ds:itemID="{752CBB2E-3150-4BCA-9757-AA302FE62FEF}"/>
</file>

<file path=customXml/itemProps3.xml><?xml version="1.0" encoding="utf-8"?>
<ds:datastoreItem xmlns:ds="http://schemas.openxmlformats.org/officeDocument/2006/customXml" ds:itemID="{66603F43-1228-4B8B-91FB-DFB7B55783B0}"/>
</file>

<file path=docProps/app.xml><?xml version="1.0" encoding="utf-8"?>
<Properties xmlns="http://schemas.openxmlformats.org/officeDocument/2006/extended-properties" xmlns:vt="http://schemas.openxmlformats.org/officeDocument/2006/docPropsVTypes">
  <TotalTime>0</TotalTime>
  <Words>461</Words>
  <Application>Microsoft Macintosh PowerPoint</Application>
  <PresentationFormat>On-screen Show (16:9)</PresentationFormat>
  <Paragraphs>60</Paragraphs>
  <Slides>10</Slides>
  <Notes>10</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10</vt:i4>
      </vt:variant>
    </vt:vector>
  </HeadingPairs>
  <TitlesOfParts>
    <vt:vector size="26" baseType="lpstr">
      <vt:lpstr>Bitter</vt:lpstr>
      <vt:lpstr>Roboto Medium</vt:lpstr>
      <vt:lpstr>Roboto Light</vt:lpstr>
      <vt:lpstr>Lato</vt:lpstr>
      <vt:lpstr>Raleway Medium</vt:lpstr>
      <vt:lpstr>Noto Sans Symbols</vt:lpstr>
      <vt:lpstr>Raleway Light</vt:lpstr>
      <vt:lpstr>Gill Sans</vt:lpstr>
      <vt:lpstr>Roboto</vt:lpstr>
      <vt:lpstr>Didact Gothic</vt:lpstr>
      <vt:lpstr>Barlow Condensed Medium</vt:lpstr>
      <vt:lpstr>Bitter ExtraBold</vt:lpstr>
      <vt:lpstr>Poppins</vt:lpstr>
      <vt:lpstr>Arial</vt:lpstr>
      <vt:lpstr>Material</vt:lpstr>
      <vt:lpstr>Office Theme</vt:lpstr>
      <vt:lpstr>PowerPoint Presentation</vt:lpstr>
      <vt:lpstr>PowerPoint Presentation</vt:lpstr>
      <vt:lpstr>PowerPoint Presentation</vt:lpstr>
      <vt:lpstr>PowerPoint Presentation</vt:lpstr>
      <vt:lpstr>Project overview</vt:lpstr>
      <vt:lpstr>Project timeline</vt:lpstr>
      <vt:lpstr>Project deliverables</vt:lpstr>
      <vt:lpstr>Next Steps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Elisabeth Castillo</cp:lastModifiedBy>
  <cp:revision>1</cp:revision>
  <dcterms:modified xsi:type="dcterms:W3CDTF">2023-07-20T22:03:47Z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0x0101006DEBCBF27E712245ADBE67C01095B04B</vt:lpwstr>
  </property>
</Properties>
</file>