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4"/>
  </p:sldMasterIdLst>
  <p:notesMasterIdLst>
    <p:notesMasterId r:id="rId24"/>
  </p:notesMasterIdLst>
  <p:sldIdLst>
    <p:sldId id="279" r:id="rId5"/>
    <p:sldId id="278" r:id="rId6"/>
    <p:sldId id="277" r:id="rId7"/>
    <p:sldId id="294" r:id="rId8"/>
    <p:sldId id="2142533347" r:id="rId9"/>
    <p:sldId id="2142533349" r:id="rId10"/>
    <p:sldId id="2142533350" r:id="rId11"/>
    <p:sldId id="2142533352" r:id="rId12"/>
    <p:sldId id="2142533353" r:id="rId13"/>
    <p:sldId id="2142533346" r:id="rId14"/>
    <p:sldId id="2142533337" r:id="rId15"/>
    <p:sldId id="2142533344" r:id="rId16"/>
    <p:sldId id="260" r:id="rId17"/>
    <p:sldId id="2142533348" r:id="rId18"/>
    <p:sldId id="2142533345" r:id="rId19"/>
    <p:sldId id="309" r:id="rId20"/>
    <p:sldId id="310" r:id="rId21"/>
    <p:sldId id="321" r:id="rId22"/>
    <p:sldId id="33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74D0303-7D75-D9DE-C797-4C41A386FE8C}" name="Deo Nandini" initials="DN" userId="S::nandini.deo@oha.oregon.gov::9ca006a7-ac05-408f-87da-f122d0c51a6d" providerId="AD"/>
  <p188:author id="{CBA4F00D-78C6-B179-5D08-B4C4FEF4F16F}" name="Tiso Nettie L" initials="TL" userId="S::nettie.l.tiso@oha.oregon.gov::2365b4e4-917b-41a0-bf00-7d2161ac401e" providerId="AD"/>
  <p188:author id="{66E31D19-9732-F04E-4AB8-7B8603B10E63}" name="Tiso Nettie L" initials="TNL" userId="S::Nettie.L.Tiso@oha.oregon.gov::2365b4e4-917b-41a0-bf00-7d2161ac401e" providerId="AD"/>
  <p188:author id="{5ECD0345-BD3C-AD94-458D-361B7880F29B}" name="BEAUDRAULT Sara" initials="BS" userId="S::Sara.BEAUDRAULT@oha.oregon.gov::f60dafa8-ff8a-4015-be4b-83c55a0fb39d" providerId="AD"/>
  <p188:author id="{B767D191-76CF-50AD-7F30-6EBA1F513108}" name="Rupelly John TishaSweety Rosanna" initials="RR" userId="S::tishasweety.r.rupelly-john@oha.oregon.gov::379bb742-c086-4b5d-aeaa-5acaac800ec1" providerId="AD"/>
  <p188:author id="{D81D85BB-99F7-069B-53C7-FE29BDF3041A}" name="Cardona Vanessa E" initials="CVE" userId="S::VANESSA.E.CARDONA@oha.oregon.gov::5b73c44f-0119-4371-a6eb-0a6fdbb8cb24" providerId="AD"/>
  <p188:author id="{551ED9C0-597C-810C-343E-034843C48769}" name="Hill Larry D" initials="HLD" userId="S::LARRY.D.HILL@dhsoha.state.or.us::77dec8c9-7f53-4b09-8df0-dc2b5956bd6d" providerId="AD"/>
  <p188:author id="{1D5A3FC2-E1B5-4CA4-B546-9ED684AAFEC8}" name="Karson-Whitethorn Alessandra" initials="KA" userId="S::alessandra.karson-whitethorn2@oha.oregon.gov::d8ab4bc9-8dc7-41f1-80ac-021170b4def4" providerId="AD"/>
  <p188:author id="{B18FB4CE-0B00-0FB8-BA5B-484CC1A3E0C3}" name="Cardona Vanessa E" initials="CE" userId="S::vanessa.e.cardona@oha.oregon.gov::5b73c44f-0119-4371-a6eb-0a6fdbb8cb24"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A15521-52FB-4B20-B034-AC089D8DD1A0}" v="26" dt="2024-10-02T20:58:49.515"/>
    <p1510:client id="{7026F03E-B3F9-7AEB-1E79-BC7192887C84}" v="287" dt="2024-10-02T20:51:44.1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lackford William  R." userId="S::william.r.blackford@oha.oregon.gov::2db80ffb-b468-485d-8498-2a74071d9e85" providerId="AD" clId="Web-{80FBEFBF-9574-A15F-DD75-E80A56382A22}"/>
    <pc:docChg chg="modSld">
      <pc:chgData name="Blackford William  R." userId="S::william.r.blackford@oha.oregon.gov::2db80ffb-b468-485d-8498-2a74071d9e85" providerId="AD" clId="Web-{80FBEFBF-9574-A15F-DD75-E80A56382A22}" dt="2024-05-10T22:05:46.322" v="177"/>
      <pc:docMkLst>
        <pc:docMk/>
      </pc:docMkLst>
      <pc:sldChg chg="modSp modNotes">
        <pc:chgData name="Blackford William  R." userId="S::william.r.blackford@oha.oregon.gov::2db80ffb-b468-485d-8498-2a74071d9e85" providerId="AD" clId="Web-{80FBEFBF-9574-A15F-DD75-E80A56382A22}" dt="2024-05-10T22:05:46.322" v="177"/>
        <pc:sldMkLst>
          <pc:docMk/>
          <pc:sldMk cId="4255919776" sldId="277"/>
        </pc:sldMkLst>
        <pc:graphicFrameChg chg="mod modGraphic">
          <ac:chgData name="Blackford William  R." userId="S::william.r.blackford@oha.oregon.gov::2db80ffb-b468-485d-8498-2a74071d9e85" providerId="AD" clId="Web-{80FBEFBF-9574-A15F-DD75-E80A56382A22}" dt="2024-05-10T22:05:25.088" v="176"/>
          <ac:graphicFrameMkLst>
            <pc:docMk/>
            <pc:sldMk cId="4255919776" sldId="277"/>
            <ac:graphicFrameMk id="10" creationId="{A71A7A16-4457-BDB3-8036-7BD965BD6D27}"/>
          </ac:graphicFrameMkLst>
        </pc:graphicFrameChg>
      </pc:sldChg>
    </pc:docChg>
  </pc:docChgLst>
  <pc:docChgLst>
    <pc:chgData name="Cardona Vanessa E" userId="S::vanessa.e.cardona@oha.oregon.gov::5b73c44f-0119-4371-a6eb-0a6fdbb8cb24" providerId="AD" clId="Web-{FB133565-EC17-44FF-90C0-E3B384291296}"/>
    <pc:docChg chg="modSld">
      <pc:chgData name="Cardona Vanessa E" userId="S::vanessa.e.cardona@oha.oregon.gov::5b73c44f-0119-4371-a6eb-0a6fdbb8cb24" providerId="AD" clId="Web-{FB133565-EC17-44FF-90C0-E3B384291296}" dt="2024-06-29T00:55:20.234" v="1370" actId="20577"/>
      <pc:docMkLst>
        <pc:docMk/>
      </pc:docMkLst>
      <pc:sldChg chg="modSp">
        <pc:chgData name="Cardona Vanessa E" userId="S::vanessa.e.cardona@oha.oregon.gov::5b73c44f-0119-4371-a6eb-0a6fdbb8cb24" providerId="AD" clId="Web-{FB133565-EC17-44FF-90C0-E3B384291296}" dt="2024-06-29T00:35:07.634" v="320"/>
        <pc:sldMkLst>
          <pc:docMk/>
          <pc:sldMk cId="4255919776" sldId="277"/>
        </pc:sldMkLst>
        <pc:graphicFrameChg chg="mod modGraphic">
          <ac:chgData name="Cardona Vanessa E" userId="S::vanessa.e.cardona@oha.oregon.gov::5b73c44f-0119-4371-a6eb-0a6fdbb8cb24" providerId="AD" clId="Web-{FB133565-EC17-44FF-90C0-E3B384291296}" dt="2024-06-29T00:35:07.634" v="320"/>
          <ac:graphicFrameMkLst>
            <pc:docMk/>
            <pc:sldMk cId="4255919776" sldId="277"/>
            <ac:graphicFrameMk id="10" creationId="{A71A7A16-4457-BDB3-8036-7BD965BD6D27}"/>
          </ac:graphicFrameMkLst>
        </pc:graphicFrameChg>
      </pc:sldChg>
      <pc:sldChg chg="modSp">
        <pc:chgData name="Cardona Vanessa E" userId="S::vanessa.e.cardona@oha.oregon.gov::5b73c44f-0119-4371-a6eb-0a6fdbb8cb24" providerId="AD" clId="Web-{FB133565-EC17-44FF-90C0-E3B384291296}" dt="2024-06-29T00:29:21.672" v="5" actId="20577"/>
        <pc:sldMkLst>
          <pc:docMk/>
          <pc:sldMk cId="811486783" sldId="279"/>
        </pc:sldMkLst>
        <pc:spChg chg="mod">
          <ac:chgData name="Cardona Vanessa E" userId="S::vanessa.e.cardona@oha.oregon.gov::5b73c44f-0119-4371-a6eb-0a6fdbb8cb24" providerId="AD" clId="Web-{FB133565-EC17-44FF-90C0-E3B384291296}" dt="2024-06-29T00:29:21.672" v="5" actId="20577"/>
          <ac:spMkLst>
            <pc:docMk/>
            <pc:sldMk cId="811486783" sldId="279"/>
            <ac:spMk id="4099" creationId="{738C43D4-7075-4849-B896-AFC43F2C9D83}"/>
          </ac:spMkLst>
        </pc:spChg>
      </pc:sldChg>
      <pc:sldChg chg="modSp">
        <pc:chgData name="Cardona Vanessa E" userId="S::vanessa.e.cardona@oha.oregon.gov::5b73c44f-0119-4371-a6eb-0a6fdbb8cb24" providerId="AD" clId="Web-{FB133565-EC17-44FF-90C0-E3B384291296}" dt="2024-06-29T00:53:54.075" v="1337"/>
        <pc:sldMkLst>
          <pc:docMk/>
          <pc:sldMk cId="3082104796" sldId="294"/>
        </pc:sldMkLst>
        <pc:graphicFrameChg chg="mod modGraphic">
          <ac:chgData name="Cardona Vanessa E" userId="S::vanessa.e.cardona@oha.oregon.gov::5b73c44f-0119-4371-a6eb-0a6fdbb8cb24" providerId="AD" clId="Web-{FB133565-EC17-44FF-90C0-E3B384291296}" dt="2024-06-29T00:53:54.075" v="1337"/>
          <ac:graphicFrameMkLst>
            <pc:docMk/>
            <pc:sldMk cId="3082104796" sldId="294"/>
            <ac:graphicFrameMk id="6" creationId="{22E78427-01FD-A413-6D52-ED24FE6C5FE0}"/>
          </ac:graphicFrameMkLst>
        </pc:graphicFrameChg>
      </pc:sldChg>
      <pc:sldChg chg="modSp">
        <pc:chgData name="Cardona Vanessa E" userId="S::vanessa.e.cardona@oha.oregon.gov::5b73c44f-0119-4371-a6eb-0a6fdbb8cb24" providerId="AD" clId="Web-{FB133565-EC17-44FF-90C0-E3B384291296}" dt="2024-06-29T00:55:20.234" v="1370" actId="20577"/>
        <pc:sldMkLst>
          <pc:docMk/>
          <pc:sldMk cId="1894241473" sldId="314"/>
        </pc:sldMkLst>
        <pc:spChg chg="mod">
          <ac:chgData name="Cardona Vanessa E" userId="S::vanessa.e.cardona@oha.oregon.gov::5b73c44f-0119-4371-a6eb-0a6fdbb8cb24" providerId="AD" clId="Web-{FB133565-EC17-44FF-90C0-E3B384291296}" dt="2024-06-29T00:55:12.593" v="1362" actId="20577"/>
          <ac:spMkLst>
            <pc:docMk/>
            <pc:sldMk cId="1894241473" sldId="314"/>
            <ac:spMk id="2" creationId="{D0C822A0-563F-CE64-50B8-6FBB2D0A498C}"/>
          </ac:spMkLst>
        </pc:spChg>
        <pc:spChg chg="mod">
          <ac:chgData name="Cardona Vanessa E" userId="S::vanessa.e.cardona@oha.oregon.gov::5b73c44f-0119-4371-a6eb-0a6fdbb8cb24" providerId="AD" clId="Web-{FB133565-EC17-44FF-90C0-E3B384291296}" dt="2024-06-29T00:55:20.234" v="1370" actId="20577"/>
          <ac:spMkLst>
            <pc:docMk/>
            <pc:sldMk cId="1894241473" sldId="314"/>
            <ac:spMk id="3" creationId="{82B5F411-3B77-F9E3-B528-7043204851AA}"/>
          </ac:spMkLst>
        </pc:spChg>
      </pc:sldChg>
    </pc:docChg>
  </pc:docChgLst>
  <pc:docChgLst>
    <pc:chgData name="Cardona Vanessa E" userId="S::vanessa.e.cardona@oha.oregon.gov::5b73c44f-0119-4371-a6eb-0a6fdbb8cb24" providerId="AD" clId="Web-{918F4947-DE4F-47CC-A4F3-AAC9A1B2EBDA}"/>
    <pc:docChg chg="addSld delSld modSld sldOrd">
      <pc:chgData name="Cardona Vanessa E" userId="S::vanessa.e.cardona@oha.oregon.gov::5b73c44f-0119-4371-a6eb-0a6fdbb8cb24" providerId="AD" clId="Web-{918F4947-DE4F-47CC-A4F3-AAC9A1B2EBDA}" dt="2024-06-29T01:39:28.330" v="1944" actId="20577"/>
      <pc:docMkLst>
        <pc:docMk/>
      </pc:docMkLst>
      <pc:sldChg chg="ord">
        <pc:chgData name="Cardona Vanessa E" userId="S::vanessa.e.cardona@oha.oregon.gov::5b73c44f-0119-4371-a6eb-0a6fdbb8cb24" providerId="AD" clId="Web-{918F4947-DE4F-47CC-A4F3-AAC9A1B2EBDA}" dt="2024-06-29T01:23:27.823" v="1511"/>
        <pc:sldMkLst>
          <pc:docMk/>
          <pc:sldMk cId="2590084696" sldId="260"/>
        </pc:sldMkLst>
      </pc:sldChg>
      <pc:sldChg chg="add del">
        <pc:chgData name="Cardona Vanessa E" userId="S::vanessa.e.cardona@oha.oregon.gov::5b73c44f-0119-4371-a6eb-0a6fdbb8cb24" providerId="AD" clId="Web-{918F4947-DE4F-47CC-A4F3-AAC9A1B2EBDA}" dt="2024-06-29T00:57:56.331" v="2"/>
        <pc:sldMkLst>
          <pc:docMk/>
          <pc:sldMk cId="2537188999" sldId="278"/>
        </pc:sldMkLst>
      </pc:sldChg>
      <pc:sldChg chg="add del">
        <pc:chgData name="Cardona Vanessa E" userId="S::vanessa.e.cardona@oha.oregon.gov::5b73c44f-0119-4371-a6eb-0a6fdbb8cb24" providerId="AD" clId="Web-{918F4947-DE4F-47CC-A4F3-AAC9A1B2EBDA}" dt="2024-06-29T00:57:58.972" v="3"/>
        <pc:sldMkLst>
          <pc:docMk/>
          <pc:sldMk cId="811486783" sldId="279"/>
        </pc:sldMkLst>
      </pc:sldChg>
      <pc:sldChg chg="modSp">
        <pc:chgData name="Cardona Vanessa E" userId="S::vanessa.e.cardona@oha.oregon.gov::5b73c44f-0119-4371-a6eb-0a6fdbb8cb24" providerId="AD" clId="Web-{918F4947-DE4F-47CC-A4F3-AAC9A1B2EBDA}" dt="2024-06-29T01:24:37.340" v="1557"/>
        <pc:sldMkLst>
          <pc:docMk/>
          <pc:sldMk cId="3082104796" sldId="294"/>
        </pc:sldMkLst>
        <pc:graphicFrameChg chg="mod modGraphic">
          <ac:chgData name="Cardona Vanessa E" userId="S::vanessa.e.cardona@oha.oregon.gov::5b73c44f-0119-4371-a6eb-0a6fdbb8cb24" providerId="AD" clId="Web-{918F4947-DE4F-47CC-A4F3-AAC9A1B2EBDA}" dt="2024-06-29T01:24:37.340" v="1557"/>
          <ac:graphicFrameMkLst>
            <pc:docMk/>
            <pc:sldMk cId="3082104796" sldId="294"/>
            <ac:graphicFrameMk id="6" creationId="{22E78427-01FD-A413-6D52-ED24FE6C5FE0}"/>
          </ac:graphicFrameMkLst>
        </pc:graphicFrameChg>
      </pc:sldChg>
      <pc:sldChg chg="modSp">
        <pc:chgData name="Cardona Vanessa E" userId="S::vanessa.e.cardona@oha.oregon.gov::5b73c44f-0119-4371-a6eb-0a6fdbb8cb24" providerId="AD" clId="Web-{918F4947-DE4F-47CC-A4F3-AAC9A1B2EBDA}" dt="2024-06-29T00:59:45.474" v="26" actId="20577"/>
        <pc:sldMkLst>
          <pc:docMk/>
          <pc:sldMk cId="964386559" sldId="310"/>
        </pc:sldMkLst>
        <pc:spChg chg="mod">
          <ac:chgData name="Cardona Vanessa E" userId="S::vanessa.e.cardona@oha.oregon.gov::5b73c44f-0119-4371-a6eb-0a6fdbb8cb24" providerId="AD" clId="Web-{918F4947-DE4F-47CC-A4F3-AAC9A1B2EBDA}" dt="2024-06-29T00:59:45.474" v="26" actId="20577"/>
          <ac:spMkLst>
            <pc:docMk/>
            <pc:sldMk cId="964386559" sldId="310"/>
            <ac:spMk id="6" creationId="{07DBCB6A-0D46-BFA7-923E-DD0F21766660}"/>
          </ac:spMkLst>
        </pc:spChg>
      </pc:sldChg>
      <pc:sldChg chg="modSp">
        <pc:chgData name="Cardona Vanessa E" userId="S::vanessa.e.cardona@oha.oregon.gov::5b73c44f-0119-4371-a6eb-0a6fdbb8cb24" providerId="AD" clId="Web-{918F4947-DE4F-47CC-A4F3-AAC9A1B2EBDA}" dt="2024-06-29T01:38:36.626" v="1933" actId="20577"/>
        <pc:sldMkLst>
          <pc:docMk/>
          <pc:sldMk cId="2167960985" sldId="311"/>
        </pc:sldMkLst>
        <pc:spChg chg="mod">
          <ac:chgData name="Cardona Vanessa E" userId="S::vanessa.e.cardona@oha.oregon.gov::5b73c44f-0119-4371-a6eb-0a6fdbb8cb24" providerId="AD" clId="Web-{918F4947-DE4F-47CC-A4F3-AAC9A1B2EBDA}" dt="2024-06-29T01:38:36.626" v="1933" actId="20577"/>
          <ac:spMkLst>
            <pc:docMk/>
            <pc:sldMk cId="2167960985" sldId="311"/>
            <ac:spMk id="3" creationId="{4A7736D7-797A-0A4C-038A-45F3453061F5}"/>
          </ac:spMkLst>
        </pc:spChg>
      </pc:sldChg>
      <pc:sldChg chg="ord">
        <pc:chgData name="Cardona Vanessa E" userId="S::vanessa.e.cardona@oha.oregon.gov::5b73c44f-0119-4371-a6eb-0a6fdbb8cb24" providerId="AD" clId="Web-{918F4947-DE4F-47CC-A4F3-AAC9A1B2EBDA}" dt="2024-06-29T01:18:56.535" v="1344"/>
        <pc:sldMkLst>
          <pc:docMk/>
          <pc:sldMk cId="1894241473" sldId="314"/>
        </pc:sldMkLst>
      </pc:sldChg>
      <pc:sldChg chg="del">
        <pc:chgData name="Cardona Vanessa E" userId="S::vanessa.e.cardona@oha.oregon.gov::5b73c44f-0119-4371-a6eb-0a6fdbb8cb24" providerId="AD" clId="Web-{918F4947-DE4F-47CC-A4F3-AAC9A1B2EBDA}" dt="2024-06-29T00:58:27.347" v="17"/>
        <pc:sldMkLst>
          <pc:docMk/>
          <pc:sldMk cId="133621674" sldId="316"/>
        </pc:sldMkLst>
      </pc:sldChg>
      <pc:sldChg chg="del">
        <pc:chgData name="Cardona Vanessa E" userId="S::vanessa.e.cardona@oha.oregon.gov::5b73c44f-0119-4371-a6eb-0a6fdbb8cb24" providerId="AD" clId="Web-{918F4947-DE4F-47CC-A4F3-AAC9A1B2EBDA}" dt="2024-06-29T00:58:15.753" v="7"/>
        <pc:sldMkLst>
          <pc:docMk/>
          <pc:sldMk cId="2089142099" sldId="317"/>
        </pc:sldMkLst>
      </pc:sldChg>
      <pc:sldChg chg="del">
        <pc:chgData name="Cardona Vanessa E" userId="S::vanessa.e.cardona@oha.oregon.gov::5b73c44f-0119-4371-a6eb-0a6fdbb8cb24" providerId="AD" clId="Web-{918F4947-DE4F-47CC-A4F3-AAC9A1B2EBDA}" dt="2024-06-29T00:58:16.300" v="8"/>
        <pc:sldMkLst>
          <pc:docMk/>
          <pc:sldMk cId="3848113027" sldId="318"/>
        </pc:sldMkLst>
      </pc:sldChg>
      <pc:sldChg chg="del">
        <pc:chgData name="Cardona Vanessa E" userId="S::vanessa.e.cardona@oha.oregon.gov::5b73c44f-0119-4371-a6eb-0a6fdbb8cb24" providerId="AD" clId="Web-{918F4947-DE4F-47CC-A4F3-AAC9A1B2EBDA}" dt="2024-06-29T00:58:18.832" v="12"/>
        <pc:sldMkLst>
          <pc:docMk/>
          <pc:sldMk cId="3314965104" sldId="319"/>
        </pc:sldMkLst>
      </pc:sldChg>
      <pc:sldChg chg="del">
        <pc:chgData name="Cardona Vanessa E" userId="S::vanessa.e.cardona@oha.oregon.gov::5b73c44f-0119-4371-a6eb-0a6fdbb8cb24" providerId="AD" clId="Web-{918F4947-DE4F-47CC-A4F3-AAC9A1B2EBDA}" dt="2024-06-29T00:58:19.597" v="13"/>
        <pc:sldMkLst>
          <pc:docMk/>
          <pc:sldMk cId="2879858173" sldId="320"/>
        </pc:sldMkLst>
      </pc:sldChg>
      <pc:sldChg chg="del">
        <pc:chgData name="Cardona Vanessa E" userId="S::vanessa.e.cardona@oha.oregon.gov::5b73c44f-0119-4371-a6eb-0a6fdbb8cb24" providerId="AD" clId="Web-{918F4947-DE4F-47CC-A4F3-AAC9A1B2EBDA}" dt="2024-06-29T00:58:28.144" v="18"/>
        <pc:sldMkLst>
          <pc:docMk/>
          <pc:sldMk cId="2838373660" sldId="327"/>
        </pc:sldMkLst>
      </pc:sldChg>
      <pc:sldChg chg="del">
        <pc:chgData name="Cardona Vanessa E" userId="S::vanessa.e.cardona@oha.oregon.gov::5b73c44f-0119-4371-a6eb-0a6fdbb8cb24" providerId="AD" clId="Web-{918F4947-DE4F-47CC-A4F3-AAC9A1B2EBDA}" dt="2024-06-29T00:58:13.613" v="5"/>
        <pc:sldMkLst>
          <pc:docMk/>
          <pc:sldMk cId="270380541" sldId="328"/>
        </pc:sldMkLst>
      </pc:sldChg>
      <pc:sldChg chg="del">
        <pc:chgData name="Cardona Vanessa E" userId="S::vanessa.e.cardona@oha.oregon.gov::5b73c44f-0119-4371-a6eb-0a6fdbb8cb24" providerId="AD" clId="Web-{918F4947-DE4F-47CC-A4F3-AAC9A1B2EBDA}" dt="2024-06-29T00:58:17.003" v="9"/>
        <pc:sldMkLst>
          <pc:docMk/>
          <pc:sldMk cId="977729238" sldId="329"/>
        </pc:sldMkLst>
      </pc:sldChg>
      <pc:sldChg chg="del">
        <pc:chgData name="Cardona Vanessa E" userId="S::vanessa.e.cardona@oha.oregon.gov::5b73c44f-0119-4371-a6eb-0a6fdbb8cb24" providerId="AD" clId="Web-{918F4947-DE4F-47CC-A4F3-AAC9A1B2EBDA}" dt="2024-06-29T00:58:17.456" v="10"/>
        <pc:sldMkLst>
          <pc:docMk/>
          <pc:sldMk cId="392453254" sldId="330"/>
        </pc:sldMkLst>
      </pc:sldChg>
      <pc:sldChg chg="del">
        <pc:chgData name="Cardona Vanessa E" userId="S::vanessa.e.cardona@oha.oregon.gov::5b73c44f-0119-4371-a6eb-0a6fdbb8cb24" providerId="AD" clId="Web-{918F4947-DE4F-47CC-A4F3-AAC9A1B2EBDA}" dt="2024-06-29T00:58:18.082" v="11"/>
        <pc:sldMkLst>
          <pc:docMk/>
          <pc:sldMk cId="3820390515" sldId="331"/>
        </pc:sldMkLst>
      </pc:sldChg>
      <pc:sldChg chg="del">
        <pc:chgData name="Cardona Vanessa E" userId="S::vanessa.e.cardona@oha.oregon.gov::5b73c44f-0119-4371-a6eb-0a6fdbb8cb24" providerId="AD" clId="Web-{918F4947-DE4F-47CC-A4F3-AAC9A1B2EBDA}" dt="2024-06-29T00:58:08.003" v="4"/>
        <pc:sldMkLst>
          <pc:docMk/>
          <pc:sldMk cId="1430675222" sldId="332"/>
        </pc:sldMkLst>
      </pc:sldChg>
      <pc:sldChg chg="del">
        <pc:chgData name="Cardona Vanessa E" userId="S::vanessa.e.cardona@oha.oregon.gov::5b73c44f-0119-4371-a6eb-0a6fdbb8cb24" providerId="AD" clId="Web-{918F4947-DE4F-47CC-A4F3-AAC9A1B2EBDA}" dt="2024-06-29T00:58:20.160" v="14"/>
        <pc:sldMkLst>
          <pc:docMk/>
          <pc:sldMk cId="2504118926" sldId="334"/>
        </pc:sldMkLst>
      </pc:sldChg>
      <pc:sldChg chg="del">
        <pc:chgData name="Cardona Vanessa E" userId="S::vanessa.e.cardona@oha.oregon.gov::5b73c44f-0119-4371-a6eb-0a6fdbb8cb24" providerId="AD" clId="Web-{918F4947-DE4F-47CC-A4F3-AAC9A1B2EBDA}" dt="2024-06-29T00:58:26.488" v="16"/>
        <pc:sldMkLst>
          <pc:docMk/>
          <pc:sldMk cId="2424596543" sldId="335"/>
        </pc:sldMkLst>
      </pc:sldChg>
      <pc:sldChg chg="del">
        <pc:chgData name="Cardona Vanessa E" userId="S::vanessa.e.cardona@oha.oregon.gov::5b73c44f-0119-4371-a6eb-0a6fdbb8cb24" providerId="AD" clId="Web-{918F4947-DE4F-47CC-A4F3-AAC9A1B2EBDA}" dt="2024-06-29T00:58:14.472" v="6"/>
        <pc:sldMkLst>
          <pc:docMk/>
          <pc:sldMk cId="3277652344" sldId="336"/>
        </pc:sldMkLst>
      </pc:sldChg>
      <pc:sldChg chg="del">
        <pc:chgData name="Cardona Vanessa E" userId="S::vanessa.e.cardona@oha.oregon.gov::5b73c44f-0119-4371-a6eb-0a6fdbb8cb24" providerId="AD" clId="Web-{918F4947-DE4F-47CC-A4F3-AAC9A1B2EBDA}" dt="2024-06-29T00:58:25.363" v="15"/>
        <pc:sldMkLst>
          <pc:docMk/>
          <pc:sldMk cId="3123089042" sldId="339"/>
        </pc:sldMkLst>
      </pc:sldChg>
      <pc:sldChg chg="modSp ord">
        <pc:chgData name="Cardona Vanessa E" userId="S::vanessa.e.cardona@oha.oregon.gov::5b73c44f-0119-4371-a6eb-0a6fdbb8cb24" providerId="AD" clId="Web-{918F4947-DE4F-47CC-A4F3-AAC9A1B2EBDA}" dt="2024-06-29T01:22:26.275" v="1477" actId="20577"/>
        <pc:sldMkLst>
          <pc:docMk/>
          <pc:sldMk cId="140148959" sldId="342"/>
        </pc:sldMkLst>
        <pc:spChg chg="mod">
          <ac:chgData name="Cardona Vanessa E" userId="S::vanessa.e.cardona@oha.oregon.gov::5b73c44f-0119-4371-a6eb-0a6fdbb8cb24" providerId="AD" clId="Web-{918F4947-DE4F-47CC-A4F3-AAC9A1B2EBDA}" dt="2024-06-29T01:20:14.834" v="1354" actId="20577"/>
          <ac:spMkLst>
            <pc:docMk/>
            <pc:sldMk cId="140148959" sldId="342"/>
            <ac:spMk id="2" creationId="{8219D8CE-5986-0AED-2AF0-C6684B848E18}"/>
          </ac:spMkLst>
        </pc:spChg>
        <pc:spChg chg="mod">
          <ac:chgData name="Cardona Vanessa E" userId="S::vanessa.e.cardona@oha.oregon.gov::5b73c44f-0119-4371-a6eb-0a6fdbb8cb24" providerId="AD" clId="Web-{918F4947-DE4F-47CC-A4F3-AAC9A1B2EBDA}" dt="2024-06-29T01:22:26.275" v="1477" actId="20577"/>
          <ac:spMkLst>
            <pc:docMk/>
            <pc:sldMk cId="140148959" sldId="342"/>
            <ac:spMk id="3" creationId="{C3A92DBE-F0B3-44BE-8533-C68EA027A8DE}"/>
          </ac:spMkLst>
        </pc:spChg>
      </pc:sldChg>
      <pc:sldChg chg="del ord">
        <pc:chgData name="Cardona Vanessa E" userId="S::vanessa.e.cardona@oha.oregon.gov::5b73c44f-0119-4371-a6eb-0a6fdbb8cb24" providerId="AD" clId="Web-{918F4947-DE4F-47CC-A4F3-AAC9A1B2EBDA}" dt="2024-06-29T01:18:45.910" v="1343"/>
        <pc:sldMkLst>
          <pc:docMk/>
          <pc:sldMk cId="2838477012" sldId="343"/>
        </pc:sldMkLst>
      </pc:sldChg>
      <pc:sldChg chg="modSp add del ord replId">
        <pc:chgData name="Cardona Vanessa E" userId="S::vanessa.e.cardona@oha.oregon.gov::5b73c44f-0119-4371-a6eb-0a6fdbb8cb24" providerId="AD" clId="Web-{918F4947-DE4F-47CC-A4F3-AAC9A1B2EBDA}" dt="2024-06-29T01:16:57.408" v="1297"/>
        <pc:sldMkLst>
          <pc:docMk/>
          <pc:sldMk cId="335440552" sldId="344"/>
        </pc:sldMkLst>
        <pc:spChg chg="mod">
          <ac:chgData name="Cardona Vanessa E" userId="S::vanessa.e.cardona@oha.oregon.gov::5b73c44f-0119-4371-a6eb-0a6fdbb8cb24" providerId="AD" clId="Web-{918F4947-DE4F-47CC-A4F3-AAC9A1B2EBDA}" dt="2024-06-29T01:16:35.969" v="1293" actId="20577"/>
          <ac:spMkLst>
            <pc:docMk/>
            <pc:sldMk cId="335440552" sldId="344"/>
            <ac:spMk id="3" creationId="{4A7736D7-797A-0A4C-038A-45F3453061F5}"/>
          </ac:spMkLst>
        </pc:spChg>
      </pc:sldChg>
      <pc:sldChg chg="del">
        <pc:chgData name="Cardona Vanessa E" userId="S::vanessa.e.cardona@oha.oregon.gov::5b73c44f-0119-4371-a6eb-0a6fdbb8cb24" providerId="AD" clId="Web-{918F4947-DE4F-47CC-A4F3-AAC9A1B2EBDA}" dt="2024-06-29T00:59:11.301" v="19"/>
        <pc:sldMkLst>
          <pc:docMk/>
          <pc:sldMk cId="1384703197" sldId="344"/>
        </pc:sldMkLst>
      </pc:sldChg>
      <pc:sldChg chg="modSp add ord replId">
        <pc:chgData name="Cardona Vanessa E" userId="S::vanessa.e.cardona@oha.oregon.gov::5b73c44f-0119-4371-a6eb-0a6fdbb8cb24" providerId="AD" clId="Web-{918F4947-DE4F-47CC-A4F3-AAC9A1B2EBDA}" dt="2024-06-29T01:39:28.330" v="1944" actId="20577"/>
        <pc:sldMkLst>
          <pc:docMk/>
          <pc:sldMk cId="2092798220" sldId="345"/>
        </pc:sldMkLst>
        <pc:spChg chg="mod">
          <ac:chgData name="Cardona Vanessa E" userId="S::vanessa.e.cardona@oha.oregon.gov::5b73c44f-0119-4371-a6eb-0a6fdbb8cb24" providerId="AD" clId="Web-{918F4947-DE4F-47CC-A4F3-AAC9A1B2EBDA}" dt="2024-06-29T01:28:28.861" v="1568" actId="20577"/>
          <ac:spMkLst>
            <pc:docMk/>
            <pc:sldMk cId="2092798220" sldId="345"/>
            <ac:spMk id="2" creationId="{8219D8CE-5986-0AED-2AF0-C6684B848E18}"/>
          </ac:spMkLst>
        </pc:spChg>
        <pc:spChg chg="mod">
          <ac:chgData name="Cardona Vanessa E" userId="S::vanessa.e.cardona@oha.oregon.gov::5b73c44f-0119-4371-a6eb-0a6fdbb8cb24" providerId="AD" clId="Web-{918F4947-DE4F-47CC-A4F3-AAC9A1B2EBDA}" dt="2024-06-29T01:39:28.330" v="1944" actId="20577"/>
          <ac:spMkLst>
            <pc:docMk/>
            <pc:sldMk cId="2092798220" sldId="345"/>
            <ac:spMk id="3" creationId="{C3A92DBE-F0B3-44BE-8533-C68EA027A8DE}"/>
          </ac:spMkLst>
        </pc:spChg>
      </pc:sldChg>
      <pc:sldChg chg="modSp add ord replId">
        <pc:chgData name="Cardona Vanessa E" userId="S::vanessa.e.cardona@oha.oregon.gov::5b73c44f-0119-4371-a6eb-0a6fdbb8cb24" providerId="AD" clId="Web-{918F4947-DE4F-47CC-A4F3-AAC9A1B2EBDA}" dt="2024-06-29T01:24:18.840" v="1555" actId="20577"/>
        <pc:sldMkLst>
          <pc:docMk/>
          <pc:sldMk cId="3402604489" sldId="346"/>
        </pc:sldMkLst>
        <pc:spChg chg="mod">
          <ac:chgData name="Cardona Vanessa E" userId="S::vanessa.e.cardona@oha.oregon.gov::5b73c44f-0119-4371-a6eb-0a6fdbb8cb24" providerId="AD" clId="Web-{918F4947-DE4F-47CC-A4F3-AAC9A1B2EBDA}" dt="2024-06-29T01:23:54.917" v="1544" actId="20577"/>
          <ac:spMkLst>
            <pc:docMk/>
            <pc:sldMk cId="3402604489" sldId="346"/>
            <ac:spMk id="2" creationId="{8219D8CE-5986-0AED-2AF0-C6684B848E18}"/>
          </ac:spMkLst>
        </pc:spChg>
        <pc:spChg chg="mod">
          <ac:chgData name="Cardona Vanessa E" userId="S::vanessa.e.cardona@oha.oregon.gov::5b73c44f-0119-4371-a6eb-0a6fdbb8cb24" providerId="AD" clId="Web-{918F4947-DE4F-47CC-A4F3-AAC9A1B2EBDA}" dt="2024-06-29T01:24:18.840" v="1555" actId="20577"/>
          <ac:spMkLst>
            <pc:docMk/>
            <pc:sldMk cId="3402604489" sldId="346"/>
            <ac:spMk id="3" creationId="{C3A92DBE-F0B3-44BE-8533-C68EA027A8DE}"/>
          </ac:spMkLst>
        </pc:spChg>
      </pc:sldChg>
      <pc:sldChg chg="add replId">
        <pc:chgData name="Cardona Vanessa E" userId="S::vanessa.e.cardona@oha.oregon.gov::5b73c44f-0119-4371-a6eb-0a6fdbb8cb24" providerId="AD" clId="Web-{918F4947-DE4F-47CC-A4F3-AAC9A1B2EBDA}" dt="2024-06-29T01:35:17.855" v="1746"/>
        <pc:sldMkLst>
          <pc:docMk/>
          <pc:sldMk cId="2263156234" sldId="347"/>
        </pc:sldMkLst>
      </pc:sldChg>
    </pc:docChg>
  </pc:docChgLst>
  <pc:docChgLst>
    <pc:chgData name="Blackford William  R." userId="S::william.r.blackford@oha.oregon.gov::2db80ffb-b468-485d-8498-2a74071d9e85" providerId="AD" clId="Web-{CDB810BD-55B0-8F70-521D-C04AE59FD9EC}"/>
    <pc:docChg chg="addSld modSld">
      <pc:chgData name="Blackford William  R." userId="S::william.r.blackford@oha.oregon.gov::2db80ffb-b468-485d-8498-2a74071d9e85" providerId="AD" clId="Web-{CDB810BD-55B0-8F70-521D-C04AE59FD9EC}" dt="2024-05-15T22:36:36.934" v="1302" actId="20577"/>
      <pc:docMkLst>
        <pc:docMk/>
      </pc:docMkLst>
      <pc:sldChg chg="modSp">
        <pc:chgData name="Blackford William  R." userId="S::william.r.blackford@oha.oregon.gov::2db80ffb-b468-485d-8498-2a74071d9e85" providerId="AD" clId="Web-{CDB810BD-55B0-8F70-521D-C04AE59FD9EC}" dt="2024-05-14T18:54:12.921" v="53"/>
        <pc:sldMkLst>
          <pc:docMk/>
          <pc:sldMk cId="4255919776" sldId="277"/>
        </pc:sldMkLst>
        <pc:graphicFrameChg chg="mod modGraphic">
          <ac:chgData name="Blackford William  R." userId="S::william.r.blackford@oha.oregon.gov::2db80ffb-b468-485d-8498-2a74071d9e85" providerId="AD" clId="Web-{CDB810BD-55B0-8F70-521D-C04AE59FD9EC}" dt="2024-05-14T18:54:12.921" v="53"/>
          <ac:graphicFrameMkLst>
            <pc:docMk/>
            <pc:sldMk cId="4255919776" sldId="277"/>
            <ac:graphicFrameMk id="10" creationId="{A71A7A16-4457-BDB3-8036-7BD965BD6D27}"/>
          </ac:graphicFrameMkLst>
        </pc:graphicFrameChg>
      </pc:sldChg>
      <pc:sldChg chg="modSp">
        <pc:chgData name="Blackford William  R." userId="S::william.r.blackford@oha.oregon.gov::2db80ffb-b468-485d-8498-2a74071d9e85" providerId="AD" clId="Web-{CDB810BD-55B0-8F70-521D-C04AE59FD9EC}" dt="2024-05-15T18:24:05.677" v="58" actId="20577"/>
        <pc:sldMkLst>
          <pc:docMk/>
          <pc:sldMk cId="2167960985" sldId="311"/>
        </pc:sldMkLst>
        <pc:spChg chg="mod">
          <ac:chgData name="Blackford William  R." userId="S::william.r.blackford@oha.oregon.gov::2db80ffb-b468-485d-8498-2a74071d9e85" providerId="AD" clId="Web-{CDB810BD-55B0-8F70-521D-C04AE59FD9EC}" dt="2024-05-15T18:24:05.677" v="58" actId="20577"/>
          <ac:spMkLst>
            <pc:docMk/>
            <pc:sldMk cId="2167960985" sldId="311"/>
            <ac:spMk id="3" creationId="{4A7736D7-797A-0A4C-038A-45F3453061F5}"/>
          </ac:spMkLst>
        </pc:spChg>
      </pc:sldChg>
      <pc:sldChg chg="modSp">
        <pc:chgData name="Blackford William  R." userId="S::william.r.blackford@oha.oregon.gov::2db80ffb-b468-485d-8498-2a74071d9e85" providerId="AD" clId="Web-{CDB810BD-55B0-8F70-521D-C04AE59FD9EC}" dt="2024-05-15T21:42:00.527" v="688" actId="20577"/>
        <pc:sldMkLst>
          <pc:docMk/>
          <pc:sldMk cId="2161103791" sldId="315"/>
        </pc:sldMkLst>
        <pc:spChg chg="mod">
          <ac:chgData name="Blackford William  R." userId="S::william.r.blackford@oha.oregon.gov::2db80ffb-b468-485d-8498-2a74071d9e85" providerId="AD" clId="Web-{CDB810BD-55B0-8F70-521D-C04AE59FD9EC}" dt="2024-05-15T21:42:00.527" v="688" actId="20577"/>
          <ac:spMkLst>
            <pc:docMk/>
            <pc:sldMk cId="2161103791" sldId="315"/>
            <ac:spMk id="3" creationId="{40750E46-D8C7-AC0B-3732-D04C96F46DF3}"/>
          </ac:spMkLst>
        </pc:spChg>
      </pc:sldChg>
      <pc:sldChg chg="modSp">
        <pc:chgData name="Blackford William  R." userId="S::william.r.blackford@oha.oregon.gov::2db80ffb-b468-485d-8498-2a74071d9e85" providerId="AD" clId="Web-{CDB810BD-55B0-8F70-521D-C04AE59FD9EC}" dt="2024-05-15T21:56:46.669" v="840" actId="1076"/>
        <pc:sldMkLst>
          <pc:docMk/>
          <pc:sldMk cId="133621674" sldId="316"/>
        </pc:sldMkLst>
        <pc:spChg chg="mod">
          <ac:chgData name="Blackford William  R." userId="S::william.r.blackford@oha.oregon.gov::2db80ffb-b468-485d-8498-2a74071d9e85" providerId="AD" clId="Web-{CDB810BD-55B0-8F70-521D-C04AE59FD9EC}" dt="2024-05-15T21:56:46.669" v="840" actId="1076"/>
          <ac:spMkLst>
            <pc:docMk/>
            <pc:sldMk cId="133621674" sldId="316"/>
            <ac:spMk id="3" creationId="{C3A92DBE-F0B3-44BE-8533-C68EA027A8DE}"/>
          </ac:spMkLst>
        </pc:spChg>
      </pc:sldChg>
      <pc:sldChg chg="modSp">
        <pc:chgData name="Blackford William  R." userId="S::william.r.blackford@oha.oregon.gov::2db80ffb-b468-485d-8498-2a74071d9e85" providerId="AD" clId="Web-{CDB810BD-55B0-8F70-521D-C04AE59FD9EC}" dt="2024-05-15T22:15:30.034" v="1110" actId="20577"/>
        <pc:sldMkLst>
          <pc:docMk/>
          <pc:sldMk cId="2838373660" sldId="327"/>
        </pc:sldMkLst>
        <pc:spChg chg="mod">
          <ac:chgData name="Blackford William  R." userId="S::william.r.blackford@oha.oregon.gov::2db80ffb-b468-485d-8498-2a74071d9e85" providerId="AD" clId="Web-{CDB810BD-55B0-8F70-521D-C04AE59FD9EC}" dt="2024-05-15T22:15:30.034" v="1110" actId="20577"/>
          <ac:spMkLst>
            <pc:docMk/>
            <pc:sldMk cId="2838373660" sldId="327"/>
            <ac:spMk id="3" creationId="{C3A92DBE-F0B3-44BE-8533-C68EA027A8DE}"/>
          </ac:spMkLst>
        </pc:spChg>
      </pc:sldChg>
      <pc:sldChg chg="modSp">
        <pc:chgData name="Blackford William  R." userId="S::william.r.blackford@oha.oregon.gov::2db80ffb-b468-485d-8498-2a74071d9e85" providerId="AD" clId="Web-{CDB810BD-55B0-8F70-521D-C04AE59FD9EC}" dt="2024-05-15T22:36:33.809" v="1301" actId="1076"/>
        <pc:sldMkLst>
          <pc:docMk/>
          <pc:sldMk cId="270380541" sldId="328"/>
        </pc:sldMkLst>
        <pc:spChg chg="mod">
          <ac:chgData name="Blackford William  R." userId="S::william.r.blackford@oha.oregon.gov::2db80ffb-b468-485d-8498-2a74071d9e85" providerId="AD" clId="Web-{CDB810BD-55B0-8F70-521D-C04AE59FD9EC}" dt="2024-05-15T22:36:33.809" v="1301" actId="1076"/>
          <ac:spMkLst>
            <pc:docMk/>
            <pc:sldMk cId="270380541" sldId="328"/>
            <ac:spMk id="3" creationId="{C3A92DBE-F0B3-44BE-8533-C68EA027A8DE}"/>
          </ac:spMkLst>
        </pc:spChg>
      </pc:sldChg>
      <pc:sldChg chg="modSp add replId">
        <pc:chgData name="Blackford William  R." userId="S::william.r.blackford@oha.oregon.gov::2db80ffb-b468-485d-8498-2a74071d9e85" providerId="AD" clId="Web-{CDB810BD-55B0-8F70-521D-C04AE59FD9EC}" dt="2024-05-15T21:41:09.963" v="678" actId="20577"/>
        <pc:sldMkLst>
          <pc:docMk/>
          <pc:sldMk cId="2424596543" sldId="335"/>
        </pc:sldMkLst>
        <pc:spChg chg="mod">
          <ac:chgData name="Blackford William  R." userId="S::william.r.blackford@oha.oregon.gov::2db80ffb-b468-485d-8498-2a74071d9e85" providerId="AD" clId="Web-{CDB810BD-55B0-8F70-521D-C04AE59FD9EC}" dt="2024-05-15T21:41:09.963" v="678" actId="20577"/>
          <ac:spMkLst>
            <pc:docMk/>
            <pc:sldMk cId="2424596543" sldId="335"/>
            <ac:spMk id="3" creationId="{40750E46-D8C7-AC0B-3732-D04C96F46DF3}"/>
          </ac:spMkLst>
        </pc:spChg>
      </pc:sldChg>
      <pc:sldChg chg="modSp add replId">
        <pc:chgData name="Blackford William  R." userId="S::william.r.blackford@oha.oregon.gov::2db80ffb-b468-485d-8498-2a74071d9e85" providerId="AD" clId="Web-{CDB810BD-55B0-8F70-521D-C04AE59FD9EC}" dt="2024-05-15T22:36:36.934" v="1302" actId="20577"/>
        <pc:sldMkLst>
          <pc:docMk/>
          <pc:sldMk cId="3277652344" sldId="336"/>
        </pc:sldMkLst>
        <pc:spChg chg="mod">
          <ac:chgData name="Blackford William  R." userId="S::william.r.blackford@oha.oregon.gov::2db80ffb-b468-485d-8498-2a74071d9e85" providerId="AD" clId="Web-{CDB810BD-55B0-8F70-521D-C04AE59FD9EC}" dt="2024-05-15T22:36:36.934" v="1302" actId="20577"/>
          <ac:spMkLst>
            <pc:docMk/>
            <pc:sldMk cId="3277652344" sldId="336"/>
            <ac:spMk id="3" creationId="{C3A92DBE-F0B3-44BE-8533-C68EA027A8DE}"/>
          </ac:spMkLst>
        </pc:spChg>
      </pc:sldChg>
    </pc:docChg>
  </pc:docChgLst>
  <pc:docChgLst>
    <pc:chgData name="Cardona Vanessa E" userId="5b73c44f-0119-4371-a6eb-0a6fdbb8cb24" providerId="ADAL" clId="{D8825F97-3188-4A0B-B30B-877FAE75360E}"/>
    <pc:docChg chg="custSel modSld">
      <pc:chgData name="Cardona Vanessa E" userId="5b73c44f-0119-4371-a6eb-0a6fdbb8cb24" providerId="ADAL" clId="{D8825F97-3188-4A0B-B30B-877FAE75360E}" dt="2024-07-17T21:04:13.103" v="7974" actId="20577"/>
      <pc:docMkLst>
        <pc:docMk/>
      </pc:docMkLst>
      <pc:sldChg chg="modNotesTx">
        <pc:chgData name="Cardona Vanessa E" userId="5b73c44f-0119-4371-a6eb-0a6fdbb8cb24" providerId="ADAL" clId="{D8825F97-3188-4A0B-B30B-877FAE75360E}" dt="2024-07-17T21:04:13.103" v="7974" actId="20577"/>
        <pc:sldMkLst>
          <pc:docMk/>
          <pc:sldMk cId="3082104796" sldId="294"/>
        </pc:sldMkLst>
      </pc:sldChg>
      <pc:sldChg chg="modNotesTx">
        <pc:chgData name="Cardona Vanessa E" userId="5b73c44f-0119-4371-a6eb-0a6fdbb8cb24" providerId="ADAL" clId="{D8825F97-3188-4A0B-B30B-877FAE75360E}" dt="2024-07-17T20:31:36.585" v="7750" actId="20577"/>
        <pc:sldMkLst>
          <pc:docMk/>
          <pc:sldMk cId="140148959" sldId="342"/>
        </pc:sldMkLst>
      </pc:sldChg>
      <pc:sldChg chg="modSp mod">
        <pc:chgData name="Cardona Vanessa E" userId="5b73c44f-0119-4371-a6eb-0a6fdbb8cb24" providerId="ADAL" clId="{D8825F97-3188-4A0B-B30B-877FAE75360E}" dt="2024-07-17T17:19:56.338" v="1941" actId="20577"/>
        <pc:sldMkLst>
          <pc:docMk/>
          <pc:sldMk cId="731395952" sldId="353"/>
        </pc:sldMkLst>
        <pc:spChg chg="mod">
          <ac:chgData name="Cardona Vanessa E" userId="5b73c44f-0119-4371-a6eb-0a6fdbb8cb24" providerId="ADAL" clId="{D8825F97-3188-4A0B-B30B-877FAE75360E}" dt="2024-07-17T17:19:56.338" v="1941" actId="20577"/>
          <ac:spMkLst>
            <pc:docMk/>
            <pc:sldMk cId="731395952" sldId="353"/>
            <ac:spMk id="3" creationId="{4A7736D7-797A-0A4C-038A-45F3453061F5}"/>
          </ac:spMkLst>
        </pc:spChg>
      </pc:sldChg>
      <pc:sldChg chg="modSp mod modNotesTx">
        <pc:chgData name="Cardona Vanessa E" userId="5b73c44f-0119-4371-a6eb-0a6fdbb8cb24" providerId="ADAL" clId="{D8825F97-3188-4A0B-B30B-877FAE75360E}" dt="2024-07-17T20:33:07.320" v="7891" actId="20577"/>
        <pc:sldMkLst>
          <pc:docMk/>
          <pc:sldMk cId="4035973263" sldId="2142533337"/>
        </pc:sldMkLst>
        <pc:spChg chg="mod">
          <ac:chgData name="Cardona Vanessa E" userId="5b73c44f-0119-4371-a6eb-0a6fdbb8cb24" providerId="ADAL" clId="{D8825F97-3188-4A0B-B30B-877FAE75360E}" dt="2024-07-17T17:53:08.638" v="3829" actId="20577"/>
          <ac:spMkLst>
            <pc:docMk/>
            <pc:sldMk cId="4035973263" sldId="2142533337"/>
            <ac:spMk id="5" creationId="{30F78600-EBE0-B707-707E-0D89136C9E4F}"/>
          </ac:spMkLst>
        </pc:spChg>
      </pc:sldChg>
      <pc:sldChg chg="modNotesTx">
        <pc:chgData name="Cardona Vanessa E" userId="5b73c44f-0119-4371-a6eb-0a6fdbb8cb24" providerId="ADAL" clId="{D8825F97-3188-4A0B-B30B-877FAE75360E}" dt="2024-07-17T18:34:14.797" v="7068" actId="20577"/>
        <pc:sldMkLst>
          <pc:docMk/>
          <pc:sldMk cId="1745714398" sldId="2142533341"/>
        </pc:sldMkLst>
      </pc:sldChg>
    </pc:docChg>
  </pc:docChgLst>
  <pc:docChgLst>
    <pc:chgData name="Cardona Vanessa E" userId="5b73c44f-0119-4371-a6eb-0a6fdbb8cb24" providerId="ADAL" clId="{CF76A4A8-EDFE-4F9F-87A5-085ACEAD4662}"/>
    <pc:docChg chg="undo custSel addSld delSld modSld sldOrd">
      <pc:chgData name="Cardona Vanessa E" userId="5b73c44f-0119-4371-a6eb-0a6fdbb8cb24" providerId="ADAL" clId="{CF76A4A8-EDFE-4F9F-87A5-085ACEAD4662}" dt="2024-07-12T01:17:45.707" v="2435" actId="5793"/>
      <pc:docMkLst>
        <pc:docMk/>
      </pc:docMkLst>
      <pc:sldChg chg="modSp mod modNotesTx">
        <pc:chgData name="Cardona Vanessa E" userId="5b73c44f-0119-4371-a6eb-0a6fdbb8cb24" providerId="ADAL" clId="{CF76A4A8-EDFE-4F9F-87A5-085ACEAD4662}" dt="2024-07-12T00:46:17.919" v="2344" actId="14100"/>
        <pc:sldMkLst>
          <pc:docMk/>
          <pc:sldMk cId="4255919776" sldId="277"/>
        </pc:sldMkLst>
        <pc:spChg chg="mod">
          <ac:chgData name="Cardona Vanessa E" userId="5b73c44f-0119-4371-a6eb-0a6fdbb8cb24" providerId="ADAL" clId="{CF76A4A8-EDFE-4F9F-87A5-085ACEAD4662}" dt="2024-07-12T00:30:18.873" v="2082" actId="1076"/>
          <ac:spMkLst>
            <pc:docMk/>
            <pc:sldMk cId="4255919776" sldId="277"/>
            <ac:spMk id="8" creationId="{F5A0A176-03C7-C120-7F5D-6DD257915DD6}"/>
          </ac:spMkLst>
        </pc:spChg>
        <pc:graphicFrameChg chg="mod modGraphic">
          <ac:chgData name="Cardona Vanessa E" userId="5b73c44f-0119-4371-a6eb-0a6fdbb8cb24" providerId="ADAL" clId="{CF76A4A8-EDFE-4F9F-87A5-085ACEAD4662}" dt="2024-07-12T00:46:17.919" v="2344" actId="14100"/>
          <ac:graphicFrameMkLst>
            <pc:docMk/>
            <pc:sldMk cId="4255919776" sldId="277"/>
            <ac:graphicFrameMk id="10" creationId="{A71A7A16-4457-BDB3-8036-7BD965BD6D27}"/>
          </ac:graphicFrameMkLst>
        </pc:graphicFrameChg>
      </pc:sldChg>
      <pc:sldChg chg="modSp mod">
        <pc:chgData name="Cardona Vanessa E" userId="5b73c44f-0119-4371-a6eb-0a6fdbb8cb24" providerId="ADAL" clId="{CF76A4A8-EDFE-4F9F-87A5-085ACEAD4662}" dt="2024-07-11T23:20:33.466" v="1" actId="20577"/>
        <pc:sldMkLst>
          <pc:docMk/>
          <pc:sldMk cId="811486783" sldId="279"/>
        </pc:sldMkLst>
        <pc:spChg chg="mod">
          <ac:chgData name="Cardona Vanessa E" userId="5b73c44f-0119-4371-a6eb-0a6fdbb8cb24" providerId="ADAL" clId="{CF76A4A8-EDFE-4F9F-87A5-085ACEAD4662}" dt="2024-07-11T23:20:33.466" v="1" actId="20577"/>
          <ac:spMkLst>
            <pc:docMk/>
            <pc:sldMk cId="811486783" sldId="279"/>
            <ac:spMk id="4099" creationId="{738C43D4-7075-4849-B896-AFC43F2C9D83}"/>
          </ac:spMkLst>
        </pc:spChg>
      </pc:sldChg>
      <pc:sldChg chg="modSp mod modNotesTx">
        <pc:chgData name="Cardona Vanessa E" userId="5b73c44f-0119-4371-a6eb-0a6fdbb8cb24" providerId="ADAL" clId="{CF76A4A8-EDFE-4F9F-87A5-085ACEAD4662}" dt="2024-07-12T01:17:45.707" v="2435" actId="5793"/>
        <pc:sldMkLst>
          <pc:docMk/>
          <pc:sldMk cId="3082104796" sldId="294"/>
        </pc:sldMkLst>
        <pc:spChg chg="mod">
          <ac:chgData name="Cardona Vanessa E" userId="5b73c44f-0119-4371-a6eb-0a6fdbb8cb24" providerId="ADAL" clId="{CF76A4A8-EDFE-4F9F-87A5-085ACEAD4662}" dt="2024-07-12T01:03:55.948" v="2401" actId="207"/>
          <ac:spMkLst>
            <pc:docMk/>
            <pc:sldMk cId="3082104796" sldId="294"/>
            <ac:spMk id="2" creationId="{8E97B1CE-E391-6AD5-1AA9-3CE7381686E6}"/>
          </ac:spMkLst>
        </pc:spChg>
        <pc:graphicFrameChg chg="modGraphic">
          <ac:chgData name="Cardona Vanessa E" userId="5b73c44f-0119-4371-a6eb-0a6fdbb8cb24" providerId="ADAL" clId="{CF76A4A8-EDFE-4F9F-87A5-085ACEAD4662}" dt="2024-07-12T00:08:47.957" v="1368" actId="20577"/>
          <ac:graphicFrameMkLst>
            <pc:docMk/>
            <pc:sldMk cId="3082104796" sldId="294"/>
            <ac:graphicFrameMk id="6" creationId="{22E78427-01FD-A413-6D52-ED24FE6C5FE0}"/>
          </ac:graphicFrameMkLst>
        </pc:graphicFrameChg>
      </pc:sldChg>
      <pc:sldChg chg="modSp mod">
        <pc:chgData name="Cardona Vanessa E" userId="5b73c44f-0119-4371-a6eb-0a6fdbb8cb24" providerId="ADAL" clId="{CF76A4A8-EDFE-4F9F-87A5-085ACEAD4662}" dt="2024-07-11T23:22:44.589" v="13" actId="20577"/>
        <pc:sldMkLst>
          <pc:docMk/>
          <pc:sldMk cId="964386559" sldId="310"/>
        </pc:sldMkLst>
        <pc:spChg chg="mod">
          <ac:chgData name="Cardona Vanessa E" userId="5b73c44f-0119-4371-a6eb-0a6fdbb8cb24" providerId="ADAL" clId="{CF76A4A8-EDFE-4F9F-87A5-085ACEAD4662}" dt="2024-07-11T23:22:44.589" v="13" actId="20577"/>
          <ac:spMkLst>
            <pc:docMk/>
            <pc:sldMk cId="964386559" sldId="310"/>
            <ac:spMk id="6" creationId="{07DBCB6A-0D46-BFA7-923E-DD0F21766660}"/>
          </ac:spMkLst>
        </pc:spChg>
      </pc:sldChg>
      <pc:sldChg chg="modSp mod ord">
        <pc:chgData name="Cardona Vanessa E" userId="5b73c44f-0119-4371-a6eb-0a6fdbb8cb24" providerId="ADAL" clId="{CF76A4A8-EDFE-4F9F-87A5-085ACEAD4662}" dt="2024-07-12T00:36:22.258" v="2273"/>
        <pc:sldMkLst>
          <pc:docMk/>
          <pc:sldMk cId="2167960985" sldId="311"/>
        </pc:sldMkLst>
        <pc:spChg chg="mod">
          <ac:chgData name="Cardona Vanessa E" userId="5b73c44f-0119-4371-a6eb-0a6fdbb8cb24" providerId="ADAL" clId="{CF76A4A8-EDFE-4F9F-87A5-085ACEAD4662}" dt="2024-07-12T00:16:37.315" v="1733" actId="20577"/>
          <ac:spMkLst>
            <pc:docMk/>
            <pc:sldMk cId="2167960985" sldId="311"/>
            <ac:spMk id="3" creationId="{4A7736D7-797A-0A4C-038A-45F3453061F5}"/>
          </ac:spMkLst>
        </pc:spChg>
      </pc:sldChg>
      <pc:sldChg chg="del">
        <pc:chgData name="Cardona Vanessa E" userId="5b73c44f-0119-4371-a6eb-0a6fdbb8cb24" providerId="ADAL" clId="{CF76A4A8-EDFE-4F9F-87A5-085ACEAD4662}" dt="2024-07-12T00:14:41.227" v="1558" actId="47"/>
        <pc:sldMkLst>
          <pc:docMk/>
          <pc:sldMk cId="2154995399" sldId="313"/>
        </pc:sldMkLst>
      </pc:sldChg>
      <pc:sldChg chg="del">
        <pc:chgData name="Cardona Vanessa E" userId="5b73c44f-0119-4371-a6eb-0a6fdbb8cb24" providerId="ADAL" clId="{CF76A4A8-EDFE-4F9F-87A5-085ACEAD4662}" dt="2024-07-12T00:14:36.166" v="1553" actId="47"/>
        <pc:sldMkLst>
          <pc:docMk/>
          <pc:sldMk cId="1894241473" sldId="314"/>
        </pc:sldMkLst>
      </pc:sldChg>
      <pc:sldChg chg="addSp delSp modSp mod modNotesTx">
        <pc:chgData name="Cardona Vanessa E" userId="5b73c44f-0119-4371-a6eb-0a6fdbb8cb24" providerId="ADAL" clId="{CF76A4A8-EDFE-4F9F-87A5-085ACEAD4662}" dt="2024-07-12T01:05:04.975" v="2407" actId="207"/>
        <pc:sldMkLst>
          <pc:docMk/>
          <pc:sldMk cId="140148959" sldId="342"/>
        </pc:sldMkLst>
        <pc:spChg chg="mod">
          <ac:chgData name="Cardona Vanessa E" userId="5b73c44f-0119-4371-a6eb-0a6fdbb8cb24" providerId="ADAL" clId="{CF76A4A8-EDFE-4F9F-87A5-085ACEAD4662}" dt="2024-07-12T01:05:04.975" v="2407" actId="207"/>
          <ac:spMkLst>
            <pc:docMk/>
            <pc:sldMk cId="140148959" sldId="342"/>
            <ac:spMk id="2" creationId="{8219D8CE-5986-0AED-2AF0-C6684B848E18}"/>
          </ac:spMkLst>
        </pc:spChg>
        <pc:spChg chg="del mod">
          <ac:chgData name="Cardona Vanessa E" userId="5b73c44f-0119-4371-a6eb-0a6fdbb8cb24" providerId="ADAL" clId="{CF76A4A8-EDFE-4F9F-87A5-085ACEAD4662}" dt="2024-07-11T23:45:48.924" v="1140" actId="21"/>
          <ac:spMkLst>
            <pc:docMk/>
            <pc:sldMk cId="140148959" sldId="342"/>
            <ac:spMk id="3" creationId="{C3A92DBE-F0B3-44BE-8533-C68EA027A8DE}"/>
          </ac:spMkLst>
        </pc:spChg>
        <pc:spChg chg="add del mod">
          <ac:chgData name="Cardona Vanessa E" userId="5b73c44f-0119-4371-a6eb-0a6fdbb8cb24" providerId="ADAL" clId="{CF76A4A8-EDFE-4F9F-87A5-085ACEAD4662}" dt="2024-07-11T23:46:10.733" v="1142" actId="478"/>
          <ac:spMkLst>
            <pc:docMk/>
            <pc:sldMk cId="140148959" sldId="342"/>
            <ac:spMk id="6" creationId="{8CCA3290-050C-9058-9B87-16767033C7C4}"/>
          </ac:spMkLst>
        </pc:spChg>
        <pc:graphicFrameChg chg="add mod modGraphic">
          <ac:chgData name="Cardona Vanessa E" userId="5b73c44f-0119-4371-a6eb-0a6fdbb8cb24" providerId="ADAL" clId="{CF76A4A8-EDFE-4F9F-87A5-085ACEAD4662}" dt="2024-07-12T00:34:17.983" v="2259" actId="12"/>
          <ac:graphicFrameMkLst>
            <pc:docMk/>
            <pc:sldMk cId="140148959" sldId="342"/>
            <ac:graphicFrameMk id="4" creationId="{0D594662-8881-314E-86AB-94ACC3DB504F}"/>
          </ac:graphicFrameMkLst>
        </pc:graphicFrameChg>
      </pc:sldChg>
      <pc:sldChg chg="del">
        <pc:chgData name="Cardona Vanessa E" userId="5b73c44f-0119-4371-a6eb-0a6fdbb8cb24" providerId="ADAL" clId="{CF76A4A8-EDFE-4F9F-87A5-085ACEAD4662}" dt="2024-07-11T23:48:21.456" v="1362" actId="47"/>
        <pc:sldMkLst>
          <pc:docMk/>
          <pc:sldMk cId="2092798220" sldId="345"/>
        </pc:sldMkLst>
      </pc:sldChg>
      <pc:sldChg chg="del">
        <pc:chgData name="Cardona Vanessa E" userId="5b73c44f-0119-4371-a6eb-0a6fdbb8cb24" providerId="ADAL" clId="{CF76A4A8-EDFE-4F9F-87A5-085ACEAD4662}" dt="2024-07-12T00:14:36.891" v="1554" actId="47"/>
        <pc:sldMkLst>
          <pc:docMk/>
          <pc:sldMk cId="3402604489" sldId="346"/>
        </pc:sldMkLst>
      </pc:sldChg>
      <pc:sldChg chg="del">
        <pc:chgData name="Cardona Vanessa E" userId="5b73c44f-0119-4371-a6eb-0a6fdbb8cb24" providerId="ADAL" clId="{CF76A4A8-EDFE-4F9F-87A5-085ACEAD4662}" dt="2024-07-12T00:14:37.558" v="1555" actId="47"/>
        <pc:sldMkLst>
          <pc:docMk/>
          <pc:sldMk cId="1224258663" sldId="348"/>
        </pc:sldMkLst>
      </pc:sldChg>
      <pc:sldChg chg="add del">
        <pc:chgData name="Cardona Vanessa E" userId="5b73c44f-0119-4371-a6eb-0a6fdbb8cb24" providerId="ADAL" clId="{CF76A4A8-EDFE-4F9F-87A5-085ACEAD4662}" dt="2024-07-12T00:14:39.249" v="1556" actId="47"/>
        <pc:sldMkLst>
          <pc:docMk/>
          <pc:sldMk cId="2257316198" sldId="349"/>
        </pc:sldMkLst>
      </pc:sldChg>
      <pc:sldChg chg="del">
        <pc:chgData name="Cardona Vanessa E" userId="5b73c44f-0119-4371-a6eb-0a6fdbb8cb24" providerId="ADAL" clId="{CF76A4A8-EDFE-4F9F-87A5-085ACEAD4662}" dt="2024-07-12T00:14:40.438" v="1557" actId="47"/>
        <pc:sldMkLst>
          <pc:docMk/>
          <pc:sldMk cId="4187834794" sldId="350"/>
        </pc:sldMkLst>
      </pc:sldChg>
      <pc:sldChg chg="modSp mod ord">
        <pc:chgData name="Cardona Vanessa E" userId="5b73c44f-0119-4371-a6eb-0a6fdbb8cb24" providerId="ADAL" clId="{CF76A4A8-EDFE-4F9F-87A5-085ACEAD4662}" dt="2024-07-12T01:05:23.316" v="2411" actId="12"/>
        <pc:sldMkLst>
          <pc:docMk/>
          <pc:sldMk cId="2559566003" sldId="351"/>
        </pc:sldMkLst>
        <pc:spChg chg="mod">
          <ac:chgData name="Cardona Vanessa E" userId="5b73c44f-0119-4371-a6eb-0a6fdbb8cb24" providerId="ADAL" clId="{CF76A4A8-EDFE-4F9F-87A5-085ACEAD4662}" dt="2024-07-12T01:05:23.316" v="2411" actId="12"/>
          <ac:spMkLst>
            <pc:docMk/>
            <pc:sldMk cId="2559566003" sldId="351"/>
            <ac:spMk id="3" creationId="{C3A92DBE-F0B3-44BE-8533-C68EA027A8DE}"/>
          </ac:spMkLst>
        </pc:spChg>
      </pc:sldChg>
      <pc:sldChg chg="addSp delSp modSp mod ord setBg">
        <pc:chgData name="Cardona Vanessa E" userId="5b73c44f-0119-4371-a6eb-0a6fdbb8cb24" providerId="ADAL" clId="{CF76A4A8-EDFE-4F9F-87A5-085ACEAD4662}" dt="2024-07-12T01:17:19.310" v="2429" actId="1076"/>
        <pc:sldMkLst>
          <pc:docMk/>
          <pc:sldMk cId="2177129046" sldId="352"/>
        </pc:sldMkLst>
        <pc:spChg chg="mod">
          <ac:chgData name="Cardona Vanessa E" userId="5b73c44f-0119-4371-a6eb-0a6fdbb8cb24" providerId="ADAL" clId="{CF76A4A8-EDFE-4F9F-87A5-085ACEAD4662}" dt="2024-07-12T01:17:15.496" v="2428" actId="1076"/>
          <ac:spMkLst>
            <pc:docMk/>
            <pc:sldMk cId="2177129046" sldId="352"/>
            <ac:spMk id="2" creationId="{8219D8CE-5986-0AED-2AF0-C6684B848E18}"/>
          </ac:spMkLst>
        </pc:spChg>
        <pc:spChg chg="mod">
          <ac:chgData name="Cardona Vanessa E" userId="5b73c44f-0119-4371-a6eb-0a6fdbb8cb24" providerId="ADAL" clId="{CF76A4A8-EDFE-4F9F-87A5-085ACEAD4662}" dt="2024-07-12T01:17:19.310" v="2429" actId="1076"/>
          <ac:spMkLst>
            <pc:docMk/>
            <pc:sldMk cId="2177129046" sldId="352"/>
            <ac:spMk id="3" creationId="{C3A92DBE-F0B3-44BE-8533-C68EA027A8DE}"/>
          </ac:spMkLst>
        </pc:spChg>
        <pc:spChg chg="mod ord">
          <ac:chgData name="Cardona Vanessa E" userId="5b73c44f-0119-4371-a6eb-0a6fdbb8cb24" providerId="ADAL" clId="{CF76A4A8-EDFE-4F9F-87A5-085ACEAD4662}" dt="2024-07-12T01:00:22.539" v="2372" actId="26606"/>
          <ac:spMkLst>
            <pc:docMk/>
            <pc:sldMk cId="2177129046" sldId="352"/>
            <ac:spMk id="5" creationId="{2BFFAD62-E7DB-8961-9E10-76ED48208755}"/>
          </ac:spMkLst>
        </pc:spChg>
        <pc:spChg chg="add del">
          <ac:chgData name="Cardona Vanessa E" userId="5b73c44f-0119-4371-a6eb-0a6fdbb8cb24" providerId="ADAL" clId="{CF76A4A8-EDFE-4F9F-87A5-085ACEAD4662}" dt="2024-07-12T01:00:22.557" v="2373" actId="26606"/>
          <ac:spMkLst>
            <pc:docMk/>
            <pc:sldMk cId="2177129046" sldId="352"/>
            <ac:spMk id="11" creationId="{131BAD53-4E89-4F62-BBB7-26359763ED39}"/>
          </ac:spMkLst>
        </pc:spChg>
        <pc:spChg chg="add del">
          <ac:chgData name="Cardona Vanessa E" userId="5b73c44f-0119-4371-a6eb-0a6fdbb8cb24" providerId="ADAL" clId="{CF76A4A8-EDFE-4F9F-87A5-085ACEAD4662}" dt="2024-07-12T01:00:22.557" v="2373" actId="26606"/>
          <ac:spMkLst>
            <pc:docMk/>
            <pc:sldMk cId="2177129046" sldId="352"/>
            <ac:spMk id="13" creationId="{62756DA2-40EB-4C6F-B962-5822FFB54FB6}"/>
          </ac:spMkLst>
        </pc:spChg>
        <pc:spChg chg="add">
          <ac:chgData name="Cardona Vanessa E" userId="5b73c44f-0119-4371-a6eb-0a6fdbb8cb24" providerId="ADAL" clId="{CF76A4A8-EDFE-4F9F-87A5-085ACEAD4662}" dt="2024-07-12T01:00:22.557" v="2373" actId="26606"/>
          <ac:spMkLst>
            <pc:docMk/>
            <pc:sldMk cId="2177129046" sldId="352"/>
            <ac:spMk id="20" creationId="{62756DA2-40EB-4C6F-B962-5822FFB54FB6}"/>
          </ac:spMkLst>
        </pc:spChg>
        <pc:spChg chg="add del">
          <ac:chgData name="Cardona Vanessa E" userId="5b73c44f-0119-4371-a6eb-0a6fdbb8cb24" providerId="ADAL" clId="{CF76A4A8-EDFE-4F9F-87A5-085ACEAD4662}" dt="2024-07-12T01:00:22.539" v="2372" actId="26606"/>
          <ac:spMkLst>
            <pc:docMk/>
            <pc:sldMk cId="2177129046" sldId="352"/>
            <ac:spMk id="22" creationId="{C0BDBCD2-E081-43AB-9119-C55465E59757}"/>
          </ac:spMkLst>
        </pc:spChg>
        <pc:spChg chg="add del">
          <ac:chgData name="Cardona Vanessa E" userId="5b73c44f-0119-4371-a6eb-0a6fdbb8cb24" providerId="ADAL" clId="{CF76A4A8-EDFE-4F9F-87A5-085ACEAD4662}" dt="2024-07-12T01:00:22.539" v="2372" actId="26606"/>
          <ac:spMkLst>
            <pc:docMk/>
            <pc:sldMk cId="2177129046" sldId="352"/>
            <ac:spMk id="23" creationId="{0288C6B4-AFC3-407F-A595-EFFD38D4CCAF}"/>
          </ac:spMkLst>
        </pc:spChg>
        <pc:spChg chg="add del">
          <ac:chgData name="Cardona Vanessa E" userId="5b73c44f-0119-4371-a6eb-0a6fdbb8cb24" providerId="ADAL" clId="{CF76A4A8-EDFE-4F9F-87A5-085ACEAD4662}" dt="2024-07-12T01:00:22.539" v="2372" actId="26606"/>
          <ac:spMkLst>
            <pc:docMk/>
            <pc:sldMk cId="2177129046" sldId="352"/>
            <ac:spMk id="24" creationId="{98E79BE4-34FE-485A-98A5-92CE8F7C4743}"/>
          </ac:spMkLst>
        </pc:spChg>
        <pc:spChg chg="add del">
          <ac:chgData name="Cardona Vanessa E" userId="5b73c44f-0119-4371-a6eb-0a6fdbb8cb24" providerId="ADAL" clId="{CF76A4A8-EDFE-4F9F-87A5-085ACEAD4662}" dt="2024-07-12T01:00:22.539" v="2372" actId="26606"/>
          <ac:spMkLst>
            <pc:docMk/>
            <pc:sldMk cId="2177129046" sldId="352"/>
            <ac:spMk id="25" creationId="{CF236821-17FE-429B-8D2C-08E13A64EA40}"/>
          </ac:spMkLst>
        </pc:spChg>
        <pc:spChg chg="add del">
          <ac:chgData name="Cardona Vanessa E" userId="5b73c44f-0119-4371-a6eb-0a6fdbb8cb24" providerId="ADAL" clId="{CF76A4A8-EDFE-4F9F-87A5-085ACEAD4662}" dt="2024-07-12T01:00:22.539" v="2372" actId="26606"/>
          <ac:spMkLst>
            <pc:docMk/>
            <pc:sldMk cId="2177129046" sldId="352"/>
            <ac:spMk id="26" creationId="{7A5F0580-5EE9-419F-96EE-B6529EF6E7D0}"/>
          </ac:spMkLst>
        </pc:spChg>
        <pc:spChg chg="add">
          <ac:chgData name="Cardona Vanessa E" userId="5b73c44f-0119-4371-a6eb-0a6fdbb8cb24" providerId="ADAL" clId="{CF76A4A8-EDFE-4F9F-87A5-085ACEAD4662}" dt="2024-07-12T01:00:22.557" v="2373" actId="26606"/>
          <ac:spMkLst>
            <pc:docMk/>
            <pc:sldMk cId="2177129046" sldId="352"/>
            <ac:spMk id="28" creationId="{131BAD53-4E89-4F62-BBB7-26359763ED39}"/>
          </ac:spMkLst>
        </pc:spChg>
        <pc:grpChg chg="add del">
          <ac:chgData name="Cardona Vanessa E" userId="5b73c44f-0119-4371-a6eb-0a6fdbb8cb24" providerId="ADAL" clId="{CF76A4A8-EDFE-4F9F-87A5-085ACEAD4662}" dt="2024-07-12T01:00:17.446" v="2370" actId="26606"/>
          <ac:grpSpMkLst>
            <pc:docMk/>
            <pc:sldMk cId="2177129046" sldId="352"/>
            <ac:grpSpMk id="18" creationId="{6258F736-B256-8039-9DC6-F4E49A5C5AD5}"/>
          </ac:grpSpMkLst>
        </pc:grpChg>
        <pc:picChg chg="add mod">
          <ac:chgData name="Cardona Vanessa E" userId="5b73c44f-0119-4371-a6eb-0a6fdbb8cb24" providerId="ADAL" clId="{CF76A4A8-EDFE-4F9F-87A5-085ACEAD4662}" dt="2024-07-12T01:00:22.539" v="2372" actId="26606"/>
          <ac:picMkLst>
            <pc:docMk/>
            <pc:sldMk cId="2177129046" sldId="352"/>
            <ac:picMk id="6" creationId="{7745A2A3-976D-3931-06B0-B5FED8AB549C}"/>
          </ac:picMkLst>
        </pc:picChg>
      </pc:sldChg>
      <pc:sldChg chg="modSp mod">
        <pc:chgData name="Cardona Vanessa E" userId="5b73c44f-0119-4371-a6eb-0a6fdbb8cb24" providerId="ADAL" clId="{CF76A4A8-EDFE-4F9F-87A5-085ACEAD4662}" dt="2024-07-12T00:32:40.938" v="2252" actId="20577"/>
        <pc:sldMkLst>
          <pc:docMk/>
          <pc:sldMk cId="731395952" sldId="353"/>
        </pc:sldMkLst>
        <pc:spChg chg="mod">
          <ac:chgData name="Cardona Vanessa E" userId="5b73c44f-0119-4371-a6eb-0a6fdbb8cb24" providerId="ADAL" clId="{CF76A4A8-EDFE-4F9F-87A5-085ACEAD4662}" dt="2024-07-12T00:32:40.938" v="2252" actId="20577"/>
          <ac:spMkLst>
            <pc:docMk/>
            <pc:sldMk cId="731395952" sldId="353"/>
            <ac:spMk id="3" creationId="{4A7736D7-797A-0A4C-038A-45F3453061F5}"/>
          </ac:spMkLst>
        </pc:spChg>
      </pc:sldChg>
      <pc:sldChg chg="modSp mod">
        <pc:chgData name="Cardona Vanessa E" userId="5b73c44f-0119-4371-a6eb-0a6fdbb8cb24" providerId="ADAL" clId="{CF76A4A8-EDFE-4F9F-87A5-085ACEAD4662}" dt="2024-07-12T00:12:45.421" v="1500" actId="255"/>
        <pc:sldMkLst>
          <pc:docMk/>
          <pc:sldMk cId="4035973263" sldId="2142533337"/>
        </pc:sldMkLst>
        <pc:spChg chg="mod">
          <ac:chgData name="Cardona Vanessa E" userId="5b73c44f-0119-4371-a6eb-0a6fdbb8cb24" providerId="ADAL" clId="{CF76A4A8-EDFE-4F9F-87A5-085ACEAD4662}" dt="2024-07-12T00:12:45.421" v="1500" actId="255"/>
          <ac:spMkLst>
            <pc:docMk/>
            <pc:sldMk cId="4035973263" sldId="2142533337"/>
            <ac:spMk id="5" creationId="{30F78600-EBE0-B707-707E-0D89136C9E4F}"/>
          </ac:spMkLst>
        </pc:spChg>
      </pc:sldChg>
      <pc:sldChg chg="addSp delSp modSp add mod setBg">
        <pc:chgData name="Cardona Vanessa E" userId="5b73c44f-0119-4371-a6eb-0a6fdbb8cb24" providerId="ADAL" clId="{CF76A4A8-EDFE-4F9F-87A5-085ACEAD4662}" dt="2024-07-12T01:07:19.649" v="2426" actId="1076"/>
        <pc:sldMkLst>
          <pc:docMk/>
          <pc:sldMk cId="881609821" sldId="2142533338"/>
        </pc:sldMkLst>
        <pc:spChg chg="mod">
          <ac:chgData name="Cardona Vanessa E" userId="5b73c44f-0119-4371-a6eb-0a6fdbb8cb24" providerId="ADAL" clId="{CF76A4A8-EDFE-4F9F-87A5-085ACEAD4662}" dt="2024-07-12T01:01:54.212" v="2382" actId="26606"/>
          <ac:spMkLst>
            <pc:docMk/>
            <pc:sldMk cId="881609821" sldId="2142533338"/>
            <ac:spMk id="2" creationId="{8219D8CE-5986-0AED-2AF0-C6684B848E18}"/>
          </ac:spMkLst>
        </pc:spChg>
        <pc:spChg chg="mod">
          <ac:chgData name="Cardona Vanessa E" userId="5b73c44f-0119-4371-a6eb-0a6fdbb8cb24" providerId="ADAL" clId="{CF76A4A8-EDFE-4F9F-87A5-085ACEAD4662}" dt="2024-07-12T01:07:19.649" v="2426" actId="1076"/>
          <ac:spMkLst>
            <pc:docMk/>
            <pc:sldMk cId="881609821" sldId="2142533338"/>
            <ac:spMk id="3" creationId="{C3A92DBE-F0B3-44BE-8533-C68EA027A8DE}"/>
          </ac:spMkLst>
        </pc:spChg>
        <pc:spChg chg="mod ord">
          <ac:chgData name="Cardona Vanessa E" userId="5b73c44f-0119-4371-a6eb-0a6fdbb8cb24" providerId="ADAL" clId="{CF76A4A8-EDFE-4F9F-87A5-085ACEAD4662}" dt="2024-07-12T01:01:54.212" v="2382" actId="26606"/>
          <ac:spMkLst>
            <pc:docMk/>
            <pc:sldMk cId="881609821" sldId="2142533338"/>
            <ac:spMk id="5" creationId="{2BFFAD62-E7DB-8961-9E10-76ED48208755}"/>
          </ac:spMkLst>
        </pc:spChg>
        <pc:spChg chg="add del">
          <ac:chgData name="Cardona Vanessa E" userId="5b73c44f-0119-4371-a6eb-0a6fdbb8cb24" providerId="ADAL" clId="{CF76A4A8-EDFE-4F9F-87A5-085ACEAD4662}" dt="2024-07-12T01:01:54.212" v="2382" actId="26606"/>
          <ac:spMkLst>
            <pc:docMk/>
            <pc:sldMk cId="881609821" sldId="2142533338"/>
            <ac:spMk id="11" creationId="{3C54F4CE-85F0-46ED-80DA-9518C9251AD1}"/>
          </ac:spMkLst>
        </pc:spChg>
        <pc:spChg chg="add del">
          <ac:chgData name="Cardona Vanessa E" userId="5b73c44f-0119-4371-a6eb-0a6fdbb8cb24" providerId="ADAL" clId="{CF76A4A8-EDFE-4F9F-87A5-085ACEAD4662}" dt="2024-07-12T01:01:54.212" v="2382" actId="26606"/>
          <ac:spMkLst>
            <pc:docMk/>
            <pc:sldMk cId="881609821" sldId="2142533338"/>
            <ac:spMk id="13" creationId="{DADD1FCA-8ACB-4958-81DD-4CDD6D3E1921}"/>
          </ac:spMkLst>
        </pc:spChg>
        <pc:spChg chg="add del">
          <ac:chgData name="Cardona Vanessa E" userId="5b73c44f-0119-4371-a6eb-0a6fdbb8cb24" providerId="ADAL" clId="{CF76A4A8-EDFE-4F9F-87A5-085ACEAD4662}" dt="2024-07-12T01:01:54.212" v="2382" actId="26606"/>
          <ac:spMkLst>
            <pc:docMk/>
            <pc:sldMk cId="881609821" sldId="2142533338"/>
            <ac:spMk id="18" creationId="{665DBBEF-238B-476B-96AB-8AAC3224ECEA}"/>
          </ac:spMkLst>
        </pc:spChg>
        <pc:spChg chg="add del">
          <ac:chgData name="Cardona Vanessa E" userId="5b73c44f-0119-4371-a6eb-0a6fdbb8cb24" providerId="ADAL" clId="{CF76A4A8-EDFE-4F9F-87A5-085ACEAD4662}" dt="2024-07-12T01:01:54.212" v="2382" actId="26606"/>
          <ac:spMkLst>
            <pc:docMk/>
            <pc:sldMk cId="881609821" sldId="2142533338"/>
            <ac:spMk id="20" creationId="{3FCFB1DE-0B7E-48CC-BA90-B2AB0889F9D6}"/>
          </ac:spMkLst>
        </pc:spChg>
        <pc:picChg chg="add mod">
          <ac:chgData name="Cardona Vanessa E" userId="5b73c44f-0119-4371-a6eb-0a6fdbb8cb24" providerId="ADAL" clId="{CF76A4A8-EDFE-4F9F-87A5-085ACEAD4662}" dt="2024-07-12T01:05:39.950" v="2413" actId="1076"/>
          <ac:picMkLst>
            <pc:docMk/>
            <pc:sldMk cId="881609821" sldId="2142533338"/>
            <ac:picMk id="6" creationId="{6A02BBA8-F1C0-56ED-CECF-D0CA0F63E360}"/>
          </ac:picMkLst>
        </pc:picChg>
      </pc:sldChg>
      <pc:sldChg chg="add del">
        <pc:chgData name="Cardona Vanessa E" userId="5b73c44f-0119-4371-a6eb-0a6fdbb8cb24" providerId="ADAL" clId="{CF76A4A8-EDFE-4F9F-87A5-085ACEAD4662}" dt="2024-07-11T23:48:19.438" v="1361" actId="47"/>
        <pc:sldMkLst>
          <pc:docMk/>
          <pc:sldMk cId="1686382661" sldId="2142533338"/>
        </pc:sldMkLst>
      </pc:sldChg>
      <pc:sldChg chg="addSp modSp add mod setBg">
        <pc:chgData name="Cardona Vanessa E" userId="5b73c44f-0119-4371-a6eb-0a6fdbb8cb24" providerId="ADAL" clId="{CF76A4A8-EDFE-4F9F-87A5-085ACEAD4662}" dt="2024-07-12T01:07:06.010" v="2423" actId="1076"/>
        <pc:sldMkLst>
          <pc:docMk/>
          <pc:sldMk cId="121740084" sldId="2142533339"/>
        </pc:sldMkLst>
        <pc:spChg chg="mod">
          <ac:chgData name="Cardona Vanessa E" userId="5b73c44f-0119-4371-a6eb-0a6fdbb8cb24" providerId="ADAL" clId="{CF76A4A8-EDFE-4F9F-87A5-085ACEAD4662}" dt="2024-07-12T01:03:04.400" v="2395" actId="1076"/>
          <ac:spMkLst>
            <pc:docMk/>
            <pc:sldMk cId="121740084" sldId="2142533339"/>
            <ac:spMk id="2" creationId="{8219D8CE-5986-0AED-2AF0-C6684B848E18}"/>
          </ac:spMkLst>
        </pc:spChg>
        <pc:spChg chg="mod">
          <ac:chgData name="Cardona Vanessa E" userId="5b73c44f-0119-4371-a6eb-0a6fdbb8cb24" providerId="ADAL" clId="{CF76A4A8-EDFE-4F9F-87A5-085ACEAD4662}" dt="2024-07-12T01:07:06.010" v="2423" actId="1076"/>
          <ac:spMkLst>
            <pc:docMk/>
            <pc:sldMk cId="121740084" sldId="2142533339"/>
            <ac:spMk id="3" creationId="{C3A92DBE-F0B3-44BE-8533-C68EA027A8DE}"/>
          </ac:spMkLst>
        </pc:spChg>
        <pc:spChg chg="mod ord">
          <ac:chgData name="Cardona Vanessa E" userId="5b73c44f-0119-4371-a6eb-0a6fdbb8cb24" providerId="ADAL" clId="{CF76A4A8-EDFE-4F9F-87A5-085ACEAD4662}" dt="2024-07-12T00:58:44.639" v="2365" actId="26606"/>
          <ac:spMkLst>
            <pc:docMk/>
            <pc:sldMk cId="121740084" sldId="2142533339"/>
            <ac:spMk id="5" creationId="{2BFFAD62-E7DB-8961-9E10-76ED48208755}"/>
          </ac:spMkLst>
        </pc:spChg>
        <pc:spChg chg="add">
          <ac:chgData name="Cardona Vanessa E" userId="5b73c44f-0119-4371-a6eb-0a6fdbb8cb24" providerId="ADAL" clId="{CF76A4A8-EDFE-4F9F-87A5-085ACEAD4662}" dt="2024-07-12T00:58:44.639" v="2365" actId="26606"/>
          <ac:spMkLst>
            <pc:docMk/>
            <pc:sldMk cId="121740084" sldId="2142533339"/>
            <ac:spMk id="11" creationId="{131BAD53-4E89-4F62-BBB7-26359763ED39}"/>
          </ac:spMkLst>
        </pc:spChg>
        <pc:spChg chg="add">
          <ac:chgData name="Cardona Vanessa E" userId="5b73c44f-0119-4371-a6eb-0a6fdbb8cb24" providerId="ADAL" clId="{CF76A4A8-EDFE-4F9F-87A5-085ACEAD4662}" dt="2024-07-12T00:58:44.639" v="2365" actId="26606"/>
          <ac:spMkLst>
            <pc:docMk/>
            <pc:sldMk cId="121740084" sldId="2142533339"/>
            <ac:spMk id="13" creationId="{62756DA2-40EB-4C6F-B962-5822FFB54FB6}"/>
          </ac:spMkLst>
        </pc:spChg>
        <pc:picChg chg="add mod">
          <ac:chgData name="Cardona Vanessa E" userId="5b73c44f-0119-4371-a6eb-0a6fdbb8cb24" providerId="ADAL" clId="{CF76A4A8-EDFE-4F9F-87A5-085ACEAD4662}" dt="2024-07-12T01:05:53.271" v="2416" actId="1076"/>
          <ac:picMkLst>
            <pc:docMk/>
            <pc:sldMk cId="121740084" sldId="2142533339"/>
            <ac:picMk id="6" creationId="{32A6E4B6-B7A3-2915-BDE9-DE6807A58414}"/>
          </ac:picMkLst>
        </pc:picChg>
      </pc:sldChg>
      <pc:sldChg chg="addSp modSp add mod setBg">
        <pc:chgData name="Cardona Vanessa E" userId="5b73c44f-0119-4371-a6eb-0a6fdbb8cb24" providerId="ADAL" clId="{CF76A4A8-EDFE-4F9F-87A5-085ACEAD4662}" dt="2024-07-12T01:06:31.090" v="2419" actId="1076"/>
        <pc:sldMkLst>
          <pc:docMk/>
          <pc:sldMk cId="1455038033" sldId="2142533340"/>
        </pc:sldMkLst>
        <pc:spChg chg="mod">
          <ac:chgData name="Cardona Vanessa E" userId="5b73c44f-0119-4371-a6eb-0a6fdbb8cb24" providerId="ADAL" clId="{CF76A4A8-EDFE-4F9F-87A5-085ACEAD4662}" dt="2024-07-12T01:04:29.317" v="2405" actId="27636"/>
          <ac:spMkLst>
            <pc:docMk/>
            <pc:sldMk cId="1455038033" sldId="2142533340"/>
            <ac:spMk id="2" creationId="{8219D8CE-5986-0AED-2AF0-C6684B848E18}"/>
          </ac:spMkLst>
        </pc:spChg>
        <pc:spChg chg="mod">
          <ac:chgData name="Cardona Vanessa E" userId="5b73c44f-0119-4371-a6eb-0a6fdbb8cb24" providerId="ADAL" clId="{CF76A4A8-EDFE-4F9F-87A5-085ACEAD4662}" dt="2024-07-12T01:06:31.090" v="2419" actId="1076"/>
          <ac:spMkLst>
            <pc:docMk/>
            <pc:sldMk cId="1455038033" sldId="2142533340"/>
            <ac:spMk id="3" creationId="{C3A92DBE-F0B3-44BE-8533-C68EA027A8DE}"/>
          </ac:spMkLst>
        </pc:spChg>
        <pc:spChg chg="mod ord">
          <ac:chgData name="Cardona Vanessa E" userId="5b73c44f-0119-4371-a6eb-0a6fdbb8cb24" providerId="ADAL" clId="{CF76A4A8-EDFE-4F9F-87A5-085ACEAD4662}" dt="2024-07-12T00:58:52.447" v="2366" actId="26606"/>
          <ac:spMkLst>
            <pc:docMk/>
            <pc:sldMk cId="1455038033" sldId="2142533340"/>
            <ac:spMk id="5" creationId="{2BFFAD62-E7DB-8961-9E10-76ED48208755}"/>
          </ac:spMkLst>
        </pc:spChg>
        <pc:spChg chg="add">
          <ac:chgData name="Cardona Vanessa E" userId="5b73c44f-0119-4371-a6eb-0a6fdbb8cb24" providerId="ADAL" clId="{CF76A4A8-EDFE-4F9F-87A5-085ACEAD4662}" dt="2024-07-12T00:58:52.447" v="2366" actId="26606"/>
          <ac:spMkLst>
            <pc:docMk/>
            <pc:sldMk cId="1455038033" sldId="2142533340"/>
            <ac:spMk id="11" creationId="{131BAD53-4E89-4F62-BBB7-26359763ED39}"/>
          </ac:spMkLst>
        </pc:spChg>
        <pc:spChg chg="add">
          <ac:chgData name="Cardona Vanessa E" userId="5b73c44f-0119-4371-a6eb-0a6fdbb8cb24" providerId="ADAL" clId="{CF76A4A8-EDFE-4F9F-87A5-085ACEAD4662}" dt="2024-07-12T00:58:52.447" v="2366" actId="26606"/>
          <ac:spMkLst>
            <pc:docMk/>
            <pc:sldMk cId="1455038033" sldId="2142533340"/>
            <ac:spMk id="13" creationId="{62756DA2-40EB-4C6F-B962-5822FFB54FB6}"/>
          </ac:spMkLst>
        </pc:spChg>
        <pc:picChg chg="add mod">
          <ac:chgData name="Cardona Vanessa E" userId="5b73c44f-0119-4371-a6eb-0a6fdbb8cb24" providerId="ADAL" clId="{CF76A4A8-EDFE-4F9F-87A5-085ACEAD4662}" dt="2024-07-12T00:58:52.447" v="2366" actId="26606"/>
          <ac:picMkLst>
            <pc:docMk/>
            <pc:sldMk cId="1455038033" sldId="2142533340"/>
            <ac:picMk id="6" creationId="{20400DC7-E49D-6A72-5FD3-FB8AF46D67CD}"/>
          </ac:picMkLst>
        </pc:picChg>
      </pc:sldChg>
      <pc:sldChg chg="add ord">
        <pc:chgData name="Cardona Vanessa E" userId="5b73c44f-0119-4371-a6eb-0a6fdbb8cb24" providerId="ADAL" clId="{CF76A4A8-EDFE-4F9F-87A5-085ACEAD4662}" dt="2024-07-12T00:44:52.596" v="2287"/>
        <pc:sldMkLst>
          <pc:docMk/>
          <pc:sldMk cId="1745714398" sldId="2142533341"/>
        </pc:sldMkLst>
      </pc:sldChg>
    </pc:docChg>
  </pc:docChgLst>
  <pc:docChgLst>
    <pc:chgData name="Cardona Vanessa E" userId="5b73c44f-0119-4371-a6eb-0a6fdbb8cb24" providerId="ADAL" clId="{CC4ED711-A446-4116-B5F6-88FF4A0C4CA9}"/>
    <pc:docChg chg="custSel modSld sldOrd">
      <pc:chgData name="Cardona Vanessa E" userId="5b73c44f-0119-4371-a6eb-0a6fdbb8cb24" providerId="ADAL" clId="{CC4ED711-A446-4116-B5F6-88FF4A0C4CA9}" dt="2024-08-07T20:57:52.401" v="3219" actId="20577"/>
      <pc:docMkLst>
        <pc:docMk/>
      </pc:docMkLst>
      <pc:sldChg chg="modSp mod">
        <pc:chgData name="Cardona Vanessa E" userId="5b73c44f-0119-4371-a6eb-0a6fdbb8cb24" providerId="ADAL" clId="{CC4ED711-A446-4116-B5F6-88FF4A0C4CA9}" dt="2024-08-05T15:34:26.483" v="54" actId="20577"/>
        <pc:sldMkLst>
          <pc:docMk/>
          <pc:sldMk cId="4255919776" sldId="277"/>
        </pc:sldMkLst>
        <pc:spChg chg="mod">
          <ac:chgData name="Cardona Vanessa E" userId="5b73c44f-0119-4371-a6eb-0a6fdbb8cb24" providerId="ADAL" clId="{CC4ED711-A446-4116-B5F6-88FF4A0C4CA9}" dt="2024-08-05T15:24:23.785" v="1" actId="1076"/>
          <ac:spMkLst>
            <pc:docMk/>
            <pc:sldMk cId="4255919776" sldId="277"/>
            <ac:spMk id="8" creationId="{F5A0A176-03C7-C120-7F5D-6DD257915DD6}"/>
          </ac:spMkLst>
        </pc:spChg>
        <pc:graphicFrameChg chg="mod modGraphic">
          <ac:chgData name="Cardona Vanessa E" userId="5b73c44f-0119-4371-a6eb-0a6fdbb8cb24" providerId="ADAL" clId="{CC4ED711-A446-4116-B5F6-88FF4A0C4CA9}" dt="2024-08-05T15:34:26.483" v="54" actId="20577"/>
          <ac:graphicFrameMkLst>
            <pc:docMk/>
            <pc:sldMk cId="4255919776" sldId="277"/>
            <ac:graphicFrameMk id="10" creationId="{A71A7A16-4457-BDB3-8036-7BD965BD6D27}"/>
          </ac:graphicFrameMkLst>
        </pc:graphicFrameChg>
      </pc:sldChg>
      <pc:sldChg chg="ord">
        <pc:chgData name="Cardona Vanessa E" userId="5b73c44f-0119-4371-a6eb-0a6fdbb8cb24" providerId="ADAL" clId="{CC4ED711-A446-4116-B5F6-88FF4A0C4CA9}" dt="2024-08-07T19:29:46.041" v="249"/>
        <pc:sldMkLst>
          <pc:docMk/>
          <pc:sldMk cId="109395827" sldId="321"/>
        </pc:sldMkLst>
      </pc:sldChg>
      <pc:sldChg chg="ord">
        <pc:chgData name="Cardona Vanessa E" userId="5b73c44f-0119-4371-a6eb-0a6fdbb8cb24" providerId="ADAL" clId="{CC4ED711-A446-4116-B5F6-88FF4A0C4CA9}" dt="2024-08-07T19:29:32.448" v="247"/>
        <pc:sldMkLst>
          <pc:docMk/>
          <pc:sldMk cId="1733821860" sldId="337"/>
        </pc:sldMkLst>
      </pc:sldChg>
      <pc:sldChg chg="modSp mod modNotesTx">
        <pc:chgData name="Cardona Vanessa E" userId="5b73c44f-0119-4371-a6eb-0a6fdbb8cb24" providerId="ADAL" clId="{CC4ED711-A446-4116-B5F6-88FF4A0C4CA9}" dt="2024-08-07T20:45:07.965" v="3207" actId="20577"/>
        <pc:sldMkLst>
          <pc:docMk/>
          <pc:sldMk cId="2559566003" sldId="351"/>
        </pc:sldMkLst>
        <pc:spChg chg="mod">
          <ac:chgData name="Cardona Vanessa E" userId="5b73c44f-0119-4371-a6eb-0a6fdbb8cb24" providerId="ADAL" clId="{CC4ED711-A446-4116-B5F6-88FF4A0C4CA9}" dt="2024-08-05T15:25:12.722" v="28" actId="20577"/>
          <ac:spMkLst>
            <pc:docMk/>
            <pc:sldMk cId="2559566003" sldId="351"/>
            <ac:spMk id="2" creationId="{8219D8CE-5986-0AED-2AF0-C6684B848E18}"/>
          </ac:spMkLst>
        </pc:spChg>
      </pc:sldChg>
      <pc:sldChg chg="modNotesTx">
        <pc:chgData name="Cardona Vanessa E" userId="5b73c44f-0119-4371-a6eb-0a6fdbb8cb24" providerId="ADAL" clId="{CC4ED711-A446-4116-B5F6-88FF4A0C4CA9}" dt="2024-08-07T19:59:05.988" v="1840" actId="20577"/>
        <pc:sldMkLst>
          <pc:docMk/>
          <pc:sldMk cId="4035973263" sldId="2142533337"/>
        </pc:sldMkLst>
      </pc:sldChg>
      <pc:sldChg chg="modSp mod modNotesTx">
        <pc:chgData name="Cardona Vanessa E" userId="5b73c44f-0119-4371-a6eb-0a6fdbb8cb24" providerId="ADAL" clId="{CC4ED711-A446-4116-B5F6-88FF4A0C4CA9}" dt="2024-08-07T20:57:52.401" v="3219" actId="20577"/>
        <pc:sldMkLst>
          <pc:docMk/>
          <pc:sldMk cId="1903144763" sldId="2142533342"/>
        </pc:sldMkLst>
        <pc:graphicFrameChg chg="mod modGraphic">
          <ac:chgData name="Cardona Vanessa E" userId="5b73c44f-0119-4371-a6eb-0a6fdbb8cb24" providerId="ADAL" clId="{CC4ED711-A446-4116-B5F6-88FF4A0C4CA9}" dt="2024-08-05T15:37:41.209" v="58" actId="14100"/>
          <ac:graphicFrameMkLst>
            <pc:docMk/>
            <pc:sldMk cId="1903144763" sldId="2142533342"/>
            <ac:graphicFrameMk id="6" creationId="{22E78427-01FD-A413-6D52-ED24FE6C5FE0}"/>
          </ac:graphicFrameMkLst>
        </pc:graphicFrameChg>
      </pc:sldChg>
      <pc:sldChg chg="modSp mod modNotesTx">
        <pc:chgData name="Cardona Vanessa E" userId="5b73c44f-0119-4371-a6eb-0a6fdbb8cb24" providerId="ADAL" clId="{CC4ED711-A446-4116-B5F6-88FF4A0C4CA9}" dt="2024-08-07T19:56:00.582" v="1305" actId="6549"/>
        <pc:sldMkLst>
          <pc:docMk/>
          <pc:sldMk cId="990571570" sldId="2142533344"/>
        </pc:sldMkLst>
        <pc:spChg chg="mod">
          <ac:chgData name="Cardona Vanessa E" userId="5b73c44f-0119-4371-a6eb-0a6fdbb8cb24" providerId="ADAL" clId="{CC4ED711-A446-4116-B5F6-88FF4A0C4CA9}" dt="2024-08-05T16:11:38.112" v="116" actId="1076"/>
          <ac:spMkLst>
            <pc:docMk/>
            <pc:sldMk cId="990571570" sldId="2142533344"/>
            <ac:spMk id="2" creationId="{7A06AD3F-6B8E-4FDF-3161-E7E1C474239E}"/>
          </ac:spMkLst>
        </pc:spChg>
        <pc:graphicFrameChg chg="modGraphic">
          <ac:chgData name="Cardona Vanessa E" userId="5b73c44f-0119-4371-a6eb-0a6fdbb8cb24" providerId="ADAL" clId="{CC4ED711-A446-4116-B5F6-88FF4A0C4CA9}" dt="2024-08-07T19:32:41.934" v="266" actId="20577"/>
          <ac:graphicFrameMkLst>
            <pc:docMk/>
            <pc:sldMk cId="990571570" sldId="2142533344"/>
            <ac:graphicFrameMk id="9" creationId="{946EF28E-D24A-E992-BA5D-90DB34EDE6D4}"/>
          </ac:graphicFrameMkLst>
        </pc:graphicFrameChg>
      </pc:sldChg>
    </pc:docChg>
  </pc:docChgLst>
  <pc:docChgLst>
    <pc:chgData name="Cardona Vanessa E" userId="5b73c44f-0119-4371-a6eb-0a6fdbb8cb24" providerId="ADAL" clId="{FFEE62B3-D9E4-415B-86B8-5E4E2F7AB4E8}"/>
    <pc:docChg chg="custSel delSld modSld sldOrd">
      <pc:chgData name="Cardona Vanessa E" userId="5b73c44f-0119-4371-a6eb-0a6fdbb8cb24" providerId="ADAL" clId="{FFEE62B3-D9E4-415B-86B8-5E4E2F7AB4E8}" dt="2024-09-18T21:02:53.062" v="9084"/>
      <pc:docMkLst>
        <pc:docMk/>
      </pc:docMkLst>
      <pc:sldChg chg="modSp mod">
        <pc:chgData name="Cardona Vanessa E" userId="5b73c44f-0119-4371-a6eb-0a6fdbb8cb24" providerId="ADAL" clId="{FFEE62B3-D9E4-415B-86B8-5E4E2F7AB4E8}" dt="2024-09-16T16:53:09.827" v="53" actId="20577"/>
        <pc:sldMkLst>
          <pc:docMk/>
          <pc:sldMk cId="4255919776" sldId="277"/>
        </pc:sldMkLst>
        <pc:graphicFrameChg chg="modGraphic">
          <ac:chgData name="Cardona Vanessa E" userId="5b73c44f-0119-4371-a6eb-0a6fdbb8cb24" providerId="ADAL" clId="{FFEE62B3-D9E4-415B-86B8-5E4E2F7AB4E8}" dt="2024-09-16T16:53:09.827" v="53" actId="20577"/>
          <ac:graphicFrameMkLst>
            <pc:docMk/>
            <pc:sldMk cId="4255919776" sldId="277"/>
            <ac:graphicFrameMk id="10" creationId="{A71A7A16-4457-BDB3-8036-7BD965BD6D27}"/>
          </ac:graphicFrameMkLst>
        </pc:graphicFrameChg>
      </pc:sldChg>
      <pc:sldChg chg="modSp mod ord modNotesTx">
        <pc:chgData name="Cardona Vanessa E" userId="5b73c44f-0119-4371-a6eb-0a6fdbb8cb24" providerId="ADAL" clId="{FFEE62B3-D9E4-415B-86B8-5E4E2F7AB4E8}" dt="2024-09-18T21:02:53.062" v="9084"/>
        <pc:sldMkLst>
          <pc:docMk/>
          <pc:sldMk cId="3082104796" sldId="294"/>
        </pc:sldMkLst>
        <pc:spChg chg="mod">
          <ac:chgData name="Cardona Vanessa E" userId="5b73c44f-0119-4371-a6eb-0a6fdbb8cb24" providerId="ADAL" clId="{FFEE62B3-D9E4-415B-86B8-5E4E2F7AB4E8}" dt="2024-09-16T17:01:26.783" v="141" actId="1076"/>
          <ac:spMkLst>
            <pc:docMk/>
            <pc:sldMk cId="3082104796" sldId="294"/>
            <ac:spMk id="2" creationId="{8E97B1CE-E391-6AD5-1AA9-3CE7381686E6}"/>
          </ac:spMkLst>
        </pc:spChg>
        <pc:graphicFrameChg chg="mod modGraphic">
          <ac:chgData name="Cardona Vanessa E" userId="5b73c44f-0119-4371-a6eb-0a6fdbb8cb24" providerId="ADAL" clId="{FFEE62B3-D9E4-415B-86B8-5E4E2F7AB4E8}" dt="2024-09-16T23:03:26.728" v="1447" actId="33524"/>
          <ac:graphicFrameMkLst>
            <pc:docMk/>
            <pc:sldMk cId="3082104796" sldId="294"/>
            <ac:graphicFrameMk id="6" creationId="{22E78427-01FD-A413-6D52-ED24FE6C5FE0}"/>
          </ac:graphicFrameMkLst>
        </pc:graphicFrameChg>
      </pc:sldChg>
      <pc:sldChg chg="modNotesTx">
        <pc:chgData name="Cardona Vanessa E" userId="5b73c44f-0119-4371-a6eb-0a6fdbb8cb24" providerId="ADAL" clId="{FFEE62B3-D9E4-415B-86B8-5E4E2F7AB4E8}" dt="2024-09-18T20:47:22.771" v="9083" actId="20577"/>
        <pc:sldMkLst>
          <pc:docMk/>
          <pc:sldMk cId="3356768612" sldId="2142533347"/>
        </pc:sldMkLst>
      </pc:sldChg>
      <pc:sldChg chg="modNotesTx">
        <pc:chgData name="Cardona Vanessa E" userId="5b73c44f-0119-4371-a6eb-0a6fdbb8cb24" providerId="ADAL" clId="{FFEE62B3-D9E4-415B-86B8-5E4E2F7AB4E8}" dt="2024-09-18T20:44:31.745" v="8991" actId="20577"/>
        <pc:sldMkLst>
          <pc:docMk/>
          <pc:sldMk cId="2268657360" sldId="2142533349"/>
        </pc:sldMkLst>
      </pc:sldChg>
      <pc:sldChg chg="modNotesTx">
        <pc:chgData name="Cardona Vanessa E" userId="5b73c44f-0119-4371-a6eb-0a6fdbb8cb24" providerId="ADAL" clId="{FFEE62B3-D9E4-415B-86B8-5E4E2F7AB4E8}" dt="2024-09-18T20:45:49.885" v="9050" actId="20577"/>
        <pc:sldMkLst>
          <pc:docMk/>
          <pc:sldMk cId="3098746236" sldId="2142533350"/>
        </pc:sldMkLst>
      </pc:sldChg>
      <pc:sldChg chg="del">
        <pc:chgData name="Cardona Vanessa E" userId="5b73c44f-0119-4371-a6eb-0a6fdbb8cb24" providerId="ADAL" clId="{FFEE62B3-D9E4-415B-86B8-5E4E2F7AB4E8}" dt="2024-09-16T23:07:16.383" v="1448" actId="47"/>
        <pc:sldMkLst>
          <pc:docMk/>
          <pc:sldMk cId="2173954433" sldId="2142533351"/>
        </pc:sldMkLst>
      </pc:sldChg>
    </pc:docChg>
  </pc:docChgLst>
  <pc:docChgLst>
    <pc:chgData name="Cardona Vanessa E" userId="5b73c44f-0119-4371-a6eb-0a6fdbb8cb24" providerId="ADAL" clId="{19A788A6-1008-4191-AF88-D0D7BEBFBFCE}"/>
    <pc:docChg chg="undo custSel addSld delSld modSld sldOrd">
      <pc:chgData name="Cardona Vanessa E" userId="5b73c44f-0119-4371-a6eb-0a6fdbb8cb24" providerId="ADAL" clId="{19A788A6-1008-4191-AF88-D0D7BEBFBFCE}" dt="2024-05-10T02:44:24.108" v="3151" actId="1076"/>
      <pc:docMkLst>
        <pc:docMk/>
      </pc:docMkLst>
      <pc:sldChg chg="modSp mod modNotesTx">
        <pc:chgData name="Cardona Vanessa E" userId="5b73c44f-0119-4371-a6eb-0a6fdbb8cb24" providerId="ADAL" clId="{19A788A6-1008-4191-AF88-D0D7BEBFBFCE}" dt="2024-05-10T02:38:19.916" v="3100" actId="20577"/>
        <pc:sldMkLst>
          <pc:docMk/>
          <pc:sldMk cId="4255919776" sldId="277"/>
        </pc:sldMkLst>
        <pc:graphicFrameChg chg="modGraphic">
          <ac:chgData name="Cardona Vanessa E" userId="5b73c44f-0119-4371-a6eb-0a6fdbb8cb24" providerId="ADAL" clId="{19A788A6-1008-4191-AF88-D0D7BEBFBFCE}" dt="2024-05-10T01:12:43.555" v="0" actId="20577"/>
          <ac:graphicFrameMkLst>
            <pc:docMk/>
            <pc:sldMk cId="4255919776" sldId="277"/>
            <ac:graphicFrameMk id="10" creationId="{A71A7A16-4457-BDB3-8036-7BD965BD6D27}"/>
          </ac:graphicFrameMkLst>
        </pc:graphicFrameChg>
      </pc:sldChg>
      <pc:sldChg chg="modSp mod">
        <pc:chgData name="Cardona Vanessa E" userId="5b73c44f-0119-4371-a6eb-0a6fdbb8cb24" providerId="ADAL" clId="{19A788A6-1008-4191-AF88-D0D7BEBFBFCE}" dt="2024-05-10T02:39:03.580" v="3132" actId="20577"/>
        <pc:sldMkLst>
          <pc:docMk/>
          <pc:sldMk cId="3082104796" sldId="294"/>
        </pc:sldMkLst>
        <pc:graphicFrameChg chg="modGraphic">
          <ac:chgData name="Cardona Vanessa E" userId="5b73c44f-0119-4371-a6eb-0a6fdbb8cb24" providerId="ADAL" clId="{19A788A6-1008-4191-AF88-D0D7BEBFBFCE}" dt="2024-05-10T02:39:03.580" v="3132" actId="20577"/>
          <ac:graphicFrameMkLst>
            <pc:docMk/>
            <pc:sldMk cId="3082104796" sldId="294"/>
            <ac:graphicFrameMk id="6" creationId="{22E78427-01FD-A413-6D52-ED24FE6C5FE0}"/>
          </ac:graphicFrameMkLst>
        </pc:graphicFrameChg>
      </pc:sldChg>
      <pc:sldChg chg="modSp mod">
        <pc:chgData name="Cardona Vanessa E" userId="5b73c44f-0119-4371-a6eb-0a6fdbb8cb24" providerId="ADAL" clId="{19A788A6-1008-4191-AF88-D0D7BEBFBFCE}" dt="2024-05-10T02:19:43.912" v="3012" actId="2711"/>
        <pc:sldMkLst>
          <pc:docMk/>
          <pc:sldMk cId="3117803223" sldId="307"/>
        </pc:sldMkLst>
        <pc:spChg chg="mod">
          <ac:chgData name="Cardona Vanessa E" userId="5b73c44f-0119-4371-a6eb-0a6fdbb8cb24" providerId="ADAL" clId="{19A788A6-1008-4191-AF88-D0D7BEBFBFCE}" dt="2024-05-10T02:19:43.912" v="3012" actId="2711"/>
          <ac:spMkLst>
            <pc:docMk/>
            <pc:sldMk cId="3117803223" sldId="307"/>
            <ac:spMk id="3" creationId="{4A7736D7-797A-0A4C-038A-45F3453061F5}"/>
          </ac:spMkLst>
        </pc:spChg>
      </pc:sldChg>
      <pc:sldChg chg="modSp">
        <pc:chgData name="Cardona Vanessa E" userId="5b73c44f-0119-4371-a6eb-0a6fdbb8cb24" providerId="ADAL" clId="{19A788A6-1008-4191-AF88-D0D7BEBFBFCE}" dt="2024-05-10T02:28:40.992" v="3074" actId="1076"/>
        <pc:sldMkLst>
          <pc:docMk/>
          <pc:sldMk cId="2161103791" sldId="315"/>
        </pc:sldMkLst>
        <pc:spChg chg="mod">
          <ac:chgData name="Cardona Vanessa E" userId="5b73c44f-0119-4371-a6eb-0a6fdbb8cb24" providerId="ADAL" clId="{19A788A6-1008-4191-AF88-D0D7BEBFBFCE}" dt="2024-05-10T02:28:37.765" v="3073" actId="1076"/>
          <ac:spMkLst>
            <pc:docMk/>
            <pc:sldMk cId="2161103791" sldId="315"/>
            <ac:spMk id="2" creationId="{6AF28F50-0AB6-C3E2-CB74-1DA519085E1B}"/>
          </ac:spMkLst>
        </pc:spChg>
        <pc:spChg chg="mod">
          <ac:chgData name="Cardona Vanessa E" userId="5b73c44f-0119-4371-a6eb-0a6fdbb8cb24" providerId="ADAL" clId="{19A788A6-1008-4191-AF88-D0D7BEBFBFCE}" dt="2024-05-10T02:28:40.992" v="3074" actId="1076"/>
          <ac:spMkLst>
            <pc:docMk/>
            <pc:sldMk cId="2161103791" sldId="315"/>
            <ac:spMk id="3" creationId="{40750E46-D8C7-AC0B-3732-D04C96F46DF3}"/>
          </ac:spMkLst>
        </pc:spChg>
      </pc:sldChg>
      <pc:sldChg chg="modSp mod">
        <pc:chgData name="Cardona Vanessa E" userId="5b73c44f-0119-4371-a6eb-0a6fdbb8cb24" providerId="ADAL" clId="{19A788A6-1008-4191-AF88-D0D7BEBFBFCE}" dt="2024-05-10T02:43:51.721" v="3148"/>
        <pc:sldMkLst>
          <pc:docMk/>
          <pc:sldMk cId="133621674" sldId="316"/>
        </pc:sldMkLst>
        <pc:spChg chg="mod">
          <ac:chgData name="Cardona Vanessa E" userId="5b73c44f-0119-4371-a6eb-0a6fdbb8cb24" providerId="ADAL" clId="{19A788A6-1008-4191-AF88-D0D7BEBFBFCE}" dt="2024-05-10T01:52:47.631" v="903" actId="1076"/>
          <ac:spMkLst>
            <pc:docMk/>
            <pc:sldMk cId="133621674" sldId="316"/>
            <ac:spMk id="2" creationId="{8219D8CE-5986-0AED-2AF0-C6684B848E18}"/>
          </ac:spMkLst>
        </pc:spChg>
        <pc:spChg chg="mod">
          <ac:chgData name="Cardona Vanessa E" userId="5b73c44f-0119-4371-a6eb-0a6fdbb8cb24" providerId="ADAL" clId="{19A788A6-1008-4191-AF88-D0D7BEBFBFCE}" dt="2024-05-10T02:43:51.721" v="3148"/>
          <ac:spMkLst>
            <pc:docMk/>
            <pc:sldMk cId="133621674" sldId="316"/>
            <ac:spMk id="3" creationId="{C3A92DBE-F0B3-44BE-8533-C68EA027A8DE}"/>
          </ac:spMkLst>
        </pc:spChg>
      </pc:sldChg>
      <pc:sldChg chg="modSp mod">
        <pc:chgData name="Cardona Vanessa E" userId="5b73c44f-0119-4371-a6eb-0a6fdbb8cb24" providerId="ADAL" clId="{19A788A6-1008-4191-AF88-D0D7BEBFBFCE}" dt="2024-05-10T02:41:45.617" v="3136" actId="21"/>
        <pc:sldMkLst>
          <pc:docMk/>
          <pc:sldMk cId="2089142099" sldId="317"/>
        </pc:sldMkLst>
        <pc:spChg chg="mod">
          <ac:chgData name="Cardona Vanessa E" userId="5b73c44f-0119-4371-a6eb-0a6fdbb8cb24" providerId="ADAL" clId="{19A788A6-1008-4191-AF88-D0D7BEBFBFCE}" dt="2024-05-10T02:41:45.617" v="3136" actId="21"/>
          <ac:spMkLst>
            <pc:docMk/>
            <pc:sldMk cId="2089142099" sldId="317"/>
            <ac:spMk id="3" creationId="{C3A92DBE-F0B3-44BE-8533-C68EA027A8DE}"/>
          </ac:spMkLst>
        </pc:spChg>
      </pc:sldChg>
      <pc:sldChg chg="modSp mod">
        <pc:chgData name="Cardona Vanessa E" userId="5b73c44f-0119-4371-a6eb-0a6fdbb8cb24" providerId="ADAL" clId="{19A788A6-1008-4191-AF88-D0D7BEBFBFCE}" dt="2024-05-10T01:59:28.722" v="1445" actId="20577"/>
        <pc:sldMkLst>
          <pc:docMk/>
          <pc:sldMk cId="3848113027" sldId="318"/>
        </pc:sldMkLst>
        <pc:spChg chg="mod">
          <ac:chgData name="Cardona Vanessa E" userId="5b73c44f-0119-4371-a6eb-0a6fdbb8cb24" providerId="ADAL" clId="{19A788A6-1008-4191-AF88-D0D7BEBFBFCE}" dt="2024-05-10T01:59:28.722" v="1445" actId="20577"/>
          <ac:spMkLst>
            <pc:docMk/>
            <pc:sldMk cId="3848113027" sldId="318"/>
            <ac:spMk id="3" creationId="{C3A92DBE-F0B3-44BE-8533-C68EA027A8DE}"/>
          </ac:spMkLst>
        </pc:spChg>
      </pc:sldChg>
      <pc:sldChg chg="modSp mod">
        <pc:chgData name="Cardona Vanessa E" userId="5b73c44f-0119-4371-a6eb-0a6fdbb8cb24" providerId="ADAL" clId="{19A788A6-1008-4191-AF88-D0D7BEBFBFCE}" dt="2024-05-10T02:35:34.491" v="3080" actId="21"/>
        <pc:sldMkLst>
          <pc:docMk/>
          <pc:sldMk cId="2879858173" sldId="320"/>
        </pc:sldMkLst>
        <pc:spChg chg="mod">
          <ac:chgData name="Cardona Vanessa E" userId="5b73c44f-0119-4371-a6eb-0a6fdbb8cb24" providerId="ADAL" clId="{19A788A6-1008-4191-AF88-D0D7BEBFBFCE}" dt="2024-05-10T02:35:34.491" v="3080" actId="21"/>
          <ac:spMkLst>
            <pc:docMk/>
            <pc:sldMk cId="2879858173" sldId="320"/>
            <ac:spMk id="3" creationId="{C3A92DBE-F0B3-44BE-8533-C68EA027A8DE}"/>
          </ac:spMkLst>
        </pc:spChg>
      </pc:sldChg>
      <pc:sldChg chg="modSp mod">
        <pc:chgData name="Cardona Vanessa E" userId="5b73c44f-0119-4371-a6eb-0a6fdbb8cb24" providerId="ADAL" clId="{19A788A6-1008-4191-AF88-D0D7BEBFBFCE}" dt="2024-05-10T02:28:21.994" v="3072" actId="20577"/>
        <pc:sldMkLst>
          <pc:docMk/>
          <pc:sldMk cId="1989119287" sldId="322"/>
        </pc:sldMkLst>
        <pc:spChg chg="mod">
          <ac:chgData name="Cardona Vanessa E" userId="5b73c44f-0119-4371-a6eb-0a6fdbb8cb24" providerId="ADAL" clId="{19A788A6-1008-4191-AF88-D0D7BEBFBFCE}" dt="2024-05-10T02:28:21.994" v="3072" actId="20577"/>
          <ac:spMkLst>
            <pc:docMk/>
            <pc:sldMk cId="1989119287" sldId="322"/>
            <ac:spMk id="3" creationId="{30BB7D4B-B52C-1EAD-4A73-AD2F33C50902}"/>
          </ac:spMkLst>
        </pc:spChg>
      </pc:sldChg>
      <pc:sldChg chg="modSp mod">
        <pc:chgData name="Cardona Vanessa E" userId="5b73c44f-0119-4371-a6eb-0a6fdbb8cb24" providerId="ADAL" clId="{19A788A6-1008-4191-AF88-D0D7BEBFBFCE}" dt="2024-05-10T02:19:07.047" v="3011" actId="207"/>
        <pc:sldMkLst>
          <pc:docMk/>
          <pc:sldMk cId="3989707657" sldId="323"/>
        </pc:sldMkLst>
        <pc:spChg chg="mod">
          <ac:chgData name="Cardona Vanessa E" userId="5b73c44f-0119-4371-a6eb-0a6fdbb8cb24" providerId="ADAL" clId="{19A788A6-1008-4191-AF88-D0D7BEBFBFCE}" dt="2024-05-10T02:19:07.047" v="3011" actId="207"/>
          <ac:spMkLst>
            <pc:docMk/>
            <pc:sldMk cId="3989707657" sldId="323"/>
            <ac:spMk id="3" creationId="{30BB7D4B-B52C-1EAD-4A73-AD2F33C50902}"/>
          </ac:spMkLst>
        </pc:spChg>
      </pc:sldChg>
      <pc:sldChg chg="delSp modSp del mod">
        <pc:chgData name="Cardona Vanessa E" userId="5b73c44f-0119-4371-a6eb-0a6fdbb8cb24" providerId="ADAL" clId="{19A788A6-1008-4191-AF88-D0D7BEBFBFCE}" dt="2024-05-10T02:36:53.787" v="3084" actId="47"/>
        <pc:sldMkLst>
          <pc:docMk/>
          <pc:sldMk cId="1180953309" sldId="325"/>
        </pc:sldMkLst>
        <pc:spChg chg="del">
          <ac:chgData name="Cardona Vanessa E" userId="5b73c44f-0119-4371-a6eb-0a6fdbb8cb24" providerId="ADAL" clId="{19A788A6-1008-4191-AF88-D0D7BEBFBFCE}" dt="2024-05-10T02:36:25.758" v="3083" actId="478"/>
          <ac:spMkLst>
            <pc:docMk/>
            <pc:sldMk cId="1180953309" sldId="325"/>
            <ac:spMk id="4" creationId="{CE47C9D5-4F75-9DB6-5DAC-A676EEE78B0F}"/>
          </ac:spMkLst>
        </pc:spChg>
        <pc:spChg chg="mod">
          <ac:chgData name="Cardona Vanessa E" userId="5b73c44f-0119-4371-a6eb-0a6fdbb8cb24" providerId="ADAL" clId="{19A788A6-1008-4191-AF88-D0D7BEBFBFCE}" dt="2024-05-10T02:19:54.661" v="3013" actId="2711"/>
          <ac:spMkLst>
            <pc:docMk/>
            <pc:sldMk cId="1180953309" sldId="325"/>
            <ac:spMk id="6" creationId="{AD4C5B7F-B895-1F2C-5931-ED2087D33C80}"/>
          </ac:spMkLst>
        </pc:spChg>
      </pc:sldChg>
      <pc:sldChg chg="modSp add del mod">
        <pc:chgData name="Cardona Vanessa E" userId="5b73c44f-0119-4371-a6eb-0a6fdbb8cb24" providerId="ADAL" clId="{19A788A6-1008-4191-AF88-D0D7BEBFBFCE}" dt="2024-05-10T01:52:38.930" v="902" actId="47"/>
        <pc:sldMkLst>
          <pc:docMk/>
          <pc:sldMk cId="300154369" sldId="326"/>
        </pc:sldMkLst>
        <pc:spChg chg="mod">
          <ac:chgData name="Cardona Vanessa E" userId="5b73c44f-0119-4371-a6eb-0a6fdbb8cb24" providerId="ADAL" clId="{19A788A6-1008-4191-AF88-D0D7BEBFBFCE}" dt="2024-05-10T01:52:30.945" v="899" actId="21"/>
          <ac:spMkLst>
            <pc:docMk/>
            <pc:sldMk cId="300154369" sldId="326"/>
            <ac:spMk id="3" creationId="{C3A92DBE-F0B3-44BE-8533-C68EA027A8DE}"/>
          </ac:spMkLst>
        </pc:spChg>
      </pc:sldChg>
      <pc:sldChg chg="modSp add del mod">
        <pc:chgData name="Cardona Vanessa E" userId="5b73c44f-0119-4371-a6eb-0a6fdbb8cb24" providerId="ADAL" clId="{19A788A6-1008-4191-AF88-D0D7BEBFBFCE}" dt="2024-05-10T01:50:02.009" v="876" actId="47"/>
        <pc:sldMkLst>
          <pc:docMk/>
          <pc:sldMk cId="2214035658" sldId="327"/>
        </pc:sldMkLst>
        <pc:spChg chg="mod">
          <ac:chgData name="Cardona Vanessa E" userId="5b73c44f-0119-4371-a6eb-0a6fdbb8cb24" providerId="ADAL" clId="{19A788A6-1008-4191-AF88-D0D7BEBFBFCE}" dt="2024-05-10T01:49:31.857" v="866" actId="21"/>
          <ac:spMkLst>
            <pc:docMk/>
            <pc:sldMk cId="2214035658" sldId="327"/>
            <ac:spMk id="3" creationId="{C3A92DBE-F0B3-44BE-8533-C68EA027A8DE}"/>
          </ac:spMkLst>
        </pc:spChg>
      </pc:sldChg>
      <pc:sldChg chg="modSp add mod">
        <pc:chgData name="Cardona Vanessa E" userId="5b73c44f-0119-4371-a6eb-0a6fdbb8cb24" providerId="ADAL" clId="{19A788A6-1008-4191-AF88-D0D7BEBFBFCE}" dt="2024-05-10T02:23:29.831" v="3044" actId="2711"/>
        <pc:sldMkLst>
          <pc:docMk/>
          <pc:sldMk cId="2838373660" sldId="327"/>
        </pc:sldMkLst>
        <pc:spChg chg="mod">
          <ac:chgData name="Cardona Vanessa E" userId="5b73c44f-0119-4371-a6eb-0a6fdbb8cb24" providerId="ADAL" clId="{19A788A6-1008-4191-AF88-D0D7BEBFBFCE}" dt="2024-05-10T01:52:51.830" v="904" actId="1076"/>
          <ac:spMkLst>
            <pc:docMk/>
            <pc:sldMk cId="2838373660" sldId="327"/>
            <ac:spMk id="2" creationId="{8219D8CE-5986-0AED-2AF0-C6684B848E18}"/>
          </ac:spMkLst>
        </pc:spChg>
        <pc:spChg chg="mod">
          <ac:chgData name="Cardona Vanessa E" userId="5b73c44f-0119-4371-a6eb-0a6fdbb8cb24" providerId="ADAL" clId="{19A788A6-1008-4191-AF88-D0D7BEBFBFCE}" dt="2024-05-10T02:23:29.831" v="3044" actId="2711"/>
          <ac:spMkLst>
            <pc:docMk/>
            <pc:sldMk cId="2838373660" sldId="327"/>
            <ac:spMk id="3" creationId="{C3A92DBE-F0B3-44BE-8533-C68EA027A8DE}"/>
          </ac:spMkLst>
        </pc:spChg>
      </pc:sldChg>
      <pc:sldChg chg="modSp add mod">
        <pc:chgData name="Cardona Vanessa E" userId="5b73c44f-0119-4371-a6eb-0a6fdbb8cb24" providerId="ADAL" clId="{19A788A6-1008-4191-AF88-D0D7BEBFBFCE}" dt="2024-05-10T02:43:38.722" v="3146" actId="20577"/>
        <pc:sldMkLst>
          <pc:docMk/>
          <pc:sldMk cId="270380541" sldId="328"/>
        </pc:sldMkLst>
        <pc:spChg chg="mod">
          <ac:chgData name="Cardona Vanessa E" userId="5b73c44f-0119-4371-a6eb-0a6fdbb8cb24" providerId="ADAL" clId="{19A788A6-1008-4191-AF88-D0D7BEBFBFCE}" dt="2024-05-10T02:43:38.722" v="3146" actId="20577"/>
          <ac:spMkLst>
            <pc:docMk/>
            <pc:sldMk cId="270380541" sldId="328"/>
            <ac:spMk id="3" creationId="{C3A92DBE-F0B3-44BE-8533-C68EA027A8DE}"/>
          </ac:spMkLst>
        </pc:spChg>
      </pc:sldChg>
      <pc:sldChg chg="modSp add mod">
        <pc:chgData name="Cardona Vanessa E" userId="5b73c44f-0119-4371-a6eb-0a6fdbb8cb24" providerId="ADAL" clId="{19A788A6-1008-4191-AF88-D0D7BEBFBFCE}" dt="2024-05-10T02:01:07.376" v="1720" actId="5793"/>
        <pc:sldMkLst>
          <pc:docMk/>
          <pc:sldMk cId="977729238" sldId="329"/>
        </pc:sldMkLst>
        <pc:spChg chg="mod">
          <ac:chgData name="Cardona Vanessa E" userId="5b73c44f-0119-4371-a6eb-0a6fdbb8cb24" providerId="ADAL" clId="{19A788A6-1008-4191-AF88-D0D7BEBFBFCE}" dt="2024-05-10T02:01:07.376" v="1720" actId="5793"/>
          <ac:spMkLst>
            <pc:docMk/>
            <pc:sldMk cId="977729238" sldId="329"/>
            <ac:spMk id="3" creationId="{C3A92DBE-F0B3-44BE-8533-C68EA027A8DE}"/>
          </ac:spMkLst>
        </pc:spChg>
      </pc:sldChg>
      <pc:sldChg chg="new del">
        <pc:chgData name="Cardona Vanessa E" userId="5b73c44f-0119-4371-a6eb-0a6fdbb8cb24" providerId="ADAL" clId="{19A788A6-1008-4191-AF88-D0D7BEBFBFCE}" dt="2024-05-10T01:59:38.657" v="1447" actId="680"/>
        <pc:sldMkLst>
          <pc:docMk/>
          <pc:sldMk cId="2996660849" sldId="329"/>
        </pc:sldMkLst>
      </pc:sldChg>
      <pc:sldChg chg="modSp add mod">
        <pc:chgData name="Cardona Vanessa E" userId="5b73c44f-0119-4371-a6eb-0a6fdbb8cb24" providerId="ADAL" clId="{19A788A6-1008-4191-AF88-D0D7BEBFBFCE}" dt="2024-05-10T02:24:04.057" v="3048" actId="255"/>
        <pc:sldMkLst>
          <pc:docMk/>
          <pc:sldMk cId="392453254" sldId="330"/>
        </pc:sldMkLst>
        <pc:spChg chg="mod">
          <ac:chgData name="Cardona Vanessa E" userId="5b73c44f-0119-4371-a6eb-0a6fdbb8cb24" providerId="ADAL" clId="{19A788A6-1008-4191-AF88-D0D7BEBFBFCE}" dt="2024-05-10T02:24:04.057" v="3048" actId="255"/>
          <ac:spMkLst>
            <pc:docMk/>
            <pc:sldMk cId="392453254" sldId="330"/>
            <ac:spMk id="3" creationId="{C3A92DBE-F0B3-44BE-8533-C68EA027A8DE}"/>
          </ac:spMkLst>
        </pc:spChg>
      </pc:sldChg>
      <pc:sldChg chg="modSp add mod">
        <pc:chgData name="Cardona Vanessa E" userId="5b73c44f-0119-4371-a6eb-0a6fdbb8cb24" providerId="ADAL" clId="{19A788A6-1008-4191-AF88-D0D7BEBFBFCE}" dt="2024-05-10T02:24:10.527" v="3049" actId="255"/>
        <pc:sldMkLst>
          <pc:docMk/>
          <pc:sldMk cId="3820390515" sldId="331"/>
        </pc:sldMkLst>
        <pc:spChg chg="mod">
          <ac:chgData name="Cardona Vanessa E" userId="5b73c44f-0119-4371-a6eb-0a6fdbb8cb24" providerId="ADAL" clId="{19A788A6-1008-4191-AF88-D0D7BEBFBFCE}" dt="2024-05-10T02:24:10.527" v="3049" actId="255"/>
          <ac:spMkLst>
            <pc:docMk/>
            <pc:sldMk cId="3820390515" sldId="331"/>
            <ac:spMk id="3" creationId="{C3A92DBE-F0B3-44BE-8533-C68EA027A8DE}"/>
          </ac:spMkLst>
        </pc:spChg>
      </pc:sldChg>
      <pc:sldChg chg="modSp add mod">
        <pc:chgData name="Cardona Vanessa E" userId="5b73c44f-0119-4371-a6eb-0a6fdbb8cb24" providerId="ADAL" clId="{19A788A6-1008-4191-AF88-D0D7BEBFBFCE}" dt="2024-05-10T02:44:20.315" v="3150" actId="1076"/>
        <pc:sldMkLst>
          <pc:docMk/>
          <pc:sldMk cId="1430675222" sldId="332"/>
        </pc:sldMkLst>
        <pc:spChg chg="mod">
          <ac:chgData name="Cardona Vanessa E" userId="5b73c44f-0119-4371-a6eb-0a6fdbb8cb24" providerId="ADAL" clId="{19A788A6-1008-4191-AF88-D0D7BEBFBFCE}" dt="2024-05-10T02:44:20.315" v="3150" actId="1076"/>
          <ac:spMkLst>
            <pc:docMk/>
            <pc:sldMk cId="1430675222" sldId="332"/>
            <ac:spMk id="3" creationId="{C3A92DBE-F0B3-44BE-8533-C68EA027A8DE}"/>
          </ac:spMkLst>
        </pc:spChg>
      </pc:sldChg>
      <pc:sldChg chg="modSp add mod">
        <pc:chgData name="Cardona Vanessa E" userId="5b73c44f-0119-4371-a6eb-0a6fdbb8cb24" providerId="ADAL" clId="{19A788A6-1008-4191-AF88-D0D7BEBFBFCE}" dt="2024-05-10T02:44:24.108" v="3151" actId="1076"/>
        <pc:sldMkLst>
          <pc:docMk/>
          <pc:sldMk cId="3835869800" sldId="333"/>
        </pc:sldMkLst>
        <pc:spChg chg="mod">
          <ac:chgData name="Cardona Vanessa E" userId="5b73c44f-0119-4371-a6eb-0a6fdbb8cb24" providerId="ADAL" clId="{19A788A6-1008-4191-AF88-D0D7BEBFBFCE}" dt="2024-05-10T02:44:24.108" v="3151" actId="1076"/>
          <ac:spMkLst>
            <pc:docMk/>
            <pc:sldMk cId="3835869800" sldId="333"/>
            <ac:spMk id="3" creationId="{C3A92DBE-F0B3-44BE-8533-C68EA027A8DE}"/>
          </ac:spMkLst>
        </pc:spChg>
      </pc:sldChg>
      <pc:sldChg chg="modSp add mod ord">
        <pc:chgData name="Cardona Vanessa E" userId="5b73c44f-0119-4371-a6eb-0a6fdbb8cb24" providerId="ADAL" clId="{19A788A6-1008-4191-AF88-D0D7BEBFBFCE}" dt="2024-05-10T02:44:16.052" v="3149" actId="1076"/>
        <pc:sldMkLst>
          <pc:docMk/>
          <pc:sldMk cId="2504118926" sldId="334"/>
        </pc:sldMkLst>
        <pc:spChg chg="mod">
          <ac:chgData name="Cardona Vanessa E" userId="5b73c44f-0119-4371-a6eb-0a6fdbb8cb24" providerId="ADAL" clId="{19A788A6-1008-4191-AF88-D0D7BEBFBFCE}" dt="2024-05-10T02:44:16.052" v="3149" actId="1076"/>
          <ac:spMkLst>
            <pc:docMk/>
            <pc:sldMk cId="2504118926" sldId="334"/>
            <ac:spMk id="3" creationId="{C3A92DBE-F0B3-44BE-8533-C68EA027A8DE}"/>
          </ac:spMkLst>
        </pc:spChg>
      </pc:sldChg>
    </pc:docChg>
  </pc:docChgLst>
  <pc:docChgLst>
    <pc:chgData name="Cardona Vanessa E" userId="S::vanessa.e.cardona@oha.oregon.gov::5b73c44f-0119-4371-a6eb-0a6fdbb8cb24" providerId="AD" clId="Web-{ADF8F25F-7C0F-44C8-9777-65772FCA6B64}"/>
    <pc:docChg chg="addSld modSld">
      <pc:chgData name="Cardona Vanessa E" userId="S::vanessa.e.cardona@oha.oregon.gov::5b73c44f-0119-4371-a6eb-0a6fdbb8cb24" providerId="AD" clId="Web-{ADF8F25F-7C0F-44C8-9777-65772FCA6B64}" dt="2024-07-01T16:44:19.889" v="177" actId="20577"/>
      <pc:docMkLst>
        <pc:docMk/>
      </pc:docMkLst>
      <pc:sldChg chg="modSp">
        <pc:chgData name="Cardona Vanessa E" userId="S::vanessa.e.cardona@oha.oregon.gov::5b73c44f-0119-4371-a6eb-0a6fdbb8cb24" providerId="AD" clId="Web-{ADF8F25F-7C0F-44C8-9777-65772FCA6B64}" dt="2024-07-01T16:21:52.086" v="9"/>
        <pc:sldMkLst>
          <pc:docMk/>
          <pc:sldMk cId="4255919776" sldId="277"/>
        </pc:sldMkLst>
        <pc:graphicFrameChg chg="mod modGraphic">
          <ac:chgData name="Cardona Vanessa E" userId="S::vanessa.e.cardona@oha.oregon.gov::5b73c44f-0119-4371-a6eb-0a6fdbb8cb24" providerId="AD" clId="Web-{ADF8F25F-7C0F-44C8-9777-65772FCA6B64}" dt="2024-07-01T16:21:52.086" v="9"/>
          <ac:graphicFrameMkLst>
            <pc:docMk/>
            <pc:sldMk cId="4255919776" sldId="277"/>
            <ac:graphicFrameMk id="10" creationId="{A71A7A16-4457-BDB3-8036-7BD965BD6D27}"/>
          </ac:graphicFrameMkLst>
        </pc:graphicFrameChg>
      </pc:sldChg>
      <pc:sldChg chg="modSp">
        <pc:chgData name="Cardona Vanessa E" userId="S::vanessa.e.cardona@oha.oregon.gov::5b73c44f-0119-4371-a6eb-0a6fdbb8cb24" providerId="AD" clId="Web-{ADF8F25F-7C0F-44C8-9777-65772FCA6B64}" dt="2024-07-01T16:38:53.528" v="63" actId="20577"/>
        <pc:sldMkLst>
          <pc:docMk/>
          <pc:sldMk cId="3402604489" sldId="346"/>
        </pc:sldMkLst>
        <pc:spChg chg="mod">
          <ac:chgData name="Cardona Vanessa E" userId="S::vanessa.e.cardona@oha.oregon.gov::5b73c44f-0119-4371-a6eb-0a6fdbb8cb24" providerId="AD" clId="Web-{ADF8F25F-7C0F-44C8-9777-65772FCA6B64}" dt="2024-07-01T16:36:52.262" v="13" actId="1076"/>
          <ac:spMkLst>
            <pc:docMk/>
            <pc:sldMk cId="3402604489" sldId="346"/>
            <ac:spMk id="2" creationId="{8219D8CE-5986-0AED-2AF0-C6684B848E18}"/>
          </ac:spMkLst>
        </pc:spChg>
        <pc:spChg chg="mod">
          <ac:chgData name="Cardona Vanessa E" userId="S::vanessa.e.cardona@oha.oregon.gov::5b73c44f-0119-4371-a6eb-0a6fdbb8cb24" providerId="AD" clId="Web-{ADF8F25F-7C0F-44C8-9777-65772FCA6B64}" dt="2024-07-01T16:38:53.528" v="63" actId="20577"/>
          <ac:spMkLst>
            <pc:docMk/>
            <pc:sldMk cId="3402604489" sldId="346"/>
            <ac:spMk id="3" creationId="{C3A92DBE-F0B3-44BE-8533-C68EA027A8DE}"/>
          </ac:spMkLst>
        </pc:spChg>
      </pc:sldChg>
      <pc:sldChg chg="modSp">
        <pc:chgData name="Cardona Vanessa E" userId="S::vanessa.e.cardona@oha.oregon.gov::5b73c44f-0119-4371-a6eb-0a6fdbb8cb24" providerId="AD" clId="Web-{ADF8F25F-7C0F-44C8-9777-65772FCA6B64}" dt="2024-07-01T16:38:58.497" v="64" actId="20577"/>
        <pc:sldMkLst>
          <pc:docMk/>
          <pc:sldMk cId="1224258663" sldId="348"/>
        </pc:sldMkLst>
        <pc:spChg chg="mod">
          <ac:chgData name="Cardona Vanessa E" userId="S::vanessa.e.cardona@oha.oregon.gov::5b73c44f-0119-4371-a6eb-0a6fdbb8cb24" providerId="AD" clId="Web-{ADF8F25F-7C0F-44C8-9777-65772FCA6B64}" dt="2024-07-01T16:37:58.512" v="48" actId="1076"/>
          <ac:spMkLst>
            <pc:docMk/>
            <pc:sldMk cId="1224258663" sldId="348"/>
            <ac:spMk id="2" creationId="{8219D8CE-5986-0AED-2AF0-C6684B848E18}"/>
          </ac:spMkLst>
        </pc:spChg>
        <pc:spChg chg="mod">
          <ac:chgData name="Cardona Vanessa E" userId="S::vanessa.e.cardona@oha.oregon.gov::5b73c44f-0119-4371-a6eb-0a6fdbb8cb24" providerId="AD" clId="Web-{ADF8F25F-7C0F-44C8-9777-65772FCA6B64}" dt="2024-07-01T16:38:58.497" v="64" actId="20577"/>
          <ac:spMkLst>
            <pc:docMk/>
            <pc:sldMk cId="1224258663" sldId="348"/>
            <ac:spMk id="3" creationId="{C3A92DBE-F0B3-44BE-8533-C68EA027A8DE}"/>
          </ac:spMkLst>
        </pc:spChg>
      </pc:sldChg>
      <pc:sldChg chg="modSp">
        <pc:chgData name="Cardona Vanessa E" userId="S::vanessa.e.cardona@oha.oregon.gov::5b73c44f-0119-4371-a6eb-0a6fdbb8cb24" providerId="AD" clId="Web-{ADF8F25F-7C0F-44C8-9777-65772FCA6B64}" dt="2024-07-01T16:43:45.999" v="161" actId="20577"/>
        <pc:sldMkLst>
          <pc:docMk/>
          <pc:sldMk cId="2257316198" sldId="349"/>
        </pc:sldMkLst>
        <pc:spChg chg="mod">
          <ac:chgData name="Cardona Vanessa E" userId="S::vanessa.e.cardona@oha.oregon.gov::5b73c44f-0119-4371-a6eb-0a6fdbb8cb24" providerId="AD" clId="Web-{ADF8F25F-7C0F-44C8-9777-65772FCA6B64}" dt="2024-07-01T16:42:21.420" v="112" actId="20577"/>
          <ac:spMkLst>
            <pc:docMk/>
            <pc:sldMk cId="2257316198" sldId="349"/>
            <ac:spMk id="2" creationId="{8219D8CE-5986-0AED-2AF0-C6684B848E18}"/>
          </ac:spMkLst>
        </pc:spChg>
        <pc:spChg chg="mod">
          <ac:chgData name="Cardona Vanessa E" userId="S::vanessa.e.cardona@oha.oregon.gov::5b73c44f-0119-4371-a6eb-0a6fdbb8cb24" providerId="AD" clId="Web-{ADF8F25F-7C0F-44C8-9777-65772FCA6B64}" dt="2024-07-01T16:43:45.999" v="161" actId="20577"/>
          <ac:spMkLst>
            <pc:docMk/>
            <pc:sldMk cId="2257316198" sldId="349"/>
            <ac:spMk id="3" creationId="{C3A92DBE-F0B3-44BE-8533-C68EA027A8DE}"/>
          </ac:spMkLst>
        </pc:spChg>
      </pc:sldChg>
      <pc:sldChg chg="modSp">
        <pc:chgData name="Cardona Vanessa E" userId="S::vanessa.e.cardona@oha.oregon.gov::5b73c44f-0119-4371-a6eb-0a6fdbb8cb24" providerId="AD" clId="Web-{ADF8F25F-7C0F-44C8-9777-65772FCA6B64}" dt="2024-07-01T16:43:48.889" v="162" actId="20577"/>
        <pc:sldMkLst>
          <pc:docMk/>
          <pc:sldMk cId="4187834794" sldId="350"/>
        </pc:sldMkLst>
        <pc:spChg chg="mod">
          <ac:chgData name="Cardona Vanessa E" userId="S::vanessa.e.cardona@oha.oregon.gov::5b73c44f-0119-4371-a6eb-0a6fdbb8cb24" providerId="AD" clId="Web-{ADF8F25F-7C0F-44C8-9777-65772FCA6B64}" dt="2024-07-01T16:43:11.717" v="149" actId="20577"/>
          <ac:spMkLst>
            <pc:docMk/>
            <pc:sldMk cId="4187834794" sldId="350"/>
            <ac:spMk id="2" creationId="{8219D8CE-5986-0AED-2AF0-C6684B848E18}"/>
          </ac:spMkLst>
        </pc:spChg>
        <pc:spChg chg="mod">
          <ac:chgData name="Cardona Vanessa E" userId="S::vanessa.e.cardona@oha.oregon.gov::5b73c44f-0119-4371-a6eb-0a6fdbb8cb24" providerId="AD" clId="Web-{ADF8F25F-7C0F-44C8-9777-65772FCA6B64}" dt="2024-07-01T16:43:48.889" v="162" actId="20577"/>
          <ac:spMkLst>
            <pc:docMk/>
            <pc:sldMk cId="4187834794" sldId="350"/>
            <ac:spMk id="3" creationId="{C3A92DBE-F0B3-44BE-8533-C68EA027A8DE}"/>
          </ac:spMkLst>
        </pc:spChg>
      </pc:sldChg>
      <pc:sldChg chg="modSp add replId">
        <pc:chgData name="Cardona Vanessa E" userId="S::vanessa.e.cardona@oha.oregon.gov::5b73c44f-0119-4371-a6eb-0a6fdbb8cb24" providerId="AD" clId="Web-{ADF8F25F-7C0F-44C8-9777-65772FCA6B64}" dt="2024-07-01T16:44:19.889" v="177" actId="20577"/>
        <pc:sldMkLst>
          <pc:docMk/>
          <pc:sldMk cId="1485854902" sldId="353"/>
        </pc:sldMkLst>
        <pc:spChg chg="mod">
          <ac:chgData name="Cardona Vanessa E" userId="S::vanessa.e.cardona@oha.oregon.gov::5b73c44f-0119-4371-a6eb-0a6fdbb8cb24" providerId="AD" clId="Web-{ADF8F25F-7C0F-44C8-9777-65772FCA6B64}" dt="2024-07-01T16:44:19.889" v="177" actId="20577"/>
          <ac:spMkLst>
            <pc:docMk/>
            <pc:sldMk cId="1485854902" sldId="353"/>
            <ac:spMk id="3" creationId="{C3A92DBE-F0B3-44BE-8533-C68EA027A8DE}"/>
          </ac:spMkLst>
        </pc:spChg>
      </pc:sldChg>
    </pc:docChg>
  </pc:docChgLst>
  <pc:docChgLst>
    <pc:chgData name="Cardona Vanessa E" userId="5b73c44f-0119-4371-a6eb-0a6fdbb8cb24" providerId="ADAL" clId="{34C01C35-F458-4C04-859D-F3BCC3104C68}"/>
    <pc:docChg chg="addSld delSld modSld">
      <pc:chgData name="Cardona Vanessa E" userId="5b73c44f-0119-4371-a6eb-0a6fdbb8cb24" providerId="ADAL" clId="{34C01C35-F458-4C04-859D-F3BCC3104C68}" dt="2024-05-10T01:02:38.759" v="168" actId="20577"/>
      <pc:docMkLst>
        <pc:docMk/>
      </pc:docMkLst>
      <pc:sldChg chg="modSp mod">
        <pc:chgData name="Cardona Vanessa E" userId="5b73c44f-0119-4371-a6eb-0a6fdbb8cb24" providerId="ADAL" clId="{34C01C35-F458-4C04-859D-F3BCC3104C68}" dt="2024-05-10T01:02:38.759" v="168" actId="20577"/>
        <pc:sldMkLst>
          <pc:docMk/>
          <pc:sldMk cId="4255919776" sldId="277"/>
        </pc:sldMkLst>
        <pc:graphicFrameChg chg="modGraphic">
          <ac:chgData name="Cardona Vanessa E" userId="5b73c44f-0119-4371-a6eb-0a6fdbb8cb24" providerId="ADAL" clId="{34C01C35-F458-4C04-859D-F3BCC3104C68}" dt="2024-05-10T01:02:38.759" v="168" actId="20577"/>
          <ac:graphicFrameMkLst>
            <pc:docMk/>
            <pc:sldMk cId="4255919776" sldId="277"/>
            <ac:graphicFrameMk id="10" creationId="{A71A7A16-4457-BDB3-8036-7BD965BD6D27}"/>
          </ac:graphicFrameMkLst>
        </pc:graphicFrameChg>
      </pc:sldChg>
      <pc:sldChg chg="modSp mod">
        <pc:chgData name="Cardona Vanessa E" userId="5b73c44f-0119-4371-a6eb-0a6fdbb8cb24" providerId="ADAL" clId="{34C01C35-F458-4C04-859D-F3BCC3104C68}" dt="2024-05-09T19:58:40.005" v="138" actId="20577"/>
        <pc:sldMkLst>
          <pc:docMk/>
          <pc:sldMk cId="3039858088" sldId="309"/>
        </pc:sldMkLst>
        <pc:spChg chg="mod">
          <ac:chgData name="Cardona Vanessa E" userId="5b73c44f-0119-4371-a6eb-0a6fdbb8cb24" providerId="ADAL" clId="{34C01C35-F458-4C04-859D-F3BCC3104C68}" dt="2024-05-09T19:58:40.005" v="138" actId="20577"/>
          <ac:spMkLst>
            <pc:docMk/>
            <pc:sldMk cId="3039858088" sldId="309"/>
            <ac:spMk id="3" creationId="{34B15E2E-98D4-DB6F-AEC9-1EB80CB1C89F}"/>
          </ac:spMkLst>
        </pc:spChg>
      </pc:sldChg>
      <pc:sldChg chg="modSp mod">
        <pc:chgData name="Cardona Vanessa E" userId="5b73c44f-0119-4371-a6eb-0a6fdbb8cb24" providerId="ADAL" clId="{34C01C35-F458-4C04-859D-F3BCC3104C68}" dt="2024-05-09T19:58:31.636" v="135" actId="20577"/>
        <pc:sldMkLst>
          <pc:docMk/>
          <pc:sldMk cId="2167960985" sldId="311"/>
        </pc:sldMkLst>
        <pc:spChg chg="mod">
          <ac:chgData name="Cardona Vanessa E" userId="5b73c44f-0119-4371-a6eb-0a6fdbb8cb24" providerId="ADAL" clId="{34C01C35-F458-4C04-859D-F3BCC3104C68}" dt="2024-05-09T19:58:31.636" v="135" actId="20577"/>
          <ac:spMkLst>
            <pc:docMk/>
            <pc:sldMk cId="2167960985" sldId="311"/>
            <ac:spMk id="3" creationId="{4A7736D7-797A-0A4C-038A-45F3453061F5}"/>
          </ac:spMkLst>
        </pc:spChg>
      </pc:sldChg>
      <pc:sldChg chg="delSp modSp del mod">
        <pc:chgData name="Cardona Vanessa E" userId="5b73c44f-0119-4371-a6eb-0a6fdbb8cb24" providerId="ADAL" clId="{34C01C35-F458-4C04-859D-F3BCC3104C68}" dt="2024-05-09T19:59:01.416" v="147" actId="47"/>
        <pc:sldMkLst>
          <pc:docMk/>
          <pc:sldMk cId="4249289245" sldId="313"/>
        </pc:sldMkLst>
        <pc:spChg chg="del mod">
          <ac:chgData name="Cardona Vanessa E" userId="5b73c44f-0119-4371-a6eb-0a6fdbb8cb24" providerId="ADAL" clId="{34C01C35-F458-4C04-859D-F3BCC3104C68}" dt="2024-05-09T19:57:41.395" v="87" actId="21"/>
          <ac:spMkLst>
            <pc:docMk/>
            <pc:sldMk cId="4249289245" sldId="313"/>
            <ac:spMk id="3" creationId="{4A7736D7-797A-0A4C-038A-45F3453061F5}"/>
          </ac:spMkLst>
        </pc:spChg>
      </pc:sldChg>
      <pc:sldChg chg="modSp mod">
        <pc:chgData name="Cardona Vanessa E" userId="5b73c44f-0119-4371-a6eb-0a6fdbb8cb24" providerId="ADAL" clId="{34C01C35-F458-4C04-859D-F3BCC3104C68}" dt="2024-05-09T19:56:19.286" v="66" actId="1076"/>
        <pc:sldMkLst>
          <pc:docMk/>
          <pc:sldMk cId="3061983200" sldId="324"/>
        </pc:sldMkLst>
        <pc:picChg chg="mod">
          <ac:chgData name="Cardona Vanessa E" userId="5b73c44f-0119-4371-a6eb-0a6fdbb8cb24" providerId="ADAL" clId="{34C01C35-F458-4C04-859D-F3BCC3104C68}" dt="2024-05-09T19:56:19.286" v="66" actId="1076"/>
          <ac:picMkLst>
            <pc:docMk/>
            <pc:sldMk cId="3061983200" sldId="324"/>
            <ac:picMk id="10" creationId="{29B0BF1C-2EE3-438F-54CC-9DEC8ED08AC8}"/>
          </ac:picMkLst>
        </pc:picChg>
      </pc:sldChg>
      <pc:sldChg chg="addSp delSp modSp new mod">
        <pc:chgData name="Cardona Vanessa E" userId="5b73c44f-0119-4371-a6eb-0a6fdbb8cb24" providerId="ADAL" clId="{34C01C35-F458-4C04-859D-F3BCC3104C68}" dt="2024-05-09T19:58:57.512" v="146" actId="20577"/>
        <pc:sldMkLst>
          <pc:docMk/>
          <pc:sldMk cId="1180953309" sldId="325"/>
        </pc:sldMkLst>
        <pc:spChg chg="mod">
          <ac:chgData name="Cardona Vanessa E" userId="5b73c44f-0119-4371-a6eb-0a6fdbb8cb24" providerId="ADAL" clId="{34C01C35-F458-4C04-859D-F3BCC3104C68}" dt="2024-05-09T19:58:57.512" v="146" actId="20577"/>
          <ac:spMkLst>
            <pc:docMk/>
            <pc:sldMk cId="1180953309" sldId="325"/>
            <ac:spMk id="2" creationId="{400A25BC-5426-A7AC-DE4A-CE14DAB13634}"/>
          </ac:spMkLst>
        </pc:spChg>
        <pc:spChg chg="del">
          <ac:chgData name="Cardona Vanessa E" userId="5b73c44f-0119-4371-a6eb-0a6fdbb8cb24" providerId="ADAL" clId="{34C01C35-F458-4C04-859D-F3BCC3104C68}" dt="2024-05-09T19:57:54.396" v="89"/>
          <ac:spMkLst>
            <pc:docMk/>
            <pc:sldMk cId="1180953309" sldId="325"/>
            <ac:spMk id="3" creationId="{142EC63A-B70C-9E5F-3D9D-DAAAF8745574}"/>
          </ac:spMkLst>
        </pc:spChg>
        <pc:spChg chg="add mod">
          <ac:chgData name="Cardona Vanessa E" userId="5b73c44f-0119-4371-a6eb-0a6fdbb8cb24" providerId="ADAL" clId="{34C01C35-F458-4C04-859D-F3BCC3104C68}" dt="2024-05-09T19:58:07.045" v="92" actId="5793"/>
          <ac:spMkLst>
            <pc:docMk/>
            <pc:sldMk cId="1180953309" sldId="325"/>
            <ac:spMk id="6" creationId="{AD4C5B7F-B895-1F2C-5931-ED2087D33C80}"/>
          </ac:spMkLst>
        </pc:spChg>
      </pc:sldChg>
      <pc:sldChg chg="del">
        <pc:chgData name="Cardona Vanessa E" userId="5b73c44f-0119-4371-a6eb-0a6fdbb8cb24" providerId="ADAL" clId="{34C01C35-F458-4C04-859D-F3BCC3104C68}" dt="2024-05-09T19:55:57.499" v="63" actId="47"/>
        <pc:sldMkLst>
          <pc:docMk/>
          <pc:sldMk cId="3878603697" sldId="325"/>
        </pc:sldMkLst>
      </pc:sldChg>
    </pc:docChg>
  </pc:docChgLst>
  <pc:docChgLst>
    <pc:chgData name="Cardona Vanessa E" userId="S::vanessa.e.cardona@oha.oregon.gov::5b73c44f-0119-4371-a6eb-0a6fdbb8cb24" providerId="AD" clId="Web-{B5EF8238-51ED-4627-8ED1-69A930BBD6F6}"/>
    <pc:docChg chg="addSld delSld modSld sldOrd">
      <pc:chgData name="Cardona Vanessa E" userId="S::vanessa.e.cardona@oha.oregon.gov::5b73c44f-0119-4371-a6eb-0a6fdbb8cb24" providerId="AD" clId="Web-{B5EF8238-51ED-4627-8ED1-69A930BBD6F6}" dt="2024-08-19T16:40:16.368" v="246"/>
      <pc:docMkLst>
        <pc:docMk/>
      </pc:docMkLst>
      <pc:sldChg chg="ord">
        <pc:chgData name="Cardona Vanessa E" userId="S::vanessa.e.cardona@oha.oregon.gov::5b73c44f-0119-4371-a6eb-0a6fdbb8cb24" providerId="AD" clId="Web-{B5EF8238-51ED-4627-8ED1-69A930BBD6F6}" dt="2024-08-19T16:40:01.805" v="244"/>
        <pc:sldMkLst>
          <pc:docMk/>
          <pc:sldMk cId="2590084696" sldId="260"/>
        </pc:sldMkLst>
      </pc:sldChg>
      <pc:sldChg chg="modSp">
        <pc:chgData name="Cardona Vanessa E" userId="S::vanessa.e.cardona@oha.oregon.gov::5b73c44f-0119-4371-a6eb-0a6fdbb8cb24" providerId="AD" clId="Web-{B5EF8238-51ED-4627-8ED1-69A930BBD6F6}" dt="2024-08-19T16:30:19.307" v="98"/>
        <pc:sldMkLst>
          <pc:docMk/>
          <pc:sldMk cId="4255919776" sldId="277"/>
        </pc:sldMkLst>
        <pc:graphicFrameChg chg="mod modGraphic">
          <ac:chgData name="Cardona Vanessa E" userId="S::vanessa.e.cardona@oha.oregon.gov::5b73c44f-0119-4371-a6eb-0a6fdbb8cb24" providerId="AD" clId="Web-{B5EF8238-51ED-4627-8ED1-69A930BBD6F6}" dt="2024-08-19T16:30:19.307" v="98"/>
          <ac:graphicFrameMkLst>
            <pc:docMk/>
            <pc:sldMk cId="4255919776" sldId="277"/>
            <ac:graphicFrameMk id="10" creationId="{A71A7A16-4457-BDB3-8036-7BD965BD6D27}"/>
          </ac:graphicFrameMkLst>
        </pc:graphicFrameChg>
      </pc:sldChg>
      <pc:sldChg chg="modSp">
        <pc:chgData name="Cardona Vanessa E" userId="S::vanessa.e.cardona@oha.oregon.gov::5b73c44f-0119-4371-a6eb-0a6fdbb8cb24" providerId="AD" clId="Web-{B5EF8238-51ED-4627-8ED1-69A930BBD6F6}" dt="2024-08-19T16:23:21.266" v="1" actId="20577"/>
        <pc:sldMkLst>
          <pc:docMk/>
          <pc:sldMk cId="811486783" sldId="279"/>
        </pc:sldMkLst>
        <pc:spChg chg="mod">
          <ac:chgData name="Cardona Vanessa E" userId="S::vanessa.e.cardona@oha.oregon.gov::5b73c44f-0119-4371-a6eb-0a6fdbb8cb24" providerId="AD" clId="Web-{B5EF8238-51ED-4627-8ED1-69A930BBD6F6}" dt="2024-08-19T16:23:21.266" v="1" actId="20577"/>
          <ac:spMkLst>
            <pc:docMk/>
            <pc:sldMk cId="811486783" sldId="279"/>
            <ac:spMk id="4099" creationId="{738C43D4-7075-4849-B896-AFC43F2C9D83}"/>
          </ac:spMkLst>
        </pc:spChg>
      </pc:sldChg>
      <pc:sldChg chg="modSp">
        <pc:chgData name="Cardona Vanessa E" userId="S::vanessa.e.cardona@oha.oregon.gov::5b73c44f-0119-4371-a6eb-0a6fdbb8cb24" providerId="AD" clId="Web-{B5EF8238-51ED-4627-8ED1-69A930BBD6F6}" dt="2024-08-19T16:25:53.020" v="8" actId="20577"/>
        <pc:sldMkLst>
          <pc:docMk/>
          <pc:sldMk cId="964386559" sldId="310"/>
        </pc:sldMkLst>
        <pc:spChg chg="mod">
          <ac:chgData name="Cardona Vanessa E" userId="S::vanessa.e.cardona@oha.oregon.gov::5b73c44f-0119-4371-a6eb-0a6fdbb8cb24" providerId="AD" clId="Web-{B5EF8238-51ED-4627-8ED1-69A930BBD6F6}" dt="2024-08-19T16:25:53.020" v="8" actId="20577"/>
          <ac:spMkLst>
            <pc:docMk/>
            <pc:sldMk cId="964386559" sldId="310"/>
            <ac:spMk id="6" creationId="{07DBCB6A-0D46-BFA7-923E-DD0F21766660}"/>
          </ac:spMkLst>
        </pc:spChg>
      </pc:sldChg>
      <pc:sldChg chg="del">
        <pc:chgData name="Cardona Vanessa E" userId="S::vanessa.e.cardona@oha.oregon.gov::5b73c44f-0119-4371-a6eb-0a6fdbb8cb24" providerId="AD" clId="Web-{B5EF8238-51ED-4627-8ED1-69A930BBD6F6}" dt="2024-08-19T16:31:14.949" v="99"/>
        <pc:sldMkLst>
          <pc:docMk/>
          <pc:sldMk cId="2559566003" sldId="351"/>
        </pc:sldMkLst>
      </pc:sldChg>
      <pc:sldChg chg="ord">
        <pc:chgData name="Cardona Vanessa E" userId="S::vanessa.e.cardona@oha.oregon.gov::5b73c44f-0119-4371-a6eb-0a6fdbb8cb24" providerId="AD" clId="Web-{B5EF8238-51ED-4627-8ED1-69A930BBD6F6}" dt="2024-08-19T16:40:05.571" v="245"/>
        <pc:sldMkLst>
          <pc:docMk/>
          <pc:sldMk cId="731395952" sldId="353"/>
        </pc:sldMkLst>
      </pc:sldChg>
      <pc:sldChg chg="modNotes">
        <pc:chgData name="Cardona Vanessa E" userId="S::vanessa.e.cardona@oha.oregon.gov::5b73c44f-0119-4371-a6eb-0a6fdbb8cb24" providerId="AD" clId="Web-{B5EF8238-51ED-4627-8ED1-69A930BBD6F6}" dt="2024-08-19T16:29:53.260" v="94"/>
        <pc:sldMkLst>
          <pc:docMk/>
          <pc:sldMk cId="4035973263" sldId="2142533337"/>
        </pc:sldMkLst>
      </pc:sldChg>
      <pc:sldChg chg="modSp ord">
        <pc:chgData name="Cardona Vanessa E" userId="S::vanessa.e.cardona@oha.oregon.gov::5b73c44f-0119-4371-a6eb-0a6fdbb8cb24" providerId="AD" clId="Web-{B5EF8238-51ED-4627-8ED1-69A930BBD6F6}" dt="2024-08-19T16:36:00.987" v="243" actId="14100"/>
        <pc:sldMkLst>
          <pc:docMk/>
          <pc:sldMk cId="1745714398" sldId="2142533341"/>
        </pc:sldMkLst>
        <pc:spChg chg="mod">
          <ac:chgData name="Cardona Vanessa E" userId="S::vanessa.e.cardona@oha.oregon.gov::5b73c44f-0119-4371-a6eb-0a6fdbb8cb24" providerId="AD" clId="Web-{B5EF8238-51ED-4627-8ED1-69A930BBD6F6}" dt="2024-08-19T16:36:00.987" v="243" actId="14100"/>
          <ac:spMkLst>
            <pc:docMk/>
            <pc:sldMk cId="1745714398" sldId="2142533341"/>
            <ac:spMk id="3" creationId="{4A7736D7-797A-0A4C-038A-45F3453061F5}"/>
          </ac:spMkLst>
        </pc:spChg>
      </pc:sldChg>
      <pc:sldChg chg="modNotes">
        <pc:chgData name="Cardona Vanessa E" userId="S::vanessa.e.cardona@oha.oregon.gov::5b73c44f-0119-4371-a6eb-0a6fdbb8cb24" providerId="AD" clId="Web-{B5EF8238-51ED-4627-8ED1-69A930BBD6F6}" dt="2024-08-19T16:32:54.779" v="124"/>
        <pc:sldMkLst>
          <pc:docMk/>
          <pc:sldMk cId="1903144763" sldId="2142533342"/>
        </pc:sldMkLst>
      </pc:sldChg>
      <pc:sldChg chg="ord modNotes">
        <pc:chgData name="Cardona Vanessa E" userId="S::vanessa.e.cardona@oha.oregon.gov::5b73c44f-0119-4371-a6eb-0a6fdbb8cb24" providerId="AD" clId="Web-{B5EF8238-51ED-4627-8ED1-69A930BBD6F6}" dt="2024-08-19T16:40:16.368" v="246"/>
        <pc:sldMkLst>
          <pc:docMk/>
          <pc:sldMk cId="990571570" sldId="2142533344"/>
        </pc:sldMkLst>
      </pc:sldChg>
      <pc:sldChg chg="add replId">
        <pc:chgData name="Cardona Vanessa E" userId="S::vanessa.e.cardona@oha.oregon.gov::5b73c44f-0119-4371-a6eb-0a6fdbb8cb24" providerId="AD" clId="Web-{B5EF8238-51ED-4627-8ED1-69A930BBD6F6}" dt="2024-08-19T16:35:00.970" v="215"/>
        <pc:sldMkLst>
          <pc:docMk/>
          <pc:sldMk cId="1513067613" sldId="2142533346"/>
        </pc:sldMkLst>
      </pc:sldChg>
    </pc:docChg>
  </pc:docChgLst>
  <pc:docChgLst>
    <pc:chgData name="Cardona Vanessa E" userId="5b73c44f-0119-4371-a6eb-0a6fdbb8cb24" providerId="ADAL" clId="{26E0E9A0-DEB8-48C2-85D4-635583E6D79C}"/>
    <pc:docChg chg="undo custSel delSld modSld">
      <pc:chgData name="Cardona Vanessa E" userId="5b73c44f-0119-4371-a6eb-0a6fdbb8cb24" providerId="ADAL" clId="{26E0E9A0-DEB8-48C2-85D4-635583E6D79C}" dt="2024-05-15T21:20:56.350" v="7877" actId="20577"/>
      <pc:docMkLst>
        <pc:docMk/>
      </pc:docMkLst>
      <pc:sldChg chg="modNotesTx">
        <pc:chgData name="Cardona Vanessa E" userId="5b73c44f-0119-4371-a6eb-0a6fdbb8cb24" providerId="ADAL" clId="{26E0E9A0-DEB8-48C2-85D4-635583E6D79C}" dt="2024-05-15T19:30:18.902" v="7632" actId="20577"/>
        <pc:sldMkLst>
          <pc:docMk/>
          <pc:sldMk cId="4255919776" sldId="277"/>
        </pc:sldMkLst>
      </pc:sldChg>
      <pc:sldChg chg="modSp mod modNotesTx">
        <pc:chgData name="Cardona Vanessa E" userId="5b73c44f-0119-4371-a6eb-0a6fdbb8cb24" providerId="ADAL" clId="{26E0E9A0-DEB8-48C2-85D4-635583E6D79C}" dt="2024-05-15T19:37:21.862" v="7739" actId="20577"/>
        <pc:sldMkLst>
          <pc:docMk/>
          <pc:sldMk cId="3082104796" sldId="294"/>
        </pc:sldMkLst>
        <pc:graphicFrameChg chg="modGraphic">
          <ac:chgData name="Cardona Vanessa E" userId="5b73c44f-0119-4371-a6eb-0a6fdbb8cb24" providerId="ADAL" clId="{26E0E9A0-DEB8-48C2-85D4-635583E6D79C}" dt="2024-05-14T23:56:08.178" v="1263" actId="20577"/>
          <ac:graphicFrameMkLst>
            <pc:docMk/>
            <pc:sldMk cId="3082104796" sldId="294"/>
            <ac:graphicFrameMk id="6" creationId="{22E78427-01FD-A413-6D52-ED24FE6C5FE0}"/>
          </ac:graphicFrameMkLst>
        </pc:graphicFrameChg>
      </pc:sldChg>
      <pc:sldChg chg="modNotesTx">
        <pc:chgData name="Cardona Vanessa E" userId="5b73c44f-0119-4371-a6eb-0a6fdbb8cb24" providerId="ADAL" clId="{26E0E9A0-DEB8-48C2-85D4-635583E6D79C}" dt="2024-05-15T19:29:57.139" v="7631" actId="5793"/>
        <pc:sldMkLst>
          <pc:docMk/>
          <pc:sldMk cId="3117803223" sldId="307"/>
        </pc:sldMkLst>
      </pc:sldChg>
      <pc:sldChg chg="modNotesTx">
        <pc:chgData name="Cardona Vanessa E" userId="5b73c44f-0119-4371-a6eb-0a6fdbb8cb24" providerId="ADAL" clId="{26E0E9A0-DEB8-48C2-85D4-635583E6D79C}" dt="2024-05-15T19:29:35.295" v="7539" actId="20577"/>
        <pc:sldMkLst>
          <pc:docMk/>
          <pc:sldMk cId="2167960985" sldId="311"/>
        </pc:sldMkLst>
      </pc:sldChg>
      <pc:sldChg chg="modNotesTx">
        <pc:chgData name="Cardona Vanessa E" userId="5b73c44f-0119-4371-a6eb-0a6fdbb8cb24" providerId="ADAL" clId="{26E0E9A0-DEB8-48C2-85D4-635583E6D79C}" dt="2024-05-15T21:20:56.350" v="7877" actId="20577"/>
        <pc:sldMkLst>
          <pc:docMk/>
          <pc:sldMk cId="1894241473" sldId="314"/>
        </pc:sldMkLst>
      </pc:sldChg>
      <pc:sldChg chg="modNotesTx">
        <pc:chgData name="Cardona Vanessa E" userId="5b73c44f-0119-4371-a6eb-0a6fdbb8cb24" providerId="ADAL" clId="{26E0E9A0-DEB8-48C2-85D4-635583E6D79C}" dt="2024-05-15T19:43:56.108" v="7875"/>
        <pc:sldMkLst>
          <pc:docMk/>
          <pc:sldMk cId="2161103791" sldId="315"/>
        </pc:sldMkLst>
      </pc:sldChg>
      <pc:sldChg chg="modNotesTx">
        <pc:chgData name="Cardona Vanessa E" userId="5b73c44f-0119-4371-a6eb-0a6fdbb8cb24" providerId="ADAL" clId="{26E0E9A0-DEB8-48C2-85D4-635583E6D79C}" dt="2024-05-15T18:52:56.498" v="6859" actId="20577"/>
        <pc:sldMkLst>
          <pc:docMk/>
          <pc:sldMk cId="133621674" sldId="316"/>
        </pc:sldMkLst>
      </pc:sldChg>
      <pc:sldChg chg="modSp mod modNotesTx">
        <pc:chgData name="Cardona Vanessa E" userId="5b73c44f-0119-4371-a6eb-0a6fdbb8cb24" providerId="ADAL" clId="{26E0E9A0-DEB8-48C2-85D4-635583E6D79C}" dt="2024-05-15T19:08:40.335" v="6925" actId="20577"/>
        <pc:sldMkLst>
          <pc:docMk/>
          <pc:sldMk cId="2089142099" sldId="317"/>
        </pc:sldMkLst>
        <pc:spChg chg="mod">
          <ac:chgData name="Cardona Vanessa E" userId="5b73c44f-0119-4371-a6eb-0a6fdbb8cb24" providerId="ADAL" clId="{26E0E9A0-DEB8-48C2-85D4-635583E6D79C}" dt="2024-05-14T22:25:55.287" v="45" actId="20577"/>
          <ac:spMkLst>
            <pc:docMk/>
            <pc:sldMk cId="2089142099" sldId="317"/>
            <ac:spMk id="3" creationId="{C3A92DBE-F0B3-44BE-8533-C68EA027A8DE}"/>
          </ac:spMkLst>
        </pc:spChg>
      </pc:sldChg>
      <pc:sldChg chg="modNotesTx">
        <pc:chgData name="Cardona Vanessa E" userId="5b73c44f-0119-4371-a6eb-0a6fdbb8cb24" providerId="ADAL" clId="{26E0E9A0-DEB8-48C2-85D4-635583E6D79C}" dt="2024-05-15T19:09:10.944" v="6935" actId="20577"/>
        <pc:sldMkLst>
          <pc:docMk/>
          <pc:sldMk cId="3848113027" sldId="318"/>
        </pc:sldMkLst>
      </pc:sldChg>
      <pc:sldChg chg="modNotesTx">
        <pc:chgData name="Cardona Vanessa E" userId="5b73c44f-0119-4371-a6eb-0a6fdbb8cb24" providerId="ADAL" clId="{26E0E9A0-DEB8-48C2-85D4-635583E6D79C}" dt="2024-05-15T19:10:44.242" v="6973" actId="20577"/>
        <pc:sldMkLst>
          <pc:docMk/>
          <pc:sldMk cId="3314965104" sldId="319"/>
        </pc:sldMkLst>
      </pc:sldChg>
      <pc:sldChg chg="modNotesTx">
        <pc:chgData name="Cardona Vanessa E" userId="5b73c44f-0119-4371-a6eb-0a6fdbb8cb24" providerId="ADAL" clId="{26E0E9A0-DEB8-48C2-85D4-635583E6D79C}" dt="2024-05-15T19:12:02.772" v="7213" actId="20577"/>
        <pc:sldMkLst>
          <pc:docMk/>
          <pc:sldMk cId="2879858173" sldId="320"/>
        </pc:sldMkLst>
      </pc:sldChg>
      <pc:sldChg chg="modNotesTx">
        <pc:chgData name="Cardona Vanessa E" userId="5b73c44f-0119-4371-a6eb-0a6fdbb8cb24" providerId="ADAL" clId="{26E0E9A0-DEB8-48C2-85D4-635583E6D79C}" dt="2024-05-14T22:50:41.731" v="251" actId="20577"/>
        <pc:sldMkLst>
          <pc:docMk/>
          <pc:sldMk cId="3061983200" sldId="324"/>
        </pc:sldMkLst>
      </pc:sldChg>
      <pc:sldChg chg="modNotesTx">
        <pc:chgData name="Cardona Vanessa E" userId="5b73c44f-0119-4371-a6eb-0a6fdbb8cb24" providerId="ADAL" clId="{26E0E9A0-DEB8-48C2-85D4-635583E6D79C}" dt="2024-05-15T18:53:30.926" v="6867" actId="20577"/>
        <pc:sldMkLst>
          <pc:docMk/>
          <pc:sldMk cId="2838373660" sldId="327"/>
        </pc:sldMkLst>
      </pc:sldChg>
      <pc:sldChg chg="modNotesTx">
        <pc:chgData name="Cardona Vanessa E" userId="5b73c44f-0119-4371-a6eb-0a6fdbb8cb24" providerId="ADAL" clId="{26E0E9A0-DEB8-48C2-85D4-635583E6D79C}" dt="2024-05-15T01:31:57.110" v="4562" actId="20577"/>
        <pc:sldMkLst>
          <pc:docMk/>
          <pc:sldMk cId="270380541" sldId="328"/>
        </pc:sldMkLst>
      </pc:sldChg>
      <pc:sldChg chg="modNotesTx">
        <pc:chgData name="Cardona Vanessa E" userId="5b73c44f-0119-4371-a6eb-0a6fdbb8cb24" providerId="ADAL" clId="{26E0E9A0-DEB8-48C2-85D4-635583E6D79C}" dt="2024-05-15T01:37:01.542" v="5175" actId="20577"/>
        <pc:sldMkLst>
          <pc:docMk/>
          <pc:sldMk cId="977729238" sldId="329"/>
        </pc:sldMkLst>
      </pc:sldChg>
      <pc:sldChg chg="modNotesTx">
        <pc:chgData name="Cardona Vanessa E" userId="5b73c44f-0119-4371-a6eb-0a6fdbb8cb24" providerId="ADAL" clId="{26E0E9A0-DEB8-48C2-85D4-635583E6D79C}" dt="2024-05-15T01:38:44.301" v="5425"/>
        <pc:sldMkLst>
          <pc:docMk/>
          <pc:sldMk cId="392453254" sldId="330"/>
        </pc:sldMkLst>
      </pc:sldChg>
      <pc:sldChg chg="modNotesTx">
        <pc:chgData name="Cardona Vanessa E" userId="5b73c44f-0119-4371-a6eb-0a6fdbb8cb24" providerId="ADAL" clId="{26E0E9A0-DEB8-48C2-85D4-635583E6D79C}" dt="2024-05-15T01:38:33.335" v="5420"/>
        <pc:sldMkLst>
          <pc:docMk/>
          <pc:sldMk cId="3820390515" sldId="331"/>
        </pc:sldMkLst>
      </pc:sldChg>
      <pc:sldChg chg="modNotesTx">
        <pc:chgData name="Cardona Vanessa E" userId="5b73c44f-0119-4371-a6eb-0a6fdbb8cb24" providerId="ADAL" clId="{26E0E9A0-DEB8-48C2-85D4-635583E6D79C}" dt="2024-05-15T19:13:46.475" v="7385" actId="20577"/>
        <pc:sldMkLst>
          <pc:docMk/>
          <pc:sldMk cId="1430675222" sldId="332"/>
        </pc:sldMkLst>
      </pc:sldChg>
      <pc:sldChg chg="del modNotesTx">
        <pc:chgData name="Cardona Vanessa E" userId="5b73c44f-0119-4371-a6eb-0a6fdbb8cb24" providerId="ADAL" clId="{26E0E9A0-DEB8-48C2-85D4-635583E6D79C}" dt="2024-05-15T01:43:02.473" v="5828" actId="47"/>
        <pc:sldMkLst>
          <pc:docMk/>
          <pc:sldMk cId="3835869800" sldId="333"/>
        </pc:sldMkLst>
      </pc:sldChg>
      <pc:sldChg chg="modSp mod modNotesTx">
        <pc:chgData name="Cardona Vanessa E" userId="5b73c44f-0119-4371-a6eb-0a6fdbb8cb24" providerId="ADAL" clId="{26E0E9A0-DEB8-48C2-85D4-635583E6D79C}" dt="2024-05-15T19:13:16.278" v="7347" actId="313"/>
        <pc:sldMkLst>
          <pc:docMk/>
          <pc:sldMk cId="2504118926" sldId="334"/>
        </pc:sldMkLst>
        <pc:spChg chg="mod">
          <ac:chgData name="Cardona Vanessa E" userId="5b73c44f-0119-4371-a6eb-0a6fdbb8cb24" providerId="ADAL" clId="{26E0E9A0-DEB8-48C2-85D4-635583E6D79C}" dt="2024-05-15T01:42:58.580" v="5827" actId="20577"/>
          <ac:spMkLst>
            <pc:docMk/>
            <pc:sldMk cId="2504118926" sldId="334"/>
            <ac:spMk id="3" creationId="{C3A92DBE-F0B3-44BE-8533-C68EA027A8DE}"/>
          </ac:spMkLst>
        </pc:spChg>
      </pc:sldChg>
    </pc:docChg>
  </pc:docChgLst>
  <pc:docChgLst>
    <pc:chgData name="Blackford William  R." userId="S::william.r.blackford@oha.oregon.gov::2db80ffb-b468-485d-8498-2a74071d9e85" providerId="AD" clId="Web-{FE354736-1EFC-7AD4-1FF8-F98622DF99BC}"/>
    <pc:docChg chg="addSld delSld">
      <pc:chgData name="Blackford William  R." userId="S::william.r.blackford@oha.oregon.gov::2db80ffb-b468-485d-8498-2a74071d9e85" providerId="AD" clId="Web-{FE354736-1EFC-7AD4-1FF8-F98622DF99BC}" dt="2024-09-16T22:43:15.669" v="1"/>
      <pc:docMkLst>
        <pc:docMk/>
      </pc:docMkLst>
      <pc:sldChg chg="new del">
        <pc:chgData name="Blackford William  R." userId="S::william.r.blackford@oha.oregon.gov::2db80ffb-b468-485d-8498-2a74071d9e85" providerId="AD" clId="Web-{FE354736-1EFC-7AD4-1FF8-F98622DF99BC}" dt="2024-09-16T22:43:15.669" v="1"/>
        <pc:sldMkLst>
          <pc:docMk/>
          <pc:sldMk cId="3290563199" sldId="2142533352"/>
        </pc:sldMkLst>
      </pc:sldChg>
    </pc:docChg>
  </pc:docChgLst>
  <pc:docChgLst>
    <pc:chgData name="Cardona Vanessa E" userId="5b73c44f-0119-4371-a6eb-0a6fdbb8cb24" providerId="ADAL" clId="{6DA15521-52FB-4B20-B034-AC089D8DD1A0}"/>
    <pc:docChg chg="undo custSel addSld delSld modSld sldOrd">
      <pc:chgData name="Cardona Vanessa E" userId="5b73c44f-0119-4371-a6eb-0a6fdbb8cb24" providerId="ADAL" clId="{6DA15521-52FB-4B20-B034-AC089D8DD1A0}" dt="2024-10-02T20:58:49.515" v="4620" actId="20577"/>
      <pc:docMkLst>
        <pc:docMk/>
      </pc:docMkLst>
      <pc:sldChg chg="modSp mod">
        <pc:chgData name="Cardona Vanessa E" userId="5b73c44f-0119-4371-a6eb-0a6fdbb8cb24" providerId="ADAL" clId="{6DA15521-52FB-4B20-B034-AC089D8DD1A0}" dt="2024-10-02T17:03:45.607" v="1241" actId="2711"/>
        <pc:sldMkLst>
          <pc:docMk/>
          <pc:sldMk cId="4255919776" sldId="277"/>
        </pc:sldMkLst>
        <pc:spChg chg="mod">
          <ac:chgData name="Cardona Vanessa E" userId="5b73c44f-0119-4371-a6eb-0a6fdbb8cb24" providerId="ADAL" clId="{6DA15521-52FB-4B20-B034-AC089D8DD1A0}" dt="2024-10-01T15:13:50.700" v="498" actId="1076"/>
          <ac:spMkLst>
            <pc:docMk/>
            <pc:sldMk cId="4255919776" sldId="277"/>
            <ac:spMk id="8" creationId="{F5A0A176-03C7-C120-7F5D-6DD257915DD6}"/>
          </ac:spMkLst>
        </pc:spChg>
        <pc:graphicFrameChg chg="mod modGraphic">
          <ac:chgData name="Cardona Vanessa E" userId="5b73c44f-0119-4371-a6eb-0a6fdbb8cb24" providerId="ADAL" clId="{6DA15521-52FB-4B20-B034-AC089D8DD1A0}" dt="2024-10-02T17:03:45.607" v="1241" actId="2711"/>
          <ac:graphicFrameMkLst>
            <pc:docMk/>
            <pc:sldMk cId="4255919776" sldId="277"/>
            <ac:graphicFrameMk id="10" creationId="{A71A7A16-4457-BDB3-8036-7BD965BD6D27}"/>
          </ac:graphicFrameMkLst>
        </pc:graphicFrameChg>
      </pc:sldChg>
      <pc:sldChg chg="modSp mod">
        <pc:chgData name="Cardona Vanessa E" userId="5b73c44f-0119-4371-a6eb-0a6fdbb8cb24" providerId="ADAL" clId="{6DA15521-52FB-4B20-B034-AC089D8DD1A0}" dt="2024-10-01T15:01:39.123" v="14" actId="20577"/>
        <pc:sldMkLst>
          <pc:docMk/>
          <pc:sldMk cId="811486783" sldId="279"/>
        </pc:sldMkLst>
        <pc:spChg chg="mod">
          <ac:chgData name="Cardona Vanessa E" userId="5b73c44f-0119-4371-a6eb-0a6fdbb8cb24" providerId="ADAL" clId="{6DA15521-52FB-4B20-B034-AC089D8DD1A0}" dt="2024-10-01T15:01:39.123" v="14" actId="20577"/>
          <ac:spMkLst>
            <pc:docMk/>
            <pc:sldMk cId="811486783" sldId="279"/>
            <ac:spMk id="4099" creationId="{738C43D4-7075-4849-B896-AFC43F2C9D83}"/>
          </ac:spMkLst>
        </pc:spChg>
      </pc:sldChg>
      <pc:sldChg chg="modNotesTx">
        <pc:chgData name="Cardona Vanessa E" userId="5b73c44f-0119-4371-a6eb-0a6fdbb8cb24" providerId="ADAL" clId="{6DA15521-52FB-4B20-B034-AC089D8DD1A0}" dt="2024-10-02T19:24:34.063" v="4613" actId="20577"/>
        <pc:sldMkLst>
          <pc:docMk/>
          <pc:sldMk cId="3082104796" sldId="294"/>
        </pc:sldMkLst>
      </pc:sldChg>
      <pc:sldChg chg="modSp mod">
        <pc:chgData name="Cardona Vanessa E" userId="5b73c44f-0119-4371-a6eb-0a6fdbb8cb24" providerId="ADAL" clId="{6DA15521-52FB-4B20-B034-AC089D8DD1A0}" dt="2024-10-01T15:19:26.144" v="710" actId="20577"/>
        <pc:sldMkLst>
          <pc:docMk/>
          <pc:sldMk cId="964386559" sldId="310"/>
        </pc:sldMkLst>
        <pc:spChg chg="mod">
          <ac:chgData name="Cardona Vanessa E" userId="5b73c44f-0119-4371-a6eb-0a6fdbb8cb24" providerId="ADAL" clId="{6DA15521-52FB-4B20-B034-AC089D8DD1A0}" dt="2024-10-01T15:19:26.144" v="710" actId="20577"/>
          <ac:spMkLst>
            <pc:docMk/>
            <pc:sldMk cId="964386559" sldId="310"/>
            <ac:spMk id="6" creationId="{07DBCB6A-0D46-BFA7-923E-DD0F21766660}"/>
          </ac:spMkLst>
        </pc:spChg>
      </pc:sldChg>
      <pc:sldChg chg="ord">
        <pc:chgData name="Cardona Vanessa E" userId="5b73c44f-0119-4371-a6eb-0a6fdbb8cb24" providerId="ADAL" clId="{6DA15521-52FB-4B20-B034-AC089D8DD1A0}" dt="2024-10-01T15:22:00.316" v="729"/>
        <pc:sldMkLst>
          <pc:docMk/>
          <pc:sldMk cId="4035973263" sldId="2142533337"/>
        </pc:sldMkLst>
      </pc:sldChg>
      <pc:sldChg chg="ord">
        <pc:chgData name="Cardona Vanessa E" userId="5b73c44f-0119-4371-a6eb-0a6fdbb8cb24" providerId="ADAL" clId="{6DA15521-52FB-4B20-B034-AC089D8DD1A0}" dt="2024-10-01T15:22:02.705" v="731"/>
        <pc:sldMkLst>
          <pc:docMk/>
          <pc:sldMk cId="990571570" sldId="2142533344"/>
        </pc:sldMkLst>
      </pc:sldChg>
      <pc:sldChg chg="modSp mod">
        <pc:chgData name="Cardona Vanessa E" userId="5b73c44f-0119-4371-a6eb-0a6fdbb8cb24" providerId="ADAL" clId="{6DA15521-52FB-4B20-B034-AC089D8DD1A0}" dt="2024-10-01T15:22:09.884" v="733" actId="20577"/>
        <pc:sldMkLst>
          <pc:docMk/>
          <pc:sldMk cId="1513067613" sldId="2142533346"/>
        </pc:sldMkLst>
        <pc:spChg chg="mod">
          <ac:chgData name="Cardona Vanessa E" userId="5b73c44f-0119-4371-a6eb-0a6fdbb8cb24" providerId="ADAL" clId="{6DA15521-52FB-4B20-B034-AC089D8DD1A0}" dt="2024-10-01T15:22:09.884" v="733" actId="20577"/>
          <ac:spMkLst>
            <pc:docMk/>
            <pc:sldMk cId="1513067613" sldId="2142533346"/>
            <ac:spMk id="3" creationId="{4A7736D7-797A-0A4C-038A-45F3453061F5}"/>
          </ac:spMkLst>
        </pc:spChg>
      </pc:sldChg>
      <pc:sldChg chg="modNotesTx">
        <pc:chgData name="Cardona Vanessa E" userId="5b73c44f-0119-4371-a6eb-0a6fdbb8cb24" providerId="ADAL" clId="{6DA15521-52FB-4B20-B034-AC089D8DD1A0}" dt="2024-10-02T18:34:52.344" v="2892" actId="20577"/>
        <pc:sldMkLst>
          <pc:docMk/>
          <pc:sldMk cId="3356768612" sldId="2142533347"/>
        </pc:sldMkLst>
      </pc:sldChg>
      <pc:sldChg chg="modSp mod">
        <pc:chgData name="Cardona Vanessa E" userId="5b73c44f-0119-4371-a6eb-0a6fdbb8cb24" providerId="ADAL" clId="{6DA15521-52FB-4B20-B034-AC089D8DD1A0}" dt="2024-10-01T15:23:29.756" v="746" actId="20577"/>
        <pc:sldMkLst>
          <pc:docMk/>
          <pc:sldMk cId="2147772228" sldId="2142533348"/>
        </pc:sldMkLst>
        <pc:spChg chg="mod">
          <ac:chgData name="Cardona Vanessa E" userId="5b73c44f-0119-4371-a6eb-0a6fdbb8cb24" providerId="ADAL" clId="{6DA15521-52FB-4B20-B034-AC089D8DD1A0}" dt="2024-10-01T15:23:29.756" v="746" actId="20577"/>
          <ac:spMkLst>
            <pc:docMk/>
            <pc:sldMk cId="2147772228" sldId="2142533348"/>
            <ac:spMk id="3" creationId="{4A7736D7-797A-0A4C-038A-45F3453061F5}"/>
          </ac:spMkLst>
        </pc:spChg>
      </pc:sldChg>
      <pc:sldChg chg="modNotesTx">
        <pc:chgData name="Cardona Vanessa E" userId="5b73c44f-0119-4371-a6eb-0a6fdbb8cb24" providerId="ADAL" clId="{6DA15521-52FB-4B20-B034-AC089D8DD1A0}" dt="2024-10-02T18:32:29.889" v="2542" actId="20577"/>
        <pc:sldMkLst>
          <pc:docMk/>
          <pc:sldMk cId="2268657360" sldId="2142533349"/>
        </pc:sldMkLst>
      </pc:sldChg>
      <pc:sldChg chg="modNotesTx">
        <pc:chgData name="Cardona Vanessa E" userId="5b73c44f-0119-4371-a6eb-0a6fdbb8cb24" providerId="ADAL" clId="{6DA15521-52FB-4B20-B034-AC089D8DD1A0}" dt="2024-10-02T18:32:54.652" v="2543" actId="20577"/>
        <pc:sldMkLst>
          <pc:docMk/>
          <pc:sldMk cId="3098746236" sldId="2142533350"/>
        </pc:sldMkLst>
      </pc:sldChg>
      <pc:sldChg chg="new del ord">
        <pc:chgData name="Cardona Vanessa E" userId="5b73c44f-0119-4371-a6eb-0a6fdbb8cb24" providerId="ADAL" clId="{6DA15521-52FB-4B20-B034-AC089D8DD1A0}" dt="2024-10-01T15:17:02.078" v="577" actId="2696"/>
        <pc:sldMkLst>
          <pc:docMk/>
          <pc:sldMk cId="2788663740" sldId="2142533351"/>
        </pc:sldMkLst>
      </pc:sldChg>
      <pc:sldChg chg="delSp modSp new mod modNotesTx">
        <pc:chgData name="Cardona Vanessa E" userId="5b73c44f-0119-4371-a6eb-0a6fdbb8cb24" providerId="ADAL" clId="{6DA15521-52FB-4B20-B034-AC089D8DD1A0}" dt="2024-10-02T20:58:49.515" v="4620" actId="20577"/>
        <pc:sldMkLst>
          <pc:docMk/>
          <pc:sldMk cId="1143406113" sldId="2142533352"/>
        </pc:sldMkLst>
        <pc:spChg chg="mod">
          <ac:chgData name="Cardona Vanessa E" userId="5b73c44f-0119-4371-a6eb-0a6fdbb8cb24" providerId="ADAL" clId="{6DA15521-52FB-4B20-B034-AC089D8DD1A0}" dt="2024-10-01T15:33:42.963" v="1180" actId="20577"/>
          <ac:spMkLst>
            <pc:docMk/>
            <pc:sldMk cId="1143406113" sldId="2142533352"/>
            <ac:spMk id="2" creationId="{6028042C-FB49-5226-6ED2-2F9AD379AF33}"/>
          </ac:spMkLst>
        </pc:spChg>
        <pc:spChg chg="mod">
          <ac:chgData name="Cardona Vanessa E" userId="5b73c44f-0119-4371-a6eb-0a6fdbb8cb24" providerId="ADAL" clId="{6DA15521-52FB-4B20-B034-AC089D8DD1A0}" dt="2024-10-01T15:47:13.929" v="1239" actId="20577"/>
          <ac:spMkLst>
            <pc:docMk/>
            <pc:sldMk cId="1143406113" sldId="2142533352"/>
            <ac:spMk id="3" creationId="{38C0B114-B10F-024A-3AB9-8282143F315F}"/>
          </ac:spMkLst>
        </pc:spChg>
        <pc:spChg chg="del mod">
          <ac:chgData name="Cardona Vanessa E" userId="5b73c44f-0119-4371-a6eb-0a6fdbb8cb24" providerId="ADAL" clId="{6DA15521-52FB-4B20-B034-AC089D8DD1A0}" dt="2024-10-01T15:18:14.353" v="671" actId="478"/>
          <ac:spMkLst>
            <pc:docMk/>
            <pc:sldMk cId="1143406113" sldId="2142533352"/>
            <ac:spMk id="4" creationId="{6744820D-4F83-1E51-873C-385B5FDFCDBE}"/>
          </ac:spMkLst>
        </pc:spChg>
      </pc:sldChg>
      <pc:sldChg chg="delSp modSp add mod">
        <pc:chgData name="Cardona Vanessa E" userId="5b73c44f-0119-4371-a6eb-0a6fdbb8cb24" providerId="ADAL" clId="{6DA15521-52FB-4B20-B034-AC089D8DD1A0}" dt="2024-10-01T15:18:25.650" v="695" actId="478"/>
        <pc:sldMkLst>
          <pc:docMk/>
          <pc:sldMk cId="386133480" sldId="2142533353"/>
        </pc:sldMkLst>
        <pc:spChg chg="mod">
          <ac:chgData name="Cardona Vanessa E" userId="5b73c44f-0119-4371-a6eb-0a6fdbb8cb24" providerId="ADAL" clId="{6DA15521-52FB-4B20-B034-AC089D8DD1A0}" dt="2024-10-01T15:18:22.094" v="694" actId="20577"/>
          <ac:spMkLst>
            <pc:docMk/>
            <pc:sldMk cId="386133480" sldId="2142533353"/>
            <ac:spMk id="2" creationId="{6028042C-FB49-5226-6ED2-2F9AD379AF33}"/>
          </ac:spMkLst>
        </pc:spChg>
        <pc:spChg chg="del">
          <ac:chgData name="Cardona Vanessa E" userId="5b73c44f-0119-4371-a6eb-0a6fdbb8cb24" providerId="ADAL" clId="{6DA15521-52FB-4B20-B034-AC089D8DD1A0}" dt="2024-10-01T15:18:25.650" v="695" actId="478"/>
          <ac:spMkLst>
            <pc:docMk/>
            <pc:sldMk cId="386133480" sldId="2142533353"/>
            <ac:spMk id="4" creationId="{6744820D-4F83-1E51-873C-385B5FDFCDBE}"/>
          </ac:spMkLst>
        </pc:spChg>
      </pc:sldChg>
    </pc:docChg>
  </pc:docChgLst>
  <pc:docChgLst>
    <pc:chgData name="Cardona Vanessa E" userId="5b73c44f-0119-4371-a6eb-0a6fdbb8cb24" providerId="ADAL" clId="{BD8A4872-2A93-4BE4-8008-2BC1A54581D3}"/>
    <pc:docChg chg="custSel addSld delSld modSld sldOrd">
      <pc:chgData name="Cardona Vanessa E" userId="5b73c44f-0119-4371-a6eb-0a6fdbb8cb24" providerId="ADAL" clId="{BD8A4872-2A93-4BE4-8008-2BC1A54581D3}" dt="2024-08-05T15:06:39.540" v="2592" actId="20577"/>
      <pc:docMkLst>
        <pc:docMk/>
      </pc:docMkLst>
      <pc:sldChg chg="modSp ord">
        <pc:chgData name="Cardona Vanessa E" userId="5b73c44f-0119-4371-a6eb-0a6fdbb8cb24" providerId="ADAL" clId="{BD8A4872-2A93-4BE4-8008-2BC1A54581D3}" dt="2024-08-05T14:52:32.151" v="2422" actId="1076"/>
        <pc:sldMkLst>
          <pc:docMk/>
          <pc:sldMk cId="2590084696" sldId="260"/>
        </pc:sldMkLst>
        <pc:spChg chg="mod">
          <ac:chgData name="Cardona Vanessa E" userId="5b73c44f-0119-4371-a6eb-0a6fdbb8cb24" providerId="ADAL" clId="{BD8A4872-2A93-4BE4-8008-2BC1A54581D3}" dt="2024-08-05T14:52:32.151" v="2422" actId="1076"/>
          <ac:spMkLst>
            <pc:docMk/>
            <pc:sldMk cId="2590084696" sldId="260"/>
            <ac:spMk id="3" creationId="{4A7736D7-797A-0A4C-038A-45F3453061F5}"/>
          </ac:spMkLst>
        </pc:spChg>
      </pc:sldChg>
      <pc:sldChg chg="modSp mod">
        <pc:chgData name="Cardona Vanessa E" userId="5b73c44f-0119-4371-a6eb-0a6fdbb8cb24" providerId="ADAL" clId="{BD8A4872-2A93-4BE4-8008-2BC1A54581D3}" dt="2024-08-05T15:03:58.977" v="2477" actId="20577"/>
        <pc:sldMkLst>
          <pc:docMk/>
          <pc:sldMk cId="4255919776" sldId="277"/>
        </pc:sldMkLst>
        <pc:graphicFrameChg chg="mod modGraphic">
          <ac:chgData name="Cardona Vanessa E" userId="5b73c44f-0119-4371-a6eb-0a6fdbb8cb24" providerId="ADAL" clId="{BD8A4872-2A93-4BE4-8008-2BC1A54581D3}" dt="2024-08-05T15:03:58.977" v="2477" actId="20577"/>
          <ac:graphicFrameMkLst>
            <pc:docMk/>
            <pc:sldMk cId="4255919776" sldId="277"/>
            <ac:graphicFrameMk id="10" creationId="{A71A7A16-4457-BDB3-8036-7BD965BD6D27}"/>
          </ac:graphicFrameMkLst>
        </pc:graphicFrameChg>
      </pc:sldChg>
      <pc:sldChg chg="modSp mod">
        <pc:chgData name="Cardona Vanessa E" userId="5b73c44f-0119-4371-a6eb-0a6fdbb8cb24" providerId="ADAL" clId="{BD8A4872-2A93-4BE4-8008-2BC1A54581D3}" dt="2024-08-02T21:52:42.313" v="7" actId="20577"/>
        <pc:sldMkLst>
          <pc:docMk/>
          <pc:sldMk cId="811486783" sldId="279"/>
        </pc:sldMkLst>
        <pc:spChg chg="mod">
          <ac:chgData name="Cardona Vanessa E" userId="5b73c44f-0119-4371-a6eb-0a6fdbb8cb24" providerId="ADAL" clId="{BD8A4872-2A93-4BE4-8008-2BC1A54581D3}" dt="2024-08-02T21:52:42.313" v="7" actId="20577"/>
          <ac:spMkLst>
            <pc:docMk/>
            <pc:sldMk cId="811486783" sldId="279"/>
            <ac:spMk id="4099" creationId="{738C43D4-7075-4849-B896-AFC43F2C9D83}"/>
          </ac:spMkLst>
        </pc:spChg>
      </pc:sldChg>
      <pc:sldChg chg="mod ord modShow">
        <pc:chgData name="Cardona Vanessa E" userId="5b73c44f-0119-4371-a6eb-0a6fdbb8cb24" providerId="ADAL" clId="{BD8A4872-2A93-4BE4-8008-2BC1A54581D3}" dt="2024-08-05T13:56:59.774" v="38"/>
        <pc:sldMkLst>
          <pc:docMk/>
          <pc:sldMk cId="3082104796" sldId="294"/>
        </pc:sldMkLst>
      </pc:sldChg>
      <pc:sldChg chg="modSp mod">
        <pc:chgData name="Cardona Vanessa E" userId="5b73c44f-0119-4371-a6eb-0a6fdbb8cb24" providerId="ADAL" clId="{BD8A4872-2A93-4BE4-8008-2BC1A54581D3}" dt="2024-08-05T13:48:43.338" v="13" actId="20577"/>
        <pc:sldMkLst>
          <pc:docMk/>
          <pc:sldMk cId="964386559" sldId="310"/>
        </pc:sldMkLst>
        <pc:spChg chg="mod">
          <ac:chgData name="Cardona Vanessa E" userId="5b73c44f-0119-4371-a6eb-0a6fdbb8cb24" providerId="ADAL" clId="{BD8A4872-2A93-4BE4-8008-2BC1A54581D3}" dt="2024-08-05T13:48:43.338" v="13" actId="20577"/>
          <ac:spMkLst>
            <pc:docMk/>
            <pc:sldMk cId="964386559" sldId="310"/>
            <ac:spMk id="6" creationId="{07DBCB6A-0D46-BFA7-923E-DD0F21766660}"/>
          </ac:spMkLst>
        </pc:spChg>
      </pc:sldChg>
      <pc:sldChg chg="del ord">
        <pc:chgData name="Cardona Vanessa E" userId="5b73c44f-0119-4371-a6eb-0a6fdbb8cb24" providerId="ADAL" clId="{BD8A4872-2A93-4BE4-8008-2BC1A54581D3}" dt="2024-08-05T14:27:31.435" v="1612" actId="47"/>
        <pc:sldMkLst>
          <pc:docMk/>
          <pc:sldMk cId="2167960985" sldId="311"/>
        </pc:sldMkLst>
      </pc:sldChg>
      <pc:sldChg chg="del">
        <pc:chgData name="Cardona Vanessa E" userId="5b73c44f-0119-4371-a6eb-0a6fdbb8cb24" providerId="ADAL" clId="{BD8A4872-2A93-4BE4-8008-2BC1A54581D3}" dt="2024-08-05T14:21:03.964" v="1328" actId="47"/>
        <pc:sldMkLst>
          <pc:docMk/>
          <pc:sldMk cId="140148959" sldId="342"/>
        </pc:sldMkLst>
      </pc:sldChg>
      <pc:sldChg chg="modSp mod">
        <pc:chgData name="Cardona Vanessa E" userId="5b73c44f-0119-4371-a6eb-0a6fdbb8cb24" providerId="ADAL" clId="{BD8A4872-2A93-4BE4-8008-2BC1A54581D3}" dt="2024-08-05T14:54:31.189" v="2440" actId="20577"/>
        <pc:sldMkLst>
          <pc:docMk/>
          <pc:sldMk cId="2559566003" sldId="351"/>
        </pc:sldMkLst>
        <pc:spChg chg="mod">
          <ac:chgData name="Cardona Vanessa E" userId="5b73c44f-0119-4371-a6eb-0a6fdbb8cb24" providerId="ADAL" clId="{BD8A4872-2A93-4BE4-8008-2BC1A54581D3}" dt="2024-08-05T14:36:08.595" v="2087" actId="1076"/>
          <ac:spMkLst>
            <pc:docMk/>
            <pc:sldMk cId="2559566003" sldId="351"/>
            <ac:spMk id="2" creationId="{8219D8CE-5986-0AED-2AF0-C6684B848E18}"/>
          </ac:spMkLst>
        </pc:spChg>
        <pc:spChg chg="mod">
          <ac:chgData name="Cardona Vanessa E" userId="5b73c44f-0119-4371-a6eb-0a6fdbb8cb24" providerId="ADAL" clId="{BD8A4872-2A93-4BE4-8008-2BC1A54581D3}" dt="2024-08-05T14:54:31.189" v="2440" actId="20577"/>
          <ac:spMkLst>
            <pc:docMk/>
            <pc:sldMk cId="2559566003" sldId="351"/>
            <ac:spMk id="3" creationId="{C3A92DBE-F0B3-44BE-8533-C68EA027A8DE}"/>
          </ac:spMkLst>
        </pc:spChg>
      </pc:sldChg>
      <pc:sldChg chg="del">
        <pc:chgData name="Cardona Vanessa E" userId="5b73c44f-0119-4371-a6eb-0a6fdbb8cb24" providerId="ADAL" clId="{BD8A4872-2A93-4BE4-8008-2BC1A54581D3}" dt="2024-08-05T14:22:15.326" v="1343" actId="2696"/>
        <pc:sldMkLst>
          <pc:docMk/>
          <pc:sldMk cId="2177129046" sldId="352"/>
        </pc:sldMkLst>
      </pc:sldChg>
      <pc:sldChg chg="modSp mod">
        <pc:chgData name="Cardona Vanessa E" userId="5b73c44f-0119-4371-a6eb-0a6fdbb8cb24" providerId="ADAL" clId="{BD8A4872-2A93-4BE4-8008-2BC1A54581D3}" dt="2024-08-05T14:36:43.707" v="2128" actId="20577"/>
        <pc:sldMkLst>
          <pc:docMk/>
          <pc:sldMk cId="731395952" sldId="353"/>
        </pc:sldMkLst>
        <pc:spChg chg="mod">
          <ac:chgData name="Cardona Vanessa E" userId="5b73c44f-0119-4371-a6eb-0a6fdbb8cb24" providerId="ADAL" clId="{BD8A4872-2A93-4BE4-8008-2BC1A54581D3}" dt="2024-08-05T14:36:43.707" v="2128" actId="20577"/>
          <ac:spMkLst>
            <pc:docMk/>
            <pc:sldMk cId="731395952" sldId="353"/>
            <ac:spMk id="3" creationId="{4A7736D7-797A-0A4C-038A-45F3453061F5}"/>
          </ac:spMkLst>
        </pc:spChg>
      </pc:sldChg>
      <pc:sldChg chg="modNotesTx">
        <pc:chgData name="Cardona Vanessa E" userId="5b73c44f-0119-4371-a6eb-0a6fdbb8cb24" providerId="ADAL" clId="{BD8A4872-2A93-4BE4-8008-2BC1A54581D3}" dt="2024-08-05T15:06:39.540" v="2592" actId="20577"/>
        <pc:sldMkLst>
          <pc:docMk/>
          <pc:sldMk cId="4035973263" sldId="2142533337"/>
        </pc:sldMkLst>
      </pc:sldChg>
      <pc:sldChg chg="del">
        <pc:chgData name="Cardona Vanessa E" userId="5b73c44f-0119-4371-a6eb-0a6fdbb8cb24" providerId="ADAL" clId="{BD8A4872-2A93-4BE4-8008-2BC1A54581D3}" dt="2024-08-05T14:22:18.646" v="1344" actId="2696"/>
        <pc:sldMkLst>
          <pc:docMk/>
          <pc:sldMk cId="881609821" sldId="2142533338"/>
        </pc:sldMkLst>
      </pc:sldChg>
      <pc:sldChg chg="del">
        <pc:chgData name="Cardona Vanessa E" userId="5b73c44f-0119-4371-a6eb-0a6fdbb8cb24" providerId="ADAL" clId="{BD8A4872-2A93-4BE4-8008-2BC1A54581D3}" dt="2024-08-05T14:22:25.124" v="1346" actId="2696"/>
        <pc:sldMkLst>
          <pc:docMk/>
          <pc:sldMk cId="121740084" sldId="2142533339"/>
        </pc:sldMkLst>
      </pc:sldChg>
      <pc:sldChg chg="del">
        <pc:chgData name="Cardona Vanessa E" userId="5b73c44f-0119-4371-a6eb-0a6fdbb8cb24" providerId="ADAL" clId="{BD8A4872-2A93-4BE4-8008-2BC1A54581D3}" dt="2024-08-05T14:22:22.445" v="1345" actId="2696"/>
        <pc:sldMkLst>
          <pc:docMk/>
          <pc:sldMk cId="1455038033" sldId="2142533340"/>
        </pc:sldMkLst>
      </pc:sldChg>
      <pc:sldChg chg="modSp mod modNotesTx">
        <pc:chgData name="Cardona Vanessa E" userId="5b73c44f-0119-4371-a6eb-0a6fdbb8cb24" providerId="ADAL" clId="{BD8A4872-2A93-4BE4-8008-2BC1A54581D3}" dt="2024-08-05T14:53:48.156" v="2430" actId="20577"/>
        <pc:sldMkLst>
          <pc:docMk/>
          <pc:sldMk cId="1745714398" sldId="2142533341"/>
        </pc:sldMkLst>
        <pc:spChg chg="mod">
          <ac:chgData name="Cardona Vanessa E" userId="5b73c44f-0119-4371-a6eb-0a6fdbb8cb24" providerId="ADAL" clId="{BD8A4872-2A93-4BE4-8008-2BC1A54581D3}" dt="2024-08-05T14:53:48.156" v="2430" actId="20577"/>
          <ac:spMkLst>
            <pc:docMk/>
            <pc:sldMk cId="1745714398" sldId="2142533341"/>
            <ac:spMk id="3" creationId="{4A7736D7-797A-0A4C-038A-45F3453061F5}"/>
          </ac:spMkLst>
        </pc:spChg>
      </pc:sldChg>
      <pc:sldChg chg="modSp add mod ord modShow modNotesTx">
        <pc:chgData name="Cardona Vanessa E" userId="5b73c44f-0119-4371-a6eb-0a6fdbb8cb24" providerId="ADAL" clId="{BD8A4872-2A93-4BE4-8008-2BC1A54581D3}" dt="2024-08-05T14:52:12.525" v="2420" actId="20577"/>
        <pc:sldMkLst>
          <pc:docMk/>
          <pc:sldMk cId="1903144763" sldId="2142533342"/>
        </pc:sldMkLst>
        <pc:graphicFrameChg chg="mod modGraphic">
          <ac:chgData name="Cardona Vanessa E" userId="5b73c44f-0119-4371-a6eb-0a6fdbb8cb24" providerId="ADAL" clId="{BD8A4872-2A93-4BE4-8008-2BC1A54581D3}" dt="2024-08-05T14:37:14.551" v="2131" actId="20577"/>
          <ac:graphicFrameMkLst>
            <pc:docMk/>
            <pc:sldMk cId="1903144763" sldId="2142533342"/>
            <ac:graphicFrameMk id="6" creationId="{22E78427-01FD-A413-6D52-ED24FE6C5FE0}"/>
          </ac:graphicFrameMkLst>
        </pc:graphicFrameChg>
      </pc:sldChg>
      <pc:sldChg chg="delSp add del mod ord">
        <pc:chgData name="Cardona Vanessa E" userId="5b73c44f-0119-4371-a6eb-0a6fdbb8cb24" providerId="ADAL" clId="{BD8A4872-2A93-4BE4-8008-2BC1A54581D3}" dt="2024-08-05T13:58:22.333" v="44" actId="47"/>
        <pc:sldMkLst>
          <pc:docMk/>
          <pc:sldMk cId="709710518" sldId="2142533343"/>
        </pc:sldMkLst>
        <pc:graphicFrameChg chg="del">
          <ac:chgData name="Cardona Vanessa E" userId="5b73c44f-0119-4371-a6eb-0a6fdbb8cb24" providerId="ADAL" clId="{BD8A4872-2A93-4BE4-8008-2BC1A54581D3}" dt="2024-08-05T13:58:05.950" v="42" actId="478"/>
          <ac:graphicFrameMkLst>
            <pc:docMk/>
            <pc:sldMk cId="709710518" sldId="2142533343"/>
            <ac:graphicFrameMk id="4" creationId="{0D594662-8881-314E-86AB-94ACC3DB504F}"/>
          </ac:graphicFrameMkLst>
        </pc:graphicFrameChg>
      </pc:sldChg>
      <pc:sldChg chg="addSp delSp modSp new mod">
        <pc:chgData name="Cardona Vanessa E" userId="5b73c44f-0119-4371-a6eb-0a6fdbb8cb24" providerId="ADAL" clId="{BD8A4872-2A93-4BE4-8008-2BC1A54581D3}" dt="2024-08-05T14:35:56.276" v="2086" actId="113"/>
        <pc:sldMkLst>
          <pc:docMk/>
          <pc:sldMk cId="990571570" sldId="2142533344"/>
        </pc:sldMkLst>
        <pc:spChg chg="mod">
          <ac:chgData name="Cardona Vanessa E" userId="5b73c44f-0119-4371-a6eb-0a6fdbb8cb24" providerId="ADAL" clId="{BD8A4872-2A93-4BE4-8008-2BC1A54581D3}" dt="2024-08-05T14:35:37.392" v="2082" actId="1076"/>
          <ac:spMkLst>
            <pc:docMk/>
            <pc:sldMk cId="990571570" sldId="2142533344"/>
            <ac:spMk id="2" creationId="{7A06AD3F-6B8E-4FDF-3161-E7E1C474239E}"/>
          </ac:spMkLst>
        </pc:spChg>
        <pc:spChg chg="mod">
          <ac:chgData name="Cardona Vanessa E" userId="5b73c44f-0119-4371-a6eb-0a6fdbb8cb24" providerId="ADAL" clId="{BD8A4872-2A93-4BE4-8008-2BC1A54581D3}" dt="2024-08-05T14:11:54.431" v="881" actId="20577"/>
          <ac:spMkLst>
            <pc:docMk/>
            <pc:sldMk cId="990571570" sldId="2142533344"/>
            <ac:spMk id="3" creationId="{3A4E474D-1B0D-F9E4-3589-EA73AE16683F}"/>
          </ac:spMkLst>
        </pc:spChg>
        <pc:spChg chg="del">
          <ac:chgData name="Cardona Vanessa E" userId="5b73c44f-0119-4371-a6eb-0a6fdbb8cb24" providerId="ADAL" clId="{BD8A4872-2A93-4BE4-8008-2BC1A54581D3}" dt="2024-08-05T13:58:29.285" v="45" actId="478"/>
          <ac:spMkLst>
            <pc:docMk/>
            <pc:sldMk cId="990571570" sldId="2142533344"/>
            <ac:spMk id="4" creationId="{346B9C08-D871-5D51-81C4-7AA2A964301A}"/>
          </ac:spMkLst>
        </pc:spChg>
        <pc:graphicFrameChg chg="add mod modGraphic">
          <ac:chgData name="Cardona Vanessa E" userId="5b73c44f-0119-4371-a6eb-0a6fdbb8cb24" providerId="ADAL" clId="{BD8A4872-2A93-4BE4-8008-2BC1A54581D3}" dt="2024-08-05T14:35:56.276" v="2086" actId="113"/>
          <ac:graphicFrameMkLst>
            <pc:docMk/>
            <pc:sldMk cId="990571570" sldId="2142533344"/>
            <ac:graphicFrameMk id="9" creationId="{946EF28E-D24A-E992-BA5D-90DB34EDE6D4}"/>
          </ac:graphicFrameMkLst>
        </pc:graphicFrameChg>
        <pc:picChg chg="add del">
          <ac:chgData name="Cardona Vanessa E" userId="5b73c44f-0119-4371-a6eb-0a6fdbb8cb24" providerId="ADAL" clId="{BD8A4872-2A93-4BE4-8008-2BC1A54581D3}" dt="2024-08-05T14:11:31.880" v="874" actId="21"/>
          <ac:picMkLst>
            <pc:docMk/>
            <pc:sldMk cId="990571570" sldId="2142533344"/>
            <ac:picMk id="7" creationId="{947F8FAD-0D96-77F6-9EDD-DF910F6D6FCE}"/>
          </ac:picMkLst>
        </pc:picChg>
        <pc:picChg chg="add del">
          <ac:chgData name="Cardona Vanessa E" userId="5b73c44f-0119-4371-a6eb-0a6fdbb8cb24" providerId="ADAL" clId="{BD8A4872-2A93-4BE4-8008-2BC1A54581D3}" dt="2024-08-05T14:12:17.310" v="883" actId="478"/>
          <ac:picMkLst>
            <pc:docMk/>
            <pc:sldMk cId="990571570" sldId="2142533344"/>
            <ac:picMk id="8" creationId="{F551CD84-5486-8D69-9AA6-56FAAECF9856}"/>
          </ac:picMkLst>
        </pc:picChg>
      </pc:sldChg>
      <pc:sldChg chg="add del">
        <pc:chgData name="Cardona Vanessa E" userId="5b73c44f-0119-4371-a6eb-0a6fdbb8cb24" providerId="ADAL" clId="{BD8A4872-2A93-4BE4-8008-2BC1A54581D3}" dt="2024-08-05T14:18:49.752" v="1318" actId="2696"/>
        <pc:sldMkLst>
          <pc:docMk/>
          <pc:sldMk cId="1087702902" sldId="2142533345"/>
        </pc:sldMkLst>
      </pc:sldChg>
      <pc:sldChg chg="new del">
        <pc:chgData name="Cardona Vanessa E" userId="5b73c44f-0119-4371-a6eb-0a6fdbb8cb24" providerId="ADAL" clId="{BD8A4872-2A93-4BE4-8008-2BC1A54581D3}" dt="2024-08-05T14:22:11.344" v="1342" actId="2696"/>
        <pc:sldMkLst>
          <pc:docMk/>
          <pc:sldMk cId="1320923965" sldId="2142533345"/>
        </pc:sldMkLst>
      </pc:sldChg>
      <pc:sldChg chg="modSp add mod ord modNotesTx">
        <pc:chgData name="Cardona Vanessa E" userId="5b73c44f-0119-4371-a6eb-0a6fdbb8cb24" providerId="ADAL" clId="{BD8A4872-2A93-4BE4-8008-2BC1A54581D3}" dt="2024-08-05T14:51:12.266" v="2418" actId="20577"/>
        <pc:sldMkLst>
          <pc:docMk/>
          <pc:sldMk cId="3554977968" sldId="2142533345"/>
        </pc:sldMkLst>
        <pc:spChg chg="mod">
          <ac:chgData name="Cardona Vanessa E" userId="5b73c44f-0119-4371-a6eb-0a6fdbb8cb24" providerId="ADAL" clId="{BD8A4872-2A93-4BE4-8008-2BC1A54581D3}" dt="2024-08-05T14:30:38.109" v="1918" actId="20577"/>
          <ac:spMkLst>
            <pc:docMk/>
            <pc:sldMk cId="3554977968" sldId="2142533345"/>
            <ac:spMk id="3" creationId="{4A7736D7-797A-0A4C-038A-45F3453061F5}"/>
          </ac:spMkLst>
        </pc:spChg>
      </pc:sldChg>
      <pc:sldChg chg="new del">
        <pc:chgData name="Cardona Vanessa E" userId="5b73c44f-0119-4371-a6eb-0a6fdbb8cb24" providerId="ADAL" clId="{BD8A4872-2A93-4BE4-8008-2BC1A54581D3}" dt="2024-08-05T14:22:08.801" v="1341" actId="2696"/>
        <pc:sldMkLst>
          <pc:docMk/>
          <pc:sldMk cId="3164028892" sldId="2142533346"/>
        </pc:sldMkLst>
      </pc:sldChg>
    </pc:docChg>
  </pc:docChgLst>
  <pc:docChgLst>
    <pc:chgData name="Cardona Vanessa E" userId="5b73c44f-0119-4371-a6eb-0a6fdbb8cb24" providerId="ADAL" clId="{158BDA67-9255-4920-9327-8B6A57352D0D}"/>
    <pc:docChg chg="undo custSel addSld delSld modSld sldOrd">
      <pc:chgData name="Cardona Vanessa E" userId="5b73c44f-0119-4371-a6eb-0a6fdbb8cb24" providerId="ADAL" clId="{158BDA67-9255-4920-9327-8B6A57352D0D}" dt="2024-05-30T20:16:22.428" v="4903" actId="20577"/>
      <pc:docMkLst>
        <pc:docMk/>
      </pc:docMkLst>
      <pc:sldChg chg="modSp mod">
        <pc:chgData name="Cardona Vanessa E" userId="5b73c44f-0119-4371-a6eb-0a6fdbb8cb24" providerId="ADAL" clId="{158BDA67-9255-4920-9327-8B6A57352D0D}" dt="2024-05-30T20:08:56.375" v="4862" actId="20577"/>
        <pc:sldMkLst>
          <pc:docMk/>
          <pc:sldMk cId="4255919776" sldId="277"/>
        </pc:sldMkLst>
        <pc:graphicFrameChg chg="mod modGraphic">
          <ac:chgData name="Cardona Vanessa E" userId="5b73c44f-0119-4371-a6eb-0a6fdbb8cb24" providerId="ADAL" clId="{158BDA67-9255-4920-9327-8B6A57352D0D}" dt="2024-05-30T20:08:56.375" v="4862" actId="20577"/>
          <ac:graphicFrameMkLst>
            <pc:docMk/>
            <pc:sldMk cId="4255919776" sldId="277"/>
            <ac:graphicFrameMk id="10" creationId="{A71A7A16-4457-BDB3-8036-7BD965BD6D27}"/>
          </ac:graphicFrameMkLst>
        </pc:graphicFrameChg>
      </pc:sldChg>
      <pc:sldChg chg="modSp mod">
        <pc:chgData name="Cardona Vanessa E" userId="5b73c44f-0119-4371-a6eb-0a6fdbb8cb24" providerId="ADAL" clId="{158BDA67-9255-4920-9327-8B6A57352D0D}" dt="2024-05-29T21:23:54.860" v="4" actId="20577"/>
        <pc:sldMkLst>
          <pc:docMk/>
          <pc:sldMk cId="811486783" sldId="279"/>
        </pc:sldMkLst>
        <pc:spChg chg="mod">
          <ac:chgData name="Cardona Vanessa E" userId="5b73c44f-0119-4371-a6eb-0a6fdbb8cb24" providerId="ADAL" clId="{158BDA67-9255-4920-9327-8B6A57352D0D}" dt="2024-05-29T21:23:54.860" v="4" actId="20577"/>
          <ac:spMkLst>
            <pc:docMk/>
            <pc:sldMk cId="811486783" sldId="279"/>
            <ac:spMk id="4099" creationId="{738C43D4-7075-4849-B896-AFC43F2C9D83}"/>
          </ac:spMkLst>
        </pc:spChg>
      </pc:sldChg>
      <pc:sldChg chg="modSp mod modNotesTx">
        <pc:chgData name="Cardona Vanessa E" userId="5b73c44f-0119-4371-a6eb-0a6fdbb8cb24" providerId="ADAL" clId="{158BDA67-9255-4920-9327-8B6A57352D0D}" dt="2024-05-30T18:15:30.225" v="1236" actId="20577"/>
        <pc:sldMkLst>
          <pc:docMk/>
          <pc:sldMk cId="3082104796" sldId="294"/>
        </pc:sldMkLst>
        <pc:graphicFrameChg chg="mod modGraphic">
          <ac:chgData name="Cardona Vanessa E" userId="5b73c44f-0119-4371-a6eb-0a6fdbb8cb24" providerId="ADAL" clId="{158BDA67-9255-4920-9327-8B6A57352D0D}" dt="2024-05-30T18:15:30.225" v="1236" actId="20577"/>
          <ac:graphicFrameMkLst>
            <pc:docMk/>
            <pc:sldMk cId="3082104796" sldId="294"/>
            <ac:graphicFrameMk id="6" creationId="{22E78427-01FD-A413-6D52-ED24FE6C5FE0}"/>
          </ac:graphicFrameMkLst>
        </pc:graphicFrameChg>
      </pc:sldChg>
      <pc:sldChg chg="del">
        <pc:chgData name="Cardona Vanessa E" userId="5b73c44f-0119-4371-a6eb-0a6fdbb8cb24" providerId="ADAL" clId="{158BDA67-9255-4920-9327-8B6A57352D0D}" dt="2024-05-30T17:45:08.055" v="1133" actId="2696"/>
        <pc:sldMkLst>
          <pc:docMk/>
          <pc:sldMk cId="3117803223" sldId="307"/>
        </pc:sldMkLst>
      </pc:sldChg>
      <pc:sldChg chg="modSp mod">
        <pc:chgData name="Cardona Vanessa E" userId="5b73c44f-0119-4371-a6eb-0a6fdbb8cb24" providerId="ADAL" clId="{158BDA67-9255-4920-9327-8B6A57352D0D}" dt="2024-05-29T22:14:58.764" v="1031" actId="20577"/>
        <pc:sldMkLst>
          <pc:docMk/>
          <pc:sldMk cId="964386559" sldId="310"/>
        </pc:sldMkLst>
        <pc:spChg chg="mod">
          <ac:chgData name="Cardona Vanessa E" userId="5b73c44f-0119-4371-a6eb-0a6fdbb8cb24" providerId="ADAL" clId="{158BDA67-9255-4920-9327-8B6A57352D0D}" dt="2024-05-29T22:14:58.764" v="1031" actId="20577"/>
          <ac:spMkLst>
            <pc:docMk/>
            <pc:sldMk cId="964386559" sldId="310"/>
            <ac:spMk id="6" creationId="{07DBCB6A-0D46-BFA7-923E-DD0F21766660}"/>
          </ac:spMkLst>
        </pc:spChg>
      </pc:sldChg>
      <pc:sldChg chg="modSp mod modNotesTx">
        <pc:chgData name="Cardona Vanessa E" userId="5b73c44f-0119-4371-a6eb-0a6fdbb8cb24" providerId="ADAL" clId="{158BDA67-9255-4920-9327-8B6A57352D0D}" dt="2024-05-30T19:26:50.307" v="4690" actId="20577"/>
        <pc:sldMkLst>
          <pc:docMk/>
          <pc:sldMk cId="2167960985" sldId="311"/>
        </pc:sldMkLst>
        <pc:spChg chg="mod">
          <ac:chgData name="Cardona Vanessa E" userId="5b73c44f-0119-4371-a6eb-0a6fdbb8cb24" providerId="ADAL" clId="{158BDA67-9255-4920-9327-8B6A57352D0D}" dt="2024-05-30T19:26:50.307" v="4690" actId="20577"/>
          <ac:spMkLst>
            <pc:docMk/>
            <pc:sldMk cId="2167960985" sldId="311"/>
            <ac:spMk id="3" creationId="{4A7736D7-797A-0A4C-038A-45F3453061F5}"/>
          </ac:spMkLst>
        </pc:spChg>
      </pc:sldChg>
      <pc:sldChg chg="del">
        <pc:chgData name="Cardona Vanessa E" userId="5b73c44f-0119-4371-a6eb-0a6fdbb8cb24" providerId="ADAL" clId="{158BDA67-9255-4920-9327-8B6A57352D0D}" dt="2024-05-30T17:45:13.368" v="1134" actId="2696"/>
        <pc:sldMkLst>
          <pc:docMk/>
          <pc:sldMk cId="3472461503" sldId="312"/>
        </pc:sldMkLst>
      </pc:sldChg>
      <pc:sldChg chg="modSp mod modNotesTx">
        <pc:chgData name="Cardona Vanessa E" userId="5b73c44f-0119-4371-a6eb-0a6fdbb8cb24" providerId="ADAL" clId="{158BDA67-9255-4920-9327-8B6A57352D0D}" dt="2024-05-29T22:03:59.364" v="1029" actId="20577"/>
        <pc:sldMkLst>
          <pc:docMk/>
          <pc:sldMk cId="1894241473" sldId="314"/>
        </pc:sldMkLst>
        <pc:spChg chg="mod">
          <ac:chgData name="Cardona Vanessa E" userId="5b73c44f-0119-4371-a6eb-0a6fdbb8cb24" providerId="ADAL" clId="{158BDA67-9255-4920-9327-8B6A57352D0D}" dt="2024-05-29T22:01:36.730" v="990" actId="20577"/>
          <ac:spMkLst>
            <pc:docMk/>
            <pc:sldMk cId="1894241473" sldId="314"/>
            <ac:spMk id="2" creationId="{D0C822A0-563F-CE64-50B8-6FBB2D0A498C}"/>
          </ac:spMkLst>
        </pc:spChg>
      </pc:sldChg>
      <pc:sldChg chg="modSp del mod modNotesTx">
        <pc:chgData name="Cardona Vanessa E" userId="5b73c44f-0119-4371-a6eb-0a6fdbb8cb24" providerId="ADAL" clId="{158BDA67-9255-4920-9327-8B6A57352D0D}" dt="2024-05-30T18:30:46.276" v="1657" actId="47"/>
        <pc:sldMkLst>
          <pc:docMk/>
          <pc:sldMk cId="2161103791" sldId="315"/>
        </pc:sldMkLst>
        <pc:spChg chg="mod">
          <ac:chgData name="Cardona Vanessa E" userId="5b73c44f-0119-4371-a6eb-0a6fdbb8cb24" providerId="ADAL" clId="{158BDA67-9255-4920-9327-8B6A57352D0D}" dt="2024-05-30T18:24:48.801" v="1421" actId="1076"/>
          <ac:spMkLst>
            <pc:docMk/>
            <pc:sldMk cId="2161103791" sldId="315"/>
            <ac:spMk id="2" creationId="{6AF28F50-0AB6-C3E2-CB74-1DA519085E1B}"/>
          </ac:spMkLst>
        </pc:spChg>
        <pc:spChg chg="mod">
          <ac:chgData name="Cardona Vanessa E" userId="5b73c44f-0119-4371-a6eb-0a6fdbb8cb24" providerId="ADAL" clId="{158BDA67-9255-4920-9327-8B6A57352D0D}" dt="2024-05-30T18:30:43.980" v="1656" actId="21"/>
          <ac:spMkLst>
            <pc:docMk/>
            <pc:sldMk cId="2161103791" sldId="315"/>
            <ac:spMk id="3" creationId="{40750E46-D8C7-AC0B-3732-D04C96F46DF3}"/>
          </ac:spMkLst>
        </pc:spChg>
      </pc:sldChg>
      <pc:sldChg chg="modNotesTx">
        <pc:chgData name="Cardona Vanessa E" userId="5b73c44f-0119-4371-a6eb-0a6fdbb8cb24" providerId="ADAL" clId="{158BDA67-9255-4920-9327-8B6A57352D0D}" dt="2024-05-30T18:40:28.005" v="2150" actId="20577"/>
        <pc:sldMkLst>
          <pc:docMk/>
          <pc:sldMk cId="2089142099" sldId="317"/>
        </pc:sldMkLst>
      </pc:sldChg>
      <pc:sldChg chg="modNotesTx">
        <pc:chgData name="Cardona Vanessa E" userId="5b73c44f-0119-4371-a6eb-0a6fdbb8cb24" providerId="ADAL" clId="{158BDA67-9255-4920-9327-8B6A57352D0D}" dt="2024-05-30T18:51:01.876" v="2822" actId="20577"/>
        <pc:sldMkLst>
          <pc:docMk/>
          <pc:sldMk cId="3848113027" sldId="318"/>
        </pc:sldMkLst>
      </pc:sldChg>
      <pc:sldChg chg="modNotesTx">
        <pc:chgData name="Cardona Vanessa E" userId="5b73c44f-0119-4371-a6eb-0a6fdbb8cb24" providerId="ADAL" clId="{158BDA67-9255-4920-9327-8B6A57352D0D}" dt="2024-05-30T18:47:46.472" v="2618" actId="20577"/>
        <pc:sldMkLst>
          <pc:docMk/>
          <pc:sldMk cId="3314965104" sldId="319"/>
        </pc:sldMkLst>
      </pc:sldChg>
      <pc:sldChg chg="modNotesTx">
        <pc:chgData name="Cardona Vanessa E" userId="5b73c44f-0119-4371-a6eb-0a6fdbb8cb24" providerId="ADAL" clId="{158BDA67-9255-4920-9327-8B6A57352D0D}" dt="2024-05-30T18:50:39.828" v="2818" actId="20577"/>
        <pc:sldMkLst>
          <pc:docMk/>
          <pc:sldMk cId="2879858173" sldId="320"/>
        </pc:sldMkLst>
      </pc:sldChg>
      <pc:sldChg chg="del">
        <pc:chgData name="Cardona Vanessa E" userId="5b73c44f-0119-4371-a6eb-0a6fdbb8cb24" providerId="ADAL" clId="{158BDA67-9255-4920-9327-8B6A57352D0D}" dt="2024-05-29T21:53:30.078" v="817" actId="2696"/>
        <pc:sldMkLst>
          <pc:docMk/>
          <pc:sldMk cId="1989119287" sldId="322"/>
        </pc:sldMkLst>
      </pc:sldChg>
      <pc:sldChg chg="del">
        <pc:chgData name="Cardona Vanessa E" userId="5b73c44f-0119-4371-a6eb-0a6fdbb8cb24" providerId="ADAL" clId="{158BDA67-9255-4920-9327-8B6A57352D0D}" dt="2024-05-29T21:53:37.104" v="819" actId="2696"/>
        <pc:sldMkLst>
          <pc:docMk/>
          <pc:sldMk cId="3989707657" sldId="323"/>
        </pc:sldMkLst>
      </pc:sldChg>
      <pc:sldChg chg="del">
        <pc:chgData name="Cardona Vanessa E" userId="5b73c44f-0119-4371-a6eb-0a6fdbb8cb24" providerId="ADAL" clId="{158BDA67-9255-4920-9327-8B6A57352D0D}" dt="2024-05-29T21:53:32.974" v="818" actId="2696"/>
        <pc:sldMkLst>
          <pc:docMk/>
          <pc:sldMk cId="3061983200" sldId="324"/>
        </pc:sldMkLst>
      </pc:sldChg>
      <pc:sldChg chg="modNotesTx">
        <pc:chgData name="Cardona Vanessa E" userId="5b73c44f-0119-4371-a6eb-0a6fdbb8cb24" providerId="ADAL" clId="{158BDA67-9255-4920-9327-8B6A57352D0D}" dt="2024-05-30T18:50:56.959" v="2821" actId="20577"/>
        <pc:sldMkLst>
          <pc:docMk/>
          <pc:sldMk cId="977729238" sldId="329"/>
        </pc:sldMkLst>
      </pc:sldChg>
      <pc:sldChg chg="modNotesTx">
        <pc:chgData name="Cardona Vanessa E" userId="5b73c44f-0119-4371-a6eb-0a6fdbb8cb24" providerId="ADAL" clId="{158BDA67-9255-4920-9327-8B6A57352D0D}" dt="2024-05-30T18:50:53.392" v="2820" actId="20577"/>
        <pc:sldMkLst>
          <pc:docMk/>
          <pc:sldMk cId="392453254" sldId="330"/>
        </pc:sldMkLst>
      </pc:sldChg>
      <pc:sldChg chg="modNotesTx">
        <pc:chgData name="Cardona Vanessa E" userId="5b73c44f-0119-4371-a6eb-0a6fdbb8cb24" providerId="ADAL" clId="{158BDA67-9255-4920-9327-8B6A57352D0D}" dt="2024-05-30T18:50:46.388" v="2819" actId="20577"/>
        <pc:sldMkLst>
          <pc:docMk/>
          <pc:sldMk cId="3820390515" sldId="331"/>
        </pc:sldMkLst>
      </pc:sldChg>
      <pc:sldChg chg="modNotesTx">
        <pc:chgData name="Cardona Vanessa E" userId="5b73c44f-0119-4371-a6eb-0a6fdbb8cb24" providerId="ADAL" clId="{158BDA67-9255-4920-9327-8B6A57352D0D}" dt="2024-05-30T18:50:25.184" v="2816" actId="20577"/>
        <pc:sldMkLst>
          <pc:docMk/>
          <pc:sldMk cId="1430675222" sldId="332"/>
        </pc:sldMkLst>
      </pc:sldChg>
      <pc:sldChg chg="modNotesTx">
        <pc:chgData name="Cardona Vanessa E" userId="5b73c44f-0119-4371-a6eb-0a6fdbb8cb24" providerId="ADAL" clId="{158BDA67-9255-4920-9327-8B6A57352D0D}" dt="2024-05-30T18:50:35.537" v="2817" actId="20577"/>
        <pc:sldMkLst>
          <pc:docMk/>
          <pc:sldMk cId="2504118926" sldId="334"/>
        </pc:sldMkLst>
      </pc:sldChg>
      <pc:sldChg chg="modNotesTx">
        <pc:chgData name="Cardona Vanessa E" userId="5b73c44f-0119-4371-a6eb-0a6fdbb8cb24" providerId="ADAL" clId="{158BDA67-9255-4920-9327-8B6A57352D0D}" dt="2024-05-29T21:55:15.607" v="821" actId="113"/>
        <pc:sldMkLst>
          <pc:docMk/>
          <pc:sldMk cId="2424596543" sldId="335"/>
        </pc:sldMkLst>
      </pc:sldChg>
      <pc:sldChg chg="add mod ord modShow">
        <pc:chgData name="Cardona Vanessa E" userId="5b73c44f-0119-4371-a6eb-0a6fdbb8cb24" providerId="ADAL" clId="{158BDA67-9255-4920-9327-8B6A57352D0D}" dt="2024-05-29T21:33:40.237" v="28" actId="729"/>
        <pc:sldMkLst>
          <pc:docMk/>
          <pc:sldMk cId="1733821860" sldId="337"/>
        </pc:sldMkLst>
      </pc:sldChg>
      <pc:sldChg chg="modSp add del mod">
        <pc:chgData name="Cardona Vanessa E" userId="5b73c44f-0119-4371-a6eb-0a6fdbb8cb24" providerId="ADAL" clId="{158BDA67-9255-4920-9327-8B6A57352D0D}" dt="2024-05-30T18:51:46.139" v="2827" actId="2696"/>
        <pc:sldMkLst>
          <pc:docMk/>
          <pc:sldMk cId="4178613265" sldId="338"/>
        </pc:sldMkLst>
        <pc:spChg chg="mod">
          <ac:chgData name="Cardona Vanessa E" userId="5b73c44f-0119-4371-a6eb-0a6fdbb8cb24" providerId="ADAL" clId="{158BDA67-9255-4920-9327-8B6A57352D0D}" dt="2024-05-30T17:52:32.676" v="1136" actId="20577"/>
          <ac:spMkLst>
            <pc:docMk/>
            <pc:sldMk cId="4178613265" sldId="338"/>
            <ac:spMk id="6" creationId="{07DBCB6A-0D46-BFA7-923E-DD0F21766660}"/>
          </ac:spMkLst>
        </pc:spChg>
      </pc:sldChg>
      <pc:sldChg chg="add">
        <pc:chgData name="Cardona Vanessa E" userId="5b73c44f-0119-4371-a6eb-0a6fdbb8cb24" providerId="ADAL" clId="{158BDA67-9255-4920-9327-8B6A57352D0D}" dt="2024-05-30T18:15:58.637" v="1237" actId="2890"/>
        <pc:sldMkLst>
          <pc:docMk/>
          <pc:sldMk cId="3123089042" sldId="339"/>
        </pc:sldMkLst>
      </pc:sldChg>
      <pc:sldChg chg="new del ord">
        <pc:chgData name="Cardona Vanessa E" userId="5b73c44f-0119-4371-a6eb-0a6fdbb8cb24" providerId="ADAL" clId="{158BDA67-9255-4920-9327-8B6A57352D0D}" dt="2024-05-30T18:52:03.982" v="2829" actId="2696"/>
        <pc:sldMkLst>
          <pc:docMk/>
          <pc:sldMk cId="3529590717" sldId="340"/>
        </pc:sldMkLst>
      </pc:sldChg>
      <pc:sldChg chg="modSp add del mod modNotesTx">
        <pc:chgData name="Cardona Vanessa E" userId="5b73c44f-0119-4371-a6eb-0a6fdbb8cb24" providerId="ADAL" clId="{158BDA67-9255-4920-9327-8B6A57352D0D}" dt="2024-05-30T18:53:36.145" v="2835" actId="2696"/>
        <pc:sldMkLst>
          <pc:docMk/>
          <pc:sldMk cId="267338371" sldId="341"/>
        </pc:sldMkLst>
        <pc:spChg chg="mod">
          <ac:chgData name="Cardona Vanessa E" userId="5b73c44f-0119-4371-a6eb-0a6fdbb8cb24" providerId="ADAL" clId="{158BDA67-9255-4920-9327-8B6A57352D0D}" dt="2024-05-30T18:52:10.618" v="2830" actId="20577"/>
          <ac:spMkLst>
            <pc:docMk/>
            <pc:sldMk cId="267338371" sldId="341"/>
            <ac:spMk id="3" creationId="{4A7736D7-797A-0A4C-038A-45F3453061F5}"/>
          </ac:spMkLst>
        </pc:spChg>
      </pc:sldChg>
      <pc:sldChg chg="modSp add mod ord modNotesTx">
        <pc:chgData name="Cardona Vanessa E" userId="5b73c44f-0119-4371-a6eb-0a6fdbb8cb24" providerId="ADAL" clId="{158BDA67-9255-4920-9327-8B6A57352D0D}" dt="2024-05-30T19:20:49.546" v="4466" actId="20577"/>
        <pc:sldMkLst>
          <pc:docMk/>
          <pc:sldMk cId="140148959" sldId="342"/>
        </pc:sldMkLst>
        <pc:spChg chg="mod">
          <ac:chgData name="Cardona Vanessa E" userId="5b73c44f-0119-4371-a6eb-0a6fdbb8cb24" providerId="ADAL" clId="{158BDA67-9255-4920-9327-8B6A57352D0D}" dt="2024-05-30T19:04:23.948" v="2993" actId="20577"/>
          <ac:spMkLst>
            <pc:docMk/>
            <pc:sldMk cId="140148959" sldId="342"/>
            <ac:spMk id="2" creationId="{8219D8CE-5986-0AED-2AF0-C6684B848E18}"/>
          </ac:spMkLst>
        </pc:spChg>
        <pc:spChg chg="mod">
          <ac:chgData name="Cardona Vanessa E" userId="5b73c44f-0119-4371-a6eb-0a6fdbb8cb24" providerId="ADAL" clId="{158BDA67-9255-4920-9327-8B6A57352D0D}" dt="2024-05-30T19:19:45.124" v="4426" actId="20577"/>
          <ac:spMkLst>
            <pc:docMk/>
            <pc:sldMk cId="140148959" sldId="342"/>
            <ac:spMk id="3" creationId="{C3A92DBE-F0B3-44BE-8533-C68EA027A8DE}"/>
          </ac:spMkLst>
        </pc:spChg>
      </pc:sldChg>
      <pc:sldChg chg="modSp add mod ord">
        <pc:chgData name="Cardona Vanessa E" userId="5b73c44f-0119-4371-a6eb-0a6fdbb8cb24" providerId="ADAL" clId="{158BDA67-9255-4920-9327-8B6A57352D0D}" dt="2024-05-30T19:19:22.941" v="4390" actId="2711"/>
        <pc:sldMkLst>
          <pc:docMk/>
          <pc:sldMk cId="2838477012" sldId="343"/>
        </pc:sldMkLst>
        <pc:spChg chg="mod">
          <ac:chgData name="Cardona Vanessa E" userId="5b73c44f-0119-4371-a6eb-0a6fdbb8cb24" providerId="ADAL" clId="{158BDA67-9255-4920-9327-8B6A57352D0D}" dt="2024-05-30T19:03:18.828" v="2968" actId="20577"/>
          <ac:spMkLst>
            <pc:docMk/>
            <pc:sldMk cId="2838477012" sldId="343"/>
            <ac:spMk id="2" creationId="{8219D8CE-5986-0AED-2AF0-C6684B848E18}"/>
          </ac:spMkLst>
        </pc:spChg>
        <pc:spChg chg="mod">
          <ac:chgData name="Cardona Vanessa E" userId="5b73c44f-0119-4371-a6eb-0a6fdbb8cb24" providerId="ADAL" clId="{158BDA67-9255-4920-9327-8B6A57352D0D}" dt="2024-05-30T19:19:22.941" v="4390" actId="2711"/>
          <ac:spMkLst>
            <pc:docMk/>
            <pc:sldMk cId="2838477012" sldId="343"/>
            <ac:spMk id="3" creationId="{C3A92DBE-F0B3-44BE-8533-C68EA027A8DE}"/>
          </ac:spMkLst>
        </pc:spChg>
      </pc:sldChg>
      <pc:sldChg chg="modSp add mod modNotesTx">
        <pc:chgData name="Cardona Vanessa E" userId="5b73c44f-0119-4371-a6eb-0a6fdbb8cb24" providerId="ADAL" clId="{158BDA67-9255-4920-9327-8B6A57352D0D}" dt="2024-05-30T20:16:22.428" v="4903" actId="20577"/>
        <pc:sldMkLst>
          <pc:docMk/>
          <pc:sldMk cId="1384703197" sldId="344"/>
        </pc:sldMkLst>
        <pc:spChg chg="mod">
          <ac:chgData name="Cardona Vanessa E" userId="5b73c44f-0119-4371-a6eb-0a6fdbb8cb24" providerId="ADAL" clId="{158BDA67-9255-4920-9327-8B6A57352D0D}" dt="2024-05-30T19:20:07.527" v="4435" actId="20577"/>
          <ac:spMkLst>
            <pc:docMk/>
            <pc:sldMk cId="1384703197" sldId="344"/>
            <ac:spMk id="2" creationId="{8219D8CE-5986-0AED-2AF0-C6684B848E18}"/>
          </ac:spMkLst>
        </pc:spChg>
        <pc:spChg chg="mod">
          <ac:chgData name="Cardona Vanessa E" userId="5b73c44f-0119-4371-a6eb-0a6fdbb8cb24" providerId="ADAL" clId="{158BDA67-9255-4920-9327-8B6A57352D0D}" dt="2024-05-30T20:16:22.428" v="4903" actId="20577"/>
          <ac:spMkLst>
            <pc:docMk/>
            <pc:sldMk cId="1384703197" sldId="344"/>
            <ac:spMk id="3" creationId="{C3A92DBE-F0B3-44BE-8533-C68EA027A8DE}"/>
          </ac:spMkLst>
        </pc:spChg>
      </pc:sldChg>
    </pc:docChg>
  </pc:docChgLst>
  <pc:docChgLst>
    <pc:chgData name="Blackford William  R." userId="S::william.r.blackford@oha.oregon.gov::2db80ffb-b468-485d-8498-2a74071d9e85" providerId="AD" clId="Web-{FF4129A1-DEDF-BA42-AB81-D453B76E492A}"/>
    <pc:docChg chg="modSld">
      <pc:chgData name="Blackford William  R." userId="S::william.r.blackford@oha.oregon.gov::2db80ffb-b468-485d-8498-2a74071d9e85" providerId="AD" clId="Web-{FF4129A1-DEDF-BA42-AB81-D453B76E492A}" dt="2024-09-16T22:04:38.912" v="1"/>
      <pc:docMkLst>
        <pc:docMk/>
      </pc:docMkLst>
      <pc:sldChg chg="modSp">
        <pc:chgData name="Blackford William  R." userId="S::william.r.blackford@oha.oregon.gov::2db80ffb-b468-485d-8498-2a74071d9e85" providerId="AD" clId="Web-{FF4129A1-DEDF-BA42-AB81-D453B76E492A}" dt="2024-09-16T22:04:38.912" v="1"/>
        <pc:sldMkLst>
          <pc:docMk/>
          <pc:sldMk cId="4255919776" sldId="277"/>
        </pc:sldMkLst>
        <pc:graphicFrameChg chg="mod modGraphic">
          <ac:chgData name="Blackford William  R." userId="S::william.r.blackford@oha.oregon.gov::2db80ffb-b468-485d-8498-2a74071d9e85" providerId="AD" clId="Web-{FF4129A1-DEDF-BA42-AB81-D453B76E492A}" dt="2024-09-16T22:04:38.912" v="1"/>
          <ac:graphicFrameMkLst>
            <pc:docMk/>
            <pc:sldMk cId="4255919776" sldId="277"/>
            <ac:graphicFrameMk id="10" creationId="{A71A7A16-4457-BDB3-8036-7BD965BD6D27}"/>
          </ac:graphicFrameMkLst>
        </pc:graphicFrameChg>
      </pc:sldChg>
    </pc:docChg>
  </pc:docChgLst>
  <pc:docChgLst>
    <pc:chgData name="Cardona Vanessa E" userId="S::vanessa.e.cardona@oha.oregon.gov::5b73c44f-0119-4371-a6eb-0a6fdbb8cb24" providerId="AD" clId="Web-{D2251C2C-D718-4054-BCEA-92079D29124D}"/>
    <pc:docChg chg="modSld">
      <pc:chgData name="Cardona Vanessa E" userId="S::vanessa.e.cardona@oha.oregon.gov::5b73c44f-0119-4371-a6eb-0a6fdbb8cb24" providerId="AD" clId="Web-{D2251C2C-D718-4054-BCEA-92079D29124D}" dt="2024-05-17T22:28:24.007" v="1"/>
      <pc:docMkLst>
        <pc:docMk/>
      </pc:docMkLst>
      <pc:sldChg chg="modSp">
        <pc:chgData name="Cardona Vanessa E" userId="S::vanessa.e.cardona@oha.oregon.gov::5b73c44f-0119-4371-a6eb-0a6fdbb8cb24" providerId="AD" clId="Web-{D2251C2C-D718-4054-BCEA-92079D29124D}" dt="2024-05-17T22:28:24.007" v="1"/>
        <pc:sldMkLst>
          <pc:docMk/>
          <pc:sldMk cId="4255919776" sldId="277"/>
        </pc:sldMkLst>
        <pc:graphicFrameChg chg="mod modGraphic">
          <ac:chgData name="Cardona Vanessa E" userId="S::vanessa.e.cardona@oha.oregon.gov::5b73c44f-0119-4371-a6eb-0a6fdbb8cb24" providerId="AD" clId="Web-{D2251C2C-D718-4054-BCEA-92079D29124D}" dt="2024-05-17T22:28:24.007" v="1"/>
          <ac:graphicFrameMkLst>
            <pc:docMk/>
            <pc:sldMk cId="4255919776" sldId="277"/>
            <ac:graphicFrameMk id="10" creationId="{A71A7A16-4457-BDB3-8036-7BD965BD6D27}"/>
          </ac:graphicFrameMkLst>
        </pc:graphicFrameChg>
      </pc:sldChg>
    </pc:docChg>
  </pc:docChgLst>
  <pc:docChgLst>
    <pc:chgData name="Cardona Vanessa E" userId="5b73c44f-0119-4371-a6eb-0a6fdbb8cb24" providerId="ADAL" clId="{0D9ACD75-D359-4DEB-97EE-0AAA6810968D}"/>
    <pc:docChg chg="undo custSel addSld delSld modSld sldOrd">
      <pc:chgData name="Cardona Vanessa E" userId="5b73c44f-0119-4371-a6eb-0a6fdbb8cb24" providerId="ADAL" clId="{0D9ACD75-D359-4DEB-97EE-0AAA6810968D}" dt="2024-07-03T16:35:45.789" v="9433" actId="20577"/>
      <pc:docMkLst>
        <pc:docMk/>
      </pc:docMkLst>
      <pc:sldChg chg="modNotesTx">
        <pc:chgData name="Cardona Vanessa E" userId="5b73c44f-0119-4371-a6eb-0a6fdbb8cb24" providerId="ADAL" clId="{0D9ACD75-D359-4DEB-97EE-0AAA6810968D}" dt="2024-07-03T00:35:49.607" v="3427" actId="20577"/>
        <pc:sldMkLst>
          <pc:docMk/>
          <pc:sldMk cId="2590084696" sldId="260"/>
        </pc:sldMkLst>
      </pc:sldChg>
      <pc:sldChg chg="modSp mod modNotesTx">
        <pc:chgData name="Cardona Vanessa E" userId="5b73c44f-0119-4371-a6eb-0a6fdbb8cb24" providerId="ADAL" clId="{0D9ACD75-D359-4DEB-97EE-0AAA6810968D}" dt="2024-07-03T00:43:11.064" v="3499" actId="20577"/>
        <pc:sldMkLst>
          <pc:docMk/>
          <pc:sldMk cId="4255919776" sldId="277"/>
        </pc:sldMkLst>
        <pc:spChg chg="mod">
          <ac:chgData name="Cardona Vanessa E" userId="5b73c44f-0119-4371-a6eb-0a6fdbb8cb24" providerId="ADAL" clId="{0D9ACD75-D359-4DEB-97EE-0AAA6810968D}" dt="2024-07-01T18:45:41.963" v="2679" actId="1076"/>
          <ac:spMkLst>
            <pc:docMk/>
            <pc:sldMk cId="4255919776" sldId="277"/>
            <ac:spMk id="8" creationId="{F5A0A176-03C7-C120-7F5D-6DD257915DD6}"/>
          </ac:spMkLst>
        </pc:spChg>
        <pc:graphicFrameChg chg="mod modGraphic">
          <ac:chgData name="Cardona Vanessa E" userId="5b73c44f-0119-4371-a6eb-0a6fdbb8cb24" providerId="ADAL" clId="{0D9ACD75-D359-4DEB-97EE-0AAA6810968D}" dt="2024-07-03T00:43:11.064" v="3499" actId="20577"/>
          <ac:graphicFrameMkLst>
            <pc:docMk/>
            <pc:sldMk cId="4255919776" sldId="277"/>
            <ac:graphicFrameMk id="10" creationId="{A71A7A16-4457-BDB3-8036-7BD965BD6D27}"/>
          </ac:graphicFrameMkLst>
        </pc:graphicFrameChg>
      </pc:sldChg>
      <pc:sldChg chg="modSp mod modNotesTx">
        <pc:chgData name="Cardona Vanessa E" userId="5b73c44f-0119-4371-a6eb-0a6fdbb8cb24" providerId="ADAL" clId="{0D9ACD75-D359-4DEB-97EE-0AAA6810968D}" dt="2024-07-03T01:25:15.327" v="5494" actId="20577"/>
        <pc:sldMkLst>
          <pc:docMk/>
          <pc:sldMk cId="3082104796" sldId="294"/>
        </pc:sldMkLst>
        <pc:graphicFrameChg chg="modGraphic">
          <ac:chgData name="Cardona Vanessa E" userId="5b73c44f-0119-4371-a6eb-0a6fdbb8cb24" providerId="ADAL" clId="{0D9ACD75-D359-4DEB-97EE-0AAA6810968D}" dt="2024-07-03T00:27:14.366" v="3332" actId="20577"/>
          <ac:graphicFrameMkLst>
            <pc:docMk/>
            <pc:sldMk cId="3082104796" sldId="294"/>
            <ac:graphicFrameMk id="6" creationId="{22E78427-01FD-A413-6D52-ED24FE6C5FE0}"/>
          </ac:graphicFrameMkLst>
        </pc:graphicFrameChg>
      </pc:sldChg>
      <pc:sldChg chg="modSp mod">
        <pc:chgData name="Cardona Vanessa E" userId="5b73c44f-0119-4371-a6eb-0a6fdbb8cb24" providerId="ADAL" clId="{0D9ACD75-D359-4DEB-97EE-0AAA6810968D}" dt="2024-06-29T01:45:46.054" v="90" actId="14100"/>
        <pc:sldMkLst>
          <pc:docMk/>
          <pc:sldMk cId="3039858088" sldId="309"/>
        </pc:sldMkLst>
        <pc:spChg chg="mod">
          <ac:chgData name="Cardona Vanessa E" userId="5b73c44f-0119-4371-a6eb-0a6fdbb8cb24" providerId="ADAL" clId="{0D9ACD75-D359-4DEB-97EE-0AAA6810968D}" dt="2024-06-29T01:45:46.054" v="90" actId="14100"/>
          <ac:spMkLst>
            <pc:docMk/>
            <pc:sldMk cId="3039858088" sldId="309"/>
            <ac:spMk id="6" creationId="{07DBCB6A-0D46-BFA7-923E-DD0F21766660}"/>
          </ac:spMkLst>
        </pc:spChg>
      </pc:sldChg>
      <pc:sldChg chg="addSp delSp modSp mod modNotesTx">
        <pc:chgData name="Cardona Vanessa E" userId="5b73c44f-0119-4371-a6eb-0a6fdbb8cb24" providerId="ADAL" clId="{0D9ACD75-D359-4DEB-97EE-0AAA6810968D}" dt="2024-07-03T01:48:58.025" v="7848" actId="20577"/>
        <pc:sldMkLst>
          <pc:docMk/>
          <pc:sldMk cId="2167960985" sldId="311"/>
        </pc:sldMkLst>
        <pc:spChg chg="mod">
          <ac:chgData name="Cardona Vanessa E" userId="5b73c44f-0119-4371-a6eb-0a6fdbb8cb24" providerId="ADAL" clId="{0D9ACD75-D359-4DEB-97EE-0AAA6810968D}" dt="2024-07-03T01:48:58.025" v="7848" actId="20577"/>
          <ac:spMkLst>
            <pc:docMk/>
            <pc:sldMk cId="2167960985" sldId="311"/>
            <ac:spMk id="3" creationId="{4A7736D7-797A-0A4C-038A-45F3453061F5}"/>
          </ac:spMkLst>
        </pc:spChg>
        <pc:spChg chg="add del">
          <ac:chgData name="Cardona Vanessa E" userId="5b73c44f-0119-4371-a6eb-0a6fdbb8cb24" providerId="ADAL" clId="{0D9ACD75-D359-4DEB-97EE-0AAA6810968D}" dt="2024-07-01T18:38:04.696" v="2515" actId="478"/>
          <ac:spMkLst>
            <pc:docMk/>
            <pc:sldMk cId="2167960985" sldId="311"/>
            <ac:spMk id="4" creationId="{B981307C-133F-A028-C17F-B1F94870CD06}"/>
          </ac:spMkLst>
        </pc:spChg>
      </pc:sldChg>
      <pc:sldChg chg="modSp add mod">
        <pc:chgData name="Cardona Vanessa E" userId="5b73c44f-0119-4371-a6eb-0a6fdbb8cb24" providerId="ADAL" clId="{0D9ACD75-D359-4DEB-97EE-0AAA6810968D}" dt="2024-07-01T17:51:36.078" v="1863" actId="20577"/>
        <pc:sldMkLst>
          <pc:docMk/>
          <pc:sldMk cId="2154995399" sldId="313"/>
        </pc:sldMkLst>
        <pc:spChg chg="mod">
          <ac:chgData name="Cardona Vanessa E" userId="5b73c44f-0119-4371-a6eb-0a6fdbb8cb24" providerId="ADAL" clId="{0D9ACD75-D359-4DEB-97EE-0AAA6810968D}" dt="2024-07-01T16:47:42.219" v="1142" actId="20577"/>
          <ac:spMkLst>
            <pc:docMk/>
            <pc:sldMk cId="2154995399" sldId="313"/>
            <ac:spMk id="2" creationId="{6E83BFF8-7288-C33E-D87B-01AE0B989E8F}"/>
          </ac:spMkLst>
        </pc:spChg>
        <pc:spChg chg="mod">
          <ac:chgData name="Cardona Vanessa E" userId="5b73c44f-0119-4371-a6eb-0a6fdbb8cb24" providerId="ADAL" clId="{0D9ACD75-D359-4DEB-97EE-0AAA6810968D}" dt="2024-07-01T17:51:36.078" v="1863" actId="20577"/>
          <ac:spMkLst>
            <pc:docMk/>
            <pc:sldMk cId="2154995399" sldId="313"/>
            <ac:spMk id="3" creationId="{E2B1A45B-E34E-AA14-8717-2F6FE7D308FB}"/>
          </ac:spMkLst>
        </pc:spChg>
      </pc:sldChg>
      <pc:sldChg chg="modNotesTx">
        <pc:chgData name="Cardona Vanessa E" userId="5b73c44f-0119-4371-a6eb-0a6fdbb8cb24" providerId="ADAL" clId="{0D9ACD75-D359-4DEB-97EE-0AAA6810968D}" dt="2024-07-03T01:58:13.530" v="9106" actId="20577"/>
        <pc:sldMkLst>
          <pc:docMk/>
          <pc:sldMk cId="1894241473" sldId="314"/>
        </pc:sldMkLst>
      </pc:sldChg>
      <pc:sldChg chg="modSp mod modNotesTx">
        <pc:chgData name="Cardona Vanessa E" userId="5b73c44f-0119-4371-a6eb-0a6fdbb8cb24" providerId="ADAL" clId="{0D9ACD75-D359-4DEB-97EE-0AAA6810968D}" dt="2024-07-03T01:40:12.759" v="7262" actId="20577"/>
        <pc:sldMkLst>
          <pc:docMk/>
          <pc:sldMk cId="140148959" sldId="342"/>
        </pc:sldMkLst>
        <pc:spChg chg="mod">
          <ac:chgData name="Cardona Vanessa E" userId="5b73c44f-0119-4371-a6eb-0a6fdbb8cb24" providerId="ADAL" clId="{0D9ACD75-D359-4DEB-97EE-0AAA6810968D}" dt="2024-07-01T19:10:21.788" v="3213" actId="20577"/>
          <ac:spMkLst>
            <pc:docMk/>
            <pc:sldMk cId="140148959" sldId="342"/>
            <ac:spMk id="3" creationId="{C3A92DBE-F0B3-44BE-8533-C68EA027A8DE}"/>
          </ac:spMkLst>
        </pc:spChg>
      </pc:sldChg>
      <pc:sldChg chg="modSp mod modNotesTx">
        <pc:chgData name="Cardona Vanessa E" userId="5b73c44f-0119-4371-a6eb-0a6fdbb8cb24" providerId="ADAL" clId="{0D9ACD75-D359-4DEB-97EE-0AAA6810968D}" dt="2024-07-03T01:57:35.554" v="8964" actId="20577"/>
        <pc:sldMkLst>
          <pc:docMk/>
          <pc:sldMk cId="2092798220" sldId="345"/>
        </pc:sldMkLst>
        <pc:spChg chg="mod">
          <ac:chgData name="Cardona Vanessa E" userId="5b73c44f-0119-4371-a6eb-0a6fdbb8cb24" providerId="ADAL" clId="{0D9ACD75-D359-4DEB-97EE-0AAA6810968D}" dt="2024-07-01T05:43:54.645" v="498" actId="20577"/>
          <ac:spMkLst>
            <pc:docMk/>
            <pc:sldMk cId="2092798220" sldId="345"/>
            <ac:spMk id="3" creationId="{C3A92DBE-F0B3-44BE-8533-C68EA027A8DE}"/>
          </ac:spMkLst>
        </pc:spChg>
      </pc:sldChg>
      <pc:sldChg chg="modSp mod modNotesTx">
        <pc:chgData name="Cardona Vanessa E" userId="5b73c44f-0119-4371-a6eb-0a6fdbb8cb24" providerId="ADAL" clId="{0D9ACD75-D359-4DEB-97EE-0AAA6810968D}" dt="2024-07-01T19:08:18.860" v="3196" actId="2711"/>
        <pc:sldMkLst>
          <pc:docMk/>
          <pc:sldMk cId="3402604489" sldId="346"/>
        </pc:sldMkLst>
        <pc:spChg chg="mod">
          <ac:chgData name="Cardona Vanessa E" userId="5b73c44f-0119-4371-a6eb-0a6fdbb8cb24" providerId="ADAL" clId="{0D9ACD75-D359-4DEB-97EE-0AAA6810968D}" dt="2024-07-01T18:30:30.996" v="2272" actId="255"/>
          <ac:spMkLst>
            <pc:docMk/>
            <pc:sldMk cId="3402604489" sldId="346"/>
            <ac:spMk id="2" creationId="{8219D8CE-5986-0AED-2AF0-C6684B848E18}"/>
          </ac:spMkLst>
        </pc:spChg>
        <pc:spChg chg="mod">
          <ac:chgData name="Cardona Vanessa E" userId="5b73c44f-0119-4371-a6eb-0a6fdbb8cb24" providerId="ADAL" clId="{0D9ACD75-D359-4DEB-97EE-0AAA6810968D}" dt="2024-07-01T19:08:18.860" v="3196" actId="2711"/>
          <ac:spMkLst>
            <pc:docMk/>
            <pc:sldMk cId="3402604489" sldId="346"/>
            <ac:spMk id="3" creationId="{C3A92DBE-F0B3-44BE-8533-C68EA027A8DE}"/>
          </ac:spMkLst>
        </pc:spChg>
      </pc:sldChg>
      <pc:sldChg chg="del modNotesTx">
        <pc:chgData name="Cardona Vanessa E" userId="5b73c44f-0119-4371-a6eb-0a6fdbb8cb24" providerId="ADAL" clId="{0D9ACD75-D359-4DEB-97EE-0AAA6810968D}" dt="2024-07-01T18:44:37.412" v="2677" actId="2696"/>
        <pc:sldMkLst>
          <pc:docMk/>
          <pc:sldMk cId="2263156234" sldId="347"/>
        </pc:sldMkLst>
      </pc:sldChg>
      <pc:sldChg chg="modSp add mod modNotesTx">
        <pc:chgData name="Cardona Vanessa E" userId="5b73c44f-0119-4371-a6eb-0a6fdbb8cb24" providerId="ADAL" clId="{0D9ACD75-D359-4DEB-97EE-0AAA6810968D}" dt="2024-07-01T19:10:54.562" v="3253" actId="20577"/>
        <pc:sldMkLst>
          <pc:docMk/>
          <pc:sldMk cId="1224258663" sldId="348"/>
        </pc:sldMkLst>
        <pc:spChg chg="mod">
          <ac:chgData name="Cardona Vanessa E" userId="5b73c44f-0119-4371-a6eb-0a6fdbb8cb24" providerId="ADAL" clId="{0D9ACD75-D359-4DEB-97EE-0AAA6810968D}" dt="2024-07-01T05:45:16.533" v="501" actId="1076"/>
          <ac:spMkLst>
            <pc:docMk/>
            <pc:sldMk cId="1224258663" sldId="348"/>
            <ac:spMk id="2" creationId="{8219D8CE-5986-0AED-2AF0-C6684B848E18}"/>
          </ac:spMkLst>
        </pc:spChg>
        <pc:spChg chg="mod">
          <ac:chgData name="Cardona Vanessa E" userId="5b73c44f-0119-4371-a6eb-0a6fdbb8cb24" providerId="ADAL" clId="{0D9ACD75-D359-4DEB-97EE-0AAA6810968D}" dt="2024-07-01T19:10:54.562" v="3253" actId="20577"/>
          <ac:spMkLst>
            <pc:docMk/>
            <pc:sldMk cId="1224258663" sldId="348"/>
            <ac:spMk id="3" creationId="{C3A92DBE-F0B3-44BE-8533-C68EA027A8DE}"/>
          </ac:spMkLst>
        </pc:spChg>
      </pc:sldChg>
      <pc:sldChg chg="modSp add mod modNotesTx">
        <pc:chgData name="Cardona Vanessa E" userId="5b73c44f-0119-4371-a6eb-0a6fdbb8cb24" providerId="ADAL" clId="{0D9ACD75-D359-4DEB-97EE-0AAA6810968D}" dt="2024-07-03T16:35:31.101" v="9409" actId="20577"/>
        <pc:sldMkLst>
          <pc:docMk/>
          <pc:sldMk cId="2257316198" sldId="349"/>
        </pc:sldMkLst>
        <pc:spChg chg="mod">
          <ac:chgData name="Cardona Vanessa E" userId="5b73c44f-0119-4371-a6eb-0a6fdbb8cb24" providerId="ADAL" clId="{0D9ACD75-D359-4DEB-97EE-0AAA6810968D}" dt="2024-07-01T05:45:11.975" v="500" actId="1076"/>
          <ac:spMkLst>
            <pc:docMk/>
            <pc:sldMk cId="2257316198" sldId="349"/>
            <ac:spMk id="2" creationId="{8219D8CE-5986-0AED-2AF0-C6684B848E18}"/>
          </ac:spMkLst>
        </pc:spChg>
        <pc:spChg chg="mod">
          <ac:chgData name="Cardona Vanessa E" userId="5b73c44f-0119-4371-a6eb-0a6fdbb8cb24" providerId="ADAL" clId="{0D9ACD75-D359-4DEB-97EE-0AAA6810968D}" dt="2024-07-01T19:12:50.262" v="3315" actId="20577"/>
          <ac:spMkLst>
            <pc:docMk/>
            <pc:sldMk cId="2257316198" sldId="349"/>
            <ac:spMk id="3" creationId="{C3A92DBE-F0B3-44BE-8533-C68EA027A8DE}"/>
          </ac:spMkLst>
        </pc:spChg>
      </pc:sldChg>
      <pc:sldChg chg="modSp add mod modNotesTx">
        <pc:chgData name="Cardona Vanessa E" userId="5b73c44f-0119-4371-a6eb-0a6fdbb8cb24" providerId="ADAL" clId="{0D9ACD75-D359-4DEB-97EE-0AAA6810968D}" dt="2024-07-03T16:35:45.789" v="9433" actId="20577"/>
        <pc:sldMkLst>
          <pc:docMk/>
          <pc:sldMk cId="4187834794" sldId="350"/>
        </pc:sldMkLst>
        <pc:spChg chg="mod">
          <ac:chgData name="Cardona Vanessa E" userId="5b73c44f-0119-4371-a6eb-0a6fdbb8cb24" providerId="ADAL" clId="{0D9ACD75-D359-4DEB-97EE-0AAA6810968D}" dt="2024-07-01T05:45:05.246" v="499" actId="1076"/>
          <ac:spMkLst>
            <pc:docMk/>
            <pc:sldMk cId="4187834794" sldId="350"/>
            <ac:spMk id="2" creationId="{8219D8CE-5986-0AED-2AF0-C6684B848E18}"/>
          </ac:spMkLst>
        </pc:spChg>
        <pc:spChg chg="mod">
          <ac:chgData name="Cardona Vanessa E" userId="5b73c44f-0119-4371-a6eb-0a6fdbb8cb24" providerId="ADAL" clId="{0D9ACD75-D359-4DEB-97EE-0AAA6810968D}" dt="2024-07-01T19:08:49.442" v="3199" actId="2711"/>
          <ac:spMkLst>
            <pc:docMk/>
            <pc:sldMk cId="4187834794" sldId="350"/>
            <ac:spMk id="3" creationId="{C3A92DBE-F0B3-44BE-8533-C68EA027A8DE}"/>
          </ac:spMkLst>
        </pc:spChg>
      </pc:sldChg>
      <pc:sldChg chg="modSp add mod ord">
        <pc:chgData name="Cardona Vanessa E" userId="5b73c44f-0119-4371-a6eb-0a6fdbb8cb24" providerId="ADAL" clId="{0D9ACD75-D359-4DEB-97EE-0AAA6810968D}" dt="2024-07-01T19:09:04.268" v="3200" actId="2711"/>
        <pc:sldMkLst>
          <pc:docMk/>
          <pc:sldMk cId="2559566003" sldId="351"/>
        </pc:sldMkLst>
        <pc:spChg chg="mod">
          <ac:chgData name="Cardona Vanessa E" userId="5b73c44f-0119-4371-a6eb-0a6fdbb8cb24" providerId="ADAL" clId="{0D9ACD75-D359-4DEB-97EE-0AAA6810968D}" dt="2024-07-01T05:46:38.795" v="534" actId="20577"/>
          <ac:spMkLst>
            <pc:docMk/>
            <pc:sldMk cId="2559566003" sldId="351"/>
            <ac:spMk id="2" creationId="{8219D8CE-5986-0AED-2AF0-C6684B848E18}"/>
          </ac:spMkLst>
        </pc:spChg>
        <pc:spChg chg="mod">
          <ac:chgData name="Cardona Vanessa E" userId="5b73c44f-0119-4371-a6eb-0a6fdbb8cb24" providerId="ADAL" clId="{0D9ACD75-D359-4DEB-97EE-0AAA6810968D}" dt="2024-07-01T19:09:04.268" v="3200" actId="2711"/>
          <ac:spMkLst>
            <pc:docMk/>
            <pc:sldMk cId="2559566003" sldId="351"/>
            <ac:spMk id="3" creationId="{C3A92DBE-F0B3-44BE-8533-C68EA027A8DE}"/>
          </ac:spMkLst>
        </pc:spChg>
      </pc:sldChg>
      <pc:sldChg chg="modSp add mod">
        <pc:chgData name="Cardona Vanessa E" userId="5b73c44f-0119-4371-a6eb-0a6fdbb8cb24" providerId="ADAL" clId="{0D9ACD75-D359-4DEB-97EE-0AAA6810968D}" dt="2024-07-01T19:09:29.449" v="3206" actId="5793"/>
        <pc:sldMkLst>
          <pc:docMk/>
          <pc:sldMk cId="2177129046" sldId="352"/>
        </pc:sldMkLst>
        <pc:spChg chg="mod">
          <ac:chgData name="Cardona Vanessa E" userId="5b73c44f-0119-4371-a6eb-0a6fdbb8cb24" providerId="ADAL" clId="{0D9ACD75-D359-4DEB-97EE-0AAA6810968D}" dt="2024-07-01T19:09:24.683" v="3204" actId="1076"/>
          <ac:spMkLst>
            <pc:docMk/>
            <pc:sldMk cId="2177129046" sldId="352"/>
            <ac:spMk id="2" creationId="{8219D8CE-5986-0AED-2AF0-C6684B848E18}"/>
          </ac:spMkLst>
        </pc:spChg>
        <pc:spChg chg="mod">
          <ac:chgData name="Cardona Vanessa E" userId="5b73c44f-0119-4371-a6eb-0a6fdbb8cb24" providerId="ADAL" clId="{0D9ACD75-D359-4DEB-97EE-0AAA6810968D}" dt="2024-07-01T19:09:29.449" v="3206" actId="5793"/>
          <ac:spMkLst>
            <pc:docMk/>
            <pc:sldMk cId="2177129046" sldId="352"/>
            <ac:spMk id="3" creationId="{C3A92DBE-F0B3-44BE-8533-C68EA027A8DE}"/>
          </ac:spMkLst>
        </pc:spChg>
      </pc:sldChg>
      <pc:sldChg chg="delSp modSp new del mod">
        <pc:chgData name="Cardona Vanessa E" userId="5b73c44f-0119-4371-a6eb-0a6fdbb8cb24" providerId="ADAL" clId="{0D9ACD75-D359-4DEB-97EE-0AAA6810968D}" dt="2024-07-01T16:50:53.851" v="1276" actId="47"/>
        <pc:sldMkLst>
          <pc:docMk/>
          <pc:sldMk cId="105919302" sldId="353"/>
        </pc:sldMkLst>
        <pc:spChg chg="mod">
          <ac:chgData name="Cardona Vanessa E" userId="5b73c44f-0119-4371-a6eb-0a6fdbb8cb24" providerId="ADAL" clId="{0D9ACD75-D359-4DEB-97EE-0AAA6810968D}" dt="2024-07-01T16:50:32.863" v="1242" actId="20577"/>
          <ac:spMkLst>
            <pc:docMk/>
            <pc:sldMk cId="105919302" sldId="353"/>
            <ac:spMk id="2" creationId="{7A2D46F9-903A-E08A-9FF4-E3D0E434DE17}"/>
          </ac:spMkLst>
        </pc:spChg>
        <pc:spChg chg="del">
          <ac:chgData name="Cardona Vanessa E" userId="5b73c44f-0119-4371-a6eb-0a6fdbb8cb24" providerId="ADAL" clId="{0D9ACD75-D359-4DEB-97EE-0AAA6810968D}" dt="2024-07-01T16:49:04.432" v="1186" actId="478"/>
          <ac:spMkLst>
            <pc:docMk/>
            <pc:sldMk cId="105919302" sldId="353"/>
            <ac:spMk id="4" creationId="{BB1BC3E4-286C-9044-6D3F-DD26FD1A2AF5}"/>
          </ac:spMkLst>
        </pc:spChg>
      </pc:sldChg>
      <pc:sldChg chg="add">
        <pc:chgData name="Cardona Vanessa E" userId="5b73c44f-0119-4371-a6eb-0a6fdbb8cb24" providerId="ADAL" clId="{0D9ACD75-D359-4DEB-97EE-0AAA6810968D}" dt="2024-07-01T18:36:04.197" v="2349" actId="2890"/>
        <pc:sldMkLst>
          <pc:docMk/>
          <pc:sldMk cId="731395952" sldId="353"/>
        </pc:sldMkLst>
      </pc:sldChg>
      <pc:sldChg chg="modSp del mod">
        <pc:chgData name="Cardona Vanessa E" userId="5b73c44f-0119-4371-a6eb-0a6fdbb8cb24" providerId="ADAL" clId="{0D9ACD75-D359-4DEB-97EE-0AAA6810968D}" dt="2024-07-01T16:47:22.030" v="1104" actId="47"/>
        <pc:sldMkLst>
          <pc:docMk/>
          <pc:sldMk cId="1485854902" sldId="353"/>
        </pc:sldMkLst>
        <pc:spChg chg="mod">
          <ac:chgData name="Cardona Vanessa E" userId="5b73c44f-0119-4371-a6eb-0a6fdbb8cb24" providerId="ADAL" clId="{0D9ACD75-D359-4DEB-97EE-0AAA6810968D}" dt="2024-07-01T16:46:38.934" v="1100" actId="20577"/>
          <ac:spMkLst>
            <pc:docMk/>
            <pc:sldMk cId="1485854902" sldId="353"/>
            <ac:spMk id="3" creationId="{C3A92DBE-F0B3-44BE-8533-C68EA027A8DE}"/>
          </ac:spMkLst>
        </pc:spChg>
      </pc:sldChg>
      <pc:sldChg chg="addSp delSp modSp new add del mod">
        <pc:chgData name="Cardona Vanessa E" userId="5b73c44f-0119-4371-a6eb-0a6fdbb8cb24" providerId="ADAL" clId="{0D9ACD75-D359-4DEB-97EE-0AAA6810968D}" dt="2024-07-01T19:00:46.295" v="2785" actId="47"/>
        <pc:sldMkLst>
          <pc:docMk/>
          <pc:sldMk cId="241428799" sldId="354"/>
        </pc:sldMkLst>
        <pc:spChg chg="add del">
          <ac:chgData name="Cardona Vanessa E" userId="5b73c44f-0119-4371-a6eb-0a6fdbb8cb24" providerId="ADAL" clId="{0D9ACD75-D359-4DEB-97EE-0AAA6810968D}" dt="2024-07-01T19:00:24.674" v="2782" actId="478"/>
          <ac:spMkLst>
            <pc:docMk/>
            <pc:sldMk cId="241428799" sldId="354"/>
            <ac:spMk id="7" creationId="{55DC9F3F-D1DD-2D8B-0000-E13891D7FE08}"/>
          </ac:spMkLst>
        </pc:spChg>
      </pc:sldChg>
      <pc:sldChg chg="add del">
        <pc:chgData name="Cardona Vanessa E" userId="5b73c44f-0119-4371-a6eb-0a6fdbb8cb24" providerId="ADAL" clId="{0D9ACD75-D359-4DEB-97EE-0AAA6810968D}" dt="2024-07-01T16:47:09.226" v="1102" actId="47"/>
        <pc:sldMkLst>
          <pc:docMk/>
          <pc:sldMk cId="1205041858" sldId="354"/>
        </pc:sldMkLst>
      </pc:sldChg>
      <pc:sldChg chg="modSp add mod ord setBg modNotesTx">
        <pc:chgData name="Cardona Vanessa E" userId="5b73c44f-0119-4371-a6eb-0a6fdbb8cb24" providerId="ADAL" clId="{0D9ACD75-D359-4DEB-97EE-0AAA6810968D}" dt="2024-07-03T01:51:52.630" v="8314" actId="20577"/>
        <pc:sldMkLst>
          <pc:docMk/>
          <pc:sldMk cId="4035973263" sldId="2142533337"/>
        </pc:sldMkLst>
        <pc:spChg chg="mod">
          <ac:chgData name="Cardona Vanessa E" userId="5b73c44f-0119-4371-a6eb-0a6fdbb8cb24" providerId="ADAL" clId="{0D9ACD75-D359-4DEB-97EE-0AAA6810968D}" dt="2024-07-03T00:29:43.492" v="3363" actId="20577"/>
          <ac:spMkLst>
            <pc:docMk/>
            <pc:sldMk cId="4035973263" sldId="2142533337"/>
            <ac:spMk id="2" creationId="{8BA39419-8A3C-0D2D-B92B-9F0176B4FABB}"/>
          </ac:spMkLst>
        </pc:spChg>
        <pc:spChg chg="mod">
          <ac:chgData name="Cardona Vanessa E" userId="5b73c44f-0119-4371-a6eb-0a6fdbb8cb24" providerId="ADAL" clId="{0D9ACD75-D359-4DEB-97EE-0AAA6810968D}" dt="2024-07-01T19:03:54.771" v="2788" actId="13926"/>
          <ac:spMkLst>
            <pc:docMk/>
            <pc:sldMk cId="4035973263" sldId="2142533337"/>
            <ac:spMk id="4" creationId="{74EA047B-F2E1-1FD9-8828-7F2B11FC5D2B}"/>
          </ac:spMkLst>
        </pc:spChg>
      </pc:sldChg>
    </pc:docChg>
  </pc:docChgLst>
  <pc:docChgLst>
    <pc:chgData name="Blackford William  R." userId="S::william.r.blackford@oha.oregon.gov::2db80ffb-b468-485d-8498-2a74071d9e85" providerId="AD" clId="Web-{9B36319B-2760-F2C1-158F-98B67087B4B9}"/>
    <pc:docChg chg="modSld">
      <pc:chgData name="Blackford William  R." userId="S::william.r.blackford@oha.oregon.gov::2db80ffb-b468-485d-8498-2a74071d9e85" providerId="AD" clId="Web-{9B36319B-2760-F2C1-158F-98B67087B4B9}" dt="2024-06-03T18:41:41.486" v="167"/>
      <pc:docMkLst>
        <pc:docMk/>
      </pc:docMkLst>
      <pc:sldChg chg="modSp">
        <pc:chgData name="Blackford William  R." userId="S::william.r.blackford@oha.oregon.gov::2db80ffb-b468-485d-8498-2a74071d9e85" providerId="AD" clId="Web-{9B36319B-2760-F2C1-158F-98B67087B4B9}" dt="2024-06-03T18:41:41.486" v="167"/>
        <pc:sldMkLst>
          <pc:docMk/>
          <pc:sldMk cId="4255919776" sldId="277"/>
        </pc:sldMkLst>
        <pc:graphicFrameChg chg="mod modGraphic">
          <ac:chgData name="Blackford William  R." userId="S::william.r.blackford@oha.oregon.gov::2db80ffb-b468-485d-8498-2a74071d9e85" providerId="AD" clId="Web-{9B36319B-2760-F2C1-158F-98B67087B4B9}" dt="2024-06-03T18:41:41.486" v="167"/>
          <ac:graphicFrameMkLst>
            <pc:docMk/>
            <pc:sldMk cId="4255919776" sldId="277"/>
            <ac:graphicFrameMk id="10" creationId="{A71A7A16-4457-BDB3-8036-7BD965BD6D27}"/>
          </ac:graphicFrameMkLst>
        </pc:graphicFrameChg>
      </pc:sldChg>
    </pc:docChg>
  </pc:docChgLst>
  <pc:docChgLst>
    <pc:chgData name="Cardona Vanessa E" userId="5b73c44f-0119-4371-a6eb-0a6fdbb8cb24" providerId="ADAL" clId="{EA37C07A-383A-4EDE-B0DB-9A5711F1B0C6}"/>
    <pc:docChg chg="custSel modSld">
      <pc:chgData name="Cardona Vanessa E" userId="5b73c44f-0119-4371-a6eb-0a6fdbb8cb24" providerId="ADAL" clId="{EA37C07A-383A-4EDE-B0DB-9A5711F1B0C6}" dt="2024-06-12T18:05:05.446" v="280" actId="20577"/>
      <pc:docMkLst>
        <pc:docMk/>
      </pc:docMkLst>
      <pc:sldChg chg="modSp mod">
        <pc:chgData name="Cardona Vanessa E" userId="5b73c44f-0119-4371-a6eb-0a6fdbb8cb24" providerId="ADAL" clId="{EA37C07A-383A-4EDE-B0DB-9A5711F1B0C6}" dt="2024-06-12T18:05:05.446" v="280" actId="20577"/>
        <pc:sldMkLst>
          <pc:docMk/>
          <pc:sldMk cId="4255919776" sldId="277"/>
        </pc:sldMkLst>
        <pc:graphicFrameChg chg="mod modGraphic">
          <ac:chgData name="Cardona Vanessa E" userId="5b73c44f-0119-4371-a6eb-0a6fdbb8cb24" providerId="ADAL" clId="{EA37C07A-383A-4EDE-B0DB-9A5711F1B0C6}" dt="2024-06-12T18:05:05.446" v="280" actId="20577"/>
          <ac:graphicFrameMkLst>
            <pc:docMk/>
            <pc:sldMk cId="4255919776" sldId="277"/>
            <ac:graphicFrameMk id="10" creationId="{A71A7A16-4457-BDB3-8036-7BD965BD6D27}"/>
          </ac:graphicFrameMkLst>
        </pc:graphicFrameChg>
      </pc:sldChg>
      <pc:sldChg chg="modSp mod">
        <pc:chgData name="Cardona Vanessa E" userId="5b73c44f-0119-4371-a6eb-0a6fdbb8cb24" providerId="ADAL" clId="{EA37C07A-383A-4EDE-B0DB-9A5711F1B0C6}" dt="2024-06-12T16:09:37.721" v="1" actId="20577"/>
        <pc:sldMkLst>
          <pc:docMk/>
          <pc:sldMk cId="811486783" sldId="279"/>
        </pc:sldMkLst>
        <pc:spChg chg="mod">
          <ac:chgData name="Cardona Vanessa E" userId="5b73c44f-0119-4371-a6eb-0a6fdbb8cb24" providerId="ADAL" clId="{EA37C07A-383A-4EDE-B0DB-9A5711F1B0C6}" dt="2024-06-12T16:09:37.721" v="1" actId="20577"/>
          <ac:spMkLst>
            <pc:docMk/>
            <pc:sldMk cId="811486783" sldId="279"/>
            <ac:spMk id="4099" creationId="{738C43D4-7075-4849-B896-AFC43F2C9D83}"/>
          </ac:spMkLst>
        </pc:spChg>
      </pc:sldChg>
      <pc:sldChg chg="modSp mod">
        <pc:chgData name="Cardona Vanessa E" userId="5b73c44f-0119-4371-a6eb-0a6fdbb8cb24" providerId="ADAL" clId="{EA37C07A-383A-4EDE-B0DB-9A5711F1B0C6}" dt="2024-06-12T16:44:26.833" v="12" actId="20577"/>
        <pc:sldMkLst>
          <pc:docMk/>
          <pc:sldMk cId="3082104796" sldId="294"/>
        </pc:sldMkLst>
        <pc:graphicFrameChg chg="modGraphic">
          <ac:chgData name="Cardona Vanessa E" userId="5b73c44f-0119-4371-a6eb-0a6fdbb8cb24" providerId="ADAL" clId="{EA37C07A-383A-4EDE-B0DB-9A5711F1B0C6}" dt="2024-06-12T16:44:26.833" v="12" actId="20577"/>
          <ac:graphicFrameMkLst>
            <pc:docMk/>
            <pc:sldMk cId="3082104796" sldId="294"/>
            <ac:graphicFrameMk id="6" creationId="{22E78427-01FD-A413-6D52-ED24FE6C5FE0}"/>
          </ac:graphicFrameMkLst>
        </pc:graphicFrameChg>
      </pc:sldChg>
      <pc:sldChg chg="modSp mod">
        <pc:chgData name="Cardona Vanessa E" userId="5b73c44f-0119-4371-a6eb-0a6fdbb8cb24" providerId="ADAL" clId="{EA37C07A-383A-4EDE-B0DB-9A5711F1B0C6}" dt="2024-06-12T17:45:49.760" v="81" actId="20577"/>
        <pc:sldMkLst>
          <pc:docMk/>
          <pc:sldMk cId="964386559" sldId="310"/>
        </pc:sldMkLst>
        <pc:spChg chg="mod">
          <ac:chgData name="Cardona Vanessa E" userId="5b73c44f-0119-4371-a6eb-0a6fdbb8cb24" providerId="ADAL" clId="{EA37C07A-383A-4EDE-B0DB-9A5711F1B0C6}" dt="2024-06-12T17:45:49.760" v="81" actId="20577"/>
          <ac:spMkLst>
            <pc:docMk/>
            <pc:sldMk cId="964386559" sldId="310"/>
            <ac:spMk id="6" creationId="{07DBCB6A-0D46-BFA7-923E-DD0F21766660}"/>
          </ac:spMkLst>
        </pc:spChg>
      </pc:sldChg>
      <pc:sldChg chg="modSp mod">
        <pc:chgData name="Cardona Vanessa E" userId="5b73c44f-0119-4371-a6eb-0a6fdbb8cb24" providerId="ADAL" clId="{EA37C07A-383A-4EDE-B0DB-9A5711F1B0C6}" dt="2024-06-12T17:45:32.874" v="73" actId="20577"/>
        <pc:sldMkLst>
          <pc:docMk/>
          <pc:sldMk cId="2167960985" sldId="311"/>
        </pc:sldMkLst>
        <pc:spChg chg="mod">
          <ac:chgData name="Cardona Vanessa E" userId="5b73c44f-0119-4371-a6eb-0a6fdbb8cb24" providerId="ADAL" clId="{EA37C07A-383A-4EDE-B0DB-9A5711F1B0C6}" dt="2024-06-12T17:45:32.874" v="73" actId="20577"/>
          <ac:spMkLst>
            <pc:docMk/>
            <pc:sldMk cId="2167960985" sldId="311"/>
            <ac:spMk id="3" creationId="{4A7736D7-797A-0A4C-038A-45F3453061F5}"/>
          </ac:spMkLst>
        </pc:spChg>
      </pc:sldChg>
      <pc:sldChg chg="modNotesTx">
        <pc:chgData name="Cardona Vanessa E" userId="5b73c44f-0119-4371-a6eb-0a6fdbb8cb24" providerId="ADAL" clId="{EA37C07A-383A-4EDE-B0DB-9A5711F1B0C6}" dt="2024-06-12T17:44:15.450" v="64" actId="20577"/>
        <pc:sldMkLst>
          <pc:docMk/>
          <pc:sldMk cId="1894241473" sldId="314"/>
        </pc:sldMkLst>
      </pc:sldChg>
      <pc:sldChg chg="modSp mod">
        <pc:chgData name="Cardona Vanessa E" userId="5b73c44f-0119-4371-a6eb-0a6fdbb8cb24" providerId="ADAL" clId="{EA37C07A-383A-4EDE-B0DB-9A5711F1B0C6}" dt="2024-06-12T18:01:24.036" v="103" actId="20577"/>
        <pc:sldMkLst>
          <pc:docMk/>
          <pc:sldMk cId="140148959" sldId="342"/>
        </pc:sldMkLst>
        <pc:spChg chg="mod">
          <ac:chgData name="Cardona Vanessa E" userId="5b73c44f-0119-4371-a6eb-0a6fdbb8cb24" providerId="ADAL" clId="{EA37C07A-383A-4EDE-B0DB-9A5711F1B0C6}" dt="2024-06-12T18:01:24.036" v="103" actId="20577"/>
          <ac:spMkLst>
            <pc:docMk/>
            <pc:sldMk cId="140148959" sldId="342"/>
            <ac:spMk id="3" creationId="{C3A92DBE-F0B3-44BE-8533-C68EA027A8DE}"/>
          </ac:spMkLst>
        </pc:spChg>
      </pc:sldChg>
    </pc:docChg>
  </pc:docChgLst>
  <pc:docChgLst>
    <pc:chgData name="Blackford William  R." userId="S::william.r.blackford@oha.oregon.gov::2db80ffb-b468-485d-8498-2a74071d9e85" providerId="AD" clId="Web-{C1C24D54-6D99-3306-8C80-4E8AB31F336A}"/>
    <pc:docChg chg="modSld">
      <pc:chgData name="Blackford William  R." userId="S::william.r.blackford@oha.oregon.gov::2db80ffb-b468-485d-8498-2a74071d9e85" providerId="AD" clId="Web-{C1C24D54-6D99-3306-8C80-4E8AB31F336A}" dt="2024-06-05T22:10:48.236" v="763" actId="20577"/>
      <pc:docMkLst>
        <pc:docMk/>
      </pc:docMkLst>
      <pc:sldChg chg="modSp">
        <pc:chgData name="Blackford William  R." userId="S::william.r.blackford@oha.oregon.gov::2db80ffb-b468-485d-8498-2a74071d9e85" providerId="AD" clId="Web-{C1C24D54-6D99-3306-8C80-4E8AB31F336A}" dt="2024-06-05T19:43:58.697" v="356"/>
        <pc:sldMkLst>
          <pc:docMk/>
          <pc:sldMk cId="4255919776" sldId="277"/>
        </pc:sldMkLst>
        <pc:graphicFrameChg chg="mod modGraphic">
          <ac:chgData name="Blackford William  R." userId="S::william.r.blackford@oha.oregon.gov::2db80ffb-b468-485d-8498-2a74071d9e85" providerId="AD" clId="Web-{C1C24D54-6D99-3306-8C80-4E8AB31F336A}" dt="2024-06-05T19:43:58.697" v="356"/>
          <ac:graphicFrameMkLst>
            <pc:docMk/>
            <pc:sldMk cId="4255919776" sldId="277"/>
            <ac:graphicFrameMk id="10" creationId="{A71A7A16-4457-BDB3-8036-7BD965BD6D27}"/>
          </ac:graphicFrameMkLst>
        </pc:graphicFrameChg>
      </pc:sldChg>
      <pc:sldChg chg="modNotes">
        <pc:chgData name="Blackford William  R." userId="S::william.r.blackford@oha.oregon.gov::2db80ffb-b468-485d-8498-2a74071d9e85" providerId="AD" clId="Web-{C1C24D54-6D99-3306-8C80-4E8AB31F336A}" dt="2024-06-05T19:37:45.742" v="157"/>
        <pc:sldMkLst>
          <pc:docMk/>
          <pc:sldMk cId="3082104796" sldId="294"/>
        </pc:sldMkLst>
      </pc:sldChg>
      <pc:sldChg chg="modSp">
        <pc:chgData name="Blackford William  R." userId="S::william.r.blackford@oha.oregon.gov::2db80ffb-b468-485d-8498-2a74071d9e85" providerId="AD" clId="Web-{C1C24D54-6D99-3306-8C80-4E8AB31F336A}" dt="2024-06-05T21:51:08.852" v="595" actId="20577"/>
        <pc:sldMkLst>
          <pc:docMk/>
          <pc:sldMk cId="2838373660" sldId="327"/>
        </pc:sldMkLst>
        <pc:spChg chg="mod">
          <ac:chgData name="Blackford William  R." userId="S::william.r.blackford@oha.oregon.gov::2db80ffb-b468-485d-8498-2a74071d9e85" providerId="AD" clId="Web-{C1C24D54-6D99-3306-8C80-4E8AB31F336A}" dt="2024-06-05T21:51:08.852" v="595" actId="20577"/>
          <ac:spMkLst>
            <pc:docMk/>
            <pc:sldMk cId="2838373660" sldId="327"/>
            <ac:spMk id="3" creationId="{C3A92DBE-F0B3-44BE-8533-C68EA027A8DE}"/>
          </ac:spMkLst>
        </pc:spChg>
      </pc:sldChg>
      <pc:sldChg chg="modSp">
        <pc:chgData name="Blackford William  R." userId="S::william.r.blackford@oha.oregon.gov::2db80ffb-b468-485d-8498-2a74071d9e85" providerId="AD" clId="Web-{C1C24D54-6D99-3306-8C80-4E8AB31F336A}" dt="2024-06-05T22:10:48.236" v="763" actId="20577"/>
        <pc:sldMkLst>
          <pc:docMk/>
          <pc:sldMk cId="392453254" sldId="330"/>
        </pc:sldMkLst>
        <pc:spChg chg="mod">
          <ac:chgData name="Blackford William  R." userId="S::william.r.blackford@oha.oregon.gov::2db80ffb-b468-485d-8498-2a74071d9e85" providerId="AD" clId="Web-{C1C24D54-6D99-3306-8C80-4E8AB31F336A}" dt="2024-06-05T22:10:48.236" v="763" actId="20577"/>
          <ac:spMkLst>
            <pc:docMk/>
            <pc:sldMk cId="392453254" sldId="330"/>
            <ac:spMk id="3" creationId="{C3A92DBE-F0B3-44BE-8533-C68EA027A8DE}"/>
          </ac:spMkLst>
        </pc:spChg>
      </pc:sldChg>
      <pc:sldChg chg="modNotes">
        <pc:chgData name="Blackford William  R." userId="S::william.r.blackford@oha.oregon.gov::2db80ffb-b468-485d-8498-2a74071d9e85" providerId="AD" clId="Web-{C1C24D54-6D99-3306-8C80-4E8AB31F336A}" dt="2024-06-03T20:32:37.254" v="70"/>
        <pc:sldMkLst>
          <pc:docMk/>
          <pc:sldMk cId="3820390515" sldId="331"/>
        </pc:sldMkLst>
      </pc:sldChg>
      <pc:sldChg chg="modSp">
        <pc:chgData name="Blackford William  R." userId="S::william.r.blackford@oha.oregon.gov::2db80ffb-b468-485d-8498-2a74071d9e85" providerId="AD" clId="Web-{C1C24D54-6D99-3306-8C80-4E8AB31F336A}" dt="2024-06-05T21:31:24.171" v="466" actId="20577"/>
        <pc:sldMkLst>
          <pc:docMk/>
          <pc:sldMk cId="2424596543" sldId="335"/>
        </pc:sldMkLst>
        <pc:spChg chg="mod">
          <ac:chgData name="Blackford William  R." userId="S::william.r.blackford@oha.oregon.gov::2db80ffb-b468-485d-8498-2a74071d9e85" providerId="AD" clId="Web-{C1C24D54-6D99-3306-8C80-4E8AB31F336A}" dt="2024-06-05T21:31:24.171" v="466" actId="20577"/>
          <ac:spMkLst>
            <pc:docMk/>
            <pc:sldMk cId="2424596543" sldId="335"/>
            <ac:spMk id="3" creationId="{40750E46-D8C7-AC0B-3732-D04C96F46DF3}"/>
          </ac:spMkLst>
        </pc:spChg>
      </pc:sldChg>
      <pc:sldChg chg="modSp">
        <pc:chgData name="Blackford William  R." userId="S::william.r.blackford@oha.oregon.gov::2db80ffb-b468-485d-8498-2a74071d9e85" providerId="AD" clId="Web-{C1C24D54-6D99-3306-8C80-4E8AB31F336A}" dt="2024-06-05T21:59:07.503" v="672" actId="20577"/>
        <pc:sldMkLst>
          <pc:docMk/>
          <pc:sldMk cId="3277652344" sldId="336"/>
        </pc:sldMkLst>
        <pc:spChg chg="mod">
          <ac:chgData name="Blackford William  R." userId="S::william.r.blackford@oha.oregon.gov::2db80ffb-b468-485d-8498-2a74071d9e85" providerId="AD" clId="Web-{C1C24D54-6D99-3306-8C80-4E8AB31F336A}" dt="2024-06-05T21:59:07.503" v="672" actId="20577"/>
          <ac:spMkLst>
            <pc:docMk/>
            <pc:sldMk cId="3277652344" sldId="336"/>
            <ac:spMk id="3" creationId="{C3A92DBE-F0B3-44BE-8533-C68EA027A8DE}"/>
          </ac:spMkLst>
        </pc:spChg>
      </pc:sldChg>
      <pc:sldChg chg="modSp">
        <pc:chgData name="Blackford William  R." userId="S::william.r.blackford@oha.oregon.gov::2db80ffb-b468-485d-8498-2a74071d9e85" providerId="AD" clId="Web-{C1C24D54-6D99-3306-8C80-4E8AB31F336A}" dt="2024-06-05T21:41:27.903" v="570" actId="20577"/>
        <pc:sldMkLst>
          <pc:docMk/>
          <pc:sldMk cId="3123089042" sldId="339"/>
        </pc:sldMkLst>
        <pc:spChg chg="mod">
          <ac:chgData name="Blackford William  R." userId="S::william.r.blackford@oha.oregon.gov::2db80ffb-b468-485d-8498-2a74071d9e85" providerId="AD" clId="Web-{C1C24D54-6D99-3306-8C80-4E8AB31F336A}" dt="2024-06-05T21:41:27.903" v="570" actId="20577"/>
          <ac:spMkLst>
            <pc:docMk/>
            <pc:sldMk cId="3123089042" sldId="339"/>
            <ac:spMk id="3" creationId="{40750E46-D8C7-AC0B-3732-D04C96F46DF3}"/>
          </ac:spMkLst>
        </pc:spChg>
      </pc:sldChg>
      <pc:sldChg chg="modNotes">
        <pc:chgData name="Blackford William  R." userId="S::william.r.blackford@oha.oregon.gov::2db80ffb-b468-485d-8498-2a74071d9e85" providerId="AD" clId="Web-{C1C24D54-6D99-3306-8C80-4E8AB31F336A}" dt="2024-06-05T19:42:46.181" v="324"/>
        <pc:sldMkLst>
          <pc:docMk/>
          <pc:sldMk cId="2838477012" sldId="343"/>
        </pc:sldMkLst>
      </pc:sldChg>
    </pc:docChg>
  </pc:docChgLst>
  <pc:docChgLst>
    <pc:chgData name="Blackford William  R." userId="S::william.r.blackford@oha.oregon.gov::2db80ffb-b468-485d-8498-2a74071d9e85" providerId="AD" clId="Web-{8754E869-C00C-6B04-CFCC-C5008DDDC378}"/>
    <pc:docChg chg="modSld sldOrd">
      <pc:chgData name="Blackford William  R." userId="S::william.r.blackford@oha.oregon.gov::2db80ffb-b468-485d-8498-2a74071d9e85" providerId="AD" clId="Web-{8754E869-C00C-6B04-CFCC-C5008DDDC378}" dt="2024-09-12T17:24:52.434" v="472"/>
      <pc:docMkLst>
        <pc:docMk/>
      </pc:docMkLst>
      <pc:sldChg chg="modSp">
        <pc:chgData name="Blackford William  R." userId="S::william.r.blackford@oha.oregon.gov::2db80ffb-b468-485d-8498-2a74071d9e85" providerId="AD" clId="Web-{8754E869-C00C-6B04-CFCC-C5008DDDC378}" dt="2024-09-12T17:24:52.434" v="472"/>
        <pc:sldMkLst>
          <pc:docMk/>
          <pc:sldMk cId="4255919776" sldId="277"/>
        </pc:sldMkLst>
        <pc:graphicFrameChg chg="mod modGraphic">
          <ac:chgData name="Blackford William  R." userId="S::william.r.blackford@oha.oregon.gov::2db80ffb-b468-485d-8498-2a74071d9e85" providerId="AD" clId="Web-{8754E869-C00C-6B04-CFCC-C5008DDDC378}" dt="2024-09-12T17:24:52.434" v="472"/>
          <ac:graphicFrameMkLst>
            <pc:docMk/>
            <pc:sldMk cId="4255919776" sldId="277"/>
            <ac:graphicFrameMk id="10" creationId="{A71A7A16-4457-BDB3-8036-7BD965BD6D27}"/>
          </ac:graphicFrameMkLst>
        </pc:graphicFrameChg>
      </pc:sldChg>
      <pc:sldChg chg="modSp">
        <pc:chgData name="Blackford William  R." userId="S::william.r.blackford@oha.oregon.gov::2db80ffb-b468-485d-8498-2a74071d9e85" providerId="AD" clId="Web-{8754E869-C00C-6B04-CFCC-C5008DDDC378}" dt="2024-09-11T15:47:59.329" v="47" actId="20577"/>
        <pc:sldMkLst>
          <pc:docMk/>
          <pc:sldMk cId="811486783" sldId="279"/>
        </pc:sldMkLst>
        <pc:spChg chg="mod">
          <ac:chgData name="Blackford William  R." userId="S::william.r.blackford@oha.oregon.gov::2db80ffb-b468-485d-8498-2a74071d9e85" providerId="AD" clId="Web-{8754E869-C00C-6B04-CFCC-C5008DDDC378}" dt="2024-09-11T15:47:59.329" v="47" actId="20577"/>
          <ac:spMkLst>
            <pc:docMk/>
            <pc:sldMk cId="811486783" sldId="279"/>
            <ac:spMk id="4099" creationId="{738C43D4-7075-4849-B896-AFC43F2C9D83}"/>
          </ac:spMkLst>
        </pc:spChg>
      </pc:sldChg>
      <pc:sldChg chg="modSp mod ord modShow">
        <pc:chgData name="Blackford William  R." userId="S::william.r.blackford@oha.oregon.gov::2db80ffb-b468-485d-8498-2a74071d9e85" providerId="AD" clId="Web-{8754E869-C00C-6B04-CFCC-C5008DDDC378}" dt="2024-09-12T17:07:19.250" v="431"/>
        <pc:sldMkLst>
          <pc:docMk/>
          <pc:sldMk cId="3082104796" sldId="294"/>
        </pc:sldMkLst>
        <pc:graphicFrameChg chg="mod modGraphic">
          <ac:chgData name="Blackford William  R." userId="S::william.r.blackford@oha.oregon.gov::2db80ffb-b468-485d-8498-2a74071d9e85" providerId="AD" clId="Web-{8754E869-C00C-6B04-CFCC-C5008DDDC378}" dt="2024-09-11T15:50:39.392" v="151"/>
          <ac:graphicFrameMkLst>
            <pc:docMk/>
            <pc:sldMk cId="3082104796" sldId="294"/>
            <ac:graphicFrameMk id="6" creationId="{22E78427-01FD-A413-6D52-ED24FE6C5FE0}"/>
          </ac:graphicFrameMkLst>
        </pc:graphicFrameChg>
      </pc:sldChg>
      <pc:sldChg chg="delSp modSp ord">
        <pc:chgData name="Blackford William  R." userId="S::william.r.blackford@oha.oregon.gov::2db80ffb-b468-485d-8498-2a74071d9e85" providerId="AD" clId="Web-{8754E869-C00C-6B04-CFCC-C5008DDDC378}" dt="2024-09-12T16:45:52.848" v="296"/>
        <pc:sldMkLst>
          <pc:docMk/>
          <pc:sldMk cId="990571570" sldId="2142533344"/>
        </pc:sldMkLst>
        <pc:spChg chg="mod">
          <ac:chgData name="Blackford William  R." userId="S::william.r.blackford@oha.oregon.gov::2db80ffb-b468-485d-8498-2a74071d9e85" providerId="AD" clId="Web-{8754E869-C00C-6B04-CFCC-C5008DDDC378}" dt="2024-09-12T16:45:47.176" v="293" actId="20577"/>
          <ac:spMkLst>
            <pc:docMk/>
            <pc:sldMk cId="990571570" sldId="2142533344"/>
            <ac:spMk id="2" creationId="{7A06AD3F-6B8E-4FDF-3161-E7E1C474239E}"/>
          </ac:spMkLst>
        </pc:spChg>
        <pc:spChg chg="del mod">
          <ac:chgData name="Blackford William  R." userId="S::william.r.blackford@oha.oregon.gov::2db80ffb-b468-485d-8498-2a74071d9e85" providerId="AD" clId="Web-{8754E869-C00C-6B04-CFCC-C5008DDDC378}" dt="2024-09-12T16:45:49.504" v="295"/>
          <ac:spMkLst>
            <pc:docMk/>
            <pc:sldMk cId="990571570" sldId="2142533344"/>
            <ac:spMk id="4" creationId="{5FE3AE3F-DB01-6BD8-6E8A-C360745A40DC}"/>
          </ac:spMkLst>
        </pc:spChg>
      </pc:sldChg>
      <pc:sldChg chg="modSp">
        <pc:chgData name="Blackford William  R." userId="S::william.r.blackford@oha.oregon.gov::2db80ffb-b468-485d-8498-2a74071d9e85" providerId="AD" clId="Web-{8754E869-C00C-6B04-CFCC-C5008DDDC378}" dt="2024-09-12T16:46:40.379" v="302" actId="20577"/>
        <pc:sldMkLst>
          <pc:docMk/>
          <pc:sldMk cId="3554977968" sldId="2142533345"/>
        </pc:sldMkLst>
        <pc:spChg chg="mod">
          <ac:chgData name="Blackford William  R." userId="S::william.r.blackford@oha.oregon.gov::2db80ffb-b468-485d-8498-2a74071d9e85" providerId="AD" clId="Web-{8754E869-C00C-6B04-CFCC-C5008DDDC378}" dt="2024-09-12T16:46:40.379" v="302" actId="20577"/>
          <ac:spMkLst>
            <pc:docMk/>
            <pc:sldMk cId="3554977968" sldId="2142533345"/>
            <ac:spMk id="3" creationId="{4A7736D7-797A-0A4C-038A-45F3453061F5}"/>
          </ac:spMkLst>
        </pc:spChg>
      </pc:sldChg>
      <pc:sldChg chg="modSp ord">
        <pc:chgData name="Blackford William  R." userId="S::william.r.blackford@oha.oregon.gov::2db80ffb-b468-485d-8498-2a74071d9e85" providerId="AD" clId="Web-{8754E869-C00C-6B04-CFCC-C5008DDDC378}" dt="2024-09-12T17:07:53.203" v="442" actId="20577"/>
        <pc:sldMkLst>
          <pc:docMk/>
          <pc:sldMk cId="1513067613" sldId="2142533346"/>
        </pc:sldMkLst>
        <pc:spChg chg="mod">
          <ac:chgData name="Blackford William  R." userId="S::william.r.blackford@oha.oregon.gov::2db80ffb-b468-485d-8498-2a74071d9e85" providerId="AD" clId="Web-{8754E869-C00C-6B04-CFCC-C5008DDDC378}" dt="2024-09-12T17:07:53.203" v="442" actId="20577"/>
          <ac:spMkLst>
            <pc:docMk/>
            <pc:sldMk cId="1513067613" sldId="2142533346"/>
            <ac:spMk id="3" creationId="{4A7736D7-797A-0A4C-038A-45F3453061F5}"/>
          </ac:spMkLst>
        </pc:spChg>
      </pc:sldChg>
      <pc:sldChg chg="ord">
        <pc:chgData name="Blackford William  R." userId="S::william.r.blackford@oha.oregon.gov::2db80ffb-b468-485d-8498-2a74071d9e85" providerId="AD" clId="Web-{8754E869-C00C-6B04-CFCC-C5008DDDC378}" dt="2024-09-12T16:46:23.942" v="300"/>
        <pc:sldMkLst>
          <pc:docMk/>
          <pc:sldMk cId="2147772228" sldId="2142533348"/>
        </pc:sldMkLst>
      </pc:sldChg>
    </pc:docChg>
  </pc:docChgLst>
  <pc:docChgLst>
    <pc:chgData name="Cardona Vanessa E" userId="S::vanessa.e.cardona@oha.oregon.gov::5b73c44f-0119-4371-a6eb-0a6fdbb8cb24" providerId="AD" clId="Web-{14D40C93-6E4B-4262-ABDA-931E2DDB6A2D}"/>
    <pc:docChg chg="modSld">
      <pc:chgData name="Cardona Vanessa E" userId="S::vanessa.e.cardona@oha.oregon.gov::5b73c44f-0119-4371-a6eb-0a6fdbb8cb24" providerId="AD" clId="Web-{14D40C93-6E4B-4262-ABDA-931E2DDB6A2D}" dt="2024-08-05T15:23:00.811" v="4"/>
      <pc:docMkLst>
        <pc:docMk/>
      </pc:docMkLst>
      <pc:sldChg chg="modSp">
        <pc:chgData name="Cardona Vanessa E" userId="S::vanessa.e.cardona@oha.oregon.gov::5b73c44f-0119-4371-a6eb-0a6fdbb8cb24" providerId="AD" clId="Web-{14D40C93-6E4B-4262-ABDA-931E2DDB6A2D}" dt="2024-08-05T15:23:00.811" v="4"/>
        <pc:sldMkLst>
          <pc:docMk/>
          <pc:sldMk cId="4255919776" sldId="277"/>
        </pc:sldMkLst>
        <pc:graphicFrameChg chg="mod modGraphic">
          <ac:chgData name="Cardona Vanessa E" userId="S::vanessa.e.cardona@oha.oregon.gov::5b73c44f-0119-4371-a6eb-0a6fdbb8cb24" providerId="AD" clId="Web-{14D40C93-6E4B-4262-ABDA-931E2DDB6A2D}" dt="2024-08-05T15:23:00.811" v="4"/>
          <ac:graphicFrameMkLst>
            <pc:docMk/>
            <pc:sldMk cId="4255919776" sldId="277"/>
            <ac:graphicFrameMk id="10" creationId="{A71A7A16-4457-BDB3-8036-7BD965BD6D27}"/>
          </ac:graphicFrameMkLst>
        </pc:graphicFrameChg>
      </pc:sldChg>
    </pc:docChg>
  </pc:docChgLst>
  <pc:docChgLst>
    <pc:chgData name="Cardona Vanessa E" userId="5b73c44f-0119-4371-a6eb-0a6fdbb8cb24" providerId="ADAL" clId="{8BB45E9A-4E0E-4B09-B028-60CB838F8F1C}"/>
    <pc:docChg chg="undo custSel addSld delSld modSld sldOrd">
      <pc:chgData name="Cardona Vanessa E" userId="5b73c44f-0119-4371-a6eb-0a6fdbb8cb24" providerId="ADAL" clId="{8BB45E9A-4E0E-4B09-B028-60CB838F8F1C}" dt="2024-08-21T21:08:14.141" v="9871" actId="20577"/>
      <pc:docMkLst>
        <pc:docMk/>
      </pc:docMkLst>
      <pc:sldChg chg="ord">
        <pc:chgData name="Cardona Vanessa E" userId="5b73c44f-0119-4371-a6eb-0a6fdbb8cb24" providerId="ADAL" clId="{8BB45E9A-4E0E-4B09-B028-60CB838F8F1C}" dt="2024-08-19T22:42:09.665" v="2267"/>
        <pc:sldMkLst>
          <pc:docMk/>
          <pc:sldMk cId="2590084696" sldId="260"/>
        </pc:sldMkLst>
      </pc:sldChg>
      <pc:sldChg chg="modSp mod">
        <pc:chgData name="Cardona Vanessa E" userId="5b73c44f-0119-4371-a6eb-0a6fdbb8cb24" providerId="ADAL" clId="{8BB45E9A-4E0E-4B09-B028-60CB838F8F1C}" dt="2024-08-19T23:08:31.474" v="2302" actId="1076"/>
        <pc:sldMkLst>
          <pc:docMk/>
          <pc:sldMk cId="4255919776" sldId="277"/>
        </pc:sldMkLst>
        <pc:spChg chg="mod">
          <ac:chgData name="Cardona Vanessa E" userId="5b73c44f-0119-4371-a6eb-0a6fdbb8cb24" providerId="ADAL" clId="{8BB45E9A-4E0E-4B09-B028-60CB838F8F1C}" dt="2024-08-19T23:08:31.474" v="2302" actId="1076"/>
          <ac:spMkLst>
            <pc:docMk/>
            <pc:sldMk cId="4255919776" sldId="277"/>
            <ac:spMk id="8" creationId="{F5A0A176-03C7-C120-7F5D-6DD257915DD6}"/>
          </ac:spMkLst>
        </pc:spChg>
        <pc:graphicFrameChg chg="mod modGraphic">
          <ac:chgData name="Cardona Vanessa E" userId="5b73c44f-0119-4371-a6eb-0a6fdbb8cb24" providerId="ADAL" clId="{8BB45E9A-4E0E-4B09-B028-60CB838F8F1C}" dt="2024-08-19T23:08:28.659" v="2301" actId="1076"/>
          <ac:graphicFrameMkLst>
            <pc:docMk/>
            <pc:sldMk cId="4255919776" sldId="277"/>
            <ac:graphicFrameMk id="10" creationId="{A71A7A16-4457-BDB3-8036-7BD965BD6D27}"/>
          </ac:graphicFrameMkLst>
        </pc:graphicFrameChg>
      </pc:sldChg>
      <pc:sldChg chg="modSp mod">
        <pc:chgData name="Cardona Vanessa E" userId="5b73c44f-0119-4371-a6eb-0a6fdbb8cb24" providerId="ADAL" clId="{8BB45E9A-4E0E-4B09-B028-60CB838F8F1C}" dt="2024-08-19T22:08:22.698" v="968" actId="20577"/>
        <pc:sldMkLst>
          <pc:docMk/>
          <pc:sldMk cId="811486783" sldId="279"/>
        </pc:sldMkLst>
        <pc:spChg chg="mod">
          <ac:chgData name="Cardona Vanessa E" userId="5b73c44f-0119-4371-a6eb-0a6fdbb8cb24" providerId="ADAL" clId="{8BB45E9A-4E0E-4B09-B028-60CB838F8F1C}" dt="2024-08-19T22:08:22.698" v="968" actId="20577"/>
          <ac:spMkLst>
            <pc:docMk/>
            <pc:sldMk cId="811486783" sldId="279"/>
            <ac:spMk id="4099" creationId="{738C43D4-7075-4849-B896-AFC43F2C9D83}"/>
          </ac:spMkLst>
        </pc:spChg>
      </pc:sldChg>
      <pc:sldChg chg="modSp del mod">
        <pc:chgData name="Cardona Vanessa E" userId="5b73c44f-0119-4371-a6eb-0a6fdbb8cb24" providerId="ADAL" clId="{8BB45E9A-4E0E-4B09-B028-60CB838F8F1C}" dt="2024-08-19T21:36:18.317" v="133" actId="2696"/>
        <pc:sldMkLst>
          <pc:docMk/>
          <pc:sldMk cId="731395952" sldId="353"/>
        </pc:sldMkLst>
        <pc:spChg chg="mod">
          <ac:chgData name="Cardona Vanessa E" userId="5b73c44f-0119-4371-a6eb-0a6fdbb8cb24" providerId="ADAL" clId="{8BB45E9A-4E0E-4B09-B028-60CB838F8F1C}" dt="2024-08-19T17:04:51.257" v="1" actId="20577"/>
          <ac:spMkLst>
            <pc:docMk/>
            <pc:sldMk cId="731395952" sldId="353"/>
            <ac:spMk id="3" creationId="{4A7736D7-797A-0A4C-038A-45F3453061F5}"/>
          </ac:spMkLst>
        </pc:spChg>
      </pc:sldChg>
      <pc:sldChg chg="ord modNotesTx">
        <pc:chgData name="Cardona Vanessa E" userId="5b73c44f-0119-4371-a6eb-0a6fdbb8cb24" providerId="ADAL" clId="{8BB45E9A-4E0E-4B09-B028-60CB838F8F1C}" dt="2024-08-19T22:10:03.218" v="1029" actId="20577"/>
        <pc:sldMkLst>
          <pc:docMk/>
          <pc:sldMk cId="4035973263" sldId="2142533337"/>
        </pc:sldMkLst>
      </pc:sldChg>
      <pc:sldChg chg="del">
        <pc:chgData name="Cardona Vanessa E" userId="5b73c44f-0119-4371-a6eb-0a6fdbb8cb24" providerId="ADAL" clId="{8BB45E9A-4E0E-4B09-B028-60CB838F8F1C}" dt="2024-08-19T21:35:53.547" v="115" actId="47"/>
        <pc:sldMkLst>
          <pc:docMk/>
          <pc:sldMk cId="1745714398" sldId="2142533341"/>
        </pc:sldMkLst>
      </pc:sldChg>
      <pc:sldChg chg="del">
        <pc:chgData name="Cardona Vanessa E" userId="5b73c44f-0119-4371-a6eb-0a6fdbb8cb24" providerId="ADAL" clId="{8BB45E9A-4E0E-4B09-B028-60CB838F8F1C}" dt="2024-08-19T21:35:37.771" v="113" actId="2696"/>
        <pc:sldMkLst>
          <pc:docMk/>
          <pc:sldMk cId="1903144763" sldId="2142533342"/>
        </pc:sldMkLst>
      </pc:sldChg>
      <pc:sldChg chg="modSp mod ord modNotesTx">
        <pc:chgData name="Cardona Vanessa E" userId="5b73c44f-0119-4371-a6eb-0a6fdbb8cb24" providerId="ADAL" clId="{8BB45E9A-4E0E-4B09-B028-60CB838F8F1C}" dt="2024-08-19T22:36:44.461" v="2147" actId="20577"/>
        <pc:sldMkLst>
          <pc:docMk/>
          <pc:sldMk cId="990571570" sldId="2142533344"/>
        </pc:sldMkLst>
        <pc:graphicFrameChg chg="mod">
          <ac:chgData name="Cardona Vanessa E" userId="5b73c44f-0119-4371-a6eb-0a6fdbb8cb24" providerId="ADAL" clId="{8BB45E9A-4E0E-4B09-B028-60CB838F8F1C}" dt="2024-08-19T21:53:21.646" v="682" actId="1076"/>
          <ac:graphicFrameMkLst>
            <pc:docMk/>
            <pc:sldMk cId="990571570" sldId="2142533344"/>
            <ac:graphicFrameMk id="9" creationId="{946EF28E-D24A-E992-BA5D-90DB34EDE6D4}"/>
          </ac:graphicFrameMkLst>
        </pc:graphicFrameChg>
      </pc:sldChg>
      <pc:sldChg chg="modSp mod modNotesTx">
        <pc:chgData name="Cardona Vanessa E" userId="5b73c44f-0119-4371-a6eb-0a6fdbb8cb24" providerId="ADAL" clId="{8BB45E9A-4E0E-4B09-B028-60CB838F8F1C}" dt="2024-08-19T23:03:08.936" v="2284" actId="20577"/>
        <pc:sldMkLst>
          <pc:docMk/>
          <pc:sldMk cId="3554977968" sldId="2142533345"/>
        </pc:sldMkLst>
        <pc:spChg chg="mod">
          <ac:chgData name="Cardona Vanessa E" userId="5b73c44f-0119-4371-a6eb-0a6fdbb8cb24" providerId="ADAL" clId="{8BB45E9A-4E0E-4B09-B028-60CB838F8F1C}" dt="2024-08-19T22:11:50.699" v="1165" actId="20577"/>
          <ac:spMkLst>
            <pc:docMk/>
            <pc:sldMk cId="3554977968" sldId="2142533345"/>
            <ac:spMk id="3" creationId="{4A7736D7-797A-0A4C-038A-45F3453061F5}"/>
          </ac:spMkLst>
        </pc:spChg>
      </pc:sldChg>
      <pc:sldChg chg="modSp add del mod ord">
        <pc:chgData name="Cardona Vanessa E" userId="5b73c44f-0119-4371-a6eb-0a6fdbb8cb24" providerId="ADAL" clId="{8BB45E9A-4E0E-4B09-B028-60CB838F8F1C}" dt="2024-08-19T22:40:22.008" v="2260" actId="20577"/>
        <pc:sldMkLst>
          <pc:docMk/>
          <pc:sldMk cId="1513067613" sldId="2142533346"/>
        </pc:sldMkLst>
        <pc:spChg chg="mod">
          <ac:chgData name="Cardona Vanessa E" userId="5b73c44f-0119-4371-a6eb-0a6fdbb8cb24" providerId="ADAL" clId="{8BB45E9A-4E0E-4B09-B028-60CB838F8F1C}" dt="2024-08-19T22:40:22.008" v="2260" actId="20577"/>
          <ac:spMkLst>
            <pc:docMk/>
            <pc:sldMk cId="1513067613" sldId="2142533346"/>
            <ac:spMk id="3" creationId="{4A7736D7-797A-0A4C-038A-45F3453061F5}"/>
          </ac:spMkLst>
        </pc:spChg>
      </pc:sldChg>
      <pc:sldChg chg="delSp modSp new mod modNotesTx">
        <pc:chgData name="Cardona Vanessa E" userId="5b73c44f-0119-4371-a6eb-0a6fdbb8cb24" providerId="ADAL" clId="{8BB45E9A-4E0E-4B09-B028-60CB838F8F1C}" dt="2024-08-21T21:08:14.141" v="9871" actId="20577"/>
        <pc:sldMkLst>
          <pc:docMk/>
          <pc:sldMk cId="3356768612" sldId="2142533347"/>
        </pc:sldMkLst>
        <pc:spChg chg="mod">
          <ac:chgData name="Cardona Vanessa E" userId="5b73c44f-0119-4371-a6eb-0a6fdbb8cb24" providerId="ADAL" clId="{8BB45E9A-4E0E-4B09-B028-60CB838F8F1C}" dt="2024-08-19T22:25:48.106" v="1490" actId="20577"/>
          <ac:spMkLst>
            <pc:docMk/>
            <pc:sldMk cId="3356768612" sldId="2142533347"/>
            <ac:spMk id="2" creationId="{5407CE30-1F1D-31E8-08C3-C7A72D5A9861}"/>
          </ac:spMkLst>
        </pc:spChg>
        <pc:spChg chg="mod">
          <ac:chgData name="Cardona Vanessa E" userId="5b73c44f-0119-4371-a6eb-0a6fdbb8cb24" providerId="ADAL" clId="{8BB45E9A-4E0E-4B09-B028-60CB838F8F1C}" dt="2024-08-19T22:34:05.256" v="2042" actId="21"/>
          <ac:spMkLst>
            <pc:docMk/>
            <pc:sldMk cId="3356768612" sldId="2142533347"/>
            <ac:spMk id="3" creationId="{C9DC8C55-8699-7289-5885-AA512D2C70B9}"/>
          </ac:spMkLst>
        </pc:spChg>
        <pc:spChg chg="del">
          <ac:chgData name="Cardona Vanessa E" userId="5b73c44f-0119-4371-a6eb-0a6fdbb8cb24" providerId="ADAL" clId="{8BB45E9A-4E0E-4B09-B028-60CB838F8F1C}" dt="2024-08-19T21:35:56.786" v="116" actId="478"/>
          <ac:spMkLst>
            <pc:docMk/>
            <pc:sldMk cId="3356768612" sldId="2142533347"/>
            <ac:spMk id="4" creationId="{A6A94121-C426-1C02-BCF2-B7FB2BC83F75}"/>
          </ac:spMkLst>
        </pc:spChg>
      </pc:sldChg>
      <pc:sldChg chg="modSp add mod">
        <pc:chgData name="Cardona Vanessa E" userId="5b73c44f-0119-4371-a6eb-0a6fdbb8cb24" providerId="ADAL" clId="{8BB45E9A-4E0E-4B09-B028-60CB838F8F1C}" dt="2024-08-21T18:26:58.649" v="2305" actId="33524"/>
        <pc:sldMkLst>
          <pc:docMk/>
          <pc:sldMk cId="2147772228" sldId="2142533348"/>
        </pc:sldMkLst>
        <pc:spChg chg="mod">
          <ac:chgData name="Cardona Vanessa E" userId="5b73c44f-0119-4371-a6eb-0a6fdbb8cb24" providerId="ADAL" clId="{8BB45E9A-4E0E-4B09-B028-60CB838F8F1C}" dt="2024-08-21T18:26:58.649" v="2305" actId="33524"/>
          <ac:spMkLst>
            <pc:docMk/>
            <pc:sldMk cId="2147772228" sldId="2142533348"/>
            <ac:spMk id="3" creationId="{4A7736D7-797A-0A4C-038A-45F3453061F5}"/>
          </ac:spMkLst>
        </pc:spChg>
      </pc:sldChg>
      <pc:sldChg chg="modSp add mod modNotesTx">
        <pc:chgData name="Cardona Vanessa E" userId="5b73c44f-0119-4371-a6eb-0a6fdbb8cb24" providerId="ADAL" clId="{8BB45E9A-4E0E-4B09-B028-60CB838F8F1C}" dt="2024-08-21T20:35:59.828" v="9848" actId="20577"/>
        <pc:sldMkLst>
          <pc:docMk/>
          <pc:sldMk cId="2268657360" sldId="2142533349"/>
        </pc:sldMkLst>
        <pc:spChg chg="mod">
          <ac:chgData name="Cardona Vanessa E" userId="5b73c44f-0119-4371-a6eb-0a6fdbb8cb24" providerId="ADAL" clId="{8BB45E9A-4E0E-4B09-B028-60CB838F8F1C}" dt="2024-08-19T22:25:37.864" v="1471" actId="20577"/>
          <ac:spMkLst>
            <pc:docMk/>
            <pc:sldMk cId="2268657360" sldId="2142533349"/>
            <ac:spMk id="2" creationId="{5407CE30-1F1D-31E8-08C3-C7A72D5A9861}"/>
          </ac:spMkLst>
        </pc:spChg>
        <pc:spChg chg="mod">
          <ac:chgData name="Cardona Vanessa E" userId="5b73c44f-0119-4371-a6eb-0a6fdbb8cb24" providerId="ADAL" clId="{8BB45E9A-4E0E-4B09-B028-60CB838F8F1C}" dt="2024-08-19T22:34:12.877" v="2046" actId="20577"/>
          <ac:spMkLst>
            <pc:docMk/>
            <pc:sldMk cId="2268657360" sldId="2142533349"/>
            <ac:spMk id="3" creationId="{C9DC8C55-8699-7289-5885-AA512D2C70B9}"/>
          </ac:spMkLst>
        </pc:spChg>
      </pc:sldChg>
      <pc:sldChg chg="modSp add mod modNotesTx">
        <pc:chgData name="Cardona Vanessa E" userId="5b73c44f-0119-4371-a6eb-0a6fdbb8cb24" providerId="ADAL" clId="{8BB45E9A-4E0E-4B09-B028-60CB838F8F1C}" dt="2024-08-21T20:31:27.919" v="9651" actId="313"/>
        <pc:sldMkLst>
          <pc:docMk/>
          <pc:sldMk cId="3098746236" sldId="2142533350"/>
        </pc:sldMkLst>
        <pc:spChg chg="mod">
          <ac:chgData name="Cardona Vanessa E" userId="5b73c44f-0119-4371-a6eb-0a6fdbb8cb24" providerId="ADAL" clId="{8BB45E9A-4E0E-4B09-B028-60CB838F8F1C}" dt="2024-08-19T22:25:54.035" v="1496" actId="20577"/>
          <ac:spMkLst>
            <pc:docMk/>
            <pc:sldMk cId="3098746236" sldId="2142533350"/>
            <ac:spMk id="2" creationId="{5407CE30-1F1D-31E8-08C3-C7A72D5A9861}"/>
          </ac:spMkLst>
        </pc:spChg>
        <pc:spChg chg="mod">
          <ac:chgData name="Cardona Vanessa E" userId="5b73c44f-0119-4371-a6eb-0a6fdbb8cb24" providerId="ADAL" clId="{8BB45E9A-4E0E-4B09-B028-60CB838F8F1C}" dt="2024-08-19T22:33:56.919" v="2041" actId="255"/>
          <ac:spMkLst>
            <pc:docMk/>
            <pc:sldMk cId="3098746236" sldId="2142533350"/>
            <ac:spMk id="3" creationId="{C9DC8C55-8699-7289-5885-AA512D2C70B9}"/>
          </ac:spMkLst>
        </pc:spChg>
      </pc:sldChg>
    </pc:docChg>
  </pc:docChgLst>
  <pc:docChgLst>
    <pc:chgData name="Blackford William  R." userId="S::william.r.blackford@oha.oregon.gov::2db80ffb-b468-485d-8498-2a74071d9e85" providerId="AD" clId="Web-{0FF86458-948D-EC3A-4E8E-CF3A48A97870}"/>
    <pc:docChg chg="addSld modSld sldOrd">
      <pc:chgData name="Blackford William  R." userId="S::william.r.blackford@oha.oregon.gov::2db80ffb-b468-485d-8498-2a74071d9e85" providerId="AD" clId="Web-{0FF86458-948D-EC3A-4E8E-CF3A48A97870}" dt="2024-08-29T15:13:00.317" v="457"/>
      <pc:docMkLst>
        <pc:docMk/>
      </pc:docMkLst>
      <pc:sldChg chg="modSp">
        <pc:chgData name="Blackford William  R." userId="S::william.r.blackford@oha.oregon.gov::2db80ffb-b468-485d-8498-2a74071d9e85" providerId="AD" clId="Web-{0FF86458-948D-EC3A-4E8E-CF3A48A97870}" dt="2024-08-29T15:13:00.317" v="457"/>
        <pc:sldMkLst>
          <pc:docMk/>
          <pc:sldMk cId="4255919776" sldId="277"/>
        </pc:sldMkLst>
        <pc:graphicFrameChg chg="mod modGraphic">
          <ac:chgData name="Blackford William  R." userId="S::william.r.blackford@oha.oregon.gov::2db80ffb-b468-485d-8498-2a74071d9e85" providerId="AD" clId="Web-{0FF86458-948D-EC3A-4E8E-CF3A48A97870}" dt="2024-08-29T15:13:00.317" v="457"/>
          <ac:graphicFrameMkLst>
            <pc:docMk/>
            <pc:sldMk cId="4255919776" sldId="277"/>
            <ac:graphicFrameMk id="10" creationId="{A71A7A16-4457-BDB3-8036-7BD965BD6D27}"/>
          </ac:graphicFrameMkLst>
        </pc:graphicFrameChg>
      </pc:sldChg>
      <pc:sldChg chg="modSp">
        <pc:chgData name="Blackford William  R." userId="S::william.r.blackford@oha.oregon.gov::2db80ffb-b468-485d-8498-2a74071d9e85" providerId="AD" clId="Web-{0FF86458-948D-EC3A-4E8E-CF3A48A97870}" dt="2024-08-29T15:01:00.593" v="10" actId="20577"/>
        <pc:sldMkLst>
          <pc:docMk/>
          <pc:sldMk cId="811486783" sldId="279"/>
        </pc:sldMkLst>
        <pc:spChg chg="mod">
          <ac:chgData name="Blackford William  R." userId="S::william.r.blackford@oha.oregon.gov::2db80ffb-b468-485d-8498-2a74071d9e85" providerId="AD" clId="Web-{0FF86458-948D-EC3A-4E8E-CF3A48A97870}" dt="2024-08-29T15:01:00.593" v="10" actId="20577"/>
          <ac:spMkLst>
            <pc:docMk/>
            <pc:sldMk cId="811486783" sldId="279"/>
            <ac:spMk id="4099" creationId="{738C43D4-7075-4849-B896-AFC43F2C9D83}"/>
          </ac:spMkLst>
        </pc:spChg>
      </pc:sldChg>
      <pc:sldChg chg="addSp modSp modNotes">
        <pc:chgData name="Blackford William  R." userId="S::william.r.blackford@oha.oregon.gov::2db80ffb-b468-485d-8498-2a74071d9e85" providerId="AD" clId="Web-{0FF86458-948D-EC3A-4E8E-CF3A48A97870}" dt="2024-08-29T15:09:13.487" v="309" actId="20577"/>
        <pc:sldMkLst>
          <pc:docMk/>
          <pc:sldMk cId="990571570" sldId="2142533344"/>
        </pc:sldMkLst>
        <pc:spChg chg="mod">
          <ac:chgData name="Blackford William  R." userId="S::william.r.blackford@oha.oregon.gov::2db80ffb-b468-485d-8498-2a74071d9e85" providerId="AD" clId="Web-{0FF86458-948D-EC3A-4E8E-CF3A48A97870}" dt="2024-08-29T15:08:12.940" v="265" actId="20577"/>
          <ac:spMkLst>
            <pc:docMk/>
            <pc:sldMk cId="990571570" sldId="2142533344"/>
            <ac:spMk id="2" creationId="{7A06AD3F-6B8E-4FDF-3161-E7E1C474239E}"/>
          </ac:spMkLst>
        </pc:spChg>
        <pc:spChg chg="add mod">
          <ac:chgData name="Blackford William  R." userId="S::william.r.blackford@oha.oregon.gov::2db80ffb-b468-485d-8498-2a74071d9e85" providerId="AD" clId="Web-{0FF86458-948D-EC3A-4E8E-CF3A48A97870}" dt="2024-08-29T15:09:13.487" v="309" actId="20577"/>
          <ac:spMkLst>
            <pc:docMk/>
            <pc:sldMk cId="990571570" sldId="2142533344"/>
            <ac:spMk id="4" creationId="{5FE3AE3F-DB01-6BD8-6E8A-C360745A40DC}"/>
          </ac:spMkLst>
        </pc:spChg>
        <pc:graphicFrameChg chg="modGraphic">
          <ac:chgData name="Blackford William  R." userId="S::william.r.blackford@oha.oregon.gov::2db80ffb-b468-485d-8498-2a74071d9e85" providerId="AD" clId="Web-{0FF86458-948D-EC3A-4E8E-CF3A48A97870}" dt="2024-08-29T15:08:36.315" v="267"/>
          <ac:graphicFrameMkLst>
            <pc:docMk/>
            <pc:sldMk cId="990571570" sldId="2142533344"/>
            <ac:graphicFrameMk id="9" creationId="{946EF28E-D24A-E992-BA5D-90DB34EDE6D4}"/>
          </ac:graphicFrameMkLst>
        </pc:graphicFrameChg>
      </pc:sldChg>
      <pc:sldChg chg="ord">
        <pc:chgData name="Blackford William  R." userId="S::william.r.blackford@oha.oregon.gov::2db80ffb-b468-485d-8498-2a74071d9e85" providerId="AD" clId="Web-{0FF86458-948D-EC3A-4E8E-CF3A48A97870}" dt="2024-08-29T15:03:42.751" v="123"/>
        <pc:sldMkLst>
          <pc:docMk/>
          <pc:sldMk cId="1513067613" sldId="2142533346"/>
        </pc:sldMkLst>
      </pc:sldChg>
      <pc:sldChg chg="modSp ord">
        <pc:chgData name="Blackford William  R." userId="S::william.r.blackford@oha.oregon.gov::2db80ffb-b468-485d-8498-2a74071d9e85" providerId="AD" clId="Web-{0FF86458-948D-EC3A-4E8E-CF3A48A97870}" dt="2024-08-29T15:12:39.707" v="447" actId="20577"/>
        <pc:sldMkLst>
          <pc:docMk/>
          <pc:sldMk cId="2147772228" sldId="2142533348"/>
        </pc:sldMkLst>
        <pc:spChg chg="mod">
          <ac:chgData name="Blackford William  R." userId="S::william.r.blackford@oha.oregon.gov::2db80ffb-b468-485d-8498-2a74071d9e85" providerId="AD" clId="Web-{0FF86458-948D-EC3A-4E8E-CF3A48A97870}" dt="2024-08-29T15:12:39.707" v="447" actId="20577"/>
          <ac:spMkLst>
            <pc:docMk/>
            <pc:sldMk cId="2147772228" sldId="2142533348"/>
            <ac:spMk id="3" creationId="{4A7736D7-797A-0A4C-038A-45F3453061F5}"/>
          </ac:spMkLst>
        </pc:spChg>
      </pc:sldChg>
      <pc:sldChg chg="add mod ord replId modShow">
        <pc:chgData name="Blackford William  R." userId="S::william.r.blackford@oha.oregon.gov::2db80ffb-b468-485d-8498-2a74071d9e85" providerId="AD" clId="Web-{0FF86458-948D-EC3A-4E8E-CF3A48A97870}" dt="2024-08-29T15:08:00.987" v="252"/>
        <pc:sldMkLst>
          <pc:docMk/>
          <pc:sldMk cId="2173954433" sldId="2142533351"/>
        </pc:sldMkLst>
      </pc:sldChg>
    </pc:docChg>
  </pc:docChgLst>
  <pc:docChgLst>
    <pc:chgData name="Blackford William  R." userId="S::william.r.blackford@oha.oregon.gov::2db80ffb-b468-485d-8498-2a74071d9e85" providerId="AD" clId="Web-{7026F03E-B3F9-7AEB-1E79-BC7192887C84}"/>
    <pc:docChg chg="modSld">
      <pc:chgData name="Blackford William  R." userId="S::william.r.blackford@oha.oregon.gov::2db80ffb-b468-485d-8498-2a74071d9e85" providerId="AD" clId="Web-{7026F03E-B3F9-7AEB-1E79-BC7192887C84}" dt="2024-10-02T20:51:43.922" v="300"/>
      <pc:docMkLst>
        <pc:docMk/>
      </pc:docMkLst>
      <pc:sldChg chg="modSp modNotes">
        <pc:chgData name="Blackford William  R." userId="S::william.r.blackford@oha.oregon.gov::2db80ffb-b468-485d-8498-2a74071d9e85" providerId="AD" clId="Web-{7026F03E-B3F9-7AEB-1E79-BC7192887C84}" dt="2024-10-02T20:51:43.922" v="300"/>
        <pc:sldMkLst>
          <pc:docMk/>
          <pc:sldMk cId="386133480" sldId="2142533353"/>
        </pc:sldMkLst>
        <pc:spChg chg="mod">
          <ac:chgData name="Blackford William  R." userId="S::william.r.blackford@oha.oregon.gov::2db80ffb-b468-485d-8498-2a74071d9e85" providerId="AD" clId="Web-{7026F03E-B3F9-7AEB-1E79-BC7192887C84}" dt="2024-10-02T15:48:29.677" v="282" actId="1076"/>
          <ac:spMkLst>
            <pc:docMk/>
            <pc:sldMk cId="386133480" sldId="2142533353"/>
            <ac:spMk id="3" creationId="{38C0B114-B10F-024A-3AB9-8282143F315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81917A-D008-4611-B521-CBD4F9CAF905}" type="datetimeFigureOut">
              <a:t>10/2/2024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7AEB7F-F2F8-4C2F-9D50-80E91FD49617}" type="slidenum">
              <a:t>‹#›</a:t>
            </a:fld>
            <a:endParaRPr lang="en-US"/>
          </a:p>
        </p:txBody>
      </p:sp>
    </p:spTree>
    <p:extLst>
      <p:ext uri="{BB962C8B-B14F-4D97-AF65-F5344CB8AC3E}">
        <p14:creationId xmlns:p14="http://schemas.microsoft.com/office/powerpoint/2010/main" val="6968938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90000"/>
              </a:lnSpc>
              <a:spcBef>
                <a:spcPts val="1000"/>
              </a:spcBef>
            </a:pPr>
            <a:r>
              <a:rPr lang="en-US"/>
              <a:t>If you are OHA staff, please introduce yourself – name, pronoun, visual description and </a:t>
            </a:r>
            <a:r>
              <a:rPr lang="en-US" b="1"/>
              <a:t>role in the meeting</a:t>
            </a:r>
            <a:r>
              <a:rPr lang="en-US"/>
              <a:t> (one of the facilitators goes last and notes the captioners).</a:t>
            </a:r>
          </a:p>
        </p:txBody>
      </p:sp>
      <p:sp>
        <p:nvSpPr>
          <p:cNvPr id="4" name="Slide Number Placeholder 3"/>
          <p:cNvSpPr>
            <a:spLocks noGrp="1"/>
          </p:cNvSpPr>
          <p:nvPr>
            <p:ph type="sldNum" sz="quarter" idx="5"/>
          </p:nvPr>
        </p:nvSpPr>
        <p:spPr/>
        <p:txBody>
          <a:bodyPr/>
          <a:lstStyle/>
          <a:p>
            <a:fld id="{6ECB86D8-6B68-470A-86DA-BB6B74B79F21}" type="slidenum">
              <a:t>3</a:t>
            </a:fld>
            <a:endParaRPr lang="en-US"/>
          </a:p>
        </p:txBody>
      </p:sp>
    </p:spTree>
    <p:extLst>
      <p:ext uri="{BB962C8B-B14F-4D97-AF65-F5344CB8AC3E}">
        <p14:creationId xmlns:p14="http://schemas.microsoft.com/office/powerpoint/2010/main" val="33862298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Talk about how we are looking into contextualizing roles for the next worksheet – ASK GROUP WHAT KIND OF CHANGES THEY WOULD LIKE TO SEE</a:t>
            </a:r>
          </a:p>
          <a:p>
            <a:endParaRPr lang="en-US">
              <a:cs typeface="Calibri"/>
            </a:endParaRPr>
          </a:p>
        </p:txBody>
      </p:sp>
      <p:sp>
        <p:nvSpPr>
          <p:cNvPr id="4" name="Slide Number Placeholder 3"/>
          <p:cNvSpPr>
            <a:spLocks noGrp="1"/>
          </p:cNvSpPr>
          <p:nvPr>
            <p:ph type="sldNum" sz="quarter" idx="5"/>
          </p:nvPr>
        </p:nvSpPr>
        <p:spPr/>
        <p:txBody>
          <a:bodyPr/>
          <a:lstStyle/>
          <a:p>
            <a:fld id="{9B7AEB7F-F2F8-4C2F-9D50-80E91FD49617}" type="slidenum">
              <a:rPr lang="en-US" smtClean="0"/>
              <a:t>12</a:t>
            </a:fld>
            <a:endParaRPr lang="en-US"/>
          </a:p>
        </p:txBody>
      </p:sp>
    </p:spTree>
    <p:extLst>
      <p:ext uri="{BB962C8B-B14F-4D97-AF65-F5344CB8AC3E}">
        <p14:creationId xmlns:p14="http://schemas.microsoft.com/office/powerpoint/2010/main" val="14404172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We will now take a 5-minute break. Please return at X:XX pm. </a:t>
            </a:r>
          </a:p>
        </p:txBody>
      </p:sp>
      <p:sp>
        <p:nvSpPr>
          <p:cNvPr id="4" name="Slide Number Placeholder 3"/>
          <p:cNvSpPr>
            <a:spLocks noGrp="1"/>
          </p:cNvSpPr>
          <p:nvPr>
            <p:ph type="sldNum" sz="quarter" idx="5"/>
          </p:nvPr>
        </p:nvSpPr>
        <p:spPr/>
        <p:txBody>
          <a:bodyPr/>
          <a:lstStyle/>
          <a:p>
            <a:fld id="{F3E078FA-23BE-45FB-AD8A-CFDD7FD99D82}" type="slidenum">
              <a:rPr lang="en-US"/>
              <a:t>13</a:t>
            </a:fld>
            <a:endParaRPr lang="en-US"/>
          </a:p>
        </p:txBody>
      </p:sp>
    </p:spTree>
    <p:extLst>
      <p:ext uri="{BB962C8B-B14F-4D97-AF65-F5344CB8AC3E}">
        <p14:creationId xmlns:p14="http://schemas.microsoft.com/office/powerpoint/2010/main" val="34518314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F3E078FA-23BE-45FB-AD8A-CFDD7FD99D82}" type="slidenum">
              <a:rPr lang="en-US"/>
              <a:t>14</a:t>
            </a:fld>
            <a:endParaRPr lang="en-US"/>
          </a:p>
        </p:txBody>
      </p:sp>
    </p:spTree>
    <p:extLst>
      <p:ext uri="{BB962C8B-B14F-4D97-AF65-F5344CB8AC3E}">
        <p14:creationId xmlns:p14="http://schemas.microsoft.com/office/powerpoint/2010/main" val="32302069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F3E078FA-23BE-45FB-AD8A-CFDD7FD99D82}" type="slidenum">
              <a:rPr lang="en-US"/>
              <a:t>15</a:t>
            </a:fld>
            <a:endParaRPr lang="en-US"/>
          </a:p>
        </p:txBody>
      </p:sp>
    </p:spTree>
    <p:extLst>
      <p:ext uri="{BB962C8B-B14F-4D97-AF65-F5344CB8AC3E}">
        <p14:creationId xmlns:p14="http://schemas.microsoft.com/office/powerpoint/2010/main" val="9320166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7AEB7F-F2F8-4C2F-9D50-80E91FD49617}" type="slidenum">
              <a:rPr lang="en-US" smtClean="0"/>
              <a:t>16</a:t>
            </a:fld>
            <a:endParaRPr lang="en-US"/>
          </a:p>
        </p:txBody>
      </p:sp>
    </p:spTree>
    <p:extLst>
      <p:ext uri="{BB962C8B-B14F-4D97-AF65-F5344CB8AC3E}">
        <p14:creationId xmlns:p14="http://schemas.microsoft.com/office/powerpoint/2010/main" val="35228592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7AEB7F-F2F8-4C2F-9D50-80E91FD49617}" type="slidenum">
              <a:rPr lang="en-US" smtClean="0"/>
              <a:t>17</a:t>
            </a:fld>
            <a:endParaRPr lang="en-US"/>
          </a:p>
        </p:txBody>
      </p:sp>
    </p:spTree>
    <p:extLst>
      <p:ext uri="{BB962C8B-B14F-4D97-AF65-F5344CB8AC3E}">
        <p14:creationId xmlns:p14="http://schemas.microsoft.com/office/powerpoint/2010/main" val="23163391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t>Transcreated* across languages by people with lived experience and cultural competence. </a:t>
            </a:r>
          </a:p>
          <a:p>
            <a:pPr marL="0" indent="0">
              <a:buFont typeface="Arial" panose="020B0604020202020204" pitchFamily="34" charset="0"/>
              <a:buNone/>
            </a:pPr>
            <a:br>
              <a:rPr lang="en-US"/>
            </a:br>
            <a:r>
              <a:rPr lang="en-US"/>
              <a:t>* Transcreation is the process of adapting messages from one language and culture to another, while maintaining its intent, style, tone and context. Transcreation is more than translation.</a:t>
            </a:r>
          </a:p>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fld id="{9B7AEB7F-F2F8-4C2F-9D50-80E91FD49617}" type="slidenum">
              <a:rPr lang="en-US" smtClean="0"/>
              <a:t>18</a:t>
            </a:fld>
            <a:endParaRPr lang="en-US"/>
          </a:p>
        </p:txBody>
      </p:sp>
    </p:spTree>
    <p:extLst>
      <p:ext uri="{BB962C8B-B14F-4D97-AF65-F5344CB8AC3E}">
        <p14:creationId xmlns:p14="http://schemas.microsoft.com/office/powerpoint/2010/main" val="3286201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a:t>Feedback Loop - new practice that our team is doing to 1) document feedback, 2) bring information back to the group to show how the feedback is being used. </a:t>
            </a:r>
          </a:p>
          <a:p>
            <a:pPr marL="0" indent="0">
              <a:buFont typeface="Arial" panose="020B0604020202020204" pitchFamily="34" charset="0"/>
              <a:buNone/>
            </a:pPr>
            <a:endParaRPr lang="en-US"/>
          </a:p>
          <a:p>
            <a:pPr marL="0" indent="0">
              <a:buFont typeface="Arial" panose="020B0604020202020204" pitchFamily="34" charset="0"/>
              <a:buNone/>
            </a:pPr>
            <a:r>
              <a:rPr lang="en-US"/>
              <a:t>Skip #1, hold until the end, start with #2.</a:t>
            </a:r>
          </a:p>
          <a:p>
            <a:pPr marL="0" indent="0">
              <a:buFont typeface="Arial" panose="020B0604020202020204" pitchFamily="34" charset="0"/>
              <a:buNone/>
            </a:pPr>
            <a:endParaRPr lang="en-US"/>
          </a:p>
          <a:p>
            <a:pPr marL="0" indent="0">
              <a:buFont typeface="Arial" panose="020B0604020202020204" pitchFamily="34" charset="0"/>
              <a:buNone/>
            </a:pPr>
            <a:r>
              <a:rPr lang="en-US"/>
              <a:t>Note that Faron’s feedback about wanting OHA staff in the room to hear about her organization’s needs (Inter-Tribal Fish Commission) is not listed here, but will add. Having conversations with leadership about more appropriate avenues to address your concern since staff who were asked to leave serve as part of the project team and in most cases do not hold decision making power or influence in a way that could speak to what you’re asking. But I will add and can follow up in a future meeting.</a:t>
            </a:r>
          </a:p>
          <a:p>
            <a:pPr marL="0" indent="0">
              <a:buFont typeface="Arial" panose="020B0604020202020204" pitchFamily="34" charset="0"/>
              <a:buNone/>
            </a:pPr>
            <a:endParaRPr lang="en-US"/>
          </a:p>
          <a:p>
            <a:pPr marL="0" indent="0">
              <a:buFont typeface="Arial" panose="020B0604020202020204" pitchFamily="34" charset="0"/>
              <a:buNone/>
            </a:pPr>
            <a:r>
              <a:rPr lang="en-US"/>
              <a:t>#3 and #4 – came from feedback documented on the worksheets smaller breakout room groups last meeting. #3 – tools, #4 – process. </a:t>
            </a:r>
          </a:p>
          <a:p>
            <a:pPr marL="0" indent="0">
              <a:buFont typeface="Arial" panose="020B0604020202020204" pitchFamily="34" charset="0"/>
              <a:buNone/>
            </a:pPr>
            <a:endParaRPr lang="en-US"/>
          </a:p>
          <a:p>
            <a:pPr marL="0" indent="0">
              <a:buFont typeface="Arial" panose="020B0604020202020204" pitchFamily="34" charset="0"/>
              <a:buNone/>
            </a:pPr>
            <a:r>
              <a:rPr lang="en-US"/>
              <a:t>Acknowledge the tension felt between asking you all to contribute work toward a deliverable, while: </a:t>
            </a:r>
          </a:p>
          <a:p>
            <a:pPr marL="171450" indent="-171450">
              <a:buFont typeface="Arial" panose="020B0604020202020204" pitchFamily="34" charset="0"/>
              <a:buChar char="•"/>
            </a:pPr>
            <a:r>
              <a:rPr lang="en-US"/>
              <a:t>still finding a routine for how we move through the domains, </a:t>
            </a:r>
          </a:p>
          <a:p>
            <a:pPr marL="171450" indent="-171450">
              <a:buFont typeface="Arial" panose="020B0604020202020204" pitchFamily="34" charset="0"/>
              <a:buChar char="•"/>
            </a:pPr>
            <a:r>
              <a:rPr lang="en-US"/>
              <a:t>still trying to figure out how to level set each of the domains (especially when it isn’t an area of expertise for workgroup members) and</a:t>
            </a:r>
          </a:p>
          <a:p>
            <a:pPr marL="171450" indent="-171450">
              <a:buFont typeface="Arial" panose="020B0604020202020204" pitchFamily="34" charset="0"/>
              <a:buChar char="•"/>
            </a:pPr>
            <a:r>
              <a:rPr lang="en-US"/>
              <a:t>wondering if the worksheet is the best tool to get us to that end goal</a:t>
            </a:r>
          </a:p>
          <a:p>
            <a:pPr marL="0" indent="0">
              <a:buFont typeface="Arial" panose="020B0604020202020204" pitchFamily="34" charset="0"/>
              <a:buNone/>
            </a:pPr>
            <a:endParaRPr lang="en-US"/>
          </a:p>
          <a:p>
            <a:pPr marL="0" indent="0">
              <a:buFont typeface="Arial" panose="020B0604020202020204" pitchFamily="34" charset="0"/>
              <a:buNone/>
            </a:pPr>
            <a:r>
              <a:rPr lang="en-US"/>
              <a:t>Ask for you help in identifying what we need to change about our process and our tool to set up everyone for success. </a:t>
            </a:r>
          </a:p>
          <a:p>
            <a:pPr marL="171450" indent="-171450">
              <a:buFont typeface="Arial" panose="020B0604020202020204" pitchFamily="34" charset="0"/>
              <a:buChar char="•"/>
            </a:pPr>
            <a:r>
              <a:rPr lang="en-US"/>
              <a:t>Workgroup knows what it needs</a:t>
            </a:r>
          </a:p>
          <a:p>
            <a:pPr marL="171450" indent="-171450">
              <a:buFont typeface="Arial" panose="020B0604020202020204" pitchFamily="34" charset="0"/>
              <a:buChar char="•"/>
            </a:pPr>
            <a:r>
              <a:rPr lang="en-US"/>
              <a:t>Solutions will also come from within this virtual space</a:t>
            </a:r>
          </a:p>
          <a:p>
            <a:pPr marL="171450" indent="-171450">
              <a:buFont typeface="Arial" panose="020B0604020202020204" pitchFamily="34" charset="0"/>
              <a:buChar char="•"/>
            </a:pPr>
            <a:r>
              <a:rPr lang="en-US"/>
              <a:t>How we get there is making time to talk about it, problem solve together</a:t>
            </a:r>
          </a:p>
          <a:p>
            <a:pPr marL="171450" indent="-171450">
              <a:buFont typeface="Arial" panose="020B0604020202020204" pitchFamily="34" charset="0"/>
              <a:buChar char="•"/>
            </a:pPr>
            <a:endParaRPr lang="en-US"/>
          </a:p>
          <a:p>
            <a:pPr marL="0" indent="0">
              <a:buFont typeface="Arial" panose="020B0604020202020204" pitchFamily="34" charset="0"/>
              <a:buNone/>
            </a:pPr>
            <a:r>
              <a:rPr lang="en-US"/>
              <a:t>I propose we have a discussion about this next meeting – June 5</a:t>
            </a:r>
            <a:r>
              <a:rPr lang="en-US" baseline="30000"/>
              <a:t>th</a:t>
            </a:r>
            <a:r>
              <a:rPr lang="en-US"/>
              <a:t> (ample time and internal processors)</a:t>
            </a:r>
          </a:p>
          <a:p>
            <a:pPr marL="0" indent="0">
              <a:buFont typeface="Arial" panose="020B0604020202020204" pitchFamily="34" charset="0"/>
              <a:buNone/>
            </a:pPr>
            <a:endParaRPr lang="en-US"/>
          </a:p>
          <a:p>
            <a:pPr marL="0" indent="0">
              <a:buFont typeface="Arial" panose="020B0604020202020204" pitchFamily="34" charset="0"/>
              <a:buNone/>
            </a:pPr>
            <a:r>
              <a:rPr lang="en-US"/>
              <a:t>We are naturally moving there, All the feedback is pointing us in that direction. #5 gives us concrete solutions to change about the worksheet. </a:t>
            </a:r>
          </a:p>
          <a:p>
            <a:pPr marL="0" indent="0">
              <a:buFont typeface="Arial" panose="020B0604020202020204" pitchFamily="34" charset="0"/>
              <a:buNone/>
            </a:pPr>
            <a:r>
              <a:rPr lang="en-US" b="1"/>
              <a:t>Thank you for being brave to share what you have thus far. It’s all helping us to get to a more refined process, which will give us a better output/deliverable.</a:t>
            </a:r>
          </a:p>
          <a:p>
            <a:pPr marL="0" indent="0">
              <a:buFont typeface="Arial" panose="020B0604020202020204" pitchFamily="34" charset="0"/>
              <a:buNone/>
            </a:pPr>
            <a:endParaRPr lang="en-US"/>
          </a:p>
          <a:p>
            <a:pPr marL="0" indent="0">
              <a:buFont typeface="Arial" panose="020B0604020202020204" pitchFamily="34" charset="0"/>
              <a:buNone/>
            </a:pPr>
            <a:r>
              <a:rPr lang="en-US"/>
              <a:t>Pause for questions/brief comments before Fist of 5 Activity with William. </a:t>
            </a:r>
          </a:p>
        </p:txBody>
      </p:sp>
      <p:sp>
        <p:nvSpPr>
          <p:cNvPr id="4" name="Slide Number Placeholder 3"/>
          <p:cNvSpPr>
            <a:spLocks noGrp="1"/>
          </p:cNvSpPr>
          <p:nvPr>
            <p:ph type="sldNum" sz="quarter" idx="5"/>
          </p:nvPr>
        </p:nvSpPr>
        <p:spPr/>
        <p:txBody>
          <a:bodyPr/>
          <a:lstStyle/>
          <a:p>
            <a:fld id="{9B7AEB7F-F2F8-4C2F-9D50-80E91FD49617}" type="slidenum">
              <a:rPr lang="en-US" smtClean="0"/>
              <a:t>19</a:t>
            </a:fld>
            <a:endParaRPr lang="en-US"/>
          </a:p>
        </p:txBody>
      </p:sp>
    </p:spTree>
    <p:extLst>
      <p:ext uri="{BB962C8B-B14F-4D97-AF65-F5344CB8AC3E}">
        <p14:creationId xmlns:p14="http://schemas.microsoft.com/office/powerpoint/2010/main" val="21572368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t>Hello everyone!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t>I shared this slide last week in detail so I’ll be doing a more summarized version of it this time around.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i="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i="0"/>
              <a:t>Feedback #1: We’ve seen a drop off in attendance most recently. We understand things come up in your full time work and lives outside work. We’ve done some individual follow up with workgroup members to reconnect and reassure folks that any time is a good time to plug back into the workgroup. I know that’s helped a bit, but we still have about half of our workgroup absent every meeting. As a project team we’d like to know if there are regular barriers you are facing to attendance, trends. So much of this work is collaborative across partner types and we need to hear all your voices, so understanding any kind of barriers you face really helps us to plan, at least for what we have control over.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i="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i="0"/>
              <a:t>We’ve started to also ask if you cannot be here, to please email us letting us know, so we can better plan for activities on our meeting day.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i="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i="0"/>
              <a:t>I’m </a:t>
            </a:r>
            <a:r>
              <a:rPr lang="en-US" i="0" err="1"/>
              <a:t>gonna</a:t>
            </a:r>
            <a:r>
              <a:rPr lang="en-US" i="0"/>
              <a:t> skip #2 and come back to that last b/c it will segue us into our group agreements. </a:t>
            </a:r>
            <a:endParaRPr lang="en-US"/>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i="0"/>
              <a:t> </a:t>
            </a:r>
          </a:p>
          <a:p>
            <a:pPr marL="0" indent="0">
              <a:buFont typeface="Arial" panose="020B0604020202020204" pitchFamily="34" charset="0"/>
              <a:buNone/>
            </a:pPr>
            <a:r>
              <a:rPr lang="en-US"/>
              <a:t>Feedback #3 is about the way the roles were written into the modernization manual, specifically more clarity needed for some. Sara, from our Project Team has reviewed the roles for today and added context and examples where she could. This was sent out as part of the prep materials for today, it is word document, and you can read Sara’s comments. Facilitators will also review these comments in small groups in case you didn’t get a chance to look those over before the meeting. </a:t>
            </a:r>
          </a:p>
          <a:p>
            <a:pPr marL="0" indent="0">
              <a:buFont typeface="Arial" panose="020B0604020202020204" pitchFamily="34" charset="0"/>
              <a:buNone/>
            </a:pPr>
            <a:endParaRPr lang="en-US"/>
          </a:p>
          <a:p>
            <a:pPr marL="0" indent="0">
              <a:buFont typeface="Arial" panose="020B0604020202020204" pitchFamily="34" charset="0"/>
              <a:buNone/>
            </a:pPr>
            <a:r>
              <a:rPr lang="en-US"/>
              <a:t>As always, we are open to hearing if this is helpful or if something else is needed. We’ll be making some time toward the end of our small group work to check in about this. </a:t>
            </a:r>
          </a:p>
          <a:p>
            <a:pPr marL="0" indent="0">
              <a:buFont typeface="Arial" panose="020B0604020202020204" pitchFamily="34" charset="0"/>
              <a:buNone/>
            </a:pPr>
            <a:endParaRPr lang="en-US"/>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i="0"/>
              <a:t>Feedback #2: As we begin to get into dialogue with different partners in small groups about roles, we could all benefit from revisiting the group agreements that were established at the start of this workgroup. While we don’t expect everyone to agree in this workgroup on a topic/theme, we do expect that all members of this workgroup navigate discussions with curiosity and respect for one another. Every contribution is valid, worthy of consideration and is someone’s truth. And nobody’s truth should be minimized and made to feel unimportant.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i="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i="0"/>
              <a:t>We all have a role in shaping a positive collaborative environment by upholding the group agreements. Together we hold each other accountable when we aren’t meeting those expectations. So as follow up to this feedback, we’ll be using the group agreements as reminders about workgroup member conduct and expectations for how we care for one another in this space.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i="0"/>
          </a:p>
        </p:txBody>
      </p:sp>
      <p:sp>
        <p:nvSpPr>
          <p:cNvPr id="4" name="Slide Number Placeholder 3"/>
          <p:cNvSpPr>
            <a:spLocks noGrp="1"/>
          </p:cNvSpPr>
          <p:nvPr>
            <p:ph type="sldNum" sz="quarter" idx="5"/>
          </p:nvPr>
        </p:nvSpPr>
        <p:spPr/>
        <p:txBody>
          <a:bodyPr/>
          <a:lstStyle/>
          <a:p>
            <a:fld id="{9B7AEB7F-F2F8-4C2F-9D50-80E91FD49617}" type="slidenum">
              <a:rPr lang="en-US" smtClean="0"/>
              <a:t>4</a:t>
            </a:fld>
            <a:endParaRPr lang="en-US"/>
          </a:p>
        </p:txBody>
      </p:sp>
    </p:spTree>
    <p:extLst>
      <p:ext uri="{BB962C8B-B14F-4D97-AF65-F5344CB8AC3E}">
        <p14:creationId xmlns:p14="http://schemas.microsoft.com/office/powerpoint/2010/main" val="33910969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When we first shared these 4 meetings ago, we went into detail about what they meant, broke it way down. I’m going to read through most of them and focus on elaborating on the few that might need a little more context. </a:t>
            </a:r>
          </a:p>
          <a:p>
            <a:endParaRPr lang="en-US"/>
          </a:p>
          <a:p>
            <a:r>
              <a:rPr lang="en-US" b="1"/>
              <a:t>Confidentiality</a:t>
            </a:r>
            <a:r>
              <a:rPr lang="en-US"/>
              <a:t>: we can talk about things/concepts, but not people</a:t>
            </a:r>
          </a:p>
          <a:p>
            <a:endParaRPr lang="en-US" b="1"/>
          </a:p>
          <a:p>
            <a:r>
              <a:rPr lang="en-US" b="1"/>
              <a:t>* Name and account for power dynamics</a:t>
            </a:r>
            <a:r>
              <a:rPr lang="en-US"/>
              <a:t>: For those of us who hold power based on dominant identities or our jobs, how are we sharing that power in spaces like these? How are we affirming others given less power? </a:t>
            </a:r>
          </a:p>
          <a:p>
            <a:endParaRPr lang="en-US" b="1"/>
          </a:p>
          <a:p>
            <a:r>
              <a:rPr lang="en-US" b="1"/>
              <a:t>Speak your truth and hear the truth of others</a:t>
            </a:r>
            <a:r>
              <a:rPr lang="en-US"/>
              <a:t>: Every contribution (whether aloud, or in the chat) is valid and is someone’s truth. Can we challenge ourselves to lean into that truth with curiosity and really try to understand it vs. being defensive and discounting it. How do we avoid devaluing people’s truths and making them feel as if their truths don’t matter. </a:t>
            </a:r>
          </a:p>
          <a:p>
            <a:endParaRPr lang="en-US" b="1"/>
          </a:p>
          <a:p>
            <a:r>
              <a:rPr lang="en-US" b="1"/>
              <a:t>Stay engaged</a:t>
            </a:r>
            <a:r>
              <a:rPr lang="en-US"/>
              <a:t>…this work requires intentional participation. This particular domain has felt like an eternity. I get that. I feel that too AND we are almost done and need to push through. Let us remember that there is an end in sight. We are doing great and we still need to push.  And in that final push, how can we support each other to see our success through? </a:t>
            </a:r>
          </a:p>
          <a:p>
            <a:endParaRPr lang="en-US"/>
          </a:p>
          <a:p>
            <a:endParaRPr lang="en-US"/>
          </a:p>
          <a:p>
            <a:endParaRPr lang="en-US"/>
          </a:p>
          <a:p>
            <a:endParaRPr lang="en-US"/>
          </a:p>
        </p:txBody>
      </p:sp>
      <p:sp>
        <p:nvSpPr>
          <p:cNvPr id="4" name="Slide Number Placeholder 3"/>
          <p:cNvSpPr>
            <a:spLocks noGrp="1"/>
          </p:cNvSpPr>
          <p:nvPr>
            <p:ph type="sldNum" sz="quarter" idx="5"/>
          </p:nvPr>
        </p:nvSpPr>
        <p:spPr/>
        <p:txBody>
          <a:bodyPr/>
          <a:lstStyle/>
          <a:p>
            <a:fld id="{9B7AEB7F-F2F8-4C2F-9D50-80E91FD49617}" type="slidenum">
              <a:rPr lang="en-US" smtClean="0"/>
              <a:t>5</a:t>
            </a:fld>
            <a:endParaRPr lang="en-US"/>
          </a:p>
        </p:txBody>
      </p:sp>
    </p:spTree>
    <p:extLst>
      <p:ext uri="{BB962C8B-B14F-4D97-AF65-F5344CB8AC3E}">
        <p14:creationId xmlns:p14="http://schemas.microsoft.com/office/powerpoint/2010/main" val="14678619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Slow down to support full participation by all group members </a:t>
            </a:r>
            <a:r>
              <a:rPr lang="en-US"/>
              <a:t>– we all process and retain information in different ways, some of us may need a little more time to think and reflect. So a reminder to slow down so that everyone’s with us. And as a facilitator, I always welcome help from the group on these kinds of observations. “I noticed we haven’t heard as much from CBOs today. I want to make space if anyone has thoughts they’d like to share.” </a:t>
            </a:r>
          </a:p>
          <a:p>
            <a:endParaRPr lang="en-US" b="1"/>
          </a:p>
          <a:p>
            <a:r>
              <a:rPr lang="en-US" b="1"/>
              <a:t>Hold grace</a:t>
            </a:r>
            <a:r>
              <a:rPr lang="en-US"/>
              <a:t>……Be kind and understanding to one another for different reasons we are interrupted or called away momentarily from a meeting.</a:t>
            </a:r>
          </a:p>
          <a:p>
            <a:endParaRPr lang="en-US" b="1"/>
          </a:p>
          <a:p>
            <a:r>
              <a:rPr lang="en-US" b="1"/>
              <a:t>*Experience discomfort </a:t>
            </a:r>
            <a:r>
              <a:rPr lang="en-US"/>
              <a:t>– A call to lean in and embrace discomfort. Discomfort (while not a pleasant feeling for anyone) can allow you to see a situation differently, give you great insight and also allow growth, if you allow it. Just a reminder that these conversations we are having about roles, not about any one person’s work or their mistakes. Its about the systems that we are all a part of broadly and so we should not take things personally. There is a difference between experiencing discomfort or being uncomfortable and feeling unsafe. </a:t>
            </a:r>
          </a:p>
          <a:p>
            <a:endParaRPr lang="en-US" b="1"/>
          </a:p>
          <a:p>
            <a:r>
              <a:rPr lang="en-US" b="1"/>
              <a:t>Acknowledge intent, but center impact </a:t>
            </a:r>
            <a:r>
              <a:rPr lang="en-US"/>
              <a:t>(ouch/oops) – We center impact because relationships matter. The way you all feel in this space matters. It matters above intentions. Ouch/oops are </a:t>
            </a:r>
            <a:r>
              <a:rPr lang="en-US" err="1"/>
              <a:t>sorta</a:t>
            </a:r>
            <a:r>
              <a:rPr lang="en-US"/>
              <a:t> like code words to say things like, “what you said really hurt me,” or I realized what I said wasn’t the best way to say that. I made a mistake.” B/c sometimes saying those things aloud require a level of vulnerability and trust that we are still working to build with one another. </a:t>
            </a:r>
          </a:p>
        </p:txBody>
      </p:sp>
      <p:sp>
        <p:nvSpPr>
          <p:cNvPr id="4" name="Slide Number Placeholder 3"/>
          <p:cNvSpPr>
            <a:spLocks noGrp="1"/>
          </p:cNvSpPr>
          <p:nvPr>
            <p:ph type="sldNum" sz="quarter" idx="5"/>
          </p:nvPr>
        </p:nvSpPr>
        <p:spPr/>
        <p:txBody>
          <a:bodyPr/>
          <a:lstStyle/>
          <a:p>
            <a:fld id="{9B7AEB7F-F2F8-4C2F-9D50-80E91FD49617}" type="slidenum">
              <a:rPr lang="en-US" smtClean="0"/>
              <a:t>6</a:t>
            </a:fld>
            <a:endParaRPr lang="en-US"/>
          </a:p>
        </p:txBody>
      </p:sp>
    </p:spTree>
    <p:extLst>
      <p:ext uri="{BB962C8B-B14F-4D97-AF65-F5344CB8AC3E}">
        <p14:creationId xmlns:p14="http://schemas.microsoft.com/office/powerpoint/2010/main" val="2477964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Expect and be okay with non-closure </a:t>
            </a:r>
            <a:r>
              <a:rPr lang="en-US"/>
              <a:t>– You may not agree on something and sometimes you have to leave it at that, let it be. </a:t>
            </a:r>
          </a:p>
          <a:p>
            <a:endParaRPr lang="en-US" b="1"/>
          </a:p>
          <a:p>
            <a:pPr marL="0" marR="0" lvl="0" indent="0" algn="l" defTabSz="914400" rtl="0" eaLnBrk="1" fontAlgn="auto" latinLnBrk="0" hangingPunct="1">
              <a:lnSpc>
                <a:spcPct val="100000"/>
              </a:lnSpc>
              <a:spcBef>
                <a:spcPts val="0"/>
              </a:spcBef>
              <a:spcAft>
                <a:spcPts val="0"/>
              </a:spcAft>
              <a:buClrTx/>
              <a:buSzTx/>
              <a:buFontTx/>
              <a:buNone/>
              <a:tabLst/>
              <a:defRPr/>
            </a:pPr>
            <a:r>
              <a:rPr lang="en-US" b="1"/>
              <a:t>*Learn from previous experience and focus on moving forward </a:t>
            </a:r>
            <a:r>
              <a:rPr lang="en-US"/>
              <a:t>– For simple things that happen in this workgroup I think it is okay to take the approach of learning from an experience and focus on doing better next time. For more serious situations that play out in this workgroup, please know there is no expectation to “just move forward.” Our Project Team is open to helping you navigate the situation and work with you to consider options that prioritize your psychological safety. </a:t>
            </a:r>
          </a:p>
          <a:p>
            <a:endParaRPr lang="en-US"/>
          </a:p>
          <a:p>
            <a:r>
              <a:rPr lang="en-US" b="1"/>
              <a:t>Remember our interdependence</a:t>
            </a:r>
            <a:r>
              <a:rPr lang="en-US"/>
              <a:t>… - We all need each other for public health modernization. We cannot do it alone or in silos. Everybody plays a different but critical part.</a:t>
            </a:r>
          </a:p>
          <a:p>
            <a:endParaRPr lang="en-US" b="1"/>
          </a:p>
          <a:p>
            <a:r>
              <a:rPr lang="en-US" b="1"/>
              <a:t>Share responsibility for the success… </a:t>
            </a:r>
            <a:r>
              <a:rPr lang="en-US" b="0"/>
              <a:t>- We all have a responsibility to the goals of this group, and we are all needed, so we need to show up and we need to participate, and when we do, our work will be strong. (Take a moment to sit with this.)</a:t>
            </a:r>
          </a:p>
          <a:p>
            <a:endParaRPr lang="en-US"/>
          </a:p>
          <a:p>
            <a:endParaRPr lang="en-US"/>
          </a:p>
          <a:p>
            <a:r>
              <a:rPr lang="en-US" sz="1400" b="0"/>
              <a:t>Would anyone like to add to the group agreements? Especially workgroup members that were not here when these were created? </a:t>
            </a:r>
          </a:p>
        </p:txBody>
      </p:sp>
      <p:sp>
        <p:nvSpPr>
          <p:cNvPr id="4" name="Slide Number Placeholder 3"/>
          <p:cNvSpPr>
            <a:spLocks noGrp="1"/>
          </p:cNvSpPr>
          <p:nvPr>
            <p:ph type="sldNum" sz="quarter" idx="5"/>
          </p:nvPr>
        </p:nvSpPr>
        <p:spPr/>
        <p:txBody>
          <a:bodyPr/>
          <a:lstStyle/>
          <a:p>
            <a:fld id="{9B7AEB7F-F2F8-4C2F-9D50-80E91FD49617}" type="slidenum">
              <a:rPr lang="en-US" smtClean="0"/>
              <a:t>7</a:t>
            </a:fld>
            <a:endParaRPr lang="en-US"/>
          </a:p>
        </p:txBody>
      </p:sp>
    </p:spTree>
    <p:extLst>
      <p:ext uri="{BB962C8B-B14F-4D97-AF65-F5344CB8AC3E}">
        <p14:creationId xmlns:p14="http://schemas.microsoft.com/office/powerpoint/2010/main" val="1036205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We wanted to give the group an update about a recent meeting that William and I attended related to this work.  </a:t>
            </a:r>
          </a:p>
          <a:p>
            <a:endParaRPr lang="en-US"/>
          </a:p>
          <a:p>
            <a:r>
              <a:rPr lang="en-US"/>
              <a:t>We were invited to the Oregon Tribal Public Health Modernization Community of Practice meeting hosted by the Confederated Tribe of Warm Springs. Much like we are doing in this space with all of you, talking about roles that work in partnership with local public health and state, we did a similar exercise with public health modernization leads for tribes to capture feedback about roles from the perspective of tribal members or people who are not tribal members but that work for tribes.</a:t>
            </a:r>
          </a:p>
          <a:p>
            <a:endParaRPr lang="en-US"/>
          </a:p>
          <a:p>
            <a:r>
              <a:rPr lang="en-US"/>
              <a:t>William and I will prepare a more detailed share back about what we did at this meeting and lessons learned for our October 16</a:t>
            </a:r>
            <a:r>
              <a:rPr lang="en-US" baseline="30000"/>
              <a:t>th</a:t>
            </a:r>
            <a:r>
              <a:rPr lang="en-US"/>
              <a:t> meeting, but wanted to let you know this took place. </a:t>
            </a:r>
          </a:p>
          <a:p>
            <a:endParaRPr lang="en-US"/>
          </a:p>
          <a:p>
            <a:r>
              <a:rPr lang="en-US"/>
              <a:t>A special thank you to Kimberly Lane, Siletz Tribal member and member of this workgroup who helped us prepare for the presentation in Warm Springs. Thank you, Kimberly. </a:t>
            </a:r>
          </a:p>
        </p:txBody>
      </p:sp>
      <p:sp>
        <p:nvSpPr>
          <p:cNvPr id="4" name="Slide Number Placeholder 3"/>
          <p:cNvSpPr>
            <a:spLocks noGrp="1"/>
          </p:cNvSpPr>
          <p:nvPr>
            <p:ph type="sldNum" sz="quarter" idx="5"/>
          </p:nvPr>
        </p:nvSpPr>
        <p:spPr/>
        <p:txBody>
          <a:bodyPr/>
          <a:lstStyle/>
          <a:p>
            <a:fld id="{9B7AEB7F-F2F8-4C2F-9D50-80E91FD49617}" type="slidenum">
              <a:rPr lang="en-US" smtClean="0"/>
              <a:t>8</a:t>
            </a:fld>
            <a:endParaRPr lang="en-US"/>
          </a:p>
        </p:txBody>
      </p:sp>
    </p:spTree>
    <p:extLst>
      <p:ext uri="{BB962C8B-B14F-4D97-AF65-F5344CB8AC3E}">
        <p14:creationId xmlns:p14="http://schemas.microsoft.com/office/powerpoint/2010/main" val="16587066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1" indent="-342900">
              <a:buChar char="•"/>
            </a:pPr>
            <a:r>
              <a:rPr lang="en-US"/>
              <a:t>How do people feel about the current pacing?</a:t>
            </a:r>
          </a:p>
          <a:p>
            <a:pPr marL="342900" lvl="1" indent="-342900">
              <a:buChar char="•"/>
            </a:pPr>
            <a:r>
              <a:rPr lang="en-US"/>
              <a:t>We just want you to have this information moving forward</a:t>
            </a:r>
            <a:endParaRPr lang="en-US">
              <a:ea typeface="Calibri"/>
              <a:cs typeface="Calibri"/>
            </a:endParaRPr>
          </a:p>
          <a:p>
            <a:pPr marL="342900" lvl="1" indent="-342900">
              <a:buChar char="•"/>
            </a:pPr>
            <a:r>
              <a:rPr lang="en-US"/>
              <a:t>What possible suggestions do you have about maintaining integrity of the work and at the same time moving through?</a:t>
            </a:r>
          </a:p>
          <a:p>
            <a:endParaRPr lang="en-US">
              <a:ea typeface="Calibri"/>
              <a:cs typeface="Calibri"/>
            </a:endParaRPr>
          </a:p>
        </p:txBody>
      </p:sp>
      <p:sp>
        <p:nvSpPr>
          <p:cNvPr id="4" name="Slide Number Placeholder 3"/>
          <p:cNvSpPr>
            <a:spLocks noGrp="1"/>
          </p:cNvSpPr>
          <p:nvPr>
            <p:ph type="sldNum" sz="quarter" idx="5"/>
          </p:nvPr>
        </p:nvSpPr>
        <p:spPr/>
        <p:txBody>
          <a:bodyPr/>
          <a:lstStyle/>
          <a:p>
            <a:fld id="{9B7AEB7F-F2F8-4C2F-9D50-80E91FD49617}" type="slidenum">
              <a:rPr lang="en-US"/>
              <a:t>9</a:t>
            </a:fld>
            <a:endParaRPr lang="en-US"/>
          </a:p>
        </p:txBody>
      </p:sp>
    </p:spTree>
    <p:extLst>
      <p:ext uri="{BB962C8B-B14F-4D97-AF65-F5344CB8AC3E}">
        <p14:creationId xmlns:p14="http://schemas.microsoft.com/office/powerpoint/2010/main" val="33565053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F3E078FA-23BE-45FB-AD8A-CFDD7FD99D82}" type="slidenum">
              <a:rPr lang="en-US"/>
              <a:t>10</a:t>
            </a:fld>
            <a:endParaRPr lang="en-US"/>
          </a:p>
        </p:txBody>
      </p:sp>
    </p:spTree>
    <p:extLst>
      <p:ext uri="{BB962C8B-B14F-4D97-AF65-F5344CB8AC3E}">
        <p14:creationId xmlns:p14="http://schemas.microsoft.com/office/powerpoint/2010/main" val="39821367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Just for reference, don’t go over in detail</a:t>
            </a:r>
            <a:endParaRPr lang="en-US">
              <a:cs typeface="Calibri"/>
            </a:endParaRPr>
          </a:p>
        </p:txBody>
      </p:sp>
      <p:sp>
        <p:nvSpPr>
          <p:cNvPr id="4" name="Slide Number Placeholder 3"/>
          <p:cNvSpPr>
            <a:spLocks noGrp="1"/>
          </p:cNvSpPr>
          <p:nvPr>
            <p:ph type="sldNum" sz="quarter" idx="5"/>
          </p:nvPr>
        </p:nvSpPr>
        <p:spPr/>
        <p:txBody>
          <a:bodyPr/>
          <a:lstStyle/>
          <a:p>
            <a:fld id="{9B7AEB7F-F2F8-4C2F-9D50-80E91FD49617}" type="slidenum">
              <a:rPr lang="en-US" smtClean="0"/>
              <a:t>11</a:t>
            </a:fld>
            <a:endParaRPr lang="en-US"/>
          </a:p>
        </p:txBody>
      </p:sp>
    </p:spTree>
    <p:extLst>
      <p:ext uri="{BB962C8B-B14F-4D97-AF65-F5344CB8AC3E}">
        <p14:creationId xmlns:p14="http://schemas.microsoft.com/office/powerpoint/2010/main" val="32157178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16D909AF-9DD4-4888-99E0-3A8C565EA1E5}"/>
              </a:ext>
            </a:extLst>
          </p:cNvPr>
          <p:cNvSpPr>
            <a:spLocks/>
          </p:cNvSpPr>
          <p:nvPr userDrawn="1"/>
        </p:nvSpPr>
        <p:spPr bwMode="auto">
          <a:xfrm>
            <a:off x="296863" y="4530725"/>
            <a:ext cx="11598275" cy="2098675"/>
          </a:xfrm>
          <a:custGeom>
            <a:avLst/>
            <a:gdLst>
              <a:gd name="T0" fmla="*/ 0 w 11599295"/>
              <a:gd name="T1" fmla="*/ 574549 h 2098540"/>
              <a:gd name="T2" fmla="*/ 5911017 w 11599295"/>
              <a:gd name="T3" fmla="*/ 119 h 2098540"/>
              <a:gd name="T4" fmla="*/ 11599295 w 11599295"/>
              <a:gd name="T5" fmla="*/ 574549 h 2098540"/>
              <a:gd name="T6" fmla="*/ 11599295 w 11599295"/>
              <a:gd name="T7" fmla="*/ 2098540 h 2098540"/>
              <a:gd name="T8" fmla="*/ 0 w 11599295"/>
              <a:gd name="T9" fmla="*/ 2098540 h 2098540"/>
              <a:gd name="T10" fmla="*/ 0 w 11599295"/>
              <a:gd name="T11" fmla="*/ 574549 h 209854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599295" h="2098540">
                <a:moveTo>
                  <a:pt x="0" y="574549"/>
                </a:moveTo>
                <a:cubicBezTo>
                  <a:pt x="1991832" y="205272"/>
                  <a:pt x="2899278" y="-5743"/>
                  <a:pt x="5911017" y="119"/>
                </a:cubicBezTo>
                <a:cubicBezTo>
                  <a:pt x="8993094" y="58735"/>
                  <a:pt x="9730556" y="199410"/>
                  <a:pt x="11599295" y="574549"/>
                </a:cubicBezTo>
                <a:lnTo>
                  <a:pt x="11599295" y="2098540"/>
                </a:lnTo>
                <a:lnTo>
                  <a:pt x="0" y="2098540"/>
                </a:lnTo>
                <a:lnTo>
                  <a:pt x="0" y="574549"/>
                </a:lnTo>
                <a:close/>
              </a:path>
            </a:pathLst>
          </a:custGeom>
          <a:solidFill>
            <a:schemeClr val="accent1">
              <a:alpha val="30196"/>
            </a:schemeClr>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cxnSp>
        <p:nvCxnSpPr>
          <p:cNvPr id="5" name="Straight Connector 12">
            <a:extLst>
              <a:ext uri="{FF2B5EF4-FFF2-40B4-BE49-F238E27FC236}">
                <a16:creationId xmlns:a16="http://schemas.microsoft.com/office/drawing/2014/main" id="{679DDD80-7848-4C57-86D7-6ECC382DEA64}"/>
              </a:ext>
            </a:extLst>
          </p:cNvPr>
          <p:cNvCxnSpPr>
            <a:cxnSpLocks noChangeShapeType="1"/>
          </p:cNvCxnSpPr>
          <p:nvPr userDrawn="1"/>
        </p:nvCxnSpPr>
        <p:spPr bwMode="auto">
          <a:xfrm flipH="1">
            <a:off x="287338" y="6662738"/>
            <a:ext cx="11599862" cy="0"/>
          </a:xfrm>
          <a:prstGeom prst="line">
            <a:avLst/>
          </a:prstGeom>
          <a:noFill/>
          <a:ln w="28575" algn="ctr">
            <a:solidFill>
              <a:srgbClr val="EC890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 name="Straight Connector 13">
            <a:extLst>
              <a:ext uri="{FF2B5EF4-FFF2-40B4-BE49-F238E27FC236}">
                <a16:creationId xmlns:a16="http://schemas.microsoft.com/office/drawing/2014/main" id="{4B2AA19F-ACC7-48C8-A182-CF0D4AFD82CD}"/>
              </a:ext>
            </a:extLst>
          </p:cNvPr>
          <p:cNvCxnSpPr>
            <a:cxnSpLocks noChangeShapeType="1"/>
          </p:cNvCxnSpPr>
          <p:nvPr userDrawn="1"/>
        </p:nvCxnSpPr>
        <p:spPr bwMode="auto">
          <a:xfrm flipH="1">
            <a:off x="296863" y="228600"/>
            <a:ext cx="11598275" cy="0"/>
          </a:xfrm>
          <a:prstGeom prst="line">
            <a:avLst/>
          </a:prstGeom>
          <a:noFill/>
          <a:ln w="28575" algn="ctr">
            <a:solidFill>
              <a:srgbClr val="EC890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7" name="Picture 14" descr="Logo&#10;&#10;Description automatically generated">
            <a:extLst>
              <a:ext uri="{FF2B5EF4-FFF2-40B4-BE49-F238E27FC236}">
                <a16:creationId xmlns:a16="http://schemas.microsoft.com/office/drawing/2014/main" id="{0E2A3693-DE59-49C4-B2D9-8AE4AA757FF9}"/>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724400" y="4914900"/>
            <a:ext cx="2590800" cy="96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914400" y="682626"/>
            <a:ext cx="10363200" cy="1470025"/>
          </a:xfrm>
        </p:spPr>
        <p:txBody>
          <a:bodyPr/>
          <a:lstStyle>
            <a:lvl1pPr algn="ctr">
              <a:defRPr/>
            </a:lvl1pPr>
          </a:lstStyle>
          <a:p>
            <a:pPr lvl="0"/>
            <a:r>
              <a:rPr lang="en-US" altLang="en-US" noProof="0"/>
              <a:t>Title</a:t>
            </a:r>
          </a:p>
        </p:txBody>
      </p:sp>
      <p:sp>
        <p:nvSpPr>
          <p:cNvPr id="6147" name="Rectangle 3"/>
          <p:cNvSpPr>
            <a:spLocks noGrp="1" noChangeArrowheads="1"/>
          </p:cNvSpPr>
          <p:nvPr>
            <p:ph type="subTitle" idx="1"/>
          </p:nvPr>
        </p:nvSpPr>
        <p:spPr>
          <a:xfrm>
            <a:off x="1828800" y="2438400"/>
            <a:ext cx="8534400" cy="1752600"/>
          </a:xfrm>
        </p:spPr>
        <p:txBody>
          <a:bodyPr/>
          <a:lstStyle>
            <a:lvl1pPr marL="0" indent="0" algn="ctr">
              <a:buFontTx/>
              <a:buNone/>
              <a:defRPr sz="1400"/>
            </a:lvl1pPr>
          </a:lstStyle>
          <a:p>
            <a:pPr lvl="0"/>
            <a:r>
              <a:rPr lang="en-US" altLang="en-US" noProof="0"/>
              <a:t>Click to edit Master subtitle style</a:t>
            </a:r>
          </a:p>
        </p:txBody>
      </p:sp>
      <p:sp>
        <p:nvSpPr>
          <p:cNvPr id="8" name="Rectangle 5">
            <a:extLst>
              <a:ext uri="{FF2B5EF4-FFF2-40B4-BE49-F238E27FC236}">
                <a16:creationId xmlns:a16="http://schemas.microsoft.com/office/drawing/2014/main" id="{18011F86-3403-429A-979E-90718DF962F3}"/>
              </a:ext>
            </a:extLst>
          </p:cNvPr>
          <p:cNvSpPr>
            <a:spLocks noGrp="1" noChangeArrowheads="1"/>
          </p:cNvSpPr>
          <p:nvPr>
            <p:ph type="ftr" sz="quarter" idx="10"/>
          </p:nvPr>
        </p:nvSpPr>
        <p:spPr>
          <a:xfrm>
            <a:off x="4572000" y="5970588"/>
            <a:ext cx="3860800" cy="476250"/>
          </a:xfrm>
        </p:spPr>
        <p:txBody>
          <a:bodyPr/>
          <a:lstStyle>
            <a:lvl1pPr algn="l" eaLnBrk="0" hangingPunct="0">
              <a:spcBef>
                <a:spcPct val="50000"/>
              </a:spcBef>
              <a:defRPr dirty="0"/>
            </a:lvl1pPr>
          </a:lstStyle>
          <a:p>
            <a:pPr>
              <a:defRPr/>
            </a:pPr>
            <a:r>
              <a:rPr lang="en-US" altLang="en-US"/>
              <a:t>(Enter) DEPARTMENT (ALL CAPS)</a:t>
            </a:r>
            <a:br>
              <a:rPr lang="en-US" altLang="en-US"/>
            </a:br>
            <a:r>
              <a:rPr lang="en-US" altLang="en-US"/>
              <a:t>(Enter) Division or Office (Mixed Case)</a:t>
            </a:r>
          </a:p>
          <a:p>
            <a:pPr>
              <a:defRPr/>
            </a:pPr>
            <a:endParaRPr lang="en-US" altLang="en-US"/>
          </a:p>
        </p:txBody>
      </p:sp>
    </p:spTree>
    <p:extLst>
      <p:ext uri="{BB962C8B-B14F-4D97-AF65-F5344CB8AC3E}">
        <p14:creationId xmlns:p14="http://schemas.microsoft.com/office/powerpoint/2010/main" val="3939848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3B63FD8-E5A1-45BF-9768-B8A93B11DA19}"/>
              </a:ext>
            </a:extLst>
          </p:cNvPr>
          <p:cNvSpPr>
            <a:spLocks noGrp="1" noChangeArrowheads="1"/>
          </p:cNvSpPr>
          <p:nvPr>
            <p:ph type="dt" sz="half" idx="10"/>
          </p:nvPr>
        </p:nvSpPr>
        <p:spPr>
          <a:ln/>
        </p:spPr>
        <p:txBody>
          <a:bodyPr/>
          <a:lstStyle>
            <a:lvl1pPr>
              <a:defRPr/>
            </a:lvl1pPr>
          </a:lstStyle>
          <a:p>
            <a:pPr>
              <a:defRPr/>
            </a:pPr>
            <a:r>
              <a:rPr lang="en-US" altLang="en-US"/>
              <a:t>(Enter) DEPARTMENT (ALL CAPS)</a:t>
            </a:r>
            <a:br>
              <a:rPr lang="en-US" altLang="en-US"/>
            </a:br>
            <a:r>
              <a:rPr lang="en-US" altLang="en-US"/>
              <a:t>(Enter) Division or Office (Mixed Case)</a:t>
            </a:r>
          </a:p>
          <a:p>
            <a:pPr>
              <a:defRPr/>
            </a:pPr>
            <a:endParaRPr lang="en-US" altLang="en-US"/>
          </a:p>
        </p:txBody>
      </p:sp>
      <p:sp>
        <p:nvSpPr>
          <p:cNvPr id="5" name="Rectangle 8">
            <a:extLst>
              <a:ext uri="{FF2B5EF4-FFF2-40B4-BE49-F238E27FC236}">
                <a16:creationId xmlns:a16="http://schemas.microsoft.com/office/drawing/2014/main" id="{D15D044F-A29B-4E41-99F7-CEB1F23CD8A6}"/>
              </a:ext>
            </a:extLst>
          </p:cNvPr>
          <p:cNvSpPr>
            <a:spLocks noGrp="1" noChangeArrowheads="1"/>
          </p:cNvSpPr>
          <p:nvPr>
            <p:ph type="sldNum" sz="quarter" idx="11"/>
          </p:nvPr>
        </p:nvSpPr>
        <p:spPr>
          <a:ln/>
        </p:spPr>
        <p:txBody>
          <a:bodyPr/>
          <a:lstStyle>
            <a:lvl1pPr>
              <a:defRPr/>
            </a:lvl1pPr>
          </a:lstStyle>
          <a:p>
            <a:pPr>
              <a:defRPr/>
            </a:pPr>
            <a:fld id="{95016B45-3CC7-44A5-B052-AE8BEC69A4F4}" type="slidenum">
              <a:rPr lang="en-US" altLang="en-US"/>
              <a:pPr>
                <a:defRPr/>
              </a:pPr>
              <a:t>‹#›</a:t>
            </a:fld>
            <a:endParaRPr lang="en-US" altLang="en-US"/>
          </a:p>
        </p:txBody>
      </p:sp>
      <p:sp>
        <p:nvSpPr>
          <p:cNvPr id="6" name="Rectangle 10">
            <a:extLst>
              <a:ext uri="{FF2B5EF4-FFF2-40B4-BE49-F238E27FC236}">
                <a16:creationId xmlns:a16="http://schemas.microsoft.com/office/drawing/2014/main" id="{9CDB5F8B-AB6D-454E-ABDB-DD398C15D92F}"/>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2229092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4403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8"/>
            <a:ext cx="8026400" cy="5440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A3BB964-AC1C-4704-A984-CA33C0DEBD54}"/>
              </a:ext>
            </a:extLst>
          </p:cNvPr>
          <p:cNvSpPr>
            <a:spLocks noGrp="1" noChangeArrowheads="1"/>
          </p:cNvSpPr>
          <p:nvPr>
            <p:ph type="dt" sz="half" idx="10"/>
          </p:nvPr>
        </p:nvSpPr>
        <p:spPr>
          <a:ln/>
        </p:spPr>
        <p:txBody>
          <a:bodyPr/>
          <a:lstStyle>
            <a:lvl1pPr>
              <a:defRPr/>
            </a:lvl1pPr>
          </a:lstStyle>
          <a:p>
            <a:pPr>
              <a:defRPr/>
            </a:pPr>
            <a:r>
              <a:rPr lang="en-US" altLang="en-US"/>
              <a:t>(Enter) DEPARTMENT (ALL CAPS)</a:t>
            </a:r>
            <a:br>
              <a:rPr lang="en-US" altLang="en-US"/>
            </a:br>
            <a:r>
              <a:rPr lang="en-US" altLang="en-US"/>
              <a:t>(Enter) Division or Office (Mixed Case)</a:t>
            </a:r>
          </a:p>
          <a:p>
            <a:pPr>
              <a:defRPr/>
            </a:pPr>
            <a:endParaRPr lang="en-US" altLang="en-US"/>
          </a:p>
        </p:txBody>
      </p:sp>
      <p:sp>
        <p:nvSpPr>
          <p:cNvPr id="5" name="Rectangle 8">
            <a:extLst>
              <a:ext uri="{FF2B5EF4-FFF2-40B4-BE49-F238E27FC236}">
                <a16:creationId xmlns:a16="http://schemas.microsoft.com/office/drawing/2014/main" id="{67334B13-096C-4507-A1D1-AD1A8F3E2A8C}"/>
              </a:ext>
            </a:extLst>
          </p:cNvPr>
          <p:cNvSpPr>
            <a:spLocks noGrp="1" noChangeArrowheads="1"/>
          </p:cNvSpPr>
          <p:nvPr>
            <p:ph type="sldNum" sz="quarter" idx="11"/>
          </p:nvPr>
        </p:nvSpPr>
        <p:spPr>
          <a:ln/>
        </p:spPr>
        <p:txBody>
          <a:bodyPr/>
          <a:lstStyle>
            <a:lvl1pPr>
              <a:defRPr/>
            </a:lvl1pPr>
          </a:lstStyle>
          <a:p>
            <a:pPr>
              <a:defRPr/>
            </a:pPr>
            <a:fld id="{CEC632BA-7AC9-49F7-9BA9-7E7CB89D927E}" type="slidenum">
              <a:rPr lang="en-US" altLang="en-US"/>
              <a:pPr>
                <a:defRPr/>
              </a:pPr>
              <a:t>‹#›</a:t>
            </a:fld>
            <a:endParaRPr lang="en-US" altLang="en-US"/>
          </a:p>
        </p:txBody>
      </p:sp>
      <p:sp>
        <p:nvSpPr>
          <p:cNvPr id="6" name="Rectangle 10">
            <a:extLst>
              <a:ext uri="{FF2B5EF4-FFF2-40B4-BE49-F238E27FC236}">
                <a16:creationId xmlns:a16="http://schemas.microsoft.com/office/drawing/2014/main" id="{91E207F1-898D-4D09-A1FC-5D688143DADC}"/>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4040227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5E197E0-4E23-4001-BDF1-E86C8C652F50}"/>
              </a:ext>
            </a:extLst>
          </p:cNvPr>
          <p:cNvSpPr>
            <a:spLocks noGrp="1" noChangeArrowheads="1"/>
          </p:cNvSpPr>
          <p:nvPr>
            <p:ph type="dt" sz="half" idx="10"/>
          </p:nvPr>
        </p:nvSpPr>
        <p:spPr>
          <a:ln/>
        </p:spPr>
        <p:txBody>
          <a:bodyPr/>
          <a:lstStyle>
            <a:lvl1pPr>
              <a:defRPr/>
            </a:lvl1pPr>
          </a:lstStyle>
          <a:p>
            <a:pPr>
              <a:defRPr/>
            </a:pPr>
            <a:r>
              <a:rPr lang="en-US" altLang="en-US"/>
              <a:t>(Enter) DEPARTMENT (ALL CAPS)</a:t>
            </a:r>
            <a:br>
              <a:rPr lang="en-US" altLang="en-US"/>
            </a:br>
            <a:r>
              <a:rPr lang="en-US" altLang="en-US"/>
              <a:t>(Enter) Division or Office (Mixed Case)</a:t>
            </a:r>
          </a:p>
          <a:p>
            <a:pPr>
              <a:defRPr/>
            </a:pPr>
            <a:endParaRPr lang="en-US" altLang="en-US"/>
          </a:p>
        </p:txBody>
      </p:sp>
      <p:sp>
        <p:nvSpPr>
          <p:cNvPr id="5" name="Rectangle 8">
            <a:extLst>
              <a:ext uri="{FF2B5EF4-FFF2-40B4-BE49-F238E27FC236}">
                <a16:creationId xmlns:a16="http://schemas.microsoft.com/office/drawing/2014/main" id="{B5020D8E-22B0-4E07-81CB-65535635F988}"/>
              </a:ext>
            </a:extLst>
          </p:cNvPr>
          <p:cNvSpPr>
            <a:spLocks noGrp="1" noChangeArrowheads="1"/>
          </p:cNvSpPr>
          <p:nvPr>
            <p:ph type="sldNum" sz="quarter" idx="11"/>
          </p:nvPr>
        </p:nvSpPr>
        <p:spPr>
          <a:ln/>
        </p:spPr>
        <p:txBody>
          <a:bodyPr/>
          <a:lstStyle>
            <a:lvl1pPr>
              <a:defRPr/>
            </a:lvl1pPr>
          </a:lstStyle>
          <a:p>
            <a:pPr>
              <a:defRPr/>
            </a:pPr>
            <a:fld id="{A81D6C95-E070-41B6-832B-D5774ED974B6}" type="slidenum">
              <a:rPr lang="en-US" altLang="en-US"/>
              <a:pPr>
                <a:defRPr/>
              </a:pPr>
              <a:t>‹#›</a:t>
            </a:fld>
            <a:endParaRPr lang="en-US" altLang="en-US"/>
          </a:p>
        </p:txBody>
      </p:sp>
      <p:sp>
        <p:nvSpPr>
          <p:cNvPr id="6" name="Rectangle 10">
            <a:extLst>
              <a:ext uri="{FF2B5EF4-FFF2-40B4-BE49-F238E27FC236}">
                <a16:creationId xmlns:a16="http://schemas.microsoft.com/office/drawing/2014/main" id="{E5B185E2-EADE-4AA2-9EE7-D2EDA1454611}"/>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240925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4ECD68A4-009F-41AF-B30E-C60B3E8CFA7A}"/>
              </a:ext>
            </a:extLst>
          </p:cNvPr>
          <p:cNvSpPr>
            <a:spLocks noGrp="1" noChangeArrowheads="1"/>
          </p:cNvSpPr>
          <p:nvPr>
            <p:ph type="dt" sz="half" idx="10"/>
          </p:nvPr>
        </p:nvSpPr>
        <p:spPr>
          <a:ln/>
        </p:spPr>
        <p:txBody>
          <a:bodyPr/>
          <a:lstStyle>
            <a:lvl1pPr>
              <a:defRPr/>
            </a:lvl1pPr>
          </a:lstStyle>
          <a:p>
            <a:pPr>
              <a:defRPr/>
            </a:pPr>
            <a:r>
              <a:rPr lang="en-US" altLang="en-US"/>
              <a:t>(Enter) DEPARTMENT (ALL CAPS)</a:t>
            </a:r>
            <a:br>
              <a:rPr lang="en-US" altLang="en-US"/>
            </a:br>
            <a:r>
              <a:rPr lang="en-US" altLang="en-US"/>
              <a:t>(Enter) Division or Office (Mixed Case)</a:t>
            </a:r>
          </a:p>
          <a:p>
            <a:pPr>
              <a:defRPr/>
            </a:pPr>
            <a:endParaRPr lang="en-US" altLang="en-US"/>
          </a:p>
        </p:txBody>
      </p:sp>
      <p:sp>
        <p:nvSpPr>
          <p:cNvPr id="5" name="Rectangle 8">
            <a:extLst>
              <a:ext uri="{FF2B5EF4-FFF2-40B4-BE49-F238E27FC236}">
                <a16:creationId xmlns:a16="http://schemas.microsoft.com/office/drawing/2014/main" id="{99D9148D-3C7F-4C3B-A869-ADA5DED21037}"/>
              </a:ext>
            </a:extLst>
          </p:cNvPr>
          <p:cNvSpPr>
            <a:spLocks noGrp="1" noChangeArrowheads="1"/>
          </p:cNvSpPr>
          <p:nvPr>
            <p:ph type="sldNum" sz="quarter" idx="11"/>
          </p:nvPr>
        </p:nvSpPr>
        <p:spPr>
          <a:ln/>
        </p:spPr>
        <p:txBody>
          <a:bodyPr/>
          <a:lstStyle>
            <a:lvl1pPr>
              <a:defRPr/>
            </a:lvl1pPr>
          </a:lstStyle>
          <a:p>
            <a:pPr>
              <a:defRPr/>
            </a:pPr>
            <a:fld id="{BEFEC73E-B9C5-4F3C-A54D-4C214B80A22D}" type="slidenum">
              <a:rPr lang="en-US" altLang="en-US"/>
              <a:pPr>
                <a:defRPr/>
              </a:pPr>
              <a:t>‹#›</a:t>
            </a:fld>
            <a:endParaRPr lang="en-US" altLang="en-US"/>
          </a:p>
        </p:txBody>
      </p:sp>
      <p:sp>
        <p:nvSpPr>
          <p:cNvPr id="6" name="Rectangle 10">
            <a:extLst>
              <a:ext uri="{FF2B5EF4-FFF2-40B4-BE49-F238E27FC236}">
                <a16:creationId xmlns:a16="http://schemas.microsoft.com/office/drawing/2014/main" id="{39596550-08E4-4731-8423-3A16AB85E209}"/>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3789179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538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0"/>
            <a:ext cx="538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D363EF5-58AF-4C70-AD6C-27E29B8B8353}"/>
              </a:ext>
            </a:extLst>
          </p:cNvPr>
          <p:cNvSpPr>
            <a:spLocks noGrp="1" noChangeArrowheads="1"/>
          </p:cNvSpPr>
          <p:nvPr>
            <p:ph type="dt" sz="half" idx="10"/>
          </p:nvPr>
        </p:nvSpPr>
        <p:spPr>
          <a:ln/>
        </p:spPr>
        <p:txBody>
          <a:bodyPr/>
          <a:lstStyle>
            <a:lvl1pPr>
              <a:defRPr/>
            </a:lvl1pPr>
          </a:lstStyle>
          <a:p>
            <a:pPr>
              <a:defRPr/>
            </a:pPr>
            <a:r>
              <a:rPr lang="en-US" altLang="en-US"/>
              <a:t>(Enter) DEPARTMENT (ALL CAPS)</a:t>
            </a:r>
            <a:br>
              <a:rPr lang="en-US" altLang="en-US"/>
            </a:br>
            <a:r>
              <a:rPr lang="en-US" altLang="en-US"/>
              <a:t>(Enter) Division or Office (Mixed Case)</a:t>
            </a:r>
          </a:p>
          <a:p>
            <a:pPr>
              <a:defRPr/>
            </a:pPr>
            <a:endParaRPr lang="en-US" altLang="en-US"/>
          </a:p>
        </p:txBody>
      </p:sp>
      <p:sp>
        <p:nvSpPr>
          <p:cNvPr id="6" name="Rectangle 8">
            <a:extLst>
              <a:ext uri="{FF2B5EF4-FFF2-40B4-BE49-F238E27FC236}">
                <a16:creationId xmlns:a16="http://schemas.microsoft.com/office/drawing/2014/main" id="{A27FECEC-5BB3-48F7-8758-2A509BE6D9E8}"/>
              </a:ext>
            </a:extLst>
          </p:cNvPr>
          <p:cNvSpPr>
            <a:spLocks noGrp="1" noChangeArrowheads="1"/>
          </p:cNvSpPr>
          <p:nvPr>
            <p:ph type="sldNum" sz="quarter" idx="11"/>
          </p:nvPr>
        </p:nvSpPr>
        <p:spPr>
          <a:ln/>
        </p:spPr>
        <p:txBody>
          <a:bodyPr/>
          <a:lstStyle>
            <a:lvl1pPr>
              <a:defRPr/>
            </a:lvl1pPr>
          </a:lstStyle>
          <a:p>
            <a:pPr>
              <a:defRPr/>
            </a:pPr>
            <a:fld id="{774CA2BE-FF30-4F7C-877B-A5A30749CFAB}" type="slidenum">
              <a:rPr lang="en-US" altLang="en-US"/>
              <a:pPr>
                <a:defRPr/>
              </a:pPr>
              <a:t>‹#›</a:t>
            </a:fld>
            <a:endParaRPr lang="en-US" altLang="en-US"/>
          </a:p>
        </p:txBody>
      </p:sp>
      <p:sp>
        <p:nvSpPr>
          <p:cNvPr id="7" name="Rectangle 10">
            <a:extLst>
              <a:ext uri="{FF2B5EF4-FFF2-40B4-BE49-F238E27FC236}">
                <a16:creationId xmlns:a16="http://schemas.microsoft.com/office/drawing/2014/main" id="{32B388C1-60BD-4405-BF06-64208483E22B}"/>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233142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FCBF3B05-7780-47BD-AEAB-8CB8E68287F9}"/>
              </a:ext>
            </a:extLst>
          </p:cNvPr>
          <p:cNvSpPr>
            <a:spLocks noGrp="1" noChangeArrowheads="1"/>
          </p:cNvSpPr>
          <p:nvPr>
            <p:ph type="dt" sz="half" idx="10"/>
          </p:nvPr>
        </p:nvSpPr>
        <p:spPr>
          <a:ln/>
        </p:spPr>
        <p:txBody>
          <a:bodyPr/>
          <a:lstStyle>
            <a:lvl1pPr>
              <a:defRPr/>
            </a:lvl1pPr>
          </a:lstStyle>
          <a:p>
            <a:pPr>
              <a:defRPr/>
            </a:pPr>
            <a:r>
              <a:rPr lang="en-US" altLang="en-US"/>
              <a:t>(Enter) DEPARTMENT (ALL CAPS)</a:t>
            </a:r>
            <a:br>
              <a:rPr lang="en-US" altLang="en-US"/>
            </a:br>
            <a:r>
              <a:rPr lang="en-US" altLang="en-US"/>
              <a:t>(Enter) Division or Office (Mixed Case)</a:t>
            </a:r>
          </a:p>
          <a:p>
            <a:pPr>
              <a:defRPr/>
            </a:pPr>
            <a:endParaRPr lang="en-US" altLang="en-US"/>
          </a:p>
        </p:txBody>
      </p:sp>
      <p:sp>
        <p:nvSpPr>
          <p:cNvPr id="8" name="Rectangle 8">
            <a:extLst>
              <a:ext uri="{FF2B5EF4-FFF2-40B4-BE49-F238E27FC236}">
                <a16:creationId xmlns:a16="http://schemas.microsoft.com/office/drawing/2014/main" id="{CF27F557-AE6D-4DF1-8197-6A38843A7CCA}"/>
              </a:ext>
            </a:extLst>
          </p:cNvPr>
          <p:cNvSpPr>
            <a:spLocks noGrp="1" noChangeArrowheads="1"/>
          </p:cNvSpPr>
          <p:nvPr>
            <p:ph type="sldNum" sz="quarter" idx="11"/>
          </p:nvPr>
        </p:nvSpPr>
        <p:spPr>
          <a:ln/>
        </p:spPr>
        <p:txBody>
          <a:bodyPr/>
          <a:lstStyle>
            <a:lvl1pPr>
              <a:defRPr/>
            </a:lvl1pPr>
          </a:lstStyle>
          <a:p>
            <a:pPr>
              <a:defRPr/>
            </a:pPr>
            <a:fld id="{FF7AEAFD-A2F1-4CDE-98CE-2B0315DE99A4}" type="slidenum">
              <a:rPr lang="en-US" altLang="en-US"/>
              <a:pPr>
                <a:defRPr/>
              </a:pPr>
              <a:t>‹#›</a:t>
            </a:fld>
            <a:endParaRPr lang="en-US" altLang="en-US"/>
          </a:p>
        </p:txBody>
      </p:sp>
      <p:sp>
        <p:nvSpPr>
          <p:cNvPr id="9" name="Rectangle 10">
            <a:extLst>
              <a:ext uri="{FF2B5EF4-FFF2-40B4-BE49-F238E27FC236}">
                <a16:creationId xmlns:a16="http://schemas.microsoft.com/office/drawing/2014/main" id="{69B1922B-995C-4E04-AFA6-B8B6048F755B}"/>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2765393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97B7F037-D764-470D-8377-D6B227B25CA9}"/>
              </a:ext>
            </a:extLst>
          </p:cNvPr>
          <p:cNvSpPr>
            <a:spLocks noGrp="1" noChangeArrowheads="1"/>
          </p:cNvSpPr>
          <p:nvPr>
            <p:ph type="dt" sz="half" idx="10"/>
          </p:nvPr>
        </p:nvSpPr>
        <p:spPr>
          <a:ln/>
        </p:spPr>
        <p:txBody>
          <a:bodyPr/>
          <a:lstStyle>
            <a:lvl1pPr>
              <a:defRPr/>
            </a:lvl1pPr>
          </a:lstStyle>
          <a:p>
            <a:pPr>
              <a:defRPr/>
            </a:pPr>
            <a:r>
              <a:rPr lang="en-US" altLang="en-US"/>
              <a:t>(Enter) DEPARTMENT (ALL CAPS)</a:t>
            </a:r>
            <a:br>
              <a:rPr lang="en-US" altLang="en-US"/>
            </a:br>
            <a:r>
              <a:rPr lang="en-US" altLang="en-US"/>
              <a:t>(Enter) Division or Office (Mixed Case)</a:t>
            </a:r>
          </a:p>
          <a:p>
            <a:pPr>
              <a:defRPr/>
            </a:pPr>
            <a:endParaRPr lang="en-US" altLang="en-US"/>
          </a:p>
        </p:txBody>
      </p:sp>
      <p:sp>
        <p:nvSpPr>
          <p:cNvPr id="4" name="Rectangle 8">
            <a:extLst>
              <a:ext uri="{FF2B5EF4-FFF2-40B4-BE49-F238E27FC236}">
                <a16:creationId xmlns:a16="http://schemas.microsoft.com/office/drawing/2014/main" id="{2C58EA54-9D4E-4A26-9062-68B006324A9F}"/>
              </a:ext>
            </a:extLst>
          </p:cNvPr>
          <p:cNvSpPr>
            <a:spLocks noGrp="1" noChangeArrowheads="1"/>
          </p:cNvSpPr>
          <p:nvPr>
            <p:ph type="sldNum" sz="quarter" idx="11"/>
          </p:nvPr>
        </p:nvSpPr>
        <p:spPr>
          <a:ln/>
        </p:spPr>
        <p:txBody>
          <a:bodyPr/>
          <a:lstStyle>
            <a:lvl1pPr>
              <a:defRPr/>
            </a:lvl1pPr>
          </a:lstStyle>
          <a:p>
            <a:pPr>
              <a:defRPr/>
            </a:pPr>
            <a:fld id="{E67E3D8F-9ECF-4C04-BD50-FCCFD599BCC2}" type="slidenum">
              <a:rPr lang="en-US" altLang="en-US"/>
              <a:pPr>
                <a:defRPr/>
              </a:pPr>
              <a:t>‹#›</a:t>
            </a:fld>
            <a:endParaRPr lang="en-US" altLang="en-US"/>
          </a:p>
        </p:txBody>
      </p:sp>
      <p:sp>
        <p:nvSpPr>
          <p:cNvPr id="5" name="Rectangle 10">
            <a:extLst>
              <a:ext uri="{FF2B5EF4-FFF2-40B4-BE49-F238E27FC236}">
                <a16:creationId xmlns:a16="http://schemas.microsoft.com/office/drawing/2014/main" id="{F1741EA4-5340-4479-9D30-1444B40CF3CE}"/>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2177667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AABA479-FECF-4A60-AC94-F64411B31DB1}"/>
              </a:ext>
            </a:extLst>
          </p:cNvPr>
          <p:cNvSpPr>
            <a:spLocks noGrp="1" noChangeArrowheads="1"/>
          </p:cNvSpPr>
          <p:nvPr>
            <p:ph type="dt" sz="half" idx="10"/>
          </p:nvPr>
        </p:nvSpPr>
        <p:spPr>
          <a:ln/>
        </p:spPr>
        <p:txBody>
          <a:bodyPr/>
          <a:lstStyle>
            <a:lvl1pPr>
              <a:defRPr/>
            </a:lvl1pPr>
          </a:lstStyle>
          <a:p>
            <a:pPr>
              <a:defRPr/>
            </a:pPr>
            <a:r>
              <a:rPr lang="en-US" altLang="en-US"/>
              <a:t>(Enter) DEPARTMENT (ALL CAPS)</a:t>
            </a:r>
            <a:br>
              <a:rPr lang="en-US" altLang="en-US"/>
            </a:br>
            <a:r>
              <a:rPr lang="en-US" altLang="en-US"/>
              <a:t>(Enter) Division or Office (Mixed Case)</a:t>
            </a:r>
          </a:p>
          <a:p>
            <a:pPr>
              <a:defRPr/>
            </a:pPr>
            <a:endParaRPr lang="en-US" altLang="en-US"/>
          </a:p>
        </p:txBody>
      </p:sp>
      <p:sp>
        <p:nvSpPr>
          <p:cNvPr id="3" name="Rectangle 8">
            <a:extLst>
              <a:ext uri="{FF2B5EF4-FFF2-40B4-BE49-F238E27FC236}">
                <a16:creationId xmlns:a16="http://schemas.microsoft.com/office/drawing/2014/main" id="{FA737645-A639-4214-8DAD-879E1B1297CB}"/>
              </a:ext>
            </a:extLst>
          </p:cNvPr>
          <p:cNvSpPr>
            <a:spLocks noGrp="1" noChangeArrowheads="1"/>
          </p:cNvSpPr>
          <p:nvPr>
            <p:ph type="sldNum" sz="quarter" idx="11"/>
          </p:nvPr>
        </p:nvSpPr>
        <p:spPr>
          <a:ln/>
        </p:spPr>
        <p:txBody>
          <a:bodyPr/>
          <a:lstStyle>
            <a:lvl1pPr>
              <a:defRPr/>
            </a:lvl1pPr>
          </a:lstStyle>
          <a:p>
            <a:pPr>
              <a:defRPr/>
            </a:pPr>
            <a:fld id="{880CDF25-8711-41D4-89E0-0154B1FEDE6F}" type="slidenum">
              <a:rPr lang="en-US" altLang="en-US"/>
              <a:pPr>
                <a:defRPr/>
              </a:pPr>
              <a:t>‹#›</a:t>
            </a:fld>
            <a:endParaRPr lang="en-US" altLang="en-US"/>
          </a:p>
        </p:txBody>
      </p:sp>
      <p:sp>
        <p:nvSpPr>
          <p:cNvPr id="4" name="Rectangle 10">
            <a:extLst>
              <a:ext uri="{FF2B5EF4-FFF2-40B4-BE49-F238E27FC236}">
                <a16:creationId xmlns:a16="http://schemas.microsoft.com/office/drawing/2014/main" id="{2A73138D-A135-40F4-BF99-61C36D7BCE15}"/>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3755650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0EF182BC-1225-4417-9B2F-AC9C312B3011}"/>
              </a:ext>
            </a:extLst>
          </p:cNvPr>
          <p:cNvSpPr>
            <a:spLocks noGrp="1" noChangeArrowheads="1"/>
          </p:cNvSpPr>
          <p:nvPr>
            <p:ph type="dt" sz="half" idx="10"/>
          </p:nvPr>
        </p:nvSpPr>
        <p:spPr>
          <a:ln/>
        </p:spPr>
        <p:txBody>
          <a:bodyPr/>
          <a:lstStyle>
            <a:lvl1pPr>
              <a:defRPr/>
            </a:lvl1pPr>
          </a:lstStyle>
          <a:p>
            <a:pPr>
              <a:defRPr/>
            </a:pPr>
            <a:r>
              <a:rPr lang="en-US" altLang="en-US"/>
              <a:t>(Enter) DEPARTMENT (ALL CAPS)</a:t>
            </a:r>
            <a:br>
              <a:rPr lang="en-US" altLang="en-US"/>
            </a:br>
            <a:r>
              <a:rPr lang="en-US" altLang="en-US"/>
              <a:t>(Enter) Division or Office (Mixed Case)</a:t>
            </a:r>
          </a:p>
          <a:p>
            <a:pPr>
              <a:defRPr/>
            </a:pPr>
            <a:endParaRPr lang="en-US" altLang="en-US"/>
          </a:p>
        </p:txBody>
      </p:sp>
      <p:sp>
        <p:nvSpPr>
          <p:cNvPr id="6" name="Rectangle 8">
            <a:extLst>
              <a:ext uri="{FF2B5EF4-FFF2-40B4-BE49-F238E27FC236}">
                <a16:creationId xmlns:a16="http://schemas.microsoft.com/office/drawing/2014/main" id="{23F6E317-468B-4FE2-A692-7E9277D9AB48}"/>
              </a:ext>
            </a:extLst>
          </p:cNvPr>
          <p:cNvSpPr>
            <a:spLocks noGrp="1" noChangeArrowheads="1"/>
          </p:cNvSpPr>
          <p:nvPr>
            <p:ph type="sldNum" sz="quarter" idx="11"/>
          </p:nvPr>
        </p:nvSpPr>
        <p:spPr>
          <a:ln/>
        </p:spPr>
        <p:txBody>
          <a:bodyPr/>
          <a:lstStyle>
            <a:lvl1pPr>
              <a:defRPr/>
            </a:lvl1pPr>
          </a:lstStyle>
          <a:p>
            <a:pPr>
              <a:defRPr/>
            </a:pPr>
            <a:fld id="{FE69799C-31DA-41F9-AC4F-1ADF70EF13F1}" type="slidenum">
              <a:rPr lang="en-US" altLang="en-US"/>
              <a:pPr>
                <a:defRPr/>
              </a:pPr>
              <a:t>‹#›</a:t>
            </a:fld>
            <a:endParaRPr lang="en-US" altLang="en-US"/>
          </a:p>
        </p:txBody>
      </p:sp>
      <p:sp>
        <p:nvSpPr>
          <p:cNvPr id="7" name="Rectangle 10">
            <a:extLst>
              <a:ext uri="{FF2B5EF4-FFF2-40B4-BE49-F238E27FC236}">
                <a16:creationId xmlns:a16="http://schemas.microsoft.com/office/drawing/2014/main" id="{99BA0CCB-1174-48A0-B019-5C55C1F2F9A2}"/>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3669025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66E4FC38-80F0-4D97-B141-1B460AB791CC}"/>
              </a:ext>
            </a:extLst>
          </p:cNvPr>
          <p:cNvSpPr>
            <a:spLocks noGrp="1" noChangeArrowheads="1"/>
          </p:cNvSpPr>
          <p:nvPr>
            <p:ph type="dt" sz="half" idx="10"/>
          </p:nvPr>
        </p:nvSpPr>
        <p:spPr>
          <a:ln/>
        </p:spPr>
        <p:txBody>
          <a:bodyPr/>
          <a:lstStyle>
            <a:lvl1pPr>
              <a:defRPr/>
            </a:lvl1pPr>
          </a:lstStyle>
          <a:p>
            <a:pPr>
              <a:defRPr/>
            </a:pPr>
            <a:r>
              <a:rPr lang="en-US" altLang="en-US"/>
              <a:t>(Enter) DEPARTMENT (ALL CAPS)</a:t>
            </a:r>
            <a:br>
              <a:rPr lang="en-US" altLang="en-US"/>
            </a:br>
            <a:r>
              <a:rPr lang="en-US" altLang="en-US"/>
              <a:t>(Enter) Division or Office (Mixed Case)</a:t>
            </a:r>
          </a:p>
          <a:p>
            <a:pPr>
              <a:defRPr/>
            </a:pPr>
            <a:endParaRPr lang="en-US" altLang="en-US"/>
          </a:p>
        </p:txBody>
      </p:sp>
      <p:sp>
        <p:nvSpPr>
          <p:cNvPr id="6" name="Rectangle 8">
            <a:extLst>
              <a:ext uri="{FF2B5EF4-FFF2-40B4-BE49-F238E27FC236}">
                <a16:creationId xmlns:a16="http://schemas.microsoft.com/office/drawing/2014/main" id="{438468C4-448D-47C8-BB39-FBC738EACFD7}"/>
              </a:ext>
            </a:extLst>
          </p:cNvPr>
          <p:cNvSpPr>
            <a:spLocks noGrp="1" noChangeArrowheads="1"/>
          </p:cNvSpPr>
          <p:nvPr>
            <p:ph type="sldNum" sz="quarter" idx="11"/>
          </p:nvPr>
        </p:nvSpPr>
        <p:spPr>
          <a:ln/>
        </p:spPr>
        <p:txBody>
          <a:bodyPr/>
          <a:lstStyle>
            <a:lvl1pPr>
              <a:defRPr/>
            </a:lvl1pPr>
          </a:lstStyle>
          <a:p>
            <a:pPr>
              <a:defRPr/>
            </a:pPr>
            <a:fld id="{10CC374E-87A7-4BB4-B5D9-8AA91F82D7F9}" type="slidenum">
              <a:rPr lang="en-US" altLang="en-US"/>
              <a:pPr>
                <a:defRPr/>
              </a:pPr>
              <a:t>‹#›</a:t>
            </a:fld>
            <a:endParaRPr lang="en-US" altLang="en-US"/>
          </a:p>
        </p:txBody>
      </p:sp>
      <p:sp>
        <p:nvSpPr>
          <p:cNvPr id="7" name="Rectangle 10">
            <a:extLst>
              <a:ext uri="{FF2B5EF4-FFF2-40B4-BE49-F238E27FC236}">
                <a16:creationId xmlns:a16="http://schemas.microsoft.com/office/drawing/2014/main" id="{076222A3-6292-49B8-A1A6-CFE0D13961B7}"/>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3409072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80E49AFC-0EE0-471E-B6D5-BF6F9DD0B615}"/>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9EFB9361-4A07-4E87-B1F1-AC0CA7D7EBAE}"/>
              </a:ext>
            </a:extLst>
          </p:cNvPr>
          <p:cNvSpPr>
            <a:spLocks noGrp="1" noChangeArrowheads="1"/>
          </p:cNvSpPr>
          <p:nvPr>
            <p:ph type="body" idx="1"/>
          </p:nvPr>
        </p:nvSpPr>
        <p:spPr bwMode="auto">
          <a:xfrm>
            <a:off x="609600" y="1600200"/>
            <a:ext cx="10972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4" name="Rectangle 4">
            <a:extLst>
              <a:ext uri="{FF2B5EF4-FFF2-40B4-BE49-F238E27FC236}">
                <a16:creationId xmlns:a16="http://schemas.microsoft.com/office/drawing/2014/main" id="{5863E485-5ED3-4670-AF0C-5F3A709EF5E4}"/>
              </a:ext>
            </a:extLst>
          </p:cNvPr>
          <p:cNvSpPr>
            <a:spLocks noGrp="1" noChangeArrowheads="1"/>
          </p:cNvSpPr>
          <p:nvPr>
            <p:ph type="dt" sz="half" idx="2"/>
          </p:nvPr>
        </p:nvSpPr>
        <p:spPr bwMode="auto">
          <a:xfrm>
            <a:off x="406400" y="5943600"/>
            <a:ext cx="467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spcBef>
                <a:spcPct val="50000"/>
              </a:spcBef>
              <a:defRPr sz="1200" dirty="0">
                <a:solidFill>
                  <a:srgbClr val="005595"/>
                </a:solidFill>
                <a:latin typeface="+mn-lt"/>
              </a:defRPr>
            </a:lvl1pPr>
          </a:lstStyle>
          <a:p>
            <a:pPr>
              <a:defRPr/>
            </a:pPr>
            <a:r>
              <a:rPr lang="en-US" altLang="en-US"/>
              <a:t>(Enter) DEPARTMENT (ALL CAPS)</a:t>
            </a:r>
            <a:br>
              <a:rPr lang="en-US" altLang="en-US"/>
            </a:br>
            <a:r>
              <a:rPr lang="en-US" altLang="en-US"/>
              <a:t>(Enter) Division or Office (Mixed Case)</a:t>
            </a:r>
          </a:p>
          <a:p>
            <a:pPr>
              <a:defRPr/>
            </a:pPr>
            <a:endParaRPr lang="en-US" altLang="en-US"/>
          </a:p>
        </p:txBody>
      </p:sp>
      <p:sp>
        <p:nvSpPr>
          <p:cNvPr id="5128" name="Rectangle 8">
            <a:extLst>
              <a:ext uri="{FF2B5EF4-FFF2-40B4-BE49-F238E27FC236}">
                <a16:creationId xmlns:a16="http://schemas.microsoft.com/office/drawing/2014/main" id="{44AFD8AC-748A-4B29-A95C-8C67A82E778A}"/>
              </a:ext>
            </a:extLst>
          </p:cNvPr>
          <p:cNvSpPr>
            <a:spLocks noGrp="1" noChangeArrowheads="1"/>
          </p:cNvSpPr>
          <p:nvPr>
            <p:ph type="sldNum" sz="quarter" idx="4"/>
          </p:nvPr>
        </p:nvSpPr>
        <p:spPr bwMode="auto">
          <a:xfrm>
            <a:off x="406400" y="6477000"/>
            <a:ext cx="2844800" cy="2476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000">
                <a:solidFill>
                  <a:srgbClr val="005595"/>
                </a:solidFill>
                <a:latin typeface="+mn-lt"/>
              </a:defRPr>
            </a:lvl1pPr>
          </a:lstStyle>
          <a:p>
            <a:pPr>
              <a:defRPr/>
            </a:pPr>
            <a:fld id="{75B85347-FC11-49BD-BE4C-40C988C24E29}" type="slidenum">
              <a:rPr lang="en-US" altLang="en-US"/>
              <a:pPr>
                <a:defRPr/>
              </a:pPr>
              <a:t>‹#›</a:t>
            </a:fld>
            <a:endParaRPr lang="en-US" altLang="en-US"/>
          </a:p>
        </p:txBody>
      </p:sp>
      <p:sp>
        <p:nvSpPr>
          <p:cNvPr id="5130" name="Rectangle 10">
            <a:extLst>
              <a:ext uri="{FF2B5EF4-FFF2-40B4-BE49-F238E27FC236}">
                <a16:creationId xmlns:a16="http://schemas.microsoft.com/office/drawing/2014/main" id="{D59C4C76-9DCE-462E-A721-C1023959B610}"/>
              </a:ext>
            </a:extLst>
          </p:cNvPr>
          <p:cNvSpPr>
            <a:spLocks noGrp="1" noChangeArrowheads="1"/>
          </p:cNvSpPr>
          <p:nvPr>
            <p:ph type="ftr" sz="quarter" idx="3"/>
          </p:nvPr>
        </p:nvSpPr>
        <p:spPr bwMode="auto">
          <a:xfrm>
            <a:off x="4165600" y="6477000"/>
            <a:ext cx="3860800" cy="3238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200">
                <a:solidFill>
                  <a:srgbClr val="005595"/>
                </a:solidFill>
                <a:latin typeface="+mn-lt"/>
              </a:defRPr>
            </a:lvl1pPr>
          </a:lstStyle>
          <a:p>
            <a:pPr>
              <a:defRPr/>
            </a:pPr>
            <a:endParaRPr lang="en-US" altLang="en-US"/>
          </a:p>
        </p:txBody>
      </p:sp>
      <p:pic>
        <p:nvPicPr>
          <p:cNvPr id="1031" name="Picture 8" descr="Logo&#10;&#10;Description automatically generated">
            <a:extLst>
              <a:ext uri="{FF2B5EF4-FFF2-40B4-BE49-F238E27FC236}">
                <a16:creationId xmlns:a16="http://schemas.microsoft.com/office/drawing/2014/main" id="{A5B365F4-5AA0-4DD4-819F-218976C26812}"/>
              </a:ext>
            </a:extLst>
          </p:cNvPr>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0134600" y="5943600"/>
            <a:ext cx="1797050" cy="66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32" name="Straight Connector 9">
            <a:extLst>
              <a:ext uri="{FF2B5EF4-FFF2-40B4-BE49-F238E27FC236}">
                <a16:creationId xmlns:a16="http://schemas.microsoft.com/office/drawing/2014/main" id="{03C1C601-D0DF-4969-8C38-8D97E6AE83F8}"/>
              </a:ext>
            </a:extLst>
          </p:cNvPr>
          <p:cNvCxnSpPr>
            <a:cxnSpLocks noChangeShapeType="1"/>
          </p:cNvCxnSpPr>
          <p:nvPr userDrawn="1"/>
        </p:nvCxnSpPr>
        <p:spPr bwMode="auto">
          <a:xfrm flipH="1">
            <a:off x="347663" y="6461125"/>
            <a:ext cx="9712325" cy="0"/>
          </a:xfrm>
          <a:prstGeom prst="line">
            <a:avLst/>
          </a:prstGeom>
          <a:noFill/>
          <a:ln w="19050" algn="ctr">
            <a:solidFill>
              <a:srgbClr val="EC890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Rectangle 10">
            <a:extLst>
              <a:ext uri="{FF2B5EF4-FFF2-40B4-BE49-F238E27FC236}">
                <a16:creationId xmlns:a16="http://schemas.microsoft.com/office/drawing/2014/main" id="{A2AC4D18-2A01-46CF-BD2F-1BADB95D00BF}"/>
              </a:ext>
            </a:extLst>
          </p:cNvPr>
          <p:cNvSpPr>
            <a:spLocks noChangeArrowheads="1"/>
          </p:cNvSpPr>
          <p:nvPr userDrawn="1"/>
        </p:nvSpPr>
        <p:spPr bwMode="auto">
          <a:xfrm>
            <a:off x="0" y="0"/>
            <a:ext cx="12192000" cy="339725"/>
          </a:xfrm>
          <a:prstGeom prst="rect">
            <a:avLst/>
          </a:prstGeom>
          <a:solidFill>
            <a:srgbClr val="D6E9E1">
              <a:alpha val="30196"/>
            </a:srgbClr>
          </a:solidFill>
          <a:ln>
            <a:noFill/>
          </a:ln>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defRPr/>
            </a:pPr>
            <a:endParaRPr lang="en-US" altLang="en-US"/>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hdr="0" ftr="0"/>
  <p:txStyles>
    <p:titleStyle>
      <a:lvl1pPr algn="l" rtl="0" eaLnBrk="0" fontAlgn="base" hangingPunct="0">
        <a:spcBef>
          <a:spcPct val="0"/>
        </a:spcBef>
        <a:spcAft>
          <a:spcPct val="0"/>
        </a:spcAft>
        <a:defRPr sz="3200" b="1" kern="1200">
          <a:solidFill>
            <a:srgbClr val="005595"/>
          </a:solidFill>
          <a:latin typeface="+mj-lt"/>
          <a:ea typeface="+mj-ea"/>
          <a:cs typeface="+mj-cs"/>
        </a:defRPr>
      </a:lvl1pPr>
      <a:lvl2pPr algn="l" rtl="0" eaLnBrk="0" fontAlgn="base" hangingPunct="0">
        <a:spcBef>
          <a:spcPct val="0"/>
        </a:spcBef>
        <a:spcAft>
          <a:spcPct val="0"/>
        </a:spcAft>
        <a:defRPr sz="3200" b="1">
          <a:solidFill>
            <a:srgbClr val="005595"/>
          </a:solidFill>
          <a:latin typeface="Arial" panose="020B0604020202020204" pitchFamily="34" charset="0"/>
        </a:defRPr>
      </a:lvl2pPr>
      <a:lvl3pPr algn="l" rtl="0" eaLnBrk="0" fontAlgn="base" hangingPunct="0">
        <a:spcBef>
          <a:spcPct val="0"/>
        </a:spcBef>
        <a:spcAft>
          <a:spcPct val="0"/>
        </a:spcAft>
        <a:defRPr sz="3200" b="1">
          <a:solidFill>
            <a:srgbClr val="005595"/>
          </a:solidFill>
          <a:latin typeface="Arial" panose="020B0604020202020204" pitchFamily="34" charset="0"/>
        </a:defRPr>
      </a:lvl3pPr>
      <a:lvl4pPr algn="l" rtl="0" eaLnBrk="0" fontAlgn="base" hangingPunct="0">
        <a:spcBef>
          <a:spcPct val="0"/>
        </a:spcBef>
        <a:spcAft>
          <a:spcPct val="0"/>
        </a:spcAft>
        <a:defRPr sz="3200" b="1">
          <a:solidFill>
            <a:srgbClr val="005595"/>
          </a:solidFill>
          <a:latin typeface="Arial" panose="020B0604020202020204" pitchFamily="34" charset="0"/>
        </a:defRPr>
      </a:lvl4pPr>
      <a:lvl5pPr algn="l" rtl="0" eaLnBrk="0" fontAlgn="base" hangingPunct="0">
        <a:spcBef>
          <a:spcPct val="0"/>
        </a:spcBef>
        <a:spcAft>
          <a:spcPct val="0"/>
        </a:spcAft>
        <a:defRPr sz="3200" b="1">
          <a:solidFill>
            <a:srgbClr val="005595"/>
          </a:solidFill>
          <a:latin typeface="Arial" panose="020B0604020202020204" pitchFamily="34" charset="0"/>
        </a:defRPr>
      </a:lvl5pPr>
      <a:lvl6pPr marL="457200" algn="l" rtl="0" fontAlgn="base">
        <a:spcBef>
          <a:spcPct val="0"/>
        </a:spcBef>
        <a:spcAft>
          <a:spcPct val="0"/>
        </a:spcAft>
        <a:defRPr sz="3200" b="1">
          <a:solidFill>
            <a:srgbClr val="005595"/>
          </a:solidFill>
          <a:latin typeface="Arial" panose="020B0604020202020204" pitchFamily="34" charset="0"/>
        </a:defRPr>
      </a:lvl6pPr>
      <a:lvl7pPr marL="914400" algn="l" rtl="0" fontAlgn="base">
        <a:spcBef>
          <a:spcPct val="0"/>
        </a:spcBef>
        <a:spcAft>
          <a:spcPct val="0"/>
        </a:spcAft>
        <a:defRPr sz="3200" b="1">
          <a:solidFill>
            <a:srgbClr val="005595"/>
          </a:solidFill>
          <a:latin typeface="Arial" panose="020B0604020202020204" pitchFamily="34" charset="0"/>
        </a:defRPr>
      </a:lvl7pPr>
      <a:lvl8pPr marL="1371600" algn="l" rtl="0" fontAlgn="base">
        <a:spcBef>
          <a:spcPct val="0"/>
        </a:spcBef>
        <a:spcAft>
          <a:spcPct val="0"/>
        </a:spcAft>
        <a:defRPr sz="3200" b="1">
          <a:solidFill>
            <a:srgbClr val="005595"/>
          </a:solidFill>
          <a:latin typeface="Arial" panose="020B0604020202020204" pitchFamily="34" charset="0"/>
        </a:defRPr>
      </a:lvl8pPr>
      <a:lvl9pPr marL="1828800" algn="l" rtl="0" fontAlgn="base">
        <a:spcBef>
          <a:spcPct val="0"/>
        </a:spcBef>
        <a:spcAft>
          <a:spcPct val="0"/>
        </a:spcAft>
        <a:defRPr sz="3200" b="1">
          <a:solidFill>
            <a:srgbClr val="005595"/>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2000" kern="1200">
          <a:solidFill>
            <a:srgbClr val="005595"/>
          </a:solidFill>
          <a:latin typeface="+mn-lt"/>
          <a:ea typeface="+mn-ea"/>
          <a:cs typeface="+mn-cs"/>
        </a:defRPr>
      </a:lvl1pPr>
      <a:lvl2pPr marL="742950" indent="-285750" algn="l" rtl="0" eaLnBrk="0" fontAlgn="base" hangingPunct="0">
        <a:spcBef>
          <a:spcPct val="20000"/>
        </a:spcBef>
        <a:spcAft>
          <a:spcPct val="0"/>
        </a:spcAft>
        <a:buChar char="–"/>
        <a:defRPr kern="1200">
          <a:solidFill>
            <a:srgbClr val="005595"/>
          </a:solidFill>
          <a:latin typeface="+mn-lt"/>
          <a:ea typeface="+mn-ea"/>
          <a:cs typeface="+mn-cs"/>
        </a:defRPr>
      </a:lvl2pPr>
      <a:lvl3pPr marL="1143000" indent="-228600" algn="l" rtl="0" eaLnBrk="0" fontAlgn="base" hangingPunct="0">
        <a:spcBef>
          <a:spcPct val="20000"/>
        </a:spcBef>
        <a:spcAft>
          <a:spcPct val="0"/>
        </a:spcAft>
        <a:buChar char="•"/>
        <a:defRPr sz="1600" kern="1200">
          <a:solidFill>
            <a:srgbClr val="005595"/>
          </a:solidFill>
          <a:latin typeface="+mn-lt"/>
          <a:ea typeface="+mn-ea"/>
          <a:cs typeface="+mn-cs"/>
        </a:defRPr>
      </a:lvl3pPr>
      <a:lvl4pPr marL="1600200" indent="-228600" algn="l" rtl="0" eaLnBrk="0" fontAlgn="base" hangingPunct="0">
        <a:spcBef>
          <a:spcPct val="20000"/>
        </a:spcBef>
        <a:spcAft>
          <a:spcPct val="0"/>
        </a:spcAft>
        <a:buChar char="–"/>
        <a:defRPr sz="1400" kern="1200">
          <a:solidFill>
            <a:srgbClr val="005595"/>
          </a:solidFill>
          <a:latin typeface="+mn-lt"/>
          <a:ea typeface="+mn-ea"/>
          <a:cs typeface="+mn-cs"/>
        </a:defRPr>
      </a:lvl4pPr>
      <a:lvl5pPr marL="2057400" indent="-228600" algn="l" rtl="0" eaLnBrk="0" fontAlgn="base" hangingPunct="0">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F2C018E-355E-494C-88FB-625652D97286}"/>
              </a:ext>
            </a:extLst>
          </p:cNvPr>
          <p:cNvSpPr>
            <a:spLocks noGrp="1" noChangeArrowheads="1"/>
          </p:cNvSpPr>
          <p:nvPr>
            <p:ph type="ctrTitle"/>
          </p:nvPr>
        </p:nvSpPr>
        <p:spPr>
          <a:xfrm>
            <a:off x="615245" y="2336801"/>
            <a:ext cx="10975621" cy="1470025"/>
          </a:xfrm>
        </p:spPr>
        <p:txBody>
          <a:bodyPr/>
          <a:lstStyle/>
          <a:p>
            <a:r>
              <a:rPr lang="en-US" sz="5400"/>
              <a:t>PHAB Workgroup Meeting</a:t>
            </a:r>
            <a:br>
              <a:rPr lang="en-US" sz="5400"/>
            </a:br>
            <a:br>
              <a:rPr lang="en-US" sz="5400"/>
            </a:br>
            <a:r>
              <a:rPr lang="en-US">
                <a:solidFill>
                  <a:schemeClr val="tx1"/>
                </a:solidFill>
                <a:cs typeface="Arial"/>
              </a:rPr>
              <a:t>Health Equity Framework </a:t>
            </a:r>
          </a:p>
          <a:p>
            <a:endParaRPr lang="en-US" altLang="en-US" sz="6000">
              <a:cs typeface="Arial"/>
            </a:endParaRPr>
          </a:p>
        </p:txBody>
      </p:sp>
      <p:sp>
        <p:nvSpPr>
          <p:cNvPr id="4099" name="Rectangle 3">
            <a:extLst>
              <a:ext uri="{FF2B5EF4-FFF2-40B4-BE49-F238E27FC236}">
                <a16:creationId xmlns:a16="http://schemas.microsoft.com/office/drawing/2014/main" id="{738C43D4-7075-4849-B896-AFC43F2C9D83}"/>
              </a:ext>
            </a:extLst>
          </p:cNvPr>
          <p:cNvSpPr>
            <a:spLocks noGrp="1" noChangeArrowheads="1"/>
          </p:cNvSpPr>
          <p:nvPr>
            <p:ph type="subTitle" idx="1"/>
          </p:nvPr>
        </p:nvSpPr>
        <p:spPr/>
        <p:txBody>
          <a:bodyPr/>
          <a:lstStyle/>
          <a:p>
            <a:pPr eaLnBrk="1" hangingPunct="1"/>
            <a:r>
              <a:rPr lang="en-US" altLang="en-US" sz="3200">
                <a:cs typeface="Arial"/>
              </a:rPr>
              <a:t>October 2, 2024</a:t>
            </a:r>
          </a:p>
        </p:txBody>
      </p:sp>
    </p:spTree>
    <p:extLst>
      <p:ext uri="{BB962C8B-B14F-4D97-AF65-F5344CB8AC3E}">
        <p14:creationId xmlns:p14="http://schemas.microsoft.com/office/powerpoint/2010/main" val="8114867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409FC3-FE42-5AFE-77CD-64F6E7A5E1C5}"/>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43FA752C-C545-F034-C611-563A7C36B782}"/>
              </a:ext>
            </a:extLst>
          </p:cNvPr>
          <p:cNvSpPr>
            <a:spLocks noGrp="1"/>
          </p:cNvSpPr>
          <p:nvPr>
            <p:ph type="sldNum" sz="quarter" idx="11"/>
          </p:nvPr>
        </p:nvSpPr>
        <p:spPr/>
        <p:txBody>
          <a:bodyPr/>
          <a:lstStyle/>
          <a:p>
            <a:pPr>
              <a:defRPr/>
            </a:pPr>
            <a:fld id="{73C4A787-9579-4286-85FB-40CA4AB0CF16}" type="slidenum">
              <a:rPr lang="en-US" altLang="en-US"/>
              <a:pPr>
                <a:defRPr/>
              </a:pPr>
              <a:t>10</a:t>
            </a:fld>
            <a:endParaRPr lang="en-US" altLang="en-US"/>
          </a:p>
        </p:txBody>
      </p:sp>
      <p:sp>
        <p:nvSpPr>
          <p:cNvPr id="3" name="Title 7">
            <a:extLst>
              <a:ext uri="{FF2B5EF4-FFF2-40B4-BE49-F238E27FC236}">
                <a16:creationId xmlns:a16="http://schemas.microsoft.com/office/drawing/2014/main" id="{4A7736D7-797A-0A4C-038A-45F3453061F5}"/>
              </a:ext>
            </a:extLst>
          </p:cNvPr>
          <p:cNvSpPr>
            <a:spLocks noGrp="1"/>
          </p:cNvSpPr>
          <p:nvPr/>
        </p:nvSpPr>
        <p:spPr bwMode="auto">
          <a:xfrm>
            <a:off x="677694" y="628642"/>
            <a:ext cx="9750357" cy="34646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200" b="1" kern="1200">
                <a:solidFill>
                  <a:srgbClr val="005595"/>
                </a:solidFill>
                <a:latin typeface="+mj-lt"/>
                <a:ea typeface="+mj-ea"/>
                <a:cs typeface="+mj-cs"/>
              </a:defRPr>
            </a:lvl1pPr>
            <a:lvl2pPr algn="l" rtl="0" eaLnBrk="0" fontAlgn="base" hangingPunct="0">
              <a:spcBef>
                <a:spcPct val="0"/>
              </a:spcBef>
              <a:spcAft>
                <a:spcPct val="0"/>
              </a:spcAft>
              <a:defRPr sz="3200" b="1">
                <a:solidFill>
                  <a:srgbClr val="005595"/>
                </a:solidFill>
                <a:latin typeface="Arial" panose="020B0604020202020204" pitchFamily="34" charset="0"/>
              </a:defRPr>
            </a:lvl2pPr>
            <a:lvl3pPr algn="l" rtl="0" eaLnBrk="0" fontAlgn="base" hangingPunct="0">
              <a:spcBef>
                <a:spcPct val="0"/>
              </a:spcBef>
              <a:spcAft>
                <a:spcPct val="0"/>
              </a:spcAft>
              <a:defRPr sz="3200" b="1">
                <a:solidFill>
                  <a:srgbClr val="005595"/>
                </a:solidFill>
                <a:latin typeface="Arial" panose="020B0604020202020204" pitchFamily="34" charset="0"/>
              </a:defRPr>
            </a:lvl3pPr>
            <a:lvl4pPr algn="l" rtl="0" eaLnBrk="0" fontAlgn="base" hangingPunct="0">
              <a:spcBef>
                <a:spcPct val="0"/>
              </a:spcBef>
              <a:spcAft>
                <a:spcPct val="0"/>
              </a:spcAft>
              <a:defRPr sz="3200" b="1">
                <a:solidFill>
                  <a:srgbClr val="005595"/>
                </a:solidFill>
                <a:latin typeface="Arial" panose="020B0604020202020204" pitchFamily="34" charset="0"/>
              </a:defRPr>
            </a:lvl4pPr>
            <a:lvl5pPr algn="l" rtl="0" eaLnBrk="0" fontAlgn="base" hangingPunct="0">
              <a:spcBef>
                <a:spcPct val="0"/>
              </a:spcBef>
              <a:spcAft>
                <a:spcPct val="0"/>
              </a:spcAft>
              <a:defRPr sz="3200" b="1">
                <a:solidFill>
                  <a:srgbClr val="005595"/>
                </a:solidFill>
                <a:latin typeface="Arial" panose="020B0604020202020204" pitchFamily="34" charset="0"/>
              </a:defRPr>
            </a:lvl5pPr>
            <a:lvl6pPr marL="457200" algn="l" rtl="0" fontAlgn="base">
              <a:spcBef>
                <a:spcPct val="0"/>
              </a:spcBef>
              <a:spcAft>
                <a:spcPct val="0"/>
              </a:spcAft>
              <a:defRPr sz="3200" b="1">
                <a:solidFill>
                  <a:srgbClr val="005595"/>
                </a:solidFill>
                <a:latin typeface="Arial" panose="020B0604020202020204" pitchFamily="34" charset="0"/>
              </a:defRPr>
            </a:lvl6pPr>
            <a:lvl7pPr marL="914400" algn="l" rtl="0" fontAlgn="base">
              <a:spcBef>
                <a:spcPct val="0"/>
              </a:spcBef>
              <a:spcAft>
                <a:spcPct val="0"/>
              </a:spcAft>
              <a:defRPr sz="3200" b="1">
                <a:solidFill>
                  <a:srgbClr val="005595"/>
                </a:solidFill>
                <a:latin typeface="Arial" panose="020B0604020202020204" pitchFamily="34" charset="0"/>
              </a:defRPr>
            </a:lvl7pPr>
            <a:lvl8pPr marL="1371600" algn="l" rtl="0" fontAlgn="base">
              <a:spcBef>
                <a:spcPct val="0"/>
              </a:spcBef>
              <a:spcAft>
                <a:spcPct val="0"/>
              </a:spcAft>
              <a:defRPr sz="3200" b="1">
                <a:solidFill>
                  <a:srgbClr val="005595"/>
                </a:solidFill>
                <a:latin typeface="Arial" panose="020B0604020202020204" pitchFamily="34" charset="0"/>
              </a:defRPr>
            </a:lvl8pPr>
            <a:lvl9pPr marL="1828800" algn="l" rtl="0" fontAlgn="base">
              <a:spcBef>
                <a:spcPct val="0"/>
              </a:spcBef>
              <a:spcAft>
                <a:spcPct val="0"/>
              </a:spcAft>
              <a:defRPr sz="3200" b="1">
                <a:solidFill>
                  <a:srgbClr val="005595"/>
                </a:solidFill>
                <a:latin typeface="Arial" panose="020B0604020202020204" pitchFamily="34" charset="0"/>
              </a:defRPr>
            </a:lvl9pPr>
          </a:lstStyle>
          <a:p>
            <a:r>
              <a:rPr lang="en-US" sz="3600">
                <a:latin typeface="Arial"/>
                <a:cs typeface="Arial"/>
              </a:rPr>
              <a:t>Large Group Review– 20 mins</a:t>
            </a:r>
          </a:p>
          <a:p>
            <a:r>
              <a:rPr lang="en-US" sz="2800" b="0">
                <a:latin typeface="Arial"/>
                <a:cs typeface="Arial"/>
              </a:rPr>
              <a:t>Refer to intended outcomes and worksheet questions on slide 11 and 12.</a:t>
            </a:r>
          </a:p>
          <a:p>
            <a:endParaRPr lang="en-US" sz="2800" b="0">
              <a:solidFill>
                <a:schemeClr val="tx1"/>
              </a:solidFill>
              <a:latin typeface="Arial"/>
              <a:cs typeface="Arial"/>
            </a:endParaRPr>
          </a:p>
          <a:p>
            <a:pPr marL="457200" indent="-457200">
              <a:buFont typeface="Arial" panose="020B0604020202020204" pitchFamily="34" charset="0"/>
              <a:buChar char="•"/>
            </a:pPr>
            <a:r>
              <a:rPr lang="en-US" sz="2800" b="0">
                <a:solidFill>
                  <a:schemeClr val="tx1"/>
                </a:solidFill>
                <a:latin typeface="Arial"/>
                <a:cs typeface="Arial"/>
              </a:rPr>
              <a:t>Review Sheet 2 (last 5 roles)</a:t>
            </a:r>
            <a:endParaRPr lang="en-US">
              <a:solidFill>
                <a:schemeClr val="tx1"/>
              </a:solidFill>
            </a:endParaRPr>
          </a:p>
          <a:p>
            <a:pPr marL="457200" indent="-457200">
              <a:buFont typeface="Arial" panose="020B0604020202020204" pitchFamily="34" charset="0"/>
              <a:buChar char="•"/>
            </a:pPr>
            <a:r>
              <a:rPr lang="en-US" sz="2800" b="0">
                <a:solidFill>
                  <a:schemeClr val="tx1"/>
                </a:solidFill>
                <a:latin typeface="Arial"/>
                <a:cs typeface="Arial"/>
              </a:rPr>
              <a:t>Still working on Health Equity and Cultural Responsiveness Domain</a:t>
            </a:r>
            <a:endParaRPr lang="en-US" sz="2800" b="0">
              <a:solidFill>
                <a:schemeClr val="tx1"/>
              </a:solidFill>
              <a:ea typeface="+mj-lt"/>
              <a:cs typeface="+mj-lt"/>
            </a:endParaRPr>
          </a:p>
        </p:txBody>
      </p:sp>
    </p:spTree>
    <p:extLst>
      <p:ext uri="{BB962C8B-B14F-4D97-AF65-F5344CB8AC3E}">
        <p14:creationId xmlns:p14="http://schemas.microsoft.com/office/powerpoint/2010/main" val="1513067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39419-8A3C-0D2D-B92B-9F0176B4FABB}"/>
              </a:ext>
            </a:extLst>
          </p:cNvPr>
          <p:cNvSpPr>
            <a:spLocks noGrp="1"/>
          </p:cNvSpPr>
          <p:nvPr>
            <p:ph type="title"/>
          </p:nvPr>
        </p:nvSpPr>
        <p:spPr/>
        <p:txBody>
          <a:bodyPr/>
          <a:lstStyle/>
          <a:p>
            <a:r>
              <a:rPr lang="en-US"/>
              <a:t>Intended Outcomes and Deliverables</a:t>
            </a:r>
            <a:br>
              <a:rPr lang="en-US"/>
            </a:br>
            <a:r>
              <a:rPr lang="en-US" sz="2000"/>
              <a:t>Public Health Advisory Board (PHAB) Health Equity Framework</a:t>
            </a:r>
            <a:endParaRPr lang="en-US"/>
          </a:p>
        </p:txBody>
      </p:sp>
      <p:sp>
        <p:nvSpPr>
          <p:cNvPr id="4" name="Content Placeholder 3">
            <a:extLst>
              <a:ext uri="{FF2B5EF4-FFF2-40B4-BE49-F238E27FC236}">
                <a16:creationId xmlns:a16="http://schemas.microsoft.com/office/drawing/2014/main" id="{74EA047B-F2E1-1FD9-8828-7F2B11FC5D2B}"/>
              </a:ext>
            </a:extLst>
          </p:cNvPr>
          <p:cNvSpPr>
            <a:spLocks noGrp="1"/>
          </p:cNvSpPr>
          <p:nvPr>
            <p:ph sz="half" idx="1"/>
          </p:nvPr>
        </p:nvSpPr>
        <p:spPr>
          <a:solidFill>
            <a:schemeClr val="accent4">
              <a:lumMod val="20000"/>
              <a:lumOff val="80000"/>
            </a:schemeClr>
          </a:solidFill>
          <a:ln>
            <a:solidFill>
              <a:schemeClr val="accent4">
                <a:lumMod val="75000"/>
              </a:schemeClr>
            </a:solidFill>
          </a:ln>
        </p:spPr>
        <p:txBody>
          <a:bodyPr/>
          <a:lstStyle/>
          <a:p>
            <a:pPr marL="0" indent="0">
              <a:buNone/>
            </a:pPr>
            <a:r>
              <a:rPr lang="en-US" b="1"/>
              <a:t>Intended outcomes</a:t>
            </a:r>
          </a:p>
          <a:p>
            <a:pPr marL="0" indent="0">
              <a:buNone/>
            </a:pPr>
            <a:endParaRPr lang="en-US"/>
          </a:p>
          <a:p>
            <a:pPr marL="0" indent="0">
              <a:spcAft>
                <a:spcPts val="1200"/>
              </a:spcAft>
              <a:buNone/>
            </a:pPr>
            <a:r>
              <a:rPr lang="en-US"/>
              <a:t>Shared understanding of:</a:t>
            </a:r>
          </a:p>
          <a:p>
            <a:pPr>
              <a:spcAft>
                <a:spcPts val="1200"/>
              </a:spcAft>
              <a:buFont typeface="+mj-lt"/>
              <a:buAutoNum type="arabicPeriod"/>
            </a:pPr>
            <a:r>
              <a:rPr lang="en-US"/>
              <a:t>The role of CBOs as part of Oregon’s public health system, separate and distinct but in concert with governmental public health.</a:t>
            </a:r>
          </a:p>
          <a:p>
            <a:pPr>
              <a:spcAft>
                <a:spcPts val="1200"/>
              </a:spcAft>
              <a:buFont typeface="+mj-lt"/>
              <a:buAutoNum type="arabicPeriod"/>
            </a:pPr>
            <a:r>
              <a:rPr lang="en-US"/>
              <a:t>How governmental public health and community partners work together to serve community and achieve health equity. </a:t>
            </a:r>
          </a:p>
        </p:txBody>
      </p:sp>
      <p:sp>
        <p:nvSpPr>
          <p:cNvPr id="5" name="Content Placeholder 4">
            <a:extLst>
              <a:ext uri="{FF2B5EF4-FFF2-40B4-BE49-F238E27FC236}">
                <a16:creationId xmlns:a16="http://schemas.microsoft.com/office/drawing/2014/main" id="{30F78600-EBE0-B707-707E-0D89136C9E4F}"/>
              </a:ext>
            </a:extLst>
          </p:cNvPr>
          <p:cNvSpPr>
            <a:spLocks noGrp="1"/>
          </p:cNvSpPr>
          <p:nvPr>
            <p:ph sz="half" idx="2"/>
          </p:nvPr>
        </p:nvSpPr>
        <p:spPr>
          <a:solidFill>
            <a:schemeClr val="accent3">
              <a:lumMod val="20000"/>
              <a:lumOff val="80000"/>
            </a:schemeClr>
          </a:solidFill>
          <a:ln>
            <a:solidFill>
              <a:schemeClr val="accent3">
                <a:lumMod val="75000"/>
              </a:schemeClr>
            </a:solidFill>
          </a:ln>
        </p:spPr>
        <p:txBody>
          <a:bodyPr/>
          <a:lstStyle/>
          <a:p>
            <a:pPr marL="0" indent="0">
              <a:lnSpc>
                <a:spcPct val="107000"/>
              </a:lnSpc>
              <a:spcBef>
                <a:spcPts val="0"/>
              </a:spcBef>
              <a:spcAft>
                <a:spcPts val="0"/>
              </a:spcAft>
              <a:buNone/>
            </a:pPr>
            <a:r>
              <a:rPr lang="en-US" b="1"/>
              <a:t>Deliverable</a:t>
            </a:r>
          </a:p>
          <a:p>
            <a:pPr marL="0" indent="0">
              <a:lnSpc>
                <a:spcPct val="107000"/>
              </a:lnSpc>
              <a:spcBef>
                <a:spcPts val="0"/>
              </a:spcBef>
              <a:spcAft>
                <a:spcPts val="0"/>
              </a:spcAft>
              <a:buNone/>
            </a:pPr>
            <a:endParaRPr lang="en-US">
              <a:solidFill>
                <a:schemeClr val="accent3">
                  <a:lumMod val="20000"/>
                  <a:lumOff val="80000"/>
                </a:schemeClr>
              </a:solidFill>
            </a:endParaRPr>
          </a:p>
          <a:p>
            <a:pPr marL="0" indent="0">
              <a:lnSpc>
                <a:spcPct val="107000"/>
              </a:lnSpc>
              <a:spcBef>
                <a:spcPts val="0"/>
              </a:spcBef>
              <a:spcAft>
                <a:spcPts val="1200"/>
              </a:spcAft>
              <a:buNone/>
            </a:pPr>
            <a:r>
              <a:rPr lang="en-US"/>
              <a:t>A health equity framework that </a:t>
            </a:r>
            <a:r>
              <a:rPr lang="en-US" kern="100">
                <a:effectLst/>
                <a:ea typeface="Calibri" panose="020F0502020204030204" pitchFamily="34" charset="0"/>
                <a:cs typeface="Times New Roman" panose="02020603050405020304" pitchFamily="18" charset="0"/>
              </a:rPr>
              <a:t>includes:</a:t>
            </a:r>
          </a:p>
          <a:p>
            <a:pPr>
              <a:lnSpc>
                <a:spcPct val="107000"/>
              </a:lnSpc>
              <a:spcBef>
                <a:spcPts val="0"/>
              </a:spcBef>
              <a:spcAft>
                <a:spcPts val="1200"/>
              </a:spcAft>
              <a:buFont typeface="+mj-lt"/>
              <a:buAutoNum type="arabicPeriod"/>
            </a:pPr>
            <a:r>
              <a:rPr lang="en-US" kern="100">
                <a:ea typeface="Calibri" panose="020F0502020204030204" pitchFamily="34" charset="0"/>
                <a:cs typeface="Times New Roman" panose="02020603050405020304" pitchFamily="18" charset="0"/>
              </a:rPr>
              <a:t>A companion document to the Public Health Modernization Manual that describes the role of CBOs to fulfill the foundational capabilities of Health Equity and Cultural Responsiveness and Community Partnership Development.</a:t>
            </a:r>
          </a:p>
          <a:p>
            <a:pPr marL="0" indent="0">
              <a:buNone/>
            </a:pPr>
            <a:endParaRPr lang="en-US"/>
          </a:p>
        </p:txBody>
      </p:sp>
    </p:spTree>
    <p:extLst>
      <p:ext uri="{BB962C8B-B14F-4D97-AF65-F5344CB8AC3E}">
        <p14:creationId xmlns:p14="http://schemas.microsoft.com/office/powerpoint/2010/main" val="4035973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6AD3F-6B8E-4FDF-3161-E7E1C474239E}"/>
              </a:ext>
            </a:extLst>
          </p:cNvPr>
          <p:cNvSpPr>
            <a:spLocks noGrp="1"/>
          </p:cNvSpPr>
          <p:nvPr>
            <p:ph type="title"/>
          </p:nvPr>
        </p:nvSpPr>
        <p:spPr>
          <a:xfrm>
            <a:off x="609600" y="-9728"/>
            <a:ext cx="10972800" cy="1143000"/>
          </a:xfrm>
        </p:spPr>
        <p:txBody>
          <a:bodyPr/>
          <a:lstStyle/>
          <a:p>
            <a:r>
              <a:rPr lang="en-US">
                <a:solidFill>
                  <a:schemeClr val="tx1"/>
                </a:solidFill>
              </a:rPr>
              <a:t>Worksheet</a:t>
            </a:r>
            <a:br>
              <a:rPr lang="en-US"/>
            </a:br>
            <a:r>
              <a:rPr lang="en-US" sz="2400">
                <a:solidFill>
                  <a:schemeClr val="tx1"/>
                </a:solidFill>
              </a:rPr>
              <a:t>Domain: Health Equity and Cultural Responsiveness</a:t>
            </a:r>
            <a:endParaRPr lang="en-US">
              <a:solidFill>
                <a:schemeClr val="tx1"/>
              </a:solidFill>
            </a:endParaRPr>
          </a:p>
        </p:txBody>
      </p:sp>
      <p:sp>
        <p:nvSpPr>
          <p:cNvPr id="3" name="Content Placeholder 2">
            <a:extLst>
              <a:ext uri="{FF2B5EF4-FFF2-40B4-BE49-F238E27FC236}">
                <a16:creationId xmlns:a16="http://schemas.microsoft.com/office/drawing/2014/main" id="{3A4E474D-1B0D-F9E4-3589-EA73AE16683F}"/>
              </a:ext>
            </a:extLst>
          </p:cNvPr>
          <p:cNvSpPr>
            <a:spLocks noGrp="1"/>
          </p:cNvSpPr>
          <p:nvPr>
            <p:ph idx="1"/>
          </p:nvPr>
        </p:nvSpPr>
        <p:spPr/>
        <p:txBody>
          <a:bodyPr/>
          <a:lstStyle/>
          <a:p>
            <a:pPr marL="457200" lvl="1" indent="0">
              <a:buNone/>
            </a:pPr>
            <a:endParaRPr lang="en-US">
              <a:solidFill>
                <a:schemeClr val="tx1"/>
              </a:solidFill>
            </a:endParaRPr>
          </a:p>
          <a:p>
            <a:pPr lvl="1">
              <a:buFont typeface="Courier New" panose="02070309020205020404" pitchFamily="49" charset="0"/>
              <a:buChar char="o"/>
            </a:pPr>
            <a:endParaRPr lang="en-US">
              <a:solidFill>
                <a:schemeClr val="tx1"/>
              </a:solidFill>
            </a:endParaRPr>
          </a:p>
          <a:p>
            <a:endParaRPr lang="en-US">
              <a:solidFill>
                <a:schemeClr val="tx1"/>
              </a:solidFill>
            </a:endParaRPr>
          </a:p>
        </p:txBody>
      </p:sp>
      <p:sp>
        <p:nvSpPr>
          <p:cNvPr id="5" name="Slide Number Placeholder 4">
            <a:extLst>
              <a:ext uri="{FF2B5EF4-FFF2-40B4-BE49-F238E27FC236}">
                <a16:creationId xmlns:a16="http://schemas.microsoft.com/office/drawing/2014/main" id="{5850A790-06E5-9463-6CAD-51CCEE5830AA}"/>
              </a:ext>
            </a:extLst>
          </p:cNvPr>
          <p:cNvSpPr>
            <a:spLocks noGrp="1"/>
          </p:cNvSpPr>
          <p:nvPr>
            <p:ph type="sldNum" sz="quarter" idx="11"/>
          </p:nvPr>
        </p:nvSpPr>
        <p:spPr/>
        <p:txBody>
          <a:bodyPr/>
          <a:lstStyle/>
          <a:p>
            <a:pPr>
              <a:defRPr/>
            </a:pPr>
            <a:fld id="{A81D6C95-E070-41B6-832B-D5774ED974B6}" type="slidenum">
              <a:rPr lang="en-US" altLang="en-US" smtClean="0"/>
              <a:pPr>
                <a:defRPr/>
              </a:pPr>
              <a:t>12</a:t>
            </a:fld>
            <a:endParaRPr lang="en-US" altLang="en-US"/>
          </a:p>
        </p:txBody>
      </p:sp>
      <p:graphicFrame>
        <p:nvGraphicFramePr>
          <p:cNvPr id="9" name="Table 9">
            <a:extLst>
              <a:ext uri="{FF2B5EF4-FFF2-40B4-BE49-F238E27FC236}">
                <a16:creationId xmlns:a16="http://schemas.microsoft.com/office/drawing/2014/main" id="{946EF28E-D24A-E992-BA5D-90DB34EDE6D4}"/>
              </a:ext>
            </a:extLst>
          </p:cNvPr>
          <p:cNvGraphicFramePr>
            <a:graphicFrameLocks noGrp="1"/>
          </p:cNvGraphicFramePr>
          <p:nvPr>
            <p:extLst>
              <p:ext uri="{D42A27DB-BD31-4B8C-83A1-F6EECF244321}">
                <p14:modId xmlns:p14="http://schemas.microsoft.com/office/powerpoint/2010/main" val="2162575812"/>
              </p:ext>
            </p:extLst>
          </p:nvPr>
        </p:nvGraphicFramePr>
        <p:xfrm>
          <a:off x="609600" y="1228448"/>
          <a:ext cx="10654191" cy="3735170"/>
        </p:xfrm>
        <a:graphic>
          <a:graphicData uri="http://schemas.openxmlformats.org/drawingml/2006/table">
            <a:tbl>
              <a:tblPr firstRow="1" bandRow="1">
                <a:tableStyleId>{5C22544A-7EE6-4342-B048-85BDC9FD1C3A}</a:tableStyleId>
              </a:tblPr>
              <a:tblGrid>
                <a:gridCol w="3667466">
                  <a:extLst>
                    <a:ext uri="{9D8B030D-6E8A-4147-A177-3AD203B41FA5}">
                      <a16:colId xmlns:a16="http://schemas.microsoft.com/office/drawing/2014/main" val="2405447971"/>
                    </a:ext>
                  </a:extLst>
                </a:gridCol>
                <a:gridCol w="6986725">
                  <a:extLst>
                    <a:ext uri="{9D8B030D-6E8A-4147-A177-3AD203B41FA5}">
                      <a16:colId xmlns:a16="http://schemas.microsoft.com/office/drawing/2014/main" val="2756710327"/>
                    </a:ext>
                  </a:extLst>
                </a:gridCol>
              </a:tblGrid>
              <a:tr h="456746">
                <a:tc>
                  <a:txBody>
                    <a:bodyPr/>
                    <a:lstStyle/>
                    <a:p>
                      <a:r>
                        <a:rPr lang="en-US" b="1">
                          <a:solidFill>
                            <a:schemeClr val="tx1"/>
                          </a:solidFill>
                        </a:rPr>
                        <a:t>Partner Type</a:t>
                      </a:r>
                    </a:p>
                  </a:txBody>
                  <a:tcPr/>
                </a:tc>
                <a:tc>
                  <a:txBody>
                    <a:bodyPr/>
                    <a:lstStyle/>
                    <a:p>
                      <a:pPr marL="457200" marR="0" lvl="1" indent="0" algn="l" defTabSz="914400" rtl="0" eaLnBrk="0" fontAlgn="base" latinLnBrk="0" hangingPunct="0">
                        <a:lnSpc>
                          <a:spcPct val="100000"/>
                        </a:lnSpc>
                        <a:spcBef>
                          <a:spcPct val="20000"/>
                        </a:spcBef>
                        <a:spcAft>
                          <a:spcPct val="0"/>
                        </a:spcAft>
                        <a:buClrTx/>
                        <a:buSzTx/>
                        <a:buFont typeface="Courier New" panose="02070309020205020404" pitchFamily="49" charset="0"/>
                        <a:buNone/>
                        <a:tabLst/>
                        <a:defRPr/>
                      </a:pPr>
                      <a:r>
                        <a:rPr kumimoji="0" lang="en-US" sz="1800" b="1" i="0" u="none" strike="noStrike" kern="1200" cap="none" spc="0" normalizeH="0" baseline="0" noProof="0">
                          <a:ln>
                            <a:noFill/>
                          </a:ln>
                          <a:solidFill>
                            <a:srgbClr val="000000"/>
                          </a:solidFill>
                          <a:effectLst/>
                          <a:uLnTx/>
                          <a:uFillTx/>
                          <a:latin typeface="+mn-lt"/>
                          <a:ea typeface="+mn-ea"/>
                          <a:cs typeface="+mn-cs"/>
                        </a:rPr>
                        <a:t>Questions you’ll be responding to: </a:t>
                      </a:r>
                    </a:p>
                  </a:txBody>
                  <a:tcPr/>
                </a:tc>
                <a:extLst>
                  <a:ext uri="{0D108BD9-81ED-4DB2-BD59-A6C34878D82A}">
                    <a16:rowId xmlns:a16="http://schemas.microsoft.com/office/drawing/2014/main" val="664336692"/>
                  </a:ext>
                </a:extLst>
              </a:tr>
              <a:tr h="1573240">
                <a:tc>
                  <a:txBody>
                    <a:bodyPr/>
                    <a:lstStyle/>
                    <a:p>
                      <a:r>
                        <a:rPr lang="en-US" b="0">
                          <a:solidFill>
                            <a:schemeClr val="tx1"/>
                          </a:solidFill>
                        </a:rPr>
                        <a:t>CBOs, Federally Recognized Tribes, other Health System Partners </a:t>
                      </a:r>
                    </a:p>
                  </a:txBody>
                  <a:tcPr/>
                </a:tc>
                <a:tc>
                  <a:txBody>
                    <a:bodyPr/>
                    <a:lstStyle/>
                    <a:p>
                      <a:pPr marL="457200" marR="0" lvl="1" indent="0" algn="l" defTabSz="914400" rtl="0" eaLnBrk="0" fontAlgn="base" latinLnBrk="0" hangingPunct="0">
                        <a:lnSpc>
                          <a:spcPct val="100000"/>
                        </a:lnSpc>
                        <a:spcBef>
                          <a:spcPct val="20000"/>
                        </a:spcBef>
                        <a:spcAft>
                          <a:spcPct val="0"/>
                        </a:spcAft>
                        <a:buClrTx/>
                        <a:buSzTx/>
                        <a:buFont typeface="Courier New" panose="02070309020205020404" pitchFamily="49" charset="0"/>
                        <a:buNone/>
                        <a:tabLst/>
                        <a:defRPr/>
                      </a:pPr>
                      <a:r>
                        <a:rPr kumimoji="0" lang="en-US" sz="1800" b="0" i="0" u="none" strike="noStrike" kern="1200" cap="none" spc="0" normalizeH="0" baseline="0" noProof="0">
                          <a:ln>
                            <a:noFill/>
                          </a:ln>
                          <a:solidFill>
                            <a:srgbClr val="000000"/>
                          </a:solidFill>
                          <a:effectLst/>
                          <a:uLnTx/>
                          <a:uFillTx/>
                          <a:latin typeface="+mn-lt"/>
                          <a:ea typeface="+mn-ea"/>
                          <a:cs typeface="+mn-cs"/>
                        </a:rPr>
                        <a:t>-What role can you play to uplift the roles outlined for state and or local public health?</a:t>
                      </a:r>
                    </a:p>
                    <a:p>
                      <a:pPr marL="457200" marR="0" lvl="1" indent="0" algn="l" defTabSz="914400" rtl="0" eaLnBrk="0" fontAlgn="base" latinLnBrk="0" hangingPunct="0">
                        <a:lnSpc>
                          <a:spcPct val="100000"/>
                        </a:lnSpc>
                        <a:spcBef>
                          <a:spcPct val="20000"/>
                        </a:spcBef>
                        <a:spcAft>
                          <a:spcPct val="0"/>
                        </a:spcAft>
                        <a:buClrTx/>
                        <a:buSzTx/>
                        <a:buFont typeface="Courier New" panose="02070309020205020404" pitchFamily="49" charset="0"/>
                        <a:buNone/>
                        <a:tabLst/>
                        <a:defRPr/>
                      </a:pPr>
                      <a:r>
                        <a:rPr kumimoji="0" lang="en-US" sz="1800" b="0" i="0" u="none" strike="noStrike" kern="1200" cap="none" spc="0" normalizeH="0" baseline="0" noProof="0">
                          <a:ln>
                            <a:noFill/>
                          </a:ln>
                          <a:solidFill>
                            <a:srgbClr val="000000"/>
                          </a:solidFill>
                          <a:effectLst/>
                          <a:uLnTx/>
                          <a:uFillTx/>
                          <a:latin typeface="+mn-lt"/>
                          <a:ea typeface="+mn-ea"/>
                          <a:cs typeface="+mn-cs"/>
                        </a:rPr>
                        <a:t>-What assets or strengths do you have that could help state and local public health roles be achieved?</a:t>
                      </a:r>
                    </a:p>
                    <a:p>
                      <a:pPr marL="457200" marR="0" lvl="1" indent="0" algn="l" defTabSz="914400" rtl="0" eaLnBrk="0" fontAlgn="base" latinLnBrk="0" hangingPunct="0">
                        <a:lnSpc>
                          <a:spcPct val="100000"/>
                        </a:lnSpc>
                        <a:spcBef>
                          <a:spcPct val="20000"/>
                        </a:spcBef>
                        <a:spcAft>
                          <a:spcPct val="0"/>
                        </a:spcAft>
                        <a:buClrTx/>
                        <a:buSzTx/>
                        <a:buFont typeface="Courier New" panose="02070309020205020404" pitchFamily="49" charset="0"/>
                        <a:buNone/>
                        <a:tabLst/>
                        <a:defRPr/>
                      </a:pPr>
                      <a:r>
                        <a:rPr kumimoji="0" lang="en-US" sz="1800" b="0" i="0" u="none" strike="noStrike" kern="1200" cap="none" spc="0" normalizeH="0" baseline="0" noProof="0">
                          <a:ln>
                            <a:noFill/>
                          </a:ln>
                          <a:solidFill>
                            <a:srgbClr val="000000"/>
                          </a:solidFill>
                          <a:effectLst/>
                          <a:uLnTx/>
                          <a:uFillTx/>
                          <a:latin typeface="+mn-lt"/>
                          <a:ea typeface="+mn-ea"/>
                          <a:cs typeface="+mn-cs"/>
                        </a:rPr>
                        <a:t>-What gaps might exist that you could help with?</a:t>
                      </a:r>
                    </a:p>
                  </a:txBody>
                  <a:tcPr/>
                </a:tc>
                <a:extLst>
                  <a:ext uri="{0D108BD9-81ED-4DB2-BD59-A6C34878D82A}">
                    <a16:rowId xmlns:a16="http://schemas.microsoft.com/office/drawing/2014/main" val="103233230"/>
                  </a:ext>
                </a:extLst>
              </a:tr>
              <a:tr h="1705184">
                <a:tc>
                  <a:txBody>
                    <a:bodyPr/>
                    <a:lstStyle/>
                    <a:p>
                      <a:r>
                        <a:rPr lang="en-US"/>
                        <a:t>State and Local Public Health</a:t>
                      </a:r>
                    </a:p>
                  </a:txBody>
                  <a:tcPr/>
                </a:tc>
                <a:tc>
                  <a:txBody>
                    <a:bodyPr/>
                    <a:lstStyle/>
                    <a:p>
                      <a:pPr marL="457200" marR="0" lvl="1" indent="0" algn="l" defTabSz="914400" rtl="0" eaLnBrk="0" fontAlgn="base" latinLnBrk="0" hangingPunct="0">
                        <a:lnSpc>
                          <a:spcPct val="100000"/>
                        </a:lnSpc>
                        <a:spcBef>
                          <a:spcPct val="20000"/>
                        </a:spcBef>
                        <a:spcAft>
                          <a:spcPct val="0"/>
                        </a:spcAft>
                        <a:buClrTx/>
                        <a:buSzTx/>
                        <a:buFont typeface="Courier New" panose="02070309020205020404" pitchFamily="49" charset="0"/>
                        <a:buNone/>
                        <a:tabLst/>
                        <a:defRPr/>
                      </a:pPr>
                      <a:r>
                        <a:rPr kumimoji="0" lang="en-US" sz="1800" b="0" i="0" u="none" strike="noStrike" kern="1200" cap="none" spc="0" normalizeH="0" baseline="0" noProof="0">
                          <a:ln>
                            <a:noFill/>
                          </a:ln>
                          <a:solidFill>
                            <a:srgbClr val="000000"/>
                          </a:solidFill>
                          <a:effectLst/>
                          <a:uLnTx/>
                          <a:uFillTx/>
                          <a:latin typeface="+mn-lt"/>
                          <a:ea typeface="+mn-ea"/>
                          <a:cs typeface="+mn-cs"/>
                        </a:rPr>
                        <a:t>-Can you support the role outlined by CBOs, Tribes or other Health Systems Partners? What are limitations and work arounds? </a:t>
                      </a:r>
                    </a:p>
                    <a:p>
                      <a:pPr marL="457200" marR="0" lvl="1" indent="0" algn="l" defTabSz="914400" rtl="0" eaLnBrk="0" fontAlgn="base" latinLnBrk="0" hangingPunct="0">
                        <a:lnSpc>
                          <a:spcPct val="100000"/>
                        </a:lnSpc>
                        <a:spcBef>
                          <a:spcPct val="20000"/>
                        </a:spcBef>
                        <a:spcAft>
                          <a:spcPct val="0"/>
                        </a:spcAft>
                        <a:buClrTx/>
                        <a:buSzTx/>
                        <a:buFont typeface="Courier New" panose="02070309020205020404" pitchFamily="49" charset="0"/>
                        <a:buNone/>
                        <a:tabLst/>
                        <a:defRPr/>
                      </a:pPr>
                      <a:r>
                        <a:rPr kumimoji="0" lang="en-US" sz="1800" b="0" i="0" u="none" strike="noStrike" kern="1200" cap="none" spc="0" normalizeH="0" baseline="0" noProof="0">
                          <a:ln>
                            <a:noFill/>
                          </a:ln>
                          <a:solidFill>
                            <a:srgbClr val="000000"/>
                          </a:solidFill>
                          <a:effectLst/>
                          <a:uLnTx/>
                          <a:uFillTx/>
                          <a:latin typeface="+mn-lt"/>
                          <a:ea typeface="+mn-ea"/>
                          <a:cs typeface="+mn-cs"/>
                        </a:rPr>
                        <a:t>-How do you work collaboratively to achieve roles in Modernization Manual? </a:t>
                      </a:r>
                    </a:p>
                  </a:txBody>
                  <a:tcPr/>
                </a:tc>
                <a:extLst>
                  <a:ext uri="{0D108BD9-81ED-4DB2-BD59-A6C34878D82A}">
                    <a16:rowId xmlns:a16="http://schemas.microsoft.com/office/drawing/2014/main" val="1994670754"/>
                  </a:ext>
                </a:extLst>
              </a:tr>
            </a:tbl>
          </a:graphicData>
        </a:graphic>
      </p:graphicFrame>
    </p:spTree>
    <p:extLst>
      <p:ext uri="{BB962C8B-B14F-4D97-AF65-F5344CB8AC3E}">
        <p14:creationId xmlns:p14="http://schemas.microsoft.com/office/powerpoint/2010/main" val="990571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409FC3-FE42-5AFE-77CD-64F6E7A5E1C5}"/>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43FA752C-C545-F034-C611-563A7C36B782}"/>
              </a:ext>
            </a:extLst>
          </p:cNvPr>
          <p:cNvSpPr>
            <a:spLocks noGrp="1"/>
          </p:cNvSpPr>
          <p:nvPr>
            <p:ph type="sldNum" sz="quarter" idx="11"/>
          </p:nvPr>
        </p:nvSpPr>
        <p:spPr/>
        <p:txBody>
          <a:bodyPr/>
          <a:lstStyle/>
          <a:p>
            <a:pPr>
              <a:defRPr/>
            </a:pPr>
            <a:fld id="{73C4A787-9579-4286-85FB-40CA4AB0CF16}" type="slidenum">
              <a:rPr lang="en-US" altLang="en-US"/>
              <a:pPr>
                <a:defRPr/>
              </a:pPr>
              <a:t>13</a:t>
            </a:fld>
            <a:endParaRPr lang="en-US" altLang="en-US"/>
          </a:p>
        </p:txBody>
      </p:sp>
      <p:sp>
        <p:nvSpPr>
          <p:cNvPr id="3" name="Title 7">
            <a:extLst>
              <a:ext uri="{FF2B5EF4-FFF2-40B4-BE49-F238E27FC236}">
                <a16:creationId xmlns:a16="http://schemas.microsoft.com/office/drawing/2014/main" id="{4A7736D7-797A-0A4C-038A-45F3453061F5}"/>
              </a:ext>
            </a:extLst>
          </p:cNvPr>
          <p:cNvSpPr>
            <a:spLocks noGrp="1"/>
          </p:cNvSpPr>
          <p:nvPr/>
        </p:nvSpPr>
        <p:spPr bwMode="auto">
          <a:xfrm>
            <a:off x="406400" y="1524000"/>
            <a:ext cx="10972800" cy="33009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200" b="1" kern="1200">
                <a:solidFill>
                  <a:srgbClr val="005595"/>
                </a:solidFill>
                <a:latin typeface="+mj-lt"/>
                <a:ea typeface="+mj-ea"/>
                <a:cs typeface="+mj-cs"/>
              </a:defRPr>
            </a:lvl1pPr>
            <a:lvl2pPr algn="l" rtl="0" eaLnBrk="0" fontAlgn="base" hangingPunct="0">
              <a:spcBef>
                <a:spcPct val="0"/>
              </a:spcBef>
              <a:spcAft>
                <a:spcPct val="0"/>
              </a:spcAft>
              <a:defRPr sz="3200" b="1">
                <a:solidFill>
                  <a:srgbClr val="005595"/>
                </a:solidFill>
                <a:latin typeface="Arial" panose="020B0604020202020204" pitchFamily="34" charset="0"/>
              </a:defRPr>
            </a:lvl2pPr>
            <a:lvl3pPr algn="l" rtl="0" eaLnBrk="0" fontAlgn="base" hangingPunct="0">
              <a:spcBef>
                <a:spcPct val="0"/>
              </a:spcBef>
              <a:spcAft>
                <a:spcPct val="0"/>
              </a:spcAft>
              <a:defRPr sz="3200" b="1">
                <a:solidFill>
                  <a:srgbClr val="005595"/>
                </a:solidFill>
                <a:latin typeface="Arial" panose="020B0604020202020204" pitchFamily="34" charset="0"/>
              </a:defRPr>
            </a:lvl3pPr>
            <a:lvl4pPr algn="l" rtl="0" eaLnBrk="0" fontAlgn="base" hangingPunct="0">
              <a:spcBef>
                <a:spcPct val="0"/>
              </a:spcBef>
              <a:spcAft>
                <a:spcPct val="0"/>
              </a:spcAft>
              <a:defRPr sz="3200" b="1">
                <a:solidFill>
                  <a:srgbClr val="005595"/>
                </a:solidFill>
                <a:latin typeface="Arial" panose="020B0604020202020204" pitchFamily="34" charset="0"/>
              </a:defRPr>
            </a:lvl4pPr>
            <a:lvl5pPr algn="l" rtl="0" eaLnBrk="0" fontAlgn="base" hangingPunct="0">
              <a:spcBef>
                <a:spcPct val="0"/>
              </a:spcBef>
              <a:spcAft>
                <a:spcPct val="0"/>
              </a:spcAft>
              <a:defRPr sz="3200" b="1">
                <a:solidFill>
                  <a:srgbClr val="005595"/>
                </a:solidFill>
                <a:latin typeface="Arial" panose="020B0604020202020204" pitchFamily="34" charset="0"/>
              </a:defRPr>
            </a:lvl5pPr>
            <a:lvl6pPr marL="457200" algn="l" rtl="0" fontAlgn="base">
              <a:spcBef>
                <a:spcPct val="0"/>
              </a:spcBef>
              <a:spcAft>
                <a:spcPct val="0"/>
              </a:spcAft>
              <a:defRPr sz="3200" b="1">
                <a:solidFill>
                  <a:srgbClr val="005595"/>
                </a:solidFill>
                <a:latin typeface="Arial" panose="020B0604020202020204" pitchFamily="34" charset="0"/>
              </a:defRPr>
            </a:lvl6pPr>
            <a:lvl7pPr marL="914400" algn="l" rtl="0" fontAlgn="base">
              <a:spcBef>
                <a:spcPct val="0"/>
              </a:spcBef>
              <a:spcAft>
                <a:spcPct val="0"/>
              </a:spcAft>
              <a:defRPr sz="3200" b="1">
                <a:solidFill>
                  <a:srgbClr val="005595"/>
                </a:solidFill>
                <a:latin typeface="Arial" panose="020B0604020202020204" pitchFamily="34" charset="0"/>
              </a:defRPr>
            </a:lvl7pPr>
            <a:lvl8pPr marL="1371600" algn="l" rtl="0" fontAlgn="base">
              <a:spcBef>
                <a:spcPct val="0"/>
              </a:spcBef>
              <a:spcAft>
                <a:spcPct val="0"/>
              </a:spcAft>
              <a:defRPr sz="3200" b="1">
                <a:solidFill>
                  <a:srgbClr val="005595"/>
                </a:solidFill>
                <a:latin typeface="Arial" panose="020B0604020202020204" pitchFamily="34" charset="0"/>
              </a:defRPr>
            </a:lvl8pPr>
            <a:lvl9pPr marL="1828800" algn="l" rtl="0" fontAlgn="base">
              <a:spcBef>
                <a:spcPct val="0"/>
              </a:spcBef>
              <a:spcAft>
                <a:spcPct val="0"/>
              </a:spcAft>
              <a:defRPr sz="3200" b="1">
                <a:solidFill>
                  <a:srgbClr val="005595"/>
                </a:solidFill>
                <a:latin typeface="Arial" panose="020B0604020202020204" pitchFamily="34" charset="0"/>
              </a:defRPr>
            </a:lvl9pPr>
          </a:lstStyle>
          <a:p>
            <a:pPr algn="ctr"/>
            <a:r>
              <a:rPr lang="en-US" sz="7200">
                <a:latin typeface="Arial"/>
                <a:cs typeface="Arial"/>
              </a:rPr>
              <a:t>Break time!</a:t>
            </a:r>
            <a:endParaRPr lang="en-US" sz="7200">
              <a:cs typeface="Arial"/>
            </a:endParaRPr>
          </a:p>
        </p:txBody>
      </p:sp>
    </p:spTree>
    <p:extLst>
      <p:ext uri="{BB962C8B-B14F-4D97-AF65-F5344CB8AC3E}">
        <p14:creationId xmlns:p14="http://schemas.microsoft.com/office/powerpoint/2010/main" val="25900846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409FC3-FE42-5AFE-77CD-64F6E7A5E1C5}"/>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43FA752C-C545-F034-C611-563A7C36B782}"/>
              </a:ext>
            </a:extLst>
          </p:cNvPr>
          <p:cNvSpPr>
            <a:spLocks noGrp="1"/>
          </p:cNvSpPr>
          <p:nvPr>
            <p:ph type="sldNum" sz="quarter" idx="11"/>
          </p:nvPr>
        </p:nvSpPr>
        <p:spPr/>
        <p:txBody>
          <a:bodyPr/>
          <a:lstStyle/>
          <a:p>
            <a:pPr>
              <a:defRPr/>
            </a:pPr>
            <a:fld id="{73C4A787-9579-4286-85FB-40CA4AB0CF16}" type="slidenum">
              <a:rPr lang="en-US" altLang="en-US"/>
              <a:pPr>
                <a:defRPr/>
              </a:pPr>
              <a:t>14</a:t>
            </a:fld>
            <a:endParaRPr lang="en-US" altLang="en-US"/>
          </a:p>
        </p:txBody>
      </p:sp>
      <p:sp>
        <p:nvSpPr>
          <p:cNvPr id="3" name="Title 7">
            <a:extLst>
              <a:ext uri="{FF2B5EF4-FFF2-40B4-BE49-F238E27FC236}">
                <a16:creationId xmlns:a16="http://schemas.microsoft.com/office/drawing/2014/main" id="{4A7736D7-797A-0A4C-038A-45F3453061F5}"/>
              </a:ext>
            </a:extLst>
          </p:cNvPr>
          <p:cNvSpPr>
            <a:spLocks noGrp="1"/>
          </p:cNvSpPr>
          <p:nvPr/>
        </p:nvSpPr>
        <p:spPr bwMode="auto">
          <a:xfrm>
            <a:off x="621475" y="924261"/>
            <a:ext cx="9750357" cy="34646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200" b="1" kern="1200">
                <a:solidFill>
                  <a:srgbClr val="005595"/>
                </a:solidFill>
                <a:latin typeface="+mj-lt"/>
                <a:ea typeface="+mj-ea"/>
                <a:cs typeface="+mj-cs"/>
              </a:defRPr>
            </a:lvl1pPr>
            <a:lvl2pPr algn="l" rtl="0" eaLnBrk="0" fontAlgn="base" hangingPunct="0">
              <a:spcBef>
                <a:spcPct val="0"/>
              </a:spcBef>
              <a:spcAft>
                <a:spcPct val="0"/>
              </a:spcAft>
              <a:defRPr sz="3200" b="1">
                <a:solidFill>
                  <a:srgbClr val="005595"/>
                </a:solidFill>
                <a:latin typeface="Arial" panose="020B0604020202020204" pitchFamily="34" charset="0"/>
              </a:defRPr>
            </a:lvl2pPr>
            <a:lvl3pPr algn="l" rtl="0" eaLnBrk="0" fontAlgn="base" hangingPunct="0">
              <a:spcBef>
                <a:spcPct val="0"/>
              </a:spcBef>
              <a:spcAft>
                <a:spcPct val="0"/>
              </a:spcAft>
              <a:defRPr sz="3200" b="1">
                <a:solidFill>
                  <a:srgbClr val="005595"/>
                </a:solidFill>
                <a:latin typeface="Arial" panose="020B0604020202020204" pitchFamily="34" charset="0"/>
              </a:defRPr>
            </a:lvl3pPr>
            <a:lvl4pPr algn="l" rtl="0" eaLnBrk="0" fontAlgn="base" hangingPunct="0">
              <a:spcBef>
                <a:spcPct val="0"/>
              </a:spcBef>
              <a:spcAft>
                <a:spcPct val="0"/>
              </a:spcAft>
              <a:defRPr sz="3200" b="1">
                <a:solidFill>
                  <a:srgbClr val="005595"/>
                </a:solidFill>
                <a:latin typeface="Arial" panose="020B0604020202020204" pitchFamily="34" charset="0"/>
              </a:defRPr>
            </a:lvl4pPr>
            <a:lvl5pPr algn="l" rtl="0" eaLnBrk="0" fontAlgn="base" hangingPunct="0">
              <a:spcBef>
                <a:spcPct val="0"/>
              </a:spcBef>
              <a:spcAft>
                <a:spcPct val="0"/>
              </a:spcAft>
              <a:defRPr sz="3200" b="1">
                <a:solidFill>
                  <a:srgbClr val="005595"/>
                </a:solidFill>
                <a:latin typeface="Arial" panose="020B0604020202020204" pitchFamily="34" charset="0"/>
              </a:defRPr>
            </a:lvl5pPr>
            <a:lvl6pPr marL="457200" algn="l" rtl="0" fontAlgn="base">
              <a:spcBef>
                <a:spcPct val="0"/>
              </a:spcBef>
              <a:spcAft>
                <a:spcPct val="0"/>
              </a:spcAft>
              <a:defRPr sz="3200" b="1">
                <a:solidFill>
                  <a:srgbClr val="005595"/>
                </a:solidFill>
                <a:latin typeface="Arial" panose="020B0604020202020204" pitchFamily="34" charset="0"/>
              </a:defRPr>
            </a:lvl6pPr>
            <a:lvl7pPr marL="914400" algn="l" rtl="0" fontAlgn="base">
              <a:spcBef>
                <a:spcPct val="0"/>
              </a:spcBef>
              <a:spcAft>
                <a:spcPct val="0"/>
              </a:spcAft>
              <a:defRPr sz="3200" b="1">
                <a:solidFill>
                  <a:srgbClr val="005595"/>
                </a:solidFill>
                <a:latin typeface="Arial" panose="020B0604020202020204" pitchFamily="34" charset="0"/>
              </a:defRPr>
            </a:lvl7pPr>
            <a:lvl8pPr marL="1371600" algn="l" rtl="0" fontAlgn="base">
              <a:spcBef>
                <a:spcPct val="0"/>
              </a:spcBef>
              <a:spcAft>
                <a:spcPct val="0"/>
              </a:spcAft>
              <a:defRPr sz="3200" b="1">
                <a:solidFill>
                  <a:srgbClr val="005595"/>
                </a:solidFill>
                <a:latin typeface="Arial" panose="020B0604020202020204" pitchFamily="34" charset="0"/>
              </a:defRPr>
            </a:lvl8pPr>
            <a:lvl9pPr marL="1828800" algn="l" rtl="0" fontAlgn="base">
              <a:spcBef>
                <a:spcPct val="0"/>
              </a:spcBef>
              <a:spcAft>
                <a:spcPct val="0"/>
              </a:spcAft>
              <a:defRPr sz="3200" b="1">
                <a:solidFill>
                  <a:srgbClr val="005595"/>
                </a:solidFill>
                <a:latin typeface="Arial" panose="020B0604020202020204" pitchFamily="34" charset="0"/>
              </a:defRPr>
            </a:lvl9pPr>
          </a:lstStyle>
          <a:p>
            <a:r>
              <a:rPr lang="en-US" sz="3600">
                <a:latin typeface="Arial"/>
                <a:cs typeface="Arial"/>
              </a:rPr>
              <a:t>Small Group Breakouts – 30 mins</a:t>
            </a:r>
          </a:p>
          <a:p>
            <a:r>
              <a:rPr lang="en-US" sz="2800" b="0">
                <a:latin typeface="Arial"/>
                <a:cs typeface="Arial"/>
              </a:rPr>
              <a:t>Refer to intended outcomes and worksheet questions on slide 11 and 12.</a:t>
            </a:r>
          </a:p>
          <a:p>
            <a:endParaRPr lang="en-US" sz="2800" b="0">
              <a:solidFill>
                <a:schemeClr val="tx1"/>
              </a:solidFill>
              <a:latin typeface="Arial"/>
              <a:cs typeface="Arial"/>
            </a:endParaRPr>
          </a:p>
          <a:p>
            <a:pPr marL="457200" indent="-457200">
              <a:buFont typeface="Arial" panose="020B0604020202020204" pitchFamily="34" charset="0"/>
              <a:buChar char="•"/>
            </a:pPr>
            <a:r>
              <a:rPr lang="en-US" sz="2800" b="0">
                <a:solidFill>
                  <a:schemeClr val="tx1"/>
                </a:solidFill>
                <a:latin typeface="Arial"/>
                <a:cs typeface="Arial"/>
              </a:rPr>
              <a:t>Focus on turning response to the state/local public health role into a CBO role (third column on worksheet)</a:t>
            </a:r>
          </a:p>
          <a:p>
            <a:pPr marL="457200" indent="-457200">
              <a:buFont typeface="Arial" panose="020B0604020202020204" pitchFamily="34" charset="0"/>
              <a:buChar char="•"/>
            </a:pPr>
            <a:r>
              <a:rPr lang="en-US" sz="2800" b="0">
                <a:solidFill>
                  <a:schemeClr val="tx1"/>
                </a:solidFill>
                <a:latin typeface="Arial"/>
                <a:cs typeface="Arial"/>
              </a:rPr>
              <a:t>If it’s not a role and more a comment, notetaker will record in another place</a:t>
            </a:r>
            <a:endParaRPr lang="en-US" sz="2800" b="0">
              <a:solidFill>
                <a:schemeClr val="tx1"/>
              </a:solidFill>
              <a:cs typeface="Arial"/>
            </a:endParaRPr>
          </a:p>
          <a:p>
            <a:pPr lvl="3"/>
            <a:endParaRPr lang="en-US" sz="2800" b="0">
              <a:solidFill>
                <a:schemeClr val="tx1"/>
              </a:solidFill>
              <a:ea typeface="+mj-lt"/>
              <a:cs typeface="+mj-lt"/>
            </a:endParaRPr>
          </a:p>
        </p:txBody>
      </p:sp>
    </p:spTree>
    <p:extLst>
      <p:ext uri="{BB962C8B-B14F-4D97-AF65-F5344CB8AC3E}">
        <p14:creationId xmlns:p14="http://schemas.microsoft.com/office/powerpoint/2010/main" val="21477722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409FC3-FE42-5AFE-77CD-64F6E7A5E1C5}"/>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43FA752C-C545-F034-C611-563A7C36B782}"/>
              </a:ext>
            </a:extLst>
          </p:cNvPr>
          <p:cNvSpPr>
            <a:spLocks noGrp="1"/>
          </p:cNvSpPr>
          <p:nvPr>
            <p:ph type="sldNum" sz="quarter" idx="11"/>
          </p:nvPr>
        </p:nvSpPr>
        <p:spPr/>
        <p:txBody>
          <a:bodyPr/>
          <a:lstStyle/>
          <a:p>
            <a:pPr>
              <a:defRPr/>
            </a:pPr>
            <a:fld id="{73C4A787-9579-4286-85FB-40CA4AB0CF16}" type="slidenum">
              <a:rPr lang="en-US" altLang="en-US"/>
              <a:pPr>
                <a:defRPr/>
              </a:pPr>
              <a:t>15</a:t>
            </a:fld>
            <a:endParaRPr lang="en-US" altLang="en-US"/>
          </a:p>
        </p:txBody>
      </p:sp>
      <p:sp>
        <p:nvSpPr>
          <p:cNvPr id="3" name="Title 7">
            <a:extLst>
              <a:ext uri="{FF2B5EF4-FFF2-40B4-BE49-F238E27FC236}">
                <a16:creationId xmlns:a16="http://schemas.microsoft.com/office/drawing/2014/main" id="{4A7736D7-797A-0A4C-038A-45F3453061F5}"/>
              </a:ext>
            </a:extLst>
          </p:cNvPr>
          <p:cNvSpPr>
            <a:spLocks noGrp="1"/>
          </p:cNvSpPr>
          <p:nvPr/>
        </p:nvSpPr>
        <p:spPr bwMode="auto">
          <a:xfrm>
            <a:off x="609600" y="472999"/>
            <a:ext cx="10972800" cy="34646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200" b="1" kern="1200">
                <a:solidFill>
                  <a:srgbClr val="005595"/>
                </a:solidFill>
                <a:latin typeface="+mj-lt"/>
                <a:ea typeface="+mj-ea"/>
                <a:cs typeface="+mj-cs"/>
              </a:defRPr>
            </a:lvl1pPr>
            <a:lvl2pPr algn="l" rtl="0" eaLnBrk="0" fontAlgn="base" hangingPunct="0">
              <a:spcBef>
                <a:spcPct val="0"/>
              </a:spcBef>
              <a:spcAft>
                <a:spcPct val="0"/>
              </a:spcAft>
              <a:defRPr sz="3200" b="1">
                <a:solidFill>
                  <a:srgbClr val="005595"/>
                </a:solidFill>
                <a:latin typeface="Arial" panose="020B0604020202020204" pitchFamily="34" charset="0"/>
              </a:defRPr>
            </a:lvl2pPr>
            <a:lvl3pPr algn="l" rtl="0" eaLnBrk="0" fontAlgn="base" hangingPunct="0">
              <a:spcBef>
                <a:spcPct val="0"/>
              </a:spcBef>
              <a:spcAft>
                <a:spcPct val="0"/>
              </a:spcAft>
              <a:defRPr sz="3200" b="1">
                <a:solidFill>
                  <a:srgbClr val="005595"/>
                </a:solidFill>
                <a:latin typeface="Arial" panose="020B0604020202020204" pitchFamily="34" charset="0"/>
              </a:defRPr>
            </a:lvl3pPr>
            <a:lvl4pPr algn="l" rtl="0" eaLnBrk="0" fontAlgn="base" hangingPunct="0">
              <a:spcBef>
                <a:spcPct val="0"/>
              </a:spcBef>
              <a:spcAft>
                <a:spcPct val="0"/>
              </a:spcAft>
              <a:defRPr sz="3200" b="1">
                <a:solidFill>
                  <a:srgbClr val="005595"/>
                </a:solidFill>
                <a:latin typeface="Arial" panose="020B0604020202020204" pitchFamily="34" charset="0"/>
              </a:defRPr>
            </a:lvl4pPr>
            <a:lvl5pPr algn="l" rtl="0" eaLnBrk="0" fontAlgn="base" hangingPunct="0">
              <a:spcBef>
                <a:spcPct val="0"/>
              </a:spcBef>
              <a:spcAft>
                <a:spcPct val="0"/>
              </a:spcAft>
              <a:defRPr sz="3200" b="1">
                <a:solidFill>
                  <a:srgbClr val="005595"/>
                </a:solidFill>
                <a:latin typeface="Arial" panose="020B0604020202020204" pitchFamily="34" charset="0"/>
              </a:defRPr>
            </a:lvl5pPr>
            <a:lvl6pPr marL="457200" algn="l" rtl="0" fontAlgn="base">
              <a:spcBef>
                <a:spcPct val="0"/>
              </a:spcBef>
              <a:spcAft>
                <a:spcPct val="0"/>
              </a:spcAft>
              <a:defRPr sz="3200" b="1">
                <a:solidFill>
                  <a:srgbClr val="005595"/>
                </a:solidFill>
                <a:latin typeface="Arial" panose="020B0604020202020204" pitchFamily="34" charset="0"/>
              </a:defRPr>
            </a:lvl6pPr>
            <a:lvl7pPr marL="914400" algn="l" rtl="0" fontAlgn="base">
              <a:spcBef>
                <a:spcPct val="0"/>
              </a:spcBef>
              <a:spcAft>
                <a:spcPct val="0"/>
              </a:spcAft>
              <a:defRPr sz="3200" b="1">
                <a:solidFill>
                  <a:srgbClr val="005595"/>
                </a:solidFill>
                <a:latin typeface="Arial" panose="020B0604020202020204" pitchFamily="34" charset="0"/>
              </a:defRPr>
            </a:lvl7pPr>
            <a:lvl8pPr marL="1371600" algn="l" rtl="0" fontAlgn="base">
              <a:spcBef>
                <a:spcPct val="0"/>
              </a:spcBef>
              <a:spcAft>
                <a:spcPct val="0"/>
              </a:spcAft>
              <a:defRPr sz="3200" b="1">
                <a:solidFill>
                  <a:srgbClr val="005595"/>
                </a:solidFill>
                <a:latin typeface="Arial" panose="020B0604020202020204" pitchFamily="34" charset="0"/>
              </a:defRPr>
            </a:lvl8pPr>
            <a:lvl9pPr marL="1828800" algn="l" rtl="0" fontAlgn="base">
              <a:spcBef>
                <a:spcPct val="0"/>
              </a:spcBef>
              <a:spcAft>
                <a:spcPct val="0"/>
              </a:spcAft>
              <a:defRPr sz="3200" b="1">
                <a:solidFill>
                  <a:srgbClr val="005595"/>
                </a:solidFill>
                <a:latin typeface="Arial" panose="020B0604020202020204" pitchFamily="34" charset="0"/>
              </a:defRPr>
            </a:lvl9pPr>
          </a:lstStyle>
          <a:p>
            <a:r>
              <a:rPr lang="en-US" sz="3600">
                <a:latin typeface="Arial"/>
                <a:cs typeface="Arial"/>
              </a:rPr>
              <a:t>Process and Worksheet Feedback </a:t>
            </a:r>
          </a:p>
          <a:p>
            <a:endParaRPr lang="en-US" sz="2800" b="0">
              <a:solidFill>
                <a:schemeClr val="tx1"/>
              </a:solidFill>
              <a:cs typeface="Arial"/>
            </a:endParaRPr>
          </a:p>
          <a:p>
            <a:pPr marL="1314450" lvl="1" indent="-857250">
              <a:buFont typeface="Arial"/>
              <a:buChar char="•"/>
            </a:pPr>
            <a:r>
              <a:rPr lang="en-US" sz="2800" b="0">
                <a:solidFill>
                  <a:schemeClr val="tx1"/>
                </a:solidFill>
                <a:latin typeface="Arial"/>
                <a:cs typeface="Arial"/>
              </a:rPr>
              <a:t>How would you describe the conversation in the small groups?</a:t>
            </a:r>
          </a:p>
          <a:p>
            <a:pPr marL="1314450" lvl="1" indent="-857250">
              <a:buFont typeface="Arial"/>
              <a:buChar char="•"/>
            </a:pPr>
            <a:r>
              <a:rPr lang="en-US" sz="2800" b="0">
                <a:solidFill>
                  <a:schemeClr val="tx1"/>
                </a:solidFill>
                <a:latin typeface="Arial"/>
                <a:cs typeface="Arial"/>
              </a:rPr>
              <a:t>How is this feeling? </a:t>
            </a:r>
          </a:p>
          <a:p>
            <a:pPr marL="1314450" lvl="1" indent="-857250">
              <a:buFont typeface="Arial"/>
              <a:buChar char="•"/>
            </a:pPr>
            <a:r>
              <a:rPr lang="en-US" sz="2800" b="0">
                <a:solidFill>
                  <a:schemeClr val="tx1"/>
                </a:solidFill>
                <a:latin typeface="Arial"/>
                <a:cs typeface="Arial"/>
              </a:rPr>
              <a:t>How did it feel to review as a large group?</a:t>
            </a:r>
          </a:p>
          <a:p>
            <a:pPr marL="1314450" lvl="1" indent="-857250">
              <a:buFont typeface="Arial"/>
              <a:buChar char="•"/>
            </a:pPr>
            <a:r>
              <a:rPr lang="en-US" sz="2800" b="0">
                <a:solidFill>
                  <a:schemeClr val="tx1"/>
                </a:solidFill>
                <a:latin typeface="Arial"/>
                <a:ea typeface="+mj-lt"/>
                <a:cs typeface="Arial"/>
              </a:rPr>
              <a:t>Can any part of this be more helpful? If so, how? </a:t>
            </a:r>
            <a:endParaRPr lang="en-US" sz="2800" b="0">
              <a:solidFill>
                <a:schemeClr val="tx1"/>
              </a:solidFill>
              <a:ea typeface="+mj-lt"/>
              <a:cs typeface="+mj-lt"/>
            </a:endParaRPr>
          </a:p>
          <a:p>
            <a:pPr lvl="3"/>
            <a:endParaRPr lang="en-US" sz="2800" b="0">
              <a:solidFill>
                <a:schemeClr val="tx1"/>
              </a:solidFill>
              <a:ea typeface="+mj-lt"/>
              <a:cs typeface="+mj-lt"/>
            </a:endParaRPr>
          </a:p>
        </p:txBody>
      </p:sp>
    </p:spTree>
    <p:extLst>
      <p:ext uri="{BB962C8B-B14F-4D97-AF65-F5344CB8AC3E}">
        <p14:creationId xmlns:p14="http://schemas.microsoft.com/office/powerpoint/2010/main" val="35549779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4ED47A-9ECB-DB86-FC6F-C2DE76E506A3}"/>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A1220A5C-FB5D-CE51-353C-CF6FB06A056E}"/>
              </a:ext>
            </a:extLst>
          </p:cNvPr>
          <p:cNvSpPr>
            <a:spLocks noGrp="1"/>
          </p:cNvSpPr>
          <p:nvPr>
            <p:ph type="sldNum" sz="quarter" idx="11"/>
          </p:nvPr>
        </p:nvSpPr>
        <p:spPr/>
        <p:txBody>
          <a:bodyPr/>
          <a:lstStyle/>
          <a:p>
            <a:pPr>
              <a:defRPr/>
            </a:pPr>
            <a:fld id="{73C4A787-9579-4286-85FB-40CA4AB0CF16}" type="slidenum">
              <a:rPr lang="en-US" altLang="en-US" dirty="0"/>
              <a:pPr>
                <a:defRPr/>
              </a:pPr>
              <a:t>16</a:t>
            </a:fld>
            <a:endParaRPr lang="en-US" altLang="en-US"/>
          </a:p>
        </p:txBody>
      </p:sp>
      <p:sp>
        <p:nvSpPr>
          <p:cNvPr id="3" name="Title 1">
            <a:extLst>
              <a:ext uri="{FF2B5EF4-FFF2-40B4-BE49-F238E27FC236}">
                <a16:creationId xmlns:a16="http://schemas.microsoft.com/office/drawing/2014/main" id="{34B15E2E-98D4-DB6F-AEC9-1EB80CB1C89F}"/>
              </a:ext>
            </a:extLst>
          </p:cNvPr>
          <p:cNvSpPr>
            <a:spLocks noGrp="1"/>
          </p:cNvSpPr>
          <p:nvPr>
            <p:ph type="title"/>
          </p:nvPr>
        </p:nvSpPr>
        <p:spPr>
          <a:xfrm>
            <a:off x="609600" y="382110"/>
            <a:ext cx="10972800" cy="1143000"/>
          </a:xfrm>
        </p:spPr>
        <p:txBody>
          <a:bodyPr/>
          <a:lstStyle/>
          <a:p>
            <a:r>
              <a:rPr lang="en-US" sz="3600">
                <a:cs typeface="Arial"/>
              </a:rPr>
              <a:t>Public Comment</a:t>
            </a:r>
            <a:endParaRPr lang="en-US" sz="3600"/>
          </a:p>
        </p:txBody>
      </p:sp>
      <p:sp>
        <p:nvSpPr>
          <p:cNvPr id="6" name="Content Placeholder 2">
            <a:extLst>
              <a:ext uri="{FF2B5EF4-FFF2-40B4-BE49-F238E27FC236}">
                <a16:creationId xmlns:a16="http://schemas.microsoft.com/office/drawing/2014/main" id="{07DBCB6A-0D46-BFA7-923E-DD0F21766660}"/>
              </a:ext>
            </a:extLst>
          </p:cNvPr>
          <p:cNvSpPr>
            <a:spLocks noGrp="1"/>
          </p:cNvSpPr>
          <p:nvPr>
            <p:ph idx="1"/>
          </p:nvPr>
        </p:nvSpPr>
        <p:spPr>
          <a:xfrm>
            <a:off x="609600" y="1615440"/>
            <a:ext cx="10972800" cy="1813560"/>
          </a:xfrm>
        </p:spPr>
        <p:txBody>
          <a:bodyPr/>
          <a:lstStyle/>
          <a:p>
            <a:pPr>
              <a:buFont typeface="Arial"/>
              <a:buChar char="•"/>
            </a:pPr>
            <a:r>
              <a:rPr lang="en-US" sz="3200">
                <a:solidFill>
                  <a:schemeClr val="tx1"/>
                </a:solidFill>
                <a:cs typeface="Arial"/>
              </a:rPr>
              <a:t>Please introduce yourself for the record. </a:t>
            </a:r>
            <a:endParaRPr lang="en-US" sz="3200"/>
          </a:p>
          <a:p>
            <a:pPr>
              <a:buFont typeface="Arial"/>
              <a:buChar char="•"/>
            </a:pPr>
            <a:r>
              <a:rPr lang="en-US" sz="3200">
                <a:solidFill>
                  <a:schemeClr val="tx1"/>
                </a:solidFill>
                <a:cs typeface="Arial"/>
              </a:rPr>
              <a:t>Please keep comments under 3 minutes. </a:t>
            </a:r>
          </a:p>
          <a:p>
            <a:pPr marL="0" indent="0">
              <a:lnSpc>
                <a:spcPct val="200000"/>
              </a:lnSpc>
              <a:buNone/>
            </a:pPr>
            <a:endParaRPr lang="en-US" sz="3600">
              <a:solidFill>
                <a:schemeClr val="tx1"/>
              </a:solidFill>
              <a:cs typeface="Arial"/>
            </a:endParaRPr>
          </a:p>
        </p:txBody>
      </p:sp>
    </p:spTree>
    <p:extLst>
      <p:ext uri="{BB962C8B-B14F-4D97-AF65-F5344CB8AC3E}">
        <p14:creationId xmlns:p14="http://schemas.microsoft.com/office/powerpoint/2010/main" val="30398580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4ED47A-9ECB-DB86-FC6F-C2DE76E506A3}"/>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A1220A5C-FB5D-CE51-353C-CF6FB06A056E}"/>
              </a:ext>
            </a:extLst>
          </p:cNvPr>
          <p:cNvSpPr>
            <a:spLocks noGrp="1"/>
          </p:cNvSpPr>
          <p:nvPr>
            <p:ph type="sldNum" sz="quarter" idx="11"/>
          </p:nvPr>
        </p:nvSpPr>
        <p:spPr/>
        <p:txBody>
          <a:bodyPr/>
          <a:lstStyle/>
          <a:p>
            <a:pPr>
              <a:defRPr/>
            </a:pPr>
            <a:fld id="{73C4A787-9579-4286-85FB-40CA4AB0CF16}" type="slidenum">
              <a:rPr lang="en-US" altLang="en-US" dirty="0"/>
              <a:pPr>
                <a:defRPr/>
              </a:pPr>
              <a:t>17</a:t>
            </a:fld>
            <a:endParaRPr lang="en-US" altLang="en-US"/>
          </a:p>
        </p:txBody>
      </p:sp>
      <p:sp>
        <p:nvSpPr>
          <p:cNvPr id="3" name="Title 1">
            <a:extLst>
              <a:ext uri="{FF2B5EF4-FFF2-40B4-BE49-F238E27FC236}">
                <a16:creationId xmlns:a16="http://schemas.microsoft.com/office/drawing/2014/main" id="{34B15E2E-98D4-DB6F-AEC9-1EB80CB1C89F}"/>
              </a:ext>
            </a:extLst>
          </p:cNvPr>
          <p:cNvSpPr>
            <a:spLocks noGrp="1"/>
          </p:cNvSpPr>
          <p:nvPr>
            <p:ph type="title"/>
          </p:nvPr>
        </p:nvSpPr>
        <p:spPr>
          <a:xfrm>
            <a:off x="609600" y="1311024"/>
            <a:ext cx="10972800" cy="1143000"/>
          </a:xfrm>
        </p:spPr>
        <p:txBody>
          <a:bodyPr/>
          <a:lstStyle/>
          <a:p>
            <a:pPr algn="ctr"/>
            <a:r>
              <a:rPr lang="en-US" sz="7200">
                <a:cs typeface="Arial"/>
              </a:rPr>
              <a:t>Thank You! </a:t>
            </a:r>
            <a:endParaRPr lang="en-US" sz="7200"/>
          </a:p>
        </p:txBody>
      </p:sp>
      <p:sp>
        <p:nvSpPr>
          <p:cNvPr id="6" name="Content Placeholder 2">
            <a:extLst>
              <a:ext uri="{FF2B5EF4-FFF2-40B4-BE49-F238E27FC236}">
                <a16:creationId xmlns:a16="http://schemas.microsoft.com/office/drawing/2014/main" id="{07DBCB6A-0D46-BFA7-923E-DD0F21766660}"/>
              </a:ext>
            </a:extLst>
          </p:cNvPr>
          <p:cNvSpPr>
            <a:spLocks noGrp="1"/>
          </p:cNvSpPr>
          <p:nvPr>
            <p:ph idx="1"/>
          </p:nvPr>
        </p:nvSpPr>
        <p:spPr>
          <a:xfrm>
            <a:off x="609600" y="2601686"/>
            <a:ext cx="10972800" cy="1418771"/>
          </a:xfrm>
        </p:spPr>
        <p:txBody>
          <a:bodyPr/>
          <a:lstStyle/>
          <a:p>
            <a:pPr marL="0" indent="0" algn="ctr">
              <a:lnSpc>
                <a:spcPct val="200000"/>
              </a:lnSpc>
              <a:buNone/>
            </a:pPr>
            <a:r>
              <a:rPr lang="en-US" sz="3200">
                <a:solidFill>
                  <a:schemeClr val="tx1"/>
                </a:solidFill>
                <a:cs typeface="Arial"/>
              </a:rPr>
              <a:t>We hope to see you for our next meeting on Oct. 16th! </a:t>
            </a:r>
          </a:p>
          <a:p>
            <a:pPr marL="0" indent="0" algn="ctr">
              <a:lnSpc>
                <a:spcPct val="200000"/>
              </a:lnSpc>
              <a:buNone/>
            </a:pPr>
            <a:endParaRPr lang="en-US" sz="3600">
              <a:solidFill>
                <a:schemeClr val="tx1"/>
              </a:solidFill>
              <a:cs typeface="Arial"/>
            </a:endParaRPr>
          </a:p>
        </p:txBody>
      </p:sp>
    </p:spTree>
    <p:extLst>
      <p:ext uri="{BB962C8B-B14F-4D97-AF65-F5344CB8AC3E}">
        <p14:creationId xmlns:p14="http://schemas.microsoft.com/office/powerpoint/2010/main" val="9643865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7B1CE-E391-6AD5-1AA9-3CE7381686E6}"/>
              </a:ext>
            </a:extLst>
          </p:cNvPr>
          <p:cNvSpPr>
            <a:spLocks noGrp="1"/>
          </p:cNvSpPr>
          <p:nvPr>
            <p:ph type="title"/>
          </p:nvPr>
        </p:nvSpPr>
        <p:spPr>
          <a:xfrm>
            <a:off x="609600" y="-2699"/>
            <a:ext cx="10972800" cy="726057"/>
          </a:xfrm>
        </p:spPr>
        <p:txBody>
          <a:bodyPr/>
          <a:lstStyle/>
          <a:p>
            <a:r>
              <a:rPr lang="en-US"/>
              <a:t>Feedback Loop </a:t>
            </a:r>
          </a:p>
        </p:txBody>
      </p:sp>
      <p:graphicFrame>
        <p:nvGraphicFramePr>
          <p:cNvPr id="6" name="Table 6">
            <a:extLst>
              <a:ext uri="{FF2B5EF4-FFF2-40B4-BE49-F238E27FC236}">
                <a16:creationId xmlns:a16="http://schemas.microsoft.com/office/drawing/2014/main" id="{22E78427-01FD-A413-6D52-ED24FE6C5FE0}"/>
              </a:ext>
            </a:extLst>
          </p:cNvPr>
          <p:cNvGraphicFramePr>
            <a:graphicFrameLocks noGrp="1"/>
          </p:cNvGraphicFramePr>
          <p:nvPr>
            <p:ph idx="1"/>
          </p:nvPr>
        </p:nvGraphicFramePr>
        <p:xfrm>
          <a:off x="172528" y="747621"/>
          <a:ext cx="11798325" cy="6049990"/>
        </p:xfrm>
        <a:graphic>
          <a:graphicData uri="http://schemas.openxmlformats.org/drawingml/2006/table">
            <a:tbl>
              <a:tblPr firstRow="1" bandRow="1">
                <a:tableStyleId>{5C22544A-7EE6-4342-B048-85BDC9FD1C3A}</a:tableStyleId>
              </a:tblPr>
              <a:tblGrid>
                <a:gridCol w="3932775">
                  <a:extLst>
                    <a:ext uri="{9D8B030D-6E8A-4147-A177-3AD203B41FA5}">
                      <a16:colId xmlns:a16="http://schemas.microsoft.com/office/drawing/2014/main" val="2603746033"/>
                    </a:ext>
                  </a:extLst>
                </a:gridCol>
                <a:gridCol w="5092442">
                  <a:extLst>
                    <a:ext uri="{9D8B030D-6E8A-4147-A177-3AD203B41FA5}">
                      <a16:colId xmlns:a16="http://schemas.microsoft.com/office/drawing/2014/main" val="2675065114"/>
                    </a:ext>
                  </a:extLst>
                </a:gridCol>
                <a:gridCol w="2773108">
                  <a:extLst>
                    <a:ext uri="{9D8B030D-6E8A-4147-A177-3AD203B41FA5}">
                      <a16:colId xmlns:a16="http://schemas.microsoft.com/office/drawing/2014/main" val="699191018"/>
                    </a:ext>
                  </a:extLst>
                </a:gridCol>
              </a:tblGrid>
              <a:tr h="406871">
                <a:tc>
                  <a:txBody>
                    <a:bodyPr/>
                    <a:lstStyle/>
                    <a:p>
                      <a:pPr algn="ctr"/>
                      <a:r>
                        <a:rPr lang="en-US">
                          <a:solidFill>
                            <a:schemeClr val="tx1"/>
                          </a:solidFill>
                        </a:rPr>
                        <a:t>What was shared?</a:t>
                      </a:r>
                    </a:p>
                  </a:txBody>
                  <a:tcPr/>
                </a:tc>
                <a:tc>
                  <a:txBody>
                    <a:bodyPr/>
                    <a:lstStyle/>
                    <a:p>
                      <a:pPr algn="ctr"/>
                      <a:r>
                        <a:rPr lang="en-US">
                          <a:solidFill>
                            <a:schemeClr val="tx1"/>
                          </a:solidFill>
                        </a:rPr>
                        <a:t>What was done? </a:t>
                      </a:r>
                    </a:p>
                  </a:txBody>
                  <a:tcPr/>
                </a:tc>
                <a:tc>
                  <a:txBody>
                    <a:bodyPr/>
                    <a:lstStyle/>
                    <a:p>
                      <a:pPr algn="ctr"/>
                      <a:r>
                        <a:rPr lang="en-US">
                          <a:solidFill>
                            <a:schemeClr val="tx1"/>
                          </a:solidFill>
                        </a:rPr>
                        <a:t>Status/Follow Up</a:t>
                      </a:r>
                    </a:p>
                  </a:txBody>
                  <a:tcPr/>
                </a:tc>
                <a:extLst>
                  <a:ext uri="{0D108BD9-81ED-4DB2-BD59-A6C34878D82A}">
                    <a16:rowId xmlns:a16="http://schemas.microsoft.com/office/drawing/2014/main" val="365616607"/>
                  </a:ext>
                </a:extLst>
              </a:tr>
              <a:tr h="1309062">
                <a:tc>
                  <a:txBody>
                    <a:bodyPr/>
                    <a:lstStyle/>
                    <a:p>
                      <a:r>
                        <a:rPr lang="en-US"/>
                        <a:t>1. Putting “transcreation” in plain     </a:t>
                      </a:r>
                    </a:p>
                    <a:p>
                      <a:r>
                        <a:rPr lang="en-US"/>
                        <a:t>    language</a:t>
                      </a:r>
                    </a:p>
                    <a:p>
                      <a:endParaRPr lang="en-US"/>
                    </a:p>
                  </a:txBody>
                  <a:tcPr/>
                </a:tc>
                <a:tc>
                  <a:txBody>
                    <a:bodyPr/>
                    <a:lstStyle/>
                    <a:p>
                      <a:r>
                        <a:rPr lang="en-US"/>
                        <a:t>Draft definition of term created.</a:t>
                      </a:r>
                    </a:p>
                  </a:txBody>
                  <a:tcPr/>
                </a:tc>
                <a:tc>
                  <a:txBody>
                    <a:bodyPr/>
                    <a:lstStyle/>
                    <a:p>
                      <a:r>
                        <a:rPr lang="en-US"/>
                        <a:t>Complete (draft); Workgroup approval needed</a:t>
                      </a:r>
                    </a:p>
                  </a:txBody>
                  <a:tcPr/>
                </a:tc>
                <a:extLst>
                  <a:ext uri="{0D108BD9-81ED-4DB2-BD59-A6C34878D82A}">
                    <a16:rowId xmlns:a16="http://schemas.microsoft.com/office/drawing/2014/main" val="526382091"/>
                  </a:ext>
                </a:extLst>
              </a:tr>
              <a:tr h="1309062">
                <a:tc>
                  <a:txBody>
                    <a:bodyPr/>
                    <a:lstStyle/>
                    <a:p>
                      <a:r>
                        <a:rPr lang="en-US"/>
                        <a:t>2. Adjust tenses for vision</a:t>
                      </a:r>
                    </a:p>
                    <a:p>
                      <a:endParaRPr lang="en-US"/>
                    </a:p>
                  </a:txBody>
                  <a:tcPr/>
                </a:tc>
                <a:tc>
                  <a:txBody>
                    <a:bodyPr/>
                    <a:lstStyle/>
                    <a:p>
                      <a:r>
                        <a:rPr lang="en-US"/>
                        <a:t>Vision tenses streamlined in master document.</a:t>
                      </a:r>
                    </a:p>
                  </a:txBody>
                  <a:tcPr/>
                </a:tc>
                <a:tc>
                  <a:txBody>
                    <a:bodyPr/>
                    <a:lstStyle/>
                    <a:p>
                      <a:r>
                        <a:rPr lang="en-US"/>
                        <a:t>Complete; Does the group want to get them again or wait until final product? </a:t>
                      </a:r>
                    </a:p>
                  </a:txBody>
                  <a:tcPr/>
                </a:tc>
                <a:extLst>
                  <a:ext uri="{0D108BD9-81ED-4DB2-BD59-A6C34878D82A}">
                    <a16:rowId xmlns:a16="http://schemas.microsoft.com/office/drawing/2014/main" val="4031134661"/>
                  </a:ext>
                </a:extLst>
              </a:tr>
              <a:tr h="1309062">
                <a:tc>
                  <a:txBody>
                    <a:bodyPr/>
                    <a:lstStyle/>
                    <a:p>
                      <a:r>
                        <a:rPr lang="en-US"/>
                        <a:t>3. Avoid using acronyms in </a:t>
                      </a:r>
                    </a:p>
                    <a:p>
                      <a:r>
                        <a:rPr lang="en-US"/>
                        <a:t>   workgroup materials </a:t>
                      </a:r>
                    </a:p>
                    <a:p>
                      <a:r>
                        <a:rPr lang="en-US"/>
                        <a:t>   (e.g., PowerPoint)</a:t>
                      </a:r>
                    </a:p>
                    <a:p>
                      <a:endParaRPr lang="en-US"/>
                    </a:p>
                  </a:txBody>
                  <a:tcPr/>
                </a:tc>
                <a:tc>
                  <a:txBody>
                    <a:bodyPr/>
                    <a:lstStyle/>
                    <a:p>
                      <a:r>
                        <a:rPr lang="en-US"/>
                        <a:t>Corrected in PowerPoint from 5/17</a:t>
                      </a:r>
                    </a:p>
                  </a:txBody>
                  <a:tcPr/>
                </a:tc>
                <a:tc>
                  <a:txBody>
                    <a:bodyPr/>
                    <a:lstStyle/>
                    <a:p>
                      <a:r>
                        <a:rPr lang="en-US"/>
                        <a:t>Ongoing; n/a </a:t>
                      </a:r>
                    </a:p>
                  </a:txBody>
                  <a:tcPr/>
                </a:tc>
                <a:extLst>
                  <a:ext uri="{0D108BD9-81ED-4DB2-BD59-A6C34878D82A}">
                    <a16:rowId xmlns:a16="http://schemas.microsoft.com/office/drawing/2014/main" val="2205626341"/>
                  </a:ext>
                </a:extLst>
              </a:tr>
              <a:tr h="707601">
                <a:tc>
                  <a:txBody>
                    <a:bodyPr/>
                    <a:lstStyle/>
                    <a:p>
                      <a:r>
                        <a:rPr lang="en-US"/>
                        <a:t>4. Final product look follow up</a:t>
                      </a:r>
                    </a:p>
                    <a:p>
                      <a:endParaRPr lang="en-US"/>
                    </a:p>
                  </a:txBody>
                  <a:tcPr/>
                </a:tc>
                <a:tc>
                  <a:txBody>
                    <a:bodyPr/>
                    <a:lstStyle/>
                    <a:p>
                      <a:r>
                        <a:rPr lang="en-US"/>
                        <a:t>Sara B. will offer some samples</a:t>
                      </a:r>
                    </a:p>
                  </a:txBody>
                  <a:tcPr/>
                </a:tc>
                <a:tc>
                  <a:txBody>
                    <a:bodyPr/>
                    <a:lstStyle/>
                    <a:p>
                      <a:r>
                        <a:rPr lang="en-US"/>
                        <a:t>Complete; will share with group on 5/1</a:t>
                      </a:r>
                    </a:p>
                  </a:txBody>
                  <a:tcPr/>
                </a:tc>
                <a:extLst>
                  <a:ext uri="{0D108BD9-81ED-4DB2-BD59-A6C34878D82A}">
                    <a16:rowId xmlns:a16="http://schemas.microsoft.com/office/drawing/2014/main" val="886580222"/>
                  </a:ext>
                </a:extLst>
              </a:tr>
              <a:tr h="1008332">
                <a:tc>
                  <a:txBody>
                    <a:bodyPr/>
                    <a:lstStyle/>
                    <a:p>
                      <a:r>
                        <a:rPr lang="en-US"/>
                        <a:t>5. Reduce the number of OHA </a:t>
                      </a:r>
                    </a:p>
                    <a:p>
                      <a:r>
                        <a:rPr lang="en-US"/>
                        <a:t>    staff in the workgroup meetings</a:t>
                      </a:r>
                    </a:p>
                    <a:p>
                      <a:endParaRPr lang="en-US"/>
                    </a:p>
                  </a:txBody>
                  <a:tcPr/>
                </a:tc>
                <a:tc>
                  <a:txBody>
                    <a:bodyPr/>
                    <a:lstStyle/>
                    <a:p>
                      <a:r>
                        <a:rPr lang="en-US"/>
                        <a:t>Reduced OHA in meeting to those with active role, meeting date set to create proposal to balance OHA staff and roles for approval.</a:t>
                      </a:r>
                    </a:p>
                  </a:txBody>
                  <a:tcPr/>
                </a:tc>
                <a:tc>
                  <a:txBody>
                    <a:bodyPr/>
                    <a:lstStyle/>
                    <a:p>
                      <a:r>
                        <a:rPr lang="en-US"/>
                        <a:t>In progress; Meeting date set for 5/2, moved to 5/7, </a:t>
                      </a:r>
                    </a:p>
                  </a:txBody>
                  <a:tcPr/>
                </a:tc>
                <a:extLst>
                  <a:ext uri="{0D108BD9-81ED-4DB2-BD59-A6C34878D82A}">
                    <a16:rowId xmlns:a16="http://schemas.microsoft.com/office/drawing/2014/main" val="3278258401"/>
                  </a:ext>
                </a:extLst>
              </a:tr>
            </a:tbl>
          </a:graphicData>
        </a:graphic>
      </p:graphicFrame>
    </p:spTree>
    <p:extLst>
      <p:ext uri="{BB962C8B-B14F-4D97-AF65-F5344CB8AC3E}">
        <p14:creationId xmlns:p14="http://schemas.microsoft.com/office/powerpoint/2010/main" val="1093958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7B1CE-E391-6AD5-1AA9-3CE7381686E6}"/>
              </a:ext>
            </a:extLst>
          </p:cNvPr>
          <p:cNvSpPr>
            <a:spLocks noGrp="1"/>
          </p:cNvSpPr>
          <p:nvPr>
            <p:ph type="title"/>
          </p:nvPr>
        </p:nvSpPr>
        <p:spPr>
          <a:xfrm>
            <a:off x="609600" y="-2699"/>
            <a:ext cx="10972800" cy="726057"/>
          </a:xfrm>
        </p:spPr>
        <p:txBody>
          <a:bodyPr/>
          <a:lstStyle/>
          <a:p>
            <a:r>
              <a:rPr lang="en-US"/>
              <a:t>Feedback Loop </a:t>
            </a:r>
          </a:p>
        </p:txBody>
      </p:sp>
      <p:graphicFrame>
        <p:nvGraphicFramePr>
          <p:cNvPr id="6" name="Table 6">
            <a:extLst>
              <a:ext uri="{FF2B5EF4-FFF2-40B4-BE49-F238E27FC236}">
                <a16:creationId xmlns:a16="http://schemas.microsoft.com/office/drawing/2014/main" id="{22E78427-01FD-A413-6D52-ED24FE6C5FE0}"/>
              </a:ext>
            </a:extLst>
          </p:cNvPr>
          <p:cNvGraphicFramePr>
            <a:graphicFrameLocks noGrp="1"/>
          </p:cNvGraphicFramePr>
          <p:nvPr>
            <p:ph idx="1"/>
          </p:nvPr>
        </p:nvGraphicFramePr>
        <p:xfrm>
          <a:off x="196838" y="723358"/>
          <a:ext cx="11738487" cy="5193773"/>
        </p:xfrm>
        <a:graphic>
          <a:graphicData uri="http://schemas.openxmlformats.org/drawingml/2006/table">
            <a:tbl>
              <a:tblPr firstRow="1" bandRow="1">
                <a:tableStyleId>{5C22544A-7EE6-4342-B048-85BDC9FD1C3A}</a:tableStyleId>
              </a:tblPr>
              <a:tblGrid>
                <a:gridCol w="3912829">
                  <a:extLst>
                    <a:ext uri="{9D8B030D-6E8A-4147-A177-3AD203B41FA5}">
                      <a16:colId xmlns:a16="http://schemas.microsoft.com/office/drawing/2014/main" val="2603746033"/>
                    </a:ext>
                  </a:extLst>
                </a:gridCol>
                <a:gridCol w="4426585">
                  <a:extLst>
                    <a:ext uri="{9D8B030D-6E8A-4147-A177-3AD203B41FA5}">
                      <a16:colId xmlns:a16="http://schemas.microsoft.com/office/drawing/2014/main" val="2675065114"/>
                    </a:ext>
                  </a:extLst>
                </a:gridCol>
                <a:gridCol w="3399073">
                  <a:extLst>
                    <a:ext uri="{9D8B030D-6E8A-4147-A177-3AD203B41FA5}">
                      <a16:colId xmlns:a16="http://schemas.microsoft.com/office/drawing/2014/main" val="699191018"/>
                    </a:ext>
                  </a:extLst>
                </a:gridCol>
              </a:tblGrid>
              <a:tr h="406871">
                <a:tc>
                  <a:txBody>
                    <a:bodyPr/>
                    <a:lstStyle/>
                    <a:p>
                      <a:pPr algn="ctr"/>
                      <a:r>
                        <a:rPr lang="en-US">
                          <a:solidFill>
                            <a:schemeClr val="tx1"/>
                          </a:solidFill>
                        </a:rPr>
                        <a:t>What was shared?</a:t>
                      </a:r>
                    </a:p>
                  </a:txBody>
                  <a:tcPr/>
                </a:tc>
                <a:tc>
                  <a:txBody>
                    <a:bodyPr/>
                    <a:lstStyle/>
                    <a:p>
                      <a:pPr algn="ctr"/>
                      <a:r>
                        <a:rPr lang="en-US">
                          <a:solidFill>
                            <a:schemeClr val="tx1"/>
                          </a:solidFill>
                        </a:rPr>
                        <a:t>What was done? </a:t>
                      </a:r>
                    </a:p>
                  </a:txBody>
                  <a:tcPr/>
                </a:tc>
                <a:tc>
                  <a:txBody>
                    <a:bodyPr/>
                    <a:lstStyle/>
                    <a:p>
                      <a:pPr algn="ctr"/>
                      <a:r>
                        <a:rPr lang="en-US">
                          <a:solidFill>
                            <a:schemeClr val="tx1"/>
                          </a:solidFill>
                        </a:rPr>
                        <a:t>Status/Follow Up</a:t>
                      </a:r>
                    </a:p>
                  </a:txBody>
                  <a:tcPr/>
                </a:tc>
                <a:extLst>
                  <a:ext uri="{0D108BD9-81ED-4DB2-BD59-A6C34878D82A}">
                    <a16:rowId xmlns:a16="http://schemas.microsoft.com/office/drawing/2014/main" val="365616607"/>
                  </a:ext>
                </a:extLst>
              </a:tr>
              <a:tr h="830918">
                <a:tc>
                  <a:txBody>
                    <a:bodyPr/>
                    <a:lstStyle/>
                    <a:p>
                      <a:r>
                        <a:rPr lang="en-US"/>
                        <a:t>1. Putting “transcreation” in plain     </a:t>
                      </a:r>
                    </a:p>
                    <a:p>
                      <a:r>
                        <a:rPr lang="en-US"/>
                        <a:t>    language</a:t>
                      </a:r>
                    </a:p>
                    <a:p>
                      <a:endParaRPr lang="en-US"/>
                    </a:p>
                  </a:txBody>
                  <a:tcPr/>
                </a:tc>
                <a:tc>
                  <a:txBody>
                    <a:bodyPr/>
                    <a:lstStyle/>
                    <a:p>
                      <a:r>
                        <a:rPr lang="en-US"/>
                        <a:t>Draft definition of term created.</a:t>
                      </a:r>
                    </a:p>
                  </a:txBody>
                  <a:tcPr/>
                </a:tc>
                <a:tc>
                  <a:txBody>
                    <a:bodyPr/>
                    <a:lstStyle/>
                    <a:p>
                      <a:r>
                        <a:rPr lang="en-US"/>
                        <a:t>Complete (draft); Workgroup approval needed – Fist of 5 </a:t>
                      </a:r>
                    </a:p>
                  </a:txBody>
                  <a:tcPr/>
                </a:tc>
                <a:extLst>
                  <a:ext uri="{0D108BD9-81ED-4DB2-BD59-A6C34878D82A}">
                    <a16:rowId xmlns:a16="http://schemas.microsoft.com/office/drawing/2014/main" val="526382091"/>
                  </a:ext>
                </a:extLst>
              </a:tr>
              <a:tr h="833298">
                <a:tc>
                  <a:txBody>
                    <a:bodyPr/>
                    <a:lstStyle/>
                    <a:p>
                      <a:r>
                        <a:rPr lang="en-US"/>
                        <a:t>2. Reduce the number of OHA </a:t>
                      </a:r>
                    </a:p>
                    <a:p>
                      <a:r>
                        <a:rPr lang="en-US"/>
                        <a:t>    staff in the workgroup meetings</a:t>
                      </a:r>
                    </a:p>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Reduced OHA in meeting to those with active role.</a:t>
                      </a:r>
                    </a:p>
                    <a:p>
                      <a:endParaRPr lang="en-US"/>
                    </a:p>
                  </a:txBody>
                  <a:tcPr/>
                </a:tc>
                <a:tc>
                  <a:txBody>
                    <a:bodyPr/>
                    <a:lstStyle/>
                    <a:p>
                      <a:r>
                        <a:rPr lang="en-US"/>
                        <a:t>Complete. No follow up needed.</a:t>
                      </a:r>
                    </a:p>
                  </a:txBody>
                  <a:tcPr/>
                </a:tc>
                <a:extLst>
                  <a:ext uri="{0D108BD9-81ED-4DB2-BD59-A6C34878D82A}">
                    <a16:rowId xmlns:a16="http://schemas.microsoft.com/office/drawing/2014/main" val="4031134661"/>
                  </a:ext>
                </a:extLst>
              </a:tr>
              <a:tr h="715363">
                <a:tc>
                  <a:txBody>
                    <a:bodyPr/>
                    <a:lstStyle/>
                    <a:p>
                      <a:r>
                        <a:rPr lang="en-US"/>
                        <a:t>3. Worksheet is still confusing </a:t>
                      </a:r>
                    </a:p>
                  </a:txBody>
                  <a:tcPr/>
                </a:tc>
                <a:tc>
                  <a:txBody>
                    <a:bodyPr/>
                    <a:lstStyle/>
                    <a:p>
                      <a:r>
                        <a:rPr lang="en-US"/>
                        <a:t>Let’s have a conversation about this.</a:t>
                      </a:r>
                    </a:p>
                  </a:txBody>
                  <a:tcPr/>
                </a:tc>
                <a:tc>
                  <a:txBody>
                    <a:bodyPr/>
                    <a:lstStyle/>
                    <a:p>
                      <a:endParaRPr lang="en-US"/>
                    </a:p>
                  </a:txBody>
                  <a:tcPr/>
                </a:tc>
                <a:extLst>
                  <a:ext uri="{0D108BD9-81ED-4DB2-BD59-A6C34878D82A}">
                    <a16:rowId xmlns:a16="http://schemas.microsoft.com/office/drawing/2014/main" val="2205626341"/>
                  </a:ext>
                </a:extLst>
              </a:tr>
              <a:tr h="1054019">
                <a:tc>
                  <a:txBody>
                    <a:bodyPr/>
                    <a:lstStyle/>
                    <a:p>
                      <a:r>
                        <a:rPr lang="en-US"/>
                        <a:t>4. Making ties to the domain feels difficult, not sure what to write that is meaningful. Process still feels hard.</a:t>
                      </a:r>
                    </a:p>
                  </a:txBody>
                  <a:tcPr/>
                </a:tc>
                <a:tc>
                  <a:txBody>
                    <a:bodyPr/>
                    <a:lstStyle/>
                    <a:p>
                      <a:r>
                        <a:rPr lang="en-US"/>
                        <a:t>Let’s have a conversation about this. </a:t>
                      </a:r>
                    </a:p>
                  </a:txBody>
                  <a:tcPr/>
                </a:tc>
                <a:tc>
                  <a:txBody>
                    <a:bodyPr/>
                    <a:lstStyle/>
                    <a:p>
                      <a:endParaRPr lang="en-US"/>
                    </a:p>
                  </a:txBody>
                  <a:tcPr/>
                </a:tc>
                <a:extLst>
                  <a:ext uri="{0D108BD9-81ED-4DB2-BD59-A6C34878D82A}">
                    <a16:rowId xmlns:a16="http://schemas.microsoft.com/office/drawing/2014/main" val="886580222"/>
                  </a:ext>
                </a:extLst>
              </a:tr>
              <a:tr h="1008332">
                <a:tc>
                  <a:txBody>
                    <a:bodyPr/>
                    <a:lstStyle/>
                    <a:p>
                      <a:r>
                        <a:rPr lang="en-US"/>
                        <a:t>5. For breakout rooms, provide a link accessible to non-OHA staff to take notes, allow a check box next to existing roles, add new roles</a:t>
                      </a:r>
                    </a:p>
                  </a:txBody>
                  <a:tcPr/>
                </a:tc>
                <a:tc>
                  <a:txBody>
                    <a:bodyPr/>
                    <a:lstStyle/>
                    <a:p>
                      <a:r>
                        <a:rPr lang="en-US"/>
                        <a:t>We are huddling about this and will have a solution for this next time we do breakout groups – 6/5. </a:t>
                      </a:r>
                    </a:p>
                  </a:txBody>
                  <a:tcPr/>
                </a:tc>
                <a:tc>
                  <a:txBody>
                    <a:bodyPr/>
                    <a:lstStyle/>
                    <a:p>
                      <a:r>
                        <a:rPr lang="en-US"/>
                        <a:t>In progress</a:t>
                      </a:r>
                    </a:p>
                  </a:txBody>
                  <a:tcPr/>
                </a:tc>
                <a:extLst>
                  <a:ext uri="{0D108BD9-81ED-4DB2-BD59-A6C34878D82A}">
                    <a16:rowId xmlns:a16="http://schemas.microsoft.com/office/drawing/2014/main" val="3278258401"/>
                  </a:ext>
                </a:extLst>
              </a:tr>
            </a:tbl>
          </a:graphicData>
        </a:graphic>
      </p:graphicFrame>
    </p:spTree>
    <p:extLst>
      <p:ext uri="{BB962C8B-B14F-4D97-AF65-F5344CB8AC3E}">
        <p14:creationId xmlns:p14="http://schemas.microsoft.com/office/powerpoint/2010/main" val="1733821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22C4FC-6D4E-0EAA-C03A-4985913E4200}"/>
              </a:ext>
            </a:extLst>
          </p:cNvPr>
          <p:cNvSpPr>
            <a:spLocks noGrp="1"/>
          </p:cNvSpPr>
          <p:nvPr>
            <p:ph idx="1"/>
          </p:nvPr>
        </p:nvSpPr>
        <p:spPr>
          <a:xfrm>
            <a:off x="609600" y="1286652"/>
            <a:ext cx="10972800" cy="5114147"/>
          </a:xfrm>
        </p:spPr>
        <p:txBody>
          <a:bodyPr/>
          <a:lstStyle/>
          <a:p>
            <a:pPr marL="457200" lvl="1" indent="0">
              <a:buNone/>
            </a:pPr>
            <a:endParaRPr lang="en-US"/>
          </a:p>
          <a:p>
            <a:pPr marL="457200" lvl="1" indent="0">
              <a:buNone/>
            </a:pPr>
            <a:endParaRPr lang="en-US"/>
          </a:p>
          <a:p>
            <a:pPr marL="457200" lvl="1" indent="0">
              <a:buNone/>
            </a:pPr>
            <a:endParaRPr lang="en-US"/>
          </a:p>
          <a:p>
            <a:pPr marL="457200" lvl="1" indent="0">
              <a:buNone/>
            </a:pPr>
            <a:endParaRPr lang="en-US"/>
          </a:p>
          <a:p>
            <a:pPr marL="457200" lvl="1" indent="0">
              <a:buNone/>
            </a:pPr>
            <a:endParaRPr lang="en-US"/>
          </a:p>
          <a:p>
            <a:pPr marL="457200" lvl="1" indent="0">
              <a:buNone/>
            </a:pPr>
            <a:endParaRPr lang="en-US"/>
          </a:p>
          <a:p>
            <a:pPr marL="457200" lvl="1" indent="0">
              <a:buNone/>
            </a:pPr>
            <a:endParaRPr lang="en-US"/>
          </a:p>
          <a:p>
            <a:pPr marL="457200" lvl="1" indent="0">
              <a:buNone/>
            </a:pPr>
            <a:endParaRPr lang="en-US"/>
          </a:p>
          <a:p>
            <a:pPr marL="457200" lvl="1" indent="0">
              <a:buNone/>
            </a:pPr>
            <a:endParaRPr lang="en-US"/>
          </a:p>
          <a:p>
            <a:pPr marL="457200" lvl="1" indent="0">
              <a:buNone/>
            </a:pPr>
            <a:endParaRPr lang="en-US"/>
          </a:p>
          <a:p>
            <a:pPr marL="457200" lvl="1" indent="0">
              <a:buNone/>
            </a:pPr>
            <a:endParaRPr lang="en-US"/>
          </a:p>
          <a:p>
            <a:pPr marL="0" indent="0">
              <a:buNone/>
            </a:pPr>
            <a:r>
              <a:rPr lang="en-US" b="1"/>
              <a:t>Send a direct message to Tamby Moore for support with accommodation related questions during this meeting.</a:t>
            </a:r>
            <a:endParaRPr lang="en-US" b="1">
              <a:cs typeface="Arial"/>
            </a:endParaRPr>
          </a:p>
          <a:p>
            <a:pPr marL="457200" lvl="1" indent="0">
              <a:buNone/>
            </a:pPr>
            <a:endParaRPr lang="en-US"/>
          </a:p>
        </p:txBody>
      </p:sp>
      <p:sp>
        <p:nvSpPr>
          <p:cNvPr id="2" name="Title 1">
            <a:extLst>
              <a:ext uri="{FF2B5EF4-FFF2-40B4-BE49-F238E27FC236}">
                <a16:creationId xmlns:a16="http://schemas.microsoft.com/office/drawing/2014/main" id="{5C314B1B-043F-464A-C240-A59F8260C3D2}"/>
              </a:ext>
            </a:extLst>
          </p:cNvPr>
          <p:cNvSpPr>
            <a:spLocks noGrp="1"/>
          </p:cNvSpPr>
          <p:nvPr>
            <p:ph type="title"/>
          </p:nvPr>
        </p:nvSpPr>
        <p:spPr/>
        <p:txBody>
          <a:bodyPr/>
          <a:lstStyle/>
          <a:p>
            <a:r>
              <a:rPr lang="en-US"/>
              <a:t>Real-time captioning and transcription service</a:t>
            </a:r>
          </a:p>
        </p:txBody>
      </p:sp>
      <p:sp>
        <p:nvSpPr>
          <p:cNvPr id="4" name="Slide Number Placeholder 3">
            <a:extLst>
              <a:ext uri="{FF2B5EF4-FFF2-40B4-BE49-F238E27FC236}">
                <a16:creationId xmlns:a16="http://schemas.microsoft.com/office/drawing/2014/main" id="{BDC889BB-FB97-1330-CA8D-3C2FC8FB78F3}"/>
              </a:ext>
            </a:extLst>
          </p:cNvPr>
          <p:cNvSpPr>
            <a:spLocks noGrp="1"/>
          </p:cNvSpPr>
          <p:nvPr>
            <p:ph type="sldNum" sz="quarter" idx="10"/>
          </p:nvPr>
        </p:nvSpPr>
        <p:spPr/>
        <p:txBody>
          <a:bodyPr/>
          <a:lstStyle/>
          <a:p>
            <a:pPr>
              <a:defRPr/>
            </a:pPr>
            <a:fld id="{826BBF0C-5E16-43A1-A27D-43B52C0297E7}" type="slidenum">
              <a:rPr lang="en-US" altLang="en-US" dirty="0" smtClean="0"/>
              <a:pPr>
                <a:defRPr/>
              </a:pPr>
              <a:t>2</a:t>
            </a:fld>
            <a:endParaRPr lang="en-US" altLang="en-US"/>
          </a:p>
        </p:txBody>
      </p:sp>
      <p:pic>
        <p:nvPicPr>
          <p:cNvPr id="7" name="Picture 6" descr="Click the small arrow next to CC Live Transcript to access caption controls. ">
            <a:extLst>
              <a:ext uri="{FF2B5EF4-FFF2-40B4-BE49-F238E27FC236}">
                <a16:creationId xmlns:a16="http://schemas.microsoft.com/office/drawing/2014/main" id="{51DF9408-8B87-2121-90FC-826737D2F206}"/>
              </a:ext>
            </a:extLst>
          </p:cNvPr>
          <p:cNvPicPr>
            <a:picLocks noChangeAspect="1"/>
          </p:cNvPicPr>
          <p:nvPr/>
        </p:nvPicPr>
        <p:blipFill rotWithShape="1">
          <a:blip r:embed="rId2">
            <a:extLst>
              <a:ext uri="{28A0092B-C50C-407E-A947-70E740481C1C}">
                <a14:useLocalDpi xmlns:a14="http://schemas.microsoft.com/office/drawing/2010/main" val="0"/>
              </a:ext>
            </a:extLst>
          </a:blip>
          <a:srcRect l="4400" t="7664" r="10008" b="15810"/>
          <a:stretch/>
        </p:blipFill>
        <p:spPr>
          <a:xfrm>
            <a:off x="406400" y="1876805"/>
            <a:ext cx="5218176" cy="2624329"/>
          </a:xfrm>
          <a:prstGeom prst="rect">
            <a:avLst/>
          </a:prstGeom>
        </p:spPr>
      </p:pic>
      <p:pic>
        <p:nvPicPr>
          <p:cNvPr id="9" name="Picture 8" descr="Graphical user interface, website&#10;&#10;Description automatically generated">
            <a:extLst>
              <a:ext uri="{FF2B5EF4-FFF2-40B4-BE49-F238E27FC236}">
                <a16:creationId xmlns:a16="http://schemas.microsoft.com/office/drawing/2014/main" id="{5441EFAA-24CC-4FD0-F6F4-8ABCC014F8B9}"/>
              </a:ext>
            </a:extLst>
          </p:cNvPr>
          <p:cNvPicPr>
            <a:picLocks noChangeAspect="1"/>
          </p:cNvPicPr>
          <p:nvPr/>
        </p:nvPicPr>
        <p:blipFill rotWithShape="1">
          <a:blip r:embed="rId3">
            <a:extLst>
              <a:ext uri="{28A0092B-C50C-407E-A947-70E740481C1C}">
                <a14:useLocalDpi xmlns:a14="http://schemas.microsoft.com/office/drawing/2010/main" val="0"/>
              </a:ext>
            </a:extLst>
          </a:blip>
          <a:srcRect t="7403" r="3285" b="16069"/>
          <a:stretch/>
        </p:blipFill>
        <p:spPr>
          <a:xfrm>
            <a:off x="5790936" y="1876805"/>
            <a:ext cx="5896239" cy="2624329"/>
          </a:xfrm>
          <a:prstGeom prst="rect">
            <a:avLst/>
          </a:prstGeom>
        </p:spPr>
      </p:pic>
    </p:spTree>
    <p:extLst>
      <p:ext uri="{BB962C8B-B14F-4D97-AF65-F5344CB8AC3E}">
        <p14:creationId xmlns:p14="http://schemas.microsoft.com/office/powerpoint/2010/main" val="2537188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B3C43FD-01A5-499E-9C24-B20F6CF9B988}"/>
              </a:ext>
            </a:extLst>
          </p:cNvPr>
          <p:cNvSpPr>
            <a:spLocks noGrp="1"/>
          </p:cNvSpPr>
          <p:nvPr>
            <p:ph type="dt" sz="quarter" idx="10"/>
          </p:nvPr>
        </p:nvSpPr>
        <p:spPr>
          <a:xfrm>
            <a:off x="406400" y="5791200"/>
            <a:ext cx="4673600" cy="476250"/>
          </a:xfrm>
        </p:spPr>
        <p:txBody>
          <a:bodyPr/>
          <a:lstStyle/>
          <a:p>
            <a:pPr>
              <a:defRPr/>
            </a:pPr>
            <a:r>
              <a:rPr lang="en-US" altLang="en-US"/>
              <a:t>EQUITY OFFICE | OFFICE OF THE STATE PUBLIC HEALTH DIRECTOR</a:t>
            </a:r>
            <a:br>
              <a:rPr lang="en-US" altLang="en-US"/>
            </a:br>
            <a:r>
              <a:rPr lang="en-US" altLang="en-US"/>
              <a:t>Public Health Division</a:t>
            </a:r>
          </a:p>
          <a:p>
            <a:pPr>
              <a:defRPr/>
            </a:pPr>
            <a:endParaRPr lang="en-US" altLang="en-US"/>
          </a:p>
        </p:txBody>
      </p:sp>
      <p:sp>
        <p:nvSpPr>
          <p:cNvPr id="3" name="Slide Number Placeholder 4">
            <a:extLst>
              <a:ext uri="{FF2B5EF4-FFF2-40B4-BE49-F238E27FC236}">
                <a16:creationId xmlns:a16="http://schemas.microsoft.com/office/drawing/2014/main" id="{B69FD7C6-2607-425E-863E-2A40DF805BDC}"/>
              </a:ext>
            </a:extLst>
          </p:cNvPr>
          <p:cNvSpPr>
            <a:spLocks noGrp="1"/>
          </p:cNvSpPr>
          <p:nvPr>
            <p:ph type="sldNum" sz="quarter" idx="11"/>
          </p:nvPr>
        </p:nvSpPr>
        <p:spPr/>
        <p:txBody>
          <a:bodyPr/>
          <a:lstStyle/>
          <a:p>
            <a:pPr>
              <a:defRPr/>
            </a:pPr>
            <a:fld id="{81477C3C-8056-46D0-BA24-90C74E766A57}" type="slidenum">
              <a:rPr lang="en-US" altLang="en-US" dirty="0"/>
              <a:pPr>
                <a:defRPr/>
              </a:pPr>
              <a:t>3</a:t>
            </a:fld>
            <a:endParaRPr lang="en-US" altLang="en-US"/>
          </a:p>
        </p:txBody>
      </p:sp>
      <p:sp>
        <p:nvSpPr>
          <p:cNvPr id="4" name="Rectangle 3">
            <a:extLst>
              <a:ext uri="{FF2B5EF4-FFF2-40B4-BE49-F238E27FC236}">
                <a16:creationId xmlns:a16="http://schemas.microsoft.com/office/drawing/2014/main" id="{5BE9B3D2-A50A-1F37-79BF-2C44189CD180}"/>
              </a:ext>
            </a:extLst>
          </p:cNvPr>
          <p:cNvSpPr/>
          <p:nvPr/>
        </p:nvSpPr>
        <p:spPr bwMode="auto">
          <a:xfrm>
            <a:off x="405713" y="5774973"/>
            <a:ext cx="5654488" cy="645459"/>
          </a:xfrm>
          <a:prstGeom prst="rect">
            <a:avLst/>
          </a:prstGeom>
          <a:solidFill>
            <a:schemeClr val="bg1"/>
          </a:solidFill>
          <a:ln w="9525"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lang="en-US" sz="1200">
              <a:latin typeface="Arial"/>
              <a:cs typeface="Arial"/>
            </a:endParaRPr>
          </a:p>
        </p:txBody>
      </p:sp>
      <p:sp>
        <p:nvSpPr>
          <p:cNvPr id="8" name="Title 7">
            <a:extLst>
              <a:ext uri="{FF2B5EF4-FFF2-40B4-BE49-F238E27FC236}">
                <a16:creationId xmlns:a16="http://schemas.microsoft.com/office/drawing/2014/main" id="{F5A0A176-03C7-C120-7F5D-6DD257915DD6}"/>
              </a:ext>
            </a:extLst>
          </p:cNvPr>
          <p:cNvSpPr>
            <a:spLocks noGrp="1"/>
          </p:cNvSpPr>
          <p:nvPr>
            <p:ph type="title"/>
          </p:nvPr>
        </p:nvSpPr>
        <p:spPr>
          <a:xfrm>
            <a:off x="258493" y="133350"/>
            <a:ext cx="10972800" cy="757661"/>
          </a:xfrm>
        </p:spPr>
        <p:txBody>
          <a:bodyPr/>
          <a:lstStyle/>
          <a:p>
            <a:r>
              <a:rPr lang="en-US">
                <a:cs typeface="Arial"/>
              </a:rPr>
              <a:t>Workgroup Agenda </a:t>
            </a:r>
            <a:endParaRPr lang="en-US"/>
          </a:p>
        </p:txBody>
      </p:sp>
      <p:graphicFrame>
        <p:nvGraphicFramePr>
          <p:cNvPr id="10" name="Table 9">
            <a:extLst>
              <a:ext uri="{FF2B5EF4-FFF2-40B4-BE49-F238E27FC236}">
                <a16:creationId xmlns:a16="http://schemas.microsoft.com/office/drawing/2014/main" id="{A71A7A16-4457-BDB3-8036-7BD965BD6D27}"/>
              </a:ext>
            </a:extLst>
          </p:cNvPr>
          <p:cNvGraphicFramePr>
            <a:graphicFrameLocks noGrp="1"/>
          </p:cNvGraphicFramePr>
          <p:nvPr>
            <p:extLst>
              <p:ext uri="{D42A27DB-BD31-4B8C-83A1-F6EECF244321}">
                <p14:modId xmlns:p14="http://schemas.microsoft.com/office/powerpoint/2010/main" val="740739946"/>
              </p:ext>
            </p:extLst>
          </p:nvPr>
        </p:nvGraphicFramePr>
        <p:xfrm>
          <a:off x="258493" y="873515"/>
          <a:ext cx="11743563" cy="5851135"/>
        </p:xfrm>
        <a:graphic>
          <a:graphicData uri="http://schemas.openxmlformats.org/drawingml/2006/table">
            <a:tbl>
              <a:tblPr firstRow="1" bandRow="1">
                <a:tableStyleId>{5C22544A-7EE6-4342-B048-85BDC9FD1C3A}</a:tableStyleId>
              </a:tblPr>
              <a:tblGrid>
                <a:gridCol w="3470271">
                  <a:extLst>
                    <a:ext uri="{9D8B030D-6E8A-4147-A177-3AD203B41FA5}">
                      <a16:colId xmlns:a16="http://schemas.microsoft.com/office/drawing/2014/main" val="2101948471"/>
                    </a:ext>
                  </a:extLst>
                </a:gridCol>
                <a:gridCol w="4701701">
                  <a:extLst>
                    <a:ext uri="{9D8B030D-6E8A-4147-A177-3AD203B41FA5}">
                      <a16:colId xmlns:a16="http://schemas.microsoft.com/office/drawing/2014/main" val="1883285930"/>
                    </a:ext>
                  </a:extLst>
                </a:gridCol>
                <a:gridCol w="829865">
                  <a:extLst>
                    <a:ext uri="{9D8B030D-6E8A-4147-A177-3AD203B41FA5}">
                      <a16:colId xmlns:a16="http://schemas.microsoft.com/office/drawing/2014/main" val="2035461290"/>
                    </a:ext>
                  </a:extLst>
                </a:gridCol>
                <a:gridCol w="1264595">
                  <a:extLst>
                    <a:ext uri="{9D8B030D-6E8A-4147-A177-3AD203B41FA5}">
                      <a16:colId xmlns:a16="http://schemas.microsoft.com/office/drawing/2014/main" val="1309713742"/>
                    </a:ext>
                  </a:extLst>
                </a:gridCol>
                <a:gridCol w="1477131">
                  <a:extLst>
                    <a:ext uri="{9D8B030D-6E8A-4147-A177-3AD203B41FA5}">
                      <a16:colId xmlns:a16="http://schemas.microsoft.com/office/drawing/2014/main" val="2651375808"/>
                    </a:ext>
                  </a:extLst>
                </a:gridCol>
              </a:tblGrid>
              <a:tr h="548414">
                <a:tc>
                  <a:txBody>
                    <a:bodyPr/>
                    <a:lstStyle/>
                    <a:p>
                      <a:pPr rtl="0" fontAlgn="base"/>
                      <a:r>
                        <a:rPr lang="en-US" b="1">
                          <a:solidFill>
                            <a:srgbClr val="FFFFFF"/>
                          </a:solidFill>
                          <a:effectLst/>
                          <a:latin typeface="Calibri"/>
                        </a:rPr>
                        <a:t>Topic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472C4"/>
                    </a:solidFill>
                  </a:tcPr>
                </a:tc>
                <a:tc>
                  <a:txBody>
                    <a:bodyPr/>
                    <a:lstStyle/>
                    <a:p>
                      <a:pPr rtl="0" fontAlgn="base"/>
                      <a:r>
                        <a:rPr lang="en-US" b="1">
                          <a:solidFill>
                            <a:srgbClr val="FFFFFF"/>
                          </a:solidFill>
                          <a:effectLst/>
                          <a:latin typeface="Calibri"/>
                        </a:rPr>
                        <a:t>Purpose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472C4"/>
                    </a:solidFill>
                  </a:tcPr>
                </a:tc>
                <a:tc>
                  <a:txBody>
                    <a:bodyPr/>
                    <a:lstStyle/>
                    <a:p>
                      <a:pPr lvl="0">
                        <a:buNone/>
                      </a:pPr>
                      <a:r>
                        <a:rPr lang="en-US" b="1">
                          <a:solidFill>
                            <a:srgbClr val="FFFFFF"/>
                          </a:solidFill>
                          <a:effectLst/>
                          <a:latin typeface="Calibri"/>
                        </a:rPr>
                        <a:t>Slide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472C4"/>
                    </a:solidFill>
                  </a:tcPr>
                </a:tc>
                <a:tc>
                  <a:txBody>
                    <a:bodyPr/>
                    <a:lstStyle/>
                    <a:p>
                      <a:pPr lvl="0">
                        <a:buNone/>
                      </a:pPr>
                      <a:r>
                        <a:rPr lang="en-US" b="1">
                          <a:solidFill>
                            <a:srgbClr val="FFFFFF"/>
                          </a:solidFill>
                          <a:effectLst/>
                          <a:latin typeface="Calibri"/>
                        </a:rPr>
                        <a:t>Led by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472C4"/>
                    </a:solidFill>
                  </a:tcPr>
                </a:tc>
                <a:tc>
                  <a:txBody>
                    <a:bodyPr/>
                    <a:lstStyle/>
                    <a:p>
                      <a:pPr rtl="0" fontAlgn="base"/>
                      <a:r>
                        <a:rPr lang="en-US" b="1">
                          <a:solidFill>
                            <a:srgbClr val="FFFFFF"/>
                          </a:solidFill>
                          <a:effectLst/>
                          <a:latin typeface="Calibri"/>
                        </a:rPr>
                        <a:t>Time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472C4"/>
                    </a:solidFill>
                  </a:tcPr>
                </a:tc>
                <a:extLst>
                  <a:ext uri="{0D108BD9-81ED-4DB2-BD59-A6C34878D82A}">
                    <a16:rowId xmlns:a16="http://schemas.microsoft.com/office/drawing/2014/main" val="1020330243"/>
                  </a:ext>
                </a:extLst>
              </a:tr>
              <a:tr h="654026">
                <a:tc>
                  <a:txBody>
                    <a:bodyPr/>
                    <a:lstStyle/>
                    <a:p>
                      <a:pPr rtl="0" fontAlgn="base"/>
                      <a:r>
                        <a:rPr lang="en-US" sz="1800">
                          <a:effectLst/>
                          <a:latin typeface="Calibri"/>
                        </a:rPr>
                        <a:t>Welcome and introductions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marL="285750" indent="-285750" rtl="0" fontAlgn="base">
                        <a:buFont typeface="Arial"/>
                        <a:buChar char="•"/>
                      </a:pPr>
                      <a:r>
                        <a:rPr lang="en-US" sz="1800">
                          <a:effectLst/>
                          <a:latin typeface="Calibri"/>
                        </a:rPr>
                        <a:t>Set tone and integrate new members</a:t>
                      </a:r>
                      <a:endParaRPr lang="en-US" sz="1800" b="0" i="0" u="none" strike="noStrike" noProof="0">
                        <a:solidFill>
                          <a:srgbClr val="000000"/>
                        </a:solidFill>
                        <a:effectLst/>
                        <a:latin typeface="Calibri"/>
                      </a:endParaRPr>
                    </a:p>
                    <a:p>
                      <a:pPr marL="285750" lvl="0" indent="-285750">
                        <a:buFont typeface="Arial"/>
                        <a:buChar char="•"/>
                      </a:pPr>
                      <a:r>
                        <a:rPr lang="en-US" sz="1800">
                          <a:effectLst/>
                          <a:latin typeface="Calibri"/>
                        </a:rPr>
                        <a:t>What to expect today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buNone/>
                      </a:pPr>
                      <a:r>
                        <a:rPr lang="en-US" sz="1800">
                          <a:effectLst/>
                          <a:latin typeface="Calibri"/>
                        </a:rPr>
                        <a:t>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buNone/>
                      </a:pPr>
                      <a:r>
                        <a:rPr lang="en-US" sz="1800">
                          <a:effectLst/>
                          <a:latin typeface="Calibri"/>
                        </a:rPr>
                        <a:t>William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algn="ctr" rtl="0" fontAlgn="base"/>
                      <a:r>
                        <a:rPr lang="en-US" sz="1800">
                          <a:effectLst/>
                          <a:latin typeface="Calibri"/>
                        </a:rPr>
                        <a:t>10 min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extLst>
                  <a:ext uri="{0D108BD9-81ED-4DB2-BD59-A6C34878D82A}">
                    <a16:rowId xmlns:a16="http://schemas.microsoft.com/office/drawing/2014/main" val="3102209153"/>
                  </a:ext>
                </a:extLst>
              </a:tr>
              <a:tr h="654776">
                <a:tc>
                  <a:txBody>
                    <a:bodyPr/>
                    <a:lstStyle/>
                    <a:p>
                      <a:pPr marL="0" lvl="0" indent="0">
                        <a:buFont typeface="Arial"/>
                        <a:buNone/>
                      </a:pPr>
                      <a:r>
                        <a:rPr lang="en-US" sz="1800">
                          <a:effectLst/>
                          <a:latin typeface="Calibri"/>
                        </a:rPr>
                        <a:t>Feedback loop and review of group agreements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marL="285750" lvl="0" indent="-285750">
                        <a:buFont typeface="Arial" panose="020B0604020202020204" pitchFamily="34" charset="0"/>
                        <a:buChar char="•"/>
                      </a:pPr>
                      <a:r>
                        <a:rPr lang="en-US" sz="1800">
                          <a:effectLst/>
                          <a:latin typeface="Calibri"/>
                        </a:rPr>
                        <a:t>Center group agreements for today's discussion and discuss feedback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buNone/>
                      </a:pPr>
                      <a:r>
                        <a:rPr lang="en-US" sz="1800">
                          <a:effectLst/>
                          <a:latin typeface="Calibri"/>
                        </a:rPr>
                        <a:t>4-7</a:t>
                      </a: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buNone/>
                      </a:pPr>
                      <a:r>
                        <a:rPr lang="en-US" sz="1800">
                          <a:effectLst/>
                          <a:latin typeface="Calibri"/>
                        </a:rPr>
                        <a:t>Vanessa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lgn="ctr">
                        <a:buNone/>
                      </a:pPr>
                      <a:r>
                        <a:rPr lang="en-US" sz="1800">
                          <a:effectLst/>
                          <a:latin typeface="Calibri"/>
                        </a:rPr>
                        <a:t>5 min</a:t>
                      </a: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extLst>
                  <a:ext uri="{0D108BD9-81ED-4DB2-BD59-A6C34878D82A}">
                    <a16:rowId xmlns:a16="http://schemas.microsoft.com/office/drawing/2014/main" val="3139168005"/>
                  </a:ext>
                </a:extLst>
              </a:tr>
              <a:tr h="698193">
                <a:tc>
                  <a:txBody>
                    <a:bodyPr/>
                    <a:lstStyle/>
                    <a:p>
                      <a:pPr lvl="0">
                        <a:buNone/>
                      </a:pPr>
                      <a:r>
                        <a:rPr lang="en-US">
                          <a:latin typeface="Calibri" panose="020F0502020204030204" pitchFamily="34" charset="0"/>
                          <a:cs typeface="Calibri" panose="020F0502020204030204" pitchFamily="34" charset="0"/>
                        </a:rPr>
                        <a:t>Oregon Tribal Public Health Modernization Community of Practice at Warm Springs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marL="285750" lvl="0" indent="-285750">
                        <a:buFont typeface="Arial" panose="020B0604020202020204" pitchFamily="34" charset="0"/>
                        <a:buChar char="•"/>
                      </a:pPr>
                      <a:r>
                        <a:rPr lang="en-US">
                          <a:latin typeface="Calibri" panose="020F0502020204030204" pitchFamily="34" charset="0"/>
                          <a:cs typeface="Calibri" panose="020F0502020204030204" pitchFamily="34" charset="0"/>
                        </a:rPr>
                        <a:t>To update the workgroup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buNone/>
                      </a:pPr>
                      <a:r>
                        <a:rPr lang="en-US">
                          <a:latin typeface="Calibri" panose="020F0502020204030204" pitchFamily="34" charset="0"/>
                          <a:cs typeface="Calibri" panose="020F0502020204030204" pitchFamily="34" charset="0"/>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buNone/>
                      </a:pPr>
                      <a:r>
                        <a:rPr lang="en-US">
                          <a:latin typeface="Calibri" panose="020F0502020204030204" pitchFamily="34" charset="0"/>
                          <a:cs typeface="Calibri" panose="020F0502020204030204" pitchFamily="34" charset="0"/>
                        </a:rPr>
                        <a:t>Vanessa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lgn="ctr">
                        <a:buNone/>
                      </a:pPr>
                      <a:r>
                        <a:rPr lang="en-US"/>
                        <a:t>3 min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extLst>
                  <a:ext uri="{0D108BD9-81ED-4DB2-BD59-A6C34878D82A}">
                    <a16:rowId xmlns:a16="http://schemas.microsoft.com/office/drawing/2014/main" val="3618726740"/>
                  </a:ext>
                </a:extLst>
              </a:tr>
              <a:tr h="532263">
                <a:tc>
                  <a:txBody>
                    <a:bodyPr/>
                    <a:lstStyle/>
                    <a:p>
                      <a:pPr lvl="0">
                        <a:buNone/>
                      </a:pPr>
                      <a:r>
                        <a:rPr lang="en-US">
                          <a:latin typeface="Calibri" panose="020F0502020204030204" pitchFamily="34" charset="0"/>
                          <a:cs typeface="Calibri" panose="020F0502020204030204" pitchFamily="34" charset="0"/>
                        </a:rPr>
                        <a:t>Timeline Discussion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marL="285750" lvl="0" indent="-285750">
                        <a:buFont typeface="Arial" panose="020B0604020202020204" pitchFamily="34" charset="0"/>
                        <a:buChar char="•"/>
                      </a:pPr>
                      <a:r>
                        <a:rPr lang="en-US">
                          <a:latin typeface="Calibri" panose="020F0502020204030204" pitchFamily="34" charset="0"/>
                          <a:cs typeface="Calibri" panose="020F0502020204030204" pitchFamily="34" charset="0"/>
                        </a:rPr>
                        <a:t>To adjust expectations/timelines for the project based on needs of the group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buNone/>
                      </a:pPr>
                      <a:r>
                        <a:rPr lang="en-US">
                          <a:latin typeface="Calibri" panose="020F0502020204030204" pitchFamily="34" charset="0"/>
                          <a:cs typeface="Calibri" panose="020F0502020204030204" pitchFamily="34" charset="0"/>
                        </a:rP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buNone/>
                      </a:pPr>
                      <a:r>
                        <a:rPr lang="en-US">
                          <a:latin typeface="Calibri" panose="020F0502020204030204" pitchFamily="34" charset="0"/>
                          <a:cs typeface="Calibri" panose="020F0502020204030204" pitchFamily="34" charset="0"/>
                        </a:rPr>
                        <a:t>William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lgn="ctr">
                        <a:buNone/>
                      </a:pPr>
                      <a:r>
                        <a:rPr lang="en-US"/>
                        <a:t>10 min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extLst>
                  <a:ext uri="{0D108BD9-81ED-4DB2-BD59-A6C34878D82A}">
                    <a16:rowId xmlns:a16="http://schemas.microsoft.com/office/drawing/2014/main" val="3726472338"/>
                  </a:ext>
                </a:extLst>
              </a:tr>
              <a:tr h="487005">
                <a:tc>
                  <a:txBody>
                    <a:bodyPr/>
                    <a:lstStyle/>
                    <a:p>
                      <a:pPr lvl="0">
                        <a:buNone/>
                      </a:pPr>
                      <a:r>
                        <a:rPr lang="en-US" sz="1800">
                          <a:effectLst/>
                          <a:latin typeface="Calibri"/>
                        </a:rPr>
                        <a:t>Large group review</a:t>
                      </a: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marL="285750" lvl="0" indent="-285750">
                        <a:buFont typeface="Arial" panose="020B0604020202020204" pitchFamily="34" charset="0"/>
                        <a:buChar char="•"/>
                      </a:pPr>
                      <a:r>
                        <a:rPr lang="en-US" sz="1800">
                          <a:effectLst/>
                          <a:latin typeface="Calibri"/>
                        </a:rPr>
                        <a:t>To meet phase one deliverable</a:t>
                      </a: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buNone/>
                      </a:pPr>
                      <a:r>
                        <a:rPr lang="en-US">
                          <a:latin typeface="Calibri" panose="020F0502020204030204" pitchFamily="34" charset="0"/>
                          <a:cs typeface="Calibri" panose="020F0502020204030204" pitchFamily="34" charset="0"/>
                        </a:rPr>
                        <a:t>10-12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buNone/>
                      </a:pPr>
                      <a:r>
                        <a:rPr lang="en-US" sz="1800">
                          <a:effectLst/>
                          <a:latin typeface="Calibri"/>
                        </a:rPr>
                        <a:t>William</a:t>
                      </a: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lgn="ctr">
                        <a:buNone/>
                      </a:pPr>
                      <a:r>
                        <a:rPr lang="en-US" sz="1800">
                          <a:effectLst/>
                          <a:latin typeface="Calibri"/>
                        </a:rPr>
                        <a:t>20 min</a:t>
                      </a: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extLst>
                  <a:ext uri="{0D108BD9-81ED-4DB2-BD59-A6C34878D82A}">
                    <a16:rowId xmlns:a16="http://schemas.microsoft.com/office/drawing/2014/main" val="2702452407"/>
                  </a:ext>
                </a:extLst>
              </a:tr>
              <a:tr h="397098">
                <a:tc>
                  <a:txBody>
                    <a:bodyPr/>
                    <a:lstStyle/>
                    <a:p>
                      <a:pPr lvl="0">
                        <a:buNone/>
                      </a:pPr>
                      <a:r>
                        <a:rPr lang="en-US" sz="1800">
                          <a:effectLst/>
                          <a:latin typeface="Calibri"/>
                          <a:cs typeface="Calibri"/>
                        </a:rPr>
                        <a:t>Break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b="0" i="0" u="none" strike="noStrike" noProof="0">
                          <a:solidFill>
                            <a:srgbClr val="000000"/>
                          </a:solidFill>
                          <a:effectLst/>
                          <a:latin typeface="Calibri"/>
                          <a:cs typeface="Calibri"/>
                        </a:rPr>
                        <a:t>Rest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buNone/>
                      </a:pPr>
                      <a:r>
                        <a:rPr lang="en-US" sz="1800">
                          <a:effectLst/>
                          <a:latin typeface="Calibri"/>
                          <a:cs typeface="Calibri"/>
                        </a:rPr>
                        <a:t>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buNone/>
                      </a:pPr>
                      <a:r>
                        <a:rPr lang="en-US" sz="1800">
                          <a:effectLst/>
                          <a:latin typeface="Calibri"/>
                          <a:cs typeface="Calibri"/>
                        </a:rPr>
                        <a:t>All</a:t>
                      </a:r>
                      <a:endParaRPr lang="en-US" sz="1800">
                        <a:effectLst/>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lgn="ctr">
                        <a:buNone/>
                      </a:pPr>
                      <a:r>
                        <a:rPr lang="en-US">
                          <a:latin typeface="Calibri"/>
                          <a:cs typeface="Calibri"/>
                        </a:rPr>
                        <a:t>5 mins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extLst>
                  <a:ext uri="{0D108BD9-81ED-4DB2-BD59-A6C34878D82A}">
                    <a16:rowId xmlns:a16="http://schemas.microsoft.com/office/drawing/2014/main" val="26199480"/>
                  </a:ext>
                </a:extLst>
              </a:tr>
              <a:tr h="421768">
                <a:tc>
                  <a:txBody>
                    <a:bodyPr/>
                    <a:lstStyle/>
                    <a:p>
                      <a:pPr lvl="0">
                        <a:buNone/>
                      </a:pPr>
                      <a:r>
                        <a:rPr lang="en-US" sz="1800">
                          <a:effectLst/>
                          <a:latin typeface="Calibri"/>
                        </a:rPr>
                        <a:t>Small group work</a:t>
                      </a: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marL="285750" lvl="0" indent="-285750">
                        <a:buFont typeface="Arial" panose="020B0604020202020204" pitchFamily="34" charset="0"/>
                        <a:buChar char="•"/>
                      </a:pPr>
                      <a:r>
                        <a:rPr lang="en-US" sz="1800">
                          <a:effectLst/>
                          <a:latin typeface="Calibri"/>
                        </a:rPr>
                        <a:t>To meet phase one deliverable</a:t>
                      </a: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buNone/>
                      </a:pPr>
                      <a:r>
                        <a:rPr lang="en-US" sz="1800">
                          <a:effectLst/>
                          <a:latin typeface="Calibri"/>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buNone/>
                      </a:pPr>
                      <a:r>
                        <a:rPr lang="en-US" sz="1800">
                          <a:effectLst/>
                          <a:latin typeface="Calibri"/>
                        </a:rPr>
                        <a:t>All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lgn="ctr">
                        <a:buNone/>
                      </a:pPr>
                      <a:r>
                        <a:rPr lang="en-US" sz="1800">
                          <a:effectLst/>
                          <a:latin typeface="Calibri"/>
                        </a:rPr>
                        <a:t>30 min</a:t>
                      </a: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extLst>
                  <a:ext uri="{0D108BD9-81ED-4DB2-BD59-A6C34878D82A}">
                    <a16:rowId xmlns:a16="http://schemas.microsoft.com/office/drawing/2014/main" val="2642194954"/>
                  </a:ext>
                </a:extLst>
              </a:tr>
              <a:tr h="4503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Calibri"/>
                          <a:ea typeface="+mn-ea"/>
                          <a:cs typeface="+mn-cs"/>
                        </a:rPr>
                        <a:t>Feedback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kumimoji="0" lang="en-US" sz="1800" b="0" i="0" u="none" strike="noStrike" kern="1200" cap="none" spc="0" normalizeH="0" baseline="0" noProof="0">
                          <a:ln>
                            <a:noFill/>
                          </a:ln>
                          <a:solidFill>
                            <a:srgbClr val="000000"/>
                          </a:solidFill>
                          <a:effectLst/>
                          <a:uLnTx/>
                          <a:uFillTx/>
                          <a:latin typeface="Calibri"/>
                          <a:ea typeface="+mn-ea"/>
                          <a:cs typeface="Calibri"/>
                        </a:rPr>
                        <a:t>Continue refining process and tools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buNone/>
                      </a:pPr>
                      <a:r>
                        <a:rPr lang="en-US" sz="1800">
                          <a:effectLst/>
                          <a:latin typeface="Calibri"/>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1800">
                          <a:effectLst/>
                          <a:latin typeface="Calibri"/>
                        </a:rPr>
                        <a:t>All (in small groups)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lgn="ctr">
                        <a:buNone/>
                      </a:pPr>
                      <a:r>
                        <a:rPr lang="en-US">
                          <a:latin typeface="Calibri"/>
                          <a:cs typeface="Calibri"/>
                        </a:rPr>
                        <a:t> 2 min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extLst>
                  <a:ext uri="{0D108BD9-81ED-4DB2-BD59-A6C34878D82A}">
                    <a16:rowId xmlns:a16="http://schemas.microsoft.com/office/drawing/2014/main" val="2591950272"/>
                  </a:ext>
                </a:extLst>
              </a:tr>
              <a:tr h="493488">
                <a:tc>
                  <a:txBody>
                    <a:bodyPr/>
                    <a:lstStyle/>
                    <a:p>
                      <a:pPr lvl="0">
                        <a:buNone/>
                      </a:pPr>
                      <a:r>
                        <a:rPr lang="en-US" sz="1800">
                          <a:effectLst/>
                          <a:latin typeface="Calibri"/>
                        </a:rPr>
                        <a:t>Public comment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marL="285750" lvl="0" indent="-285750">
                        <a:buFont typeface="Arial"/>
                        <a:buChar char="•"/>
                      </a:pPr>
                      <a:r>
                        <a:rPr lang="en-US" sz="1800">
                          <a:effectLst/>
                          <a:latin typeface="Calibri"/>
                        </a:rPr>
                        <a:t>Public comment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buNone/>
                      </a:pPr>
                      <a:r>
                        <a:rPr lang="en-US" sz="1800">
                          <a:effectLst/>
                          <a:latin typeface="Calibri"/>
                        </a:rPr>
                        <a:t>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buNone/>
                      </a:pPr>
                      <a:r>
                        <a:rPr lang="en-US" sz="1800">
                          <a:effectLst/>
                          <a:latin typeface="Calibri"/>
                        </a:rPr>
                        <a:t>William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lgn="ctr">
                        <a:buNone/>
                      </a:pPr>
                      <a:r>
                        <a:rPr lang="en-US" sz="1800">
                          <a:effectLst/>
                          <a:latin typeface="Calibri"/>
                        </a:rPr>
                        <a:t>3 min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extLst>
                  <a:ext uri="{0D108BD9-81ED-4DB2-BD59-A6C34878D82A}">
                    <a16:rowId xmlns:a16="http://schemas.microsoft.com/office/drawing/2014/main" val="862758559"/>
                  </a:ext>
                </a:extLst>
              </a:tr>
            </a:tbl>
          </a:graphicData>
        </a:graphic>
      </p:graphicFrame>
    </p:spTree>
    <p:extLst>
      <p:ext uri="{BB962C8B-B14F-4D97-AF65-F5344CB8AC3E}">
        <p14:creationId xmlns:p14="http://schemas.microsoft.com/office/powerpoint/2010/main" val="4255919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7B1CE-E391-6AD5-1AA9-3CE7381686E6}"/>
              </a:ext>
            </a:extLst>
          </p:cNvPr>
          <p:cNvSpPr>
            <a:spLocks noGrp="1"/>
          </p:cNvSpPr>
          <p:nvPr>
            <p:ph type="title"/>
          </p:nvPr>
        </p:nvSpPr>
        <p:spPr>
          <a:xfrm>
            <a:off x="609600" y="328605"/>
            <a:ext cx="10972800" cy="726057"/>
          </a:xfrm>
        </p:spPr>
        <p:txBody>
          <a:bodyPr/>
          <a:lstStyle/>
          <a:p>
            <a:r>
              <a:rPr lang="en-US">
                <a:solidFill>
                  <a:schemeClr val="tx1"/>
                </a:solidFill>
              </a:rPr>
              <a:t>Feedback Loop </a:t>
            </a:r>
          </a:p>
        </p:txBody>
      </p:sp>
      <p:graphicFrame>
        <p:nvGraphicFramePr>
          <p:cNvPr id="6" name="Table 6">
            <a:extLst>
              <a:ext uri="{FF2B5EF4-FFF2-40B4-BE49-F238E27FC236}">
                <a16:creationId xmlns:a16="http://schemas.microsoft.com/office/drawing/2014/main" id="{22E78427-01FD-A413-6D52-ED24FE6C5FE0}"/>
              </a:ext>
            </a:extLst>
          </p:cNvPr>
          <p:cNvGraphicFramePr>
            <a:graphicFrameLocks noGrp="1"/>
          </p:cNvGraphicFramePr>
          <p:nvPr>
            <p:ph idx="1"/>
            <p:extLst>
              <p:ext uri="{D42A27DB-BD31-4B8C-83A1-F6EECF244321}">
                <p14:modId xmlns:p14="http://schemas.microsoft.com/office/powerpoint/2010/main" val="1684211967"/>
              </p:ext>
            </p:extLst>
          </p:nvPr>
        </p:nvGraphicFramePr>
        <p:xfrm>
          <a:off x="609600" y="1449415"/>
          <a:ext cx="10972800" cy="4185717"/>
        </p:xfrm>
        <a:graphic>
          <a:graphicData uri="http://schemas.openxmlformats.org/drawingml/2006/table">
            <a:tbl>
              <a:tblPr firstRow="1" bandRow="1">
                <a:tableStyleId>{5C22544A-7EE6-4342-B048-85BDC9FD1C3A}</a:tableStyleId>
              </a:tblPr>
              <a:tblGrid>
                <a:gridCol w="3657600">
                  <a:extLst>
                    <a:ext uri="{9D8B030D-6E8A-4147-A177-3AD203B41FA5}">
                      <a16:colId xmlns:a16="http://schemas.microsoft.com/office/drawing/2014/main" val="2603746033"/>
                    </a:ext>
                  </a:extLst>
                </a:gridCol>
                <a:gridCol w="3776869">
                  <a:extLst>
                    <a:ext uri="{9D8B030D-6E8A-4147-A177-3AD203B41FA5}">
                      <a16:colId xmlns:a16="http://schemas.microsoft.com/office/drawing/2014/main" val="2675065114"/>
                    </a:ext>
                  </a:extLst>
                </a:gridCol>
                <a:gridCol w="3538331">
                  <a:extLst>
                    <a:ext uri="{9D8B030D-6E8A-4147-A177-3AD203B41FA5}">
                      <a16:colId xmlns:a16="http://schemas.microsoft.com/office/drawing/2014/main" val="699191018"/>
                    </a:ext>
                  </a:extLst>
                </a:gridCol>
              </a:tblGrid>
              <a:tr h="460787">
                <a:tc>
                  <a:txBody>
                    <a:bodyPr/>
                    <a:lstStyle/>
                    <a:p>
                      <a:pPr algn="ctr"/>
                      <a:r>
                        <a:rPr lang="en-US">
                          <a:solidFill>
                            <a:schemeClr val="tx1"/>
                          </a:solidFill>
                        </a:rPr>
                        <a:t>What was shared?</a:t>
                      </a:r>
                    </a:p>
                  </a:txBody>
                  <a:tcPr/>
                </a:tc>
                <a:tc>
                  <a:txBody>
                    <a:bodyPr/>
                    <a:lstStyle/>
                    <a:p>
                      <a:pPr algn="ctr"/>
                      <a:r>
                        <a:rPr lang="en-US">
                          <a:solidFill>
                            <a:schemeClr val="tx1"/>
                          </a:solidFill>
                        </a:rPr>
                        <a:t>What was done? </a:t>
                      </a:r>
                    </a:p>
                  </a:txBody>
                  <a:tcPr/>
                </a:tc>
                <a:tc>
                  <a:txBody>
                    <a:bodyPr/>
                    <a:lstStyle/>
                    <a:p>
                      <a:pPr algn="ctr"/>
                      <a:r>
                        <a:rPr lang="en-US">
                          <a:solidFill>
                            <a:schemeClr val="tx1"/>
                          </a:solidFill>
                        </a:rPr>
                        <a:t>Status/Follow Up</a:t>
                      </a:r>
                    </a:p>
                  </a:txBody>
                  <a:tcPr/>
                </a:tc>
                <a:extLst>
                  <a:ext uri="{0D108BD9-81ED-4DB2-BD59-A6C34878D82A}">
                    <a16:rowId xmlns:a16="http://schemas.microsoft.com/office/drawing/2014/main" val="365616607"/>
                  </a:ext>
                </a:extLst>
              </a:tr>
              <a:tr h="798850">
                <a:tc>
                  <a:txBody>
                    <a:bodyPr/>
                    <a:lstStyle/>
                    <a:p>
                      <a:pPr lvl="0">
                        <a:buNone/>
                      </a:pPr>
                      <a:r>
                        <a:rPr lang="en-US"/>
                        <a:t>Drop off in attendance has made small group work challenging</a:t>
                      </a:r>
                    </a:p>
                  </a:txBody>
                  <a:tcPr/>
                </a:tc>
                <a:tc>
                  <a:txBody>
                    <a:bodyPr/>
                    <a:lstStyle/>
                    <a:p>
                      <a:pPr lvl="0">
                        <a:buNone/>
                      </a:pPr>
                      <a:r>
                        <a:rPr lang="en-US" sz="1800" b="0" i="0" u="none" strike="noStrike" baseline="0" noProof="0">
                          <a:solidFill>
                            <a:srgbClr val="000000"/>
                          </a:solidFill>
                          <a:latin typeface="Arial"/>
                        </a:rPr>
                        <a:t>Individual outreach to workgroup members by OHA project team</a:t>
                      </a:r>
                    </a:p>
                  </a:txBody>
                  <a:tcPr/>
                </a:tc>
                <a:tc>
                  <a:txBody>
                    <a:bodyPr/>
                    <a:lstStyle/>
                    <a:p>
                      <a:r>
                        <a:rPr lang="en-US" b="0"/>
                        <a:t>Ongoing</a:t>
                      </a:r>
                    </a:p>
                  </a:txBody>
                  <a:tcPr/>
                </a:tc>
                <a:extLst>
                  <a:ext uri="{0D108BD9-81ED-4DB2-BD59-A6C34878D82A}">
                    <a16:rowId xmlns:a16="http://schemas.microsoft.com/office/drawing/2014/main" val="526382091"/>
                  </a:ext>
                </a:extLst>
              </a:tr>
              <a:tr h="941922">
                <a:tc>
                  <a:txBody>
                    <a:bodyPr/>
                    <a:lstStyle/>
                    <a:p>
                      <a:r>
                        <a:rPr lang="en-US"/>
                        <a:t>Negative experiences in small group discussion (e.g. contributions minimized, lack of respect)</a:t>
                      </a:r>
                    </a:p>
                  </a:txBody>
                  <a:tcPr/>
                </a:tc>
                <a:tc>
                  <a:txBody>
                    <a:bodyPr/>
                    <a:lstStyle/>
                    <a:p>
                      <a:r>
                        <a:rPr lang="en-US"/>
                        <a:t>Group agreements brought back to emphasize workgroup member expectations/conduct; individual follow up  </a:t>
                      </a:r>
                    </a:p>
                  </a:txBody>
                  <a:tcPr/>
                </a:tc>
                <a:tc>
                  <a:txBody>
                    <a:bodyPr/>
                    <a:lstStyle/>
                    <a:p>
                      <a:r>
                        <a:rPr lang="en-US"/>
                        <a:t>Ongoing</a:t>
                      </a:r>
                    </a:p>
                  </a:txBody>
                  <a:tcPr/>
                </a:tc>
                <a:extLst>
                  <a:ext uri="{0D108BD9-81ED-4DB2-BD59-A6C34878D82A}">
                    <a16:rowId xmlns:a16="http://schemas.microsoft.com/office/drawing/2014/main" val="3278258401"/>
                  </a:ext>
                </a:extLst>
              </a:tr>
              <a:tr h="94192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Worksheet roles unclear </a:t>
                      </a:r>
                    </a:p>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Context added to the roles in the worksheet, shared in materials email before workgroup meeting and in small groups during discussion</a:t>
                      </a:r>
                    </a:p>
                    <a:p>
                      <a:endParaRPr lang="en-US"/>
                    </a:p>
                  </a:txBody>
                  <a:tcPr/>
                </a:tc>
                <a:tc>
                  <a:txBody>
                    <a:bodyPr/>
                    <a:lstStyle/>
                    <a:p>
                      <a:r>
                        <a:rPr lang="en-US"/>
                        <a:t>Open to hearing if this was helpful and/or more feedback to improve role clarity</a:t>
                      </a:r>
                    </a:p>
                  </a:txBody>
                  <a:tcPr/>
                </a:tc>
                <a:extLst>
                  <a:ext uri="{0D108BD9-81ED-4DB2-BD59-A6C34878D82A}">
                    <a16:rowId xmlns:a16="http://schemas.microsoft.com/office/drawing/2014/main" val="2291674598"/>
                  </a:ext>
                </a:extLst>
              </a:tr>
            </a:tbl>
          </a:graphicData>
        </a:graphic>
      </p:graphicFrame>
    </p:spTree>
    <p:extLst>
      <p:ext uri="{BB962C8B-B14F-4D97-AF65-F5344CB8AC3E}">
        <p14:creationId xmlns:p14="http://schemas.microsoft.com/office/powerpoint/2010/main" val="3082104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7CE30-1F1D-31E8-08C3-C7A72D5A9861}"/>
              </a:ext>
            </a:extLst>
          </p:cNvPr>
          <p:cNvSpPr>
            <a:spLocks noGrp="1"/>
          </p:cNvSpPr>
          <p:nvPr>
            <p:ph type="title"/>
          </p:nvPr>
        </p:nvSpPr>
        <p:spPr/>
        <p:txBody>
          <a:bodyPr/>
          <a:lstStyle/>
          <a:p>
            <a:r>
              <a:rPr lang="en-US"/>
              <a:t>Group Agreements (1 of 3)</a:t>
            </a:r>
          </a:p>
        </p:txBody>
      </p:sp>
      <p:sp>
        <p:nvSpPr>
          <p:cNvPr id="3" name="Content Placeholder 2">
            <a:extLst>
              <a:ext uri="{FF2B5EF4-FFF2-40B4-BE49-F238E27FC236}">
                <a16:creationId xmlns:a16="http://schemas.microsoft.com/office/drawing/2014/main" id="{C9DC8C55-8699-7289-5885-AA512D2C70B9}"/>
              </a:ext>
            </a:extLst>
          </p:cNvPr>
          <p:cNvSpPr>
            <a:spLocks noGrp="1"/>
          </p:cNvSpPr>
          <p:nvPr>
            <p:ph idx="1"/>
          </p:nvPr>
        </p:nvSpPr>
        <p:spPr/>
        <p:txBody>
          <a:bodyPr/>
          <a:lstStyle/>
          <a:p>
            <a:r>
              <a:rPr lang="en-US" sz="2800">
                <a:solidFill>
                  <a:schemeClr val="tx1"/>
                </a:solidFill>
              </a:rPr>
              <a:t>Confidentiality</a:t>
            </a:r>
          </a:p>
          <a:p>
            <a:r>
              <a:rPr lang="en-US" sz="2800">
                <a:solidFill>
                  <a:schemeClr val="tx1"/>
                </a:solidFill>
              </a:rPr>
              <a:t>Name and account for power dynamics</a:t>
            </a:r>
          </a:p>
          <a:p>
            <a:r>
              <a:rPr lang="en-US" sz="2800">
                <a:solidFill>
                  <a:schemeClr val="tx1"/>
                </a:solidFill>
              </a:rPr>
              <a:t>Speak your truth and hear the truth of others</a:t>
            </a:r>
          </a:p>
          <a:p>
            <a:r>
              <a:rPr lang="en-US" sz="2800">
                <a:solidFill>
                  <a:schemeClr val="tx1"/>
                </a:solidFill>
              </a:rPr>
              <a:t>Stay engaged (e.g., move up, move back)</a:t>
            </a:r>
          </a:p>
          <a:p>
            <a:endParaRPr lang="en-US"/>
          </a:p>
        </p:txBody>
      </p:sp>
      <p:sp>
        <p:nvSpPr>
          <p:cNvPr id="5" name="Slide Number Placeholder 4">
            <a:extLst>
              <a:ext uri="{FF2B5EF4-FFF2-40B4-BE49-F238E27FC236}">
                <a16:creationId xmlns:a16="http://schemas.microsoft.com/office/drawing/2014/main" id="{89C86746-F25A-1F0E-3DA4-2CD3E0F53B3D}"/>
              </a:ext>
            </a:extLst>
          </p:cNvPr>
          <p:cNvSpPr>
            <a:spLocks noGrp="1"/>
          </p:cNvSpPr>
          <p:nvPr>
            <p:ph type="sldNum" sz="quarter" idx="11"/>
          </p:nvPr>
        </p:nvSpPr>
        <p:spPr/>
        <p:txBody>
          <a:bodyPr/>
          <a:lstStyle/>
          <a:p>
            <a:pPr>
              <a:defRPr/>
            </a:pPr>
            <a:fld id="{A81D6C95-E070-41B6-832B-D5774ED974B6}" type="slidenum">
              <a:rPr lang="en-US" altLang="en-US" smtClean="0"/>
              <a:pPr>
                <a:defRPr/>
              </a:pPr>
              <a:t>5</a:t>
            </a:fld>
            <a:endParaRPr lang="en-US" altLang="en-US"/>
          </a:p>
        </p:txBody>
      </p:sp>
    </p:spTree>
    <p:extLst>
      <p:ext uri="{BB962C8B-B14F-4D97-AF65-F5344CB8AC3E}">
        <p14:creationId xmlns:p14="http://schemas.microsoft.com/office/powerpoint/2010/main" val="3356768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7CE30-1F1D-31E8-08C3-C7A72D5A9861}"/>
              </a:ext>
            </a:extLst>
          </p:cNvPr>
          <p:cNvSpPr>
            <a:spLocks noGrp="1"/>
          </p:cNvSpPr>
          <p:nvPr>
            <p:ph type="title"/>
          </p:nvPr>
        </p:nvSpPr>
        <p:spPr/>
        <p:txBody>
          <a:bodyPr/>
          <a:lstStyle/>
          <a:p>
            <a:r>
              <a:rPr lang="en-US"/>
              <a:t>Group Agreements (2 of 3)</a:t>
            </a:r>
          </a:p>
        </p:txBody>
      </p:sp>
      <p:sp>
        <p:nvSpPr>
          <p:cNvPr id="3" name="Content Placeholder 2">
            <a:extLst>
              <a:ext uri="{FF2B5EF4-FFF2-40B4-BE49-F238E27FC236}">
                <a16:creationId xmlns:a16="http://schemas.microsoft.com/office/drawing/2014/main" id="{C9DC8C55-8699-7289-5885-AA512D2C70B9}"/>
              </a:ext>
            </a:extLst>
          </p:cNvPr>
          <p:cNvSpPr>
            <a:spLocks noGrp="1"/>
          </p:cNvSpPr>
          <p:nvPr>
            <p:ph idx="1"/>
          </p:nvPr>
        </p:nvSpPr>
        <p:spPr/>
        <p:txBody>
          <a:bodyPr/>
          <a:lstStyle/>
          <a:p>
            <a:r>
              <a:rPr lang="en-US" sz="2800">
                <a:solidFill>
                  <a:schemeClr val="tx1"/>
                </a:solidFill>
              </a:rPr>
              <a:t>Slow down to support full participation by all group members</a:t>
            </a:r>
          </a:p>
          <a:p>
            <a:r>
              <a:rPr lang="en-US" sz="2800">
                <a:solidFill>
                  <a:schemeClr val="tx1"/>
                </a:solidFill>
              </a:rPr>
              <a:t>Hold grace around the challenges of working in a virtual space </a:t>
            </a:r>
          </a:p>
          <a:p>
            <a:r>
              <a:rPr lang="en-US" sz="2800">
                <a:solidFill>
                  <a:schemeClr val="tx1"/>
                </a:solidFill>
              </a:rPr>
              <a:t>Experience discomfort</a:t>
            </a:r>
          </a:p>
          <a:p>
            <a:r>
              <a:rPr lang="en-US" sz="2800">
                <a:solidFill>
                  <a:schemeClr val="tx1"/>
                </a:solidFill>
              </a:rPr>
              <a:t>Acknowledge intent, but center impact (ouch/oops)</a:t>
            </a:r>
          </a:p>
          <a:p>
            <a:endParaRPr lang="en-US" sz="2800">
              <a:solidFill>
                <a:schemeClr val="tx1"/>
              </a:solidFill>
            </a:endParaRPr>
          </a:p>
        </p:txBody>
      </p:sp>
      <p:sp>
        <p:nvSpPr>
          <p:cNvPr id="5" name="Slide Number Placeholder 4">
            <a:extLst>
              <a:ext uri="{FF2B5EF4-FFF2-40B4-BE49-F238E27FC236}">
                <a16:creationId xmlns:a16="http://schemas.microsoft.com/office/drawing/2014/main" id="{89C86746-F25A-1F0E-3DA4-2CD3E0F53B3D}"/>
              </a:ext>
            </a:extLst>
          </p:cNvPr>
          <p:cNvSpPr>
            <a:spLocks noGrp="1"/>
          </p:cNvSpPr>
          <p:nvPr>
            <p:ph type="sldNum" sz="quarter" idx="11"/>
          </p:nvPr>
        </p:nvSpPr>
        <p:spPr/>
        <p:txBody>
          <a:bodyPr/>
          <a:lstStyle/>
          <a:p>
            <a:pPr>
              <a:defRPr/>
            </a:pPr>
            <a:fld id="{A81D6C95-E070-41B6-832B-D5774ED974B6}" type="slidenum">
              <a:rPr lang="en-US" altLang="en-US" smtClean="0"/>
              <a:pPr>
                <a:defRPr/>
              </a:pPr>
              <a:t>6</a:t>
            </a:fld>
            <a:endParaRPr lang="en-US" altLang="en-US"/>
          </a:p>
        </p:txBody>
      </p:sp>
    </p:spTree>
    <p:extLst>
      <p:ext uri="{BB962C8B-B14F-4D97-AF65-F5344CB8AC3E}">
        <p14:creationId xmlns:p14="http://schemas.microsoft.com/office/powerpoint/2010/main" val="2268657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7CE30-1F1D-31E8-08C3-C7A72D5A9861}"/>
              </a:ext>
            </a:extLst>
          </p:cNvPr>
          <p:cNvSpPr>
            <a:spLocks noGrp="1"/>
          </p:cNvSpPr>
          <p:nvPr>
            <p:ph type="title"/>
          </p:nvPr>
        </p:nvSpPr>
        <p:spPr/>
        <p:txBody>
          <a:bodyPr/>
          <a:lstStyle/>
          <a:p>
            <a:r>
              <a:rPr lang="en-US"/>
              <a:t>Group Agreements (3 of 3)</a:t>
            </a:r>
          </a:p>
        </p:txBody>
      </p:sp>
      <p:sp>
        <p:nvSpPr>
          <p:cNvPr id="3" name="Content Placeholder 2">
            <a:extLst>
              <a:ext uri="{FF2B5EF4-FFF2-40B4-BE49-F238E27FC236}">
                <a16:creationId xmlns:a16="http://schemas.microsoft.com/office/drawing/2014/main" id="{C9DC8C55-8699-7289-5885-AA512D2C70B9}"/>
              </a:ext>
            </a:extLst>
          </p:cNvPr>
          <p:cNvSpPr>
            <a:spLocks noGrp="1"/>
          </p:cNvSpPr>
          <p:nvPr>
            <p:ph idx="1"/>
          </p:nvPr>
        </p:nvSpPr>
        <p:spPr/>
        <p:txBody>
          <a:bodyPr/>
          <a:lstStyle/>
          <a:p>
            <a:r>
              <a:rPr lang="en-US" sz="2800">
                <a:solidFill>
                  <a:schemeClr val="tx1"/>
                </a:solidFill>
              </a:rPr>
              <a:t>Expect and be okay with non-closure</a:t>
            </a:r>
          </a:p>
          <a:p>
            <a:r>
              <a:rPr lang="en-US" sz="2800">
                <a:solidFill>
                  <a:schemeClr val="tx1"/>
                </a:solidFill>
              </a:rPr>
              <a:t>Learn from previous experience and focus on moving forward</a:t>
            </a:r>
          </a:p>
          <a:p>
            <a:r>
              <a:rPr lang="en-US" sz="2800">
                <a:solidFill>
                  <a:schemeClr val="tx1"/>
                </a:solidFill>
              </a:rPr>
              <a:t>Remember our interdependence and interconnectedness</a:t>
            </a:r>
          </a:p>
          <a:p>
            <a:r>
              <a:rPr lang="en-US" sz="2800">
                <a:solidFill>
                  <a:schemeClr val="tx1"/>
                </a:solidFill>
              </a:rPr>
              <a:t>Share responsibility for the success of our work together </a:t>
            </a:r>
          </a:p>
          <a:p>
            <a:endParaRPr lang="en-US"/>
          </a:p>
        </p:txBody>
      </p:sp>
      <p:sp>
        <p:nvSpPr>
          <p:cNvPr id="5" name="Slide Number Placeholder 4">
            <a:extLst>
              <a:ext uri="{FF2B5EF4-FFF2-40B4-BE49-F238E27FC236}">
                <a16:creationId xmlns:a16="http://schemas.microsoft.com/office/drawing/2014/main" id="{89C86746-F25A-1F0E-3DA4-2CD3E0F53B3D}"/>
              </a:ext>
            </a:extLst>
          </p:cNvPr>
          <p:cNvSpPr>
            <a:spLocks noGrp="1"/>
          </p:cNvSpPr>
          <p:nvPr>
            <p:ph type="sldNum" sz="quarter" idx="11"/>
          </p:nvPr>
        </p:nvSpPr>
        <p:spPr/>
        <p:txBody>
          <a:bodyPr/>
          <a:lstStyle/>
          <a:p>
            <a:pPr>
              <a:defRPr/>
            </a:pPr>
            <a:fld id="{A81D6C95-E070-41B6-832B-D5774ED974B6}" type="slidenum">
              <a:rPr lang="en-US" altLang="en-US" smtClean="0"/>
              <a:pPr>
                <a:defRPr/>
              </a:pPr>
              <a:t>7</a:t>
            </a:fld>
            <a:endParaRPr lang="en-US" altLang="en-US"/>
          </a:p>
        </p:txBody>
      </p:sp>
    </p:spTree>
    <p:extLst>
      <p:ext uri="{BB962C8B-B14F-4D97-AF65-F5344CB8AC3E}">
        <p14:creationId xmlns:p14="http://schemas.microsoft.com/office/powerpoint/2010/main" val="3098746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8042C-FB49-5226-6ED2-2F9AD379AF33}"/>
              </a:ext>
            </a:extLst>
          </p:cNvPr>
          <p:cNvSpPr>
            <a:spLocks noGrp="1"/>
          </p:cNvSpPr>
          <p:nvPr>
            <p:ph type="title"/>
          </p:nvPr>
        </p:nvSpPr>
        <p:spPr/>
        <p:txBody>
          <a:bodyPr/>
          <a:lstStyle/>
          <a:p>
            <a:r>
              <a:rPr lang="en-US"/>
              <a:t>Oregon Tribal Public Health Modernization Community of Practice Meeting</a:t>
            </a:r>
          </a:p>
        </p:txBody>
      </p:sp>
      <p:sp>
        <p:nvSpPr>
          <p:cNvPr id="3" name="Content Placeholder 2">
            <a:extLst>
              <a:ext uri="{FF2B5EF4-FFF2-40B4-BE49-F238E27FC236}">
                <a16:creationId xmlns:a16="http://schemas.microsoft.com/office/drawing/2014/main" id="{38C0B114-B10F-024A-3AB9-8282143F315F}"/>
              </a:ext>
            </a:extLst>
          </p:cNvPr>
          <p:cNvSpPr>
            <a:spLocks noGrp="1"/>
          </p:cNvSpPr>
          <p:nvPr>
            <p:ph idx="1"/>
          </p:nvPr>
        </p:nvSpPr>
        <p:spPr>
          <a:xfrm>
            <a:off x="609600" y="1723030"/>
            <a:ext cx="10972800" cy="4114800"/>
          </a:xfrm>
        </p:spPr>
        <p:txBody>
          <a:bodyPr/>
          <a:lstStyle/>
          <a:p>
            <a:r>
              <a:rPr lang="en-US" sz="2800">
                <a:solidFill>
                  <a:schemeClr val="tx1"/>
                </a:solidFill>
              </a:rPr>
              <a:t>September 24-25</a:t>
            </a:r>
            <a:r>
              <a:rPr lang="en-US" sz="2800" baseline="30000">
                <a:solidFill>
                  <a:schemeClr val="tx1"/>
                </a:solidFill>
              </a:rPr>
              <a:t>th</a:t>
            </a:r>
            <a:r>
              <a:rPr lang="en-US" sz="2800">
                <a:solidFill>
                  <a:schemeClr val="tx1"/>
                </a:solidFill>
              </a:rPr>
              <a:t> in Warm Springs</a:t>
            </a:r>
          </a:p>
          <a:p>
            <a:r>
              <a:rPr lang="en-US" sz="2800">
                <a:solidFill>
                  <a:schemeClr val="tx1"/>
                </a:solidFill>
              </a:rPr>
              <a:t>Collected feedback from Tribal members and staff who work for Tribes (not tribal members) on two domains:</a:t>
            </a:r>
          </a:p>
          <a:p>
            <a:pPr lvl="1"/>
            <a:r>
              <a:rPr lang="en-US" sz="2600">
                <a:solidFill>
                  <a:schemeClr val="tx1"/>
                </a:solidFill>
              </a:rPr>
              <a:t>Health Equity and Cultural Responsiveness</a:t>
            </a:r>
          </a:p>
          <a:p>
            <a:pPr lvl="1"/>
            <a:r>
              <a:rPr lang="en-US" sz="2600">
                <a:solidFill>
                  <a:schemeClr val="tx1"/>
                </a:solidFill>
              </a:rPr>
              <a:t>Community Partnership Development </a:t>
            </a:r>
          </a:p>
          <a:p>
            <a:r>
              <a:rPr lang="en-US" sz="2800">
                <a:solidFill>
                  <a:schemeClr val="tx1"/>
                </a:solidFill>
              </a:rPr>
              <a:t>More detailed share out next meeting (10/16)</a:t>
            </a:r>
          </a:p>
          <a:p>
            <a:endParaRPr lang="en-US" sz="2800">
              <a:solidFill>
                <a:schemeClr val="tx1"/>
              </a:solidFill>
            </a:endParaRPr>
          </a:p>
          <a:p>
            <a:pPr marL="457200" lvl="1" indent="0">
              <a:buNone/>
            </a:pPr>
            <a:endParaRPr lang="en-US" sz="2600">
              <a:solidFill>
                <a:schemeClr val="tx1"/>
              </a:solidFill>
            </a:endParaRPr>
          </a:p>
        </p:txBody>
      </p:sp>
      <p:sp>
        <p:nvSpPr>
          <p:cNvPr id="5" name="Slide Number Placeholder 4">
            <a:extLst>
              <a:ext uri="{FF2B5EF4-FFF2-40B4-BE49-F238E27FC236}">
                <a16:creationId xmlns:a16="http://schemas.microsoft.com/office/drawing/2014/main" id="{F84D5B3F-6B6D-8613-4815-5E43708C3AAA}"/>
              </a:ext>
            </a:extLst>
          </p:cNvPr>
          <p:cNvSpPr>
            <a:spLocks noGrp="1"/>
          </p:cNvSpPr>
          <p:nvPr>
            <p:ph type="sldNum" sz="quarter" idx="11"/>
          </p:nvPr>
        </p:nvSpPr>
        <p:spPr/>
        <p:txBody>
          <a:bodyPr/>
          <a:lstStyle/>
          <a:p>
            <a:pPr>
              <a:defRPr/>
            </a:pPr>
            <a:fld id="{A81D6C95-E070-41B6-832B-D5774ED974B6}" type="slidenum">
              <a:rPr lang="en-US" altLang="en-US" smtClean="0"/>
              <a:pPr>
                <a:defRPr/>
              </a:pPr>
              <a:t>8</a:t>
            </a:fld>
            <a:endParaRPr lang="en-US" altLang="en-US"/>
          </a:p>
        </p:txBody>
      </p:sp>
    </p:spTree>
    <p:extLst>
      <p:ext uri="{BB962C8B-B14F-4D97-AF65-F5344CB8AC3E}">
        <p14:creationId xmlns:p14="http://schemas.microsoft.com/office/powerpoint/2010/main" val="11434061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8042C-FB49-5226-6ED2-2F9AD379AF33}"/>
              </a:ext>
            </a:extLst>
          </p:cNvPr>
          <p:cNvSpPr>
            <a:spLocks noGrp="1"/>
          </p:cNvSpPr>
          <p:nvPr>
            <p:ph type="title"/>
          </p:nvPr>
        </p:nvSpPr>
        <p:spPr/>
        <p:txBody>
          <a:bodyPr/>
          <a:lstStyle/>
          <a:p>
            <a:r>
              <a:rPr lang="en-US"/>
              <a:t>Timeline Discussion</a:t>
            </a:r>
          </a:p>
        </p:txBody>
      </p:sp>
      <p:sp>
        <p:nvSpPr>
          <p:cNvPr id="3" name="Content Placeholder 2">
            <a:extLst>
              <a:ext uri="{FF2B5EF4-FFF2-40B4-BE49-F238E27FC236}">
                <a16:creationId xmlns:a16="http://schemas.microsoft.com/office/drawing/2014/main" id="{38C0B114-B10F-024A-3AB9-8282143F315F}"/>
              </a:ext>
            </a:extLst>
          </p:cNvPr>
          <p:cNvSpPr>
            <a:spLocks noGrp="1"/>
          </p:cNvSpPr>
          <p:nvPr>
            <p:ph idx="1"/>
          </p:nvPr>
        </p:nvSpPr>
        <p:spPr>
          <a:xfrm>
            <a:off x="609600" y="1219200"/>
            <a:ext cx="10972800" cy="4114800"/>
          </a:xfrm>
        </p:spPr>
        <p:txBody>
          <a:bodyPr/>
          <a:lstStyle/>
          <a:p>
            <a:r>
              <a:rPr lang="en-US" sz="2800">
                <a:solidFill>
                  <a:schemeClr val="tx1"/>
                </a:solidFill>
                <a:cs typeface="Arial"/>
              </a:rPr>
              <a:t>Legislative Deadline: May 2025</a:t>
            </a:r>
          </a:p>
          <a:p>
            <a:r>
              <a:rPr lang="en-US" sz="2800">
                <a:solidFill>
                  <a:schemeClr val="tx1"/>
                </a:solidFill>
                <a:cs typeface="Arial"/>
              </a:rPr>
              <a:t>Number of meetings until end of Phase One: </a:t>
            </a:r>
            <a:r>
              <a:rPr lang="en-US" sz="2800" b="1">
                <a:solidFill>
                  <a:schemeClr val="tx1"/>
                </a:solidFill>
                <a:cs typeface="Arial"/>
              </a:rPr>
              <a:t>6</a:t>
            </a:r>
            <a:r>
              <a:rPr lang="en-US" sz="2800">
                <a:solidFill>
                  <a:schemeClr val="tx1"/>
                </a:solidFill>
                <a:cs typeface="Arial"/>
              </a:rPr>
              <a:t> (including today)</a:t>
            </a:r>
            <a:endParaRPr lang="en-US" sz="2800" b="1">
              <a:solidFill>
                <a:schemeClr val="tx1"/>
              </a:solidFill>
              <a:cs typeface="Arial"/>
            </a:endParaRPr>
          </a:p>
          <a:p>
            <a:r>
              <a:rPr lang="en-US" sz="2800">
                <a:solidFill>
                  <a:schemeClr val="tx1"/>
                </a:solidFill>
                <a:cs typeface="Arial"/>
              </a:rPr>
              <a:t>Number of roles to review: </a:t>
            </a:r>
            <a:r>
              <a:rPr lang="en-US" sz="2800" b="1">
                <a:solidFill>
                  <a:schemeClr val="tx1"/>
                </a:solidFill>
                <a:cs typeface="Arial"/>
              </a:rPr>
              <a:t>47</a:t>
            </a:r>
          </a:p>
          <a:p>
            <a:r>
              <a:rPr lang="en-US" sz="2800">
                <a:solidFill>
                  <a:schemeClr val="tx1"/>
                </a:solidFill>
                <a:cs typeface="Arial"/>
              </a:rPr>
              <a:t>Tasks/Deliverables</a:t>
            </a:r>
          </a:p>
          <a:p>
            <a:pPr lvl="1"/>
            <a:r>
              <a:rPr lang="en-US" sz="2800">
                <a:solidFill>
                  <a:schemeClr val="tx1"/>
                </a:solidFill>
                <a:cs typeface="Arial"/>
              </a:rPr>
              <a:t>Finish Health Equity and Cultural Responsiveness</a:t>
            </a:r>
          </a:p>
          <a:p>
            <a:pPr lvl="1"/>
            <a:r>
              <a:rPr lang="en-US" sz="2800">
                <a:solidFill>
                  <a:schemeClr val="tx1"/>
                </a:solidFill>
                <a:cs typeface="Arial"/>
              </a:rPr>
              <a:t>Finish Community Partnerships</a:t>
            </a:r>
          </a:p>
          <a:p>
            <a:pPr lvl="1"/>
            <a:r>
              <a:rPr lang="en-US" sz="2800">
                <a:solidFill>
                  <a:schemeClr val="tx1"/>
                </a:solidFill>
                <a:cs typeface="Arial"/>
              </a:rPr>
              <a:t>Review Companion Document</a:t>
            </a:r>
          </a:p>
          <a:p>
            <a:pPr marL="457200" lvl="1" indent="0">
              <a:buNone/>
            </a:pPr>
            <a:endParaRPr lang="en-US" sz="2800">
              <a:solidFill>
                <a:schemeClr val="tx1"/>
              </a:solidFill>
              <a:cs typeface="Arial"/>
            </a:endParaRPr>
          </a:p>
          <a:p>
            <a:pPr marL="457200" lvl="1" indent="0">
              <a:buNone/>
            </a:pPr>
            <a:r>
              <a:rPr lang="en-US" sz="2800">
                <a:solidFill>
                  <a:schemeClr val="tx1"/>
                </a:solidFill>
                <a:cs typeface="Arial"/>
              </a:rPr>
              <a:t>How do we stay with our timeline and gather the highest quality information?</a:t>
            </a:r>
          </a:p>
        </p:txBody>
      </p:sp>
      <p:sp>
        <p:nvSpPr>
          <p:cNvPr id="5" name="Slide Number Placeholder 4">
            <a:extLst>
              <a:ext uri="{FF2B5EF4-FFF2-40B4-BE49-F238E27FC236}">
                <a16:creationId xmlns:a16="http://schemas.microsoft.com/office/drawing/2014/main" id="{F84D5B3F-6B6D-8613-4815-5E43708C3AAA}"/>
              </a:ext>
            </a:extLst>
          </p:cNvPr>
          <p:cNvSpPr>
            <a:spLocks noGrp="1"/>
          </p:cNvSpPr>
          <p:nvPr>
            <p:ph type="sldNum" sz="quarter" idx="11"/>
          </p:nvPr>
        </p:nvSpPr>
        <p:spPr/>
        <p:txBody>
          <a:bodyPr/>
          <a:lstStyle/>
          <a:p>
            <a:pPr>
              <a:defRPr/>
            </a:pPr>
            <a:fld id="{A81D6C95-E070-41B6-832B-D5774ED974B6}" type="slidenum">
              <a:rPr lang="en-US" altLang="en-US" smtClean="0"/>
              <a:pPr>
                <a:defRPr/>
              </a:pPr>
              <a:t>9</a:t>
            </a:fld>
            <a:endParaRPr lang="en-US" altLang="en-US"/>
          </a:p>
        </p:txBody>
      </p:sp>
    </p:spTree>
    <p:extLst>
      <p:ext uri="{BB962C8B-B14F-4D97-AF65-F5344CB8AC3E}">
        <p14:creationId xmlns:p14="http://schemas.microsoft.com/office/powerpoint/2010/main" val="386133480"/>
      </p:ext>
    </p:extLst>
  </p:cSld>
  <p:clrMapOvr>
    <a:masterClrMapping/>
  </p:clrMapOvr>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IACategory xmlns="59da1016-2a1b-4f8a-9768-d7a4932f6f16" xsi:nil="true"/>
    <DocumentExpirationDate xmlns="59da1016-2a1b-4f8a-9768-d7a4932f6f16" xsi:nil="true"/>
    <IATopic xmlns="59da1016-2a1b-4f8a-9768-d7a4932f6f16" xsi:nil="true"/>
    <IASubtopic xmlns="59da1016-2a1b-4f8a-9768-d7a4932f6f16" xsi:nil="true"/>
    <URL xmlns="http://schemas.microsoft.com/sharepoint/v3">
      <Url xsi:nil="true"/>
      <Description xsi:nil="true"/>
    </URL>
    <Meta_x0020_Description xmlns="8e5a6155-81d0-4b93-93b6-2738d35fba9d" xsi:nil="true"/>
    <Meta_x0020_Keywords xmlns="8e5a6155-81d0-4b93-93b6-2738d35fba9d" xsi:nil="true"/>
    <Meeting xmlns="8e5a6155-81d0-4b93-93b6-2738d35fba9d">61</Meeting>
    <Category xmlns="8e5a6155-81d0-4b93-93b6-2738d35fba9d">Public Health Equity Framework Workgroup</Category>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5D486D267E8DA43B3919DA3386E8073" ma:contentTypeVersion="9" ma:contentTypeDescription="Create a new document." ma:contentTypeScope="" ma:versionID="13ae81e57ae235e05afe22cd74042181">
  <xsd:schema xmlns:xsd="http://www.w3.org/2001/XMLSchema" xmlns:xs="http://www.w3.org/2001/XMLSchema" xmlns:p="http://schemas.microsoft.com/office/2006/metadata/properties" xmlns:ns1="http://schemas.microsoft.com/sharepoint/v3" xmlns:ns2="59da1016-2a1b-4f8a-9768-d7a4932f6f16" xmlns:ns3="8e5a6155-81d0-4b93-93b6-2738d35fba9d" targetNamespace="http://schemas.microsoft.com/office/2006/metadata/properties" ma:root="true" ma:fieldsID="7e64635d5d0209d77261f4c54f7261c6" ns1:_="" ns2:_="" ns3:_="">
    <xsd:import namespace="http://schemas.microsoft.com/sharepoint/v3"/>
    <xsd:import namespace="59da1016-2a1b-4f8a-9768-d7a4932f6f16"/>
    <xsd:import namespace="8e5a6155-81d0-4b93-93b6-2738d35fba9d"/>
    <xsd:element name="properties">
      <xsd:complexType>
        <xsd:sequence>
          <xsd:element name="documentManagement">
            <xsd:complexType>
              <xsd:all>
                <xsd:element ref="ns2:IACategory" minOccurs="0"/>
                <xsd:element ref="ns2:IATopic" minOccurs="0"/>
                <xsd:element ref="ns2:IASubtopic" minOccurs="0"/>
                <xsd:element ref="ns2:DocumentExpirationDate" minOccurs="0"/>
                <xsd:element ref="ns3:Meta_x0020_Description" minOccurs="0"/>
                <xsd:element ref="ns3:Meta_x0020_Keywords" minOccurs="0"/>
                <xsd:element ref="ns1:URL" minOccurs="0"/>
                <xsd:element ref="ns3:Meeting" minOccurs="0"/>
                <xsd:element ref="ns3:Category"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URL" ma:index="8" nillable="true" ma:displayName="URL" ma:hidden="true"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2" nillable="true" ma:displayName="IA Category" ma:format="Dropdown" ma:hidden="true"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3" nillable="true" ma:displayName="IA Topic" ma:format="Dropdown" ma:hidden="true"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4" nillable="true" ma:displayName="IA Subtopic" ma:format="Dropdown" ma:hidden="true"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5" nillable="true" ma:displayName="Document Expiration Date" ma:format="DateOnly" ma:hidden="true" ma:internalName="DocumentExpirationDate" ma:readOnly="false">
      <xsd:simpleType>
        <xsd:restriction base="dms:DateTime"/>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e5a6155-81d0-4b93-93b6-2738d35fba9d" elementFormDefault="qualified">
    <xsd:import namespace="http://schemas.microsoft.com/office/2006/documentManagement/types"/>
    <xsd:import namespace="http://schemas.microsoft.com/office/infopath/2007/PartnerControls"/>
    <xsd:element name="Meta_x0020_Description" ma:index="6" nillable="true" ma:displayName="Meta Description" ma:internalName="Meta_x0020_Description" ma:readOnly="false">
      <xsd:simpleType>
        <xsd:restriction base="dms:Text"/>
      </xsd:simpleType>
    </xsd:element>
    <xsd:element name="Meta_x0020_Keywords" ma:index="7" nillable="true" ma:displayName="Meta Keywords" ma:hidden="true" ma:internalName="Meta_x0020_Keywords" ma:readOnly="false">
      <xsd:simpleType>
        <xsd:restriction base="dms:Text"/>
      </xsd:simpleType>
    </xsd:element>
    <xsd:element name="Meeting" ma:index="15" nillable="true" ma:displayName="Meeting" ma:list="{b9f15d52-99b1-4580-8354-7a744ce580d8}" ma:internalName="Meeting" ma:showField="Meeting_x0020_Lookup_x0020_Refer">
      <xsd:simpleType>
        <xsd:restriction base="dms:Lookup"/>
      </xsd:simpleType>
    </xsd:element>
    <xsd:element name="Category" ma:index="16" nillable="true" ma:displayName="Category" ma:format="Dropdown" ma:internalName="Category">
      <xsd:simpleType>
        <xsd:restriction base="dms:Choice">
          <xsd:enumeration value="Public Health System Workforce Workgroup"/>
          <xsd:enumeration value="Public Health Equity Framework Workgroup"/>
          <xsd:enumeration value="Advisory Board"/>
          <xsd:enumeration value="Strategic Data Plan Subcommittee"/>
          <xsd:enumeration value="Accountability Metrics Subcommittee"/>
          <xsd:enumeration value="Public Health Modernization Funding Workgroup"/>
          <xsd:enumeration value="Incentives and Funding Subcommittee"/>
          <xsd:enumeration value="Charter and Bylaws Workgroup"/>
          <xsd:enumeration value="PHAB Prioritization Workgroup"/>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49D14B2-2E3E-4EEE-B6FB-C87A4F6E6738}">
  <ds:schemaRefs>
    <ds:schemaRef ds:uri="http://schemas.microsoft.com/sharepoint/v3/contenttype/forms"/>
  </ds:schemaRefs>
</ds:datastoreItem>
</file>

<file path=customXml/itemProps2.xml><?xml version="1.0" encoding="utf-8"?>
<ds:datastoreItem xmlns:ds="http://schemas.openxmlformats.org/officeDocument/2006/customXml" ds:itemID="{B27D9133-11DB-4D02-A0ED-31C73F18EB39}">
  <ds:schemaRefs>
    <ds:schemaRef ds:uri="718a38bc-047d-48df-ae50-c323ec2e2e68"/>
    <ds:schemaRef ds:uri="b802b072-07da-488b-8c04-2a00d3022e3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1833EFFB-ED2A-411B-ACBE-13C7E73E6B8C}"/>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19</Slides>
  <Notes>17</Notes>
  <HiddenSlides>2</HiddenSlide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Custom Design</vt:lpstr>
      <vt:lpstr>PHAB Workgroup Meeting  Health Equity Framework  </vt:lpstr>
      <vt:lpstr>Real-time captioning and transcription service</vt:lpstr>
      <vt:lpstr>Workgroup Agenda </vt:lpstr>
      <vt:lpstr>Feedback Loop </vt:lpstr>
      <vt:lpstr>Group Agreements (1 of 3)</vt:lpstr>
      <vt:lpstr>Group Agreements (2 of 3)</vt:lpstr>
      <vt:lpstr>Group Agreements (3 of 3)</vt:lpstr>
      <vt:lpstr>Oregon Tribal Public Health Modernization Community of Practice Meeting</vt:lpstr>
      <vt:lpstr>Timeline Discussion</vt:lpstr>
      <vt:lpstr>PowerPoint Presentation</vt:lpstr>
      <vt:lpstr>Intended Outcomes and Deliverables Public Health Advisory Board (PHAB) Health Equity Framework</vt:lpstr>
      <vt:lpstr>Worksheet Domain: Health Equity and Cultural Responsiveness</vt:lpstr>
      <vt:lpstr>PowerPoint Presentation</vt:lpstr>
      <vt:lpstr>PowerPoint Presentation</vt:lpstr>
      <vt:lpstr>PowerPoint Presentation</vt:lpstr>
      <vt:lpstr>Public Comment</vt:lpstr>
      <vt:lpstr>Thank You! </vt:lpstr>
      <vt:lpstr>Feedback Loop </vt:lpstr>
      <vt:lpstr>Feedback Loop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2024 10 02 Health Equity Framework Workgroup Meeting Materials</dc:title>
  <dc:creator>Cardona Vanessa E</dc:creator>
  <cp:revision>1</cp:revision>
  <dcterms:created xsi:type="dcterms:W3CDTF">2024-04-05T16:45:09Z</dcterms:created>
  <dcterms:modified xsi:type="dcterms:W3CDTF">2024-10-02T20:59:27Z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0x010100E5D486D267E8DA43B3919DA3386E8073</vt:lpwstr>
  </property>
  <property fmtid="{D5CDD505-2E9C-101B-9397-08002B2CF9AE}" pid="3" name="MSIP_Label_a76575b2-0a46-484c-818c-2622a2b78303_Enabled">
    <vt:lpwstr>true</vt:lpwstr>
  </property>
  <property fmtid="{D5CDD505-2E9C-101B-9397-08002B2CF9AE}" pid="4" name="MSIP_Label_a76575b2-0a46-484c-818c-2622a2b78303_SetDate">
    <vt:lpwstr>2024-04-05T16:45:19Z</vt:lpwstr>
  </property>
  <property fmtid="{D5CDD505-2E9C-101B-9397-08002B2CF9AE}" pid="5" name="MSIP_Label_a76575b2-0a46-484c-818c-2622a2b78303_Method">
    <vt:lpwstr>Privileged</vt:lpwstr>
  </property>
  <property fmtid="{D5CDD505-2E9C-101B-9397-08002B2CF9AE}" pid="6" name="MSIP_Label_a76575b2-0a46-484c-818c-2622a2b78303_Name">
    <vt:lpwstr>Level 3 - Restricted (Items)</vt:lpwstr>
  </property>
  <property fmtid="{D5CDD505-2E9C-101B-9397-08002B2CF9AE}" pid="7" name="MSIP_Label_a76575b2-0a46-484c-818c-2622a2b78303_SiteId">
    <vt:lpwstr>658e63e8-8d39-499c-8f48-13adc9452f4c</vt:lpwstr>
  </property>
  <property fmtid="{D5CDD505-2E9C-101B-9397-08002B2CF9AE}" pid="8" name="MSIP_Label_a76575b2-0a46-484c-818c-2622a2b78303_ActionId">
    <vt:lpwstr>25e5751c-8e43-4a0b-8fa9-51217399f062</vt:lpwstr>
  </property>
  <property fmtid="{D5CDD505-2E9C-101B-9397-08002B2CF9AE}" pid="9" name="MSIP_Label_a76575b2-0a46-484c-818c-2622a2b78303_ContentBits">
    <vt:lpwstr>2</vt:lpwstr>
  </property>
  <property fmtid="{D5CDD505-2E9C-101B-9397-08002B2CF9AE}" pid="10" name="ClassificationContentMarkingFooterLocations">
    <vt:lpwstr>office theme:8</vt:lpwstr>
  </property>
  <property fmtid="{D5CDD505-2E9C-101B-9397-08002B2CF9AE}" pid="11" name="ClassificationContentMarkingFooterText">
    <vt:lpwstr>Level 3 - Restricted</vt:lpwstr>
  </property>
  <property fmtid="{D5CDD505-2E9C-101B-9397-08002B2CF9AE}" pid="12" name="MediaServiceImageTags">
    <vt:lpwstr/>
  </property>
</Properties>
</file>