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5"/>
    <p:sldMasterId id="2147483748" r:id="rId6"/>
  </p:sldMasterIdLst>
  <p:notesMasterIdLst>
    <p:notesMasterId r:id="rId31"/>
  </p:notesMasterIdLst>
  <p:handoutMasterIdLst>
    <p:handoutMasterId r:id="rId32"/>
  </p:handoutMasterIdLst>
  <p:sldIdLst>
    <p:sldId id="256" r:id="rId7"/>
    <p:sldId id="263" r:id="rId8"/>
    <p:sldId id="261" r:id="rId9"/>
    <p:sldId id="305" r:id="rId10"/>
    <p:sldId id="279" r:id="rId11"/>
    <p:sldId id="280" r:id="rId12"/>
    <p:sldId id="303" r:id="rId13"/>
    <p:sldId id="325" r:id="rId14"/>
    <p:sldId id="327" r:id="rId15"/>
    <p:sldId id="328" r:id="rId16"/>
    <p:sldId id="323" r:id="rId17"/>
    <p:sldId id="324" r:id="rId18"/>
    <p:sldId id="299" r:id="rId19"/>
    <p:sldId id="322" r:id="rId20"/>
    <p:sldId id="329" r:id="rId21"/>
    <p:sldId id="321" r:id="rId22"/>
    <p:sldId id="330" r:id="rId23"/>
    <p:sldId id="316" r:id="rId24"/>
    <p:sldId id="294" r:id="rId25"/>
    <p:sldId id="332" r:id="rId26"/>
    <p:sldId id="306" r:id="rId27"/>
    <p:sldId id="333" r:id="rId28"/>
    <p:sldId id="295" r:id="rId29"/>
    <p:sldId id="297" r:id="rId30"/>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5D239F-E687-49B1-AEA2-065B59AE941E}" vWet="8" dt="2024-06-10T20:26:26.685"/>
    <p1510:client id="{F632D849-FEEC-47BA-B85B-9B66478E1468}" v="793" dt="2024-06-12T17:46:21.2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heme" Target="theme/theme1.xml"/><Relationship Id="rId8" Type="http://schemas.openxmlformats.org/officeDocument/2006/relationships/slide" Target="slides/slide2.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 Christensen (she/her)" userId="f58ffaeb-eda0-405c-ab2a-2acbc1aea5d5" providerId="ADAL" clId="{F632D849-FEEC-47BA-B85B-9B66478E1468}"/>
    <pc:docChg chg="undo redo custSel addSld delSld modSld sldOrd">
      <pc:chgData name="Kari Christensen (she/her)" userId="f58ffaeb-eda0-405c-ab2a-2acbc1aea5d5" providerId="ADAL" clId="{F632D849-FEEC-47BA-B85B-9B66478E1468}" dt="2024-06-12T17:46:21.224" v="10437" actId="20577"/>
      <pc:docMkLst>
        <pc:docMk/>
      </pc:docMkLst>
      <pc:sldChg chg="modSp mod">
        <pc:chgData name="Kari Christensen (she/her)" userId="f58ffaeb-eda0-405c-ab2a-2acbc1aea5d5" providerId="ADAL" clId="{F632D849-FEEC-47BA-B85B-9B66478E1468}" dt="2024-06-06T23:29:57.413" v="9439" actId="20577"/>
        <pc:sldMkLst>
          <pc:docMk/>
          <pc:sldMk cId="0" sldId="279"/>
        </pc:sldMkLst>
        <pc:graphicFrameChg chg="modGraphic">
          <ac:chgData name="Kari Christensen (she/her)" userId="f58ffaeb-eda0-405c-ab2a-2acbc1aea5d5" providerId="ADAL" clId="{F632D849-FEEC-47BA-B85B-9B66478E1468}" dt="2024-06-06T23:29:57.413" v="9439" actId="20577"/>
          <ac:graphicFrameMkLst>
            <pc:docMk/>
            <pc:sldMk cId="0" sldId="279"/>
            <ac:graphicFrameMk id="7" creationId="{A0B8189F-97B0-97D2-4864-F60C98294DF4}"/>
          </ac:graphicFrameMkLst>
        </pc:graphicFrameChg>
      </pc:sldChg>
      <pc:sldChg chg="modSp mod">
        <pc:chgData name="Kari Christensen (she/her)" userId="f58ffaeb-eda0-405c-ab2a-2acbc1aea5d5" providerId="ADAL" clId="{F632D849-FEEC-47BA-B85B-9B66478E1468}" dt="2024-06-12T17:46:21.224" v="10437" actId="20577"/>
        <pc:sldMkLst>
          <pc:docMk/>
          <pc:sldMk cId="0" sldId="297"/>
        </pc:sldMkLst>
        <pc:spChg chg="mod">
          <ac:chgData name="Kari Christensen (she/her)" userId="f58ffaeb-eda0-405c-ab2a-2acbc1aea5d5" providerId="ADAL" clId="{F632D849-FEEC-47BA-B85B-9B66478E1468}" dt="2024-06-12T17:46:21.224" v="10437" actId="20577"/>
          <ac:spMkLst>
            <pc:docMk/>
            <pc:sldMk cId="0" sldId="297"/>
            <ac:spMk id="29699" creationId="{85A17900-FA8F-B59E-2019-4DFDBB3A3D06}"/>
          </ac:spMkLst>
        </pc:spChg>
      </pc:sldChg>
      <pc:sldChg chg="modSp mod modNotesTx">
        <pc:chgData name="Kari Christensen (she/her)" userId="f58ffaeb-eda0-405c-ab2a-2acbc1aea5d5" providerId="ADAL" clId="{F632D849-FEEC-47BA-B85B-9B66478E1468}" dt="2024-06-06T19:43:47.235" v="8597" actId="6549"/>
        <pc:sldMkLst>
          <pc:docMk/>
          <pc:sldMk cId="1986354860" sldId="303"/>
        </pc:sldMkLst>
        <pc:spChg chg="mod">
          <ac:chgData name="Kari Christensen (she/her)" userId="f58ffaeb-eda0-405c-ab2a-2acbc1aea5d5" providerId="ADAL" clId="{F632D849-FEEC-47BA-B85B-9B66478E1468}" dt="2024-06-06T19:17:15.036" v="7948" actId="20577"/>
          <ac:spMkLst>
            <pc:docMk/>
            <pc:sldMk cId="1986354860" sldId="303"/>
            <ac:spMk id="2" creationId="{9E86DDEA-1665-3671-E63E-2FD82719C23C}"/>
          </ac:spMkLst>
        </pc:spChg>
        <pc:spChg chg="mod">
          <ac:chgData name="Kari Christensen (she/her)" userId="f58ffaeb-eda0-405c-ab2a-2acbc1aea5d5" providerId="ADAL" clId="{F632D849-FEEC-47BA-B85B-9B66478E1468}" dt="2024-06-06T19:35:26.448" v="8486" actId="20577"/>
          <ac:spMkLst>
            <pc:docMk/>
            <pc:sldMk cId="1986354860" sldId="303"/>
            <ac:spMk id="7" creationId="{F3B4120A-ADA0-D085-9982-D0654D01A5AB}"/>
          </ac:spMkLst>
        </pc:spChg>
      </pc:sldChg>
      <pc:sldChg chg="ord modNotesTx">
        <pc:chgData name="Kari Christensen (she/her)" userId="f58ffaeb-eda0-405c-ab2a-2acbc1aea5d5" providerId="ADAL" clId="{F632D849-FEEC-47BA-B85B-9B66478E1468}" dt="2024-06-10T22:18:58.554" v="10392"/>
        <pc:sldMkLst>
          <pc:docMk/>
          <pc:sldMk cId="3392738365" sldId="306"/>
        </pc:sldMkLst>
      </pc:sldChg>
      <pc:sldChg chg="modSp mod modNotesTx">
        <pc:chgData name="Kari Christensen (she/her)" userId="f58ffaeb-eda0-405c-ab2a-2acbc1aea5d5" providerId="ADAL" clId="{F632D849-FEEC-47BA-B85B-9B66478E1468}" dt="2024-06-10T22:53:49.504" v="10423" actId="20577"/>
        <pc:sldMkLst>
          <pc:docMk/>
          <pc:sldMk cId="2451189317" sldId="316"/>
        </pc:sldMkLst>
        <pc:spChg chg="mod">
          <ac:chgData name="Kari Christensen (she/her)" userId="f58ffaeb-eda0-405c-ab2a-2acbc1aea5d5" providerId="ADAL" clId="{F632D849-FEEC-47BA-B85B-9B66478E1468}" dt="2024-06-10T22:16:32.055" v="10374" actId="20577"/>
          <ac:spMkLst>
            <pc:docMk/>
            <pc:sldMk cId="2451189317" sldId="316"/>
            <ac:spMk id="3" creationId="{DAC668E6-9CE4-8A0D-0D41-7735F5E9A4D2}"/>
          </ac:spMkLst>
        </pc:spChg>
      </pc:sldChg>
      <pc:sldChg chg="modSp mod modNotesTx">
        <pc:chgData name="Kari Christensen (she/her)" userId="f58ffaeb-eda0-405c-ab2a-2acbc1aea5d5" providerId="ADAL" clId="{F632D849-FEEC-47BA-B85B-9B66478E1468}" dt="2024-06-10T22:17:05.854" v="10377"/>
        <pc:sldMkLst>
          <pc:docMk/>
          <pc:sldMk cId="1226106420" sldId="321"/>
        </pc:sldMkLst>
        <pc:spChg chg="mod">
          <ac:chgData name="Kari Christensen (she/her)" userId="f58ffaeb-eda0-405c-ab2a-2acbc1aea5d5" providerId="ADAL" clId="{F632D849-FEEC-47BA-B85B-9B66478E1468}" dt="2024-06-10T22:17:03.291" v="10376" actId="21"/>
          <ac:spMkLst>
            <pc:docMk/>
            <pc:sldMk cId="1226106420" sldId="321"/>
            <ac:spMk id="3" creationId="{4EF0DC72-DCCA-21D7-2729-B0A7877C5D92}"/>
          </ac:spMkLst>
        </pc:spChg>
      </pc:sldChg>
      <pc:sldChg chg="modSp mod">
        <pc:chgData name="Kari Christensen (she/her)" userId="f58ffaeb-eda0-405c-ab2a-2acbc1aea5d5" providerId="ADAL" clId="{F632D849-FEEC-47BA-B85B-9B66478E1468}" dt="2024-06-06T23:31:54.566" v="9455" actId="20577"/>
        <pc:sldMkLst>
          <pc:docMk/>
          <pc:sldMk cId="1841188705" sldId="322"/>
        </pc:sldMkLst>
        <pc:spChg chg="mod">
          <ac:chgData name="Kari Christensen (she/her)" userId="f58ffaeb-eda0-405c-ab2a-2acbc1aea5d5" providerId="ADAL" clId="{F632D849-FEEC-47BA-B85B-9B66478E1468}" dt="2024-06-06T23:31:54.566" v="9455" actId="20577"/>
          <ac:spMkLst>
            <pc:docMk/>
            <pc:sldMk cId="1841188705" sldId="322"/>
            <ac:spMk id="6" creationId="{513C3777-707D-5E95-DCFD-6D9CEC7707E5}"/>
          </ac:spMkLst>
        </pc:spChg>
      </pc:sldChg>
      <pc:sldChg chg="modSp modNotesTx">
        <pc:chgData name="Kari Christensen (she/her)" userId="f58ffaeb-eda0-405c-ab2a-2acbc1aea5d5" providerId="ADAL" clId="{F632D849-FEEC-47BA-B85B-9B66478E1468}" dt="2024-06-06T19:47:20.929" v="8600" actId="20577"/>
        <pc:sldMkLst>
          <pc:docMk/>
          <pc:sldMk cId="473450122" sldId="323"/>
        </pc:sldMkLst>
        <pc:graphicFrameChg chg="mod">
          <ac:chgData name="Kari Christensen (she/her)" userId="f58ffaeb-eda0-405c-ab2a-2acbc1aea5d5" providerId="ADAL" clId="{F632D849-FEEC-47BA-B85B-9B66478E1468}" dt="2024-06-06T18:26:30.936" v="3709"/>
          <ac:graphicFrameMkLst>
            <pc:docMk/>
            <pc:sldMk cId="473450122" sldId="323"/>
            <ac:graphicFrameMk id="6" creationId="{3D09D62E-B599-CEF5-47B4-B5D99F629240}"/>
          </ac:graphicFrameMkLst>
        </pc:graphicFrameChg>
      </pc:sldChg>
      <pc:sldChg chg="addSp delSp modSp mod modNotesTx">
        <pc:chgData name="Kari Christensen (she/her)" userId="f58ffaeb-eda0-405c-ab2a-2acbc1aea5d5" providerId="ADAL" clId="{F632D849-FEEC-47BA-B85B-9B66478E1468}" dt="2024-06-06T20:05:45.079" v="9436" actId="20577"/>
        <pc:sldMkLst>
          <pc:docMk/>
          <pc:sldMk cId="2692401248" sldId="324"/>
        </pc:sldMkLst>
        <pc:spChg chg="add del mod">
          <ac:chgData name="Kari Christensen (she/her)" userId="f58ffaeb-eda0-405c-ab2a-2acbc1aea5d5" providerId="ADAL" clId="{F632D849-FEEC-47BA-B85B-9B66478E1468}" dt="2024-06-06T19:39:11.740" v="8523" actId="478"/>
          <ac:spMkLst>
            <pc:docMk/>
            <pc:sldMk cId="2692401248" sldId="324"/>
            <ac:spMk id="3" creationId="{0787E11C-88DC-BAE3-2529-6CF4B0795C62}"/>
          </ac:spMkLst>
        </pc:spChg>
        <pc:spChg chg="add del mod">
          <ac:chgData name="Kari Christensen (she/her)" userId="f58ffaeb-eda0-405c-ab2a-2acbc1aea5d5" providerId="ADAL" clId="{F632D849-FEEC-47BA-B85B-9B66478E1468}" dt="2024-06-06T19:39:06.981" v="8521" actId="478"/>
          <ac:spMkLst>
            <pc:docMk/>
            <pc:sldMk cId="2692401248" sldId="324"/>
            <ac:spMk id="4" creationId="{905A2574-6CF5-2F26-89B9-325209D4C07D}"/>
          </ac:spMkLst>
        </pc:spChg>
        <pc:spChg chg="add del mod">
          <ac:chgData name="Kari Christensen (she/her)" userId="f58ffaeb-eda0-405c-ab2a-2acbc1aea5d5" providerId="ADAL" clId="{F632D849-FEEC-47BA-B85B-9B66478E1468}" dt="2024-06-06T19:39:10.066" v="8522" actId="478"/>
          <ac:spMkLst>
            <pc:docMk/>
            <pc:sldMk cId="2692401248" sldId="324"/>
            <ac:spMk id="5" creationId="{1569CDC6-7211-F187-261F-8592C0D845ED}"/>
          </ac:spMkLst>
        </pc:spChg>
        <pc:spChg chg="add del">
          <ac:chgData name="Kari Christensen (she/her)" userId="f58ffaeb-eda0-405c-ab2a-2acbc1aea5d5" providerId="ADAL" clId="{F632D849-FEEC-47BA-B85B-9B66478E1468}" dt="2024-06-06T19:40:07.487" v="8531" actId="22"/>
          <ac:spMkLst>
            <pc:docMk/>
            <pc:sldMk cId="2692401248" sldId="324"/>
            <ac:spMk id="15" creationId="{F0F5C44B-110D-6727-66AC-EB8A43974CB2}"/>
          </ac:spMkLst>
        </pc:spChg>
        <pc:spChg chg="add mod">
          <ac:chgData name="Kari Christensen (she/her)" userId="f58ffaeb-eda0-405c-ab2a-2acbc1aea5d5" providerId="ADAL" clId="{F632D849-FEEC-47BA-B85B-9B66478E1468}" dt="2024-06-06T19:50:32.501" v="9040" actId="20577"/>
          <ac:spMkLst>
            <pc:docMk/>
            <pc:sldMk cId="2692401248" sldId="324"/>
            <ac:spMk id="18" creationId="{CA44A1CC-C028-7D02-39B1-B21DF5B8D594}"/>
          </ac:spMkLst>
        </pc:spChg>
        <pc:spChg chg="mod">
          <ac:chgData name="Kari Christensen (she/her)" userId="f58ffaeb-eda0-405c-ab2a-2acbc1aea5d5" providerId="ADAL" clId="{F632D849-FEEC-47BA-B85B-9B66478E1468}" dt="2024-06-06T19:41:11.300" v="8542" actId="14100"/>
          <ac:spMkLst>
            <pc:docMk/>
            <pc:sldMk cId="2692401248" sldId="324"/>
            <ac:spMk id="32" creationId="{8142C106-517E-94C2-A7A9-1D74731DBD3C}"/>
          </ac:spMkLst>
        </pc:spChg>
        <pc:spChg chg="mod">
          <ac:chgData name="Kari Christensen (she/her)" userId="f58ffaeb-eda0-405c-ab2a-2acbc1aea5d5" providerId="ADAL" clId="{F632D849-FEEC-47BA-B85B-9B66478E1468}" dt="2024-06-06T19:50:47.638" v="9070" actId="20577"/>
          <ac:spMkLst>
            <pc:docMk/>
            <pc:sldMk cId="2692401248" sldId="324"/>
            <ac:spMk id="34" creationId="{8F328178-2E7D-1CA4-E094-A68796EEE63B}"/>
          </ac:spMkLst>
        </pc:spChg>
        <pc:spChg chg="mod">
          <ac:chgData name="Kari Christensen (she/her)" userId="f58ffaeb-eda0-405c-ab2a-2acbc1aea5d5" providerId="ADAL" clId="{F632D849-FEEC-47BA-B85B-9B66478E1468}" dt="2024-06-06T18:29:27.361" v="3831" actId="20577"/>
          <ac:spMkLst>
            <pc:docMk/>
            <pc:sldMk cId="2692401248" sldId="324"/>
            <ac:spMk id="36" creationId="{ECCFF4E4-1FAA-4019-DC92-DFD5F6D95093}"/>
          </ac:spMkLst>
        </pc:spChg>
        <pc:spChg chg="mod">
          <ac:chgData name="Kari Christensen (she/her)" userId="f58ffaeb-eda0-405c-ab2a-2acbc1aea5d5" providerId="ADAL" clId="{F632D849-FEEC-47BA-B85B-9B66478E1468}" dt="2024-06-06T19:50:05.938" v="8979" actId="20577"/>
          <ac:spMkLst>
            <pc:docMk/>
            <pc:sldMk cId="2692401248" sldId="324"/>
            <ac:spMk id="64" creationId="{044317A0-3EB1-BB5C-CF5E-4745286E956C}"/>
          </ac:spMkLst>
        </pc:spChg>
      </pc:sldChg>
      <pc:sldChg chg="modSp new mod modNotesTx">
        <pc:chgData name="Kari Christensen (she/her)" userId="f58ffaeb-eda0-405c-ab2a-2acbc1aea5d5" providerId="ADAL" clId="{F632D849-FEEC-47BA-B85B-9B66478E1468}" dt="2024-06-06T18:36:01.440" v="4184" actId="6549"/>
        <pc:sldMkLst>
          <pc:docMk/>
          <pc:sldMk cId="1206749867" sldId="325"/>
        </pc:sldMkLst>
        <pc:spChg chg="mod">
          <ac:chgData name="Kari Christensen (she/her)" userId="f58ffaeb-eda0-405c-ab2a-2acbc1aea5d5" providerId="ADAL" clId="{F632D849-FEEC-47BA-B85B-9B66478E1468}" dt="2024-06-06T18:35:43.955" v="4181" actId="20577"/>
          <ac:spMkLst>
            <pc:docMk/>
            <pc:sldMk cId="1206749867" sldId="325"/>
            <ac:spMk id="2" creationId="{2880451B-1541-2A1F-EA0A-6D9F11E5B98C}"/>
          </ac:spMkLst>
        </pc:spChg>
        <pc:spChg chg="mod">
          <ac:chgData name="Kari Christensen (she/her)" userId="f58ffaeb-eda0-405c-ab2a-2acbc1aea5d5" providerId="ADAL" clId="{F632D849-FEEC-47BA-B85B-9B66478E1468}" dt="2024-06-06T18:08:03.097" v="1697" actId="20577"/>
          <ac:spMkLst>
            <pc:docMk/>
            <pc:sldMk cId="1206749867" sldId="325"/>
            <ac:spMk id="3" creationId="{FD1D96F7-AA82-5197-1E7C-B41832DA3D3B}"/>
          </ac:spMkLst>
        </pc:spChg>
      </pc:sldChg>
      <pc:sldChg chg="addSp delSp modSp new del mod setBg modClrScheme chgLayout modNotesTx">
        <pc:chgData name="Kari Christensen (she/her)" userId="f58ffaeb-eda0-405c-ab2a-2acbc1aea5d5" providerId="ADAL" clId="{F632D849-FEEC-47BA-B85B-9B66478E1468}" dt="2024-06-06T19:27:41.128" v="8337" actId="2696"/>
        <pc:sldMkLst>
          <pc:docMk/>
          <pc:sldMk cId="472478265" sldId="326"/>
        </pc:sldMkLst>
        <pc:spChg chg="del">
          <ac:chgData name="Kari Christensen (she/her)" userId="f58ffaeb-eda0-405c-ab2a-2acbc1aea5d5" providerId="ADAL" clId="{F632D849-FEEC-47BA-B85B-9B66478E1468}" dt="2024-06-06T17:13:13.055" v="586" actId="700"/>
          <ac:spMkLst>
            <pc:docMk/>
            <pc:sldMk cId="472478265" sldId="326"/>
            <ac:spMk id="2" creationId="{625423FF-0A3F-2C78-CDE6-4B81AFA3BCE9}"/>
          </ac:spMkLst>
        </pc:spChg>
        <pc:spChg chg="del">
          <ac:chgData name="Kari Christensen (she/her)" userId="f58ffaeb-eda0-405c-ab2a-2acbc1aea5d5" providerId="ADAL" clId="{F632D849-FEEC-47BA-B85B-9B66478E1468}" dt="2024-06-06T17:13:13.055" v="586" actId="700"/>
          <ac:spMkLst>
            <pc:docMk/>
            <pc:sldMk cId="472478265" sldId="326"/>
            <ac:spMk id="3" creationId="{0043D64F-EBCB-2D14-B3B3-701B454FC653}"/>
          </ac:spMkLst>
        </pc:spChg>
        <pc:spChg chg="mod ord">
          <ac:chgData name="Kari Christensen (she/her)" userId="f58ffaeb-eda0-405c-ab2a-2acbc1aea5d5" providerId="ADAL" clId="{F632D849-FEEC-47BA-B85B-9B66478E1468}" dt="2024-06-06T17:14:29.430" v="611" actId="26606"/>
          <ac:spMkLst>
            <pc:docMk/>
            <pc:sldMk cId="472478265" sldId="326"/>
            <ac:spMk id="4" creationId="{56A897BF-F610-5DFF-1EC8-8BE8B3749E86}"/>
          </ac:spMkLst>
        </pc:spChg>
        <pc:spChg chg="add mod ord">
          <ac:chgData name="Kari Christensen (she/her)" userId="f58ffaeb-eda0-405c-ab2a-2acbc1aea5d5" providerId="ADAL" clId="{F632D849-FEEC-47BA-B85B-9B66478E1468}" dt="2024-06-06T17:15:22.534" v="632" actId="20577"/>
          <ac:spMkLst>
            <pc:docMk/>
            <pc:sldMk cId="472478265" sldId="326"/>
            <ac:spMk id="6" creationId="{B360C6FF-ECF0-04F8-3336-DE586A93E93A}"/>
          </ac:spMkLst>
        </pc:spChg>
        <pc:spChg chg="add del">
          <ac:chgData name="Kari Christensen (she/her)" userId="f58ffaeb-eda0-405c-ab2a-2acbc1aea5d5" providerId="ADAL" clId="{F632D849-FEEC-47BA-B85B-9B66478E1468}" dt="2024-06-06T17:14:29.430" v="611" actId="26606"/>
          <ac:spMkLst>
            <pc:docMk/>
            <pc:sldMk cId="472478265" sldId="326"/>
            <ac:spMk id="1031" creationId="{B1595A09-E336-4D1B-9B3A-06A2287A54E2}"/>
          </ac:spMkLst>
        </pc:spChg>
        <pc:spChg chg="add del">
          <ac:chgData name="Kari Christensen (she/her)" userId="f58ffaeb-eda0-405c-ab2a-2acbc1aea5d5" providerId="ADAL" clId="{F632D849-FEEC-47BA-B85B-9B66478E1468}" dt="2024-06-06T17:14:29.430" v="611" actId="26606"/>
          <ac:spMkLst>
            <pc:docMk/>
            <pc:sldMk cId="472478265" sldId="326"/>
            <ac:spMk id="1033" creationId="{3540989C-C7B8-473B-BF87-6F2DA6A90006}"/>
          </ac:spMkLst>
        </pc:spChg>
        <pc:picChg chg="add mod">
          <ac:chgData name="Kari Christensen (she/her)" userId="f58ffaeb-eda0-405c-ab2a-2acbc1aea5d5" providerId="ADAL" clId="{F632D849-FEEC-47BA-B85B-9B66478E1468}" dt="2024-06-06T17:14:44.954" v="614" actId="1076"/>
          <ac:picMkLst>
            <pc:docMk/>
            <pc:sldMk cId="472478265" sldId="326"/>
            <ac:picMk id="1026" creationId="{2C6AB6F7-C638-D680-0DC4-036E57DDAF35}"/>
          </ac:picMkLst>
        </pc:picChg>
      </pc:sldChg>
      <pc:sldChg chg="addSp delSp modSp new mod ord setBg modClrScheme chgLayout modNotesTx">
        <pc:chgData name="Kari Christensen (she/her)" userId="f58ffaeb-eda0-405c-ab2a-2acbc1aea5d5" providerId="ADAL" clId="{F632D849-FEEC-47BA-B85B-9B66478E1468}" dt="2024-06-06T19:36:28.738" v="8520"/>
        <pc:sldMkLst>
          <pc:docMk/>
          <pc:sldMk cId="810889833" sldId="327"/>
        </pc:sldMkLst>
        <pc:spChg chg="del mod ord">
          <ac:chgData name="Kari Christensen (she/her)" userId="f58ffaeb-eda0-405c-ab2a-2acbc1aea5d5" providerId="ADAL" clId="{F632D849-FEEC-47BA-B85B-9B66478E1468}" dt="2024-06-06T18:06:59.089" v="1606" actId="478"/>
          <ac:spMkLst>
            <pc:docMk/>
            <pc:sldMk cId="810889833" sldId="327"/>
            <ac:spMk id="2" creationId="{47DEEB95-6DC3-2ED5-668C-F797F5EB22CB}"/>
          </ac:spMkLst>
        </pc:spChg>
        <pc:spChg chg="del mod ord">
          <ac:chgData name="Kari Christensen (she/her)" userId="f58ffaeb-eda0-405c-ab2a-2acbc1aea5d5" providerId="ADAL" clId="{F632D849-FEEC-47BA-B85B-9B66478E1468}" dt="2024-06-06T19:20:57.354" v="8109" actId="478"/>
          <ac:spMkLst>
            <pc:docMk/>
            <pc:sldMk cId="810889833" sldId="327"/>
            <ac:spMk id="3" creationId="{21413F4A-63D4-E20E-1575-1F62F765ABE5}"/>
          </ac:spMkLst>
        </pc:spChg>
        <pc:spChg chg="add del mod ord">
          <ac:chgData name="Kari Christensen (she/her)" userId="f58ffaeb-eda0-405c-ab2a-2acbc1aea5d5" providerId="ADAL" clId="{F632D849-FEEC-47BA-B85B-9B66478E1468}" dt="2024-06-06T18:02:30.630" v="923" actId="700"/>
          <ac:spMkLst>
            <pc:docMk/>
            <pc:sldMk cId="810889833" sldId="327"/>
            <ac:spMk id="4" creationId="{0F1B67FA-3C75-4E17-4F0F-855A7FB84358}"/>
          </ac:spMkLst>
        </pc:spChg>
        <pc:spChg chg="add del mod ord">
          <ac:chgData name="Kari Christensen (she/her)" userId="f58ffaeb-eda0-405c-ab2a-2acbc1aea5d5" providerId="ADAL" clId="{F632D849-FEEC-47BA-B85B-9B66478E1468}" dt="2024-06-06T18:02:30.630" v="923" actId="700"/>
          <ac:spMkLst>
            <pc:docMk/>
            <pc:sldMk cId="810889833" sldId="327"/>
            <ac:spMk id="5" creationId="{43706906-36C3-6823-8091-4B78347FB5C7}"/>
          </ac:spMkLst>
        </pc:spChg>
        <pc:spChg chg="add mod ord">
          <ac:chgData name="Kari Christensen (she/her)" userId="f58ffaeb-eda0-405c-ab2a-2acbc1aea5d5" providerId="ADAL" clId="{F632D849-FEEC-47BA-B85B-9B66478E1468}" dt="2024-06-06T19:36:05.680" v="8518" actId="1076"/>
          <ac:spMkLst>
            <pc:docMk/>
            <pc:sldMk cId="810889833" sldId="327"/>
            <ac:spMk id="6" creationId="{6D5E5920-2304-BCB4-C69B-A17C492DEED0}"/>
          </ac:spMkLst>
        </pc:spChg>
        <pc:spChg chg="add del mod ord">
          <ac:chgData name="Kari Christensen (she/her)" userId="f58ffaeb-eda0-405c-ab2a-2acbc1aea5d5" providerId="ADAL" clId="{F632D849-FEEC-47BA-B85B-9B66478E1468}" dt="2024-06-06T18:02:35.231" v="924" actId="478"/>
          <ac:spMkLst>
            <pc:docMk/>
            <pc:sldMk cId="810889833" sldId="327"/>
            <ac:spMk id="7" creationId="{77D63E6B-02BB-D494-E139-761152059251}"/>
          </ac:spMkLst>
        </pc:spChg>
        <pc:spChg chg="add mod ord">
          <ac:chgData name="Kari Christensen (she/her)" userId="f58ffaeb-eda0-405c-ab2a-2acbc1aea5d5" providerId="ADAL" clId="{F632D849-FEEC-47BA-B85B-9B66478E1468}" dt="2024-06-06T18:24:14.547" v="3589" actId="207"/>
          <ac:spMkLst>
            <pc:docMk/>
            <pc:sldMk cId="810889833" sldId="327"/>
            <ac:spMk id="8" creationId="{7DC04894-5D68-BF95-A2CB-9CEF2042F65C}"/>
          </ac:spMkLst>
        </pc:spChg>
        <pc:spChg chg="add mod">
          <ac:chgData name="Kari Christensen (she/her)" userId="f58ffaeb-eda0-405c-ab2a-2acbc1aea5d5" providerId="ADAL" clId="{F632D849-FEEC-47BA-B85B-9B66478E1468}" dt="2024-06-06T18:06:52.855" v="1605" actId="1035"/>
          <ac:spMkLst>
            <pc:docMk/>
            <pc:sldMk cId="810889833" sldId="327"/>
            <ac:spMk id="10" creationId="{96ECD0A5-6EB7-5058-A207-1CDAAB753248}"/>
          </ac:spMkLst>
        </pc:spChg>
        <pc:spChg chg="add del mod">
          <ac:chgData name="Kari Christensen (she/her)" userId="f58ffaeb-eda0-405c-ab2a-2acbc1aea5d5" providerId="ADAL" clId="{F632D849-FEEC-47BA-B85B-9B66478E1468}" dt="2024-06-06T18:05:51.606" v="1592"/>
          <ac:spMkLst>
            <pc:docMk/>
            <pc:sldMk cId="810889833" sldId="327"/>
            <ac:spMk id="11" creationId="{7E530E22-5347-8F07-340D-A5DDEBD52605}"/>
          </ac:spMkLst>
        </pc:spChg>
        <pc:spChg chg="add del mod">
          <ac:chgData name="Kari Christensen (she/her)" userId="f58ffaeb-eda0-405c-ab2a-2acbc1aea5d5" providerId="ADAL" clId="{F632D849-FEEC-47BA-B85B-9B66478E1468}" dt="2024-06-06T18:05:54.731" v="1594"/>
          <ac:spMkLst>
            <pc:docMk/>
            <pc:sldMk cId="810889833" sldId="327"/>
            <ac:spMk id="12" creationId="{9F6DFECE-E0C7-DB2B-A382-6055887E86C6}"/>
          </ac:spMkLst>
        </pc:spChg>
        <pc:spChg chg="add">
          <ac:chgData name="Kari Christensen (she/her)" userId="f58ffaeb-eda0-405c-ab2a-2acbc1aea5d5" providerId="ADAL" clId="{F632D849-FEEC-47BA-B85B-9B66478E1468}" dt="2024-06-06T18:05:06.851" v="1586" actId="26606"/>
          <ac:spMkLst>
            <pc:docMk/>
            <pc:sldMk cId="810889833" sldId="327"/>
            <ac:spMk id="13" creationId="{907EF6B7-1338-4443-8C46-6A318D952DFD}"/>
          </ac:spMkLst>
        </pc:spChg>
        <pc:spChg chg="add">
          <ac:chgData name="Kari Christensen (she/her)" userId="f58ffaeb-eda0-405c-ab2a-2acbc1aea5d5" providerId="ADAL" clId="{F632D849-FEEC-47BA-B85B-9B66478E1468}" dt="2024-06-06T18:05:06.851" v="1586" actId="26606"/>
          <ac:spMkLst>
            <pc:docMk/>
            <pc:sldMk cId="810889833" sldId="327"/>
            <ac:spMk id="15" creationId="{DAAE4CDD-124C-4DCF-9584-B6033B545DD5}"/>
          </ac:spMkLst>
        </pc:spChg>
        <pc:spChg chg="add">
          <ac:chgData name="Kari Christensen (she/her)" userId="f58ffaeb-eda0-405c-ab2a-2acbc1aea5d5" providerId="ADAL" clId="{F632D849-FEEC-47BA-B85B-9B66478E1468}" dt="2024-06-06T18:05:06.851" v="1586" actId="26606"/>
          <ac:spMkLst>
            <pc:docMk/>
            <pc:sldMk cId="810889833" sldId="327"/>
            <ac:spMk id="17" creationId="{081E4A58-353D-44AE-B2FC-2A74E2E400F7}"/>
          </ac:spMkLst>
        </pc:spChg>
        <pc:picChg chg="add del mod">
          <ac:chgData name="Kari Christensen (she/her)" userId="f58ffaeb-eda0-405c-ab2a-2acbc1aea5d5" providerId="ADAL" clId="{F632D849-FEEC-47BA-B85B-9B66478E1468}" dt="2024-06-06T18:04:56.344" v="1584" actId="478"/>
          <ac:picMkLst>
            <pc:docMk/>
            <pc:sldMk cId="810889833" sldId="327"/>
            <ac:picMk id="9" creationId="{6E47AD90-67B2-5990-38C6-F4A3AA7775D9}"/>
          </ac:picMkLst>
        </pc:picChg>
      </pc:sldChg>
      <pc:sldChg chg="addSp modSp new mod modClrScheme chgLayout">
        <pc:chgData name="Kari Christensen (she/her)" userId="f58ffaeb-eda0-405c-ab2a-2acbc1aea5d5" providerId="ADAL" clId="{F632D849-FEEC-47BA-B85B-9B66478E1468}" dt="2024-06-06T19:34:41.322" v="8484" actId="14100"/>
        <pc:sldMkLst>
          <pc:docMk/>
          <pc:sldMk cId="1437526240" sldId="328"/>
        </pc:sldMkLst>
        <pc:spChg chg="mod ord">
          <ac:chgData name="Kari Christensen (she/her)" userId="f58ffaeb-eda0-405c-ab2a-2acbc1aea5d5" providerId="ADAL" clId="{F632D849-FEEC-47BA-B85B-9B66478E1468}" dt="2024-06-06T19:23:31.351" v="8111" actId="700"/>
          <ac:spMkLst>
            <pc:docMk/>
            <pc:sldMk cId="1437526240" sldId="328"/>
            <ac:spMk id="2" creationId="{0A8842D1-FD71-F39A-5050-507D38B5DF09}"/>
          </ac:spMkLst>
        </pc:spChg>
        <pc:spChg chg="mod ord">
          <ac:chgData name="Kari Christensen (she/her)" userId="f58ffaeb-eda0-405c-ab2a-2acbc1aea5d5" providerId="ADAL" clId="{F632D849-FEEC-47BA-B85B-9B66478E1468}" dt="2024-06-06T19:23:31.351" v="8111" actId="700"/>
          <ac:spMkLst>
            <pc:docMk/>
            <pc:sldMk cId="1437526240" sldId="328"/>
            <ac:spMk id="3" creationId="{AE8739E4-B200-F79F-E178-EA9A813E1E10}"/>
          </ac:spMkLst>
        </pc:spChg>
        <pc:spChg chg="add mod ord">
          <ac:chgData name="Kari Christensen (she/her)" userId="f58ffaeb-eda0-405c-ab2a-2acbc1aea5d5" providerId="ADAL" clId="{F632D849-FEEC-47BA-B85B-9B66478E1468}" dt="2024-06-06T19:34:16.874" v="8453" actId="1076"/>
          <ac:spMkLst>
            <pc:docMk/>
            <pc:sldMk cId="1437526240" sldId="328"/>
            <ac:spMk id="4" creationId="{6F93292E-BBE2-9EEA-2937-D59EFFDA696C}"/>
          </ac:spMkLst>
        </pc:spChg>
        <pc:spChg chg="add mod ord">
          <ac:chgData name="Kari Christensen (she/her)" userId="f58ffaeb-eda0-405c-ab2a-2acbc1aea5d5" providerId="ADAL" clId="{F632D849-FEEC-47BA-B85B-9B66478E1468}" dt="2024-06-06T19:34:41.322" v="8484" actId="14100"/>
          <ac:spMkLst>
            <pc:docMk/>
            <pc:sldMk cId="1437526240" sldId="328"/>
            <ac:spMk id="5" creationId="{0E9C3E73-E9A0-3631-71BC-7D5CF17B90D7}"/>
          </ac:spMkLst>
        </pc:spChg>
      </pc:sldChg>
      <pc:sldChg chg="modSp new mod">
        <pc:chgData name="Kari Christensen (she/her)" userId="f58ffaeb-eda0-405c-ab2a-2acbc1aea5d5" providerId="ADAL" clId="{F632D849-FEEC-47BA-B85B-9B66478E1468}" dt="2024-06-10T22:13:35.236" v="10344" actId="20577"/>
        <pc:sldMkLst>
          <pc:docMk/>
          <pc:sldMk cId="1932689939" sldId="329"/>
        </pc:sldMkLst>
        <pc:spChg chg="mod">
          <ac:chgData name="Kari Christensen (she/her)" userId="f58ffaeb-eda0-405c-ab2a-2acbc1aea5d5" providerId="ADAL" clId="{F632D849-FEEC-47BA-B85B-9B66478E1468}" dt="2024-06-10T22:11:50.853" v="10017" actId="20577"/>
          <ac:spMkLst>
            <pc:docMk/>
            <pc:sldMk cId="1932689939" sldId="329"/>
            <ac:spMk id="2" creationId="{40C4DCD7-1D40-6E1B-073B-E3AD2329B4B0}"/>
          </ac:spMkLst>
        </pc:spChg>
        <pc:spChg chg="mod">
          <ac:chgData name="Kari Christensen (she/her)" userId="f58ffaeb-eda0-405c-ab2a-2acbc1aea5d5" providerId="ADAL" clId="{F632D849-FEEC-47BA-B85B-9B66478E1468}" dt="2024-06-10T22:13:35.236" v="10344" actId="20577"/>
          <ac:spMkLst>
            <pc:docMk/>
            <pc:sldMk cId="1932689939" sldId="329"/>
            <ac:spMk id="3" creationId="{BC3C292E-282E-988F-761B-ED273BC2424E}"/>
          </ac:spMkLst>
        </pc:spChg>
      </pc:sldChg>
      <pc:sldChg chg="addSp delSp modSp new mod ord setBg">
        <pc:chgData name="Kari Christensen (she/her)" userId="f58ffaeb-eda0-405c-ab2a-2acbc1aea5d5" providerId="ADAL" clId="{F632D849-FEEC-47BA-B85B-9B66478E1468}" dt="2024-06-10T22:49:03.082" v="10413"/>
        <pc:sldMkLst>
          <pc:docMk/>
          <pc:sldMk cId="1311512476" sldId="330"/>
        </pc:sldMkLst>
        <pc:spChg chg="del">
          <ac:chgData name="Kari Christensen (she/her)" userId="f58ffaeb-eda0-405c-ab2a-2acbc1aea5d5" providerId="ADAL" clId="{F632D849-FEEC-47BA-B85B-9B66478E1468}" dt="2024-06-10T22:13:43.966" v="10346" actId="478"/>
          <ac:spMkLst>
            <pc:docMk/>
            <pc:sldMk cId="1311512476" sldId="330"/>
            <ac:spMk id="2" creationId="{B748AA83-BB16-994A-124C-36CFE6C83085}"/>
          </ac:spMkLst>
        </pc:spChg>
        <pc:spChg chg="del">
          <ac:chgData name="Kari Christensen (she/her)" userId="f58ffaeb-eda0-405c-ab2a-2acbc1aea5d5" providerId="ADAL" clId="{F632D849-FEEC-47BA-B85B-9B66478E1468}" dt="2024-06-10T22:13:45.583" v="10347" actId="478"/>
          <ac:spMkLst>
            <pc:docMk/>
            <pc:sldMk cId="1311512476" sldId="330"/>
            <ac:spMk id="3" creationId="{8B392296-50E0-151D-BEC5-77E0EDC3D592}"/>
          </ac:spMkLst>
        </pc:spChg>
        <pc:spChg chg="mod">
          <ac:chgData name="Kari Christensen (she/her)" userId="f58ffaeb-eda0-405c-ab2a-2acbc1aea5d5" providerId="ADAL" clId="{F632D849-FEEC-47BA-B85B-9B66478E1468}" dt="2024-06-10T22:47:30.758" v="10401" actId="26606"/>
          <ac:spMkLst>
            <pc:docMk/>
            <pc:sldMk cId="1311512476" sldId="330"/>
            <ac:spMk id="4" creationId="{34536F4D-6B38-32A4-1C31-D412290C87BF}"/>
          </ac:spMkLst>
        </pc:spChg>
        <pc:spChg chg="mod">
          <ac:chgData name="Kari Christensen (she/her)" userId="f58ffaeb-eda0-405c-ab2a-2acbc1aea5d5" providerId="ADAL" clId="{F632D849-FEEC-47BA-B85B-9B66478E1468}" dt="2024-06-10T22:47:30.758" v="10401" actId="26606"/>
          <ac:spMkLst>
            <pc:docMk/>
            <pc:sldMk cId="1311512476" sldId="330"/>
            <ac:spMk id="5" creationId="{0347EE8B-E6D7-5757-305C-684B3FD396B7}"/>
          </ac:spMkLst>
        </pc:spChg>
        <pc:spChg chg="add mod ord">
          <ac:chgData name="Kari Christensen (she/her)" userId="f58ffaeb-eda0-405c-ab2a-2acbc1aea5d5" providerId="ADAL" clId="{F632D849-FEEC-47BA-B85B-9B66478E1468}" dt="2024-06-10T22:48:51.401" v="10411" actId="5793"/>
          <ac:spMkLst>
            <pc:docMk/>
            <pc:sldMk cId="1311512476" sldId="330"/>
            <ac:spMk id="7" creationId="{2397078F-C28B-FA61-80D9-6C1706310D2C}"/>
          </ac:spMkLst>
        </pc:spChg>
        <pc:spChg chg="add">
          <ac:chgData name="Kari Christensen (she/her)" userId="f58ffaeb-eda0-405c-ab2a-2acbc1aea5d5" providerId="ADAL" clId="{F632D849-FEEC-47BA-B85B-9B66478E1468}" dt="2024-06-10T22:47:30.758" v="10401" actId="26606"/>
          <ac:spMkLst>
            <pc:docMk/>
            <pc:sldMk cId="1311512476" sldId="330"/>
            <ac:spMk id="9" creationId="{907EF6B7-1338-4443-8C46-6A318D952DFD}"/>
          </ac:spMkLst>
        </pc:spChg>
        <pc:spChg chg="add">
          <ac:chgData name="Kari Christensen (she/her)" userId="f58ffaeb-eda0-405c-ab2a-2acbc1aea5d5" providerId="ADAL" clId="{F632D849-FEEC-47BA-B85B-9B66478E1468}" dt="2024-06-10T22:47:30.758" v="10401" actId="26606"/>
          <ac:spMkLst>
            <pc:docMk/>
            <pc:sldMk cId="1311512476" sldId="330"/>
            <ac:spMk id="10" creationId="{DAAE4CDD-124C-4DCF-9584-B6033B545DD5}"/>
          </ac:spMkLst>
        </pc:spChg>
        <pc:spChg chg="add">
          <ac:chgData name="Kari Christensen (she/her)" userId="f58ffaeb-eda0-405c-ab2a-2acbc1aea5d5" providerId="ADAL" clId="{F632D849-FEEC-47BA-B85B-9B66478E1468}" dt="2024-06-10T22:47:30.758" v="10401" actId="26606"/>
          <ac:spMkLst>
            <pc:docMk/>
            <pc:sldMk cId="1311512476" sldId="330"/>
            <ac:spMk id="11" creationId="{081E4A58-353D-44AE-B2FC-2A74E2E400F7}"/>
          </ac:spMkLst>
        </pc:spChg>
        <pc:spChg chg="add del">
          <ac:chgData name="Kari Christensen (she/her)" userId="f58ffaeb-eda0-405c-ab2a-2acbc1aea5d5" providerId="ADAL" clId="{F632D849-FEEC-47BA-B85B-9B66478E1468}" dt="2024-06-10T22:19:59.402" v="10395" actId="26606"/>
          <ac:spMkLst>
            <pc:docMk/>
            <pc:sldMk cId="1311512476" sldId="330"/>
            <ac:spMk id="12" creationId="{907EF6B7-1338-4443-8C46-6A318D952DFD}"/>
          </ac:spMkLst>
        </pc:spChg>
        <pc:spChg chg="add del">
          <ac:chgData name="Kari Christensen (she/her)" userId="f58ffaeb-eda0-405c-ab2a-2acbc1aea5d5" providerId="ADAL" clId="{F632D849-FEEC-47BA-B85B-9B66478E1468}" dt="2024-06-10T22:19:59.402" v="10395" actId="26606"/>
          <ac:spMkLst>
            <pc:docMk/>
            <pc:sldMk cId="1311512476" sldId="330"/>
            <ac:spMk id="14" creationId="{DAAE4CDD-124C-4DCF-9584-B6033B545DD5}"/>
          </ac:spMkLst>
        </pc:spChg>
        <pc:spChg chg="add del">
          <ac:chgData name="Kari Christensen (she/her)" userId="f58ffaeb-eda0-405c-ab2a-2acbc1aea5d5" providerId="ADAL" clId="{F632D849-FEEC-47BA-B85B-9B66478E1468}" dt="2024-06-10T22:19:59.402" v="10395" actId="26606"/>
          <ac:spMkLst>
            <pc:docMk/>
            <pc:sldMk cId="1311512476" sldId="330"/>
            <ac:spMk id="16" creationId="{081E4A58-353D-44AE-B2FC-2A74E2E400F7}"/>
          </ac:spMkLst>
        </pc:spChg>
        <pc:spChg chg="add del">
          <ac:chgData name="Kari Christensen (she/her)" userId="f58ffaeb-eda0-405c-ab2a-2acbc1aea5d5" providerId="ADAL" clId="{F632D849-FEEC-47BA-B85B-9B66478E1468}" dt="2024-06-10T22:20:00.588" v="10397" actId="26606"/>
          <ac:spMkLst>
            <pc:docMk/>
            <pc:sldMk cId="1311512476" sldId="330"/>
            <ac:spMk id="18" creationId="{1BB867FF-FC45-48F7-8104-F89BE54909F1}"/>
          </ac:spMkLst>
        </pc:spChg>
        <pc:spChg chg="add del">
          <ac:chgData name="Kari Christensen (she/her)" userId="f58ffaeb-eda0-405c-ab2a-2acbc1aea5d5" providerId="ADAL" clId="{F632D849-FEEC-47BA-B85B-9B66478E1468}" dt="2024-06-10T22:20:00.588" v="10397" actId="26606"/>
          <ac:spMkLst>
            <pc:docMk/>
            <pc:sldMk cId="1311512476" sldId="330"/>
            <ac:spMk id="19" creationId="{8BB56887-D0D5-4F0C-9E19-7247EB83C8B7}"/>
          </ac:spMkLst>
        </pc:spChg>
        <pc:spChg chg="add del">
          <ac:chgData name="Kari Christensen (she/her)" userId="f58ffaeb-eda0-405c-ab2a-2acbc1aea5d5" providerId="ADAL" clId="{F632D849-FEEC-47BA-B85B-9B66478E1468}" dt="2024-06-10T22:20:00.588" v="10397" actId="26606"/>
          <ac:spMkLst>
            <pc:docMk/>
            <pc:sldMk cId="1311512476" sldId="330"/>
            <ac:spMk id="20" creationId="{081E4A58-353D-44AE-B2FC-2A74E2E400F7}"/>
          </ac:spMkLst>
        </pc:spChg>
        <pc:spChg chg="add del">
          <ac:chgData name="Kari Christensen (she/her)" userId="f58ffaeb-eda0-405c-ab2a-2acbc1aea5d5" providerId="ADAL" clId="{F632D849-FEEC-47BA-B85B-9B66478E1468}" dt="2024-06-10T22:20:05.981" v="10399" actId="26606"/>
          <ac:spMkLst>
            <pc:docMk/>
            <pc:sldMk cId="1311512476" sldId="330"/>
            <ac:spMk id="22" creationId="{907EF6B7-1338-4443-8C46-6A318D952DFD}"/>
          </ac:spMkLst>
        </pc:spChg>
        <pc:spChg chg="add del">
          <ac:chgData name="Kari Christensen (she/her)" userId="f58ffaeb-eda0-405c-ab2a-2acbc1aea5d5" providerId="ADAL" clId="{F632D849-FEEC-47BA-B85B-9B66478E1468}" dt="2024-06-10T22:20:05.981" v="10399" actId="26606"/>
          <ac:spMkLst>
            <pc:docMk/>
            <pc:sldMk cId="1311512476" sldId="330"/>
            <ac:spMk id="23" creationId="{DAAE4CDD-124C-4DCF-9584-B6033B545DD5}"/>
          </ac:spMkLst>
        </pc:spChg>
        <pc:spChg chg="add del">
          <ac:chgData name="Kari Christensen (she/her)" userId="f58ffaeb-eda0-405c-ab2a-2acbc1aea5d5" providerId="ADAL" clId="{F632D849-FEEC-47BA-B85B-9B66478E1468}" dt="2024-06-10T22:20:05.981" v="10399" actId="26606"/>
          <ac:spMkLst>
            <pc:docMk/>
            <pc:sldMk cId="1311512476" sldId="330"/>
            <ac:spMk id="24" creationId="{081E4A58-353D-44AE-B2FC-2A74E2E400F7}"/>
          </ac:spMkLst>
        </pc:spChg>
      </pc:sldChg>
      <pc:sldChg chg="del">
        <pc:chgData name="Kari Christensen (she/her)" userId="f58ffaeb-eda0-405c-ab2a-2acbc1aea5d5" providerId="ADAL" clId="{F632D849-FEEC-47BA-B85B-9B66478E1468}" dt="2024-06-10T22:49:20.746" v="10414" actId="2696"/>
        <pc:sldMkLst>
          <pc:docMk/>
          <pc:sldMk cId="3235464519" sldId="331"/>
        </pc:sldMkLst>
      </pc:sldChg>
      <pc:sldChg chg="addSp delSp modSp mod ord setBg">
        <pc:chgData name="Kari Christensen (she/her)" userId="f58ffaeb-eda0-405c-ab2a-2acbc1aea5d5" providerId="ADAL" clId="{F632D849-FEEC-47BA-B85B-9B66478E1468}" dt="2024-06-10T22:49:39.599" v="10422" actId="1076"/>
        <pc:sldMkLst>
          <pc:docMk/>
          <pc:sldMk cId="3791686175" sldId="332"/>
        </pc:sldMkLst>
        <pc:spChg chg="add mod ord">
          <ac:chgData name="Kari Christensen (she/her)" userId="f58ffaeb-eda0-405c-ab2a-2acbc1aea5d5" providerId="ADAL" clId="{F632D849-FEEC-47BA-B85B-9B66478E1468}" dt="2024-06-10T22:49:39.599" v="10422" actId="1076"/>
          <ac:spMkLst>
            <pc:docMk/>
            <pc:sldMk cId="3791686175" sldId="332"/>
            <ac:spMk id="3" creationId="{6BE3B472-B950-D7DB-00A7-47BF53D467C8}"/>
          </ac:spMkLst>
        </pc:spChg>
        <pc:spChg chg="mod">
          <ac:chgData name="Kari Christensen (she/her)" userId="f58ffaeb-eda0-405c-ab2a-2acbc1aea5d5" providerId="ADAL" clId="{F632D849-FEEC-47BA-B85B-9B66478E1468}" dt="2024-06-10T22:49:25.378" v="10415" actId="26606"/>
          <ac:spMkLst>
            <pc:docMk/>
            <pc:sldMk cId="3791686175" sldId="332"/>
            <ac:spMk id="4" creationId="{34536F4D-6B38-32A4-1C31-D412290C87BF}"/>
          </ac:spMkLst>
        </pc:spChg>
        <pc:spChg chg="mod">
          <ac:chgData name="Kari Christensen (she/her)" userId="f58ffaeb-eda0-405c-ab2a-2acbc1aea5d5" providerId="ADAL" clId="{F632D849-FEEC-47BA-B85B-9B66478E1468}" dt="2024-06-10T22:49:25.378" v="10415" actId="26606"/>
          <ac:spMkLst>
            <pc:docMk/>
            <pc:sldMk cId="3791686175" sldId="332"/>
            <ac:spMk id="5" creationId="{0347EE8B-E6D7-5757-305C-684B3FD396B7}"/>
          </ac:spMkLst>
        </pc:spChg>
        <pc:spChg chg="del">
          <ac:chgData name="Kari Christensen (she/her)" userId="f58ffaeb-eda0-405c-ab2a-2acbc1aea5d5" providerId="ADAL" clId="{F632D849-FEEC-47BA-B85B-9B66478E1468}" dt="2024-06-10T22:14:51.996" v="10357" actId="478"/>
          <ac:spMkLst>
            <pc:docMk/>
            <pc:sldMk cId="3791686175" sldId="332"/>
            <ac:spMk id="7" creationId="{2397078F-C28B-FA61-80D9-6C1706310D2C}"/>
          </ac:spMkLst>
        </pc:spChg>
        <pc:spChg chg="add">
          <ac:chgData name="Kari Christensen (she/her)" userId="f58ffaeb-eda0-405c-ab2a-2acbc1aea5d5" providerId="ADAL" clId="{F632D849-FEEC-47BA-B85B-9B66478E1468}" dt="2024-06-10T22:49:25.378" v="10415" actId="26606"/>
          <ac:spMkLst>
            <pc:docMk/>
            <pc:sldMk cId="3791686175" sldId="332"/>
            <ac:spMk id="10" creationId="{907EF6B7-1338-4443-8C46-6A318D952DFD}"/>
          </ac:spMkLst>
        </pc:spChg>
        <pc:spChg chg="add">
          <ac:chgData name="Kari Christensen (she/her)" userId="f58ffaeb-eda0-405c-ab2a-2acbc1aea5d5" providerId="ADAL" clId="{F632D849-FEEC-47BA-B85B-9B66478E1468}" dt="2024-06-10T22:49:25.378" v="10415" actId="26606"/>
          <ac:spMkLst>
            <pc:docMk/>
            <pc:sldMk cId="3791686175" sldId="332"/>
            <ac:spMk id="12" creationId="{DAAE4CDD-124C-4DCF-9584-B6033B545DD5}"/>
          </ac:spMkLst>
        </pc:spChg>
        <pc:spChg chg="add">
          <ac:chgData name="Kari Christensen (she/her)" userId="f58ffaeb-eda0-405c-ab2a-2acbc1aea5d5" providerId="ADAL" clId="{F632D849-FEEC-47BA-B85B-9B66478E1468}" dt="2024-06-10T22:49:25.378" v="10415" actId="26606"/>
          <ac:spMkLst>
            <pc:docMk/>
            <pc:sldMk cId="3791686175" sldId="332"/>
            <ac:spMk id="14" creationId="{081E4A58-353D-44AE-B2FC-2A74E2E400F7}"/>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93A08E-E5CB-472D-9CDD-871E6D176C6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1BF939A0-8FD2-4F37-A830-964BBF1D1ACB}">
      <dgm:prSet phldrT="[Text]" custT="1"/>
      <dgm:spPr/>
      <dgm:t>
        <a:bodyPr/>
        <a:lstStyle/>
        <a:p>
          <a:r>
            <a:rPr lang="en-US" sz="2800">
              <a:solidFill>
                <a:srgbClr val="005595"/>
              </a:solidFill>
            </a:rPr>
            <a:t>Phase 1:</a:t>
          </a:r>
        </a:p>
      </dgm:t>
    </dgm:pt>
    <dgm:pt modelId="{84D7F93F-E339-4D43-A322-427682EFC0E2}" type="parTrans" cxnId="{69FF9EEC-BA7A-4B75-BDA8-F2F1543E00E0}">
      <dgm:prSet/>
      <dgm:spPr/>
      <dgm:t>
        <a:bodyPr/>
        <a:lstStyle/>
        <a:p>
          <a:endParaRPr lang="en-US" sz="2800">
            <a:solidFill>
              <a:srgbClr val="005595"/>
            </a:solidFill>
          </a:endParaRPr>
        </a:p>
      </dgm:t>
    </dgm:pt>
    <dgm:pt modelId="{E829FFF9-A43F-4D20-B283-2FF7DABD9E9E}" type="sibTrans" cxnId="{69FF9EEC-BA7A-4B75-BDA8-F2F1543E00E0}">
      <dgm:prSet/>
      <dgm:spPr/>
      <dgm:t>
        <a:bodyPr/>
        <a:lstStyle/>
        <a:p>
          <a:endParaRPr lang="en-US" sz="2800">
            <a:solidFill>
              <a:srgbClr val="005595"/>
            </a:solidFill>
          </a:endParaRPr>
        </a:p>
      </dgm:t>
    </dgm:pt>
    <dgm:pt modelId="{42B7BFF8-434C-454A-BE87-3DE54498EDDB}">
      <dgm:prSet phldrT="[Text]" custT="1"/>
      <dgm:spPr/>
      <dgm:t>
        <a:bodyPr/>
        <a:lstStyle/>
        <a:p>
          <a:r>
            <a:rPr lang="en-US" sz="2800">
              <a:solidFill>
                <a:srgbClr val="005595"/>
              </a:solidFill>
            </a:rPr>
            <a:t>Analysis: workforce synthesis summaries; workgroup prioritization of needs; OHA gathers direct feedback from the public health workforce</a:t>
          </a:r>
        </a:p>
      </dgm:t>
    </dgm:pt>
    <dgm:pt modelId="{666C8A8A-5D1F-4622-8ACE-1D6E7B097846}" type="parTrans" cxnId="{3571C286-FBBB-4A58-8659-9549BB17064B}">
      <dgm:prSet/>
      <dgm:spPr/>
      <dgm:t>
        <a:bodyPr/>
        <a:lstStyle/>
        <a:p>
          <a:endParaRPr lang="en-US" sz="2800">
            <a:solidFill>
              <a:srgbClr val="005595"/>
            </a:solidFill>
          </a:endParaRPr>
        </a:p>
      </dgm:t>
    </dgm:pt>
    <dgm:pt modelId="{F1636ED8-F70F-4922-8AE2-6EF3448A8186}" type="sibTrans" cxnId="{3571C286-FBBB-4A58-8659-9549BB17064B}">
      <dgm:prSet/>
      <dgm:spPr/>
      <dgm:t>
        <a:bodyPr/>
        <a:lstStyle/>
        <a:p>
          <a:endParaRPr lang="en-US" sz="2800">
            <a:solidFill>
              <a:srgbClr val="005595"/>
            </a:solidFill>
          </a:endParaRPr>
        </a:p>
      </dgm:t>
    </dgm:pt>
    <dgm:pt modelId="{BC06A10E-B2FC-4757-9A56-5E636E9D8983}">
      <dgm:prSet custT="1"/>
      <dgm:spPr/>
      <dgm:t>
        <a:bodyPr/>
        <a:lstStyle/>
        <a:p>
          <a:r>
            <a:rPr lang="en-US" sz="2800">
              <a:solidFill>
                <a:srgbClr val="005595"/>
              </a:solidFill>
            </a:rPr>
            <a:t>Phase 3:</a:t>
          </a:r>
          <a:endParaRPr lang="en-US" sz="2800">
            <a:solidFill>
              <a:srgbClr val="005595"/>
            </a:solidFill>
            <a:cs typeface="Arial"/>
          </a:endParaRPr>
        </a:p>
      </dgm:t>
    </dgm:pt>
    <dgm:pt modelId="{B335E5AE-71E8-46A1-8D3D-0A88F355CB6E}" type="sibTrans" cxnId="{285BA1E3-7A0F-4A91-870A-B0EEBBC3F87C}">
      <dgm:prSet/>
      <dgm:spPr/>
      <dgm:t>
        <a:bodyPr/>
        <a:lstStyle/>
        <a:p>
          <a:endParaRPr lang="en-US" sz="2800">
            <a:solidFill>
              <a:srgbClr val="005595"/>
            </a:solidFill>
          </a:endParaRPr>
        </a:p>
      </dgm:t>
    </dgm:pt>
    <dgm:pt modelId="{4369D108-1C5B-45B0-917E-F60565916B05}" type="parTrans" cxnId="{285BA1E3-7A0F-4A91-870A-B0EEBBC3F87C}">
      <dgm:prSet/>
      <dgm:spPr/>
      <dgm:t>
        <a:bodyPr/>
        <a:lstStyle/>
        <a:p>
          <a:endParaRPr lang="en-US" sz="2800">
            <a:solidFill>
              <a:srgbClr val="005595"/>
            </a:solidFill>
          </a:endParaRPr>
        </a:p>
      </dgm:t>
    </dgm:pt>
    <dgm:pt modelId="{FCEDA433-6FD8-42CD-9B39-CB330E479414}">
      <dgm:prSet phldrT="[Text]" custT="1"/>
      <dgm:spPr/>
      <dgm:t>
        <a:bodyPr/>
        <a:lstStyle/>
        <a:p>
          <a:r>
            <a:rPr lang="en-US" sz="2800">
              <a:solidFill>
                <a:srgbClr val="005595"/>
              </a:solidFill>
              <a:cs typeface="Arial"/>
            </a:rPr>
            <a:t>Phase 2:</a:t>
          </a:r>
          <a:endParaRPr lang="en-US" sz="2800">
            <a:solidFill>
              <a:srgbClr val="005595"/>
            </a:solidFill>
          </a:endParaRPr>
        </a:p>
      </dgm:t>
    </dgm:pt>
    <dgm:pt modelId="{6B7FCB2B-3E72-446F-9F40-D3A11C1AA65A}" type="parTrans" cxnId="{8568F82D-9596-4B4F-9D3A-ECA6A3BB3272}">
      <dgm:prSet/>
      <dgm:spPr/>
      <dgm:t>
        <a:bodyPr/>
        <a:lstStyle/>
        <a:p>
          <a:endParaRPr lang="en-US" sz="2800">
            <a:solidFill>
              <a:srgbClr val="005595"/>
            </a:solidFill>
          </a:endParaRPr>
        </a:p>
      </dgm:t>
    </dgm:pt>
    <dgm:pt modelId="{E2C4E1F6-4184-46BB-B17B-51E14708120E}" type="sibTrans" cxnId="{8568F82D-9596-4B4F-9D3A-ECA6A3BB3272}">
      <dgm:prSet/>
      <dgm:spPr/>
      <dgm:t>
        <a:bodyPr/>
        <a:lstStyle/>
        <a:p>
          <a:endParaRPr lang="en-US" sz="2800">
            <a:solidFill>
              <a:srgbClr val="005595"/>
            </a:solidFill>
          </a:endParaRPr>
        </a:p>
      </dgm:t>
    </dgm:pt>
    <dgm:pt modelId="{CCBE6C58-7456-4E2B-9A90-20D4201F858C}">
      <dgm:prSet phldrT="[Text]" custT="1"/>
      <dgm:spPr/>
      <dgm:t>
        <a:bodyPr/>
        <a:lstStyle/>
        <a:p>
          <a:r>
            <a:rPr lang="en-US" sz="2800">
              <a:solidFill>
                <a:srgbClr val="005595"/>
              </a:solidFill>
              <a:cs typeface="Arial"/>
            </a:rPr>
            <a:t>Review: workgroup reviews all information (workforce synthesis materials, workgroup input, workforce feedback, state &amp; local public health c</a:t>
          </a:r>
          <a:r>
            <a:rPr lang="en-US" sz="2800">
              <a:solidFill>
                <a:srgbClr val="005595"/>
              </a:solidFill>
            </a:rPr>
            <a:t>osting &amp; capacity assessment </a:t>
          </a:r>
          <a:r>
            <a:rPr lang="en-US" sz="2800">
              <a:solidFill>
                <a:srgbClr val="005595"/>
              </a:solidFill>
              <a:cs typeface="Arial"/>
            </a:rPr>
            <a:t>)</a:t>
          </a:r>
          <a:endParaRPr lang="en-US" sz="2800">
            <a:solidFill>
              <a:srgbClr val="005595"/>
            </a:solidFill>
          </a:endParaRPr>
        </a:p>
      </dgm:t>
    </dgm:pt>
    <dgm:pt modelId="{C3BC5067-1B77-43C4-9F47-BC025A3C352B}" type="parTrans" cxnId="{1DAE0EF8-2EC3-4FE4-BBE5-898A8D9C9C08}">
      <dgm:prSet/>
      <dgm:spPr/>
      <dgm:t>
        <a:bodyPr/>
        <a:lstStyle/>
        <a:p>
          <a:endParaRPr lang="en-US" sz="2800">
            <a:solidFill>
              <a:srgbClr val="005595"/>
            </a:solidFill>
          </a:endParaRPr>
        </a:p>
      </dgm:t>
    </dgm:pt>
    <dgm:pt modelId="{82C1E256-2918-4CE7-8866-E5909BDA8414}" type="sibTrans" cxnId="{1DAE0EF8-2EC3-4FE4-BBE5-898A8D9C9C08}">
      <dgm:prSet/>
      <dgm:spPr/>
      <dgm:t>
        <a:bodyPr/>
        <a:lstStyle/>
        <a:p>
          <a:endParaRPr lang="en-US" sz="2800">
            <a:solidFill>
              <a:srgbClr val="005595"/>
            </a:solidFill>
          </a:endParaRPr>
        </a:p>
      </dgm:t>
    </dgm:pt>
    <dgm:pt modelId="{B3C2A214-B7A9-40EB-AD2C-74082E23244C}">
      <dgm:prSet custT="1"/>
      <dgm:spPr/>
      <dgm:t>
        <a:bodyPr/>
        <a:lstStyle/>
        <a:p>
          <a:r>
            <a:rPr lang="en-US" sz="2800">
              <a:solidFill>
                <a:srgbClr val="005595"/>
              </a:solidFill>
            </a:rPr>
            <a:t>Beyond this project:</a:t>
          </a:r>
          <a:endParaRPr lang="en-US" sz="2800">
            <a:solidFill>
              <a:srgbClr val="005595"/>
            </a:solidFill>
            <a:cs typeface="Arial"/>
          </a:endParaRPr>
        </a:p>
      </dgm:t>
    </dgm:pt>
    <dgm:pt modelId="{E24702DC-87B8-431F-B7F4-BB6F98831B63}" type="parTrans" cxnId="{4F44FF39-3D26-46B4-87CD-A830B956CA75}">
      <dgm:prSet/>
      <dgm:spPr/>
      <dgm:t>
        <a:bodyPr/>
        <a:lstStyle/>
        <a:p>
          <a:endParaRPr lang="en-US" sz="2800">
            <a:solidFill>
              <a:srgbClr val="005595"/>
            </a:solidFill>
          </a:endParaRPr>
        </a:p>
      </dgm:t>
    </dgm:pt>
    <dgm:pt modelId="{99BC71E2-CF52-4009-B2EA-8D9A1D885893}" type="sibTrans" cxnId="{4F44FF39-3D26-46B4-87CD-A830B956CA75}">
      <dgm:prSet/>
      <dgm:spPr/>
      <dgm:t>
        <a:bodyPr/>
        <a:lstStyle/>
        <a:p>
          <a:endParaRPr lang="en-US" sz="2800">
            <a:solidFill>
              <a:srgbClr val="005595"/>
            </a:solidFill>
          </a:endParaRPr>
        </a:p>
      </dgm:t>
    </dgm:pt>
    <dgm:pt modelId="{933C2EEB-A809-4645-A334-35A0C24C6ECD}">
      <dgm:prSet custT="1"/>
      <dgm:spPr/>
      <dgm:t>
        <a:bodyPr/>
        <a:lstStyle/>
        <a:p>
          <a:r>
            <a:rPr lang="en-US" sz="2800">
              <a:solidFill>
                <a:srgbClr val="005595"/>
              </a:solidFill>
              <a:cs typeface="Arial"/>
            </a:rPr>
            <a:t>Recommendations: workgroup drafts</a:t>
          </a:r>
          <a:r>
            <a:rPr lang="en-US" sz="2800">
              <a:solidFill>
                <a:srgbClr val="005595"/>
              </a:solidFill>
            </a:rPr>
            <a:t> recommendations for a statewide workforce plan, delivers to PHAB </a:t>
          </a:r>
        </a:p>
      </dgm:t>
    </dgm:pt>
    <dgm:pt modelId="{17BE5A38-961C-4389-9F2B-07597D1E18A3}" type="parTrans" cxnId="{D3CC6ADD-5D71-4164-8CBE-73C6DAA81630}">
      <dgm:prSet/>
      <dgm:spPr/>
      <dgm:t>
        <a:bodyPr/>
        <a:lstStyle/>
        <a:p>
          <a:endParaRPr lang="en-US" sz="2800">
            <a:solidFill>
              <a:srgbClr val="005595"/>
            </a:solidFill>
          </a:endParaRPr>
        </a:p>
      </dgm:t>
    </dgm:pt>
    <dgm:pt modelId="{E06069CF-5FA8-4002-94BC-E880A58D3CEA}" type="sibTrans" cxnId="{D3CC6ADD-5D71-4164-8CBE-73C6DAA81630}">
      <dgm:prSet/>
      <dgm:spPr/>
      <dgm:t>
        <a:bodyPr/>
        <a:lstStyle/>
        <a:p>
          <a:endParaRPr lang="en-US" sz="2800">
            <a:solidFill>
              <a:srgbClr val="005595"/>
            </a:solidFill>
          </a:endParaRPr>
        </a:p>
      </dgm:t>
    </dgm:pt>
    <dgm:pt modelId="{2A822892-69CC-490F-81BB-EA2F140DFAFE}">
      <dgm:prSet custT="1"/>
      <dgm:spPr/>
      <dgm:t>
        <a:bodyPr/>
        <a:lstStyle/>
        <a:p>
          <a:pPr>
            <a:spcBef>
              <a:spcPts val="1200"/>
            </a:spcBef>
          </a:pPr>
          <a:r>
            <a:rPr lang="en-US" sz="2800">
              <a:solidFill>
                <a:srgbClr val="005595"/>
              </a:solidFill>
            </a:rPr>
            <a:t>Develop a Statewide Public Health System Workforce Plan based on recommendations</a:t>
          </a:r>
          <a:endParaRPr lang="en-US" sz="2800">
            <a:solidFill>
              <a:srgbClr val="005595"/>
            </a:solidFill>
            <a:cs typeface="Arial"/>
          </a:endParaRPr>
        </a:p>
      </dgm:t>
    </dgm:pt>
    <dgm:pt modelId="{6C47A32B-4841-4493-B683-B85C5BD60113}" type="parTrans" cxnId="{41226703-0E8C-4702-8EF1-DE6F8772B6CA}">
      <dgm:prSet/>
      <dgm:spPr/>
      <dgm:t>
        <a:bodyPr/>
        <a:lstStyle/>
        <a:p>
          <a:endParaRPr lang="en-US" sz="2800">
            <a:solidFill>
              <a:srgbClr val="005595"/>
            </a:solidFill>
          </a:endParaRPr>
        </a:p>
      </dgm:t>
    </dgm:pt>
    <dgm:pt modelId="{62DA1614-1F26-4FBF-89C5-0A21D060812B}" type="sibTrans" cxnId="{41226703-0E8C-4702-8EF1-DE6F8772B6CA}">
      <dgm:prSet/>
      <dgm:spPr/>
      <dgm:t>
        <a:bodyPr/>
        <a:lstStyle/>
        <a:p>
          <a:endParaRPr lang="en-US" sz="2800">
            <a:solidFill>
              <a:srgbClr val="005595"/>
            </a:solidFill>
          </a:endParaRPr>
        </a:p>
      </dgm:t>
    </dgm:pt>
    <dgm:pt modelId="{E5A0B4E5-7D44-4C8F-A98C-50521FF41F30}" type="pres">
      <dgm:prSet presAssocID="{D693A08E-E5CB-472D-9CDD-871E6D176C65}" presName="vert0" presStyleCnt="0">
        <dgm:presLayoutVars>
          <dgm:dir/>
          <dgm:animOne val="branch"/>
          <dgm:animLvl val="lvl"/>
        </dgm:presLayoutVars>
      </dgm:prSet>
      <dgm:spPr/>
    </dgm:pt>
    <dgm:pt modelId="{BF24AACF-9494-4E10-A27E-B1EDE5DAF278}" type="pres">
      <dgm:prSet presAssocID="{1BF939A0-8FD2-4F37-A830-964BBF1D1ACB}" presName="thickLine" presStyleLbl="alignNode1" presStyleIdx="0" presStyleCnt="4"/>
      <dgm:spPr/>
    </dgm:pt>
    <dgm:pt modelId="{8CAD223A-4EA9-4DDB-A717-26311D759BAD}" type="pres">
      <dgm:prSet presAssocID="{1BF939A0-8FD2-4F37-A830-964BBF1D1ACB}" presName="horz1" presStyleCnt="0"/>
      <dgm:spPr/>
    </dgm:pt>
    <dgm:pt modelId="{3FFD7329-34D5-490E-9EAD-696BD6BDEE6C}" type="pres">
      <dgm:prSet presAssocID="{1BF939A0-8FD2-4F37-A830-964BBF1D1ACB}" presName="tx1" presStyleLbl="revTx" presStyleIdx="0" presStyleCnt="8"/>
      <dgm:spPr/>
    </dgm:pt>
    <dgm:pt modelId="{EB525EF5-7C63-4D4A-8959-AAC41745C818}" type="pres">
      <dgm:prSet presAssocID="{1BF939A0-8FD2-4F37-A830-964BBF1D1ACB}" presName="vert1" presStyleCnt="0"/>
      <dgm:spPr/>
    </dgm:pt>
    <dgm:pt modelId="{1C965AC4-67DF-4BB2-A4E2-D6806FF88B56}" type="pres">
      <dgm:prSet presAssocID="{42B7BFF8-434C-454A-BE87-3DE54498EDDB}" presName="vertSpace2a" presStyleCnt="0"/>
      <dgm:spPr/>
    </dgm:pt>
    <dgm:pt modelId="{075A7D18-6095-46A3-B937-13D4A3F7B75A}" type="pres">
      <dgm:prSet presAssocID="{42B7BFF8-434C-454A-BE87-3DE54498EDDB}" presName="horz2" presStyleCnt="0"/>
      <dgm:spPr/>
    </dgm:pt>
    <dgm:pt modelId="{8BD294E8-6CF8-4116-9588-E19C6BF94233}" type="pres">
      <dgm:prSet presAssocID="{42B7BFF8-434C-454A-BE87-3DE54498EDDB}" presName="horzSpace2" presStyleCnt="0"/>
      <dgm:spPr/>
    </dgm:pt>
    <dgm:pt modelId="{BB6DD29D-C5F2-4CBB-BDC6-B360035815EA}" type="pres">
      <dgm:prSet presAssocID="{42B7BFF8-434C-454A-BE87-3DE54498EDDB}" presName="tx2" presStyleLbl="revTx" presStyleIdx="1" presStyleCnt="8" custScaleX="135292"/>
      <dgm:spPr/>
    </dgm:pt>
    <dgm:pt modelId="{9AA7B507-BDC2-488D-97EB-031FF2BC4535}" type="pres">
      <dgm:prSet presAssocID="{42B7BFF8-434C-454A-BE87-3DE54498EDDB}" presName="vert2" presStyleCnt="0"/>
      <dgm:spPr/>
    </dgm:pt>
    <dgm:pt modelId="{942AD764-5B54-4600-B8A6-196A6DFEAE86}" type="pres">
      <dgm:prSet presAssocID="{42B7BFF8-434C-454A-BE87-3DE54498EDDB}" presName="thinLine2b" presStyleLbl="callout" presStyleIdx="0" presStyleCnt="4"/>
      <dgm:spPr/>
    </dgm:pt>
    <dgm:pt modelId="{51B1DB9F-B0FF-433D-B4F7-50DB997B5A95}" type="pres">
      <dgm:prSet presAssocID="{42B7BFF8-434C-454A-BE87-3DE54498EDDB}" presName="vertSpace2b" presStyleCnt="0"/>
      <dgm:spPr/>
    </dgm:pt>
    <dgm:pt modelId="{69B1A7AD-FFF8-405C-A245-0FCE7F76B750}" type="pres">
      <dgm:prSet presAssocID="{FCEDA433-6FD8-42CD-9B39-CB330E479414}" presName="thickLine" presStyleLbl="alignNode1" presStyleIdx="1" presStyleCnt="4"/>
      <dgm:spPr/>
    </dgm:pt>
    <dgm:pt modelId="{3FAACAA5-3566-4F66-95D5-282C2F965326}" type="pres">
      <dgm:prSet presAssocID="{FCEDA433-6FD8-42CD-9B39-CB330E479414}" presName="horz1" presStyleCnt="0"/>
      <dgm:spPr/>
    </dgm:pt>
    <dgm:pt modelId="{8BCE7681-CD7F-4A9C-A2CC-04D5ECA3373B}" type="pres">
      <dgm:prSet presAssocID="{FCEDA433-6FD8-42CD-9B39-CB330E479414}" presName="tx1" presStyleLbl="revTx" presStyleIdx="2" presStyleCnt="8"/>
      <dgm:spPr/>
    </dgm:pt>
    <dgm:pt modelId="{A3FAB0E1-899C-4FED-8AEB-589E7B6C5745}" type="pres">
      <dgm:prSet presAssocID="{FCEDA433-6FD8-42CD-9B39-CB330E479414}" presName="vert1" presStyleCnt="0"/>
      <dgm:spPr/>
    </dgm:pt>
    <dgm:pt modelId="{BE369168-1BA6-4E56-A97F-4A4DF476A985}" type="pres">
      <dgm:prSet presAssocID="{CCBE6C58-7456-4E2B-9A90-20D4201F858C}" presName="vertSpace2a" presStyleCnt="0"/>
      <dgm:spPr/>
    </dgm:pt>
    <dgm:pt modelId="{B74C0DA8-7A7A-429B-8183-A011864AC3E3}" type="pres">
      <dgm:prSet presAssocID="{CCBE6C58-7456-4E2B-9A90-20D4201F858C}" presName="horz2" presStyleCnt="0"/>
      <dgm:spPr/>
    </dgm:pt>
    <dgm:pt modelId="{7DB3DFC5-E883-4FA7-9AE0-459A5D201CD8}" type="pres">
      <dgm:prSet presAssocID="{CCBE6C58-7456-4E2B-9A90-20D4201F858C}" presName="horzSpace2" presStyleCnt="0"/>
      <dgm:spPr/>
    </dgm:pt>
    <dgm:pt modelId="{84B6386F-7708-4DD1-962A-9879D023B1E7}" type="pres">
      <dgm:prSet presAssocID="{CCBE6C58-7456-4E2B-9A90-20D4201F858C}" presName="tx2" presStyleLbl="revTx" presStyleIdx="3" presStyleCnt="8" custScaleX="143690"/>
      <dgm:spPr/>
    </dgm:pt>
    <dgm:pt modelId="{14E0F16C-03A4-4D0F-8304-564C6E678E29}" type="pres">
      <dgm:prSet presAssocID="{CCBE6C58-7456-4E2B-9A90-20D4201F858C}" presName="vert2" presStyleCnt="0"/>
      <dgm:spPr/>
    </dgm:pt>
    <dgm:pt modelId="{3B7B071B-7B5E-4188-A926-D472E1E12139}" type="pres">
      <dgm:prSet presAssocID="{CCBE6C58-7456-4E2B-9A90-20D4201F858C}" presName="thinLine2b" presStyleLbl="callout" presStyleIdx="1" presStyleCnt="4"/>
      <dgm:spPr/>
    </dgm:pt>
    <dgm:pt modelId="{4F072EB9-6F58-4F5B-8CD2-BB4A5C3D638F}" type="pres">
      <dgm:prSet presAssocID="{CCBE6C58-7456-4E2B-9A90-20D4201F858C}" presName="vertSpace2b" presStyleCnt="0"/>
      <dgm:spPr/>
    </dgm:pt>
    <dgm:pt modelId="{FD75688D-9842-4C17-B347-6D108502121F}" type="pres">
      <dgm:prSet presAssocID="{BC06A10E-B2FC-4757-9A56-5E636E9D8983}" presName="thickLine" presStyleLbl="alignNode1" presStyleIdx="2" presStyleCnt="4"/>
      <dgm:spPr/>
    </dgm:pt>
    <dgm:pt modelId="{F8B553D8-5947-47DF-91A5-517CF5D78062}" type="pres">
      <dgm:prSet presAssocID="{BC06A10E-B2FC-4757-9A56-5E636E9D8983}" presName="horz1" presStyleCnt="0"/>
      <dgm:spPr/>
    </dgm:pt>
    <dgm:pt modelId="{C069F98E-84DE-4BC8-845E-7ABCBEECEF80}" type="pres">
      <dgm:prSet presAssocID="{BC06A10E-B2FC-4757-9A56-5E636E9D8983}" presName="tx1" presStyleLbl="revTx" presStyleIdx="4" presStyleCnt="8"/>
      <dgm:spPr/>
    </dgm:pt>
    <dgm:pt modelId="{BB2FA66B-1885-462E-AC0B-3C6EFBF6FA46}" type="pres">
      <dgm:prSet presAssocID="{BC06A10E-B2FC-4757-9A56-5E636E9D8983}" presName="vert1" presStyleCnt="0"/>
      <dgm:spPr/>
    </dgm:pt>
    <dgm:pt modelId="{40AE20CA-8F82-4EA0-89CE-A6700752B9D8}" type="pres">
      <dgm:prSet presAssocID="{933C2EEB-A809-4645-A334-35A0C24C6ECD}" presName="vertSpace2a" presStyleCnt="0"/>
      <dgm:spPr/>
    </dgm:pt>
    <dgm:pt modelId="{3BD07D4F-6E8B-4379-9CAA-66284A7F0939}" type="pres">
      <dgm:prSet presAssocID="{933C2EEB-A809-4645-A334-35A0C24C6ECD}" presName="horz2" presStyleCnt="0"/>
      <dgm:spPr/>
    </dgm:pt>
    <dgm:pt modelId="{511242FA-F607-47C7-AACD-8B598A8CC2D2}" type="pres">
      <dgm:prSet presAssocID="{933C2EEB-A809-4645-A334-35A0C24C6ECD}" presName="horzSpace2" presStyleCnt="0"/>
      <dgm:spPr/>
    </dgm:pt>
    <dgm:pt modelId="{73AC757E-D4D8-4346-ADA9-ED3F16960D49}" type="pres">
      <dgm:prSet presAssocID="{933C2EEB-A809-4645-A334-35A0C24C6ECD}" presName="tx2" presStyleLbl="revTx" presStyleIdx="5" presStyleCnt="8" custScaleX="149223"/>
      <dgm:spPr/>
    </dgm:pt>
    <dgm:pt modelId="{BB42B62F-86DB-484A-93BE-F0B5C85CFD77}" type="pres">
      <dgm:prSet presAssocID="{933C2EEB-A809-4645-A334-35A0C24C6ECD}" presName="vert2" presStyleCnt="0"/>
      <dgm:spPr/>
    </dgm:pt>
    <dgm:pt modelId="{5786E5A2-039D-4BED-8178-1103D092948B}" type="pres">
      <dgm:prSet presAssocID="{933C2EEB-A809-4645-A334-35A0C24C6ECD}" presName="thinLine2b" presStyleLbl="callout" presStyleIdx="2" presStyleCnt="4"/>
      <dgm:spPr/>
    </dgm:pt>
    <dgm:pt modelId="{A38BED59-5C74-431E-ABA3-00F354656B0B}" type="pres">
      <dgm:prSet presAssocID="{933C2EEB-A809-4645-A334-35A0C24C6ECD}" presName="vertSpace2b" presStyleCnt="0"/>
      <dgm:spPr/>
    </dgm:pt>
    <dgm:pt modelId="{EDEEA14C-87E5-4D48-B78B-170C66F60243}" type="pres">
      <dgm:prSet presAssocID="{B3C2A214-B7A9-40EB-AD2C-74082E23244C}" presName="thickLine" presStyleLbl="alignNode1" presStyleIdx="3" presStyleCnt="4"/>
      <dgm:spPr/>
    </dgm:pt>
    <dgm:pt modelId="{98FAE58D-EA61-4590-B239-8E1633879A30}" type="pres">
      <dgm:prSet presAssocID="{B3C2A214-B7A9-40EB-AD2C-74082E23244C}" presName="horz1" presStyleCnt="0"/>
      <dgm:spPr/>
    </dgm:pt>
    <dgm:pt modelId="{F8B71719-CC70-4037-A299-9467371C8952}" type="pres">
      <dgm:prSet presAssocID="{B3C2A214-B7A9-40EB-AD2C-74082E23244C}" presName="tx1" presStyleLbl="revTx" presStyleIdx="6" presStyleCnt="8"/>
      <dgm:spPr/>
    </dgm:pt>
    <dgm:pt modelId="{8644068C-04E5-4F8C-B21F-A45696323030}" type="pres">
      <dgm:prSet presAssocID="{B3C2A214-B7A9-40EB-AD2C-74082E23244C}" presName="vert1" presStyleCnt="0"/>
      <dgm:spPr/>
    </dgm:pt>
    <dgm:pt modelId="{0523DF0C-D5FC-408E-9889-D168E19B7185}" type="pres">
      <dgm:prSet presAssocID="{2A822892-69CC-490F-81BB-EA2F140DFAFE}" presName="vertSpace2a" presStyleCnt="0"/>
      <dgm:spPr/>
    </dgm:pt>
    <dgm:pt modelId="{1B025F7F-DA35-49CC-B2A4-A6065EA652CD}" type="pres">
      <dgm:prSet presAssocID="{2A822892-69CC-490F-81BB-EA2F140DFAFE}" presName="horz2" presStyleCnt="0"/>
      <dgm:spPr/>
    </dgm:pt>
    <dgm:pt modelId="{4CB2783F-62AF-437A-8BB0-3DDF81736797}" type="pres">
      <dgm:prSet presAssocID="{2A822892-69CC-490F-81BB-EA2F140DFAFE}" presName="horzSpace2" presStyleCnt="0"/>
      <dgm:spPr/>
    </dgm:pt>
    <dgm:pt modelId="{8D6FE83D-CC01-45B1-AC90-D38564116C4D}" type="pres">
      <dgm:prSet presAssocID="{2A822892-69CC-490F-81BB-EA2F140DFAFE}" presName="tx2" presStyleLbl="revTx" presStyleIdx="7" presStyleCnt="8" custScaleX="136208"/>
      <dgm:spPr/>
    </dgm:pt>
    <dgm:pt modelId="{5C4661CF-66AB-4978-8531-F609CE39338B}" type="pres">
      <dgm:prSet presAssocID="{2A822892-69CC-490F-81BB-EA2F140DFAFE}" presName="vert2" presStyleCnt="0"/>
      <dgm:spPr/>
    </dgm:pt>
    <dgm:pt modelId="{11CC7060-7826-4612-92C9-F5444A526812}" type="pres">
      <dgm:prSet presAssocID="{2A822892-69CC-490F-81BB-EA2F140DFAFE}" presName="thinLine2b" presStyleLbl="callout" presStyleIdx="3" presStyleCnt="4"/>
      <dgm:spPr/>
    </dgm:pt>
    <dgm:pt modelId="{A3BBF2FE-822D-4420-ABDD-CC28D691A759}" type="pres">
      <dgm:prSet presAssocID="{2A822892-69CC-490F-81BB-EA2F140DFAFE}" presName="vertSpace2b" presStyleCnt="0"/>
      <dgm:spPr/>
    </dgm:pt>
  </dgm:ptLst>
  <dgm:cxnLst>
    <dgm:cxn modelId="{F37DB702-2C1A-41D3-8115-B04C3D086405}" type="presOf" srcId="{D693A08E-E5CB-472D-9CDD-871E6D176C65}" destId="{E5A0B4E5-7D44-4C8F-A98C-50521FF41F30}" srcOrd="0" destOrd="0" presId="urn:microsoft.com/office/officeart/2008/layout/LinedList"/>
    <dgm:cxn modelId="{41226703-0E8C-4702-8EF1-DE6F8772B6CA}" srcId="{B3C2A214-B7A9-40EB-AD2C-74082E23244C}" destId="{2A822892-69CC-490F-81BB-EA2F140DFAFE}" srcOrd="0" destOrd="0" parTransId="{6C47A32B-4841-4493-B683-B85C5BD60113}" sibTransId="{62DA1614-1F26-4FBF-89C5-0A21D060812B}"/>
    <dgm:cxn modelId="{532FB720-1284-4B07-8630-C3448C75C193}" type="presOf" srcId="{933C2EEB-A809-4645-A334-35A0C24C6ECD}" destId="{73AC757E-D4D8-4346-ADA9-ED3F16960D49}" srcOrd="0" destOrd="0" presId="urn:microsoft.com/office/officeart/2008/layout/LinedList"/>
    <dgm:cxn modelId="{8568F82D-9596-4B4F-9D3A-ECA6A3BB3272}" srcId="{D693A08E-E5CB-472D-9CDD-871E6D176C65}" destId="{FCEDA433-6FD8-42CD-9B39-CB330E479414}" srcOrd="1" destOrd="0" parTransId="{6B7FCB2B-3E72-446F-9F40-D3A11C1AA65A}" sibTransId="{E2C4E1F6-4184-46BB-B17B-51E14708120E}"/>
    <dgm:cxn modelId="{4F44FF39-3D26-46B4-87CD-A830B956CA75}" srcId="{D693A08E-E5CB-472D-9CDD-871E6D176C65}" destId="{B3C2A214-B7A9-40EB-AD2C-74082E23244C}" srcOrd="3" destOrd="0" parTransId="{E24702DC-87B8-431F-B7F4-BB6F98831B63}" sibTransId="{99BC71E2-CF52-4009-B2EA-8D9A1D885893}"/>
    <dgm:cxn modelId="{AE449E76-DE7D-4478-A858-58E24D0ED68A}" type="presOf" srcId="{CCBE6C58-7456-4E2B-9A90-20D4201F858C}" destId="{84B6386F-7708-4DD1-962A-9879D023B1E7}" srcOrd="0" destOrd="0" presId="urn:microsoft.com/office/officeart/2008/layout/LinedList"/>
    <dgm:cxn modelId="{3571C286-FBBB-4A58-8659-9549BB17064B}" srcId="{1BF939A0-8FD2-4F37-A830-964BBF1D1ACB}" destId="{42B7BFF8-434C-454A-BE87-3DE54498EDDB}" srcOrd="0" destOrd="0" parTransId="{666C8A8A-5D1F-4622-8ACE-1D6E7B097846}" sibTransId="{F1636ED8-F70F-4922-8AE2-6EF3448A8186}"/>
    <dgm:cxn modelId="{AD4521AB-D5C8-4C21-8EF9-B5C09435C8F5}" type="presOf" srcId="{1BF939A0-8FD2-4F37-A830-964BBF1D1ACB}" destId="{3FFD7329-34D5-490E-9EAD-696BD6BDEE6C}" srcOrd="0" destOrd="0" presId="urn:microsoft.com/office/officeart/2008/layout/LinedList"/>
    <dgm:cxn modelId="{B756D6BE-C17A-484F-A4EE-3C446B603D23}" type="presOf" srcId="{BC06A10E-B2FC-4757-9A56-5E636E9D8983}" destId="{C069F98E-84DE-4BC8-845E-7ABCBEECEF80}" srcOrd="0" destOrd="0" presId="urn:microsoft.com/office/officeart/2008/layout/LinedList"/>
    <dgm:cxn modelId="{86F2F8CB-FF1E-4E39-B968-E953A5448B3B}" type="presOf" srcId="{2A822892-69CC-490F-81BB-EA2F140DFAFE}" destId="{8D6FE83D-CC01-45B1-AC90-D38564116C4D}" srcOrd="0" destOrd="0" presId="urn:microsoft.com/office/officeart/2008/layout/LinedList"/>
    <dgm:cxn modelId="{CE2B1ACC-BA52-46D0-AD5F-B0123F3484CE}" type="presOf" srcId="{42B7BFF8-434C-454A-BE87-3DE54498EDDB}" destId="{BB6DD29D-C5F2-4CBB-BDC6-B360035815EA}" srcOrd="0" destOrd="0" presId="urn:microsoft.com/office/officeart/2008/layout/LinedList"/>
    <dgm:cxn modelId="{F79E18D9-804D-4C88-9E16-F8FEA26AF991}" type="presOf" srcId="{B3C2A214-B7A9-40EB-AD2C-74082E23244C}" destId="{F8B71719-CC70-4037-A299-9467371C8952}" srcOrd="0" destOrd="0" presId="urn:microsoft.com/office/officeart/2008/layout/LinedList"/>
    <dgm:cxn modelId="{D3CC6ADD-5D71-4164-8CBE-73C6DAA81630}" srcId="{BC06A10E-B2FC-4757-9A56-5E636E9D8983}" destId="{933C2EEB-A809-4645-A334-35A0C24C6ECD}" srcOrd="0" destOrd="0" parTransId="{17BE5A38-961C-4389-9F2B-07597D1E18A3}" sibTransId="{E06069CF-5FA8-4002-94BC-E880A58D3CEA}"/>
    <dgm:cxn modelId="{285BA1E3-7A0F-4A91-870A-B0EEBBC3F87C}" srcId="{D693A08E-E5CB-472D-9CDD-871E6D176C65}" destId="{BC06A10E-B2FC-4757-9A56-5E636E9D8983}" srcOrd="2" destOrd="0" parTransId="{4369D108-1C5B-45B0-917E-F60565916B05}" sibTransId="{B335E5AE-71E8-46A1-8D3D-0A88F355CB6E}"/>
    <dgm:cxn modelId="{69FF9EEC-BA7A-4B75-BDA8-F2F1543E00E0}" srcId="{D693A08E-E5CB-472D-9CDD-871E6D176C65}" destId="{1BF939A0-8FD2-4F37-A830-964BBF1D1ACB}" srcOrd="0" destOrd="0" parTransId="{84D7F93F-E339-4D43-A322-427682EFC0E2}" sibTransId="{E829FFF9-A43F-4D20-B283-2FF7DABD9E9E}"/>
    <dgm:cxn modelId="{1DAE0EF8-2EC3-4FE4-BBE5-898A8D9C9C08}" srcId="{FCEDA433-6FD8-42CD-9B39-CB330E479414}" destId="{CCBE6C58-7456-4E2B-9A90-20D4201F858C}" srcOrd="0" destOrd="0" parTransId="{C3BC5067-1B77-43C4-9F47-BC025A3C352B}" sibTransId="{82C1E256-2918-4CE7-8866-E5909BDA8414}"/>
    <dgm:cxn modelId="{B1701DFD-E238-43DE-9ADA-445BE5515CDA}" type="presOf" srcId="{FCEDA433-6FD8-42CD-9B39-CB330E479414}" destId="{8BCE7681-CD7F-4A9C-A2CC-04D5ECA3373B}" srcOrd="0" destOrd="0" presId="urn:microsoft.com/office/officeart/2008/layout/LinedList"/>
    <dgm:cxn modelId="{07042C30-4CCE-42A4-9D84-9A302B90FAE3}" type="presParOf" srcId="{E5A0B4E5-7D44-4C8F-A98C-50521FF41F30}" destId="{BF24AACF-9494-4E10-A27E-B1EDE5DAF278}" srcOrd="0" destOrd="0" presId="urn:microsoft.com/office/officeart/2008/layout/LinedList"/>
    <dgm:cxn modelId="{E620A6A9-8F83-4F7A-9336-6B421A4F584A}" type="presParOf" srcId="{E5A0B4E5-7D44-4C8F-A98C-50521FF41F30}" destId="{8CAD223A-4EA9-4DDB-A717-26311D759BAD}" srcOrd="1" destOrd="0" presId="urn:microsoft.com/office/officeart/2008/layout/LinedList"/>
    <dgm:cxn modelId="{B47982D1-6054-474A-89C5-49E9D6FD0824}" type="presParOf" srcId="{8CAD223A-4EA9-4DDB-A717-26311D759BAD}" destId="{3FFD7329-34D5-490E-9EAD-696BD6BDEE6C}" srcOrd="0" destOrd="0" presId="urn:microsoft.com/office/officeart/2008/layout/LinedList"/>
    <dgm:cxn modelId="{9FE54F56-F7FE-4776-AF87-5CE4140584C8}" type="presParOf" srcId="{8CAD223A-4EA9-4DDB-A717-26311D759BAD}" destId="{EB525EF5-7C63-4D4A-8959-AAC41745C818}" srcOrd="1" destOrd="0" presId="urn:microsoft.com/office/officeart/2008/layout/LinedList"/>
    <dgm:cxn modelId="{4C9A4130-089F-45E5-8300-120D35D4F79C}" type="presParOf" srcId="{EB525EF5-7C63-4D4A-8959-AAC41745C818}" destId="{1C965AC4-67DF-4BB2-A4E2-D6806FF88B56}" srcOrd="0" destOrd="0" presId="urn:microsoft.com/office/officeart/2008/layout/LinedList"/>
    <dgm:cxn modelId="{52020761-1FF3-4501-A7BB-6C2402930487}" type="presParOf" srcId="{EB525EF5-7C63-4D4A-8959-AAC41745C818}" destId="{075A7D18-6095-46A3-B937-13D4A3F7B75A}" srcOrd="1" destOrd="0" presId="urn:microsoft.com/office/officeart/2008/layout/LinedList"/>
    <dgm:cxn modelId="{E2D95DF2-5B83-468F-B34B-EC11D27A4A19}" type="presParOf" srcId="{075A7D18-6095-46A3-B937-13D4A3F7B75A}" destId="{8BD294E8-6CF8-4116-9588-E19C6BF94233}" srcOrd="0" destOrd="0" presId="urn:microsoft.com/office/officeart/2008/layout/LinedList"/>
    <dgm:cxn modelId="{E645722D-3D97-4D19-B0D9-D54B2D355F5F}" type="presParOf" srcId="{075A7D18-6095-46A3-B937-13D4A3F7B75A}" destId="{BB6DD29D-C5F2-4CBB-BDC6-B360035815EA}" srcOrd="1" destOrd="0" presId="urn:microsoft.com/office/officeart/2008/layout/LinedList"/>
    <dgm:cxn modelId="{701C5E75-98AB-4BE3-96B6-5AF399B698EF}" type="presParOf" srcId="{075A7D18-6095-46A3-B937-13D4A3F7B75A}" destId="{9AA7B507-BDC2-488D-97EB-031FF2BC4535}" srcOrd="2" destOrd="0" presId="urn:microsoft.com/office/officeart/2008/layout/LinedList"/>
    <dgm:cxn modelId="{8C13665E-5D28-460D-9D89-D0508E87037F}" type="presParOf" srcId="{EB525EF5-7C63-4D4A-8959-AAC41745C818}" destId="{942AD764-5B54-4600-B8A6-196A6DFEAE86}" srcOrd="2" destOrd="0" presId="urn:microsoft.com/office/officeart/2008/layout/LinedList"/>
    <dgm:cxn modelId="{A99A3C27-C451-41DD-9628-3E6DF89D96C4}" type="presParOf" srcId="{EB525EF5-7C63-4D4A-8959-AAC41745C818}" destId="{51B1DB9F-B0FF-433D-B4F7-50DB997B5A95}" srcOrd="3" destOrd="0" presId="urn:microsoft.com/office/officeart/2008/layout/LinedList"/>
    <dgm:cxn modelId="{A9C4B085-B410-44EC-AD7E-BB5C1B0CD150}" type="presParOf" srcId="{E5A0B4E5-7D44-4C8F-A98C-50521FF41F30}" destId="{69B1A7AD-FFF8-405C-A245-0FCE7F76B750}" srcOrd="2" destOrd="0" presId="urn:microsoft.com/office/officeart/2008/layout/LinedList"/>
    <dgm:cxn modelId="{F2DADD0C-FCBA-418A-BBAC-5EBBC8D3758A}" type="presParOf" srcId="{E5A0B4E5-7D44-4C8F-A98C-50521FF41F30}" destId="{3FAACAA5-3566-4F66-95D5-282C2F965326}" srcOrd="3" destOrd="0" presId="urn:microsoft.com/office/officeart/2008/layout/LinedList"/>
    <dgm:cxn modelId="{2F7DE010-A336-40A8-B1CC-800791FBCFC7}" type="presParOf" srcId="{3FAACAA5-3566-4F66-95D5-282C2F965326}" destId="{8BCE7681-CD7F-4A9C-A2CC-04D5ECA3373B}" srcOrd="0" destOrd="0" presId="urn:microsoft.com/office/officeart/2008/layout/LinedList"/>
    <dgm:cxn modelId="{957EBC71-211A-4FFE-98B0-D1A550127F20}" type="presParOf" srcId="{3FAACAA5-3566-4F66-95D5-282C2F965326}" destId="{A3FAB0E1-899C-4FED-8AEB-589E7B6C5745}" srcOrd="1" destOrd="0" presId="urn:microsoft.com/office/officeart/2008/layout/LinedList"/>
    <dgm:cxn modelId="{1FC866A5-1835-453E-8053-4E9EBDEAC2A0}" type="presParOf" srcId="{A3FAB0E1-899C-4FED-8AEB-589E7B6C5745}" destId="{BE369168-1BA6-4E56-A97F-4A4DF476A985}" srcOrd="0" destOrd="0" presId="urn:microsoft.com/office/officeart/2008/layout/LinedList"/>
    <dgm:cxn modelId="{882E1180-A843-4D7E-818A-C0C4D8A29DA1}" type="presParOf" srcId="{A3FAB0E1-899C-4FED-8AEB-589E7B6C5745}" destId="{B74C0DA8-7A7A-429B-8183-A011864AC3E3}" srcOrd="1" destOrd="0" presId="urn:microsoft.com/office/officeart/2008/layout/LinedList"/>
    <dgm:cxn modelId="{289C78B1-636C-471C-AF09-B02CAEE1F968}" type="presParOf" srcId="{B74C0DA8-7A7A-429B-8183-A011864AC3E3}" destId="{7DB3DFC5-E883-4FA7-9AE0-459A5D201CD8}" srcOrd="0" destOrd="0" presId="urn:microsoft.com/office/officeart/2008/layout/LinedList"/>
    <dgm:cxn modelId="{542580B9-2472-4E56-B6D0-B9919DAB3F31}" type="presParOf" srcId="{B74C0DA8-7A7A-429B-8183-A011864AC3E3}" destId="{84B6386F-7708-4DD1-962A-9879D023B1E7}" srcOrd="1" destOrd="0" presId="urn:microsoft.com/office/officeart/2008/layout/LinedList"/>
    <dgm:cxn modelId="{74476C42-FAA8-4CD8-8086-EA3AA0F5C955}" type="presParOf" srcId="{B74C0DA8-7A7A-429B-8183-A011864AC3E3}" destId="{14E0F16C-03A4-4D0F-8304-564C6E678E29}" srcOrd="2" destOrd="0" presId="urn:microsoft.com/office/officeart/2008/layout/LinedList"/>
    <dgm:cxn modelId="{1ECE948A-BF13-4DA6-ADA3-3DA8DF6707DB}" type="presParOf" srcId="{A3FAB0E1-899C-4FED-8AEB-589E7B6C5745}" destId="{3B7B071B-7B5E-4188-A926-D472E1E12139}" srcOrd="2" destOrd="0" presId="urn:microsoft.com/office/officeart/2008/layout/LinedList"/>
    <dgm:cxn modelId="{690C5327-6FD3-4D9B-8E01-34B2624A5D37}" type="presParOf" srcId="{A3FAB0E1-899C-4FED-8AEB-589E7B6C5745}" destId="{4F072EB9-6F58-4F5B-8CD2-BB4A5C3D638F}" srcOrd="3" destOrd="0" presId="urn:microsoft.com/office/officeart/2008/layout/LinedList"/>
    <dgm:cxn modelId="{A1B0E7E1-C32D-4CE2-943B-1BDEE722A391}" type="presParOf" srcId="{E5A0B4E5-7D44-4C8F-A98C-50521FF41F30}" destId="{FD75688D-9842-4C17-B347-6D108502121F}" srcOrd="4" destOrd="0" presId="urn:microsoft.com/office/officeart/2008/layout/LinedList"/>
    <dgm:cxn modelId="{4DB1F9B6-17C1-49DB-930F-A24EE8AF1402}" type="presParOf" srcId="{E5A0B4E5-7D44-4C8F-A98C-50521FF41F30}" destId="{F8B553D8-5947-47DF-91A5-517CF5D78062}" srcOrd="5" destOrd="0" presId="urn:microsoft.com/office/officeart/2008/layout/LinedList"/>
    <dgm:cxn modelId="{BB331EEC-0B66-4CB6-9FFF-4831AF1CC54A}" type="presParOf" srcId="{F8B553D8-5947-47DF-91A5-517CF5D78062}" destId="{C069F98E-84DE-4BC8-845E-7ABCBEECEF80}" srcOrd="0" destOrd="0" presId="urn:microsoft.com/office/officeart/2008/layout/LinedList"/>
    <dgm:cxn modelId="{568200B4-2F86-4A48-B69F-47EF66ED52F5}" type="presParOf" srcId="{F8B553D8-5947-47DF-91A5-517CF5D78062}" destId="{BB2FA66B-1885-462E-AC0B-3C6EFBF6FA46}" srcOrd="1" destOrd="0" presId="urn:microsoft.com/office/officeart/2008/layout/LinedList"/>
    <dgm:cxn modelId="{56022BDF-999C-4186-9834-2FB412DF285E}" type="presParOf" srcId="{BB2FA66B-1885-462E-AC0B-3C6EFBF6FA46}" destId="{40AE20CA-8F82-4EA0-89CE-A6700752B9D8}" srcOrd="0" destOrd="0" presId="urn:microsoft.com/office/officeart/2008/layout/LinedList"/>
    <dgm:cxn modelId="{0B8399AF-072E-46A3-A1B8-99FF36EA4F39}" type="presParOf" srcId="{BB2FA66B-1885-462E-AC0B-3C6EFBF6FA46}" destId="{3BD07D4F-6E8B-4379-9CAA-66284A7F0939}" srcOrd="1" destOrd="0" presId="urn:microsoft.com/office/officeart/2008/layout/LinedList"/>
    <dgm:cxn modelId="{62C24B29-E738-46BB-A94A-EB568D3A77CA}" type="presParOf" srcId="{3BD07D4F-6E8B-4379-9CAA-66284A7F0939}" destId="{511242FA-F607-47C7-AACD-8B598A8CC2D2}" srcOrd="0" destOrd="0" presId="urn:microsoft.com/office/officeart/2008/layout/LinedList"/>
    <dgm:cxn modelId="{255ADA87-7AD6-44A7-BDED-BB3800D49E07}" type="presParOf" srcId="{3BD07D4F-6E8B-4379-9CAA-66284A7F0939}" destId="{73AC757E-D4D8-4346-ADA9-ED3F16960D49}" srcOrd="1" destOrd="0" presId="urn:microsoft.com/office/officeart/2008/layout/LinedList"/>
    <dgm:cxn modelId="{09E6AC3E-4E12-41ED-B650-F93B8FB6B0F4}" type="presParOf" srcId="{3BD07D4F-6E8B-4379-9CAA-66284A7F0939}" destId="{BB42B62F-86DB-484A-93BE-F0B5C85CFD77}" srcOrd="2" destOrd="0" presId="urn:microsoft.com/office/officeart/2008/layout/LinedList"/>
    <dgm:cxn modelId="{2B1BA6EF-B851-4ABB-A7B2-001B1C43CC56}" type="presParOf" srcId="{BB2FA66B-1885-462E-AC0B-3C6EFBF6FA46}" destId="{5786E5A2-039D-4BED-8178-1103D092948B}" srcOrd="2" destOrd="0" presId="urn:microsoft.com/office/officeart/2008/layout/LinedList"/>
    <dgm:cxn modelId="{E86D0941-7544-4055-91F5-43B05C2F199E}" type="presParOf" srcId="{BB2FA66B-1885-462E-AC0B-3C6EFBF6FA46}" destId="{A38BED59-5C74-431E-ABA3-00F354656B0B}" srcOrd="3" destOrd="0" presId="urn:microsoft.com/office/officeart/2008/layout/LinedList"/>
    <dgm:cxn modelId="{49713919-A8E9-477B-A533-CF6916EF893D}" type="presParOf" srcId="{E5A0B4E5-7D44-4C8F-A98C-50521FF41F30}" destId="{EDEEA14C-87E5-4D48-B78B-170C66F60243}" srcOrd="6" destOrd="0" presId="urn:microsoft.com/office/officeart/2008/layout/LinedList"/>
    <dgm:cxn modelId="{4DEFDDEF-9C14-4A81-A330-088B1B0C0360}" type="presParOf" srcId="{E5A0B4E5-7D44-4C8F-A98C-50521FF41F30}" destId="{98FAE58D-EA61-4590-B239-8E1633879A30}" srcOrd="7" destOrd="0" presId="urn:microsoft.com/office/officeart/2008/layout/LinedList"/>
    <dgm:cxn modelId="{0717F9E9-37CB-4CFC-9A84-0275801BB68C}" type="presParOf" srcId="{98FAE58D-EA61-4590-B239-8E1633879A30}" destId="{F8B71719-CC70-4037-A299-9467371C8952}" srcOrd="0" destOrd="0" presId="urn:microsoft.com/office/officeart/2008/layout/LinedList"/>
    <dgm:cxn modelId="{EDCED8E6-4647-495E-B96E-7F8007338DB9}" type="presParOf" srcId="{98FAE58D-EA61-4590-B239-8E1633879A30}" destId="{8644068C-04E5-4F8C-B21F-A45696323030}" srcOrd="1" destOrd="0" presId="urn:microsoft.com/office/officeart/2008/layout/LinedList"/>
    <dgm:cxn modelId="{103A8005-4018-43EB-BB88-2D27717C7DD0}" type="presParOf" srcId="{8644068C-04E5-4F8C-B21F-A45696323030}" destId="{0523DF0C-D5FC-408E-9889-D168E19B7185}" srcOrd="0" destOrd="0" presId="urn:microsoft.com/office/officeart/2008/layout/LinedList"/>
    <dgm:cxn modelId="{E4E1E063-B128-412D-A5C0-388E319CBE4C}" type="presParOf" srcId="{8644068C-04E5-4F8C-B21F-A45696323030}" destId="{1B025F7F-DA35-49CC-B2A4-A6065EA652CD}" srcOrd="1" destOrd="0" presId="urn:microsoft.com/office/officeart/2008/layout/LinedList"/>
    <dgm:cxn modelId="{F3D65858-FEB1-4D7C-90FA-6A1B3BE4E80D}" type="presParOf" srcId="{1B025F7F-DA35-49CC-B2A4-A6065EA652CD}" destId="{4CB2783F-62AF-437A-8BB0-3DDF81736797}" srcOrd="0" destOrd="0" presId="urn:microsoft.com/office/officeart/2008/layout/LinedList"/>
    <dgm:cxn modelId="{1BBEADBD-A038-49B1-B24D-F020F32E07A5}" type="presParOf" srcId="{1B025F7F-DA35-49CC-B2A4-A6065EA652CD}" destId="{8D6FE83D-CC01-45B1-AC90-D38564116C4D}" srcOrd="1" destOrd="0" presId="urn:microsoft.com/office/officeart/2008/layout/LinedList"/>
    <dgm:cxn modelId="{38A6E260-90BA-49CF-8F47-5D2BA35A63D6}" type="presParOf" srcId="{1B025F7F-DA35-49CC-B2A4-A6065EA652CD}" destId="{5C4661CF-66AB-4978-8531-F609CE39338B}" srcOrd="2" destOrd="0" presId="urn:microsoft.com/office/officeart/2008/layout/LinedList"/>
    <dgm:cxn modelId="{4FBE8FE4-8F09-4C6D-9E99-0475B70CB698}" type="presParOf" srcId="{8644068C-04E5-4F8C-B21F-A45696323030}" destId="{11CC7060-7826-4612-92C9-F5444A526812}" srcOrd="2" destOrd="0" presId="urn:microsoft.com/office/officeart/2008/layout/LinedList"/>
    <dgm:cxn modelId="{EC0B07A0-9F39-4D37-A798-BD35CF974D70}" type="presParOf" srcId="{8644068C-04E5-4F8C-B21F-A45696323030}" destId="{A3BBF2FE-822D-4420-ABDD-CC28D691A759}"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24AACF-9494-4E10-A27E-B1EDE5DAF278}">
      <dsp:nvSpPr>
        <dsp:cNvPr id="0" name=""/>
        <dsp:cNvSpPr/>
      </dsp:nvSpPr>
      <dsp:spPr>
        <a:xfrm>
          <a:off x="0" y="0"/>
          <a:ext cx="11430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FD7329-34D5-490E-9EAD-696BD6BDEE6C}">
      <dsp:nvSpPr>
        <dsp:cNvPr id="0" name=""/>
        <dsp:cNvSpPr/>
      </dsp:nvSpPr>
      <dsp:spPr>
        <a:xfrm>
          <a:off x="0" y="0"/>
          <a:ext cx="1788169" cy="1308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solidFill>
                <a:srgbClr val="005595"/>
              </a:solidFill>
            </a:rPr>
            <a:t>Phase 1:</a:t>
          </a:r>
        </a:p>
      </dsp:txBody>
      <dsp:txXfrm>
        <a:off x="0" y="0"/>
        <a:ext cx="1788169" cy="1308077"/>
      </dsp:txXfrm>
    </dsp:sp>
    <dsp:sp modelId="{BB6DD29D-C5F2-4CBB-BDC6-B360035815EA}">
      <dsp:nvSpPr>
        <dsp:cNvPr id="0" name=""/>
        <dsp:cNvSpPr/>
      </dsp:nvSpPr>
      <dsp:spPr>
        <a:xfrm>
          <a:off x="1922282" y="59400"/>
          <a:ext cx="9495559" cy="118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solidFill>
                <a:srgbClr val="005595"/>
              </a:solidFill>
            </a:rPr>
            <a:t>Analysis: workforce synthesis summaries; workgroup prioritization of needs; OHA gathers direct feedback from the public health workforce</a:t>
          </a:r>
        </a:p>
      </dsp:txBody>
      <dsp:txXfrm>
        <a:off x="1922282" y="59400"/>
        <a:ext cx="9495559" cy="1188000"/>
      </dsp:txXfrm>
    </dsp:sp>
    <dsp:sp modelId="{942AD764-5B54-4600-B8A6-196A6DFEAE86}">
      <dsp:nvSpPr>
        <dsp:cNvPr id="0" name=""/>
        <dsp:cNvSpPr/>
      </dsp:nvSpPr>
      <dsp:spPr>
        <a:xfrm>
          <a:off x="1788169" y="1247400"/>
          <a:ext cx="7152679"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9B1A7AD-FFF8-405C-A245-0FCE7F76B750}">
      <dsp:nvSpPr>
        <dsp:cNvPr id="0" name=""/>
        <dsp:cNvSpPr/>
      </dsp:nvSpPr>
      <dsp:spPr>
        <a:xfrm>
          <a:off x="0" y="1308077"/>
          <a:ext cx="11430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CE7681-CD7F-4A9C-A2CC-04D5ECA3373B}">
      <dsp:nvSpPr>
        <dsp:cNvPr id="0" name=""/>
        <dsp:cNvSpPr/>
      </dsp:nvSpPr>
      <dsp:spPr>
        <a:xfrm>
          <a:off x="0" y="1308077"/>
          <a:ext cx="1701105" cy="1308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solidFill>
                <a:srgbClr val="005595"/>
              </a:solidFill>
              <a:cs typeface="Arial"/>
            </a:rPr>
            <a:t>Phase 2:</a:t>
          </a:r>
          <a:endParaRPr lang="en-US" sz="2800" kern="1200">
            <a:solidFill>
              <a:srgbClr val="005595"/>
            </a:solidFill>
          </a:endParaRPr>
        </a:p>
      </dsp:txBody>
      <dsp:txXfrm>
        <a:off x="0" y="1308077"/>
        <a:ext cx="1701105" cy="1308077"/>
      </dsp:txXfrm>
    </dsp:sp>
    <dsp:sp modelId="{84B6386F-7708-4DD1-962A-9879D023B1E7}">
      <dsp:nvSpPr>
        <dsp:cNvPr id="0" name=""/>
        <dsp:cNvSpPr/>
      </dsp:nvSpPr>
      <dsp:spPr>
        <a:xfrm>
          <a:off x="1828688" y="1367477"/>
          <a:ext cx="9593949" cy="118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solidFill>
                <a:srgbClr val="005595"/>
              </a:solidFill>
              <a:cs typeface="Arial"/>
            </a:rPr>
            <a:t>Review: workgroup reviews all information (workforce synthesis materials, workgroup input, workforce feedback, state &amp; local public health c</a:t>
          </a:r>
          <a:r>
            <a:rPr lang="en-US" sz="2800" kern="1200">
              <a:solidFill>
                <a:srgbClr val="005595"/>
              </a:solidFill>
            </a:rPr>
            <a:t>osting &amp; capacity assessment </a:t>
          </a:r>
          <a:r>
            <a:rPr lang="en-US" sz="2800" kern="1200">
              <a:solidFill>
                <a:srgbClr val="005595"/>
              </a:solidFill>
              <a:cs typeface="Arial"/>
            </a:rPr>
            <a:t>)</a:t>
          </a:r>
          <a:endParaRPr lang="en-US" sz="2800" kern="1200">
            <a:solidFill>
              <a:srgbClr val="005595"/>
            </a:solidFill>
          </a:endParaRPr>
        </a:p>
      </dsp:txBody>
      <dsp:txXfrm>
        <a:off x="1828688" y="1367477"/>
        <a:ext cx="9593949" cy="1188000"/>
      </dsp:txXfrm>
    </dsp:sp>
    <dsp:sp modelId="{3B7B071B-7B5E-4188-A926-D472E1E12139}">
      <dsp:nvSpPr>
        <dsp:cNvPr id="0" name=""/>
        <dsp:cNvSpPr/>
      </dsp:nvSpPr>
      <dsp:spPr>
        <a:xfrm>
          <a:off x="1701105" y="2555477"/>
          <a:ext cx="6804421"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D75688D-9842-4C17-B347-6D108502121F}">
      <dsp:nvSpPr>
        <dsp:cNvPr id="0" name=""/>
        <dsp:cNvSpPr/>
      </dsp:nvSpPr>
      <dsp:spPr>
        <a:xfrm>
          <a:off x="0" y="2616154"/>
          <a:ext cx="11430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69F98E-84DE-4BC8-845E-7ABCBEECEF80}">
      <dsp:nvSpPr>
        <dsp:cNvPr id="0" name=""/>
        <dsp:cNvSpPr/>
      </dsp:nvSpPr>
      <dsp:spPr>
        <a:xfrm>
          <a:off x="0" y="2616154"/>
          <a:ext cx="1647527" cy="1308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solidFill>
                <a:srgbClr val="005595"/>
              </a:solidFill>
            </a:rPr>
            <a:t>Phase 3:</a:t>
          </a:r>
          <a:endParaRPr lang="en-US" sz="2800" kern="1200">
            <a:solidFill>
              <a:srgbClr val="005595"/>
            </a:solidFill>
            <a:cs typeface="Arial"/>
          </a:endParaRPr>
        </a:p>
      </dsp:txBody>
      <dsp:txXfrm>
        <a:off x="0" y="2616154"/>
        <a:ext cx="1647527" cy="1308077"/>
      </dsp:txXfrm>
    </dsp:sp>
    <dsp:sp modelId="{73AC757E-D4D8-4346-ADA9-ED3F16960D49}">
      <dsp:nvSpPr>
        <dsp:cNvPr id="0" name=""/>
        <dsp:cNvSpPr/>
      </dsp:nvSpPr>
      <dsp:spPr>
        <a:xfrm>
          <a:off x="1771091" y="2675555"/>
          <a:ext cx="9649572" cy="118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solidFill>
                <a:srgbClr val="005595"/>
              </a:solidFill>
              <a:cs typeface="Arial"/>
            </a:rPr>
            <a:t>Recommendations: workgroup drafts</a:t>
          </a:r>
          <a:r>
            <a:rPr lang="en-US" sz="2800" kern="1200">
              <a:solidFill>
                <a:srgbClr val="005595"/>
              </a:solidFill>
            </a:rPr>
            <a:t> recommendations for a statewide workforce plan, delivers to PHAB </a:t>
          </a:r>
        </a:p>
      </dsp:txBody>
      <dsp:txXfrm>
        <a:off x="1771091" y="2675555"/>
        <a:ext cx="9649572" cy="1188000"/>
      </dsp:txXfrm>
    </dsp:sp>
    <dsp:sp modelId="{5786E5A2-039D-4BED-8178-1103D092948B}">
      <dsp:nvSpPr>
        <dsp:cNvPr id="0" name=""/>
        <dsp:cNvSpPr/>
      </dsp:nvSpPr>
      <dsp:spPr>
        <a:xfrm>
          <a:off x="1647527" y="3863555"/>
          <a:ext cx="6590109"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DEEA14C-87E5-4D48-B78B-170C66F60243}">
      <dsp:nvSpPr>
        <dsp:cNvPr id="0" name=""/>
        <dsp:cNvSpPr/>
      </dsp:nvSpPr>
      <dsp:spPr>
        <a:xfrm>
          <a:off x="0" y="3924232"/>
          <a:ext cx="11430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B71719-CC70-4037-A299-9467371C8952}">
      <dsp:nvSpPr>
        <dsp:cNvPr id="0" name=""/>
        <dsp:cNvSpPr/>
      </dsp:nvSpPr>
      <dsp:spPr>
        <a:xfrm>
          <a:off x="0" y="3924232"/>
          <a:ext cx="1779240" cy="13080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solidFill>
                <a:srgbClr val="005595"/>
              </a:solidFill>
            </a:rPr>
            <a:t>Beyond this project:</a:t>
          </a:r>
          <a:endParaRPr lang="en-US" sz="2800" kern="1200">
            <a:solidFill>
              <a:srgbClr val="005595"/>
            </a:solidFill>
            <a:cs typeface="Arial"/>
          </a:endParaRPr>
        </a:p>
      </dsp:txBody>
      <dsp:txXfrm>
        <a:off x="0" y="3924232"/>
        <a:ext cx="1779240" cy="1308077"/>
      </dsp:txXfrm>
    </dsp:sp>
    <dsp:sp modelId="{8D6FE83D-CC01-45B1-AC90-D38564116C4D}">
      <dsp:nvSpPr>
        <dsp:cNvPr id="0" name=""/>
        <dsp:cNvSpPr/>
      </dsp:nvSpPr>
      <dsp:spPr>
        <a:xfrm>
          <a:off x="1912683" y="3983632"/>
          <a:ext cx="9512110" cy="118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solidFill>
                <a:srgbClr val="005595"/>
              </a:solidFill>
            </a:rPr>
            <a:t>Develop a Statewide Public Health System Workforce Plan based on recommendations</a:t>
          </a:r>
          <a:endParaRPr lang="en-US" sz="2800" kern="1200">
            <a:solidFill>
              <a:srgbClr val="005595"/>
            </a:solidFill>
            <a:cs typeface="Arial"/>
          </a:endParaRPr>
        </a:p>
      </dsp:txBody>
      <dsp:txXfrm>
        <a:off x="1912683" y="3983632"/>
        <a:ext cx="9512110" cy="1188000"/>
      </dsp:txXfrm>
    </dsp:sp>
    <dsp:sp modelId="{11CC7060-7826-4612-92C9-F5444A526812}">
      <dsp:nvSpPr>
        <dsp:cNvPr id="0" name=""/>
        <dsp:cNvSpPr/>
      </dsp:nvSpPr>
      <dsp:spPr>
        <a:xfrm>
          <a:off x="1779240" y="5171632"/>
          <a:ext cx="711696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092973-1E7A-B4A4-C763-585BE92A80C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42B46A95-1A93-C840-7C33-A947490C8B4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4F70C5BA-8CA7-40BD-B309-0702077D59B0}" type="datetimeFigureOut">
              <a:rPr lang="en-US"/>
              <a:pPr>
                <a:defRPr/>
              </a:pPr>
              <a:t>6/12/2024</a:t>
            </a:fld>
            <a:endParaRPr lang="en-US"/>
          </a:p>
        </p:txBody>
      </p:sp>
      <p:sp>
        <p:nvSpPr>
          <p:cNvPr id="4" name="Footer Placeholder 3">
            <a:extLst>
              <a:ext uri="{FF2B5EF4-FFF2-40B4-BE49-F238E27FC236}">
                <a16:creationId xmlns:a16="http://schemas.microsoft.com/office/drawing/2014/main" id="{92DC3FA6-CD47-7DCE-91C6-45FB9EE0A65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AD4D7A85-FC53-9DF6-20D7-1C8C74FECAB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1F0C5795-A589-4880-9031-34E0E30B8790}"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F547E62-10D9-000D-06AF-6EDF3596AC15}"/>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10243" name="Rectangle 3">
            <a:extLst>
              <a:ext uri="{FF2B5EF4-FFF2-40B4-BE49-F238E27FC236}">
                <a16:creationId xmlns:a16="http://schemas.microsoft.com/office/drawing/2014/main" id="{D2B86F13-78E6-949D-DFC9-9EB065075B9C}"/>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12292" name="Rectangle 4">
            <a:extLst>
              <a:ext uri="{FF2B5EF4-FFF2-40B4-BE49-F238E27FC236}">
                <a16:creationId xmlns:a16="http://schemas.microsoft.com/office/drawing/2014/main" id="{3F6DF7AC-CF9F-CE7A-1BF0-4125059FBFB5}"/>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a:extLst>
              <a:ext uri="{FF2B5EF4-FFF2-40B4-BE49-F238E27FC236}">
                <a16:creationId xmlns:a16="http://schemas.microsoft.com/office/drawing/2014/main" id="{FCCDE5CA-E11A-57C6-1F20-7E1E0BA8D552}"/>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246" name="Rectangle 6">
            <a:extLst>
              <a:ext uri="{FF2B5EF4-FFF2-40B4-BE49-F238E27FC236}">
                <a16:creationId xmlns:a16="http://schemas.microsoft.com/office/drawing/2014/main" id="{6F22B6C2-877C-44AE-4198-D2BE0A79D5B4}"/>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10247" name="Rectangle 7">
            <a:extLst>
              <a:ext uri="{FF2B5EF4-FFF2-40B4-BE49-F238E27FC236}">
                <a16:creationId xmlns:a16="http://schemas.microsoft.com/office/drawing/2014/main" id="{45503950-8375-8D0A-3488-4392C91374B4}"/>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E94F832-CF55-4830-BA0B-1D968C30627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oregon.gov/oha/PH/ABOUT/TASKFORCE/Documents/OHA_053023_Invest.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D16D517C-EACD-666D-9EDB-9F71F9606754}"/>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43E6FFEC-0437-7FC0-50E8-B23552B2DB4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Send a direct message to Tamby Moore for support with accommodation related questions during this meeting.</a:t>
            </a:r>
          </a:p>
          <a:p>
            <a:endParaRPr lang="en-US" altLang="en-US"/>
          </a:p>
          <a:p>
            <a:endParaRPr lang="en-US" altLang="en-US"/>
          </a:p>
        </p:txBody>
      </p:sp>
      <p:sp>
        <p:nvSpPr>
          <p:cNvPr id="16388" name="Slide Number Placeholder 3">
            <a:extLst>
              <a:ext uri="{FF2B5EF4-FFF2-40B4-BE49-F238E27FC236}">
                <a16:creationId xmlns:a16="http://schemas.microsoft.com/office/drawing/2014/main" id="{B3A69A2B-8BD6-1C44-0680-37DAFF890CF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995ADEFB-8B3D-4B59-9200-D130396E214C}" type="slidenum">
              <a:rPr lang="en-US" altLang="en-US" sz="1200" smtClean="0"/>
              <a:pPr/>
              <a:t>2</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t>4 Groups- Please facilitate yourselves (use Workgroup Discussion Questions as guide if necessary)</a:t>
            </a:r>
          </a:p>
          <a:p>
            <a:r>
              <a:rPr lang="en-US" sz="1200"/>
              <a:t>OHA project support team member will be notetaker &amp; time-keeper</a:t>
            </a:r>
          </a:p>
          <a:p>
            <a:endParaRPr lang="en-US"/>
          </a:p>
        </p:txBody>
      </p:sp>
      <p:sp>
        <p:nvSpPr>
          <p:cNvPr id="4" name="Slide Number Placeholder 3"/>
          <p:cNvSpPr>
            <a:spLocks noGrp="1"/>
          </p:cNvSpPr>
          <p:nvPr>
            <p:ph type="sldNum" sz="quarter" idx="5"/>
          </p:nvPr>
        </p:nvSpPr>
        <p:spPr/>
        <p:txBody>
          <a:bodyPr/>
          <a:lstStyle/>
          <a:p>
            <a:pPr>
              <a:defRPr/>
            </a:pPr>
            <a:fld id="{6E94F832-CF55-4830-BA0B-1D968C306277}" type="slidenum">
              <a:rPr lang="en-US" altLang="en-US" smtClean="0"/>
              <a:pPr>
                <a:defRPr/>
              </a:pPr>
              <a:t>16</a:t>
            </a:fld>
            <a:endParaRPr lang="en-US" altLang="en-US"/>
          </a:p>
        </p:txBody>
      </p:sp>
    </p:spTree>
    <p:extLst>
      <p:ext uri="{BB962C8B-B14F-4D97-AF65-F5344CB8AC3E}">
        <p14:creationId xmlns:p14="http://schemas.microsoft.com/office/powerpoint/2010/main" val="1615539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results from the prioritization polls are being used today to support the discussion by the workgroup. These reflection questions are provided to support the discussion.</a:t>
            </a:r>
          </a:p>
        </p:txBody>
      </p:sp>
      <p:sp>
        <p:nvSpPr>
          <p:cNvPr id="4" name="Slide Number Placeholder 3"/>
          <p:cNvSpPr>
            <a:spLocks noGrp="1"/>
          </p:cNvSpPr>
          <p:nvPr>
            <p:ph type="sldNum" sz="quarter" idx="5"/>
          </p:nvPr>
        </p:nvSpPr>
        <p:spPr/>
        <p:txBody>
          <a:bodyPr/>
          <a:lstStyle/>
          <a:p>
            <a:pPr>
              <a:defRPr/>
            </a:pPr>
            <a:fld id="{6E94F832-CF55-4830-BA0B-1D968C306277}" type="slidenum">
              <a:rPr lang="en-US" altLang="en-US" smtClean="0"/>
              <a:pPr>
                <a:defRPr/>
              </a:pPr>
              <a:t>18</a:t>
            </a:fld>
            <a:endParaRPr lang="en-US" altLang="en-US"/>
          </a:p>
        </p:txBody>
      </p:sp>
    </p:spTree>
    <p:extLst>
      <p:ext uri="{BB962C8B-B14F-4D97-AF65-F5344CB8AC3E}">
        <p14:creationId xmlns:p14="http://schemas.microsoft.com/office/powerpoint/2010/main" val="6679131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Small group discussions – breakout rooms will be open for 25 minutes, we will ask you to consider the following questions:</a:t>
            </a:r>
          </a:p>
          <a:p>
            <a:pPr marL="342900" marR="0" lvl="0" indent="-342900" fontAlgn="base">
              <a:lnSpc>
                <a:spcPct val="107000"/>
              </a:lnSpc>
              <a:spcBef>
                <a:spcPts val="0"/>
              </a:spcBef>
              <a:spcAft>
                <a:spcPts val="0"/>
              </a:spcAft>
              <a:buSzPts val="1400"/>
              <a:buFont typeface="Symbol" panose="05050102010706020507" pitchFamily="18" charset="2"/>
              <a:buChar char=""/>
            </a:pPr>
            <a:r>
              <a:rPr lang="en-US" sz="1200" kern="0">
                <a:effectLst/>
                <a:ea typeface="Times New Roman" panose="02020603050405020304" pitchFamily="18" charset="0"/>
                <a:cs typeface="Calibri" panose="020F0502020204030204" pitchFamily="34" charset="0"/>
              </a:rPr>
              <a:t>Is there a top priority that is missing from your perspective?</a:t>
            </a:r>
            <a:endParaRPr lang="en-US" sz="1200" kern="100">
              <a:effectLst/>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0"/>
              </a:spcAft>
              <a:buSzPts val="1400"/>
              <a:buFont typeface="Symbol" panose="05050102010706020507" pitchFamily="18" charset="2"/>
              <a:buChar char=""/>
            </a:pPr>
            <a:r>
              <a:rPr lang="en-US" kern="0">
                <a:ea typeface="Times New Roman" panose="02020603050405020304" pitchFamily="18" charset="0"/>
                <a:cs typeface="Calibri" panose="020F0502020204030204" pitchFamily="34" charset="0"/>
              </a:rPr>
              <a:t>W</a:t>
            </a:r>
            <a:r>
              <a:rPr lang="en-US" sz="1200" kern="0">
                <a:effectLst/>
                <a:ea typeface="Times New Roman" panose="02020603050405020304" pitchFamily="18" charset="0"/>
                <a:cs typeface="Calibri" panose="020F0502020204030204" pitchFamily="34" charset="0"/>
              </a:rPr>
              <a:t>ho needs to be engaged to understand the priority needs further?</a:t>
            </a:r>
            <a:endParaRPr lang="en-US" sz="1200" kern="100">
              <a:effectLst/>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0"/>
              </a:spcAft>
              <a:buSzPts val="1400"/>
              <a:buFont typeface="Symbol" panose="05050102010706020507" pitchFamily="18" charset="2"/>
              <a:buChar char=""/>
            </a:pPr>
            <a:r>
              <a:rPr lang="en-US" kern="0">
                <a:ea typeface="Times New Roman" panose="02020603050405020304" pitchFamily="18" charset="0"/>
                <a:cs typeface="Calibri" panose="020F0502020204030204" pitchFamily="34" charset="0"/>
              </a:rPr>
              <a:t>Are there parts of the public health system’s workforce that aren’t being </a:t>
            </a:r>
            <a:r>
              <a:rPr lang="en-US" sz="1200" kern="0">
                <a:effectLst/>
                <a:ea typeface="Times New Roman" panose="02020603050405020304" pitchFamily="18" charset="0"/>
                <a:cs typeface="Calibri" panose="020F0502020204030204" pitchFamily="34" charset="0"/>
              </a:rPr>
              <a:t>addressed in the prioritized needs?</a:t>
            </a:r>
            <a:endParaRPr lang="en-US" sz="1200" kern="100">
              <a:effectLst/>
              <a:ea typeface="Calibri" panose="020F0502020204030204" pitchFamily="34" charset="0"/>
              <a:cs typeface="Times New Roman" panose="02020603050405020304" pitchFamily="18" charset="0"/>
            </a:endParaRPr>
          </a:p>
          <a:p>
            <a:endParaRPr lang="en-US"/>
          </a:p>
          <a:p>
            <a:pPr lvl="0"/>
            <a:endParaRPr lang="en-US"/>
          </a:p>
          <a:p>
            <a:endParaRPr lang="en-US"/>
          </a:p>
        </p:txBody>
      </p:sp>
      <p:sp>
        <p:nvSpPr>
          <p:cNvPr id="4" name="Slide Number Placeholder 3"/>
          <p:cNvSpPr>
            <a:spLocks noGrp="1"/>
          </p:cNvSpPr>
          <p:nvPr>
            <p:ph type="sldNum" sz="quarter" idx="5"/>
          </p:nvPr>
        </p:nvSpPr>
        <p:spPr/>
        <p:txBody>
          <a:bodyPr/>
          <a:lstStyle/>
          <a:p>
            <a:pPr>
              <a:defRPr/>
            </a:pPr>
            <a:fld id="{6E94F832-CF55-4830-BA0B-1D968C306277}" type="slidenum">
              <a:rPr lang="en-US" altLang="en-US" smtClean="0"/>
              <a:pPr>
                <a:defRPr/>
              </a:pPr>
              <a:t>21</a:t>
            </a:fld>
            <a:endParaRPr lang="en-US" altLang="en-US"/>
          </a:p>
        </p:txBody>
      </p:sp>
    </p:spTree>
    <p:extLst>
      <p:ext uri="{BB962C8B-B14F-4D97-AF65-F5344CB8AC3E}">
        <p14:creationId xmlns:p14="http://schemas.microsoft.com/office/powerpoint/2010/main" val="26269175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results from the prioritization polls are being  used today to support the discussion by the workgroup. These reflection questions are provided to support the discussion.</a:t>
            </a: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E94F832-CF55-4830-BA0B-1D968C306277}"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mn-ea"/>
              <a:cs typeface="+mn-cs"/>
            </a:endParaRPr>
          </a:p>
        </p:txBody>
      </p:sp>
    </p:spTree>
    <p:extLst>
      <p:ext uri="{BB962C8B-B14F-4D97-AF65-F5344CB8AC3E}">
        <p14:creationId xmlns:p14="http://schemas.microsoft.com/office/powerpoint/2010/main" val="2173933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6E94F832-CF55-4830-BA0B-1D968C306277}" type="slidenum">
              <a:rPr lang="en-US" altLang="en-US" smtClean="0"/>
              <a:pPr>
                <a:defRPr/>
              </a:pPr>
              <a:t>7</a:t>
            </a:fld>
            <a:endParaRPr lang="en-US" altLang="en-US"/>
          </a:p>
        </p:txBody>
      </p:sp>
    </p:spTree>
    <p:extLst>
      <p:ext uri="{BB962C8B-B14F-4D97-AF65-F5344CB8AC3E}">
        <p14:creationId xmlns:p14="http://schemas.microsoft.com/office/powerpoint/2010/main" val="3331266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6E94F832-CF55-4830-BA0B-1D968C306277}" type="slidenum">
              <a:rPr lang="en-US" altLang="en-US" smtClean="0"/>
              <a:pPr>
                <a:defRPr/>
              </a:pPr>
              <a:t>8</a:t>
            </a:fld>
            <a:endParaRPr lang="en-US" altLang="en-US"/>
          </a:p>
        </p:txBody>
      </p:sp>
    </p:spTree>
    <p:extLst>
      <p:ext uri="{BB962C8B-B14F-4D97-AF65-F5344CB8AC3E}">
        <p14:creationId xmlns:p14="http://schemas.microsoft.com/office/powerpoint/2010/main" val="4257542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t>The previous slide included that in 2023 Oregon legislature invested $50M of state funding in public health modernization, a component of that investment includes the development of a workforce plan that supports the workforce of public health system</a:t>
            </a:r>
            <a:br>
              <a:rPr lang="en-US"/>
            </a:br>
            <a:r>
              <a:rPr lang="en-US"/>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latin typeface="Calibri"/>
                <a:cs typeface="Calibri"/>
                <a:hlinkClick r:id="rId3"/>
              </a:rPr>
              <a:t>https://www.oregon.gov/oha/PH/ABOUT/TASKFORCE/Documents/OHA_053023_Invest.pdf</a:t>
            </a:r>
            <a:r>
              <a:rPr lang="en-US" sz="1200">
                <a:latin typeface="Calibri"/>
                <a:cs typeface="Calibri"/>
              </a:rPr>
              <a:t> </a:t>
            </a:r>
            <a:endParaRPr lang="en-US">
              <a:solidFill>
                <a:schemeClr val="bg1"/>
              </a:solidFill>
            </a:endParaRPr>
          </a:p>
          <a:p>
            <a:endParaRPr lang="en-US"/>
          </a:p>
        </p:txBody>
      </p:sp>
      <p:sp>
        <p:nvSpPr>
          <p:cNvPr id="4" name="Slide Number Placeholder 3"/>
          <p:cNvSpPr>
            <a:spLocks noGrp="1"/>
          </p:cNvSpPr>
          <p:nvPr>
            <p:ph type="sldNum" sz="quarter" idx="5"/>
          </p:nvPr>
        </p:nvSpPr>
        <p:spPr/>
        <p:txBody>
          <a:bodyPr/>
          <a:lstStyle/>
          <a:p>
            <a:pPr>
              <a:defRPr/>
            </a:pPr>
            <a:fld id="{6E94F832-CF55-4830-BA0B-1D968C306277}" type="slidenum">
              <a:rPr lang="en-US" altLang="en-US" smtClean="0"/>
              <a:pPr>
                <a:defRPr/>
              </a:pPr>
              <a:t>9</a:t>
            </a:fld>
            <a:endParaRPr lang="en-US" altLang="en-US"/>
          </a:p>
        </p:txBody>
      </p:sp>
    </p:spTree>
    <p:extLst>
      <p:ext uri="{BB962C8B-B14F-4D97-AF65-F5344CB8AC3E}">
        <p14:creationId xmlns:p14="http://schemas.microsoft.com/office/powerpoint/2010/main" val="4136100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6E94F832-CF55-4830-BA0B-1D968C306277}" type="slidenum">
              <a:rPr lang="en-US" altLang="en-US" smtClean="0"/>
              <a:pPr>
                <a:defRPr/>
              </a:pPr>
              <a:t>10</a:t>
            </a:fld>
            <a:endParaRPr lang="en-US" altLang="en-US"/>
          </a:p>
        </p:txBody>
      </p:sp>
    </p:spTree>
    <p:extLst>
      <p:ext uri="{BB962C8B-B14F-4D97-AF65-F5344CB8AC3E}">
        <p14:creationId xmlns:p14="http://schemas.microsoft.com/office/powerpoint/2010/main" val="117213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r>
              <a:rPr lang="en-US">
                <a:cs typeface="Arial"/>
              </a:rPr>
              <a:t>The prioritization of needs that you are all doing, in May and June, will be shared as part of the engagement efforts that OHA’s project team is conducting between the months of July-Aug.</a:t>
            </a:r>
          </a:p>
          <a:p>
            <a:pPr lvl="1"/>
            <a:endParaRPr lang="en-US" sz="1200">
              <a:latin typeface="Arial"/>
              <a:cs typeface="Calibri"/>
            </a:endParaRP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82F8CAE4-48D5-45B7-8422-FB2AAA229B8F}"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mn-ea"/>
              <a:cs typeface="+mn-cs"/>
            </a:endParaRPr>
          </a:p>
        </p:txBody>
      </p:sp>
    </p:spTree>
    <p:extLst>
      <p:ext uri="{BB962C8B-B14F-4D97-AF65-F5344CB8AC3E}">
        <p14:creationId xmlns:p14="http://schemas.microsoft.com/office/powerpoint/2010/main" val="2149638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IN" sz="1200">
                <a:solidFill>
                  <a:srgbClr val="000000">
                    <a:lumMod val="85000"/>
                    <a:lumOff val="15000"/>
                  </a:srgbClr>
                </a:solidFill>
                <a:latin typeface="Segoe UI"/>
              </a:rPr>
              <a:t>Phase 2 begins next month. The workgroup will not meet in July or August. </a:t>
            </a:r>
            <a:br>
              <a:rPr lang="en-IN" sz="1200">
                <a:solidFill>
                  <a:srgbClr val="000000">
                    <a:lumMod val="85000"/>
                    <a:lumOff val="15000"/>
                  </a:srgbClr>
                </a:solidFill>
                <a:latin typeface="Segoe UI"/>
              </a:rPr>
            </a:br>
            <a:br>
              <a:rPr lang="en-IN" sz="1200">
                <a:solidFill>
                  <a:srgbClr val="000000">
                    <a:lumMod val="85000"/>
                    <a:lumOff val="15000"/>
                  </a:srgbClr>
                </a:solidFill>
                <a:latin typeface="Segoe UI"/>
              </a:rPr>
            </a:br>
            <a:r>
              <a:rPr lang="en-IN" sz="1200">
                <a:solidFill>
                  <a:srgbClr val="000000">
                    <a:lumMod val="85000"/>
                    <a:lumOff val="15000"/>
                  </a:srgbClr>
                </a:solidFill>
                <a:latin typeface="Segoe UI"/>
              </a:rPr>
              <a:t>July – Aug is time for workgroup members to review the summary materials of what we currently know about public health workforce (including: synthesis materials developed by WYSAC, workgroup input on workforce needs). Note information that is important to creating recommendations for a workforce plan.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IN" sz="1200">
              <a:solidFill>
                <a:srgbClr val="000000">
                  <a:lumMod val="85000"/>
                  <a:lumOff val="15000"/>
                </a:srgbClr>
              </a:solidFill>
              <a:latin typeface="Segoe UI"/>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IN" sz="1200">
                <a:solidFill>
                  <a:srgbClr val="000000">
                    <a:lumMod val="85000"/>
                    <a:lumOff val="15000"/>
                  </a:srgbClr>
                </a:solidFill>
                <a:latin typeface="Segoe UI"/>
              </a:rPr>
              <a:t>July – Aug OHA’s workforce project team offering opportunities to hear directly from the public health workforce by partner category. If we haven't already, we will be reaching out to workgroup members for guidance on offering these opportunities.</a:t>
            </a:r>
            <a:br>
              <a:rPr lang="en-IN" sz="1200">
                <a:solidFill>
                  <a:srgbClr val="000000">
                    <a:lumMod val="85000"/>
                    <a:lumOff val="15000"/>
                  </a:srgbClr>
                </a:solidFill>
                <a:latin typeface="Segoe UI"/>
              </a:rPr>
            </a:br>
            <a:br>
              <a:rPr lang="en-IN" sz="1200">
                <a:solidFill>
                  <a:srgbClr val="000000">
                    <a:lumMod val="85000"/>
                    <a:lumOff val="15000"/>
                  </a:srgbClr>
                </a:solidFill>
                <a:latin typeface="Segoe UI"/>
              </a:rPr>
            </a:br>
            <a:r>
              <a:rPr lang="en-IN" sz="1200">
                <a:solidFill>
                  <a:srgbClr val="000000">
                    <a:lumMod val="85000"/>
                    <a:lumOff val="15000"/>
                  </a:srgbClr>
                </a:solidFill>
                <a:latin typeface="Segoe UI"/>
              </a:rPr>
              <a:t>Sept – meeting will focus on summary of feedback from the workforce of the public health system. Costing and Capacity Assessment should be available.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IN" sz="1200">
              <a:solidFill>
                <a:srgbClr val="000000">
                  <a:lumMod val="85000"/>
                  <a:lumOff val="15000"/>
                </a:srgbClr>
              </a:solidFill>
              <a:latin typeface="Segoe UI"/>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IN" sz="1200">
                <a:solidFill>
                  <a:srgbClr val="000000">
                    <a:lumMod val="85000"/>
                    <a:lumOff val="15000"/>
                  </a:srgbClr>
                </a:solidFill>
                <a:latin typeface="Segoe UI"/>
              </a:rPr>
              <a:t>Oct-Dec – meetings focus on supporting the workgroup with drafting recommendations for what needs to go into a workforce plan. </a:t>
            </a: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E94F832-CF55-4830-BA0B-1D968C306277}" type="slidenum">
              <a:rPr kumimoji="0" lang="en-US" altLang="en-US" sz="1200" b="0" i="0" u="none" strike="noStrike" kern="1200" cap="none" spc="0" normalizeH="0" baseline="0" noProof="0" smtClean="0">
                <a:ln>
                  <a:noFill/>
                </a:ln>
                <a:solidFill>
                  <a:srgbClr val="000000"/>
                </a:solidFill>
                <a:effectLst/>
                <a:uLnTx/>
                <a:uFillTx/>
                <a:latin typeface="Times"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srgbClr val="000000"/>
              </a:solidFill>
              <a:effectLst/>
              <a:uLnTx/>
              <a:uFillTx/>
              <a:latin typeface="Times" panose="02020603050405020304" pitchFamily="18" charset="0"/>
              <a:ea typeface="+mn-ea"/>
              <a:cs typeface="+mn-cs"/>
            </a:endParaRPr>
          </a:p>
        </p:txBody>
      </p:sp>
    </p:spTree>
    <p:extLst>
      <p:ext uri="{BB962C8B-B14F-4D97-AF65-F5344CB8AC3E}">
        <p14:creationId xmlns:p14="http://schemas.microsoft.com/office/powerpoint/2010/main" val="327373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6E94F832-CF55-4830-BA0B-1D968C306277}" type="slidenum">
              <a:rPr lang="en-US" altLang="en-US" smtClean="0"/>
              <a:pPr>
                <a:defRPr/>
              </a:pPr>
              <a:t>13</a:t>
            </a:fld>
            <a:endParaRPr lang="en-US" altLang="en-US"/>
          </a:p>
        </p:txBody>
      </p:sp>
    </p:spTree>
    <p:extLst>
      <p:ext uri="{BB962C8B-B14F-4D97-AF65-F5344CB8AC3E}">
        <p14:creationId xmlns:p14="http://schemas.microsoft.com/office/powerpoint/2010/main" val="3652498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6E94F832-CF55-4830-BA0B-1D968C306277}" type="slidenum">
              <a:rPr lang="en-US" altLang="en-US" smtClean="0"/>
              <a:pPr>
                <a:defRPr/>
              </a:pPr>
              <a:t>15</a:t>
            </a:fld>
            <a:endParaRPr lang="en-US" altLang="en-US"/>
          </a:p>
        </p:txBody>
      </p:sp>
    </p:spTree>
    <p:extLst>
      <p:ext uri="{BB962C8B-B14F-4D97-AF65-F5344CB8AC3E}">
        <p14:creationId xmlns:p14="http://schemas.microsoft.com/office/powerpoint/2010/main" val="9744730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01F86F2-C497-2146-C0E2-DF63B11BF4A0}"/>
              </a:ext>
            </a:extLst>
          </p:cNvPr>
          <p:cNvSpPr>
            <a:spLocks/>
          </p:cNvSpPr>
          <p:nvPr userDrawn="1"/>
        </p:nvSpPr>
        <p:spPr bwMode="auto">
          <a:xfrm>
            <a:off x="296863" y="4530725"/>
            <a:ext cx="11598275" cy="2098675"/>
          </a:xfrm>
          <a:custGeom>
            <a:avLst/>
            <a:gdLst>
              <a:gd name="T0" fmla="*/ 0 w 11599295"/>
              <a:gd name="T1" fmla="*/ 574660 h 2098540"/>
              <a:gd name="T2" fmla="*/ 5909457 w 11599295"/>
              <a:gd name="T3" fmla="*/ 119 h 2098540"/>
              <a:gd name="T4" fmla="*/ 11596235 w 11599295"/>
              <a:gd name="T5" fmla="*/ 574660 h 2098540"/>
              <a:gd name="T6" fmla="*/ 11596235 w 11599295"/>
              <a:gd name="T7" fmla="*/ 2098945 h 2098540"/>
              <a:gd name="T8" fmla="*/ 0 w 11599295"/>
              <a:gd name="T9" fmla="*/ 2098945 h 2098540"/>
              <a:gd name="T10" fmla="*/ 0 w 11599295"/>
              <a:gd name="T11" fmla="*/ 574660 h 2098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99295" h="2098540">
                <a:moveTo>
                  <a:pt x="0" y="574549"/>
                </a:moveTo>
                <a:cubicBezTo>
                  <a:pt x="1991832" y="205272"/>
                  <a:pt x="2899278" y="-5743"/>
                  <a:pt x="5911017" y="119"/>
                </a:cubicBezTo>
                <a:cubicBezTo>
                  <a:pt x="8993094" y="58735"/>
                  <a:pt x="9730556" y="199410"/>
                  <a:pt x="11599295" y="574549"/>
                </a:cubicBezTo>
                <a:lnTo>
                  <a:pt x="11599295" y="2098540"/>
                </a:lnTo>
                <a:lnTo>
                  <a:pt x="0" y="2098540"/>
                </a:lnTo>
                <a:lnTo>
                  <a:pt x="0" y="574549"/>
                </a:lnTo>
                <a:close/>
              </a:path>
            </a:pathLst>
          </a:custGeom>
          <a:solidFill>
            <a:schemeClr val="accent1">
              <a:alpha val="30196"/>
            </a:scheme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cxnSp>
        <p:nvCxnSpPr>
          <p:cNvPr id="3" name="Straight Connector 12">
            <a:extLst>
              <a:ext uri="{FF2B5EF4-FFF2-40B4-BE49-F238E27FC236}">
                <a16:creationId xmlns:a16="http://schemas.microsoft.com/office/drawing/2014/main" id="{BCE0231B-0E8A-1B0D-3878-90F62C65AA97}"/>
              </a:ext>
            </a:extLst>
          </p:cNvPr>
          <p:cNvCxnSpPr>
            <a:cxnSpLocks noChangeShapeType="1"/>
          </p:cNvCxnSpPr>
          <p:nvPr userDrawn="1"/>
        </p:nvCxnSpPr>
        <p:spPr bwMode="auto">
          <a:xfrm flipH="1">
            <a:off x="287338" y="6662738"/>
            <a:ext cx="11599862"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 name="Straight Connector 13">
            <a:extLst>
              <a:ext uri="{FF2B5EF4-FFF2-40B4-BE49-F238E27FC236}">
                <a16:creationId xmlns:a16="http://schemas.microsoft.com/office/drawing/2014/main" id="{69E8D1A1-AFD9-98AE-B0F1-B5B47AE803AC}"/>
              </a:ext>
            </a:extLst>
          </p:cNvPr>
          <p:cNvCxnSpPr>
            <a:cxnSpLocks noChangeShapeType="1"/>
          </p:cNvCxnSpPr>
          <p:nvPr userDrawn="1"/>
        </p:nvCxnSpPr>
        <p:spPr bwMode="auto">
          <a:xfrm flipH="1">
            <a:off x="296863" y="228600"/>
            <a:ext cx="11598275"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5" name="Picture 14" descr="Logo&#10;&#10;Description automatically generated">
            <a:extLst>
              <a:ext uri="{FF2B5EF4-FFF2-40B4-BE49-F238E27FC236}">
                <a16:creationId xmlns:a16="http://schemas.microsoft.com/office/drawing/2014/main" id="{4C2E4BCF-53F2-EE00-E029-02739728FE5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24400" y="4914900"/>
            <a:ext cx="2590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914400" y="682626"/>
            <a:ext cx="10363200" cy="1470025"/>
          </a:xfrm>
        </p:spPr>
        <p:txBody>
          <a:bodyPr/>
          <a:lstStyle>
            <a:lvl1pPr algn="ctr">
              <a:defRPr sz="4400"/>
            </a:lvl1pPr>
          </a:lstStyle>
          <a:p>
            <a:pPr lvl="0"/>
            <a:r>
              <a:rPr lang="en-US" altLang="en-US" noProof="0"/>
              <a:t>Title</a:t>
            </a:r>
          </a:p>
        </p:txBody>
      </p:sp>
      <p:sp>
        <p:nvSpPr>
          <p:cNvPr id="6147" name="Rectangle 3"/>
          <p:cNvSpPr>
            <a:spLocks noGrp="1" noChangeArrowheads="1"/>
          </p:cNvSpPr>
          <p:nvPr>
            <p:ph type="subTitle" idx="1"/>
          </p:nvPr>
        </p:nvSpPr>
        <p:spPr>
          <a:xfrm>
            <a:off x="1828800" y="2438400"/>
            <a:ext cx="8534400" cy="1752600"/>
          </a:xfrm>
        </p:spPr>
        <p:txBody>
          <a:bodyPr/>
          <a:lstStyle>
            <a:lvl1pPr marL="0" indent="0" algn="ctr">
              <a:buFontTx/>
              <a:buNone/>
              <a:defRPr sz="3200"/>
            </a:lvl1pPr>
          </a:lstStyle>
          <a:p>
            <a:pPr lvl="0"/>
            <a:r>
              <a:rPr lang="en-US" altLang="en-US" noProof="0"/>
              <a:t>Click to edit Master subtitle style</a:t>
            </a:r>
          </a:p>
        </p:txBody>
      </p:sp>
      <p:sp>
        <p:nvSpPr>
          <p:cNvPr id="6" name="Footer Placeholder 5">
            <a:extLst>
              <a:ext uri="{FF2B5EF4-FFF2-40B4-BE49-F238E27FC236}">
                <a16:creationId xmlns:a16="http://schemas.microsoft.com/office/drawing/2014/main" id="{600AADB8-A573-FEDD-ED07-C177364D0995}"/>
              </a:ext>
            </a:extLst>
          </p:cNvPr>
          <p:cNvSpPr>
            <a:spLocks noGrp="1" noChangeArrowheads="1"/>
          </p:cNvSpPr>
          <p:nvPr>
            <p:ph type="ftr" sz="quarter" idx="10"/>
          </p:nvPr>
        </p:nvSpPr>
        <p:spPr>
          <a:xfrm>
            <a:off x="4648200" y="6219825"/>
            <a:ext cx="2895600" cy="234950"/>
          </a:xfrm>
        </p:spPr>
        <p:txBody>
          <a:bodyPr/>
          <a:lstStyle>
            <a:lvl1pPr algn="l" eaLnBrk="0" hangingPunct="0">
              <a:spcBef>
                <a:spcPct val="50000"/>
              </a:spcBef>
              <a:defRPr/>
            </a:lvl1pPr>
          </a:lstStyle>
          <a:p>
            <a:pPr>
              <a:defRPr/>
            </a:pPr>
            <a:r>
              <a:rPr lang="en-US" altLang="en-US"/>
              <a:t>OREGON PUBLIC HEALTH DIVISION</a:t>
            </a:r>
          </a:p>
        </p:txBody>
      </p:sp>
    </p:spTree>
    <p:extLst>
      <p:ext uri="{BB962C8B-B14F-4D97-AF65-F5344CB8AC3E}">
        <p14:creationId xmlns:p14="http://schemas.microsoft.com/office/powerpoint/2010/main" val="2666098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4C350C1E-46F9-DE77-F709-3E73C8510D76}"/>
              </a:ext>
            </a:extLst>
          </p:cNvPr>
          <p:cNvSpPr>
            <a:spLocks noGrp="1" noChangeArrowheads="1"/>
          </p:cNvSpPr>
          <p:nvPr>
            <p:ph type="sldNum" sz="quarter" idx="10"/>
          </p:nvPr>
        </p:nvSpPr>
        <p:spPr/>
        <p:txBody>
          <a:bodyPr/>
          <a:lstStyle>
            <a:lvl1pPr>
              <a:defRPr/>
            </a:lvl1pPr>
          </a:lstStyle>
          <a:p>
            <a:pPr>
              <a:defRPr/>
            </a:pPr>
            <a:fld id="{A9336E71-FB84-4FC0-814A-D200AC71A7AF}" type="slidenum">
              <a:rPr lang="en-US" altLang="en-US"/>
              <a:pPr>
                <a:defRPr/>
              </a:pPr>
              <a:t>‹#›</a:t>
            </a:fld>
            <a:endParaRPr lang="en-US" altLang="en-US"/>
          </a:p>
        </p:txBody>
      </p:sp>
      <p:sp>
        <p:nvSpPr>
          <p:cNvPr id="5" name="Rectangle 10">
            <a:extLst>
              <a:ext uri="{FF2B5EF4-FFF2-40B4-BE49-F238E27FC236}">
                <a16:creationId xmlns:a16="http://schemas.microsoft.com/office/drawing/2014/main" id="{95BD83A9-CE5B-9D87-55DD-9A0A78B978B3}"/>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BE49208F-8851-26A7-4029-FA07ECD4550C}"/>
              </a:ext>
            </a:extLst>
          </p:cNvPr>
          <p:cNvSpPr>
            <a:spLocks noGrp="1" noChangeArrowheads="1"/>
          </p:cNvSpPr>
          <p:nvPr>
            <p:ph type="dt" sz="half" idx="12"/>
          </p:nvPr>
        </p:nvSpPr>
        <p:spPr>
          <a:xfrm>
            <a:off x="406400" y="6229350"/>
            <a:ext cx="4673600" cy="247650"/>
          </a:xfrm>
        </p:spPr>
        <p:txBody>
          <a:bodyPr/>
          <a:lstStyle>
            <a:lvl1pPr>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1549022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64DE6E9D-F76C-EF6A-7DFF-53F8FFC6F91D}"/>
              </a:ext>
            </a:extLst>
          </p:cNvPr>
          <p:cNvSpPr>
            <a:spLocks noGrp="1" noChangeArrowheads="1"/>
          </p:cNvSpPr>
          <p:nvPr>
            <p:ph type="sldNum" sz="quarter" idx="10"/>
          </p:nvPr>
        </p:nvSpPr>
        <p:spPr/>
        <p:txBody>
          <a:bodyPr/>
          <a:lstStyle>
            <a:lvl1pPr>
              <a:defRPr/>
            </a:lvl1pPr>
          </a:lstStyle>
          <a:p>
            <a:pPr>
              <a:defRPr/>
            </a:pPr>
            <a:fld id="{9C8CFFBF-6C1D-4220-8891-378AE7ACC663}" type="slidenum">
              <a:rPr lang="en-US" altLang="en-US"/>
              <a:pPr>
                <a:defRPr/>
              </a:pPr>
              <a:t>‹#›</a:t>
            </a:fld>
            <a:endParaRPr lang="en-US" altLang="en-US"/>
          </a:p>
        </p:txBody>
      </p:sp>
      <p:sp>
        <p:nvSpPr>
          <p:cNvPr id="5" name="Rectangle 10">
            <a:extLst>
              <a:ext uri="{FF2B5EF4-FFF2-40B4-BE49-F238E27FC236}">
                <a16:creationId xmlns:a16="http://schemas.microsoft.com/office/drawing/2014/main" id="{7BC30C6E-9A5F-7593-5D17-71C0B9466496}"/>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84054111-EED9-8490-EE57-6986B5883782}"/>
              </a:ext>
            </a:extLst>
          </p:cNvPr>
          <p:cNvSpPr>
            <a:spLocks noGrp="1" noChangeArrowheads="1"/>
          </p:cNvSpPr>
          <p:nvPr>
            <p:ph type="dt" sz="half" idx="12"/>
          </p:nvPr>
        </p:nvSpPr>
        <p:spPr>
          <a:xfrm>
            <a:off x="406400" y="6229350"/>
            <a:ext cx="4673600" cy="247650"/>
          </a:xfrm>
        </p:spPr>
        <p:txBody>
          <a:bodyPr/>
          <a:lstStyle>
            <a:lvl1pPr>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2190641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1" y="3887117"/>
            <a:ext cx="10363200" cy="610820"/>
          </a:xfrm>
        </p:spPr>
        <p:txBody>
          <a:bodyPr/>
          <a:lstStyle>
            <a:lvl1pPr algn="ctr">
              <a:defRPr lang="en-US" sz="4000" kern="1200" smtClean="0">
                <a:solidFill>
                  <a:schemeClr val="tx1">
                    <a:lumMod val="75000"/>
                    <a:lumOff val="25000"/>
                  </a:schemeClr>
                </a:solidFill>
                <a:latin typeface="+mj-lt"/>
                <a:ea typeface="+mj-ea"/>
                <a:cs typeface="+mj-cs"/>
              </a:defRPr>
            </a:lvl1pPr>
          </a:lstStyle>
          <a:p>
            <a:r>
              <a:rPr lang="en-US"/>
              <a:t>Click to edit Master title style</a:t>
            </a:r>
          </a:p>
        </p:txBody>
      </p:sp>
      <p:sp>
        <p:nvSpPr>
          <p:cNvPr id="3" name="Subtitle 2"/>
          <p:cNvSpPr>
            <a:spLocks noGrp="1"/>
          </p:cNvSpPr>
          <p:nvPr>
            <p:ph type="subTitle" idx="1"/>
          </p:nvPr>
        </p:nvSpPr>
        <p:spPr>
          <a:xfrm>
            <a:off x="1828800" y="4399020"/>
            <a:ext cx="8534401" cy="764440"/>
          </a:xfrm>
        </p:spPr>
        <p:txBody>
          <a:bodyPr>
            <a:normAutofit/>
          </a:bodyPr>
          <a:lstStyle>
            <a:lvl1pPr marL="0" indent="0" algn="ctr">
              <a:buNone/>
              <a:defRPr lang="en-US" sz="2400" kern="1200" smtClean="0">
                <a:solidFill>
                  <a:schemeClr val="tx1">
                    <a:lumMod val="65000"/>
                    <a:lumOff val="35000"/>
                  </a:schemeClr>
                </a:solidFill>
                <a:latin typeface="+mj-lt"/>
                <a:ea typeface="+mj-ea"/>
                <a:cs typeface="+mj-cs"/>
              </a:defRPr>
            </a:lvl1pPr>
            <a:lvl2pPr marL="609468" indent="0" algn="ctr">
              <a:buNone/>
              <a:defRPr>
                <a:solidFill>
                  <a:schemeClr val="tx1">
                    <a:tint val="75000"/>
                  </a:schemeClr>
                </a:solidFill>
              </a:defRPr>
            </a:lvl2pPr>
            <a:lvl3pPr marL="1218936" indent="0" algn="ctr">
              <a:buNone/>
              <a:defRPr>
                <a:solidFill>
                  <a:schemeClr val="tx1">
                    <a:tint val="75000"/>
                  </a:schemeClr>
                </a:solidFill>
              </a:defRPr>
            </a:lvl3pPr>
            <a:lvl4pPr marL="1828404" indent="0" algn="ctr">
              <a:buNone/>
              <a:defRPr>
                <a:solidFill>
                  <a:schemeClr val="tx1">
                    <a:tint val="75000"/>
                  </a:schemeClr>
                </a:solidFill>
              </a:defRPr>
            </a:lvl4pPr>
            <a:lvl5pPr marL="2437872" indent="0" algn="ctr">
              <a:buNone/>
              <a:defRPr>
                <a:solidFill>
                  <a:schemeClr val="tx1">
                    <a:tint val="75000"/>
                  </a:schemeClr>
                </a:solidFill>
              </a:defRPr>
            </a:lvl5pPr>
            <a:lvl6pPr marL="3047340" indent="0" algn="ctr">
              <a:buNone/>
              <a:defRPr>
                <a:solidFill>
                  <a:schemeClr val="tx1">
                    <a:tint val="75000"/>
                  </a:schemeClr>
                </a:solidFill>
              </a:defRPr>
            </a:lvl6pPr>
            <a:lvl7pPr marL="3656808" indent="0" algn="ctr">
              <a:buNone/>
              <a:defRPr>
                <a:solidFill>
                  <a:schemeClr val="tx1">
                    <a:tint val="75000"/>
                  </a:schemeClr>
                </a:solidFill>
              </a:defRPr>
            </a:lvl7pPr>
            <a:lvl8pPr marL="4266275" indent="0" algn="ctr">
              <a:buNone/>
              <a:defRPr>
                <a:solidFill>
                  <a:schemeClr val="tx1">
                    <a:tint val="75000"/>
                  </a:schemeClr>
                </a:solidFill>
              </a:defRPr>
            </a:lvl8pPr>
            <a:lvl9pPr marL="487574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78D6DB-6798-42D2-B9AD-FC6F1C72FC30}"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DE275-BE14-4364-AEA2-5F5667C0FD49}" type="slidenum">
              <a:rPr lang="en-US" smtClean="0"/>
              <a:pPr/>
              <a:t>‹#›</a:t>
            </a:fld>
            <a:endParaRPr lang="en-US"/>
          </a:p>
        </p:txBody>
      </p:sp>
    </p:spTree>
    <p:extLst>
      <p:ext uri="{BB962C8B-B14F-4D97-AF65-F5344CB8AC3E}">
        <p14:creationId xmlns:p14="http://schemas.microsoft.com/office/powerpoint/2010/main" val="3726247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1"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1" cy="1752600"/>
          </a:xfrm>
        </p:spPr>
        <p:txBody>
          <a:bodyPr/>
          <a:lstStyle>
            <a:lvl1pPr marL="0" indent="0" algn="ctr">
              <a:buNone/>
              <a:defRPr>
                <a:solidFill>
                  <a:schemeClr val="tx1">
                    <a:tint val="75000"/>
                  </a:schemeClr>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25404F2-BE9A-4460-8815-8F645183555F}"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2396084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5404F2-BE9A-4460-8815-8F645183555F}"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1957172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53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700">
                <a:solidFill>
                  <a:schemeClr val="tx1">
                    <a:tint val="75000"/>
                  </a:schemeClr>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5404F2-BE9A-4460-8815-8F645183555F}"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2197479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2"/>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5404F2-BE9A-4460-8815-8F645183555F}" type="datetimeFigureOut">
              <a:rPr lang="en-US" smtClean="0"/>
              <a:pPr/>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2287926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4"/>
            <a:ext cx="5386917" cy="639763"/>
          </a:xfrm>
        </p:spPr>
        <p:txBody>
          <a:bodyPr anchor="b"/>
          <a:lstStyle>
            <a:lvl1pPr marL="0" indent="0">
              <a:buNone/>
              <a:defRPr sz="32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4"/>
            <a:ext cx="5389033" cy="639763"/>
          </a:xfrm>
        </p:spPr>
        <p:txBody>
          <a:bodyPr anchor="b"/>
          <a:lstStyle>
            <a:lvl1pPr marL="0" indent="0">
              <a:buNone/>
              <a:defRPr sz="32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25404F2-BE9A-4460-8815-8F645183555F}" type="datetimeFigureOut">
              <a:rPr lang="en-US" smtClean="0"/>
              <a:pPr/>
              <a:t>6/12/2024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1755375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a:lvl1pPr>
          </a:lstStyle>
          <a:p>
            <a:r>
              <a:rPr lang="en-US"/>
              <a:t>Click to edit Master title style</a:t>
            </a:r>
          </a:p>
        </p:txBody>
      </p:sp>
      <p:sp>
        <p:nvSpPr>
          <p:cNvPr id="3" name="Date Placeholder 2"/>
          <p:cNvSpPr>
            <a:spLocks noGrp="1"/>
          </p:cNvSpPr>
          <p:nvPr>
            <p:ph type="dt" sz="half" idx="10"/>
          </p:nvPr>
        </p:nvSpPr>
        <p:spPr/>
        <p:txBody>
          <a:bodyPr/>
          <a:lstStyle/>
          <a:p>
            <a:fld id="{425404F2-BE9A-4460-8815-8F645183555F}" type="datetimeFigureOut">
              <a:rPr lang="en-US" smtClean="0"/>
              <a:pPr/>
              <a:t>6/12/2024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34569503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404F2-BE9A-4460-8815-8F645183555F}" type="datetimeFigureOut">
              <a:rPr lang="en-US" smtClean="0"/>
              <a:pPr/>
              <a:t>6/12/2024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383695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p>
        </p:txBody>
      </p:sp>
      <p:sp>
        <p:nvSpPr>
          <p:cNvPr id="3" name="Content Placeholder 2"/>
          <p:cNvSpPr>
            <a:spLocks noGrp="1"/>
          </p:cNvSpPr>
          <p:nvPr>
            <p:ph idx="1"/>
          </p:nvPr>
        </p:nvSpPr>
        <p:spPr/>
        <p:txBody>
          <a:bodyPr/>
          <a:lstStyle>
            <a:lvl1pPr>
              <a:defRPr sz="3200"/>
            </a:lvl1pPr>
            <a:lvl2pPr>
              <a:defRPr sz="2400"/>
            </a:lvl2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B96D700-FBB4-CC76-3455-D65ADA2EDD3C}"/>
              </a:ext>
            </a:extLst>
          </p:cNvPr>
          <p:cNvSpPr>
            <a:spLocks noGrp="1" noChangeArrowheads="1"/>
          </p:cNvSpPr>
          <p:nvPr>
            <p:ph type="dt" sz="half" idx="10"/>
          </p:nvPr>
        </p:nvSpPr>
        <p:spPr>
          <a:xfrm>
            <a:off x="406400" y="6229350"/>
            <a:ext cx="4673600" cy="247650"/>
          </a:xfrm>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8654D209-1275-F40E-B977-920ED531B56A}"/>
              </a:ext>
            </a:extLst>
          </p:cNvPr>
          <p:cNvSpPr>
            <a:spLocks noGrp="1" noChangeArrowheads="1"/>
          </p:cNvSpPr>
          <p:nvPr>
            <p:ph type="sldNum" sz="quarter" idx="11"/>
          </p:nvPr>
        </p:nvSpPr>
        <p:spPr/>
        <p:txBody>
          <a:bodyPr/>
          <a:lstStyle>
            <a:lvl1pPr>
              <a:defRPr/>
            </a:lvl1pPr>
          </a:lstStyle>
          <a:p>
            <a:pPr>
              <a:defRPr/>
            </a:pPr>
            <a:fld id="{C7410456-0719-4CD9-83D4-8B30C6E45D85}" type="slidenum">
              <a:rPr lang="en-US" altLang="en-US"/>
              <a:pPr>
                <a:defRPr/>
              </a:pPr>
              <a:t>‹#›</a:t>
            </a:fld>
            <a:endParaRPr lang="en-US" altLang="en-US"/>
          </a:p>
        </p:txBody>
      </p:sp>
      <p:sp>
        <p:nvSpPr>
          <p:cNvPr id="6" name="Rectangle 10">
            <a:extLst>
              <a:ext uri="{FF2B5EF4-FFF2-40B4-BE49-F238E27FC236}">
                <a16:creationId xmlns:a16="http://schemas.microsoft.com/office/drawing/2014/main" id="{E588ED90-53E2-4DF4-D15A-AB081109EADC}"/>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7703901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1"/>
          </a:xfrm>
        </p:spPr>
        <p:txBody>
          <a:bodyPr anchor="b"/>
          <a:lstStyle>
            <a:lvl1pPr algn="l">
              <a:defRPr sz="27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9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425404F2-BE9A-4460-8815-8F645183555F}" type="datetimeFigureOut">
              <a:rPr lang="en-US" smtClean="0"/>
              <a:pPr/>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29745283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700" b="1"/>
            </a:lvl1pPr>
          </a:lstStyle>
          <a:p>
            <a:r>
              <a:rPr lang="en-US"/>
              <a:t>Click to edit Master title style</a:t>
            </a:r>
          </a:p>
        </p:txBody>
      </p:sp>
      <p:sp>
        <p:nvSpPr>
          <p:cNvPr id="3" name="Picture Placeholder 2"/>
          <p:cNvSpPr>
            <a:spLocks noGrp="1"/>
          </p:cNvSpPr>
          <p:nvPr>
            <p:ph type="pic" idx="1"/>
          </p:nvPr>
        </p:nvSpPr>
        <p:spPr>
          <a:xfrm>
            <a:off x="2389718" y="612775"/>
            <a:ext cx="7315200" cy="4114800"/>
          </a:xfrm>
        </p:spPr>
        <p:txBody>
          <a:bodyPr/>
          <a:lstStyle>
            <a:lvl1pPr marL="0" indent="0">
              <a:buNone/>
              <a:defRPr sz="43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endParaRPr lang="en-US"/>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9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425404F2-BE9A-4460-8815-8F645183555F}" type="datetimeFigureOut">
              <a:rPr lang="en-US" smtClean="0"/>
              <a:pPr/>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38093773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5404F2-BE9A-4460-8815-8F645183555F}"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8147415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5404F2-BE9A-4460-8815-8F645183555F}"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668622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5" name="Rectangle 8">
            <a:extLst>
              <a:ext uri="{FF2B5EF4-FFF2-40B4-BE49-F238E27FC236}">
                <a16:creationId xmlns:a16="http://schemas.microsoft.com/office/drawing/2014/main" id="{40029559-3B38-A3C6-6945-F835C6820F70}"/>
              </a:ext>
            </a:extLst>
          </p:cNvPr>
          <p:cNvSpPr>
            <a:spLocks noGrp="1" noChangeArrowheads="1"/>
          </p:cNvSpPr>
          <p:nvPr>
            <p:ph type="sldNum" sz="quarter" idx="11"/>
          </p:nvPr>
        </p:nvSpPr>
        <p:spPr>
          <a:ln/>
        </p:spPr>
        <p:txBody>
          <a:bodyPr/>
          <a:lstStyle>
            <a:lvl1pPr>
              <a:defRPr/>
            </a:lvl1pPr>
          </a:lstStyle>
          <a:p>
            <a:pPr>
              <a:defRPr/>
            </a:pPr>
            <a:fld id="{EB3BBF83-07C0-4E35-813D-326CE22DA077}" type="slidenum">
              <a:rPr lang="en-US" altLang="en-US"/>
              <a:pPr>
                <a:defRPr/>
              </a:pPr>
              <a:t>‹#›</a:t>
            </a:fld>
            <a:endParaRPr lang="en-US" altLang="en-US"/>
          </a:p>
        </p:txBody>
      </p:sp>
      <p:sp>
        <p:nvSpPr>
          <p:cNvPr id="6" name="Rectangle 10">
            <a:extLst>
              <a:ext uri="{FF2B5EF4-FFF2-40B4-BE49-F238E27FC236}">
                <a16:creationId xmlns:a16="http://schemas.microsoft.com/office/drawing/2014/main" id="{850E0BD4-8141-80C1-6D50-E035FD491D75}"/>
              </a:ext>
            </a:extLst>
          </p:cNvPr>
          <p:cNvSpPr>
            <a:spLocks noGrp="1" noChangeArrowheads="1"/>
          </p:cNvSpPr>
          <p:nvPr>
            <p:ph type="ftr" sz="quarter" idx="12"/>
          </p:nvPr>
        </p:nvSpPr>
        <p:spPr>
          <a:ln/>
        </p:spPr>
        <p:txBody>
          <a:bodyPr/>
          <a:lstStyle>
            <a:lvl1pPr>
              <a:defRPr/>
            </a:lvl1pPr>
          </a:lstStyle>
          <a:p>
            <a:pPr>
              <a:defRPr/>
            </a:pPr>
            <a:endParaRPr lang="en-US" altLang="en-US"/>
          </a:p>
        </p:txBody>
      </p:sp>
      <p:sp>
        <p:nvSpPr>
          <p:cNvPr id="7" name="Footer Placeholder 5">
            <a:extLst>
              <a:ext uri="{FF2B5EF4-FFF2-40B4-BE49-F238E27FC236}">
                <a16:creationId xmlns:a16="http://schemas.microsoft.com/office/drawing/2014/main" id="{E92FF75C-D9D7-0F97-1E60-FDE5DCED6AE7}"/>
              </a:ext>
            </a:extLst>
          </p:cNvPr>
          <p:cNvSpPr txBox="1">
            <a:spLocks noChangeArrowheads="1"/>
          </p:cNvSpPr>
          <p:nvPr userDrawn="1"/>
        </p:nvSpPr>
        <p:spPr bwMode="auto">
          <a:xfrm>
            <a:off x="355600" y="6242050"/>
            <a:ext cx="2895600" cy="234950"/>
          </a:xfrm>
          <a:prstGeom prst="rect">
            <a:avLst/>
          </a:prstGeom>
          <a:noFill/>
          <a:ln>
            <a:noFill/>
          </a:ln>
          <a:effec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50000"/>
              </a:spcBef>
              <a:spcAft>
                <a:spcPct val="0"/>
              </a:spcAft>
              <a:defRPr sz="1200" kern="1200">
                <a:solidFill>
                  <a:srgbClr val="005595"/>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a:lstStyle>
          <a:p>
            <a:pPr>
              <a:defRPr/>
            </a:pPr>
            <a:r>
              <a:rPr lang="en-US" altLang="en-US"/>
              <a:t>OREGON PUBLIC HEALTH DIVISION</a:t>
            </a:r>
          </a:p>
        </p:txBody>
      </p:sp>
    </p:spTree>
    <p:extLst>
      <p:ext uri="{BB962C8B-B14F-4D97-AF65-F5344CB8AC3E}">
        <p14:creationId xmlns:p14="http://schemas.microsoft.com/office/powerpoint/2010/main" val="1749505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p>
        </p:txBody>
      </p:sp>
      <p:sp>
        <p:nvSpPr>
          <p:cNvPr id="3" name="Content Placeholder 2"/>
          <p:cNvSpPr>
            <a:spLocks noGrp="1"/>
          </p:cNvSpPr>
          <p:nvPr>
            <p:ph sz="half" idx="1"/>
          </p:nvPr>
        </p:nvSpPr>
        <p:spPr>
          <a:xfrm>
            <a:off x="609600" y="1600200"/>
            <a:ext cx="5384800" cy="4114800"/>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114800"/>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91EBEADD-FCD8-78D5-F57A-ABA344BBB093}"/>
              </a:ext>
            </a:extLst>
          </p:cNvPr>
          <p:cNvSpPr>
            <a:spLocks noGrp="1" noChangeArrowheads="1"/>
          </p:cNvSpPr>
          <p:nvPr>
            <p:ph type="sldNum" sz="quarter" idx="10"/>
          </p:nvPr>
        </p:nvSpPr>
        <p:spPr/>
        <p:txBody>
          <a:bodyPr/>
          <a:lstStyle>
            <a:lvl1pPr>
              <a:defRPr/>
            </a:lvl1pPr>
          </a:lstStyle>
          <a:p>
            <a:pPr>
              <a:defRPr/>
            </a:pPr>
            <a:fld id="{7BCA0A37-6C94-41F1-96F4-93836CC1EF00}" type="slidenum">
              <a:rPr lang="en-US" altLang="en-US"/>
              <a:pPr>
                <a:defRPr/>
              </a:pPr>
              <a:t>‹#›</a:t>
            </a:fld>
            <a:endParaRPr lang="en-US" altLang="en-US"/>
          </a:p>
        </p:txBody>
      </p:sp>
      <p:sp>
        <p:nvSpPr>
          <p:cNvPr id="6" name="Rectangle 10">
            <a:extLst>
              <a:ext uri="{FF2B5EF4-FFF2-40B4-BE49-F238E27FC236}">
                <a16:creationId xmlns:a16="http://schemas.microsoft.com/office/drawing/2014/main" id="{8DB3782D-E6F0-D247-09C9-0B9C75D8DAB2}"/>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7" name="Rectangle 4">
            <a:extLst>
              <a:ext uri="{FF2B5EF4-FFF2-40B4-BE49-F238E27FC236}">
                <a16:creationId xmlns:a16="http://schemas.microsoft.com/office/drawing/2014/main" id="{C1196165-49B5-F49F-F797-576FBC723876}"/>
              </a:ext>
            </a:extLst>
          </p:cNvPr>
          <p:cNvSpPr>
            <a:spLocks noGrp="1" noChangeArrowheads="1"/>
          </p:cNvSpPr>
          <p:nvPr>
            <p:ph type="dt" sz="half" idx="12"/>
          </p:nvPr>
        </p:nvSpPr>
        <p:spPr>
          <a:xfrm>
            <a:off x="406400" y="6229350"/>
            <a:ext cx="4673600" cy="247650"/>
          </a:xfrm>
        </p:spPr>
        <p:txBody>
          <a:bodyPr/>
          <a:lstStyle>
            <a:lvl1pPr>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3368013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lvl1pPr>
              <a:defRPr sz="4400"/>
            </a:lvl1p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A0A932CF-D74E-8D23-2E3A-C2045EDBDDBC}"/>
              </a:ext>
            </a:extLst>
          </p:cNvPr>
          <p:cNvSpPr>
            <a:spLocks noGrp="1" noChangeArrowheads="1"/>
          </p:cNvSpPr>
          <p:nvPr>
            <p:ph type="sldNum" sz="quarter" idx="10"/>
          </p:nvPr>
        </p:nvSpPr>
        <p:spPr/>
        <p:txBody>
          <a:bodyPr/>
          <a:lstStyle>
            <a:lvl1pPr>
              <a:defRPr/>
            </a:lvl1pPr>
          </a:lstStyle>
          <a:p>
            <a:pPr>
              <a:defRPr/>
            </a:pPr>
            <a:fld id="{7C30CB9D-B2D7-47AE-B66A-68C939165167}" type="slidenum">
              <a:rPr lang="en-US" altLang="en-US"/>
              <a:pPr>
                <a:defRPr/>
              </a:pPr>
              <a:t>‹#›</a:t>
            </a:fld>
            <a:endParaRPr lang="en-US" altLang="en-US"/>
          </a:p>
        </p:txBody>
      </p:sp>
      <p:sp>
        <p:nvSpPr>
          <p:cNvPr id="8" name="Rectangle 10">
            <a:extLst>
              <a:ext uri="{FF2B5EF4-FFF2-40B4-BE49-F238E27FC236}">
                <a16:creationId xmlns:a16="http://schemas.microsoft.com/office/drawing/2014/main" id="{C9599468-A232-65AD-4819-B886C1D1E5E4}"/>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9" name="Rectangle 4">
            <a:extLst>
              <a:ext uri="{FF2B5EF4-FFF2-40B4-BE49-F238E27FC236}">
                <a16:creationId xmlns:a16="http://schemas.microsoft.com/office/drawing/2014/main" id="{4CAE95CE-14FF-8C3B-451C-82872CD2F7D4}"/>
              </a:ext>
            </a:extLst>
          </p:cNvPr>
          <p:cNvSpPr>
            <a:spLocks noGrp="1" noChangeArrowheads="1"/>
          </p:cNvSpPr>
          <p:nvPr>
            <p:ph type="dt" sz="half" idx="12"/>
          </p:nvPr>
        </p:nvSpPr>
        <p:spPr>
          <a:xfrm>
            <a:off x="406400" y="6229350"/>
            <a:ext cx="4673600" cy="247650"/>
          </a:xfrm>
        </p:spPr>
        <p:txBody>
          <a:bodyPr/>
          <a:lstStyle>
            <a:lvl1pPr>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2316613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p>
        </p:txBody>
      </p:sp>
      <p:sp>
        <p:nvSpPr>
          <p:cNvPr id="3" name="Rectangle 8">
            <a:extLst>
              <a:ext uri="{FF2B5EF4-FFF2-40B4-BE49-F238E27FC236}">
                <a16:creationId xmlns:a16="http://schemas.microsoft.com/office/drawing/2014/main" id="{1B7698A4-4F56-8CB3-39E7-38080B7FF0AB}"/>
              </a:ext>
            </a:extLst>
          </p:cNvPr>
          <p:cNvSpPr>
            <a:spLocks noGrp="1" noChangeArrowheads="1"/>
          </p:cNvSpPr>
          <p:nvPr>
            <p:ph type="sldNum" sz="quarter" idx="10"/>
          </p:nvPr>
        </p:nvSpPr>
        <p:spPr/>
        <p:txBody>
          <a:bodyPr/>
          <a:lstStyle>
            <a:lvl1pPr>
              <a:defRPr/>
            </a:lvl1pPr>
          </a:lstStyle>
          <a:p>
            <a:pPr>
              <a:defRPr/>
            </a:pPr>
            <a:fld id="{EFAD6923-C409-4380-912B-3BD51187B5AA}" type="slidenum">
              <a:rPr lang="en-US" altLang="en-US"/>
              <a:pPr>
                <a:defRPr/>
              </a:pPr>
              <a:t>‹#›</a:t>
            </a:fld>
            <a:endParaRPr lang="en-US" altLang="en-US"/>
          </a:p>
        </p:txBody>
      </p:sp>
      <p:sp>
        <p:nvSpPr>
          <p:cNvPr id="4" name="Rectangle 10">
            <a:extLst>
              <a:ext uri="{FF2B5EF4-FFF2-40B4-BE49-F238E27FC236}">
                <a16:creationId xmlns:a16="http://schemas.microsoft.com/office/drawing/2014/main" id="{5D4AA3C2-02BF-31D6-F41F-F96DFAE7CE81}"/>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5" name="Date Placeholder 4">
            <a:extLst>
              <a:ext uri="{FF2B5EF4-FFF2-40B4-BE49-F238E27FC236}">
                <a16:creationId xmlns:a16="http://schemas.microsoft.com/office/drawing/2014/main" id="{0FF88E59-3BAA-34E9-AC5E-FD1F2A09E03A}"/>
              </a:ext>
            </a:extLst>
          </p:cNvPr>
          <p:cNvSpPr>
            <a:spLocks noGrp="1" noChangeArrowheads="1"/>
          </p:cNvSpPr>
          <p:nvPr>
            <p:ph type="dt" sz="half" idx="12"/>
          </p:nvPr>
        </p:nvSpPr>
        <p:spPr>
          <a:xfrm>
            <a:off x="406400" y="6229350"/>
            <a:ext cx="4673600" cy="247650"/>
          </a:xfrm>
        </p:spPr>
        <p:txBody>
          <a:bodyPr/>
          <a:lstStyle>
            <a:lvl1pPr>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68202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823707E7-7827-1D2B-6B0F-8DA4E28BE83B}"/>
              </a:ext>
            </a:extLst>
          </p:cNvPr>
          <p:cNvSpPr>
            <a:spLocks noGrp="1" noChangeArrowheads="1"/>
          </p:cNvSpPr>
          <p:nvPr>
            <p:ph type="sldNum" sz="quarter" idx="10"/>
          </p:nvPr>
        </p:nvSpPr>
        <p:spPr/>
        <p:txBody>
          <a:bodyPr/>
          <a:lstStyle>
            <a:lvl1pPr>
              <a:defRPr/>
            </a:lvl1pPr>
          </a:lstStyle>
          <a:p>
            <a:pPr>
              <a:defRPr/>
            </a:pPr>
            <a:fld id="{3127D63E-70B8-44FA-99B1-DC7D20583574}" type="slidenum">
              <a:rPr lang="en-US" altLang="en-US"/>
              <a:pPr>
                <a:defRPr/>
              </a:pPr>
              <a:t>‹#›</a:t>
            </a:fld>
            <a:endParaRPr lang="en-US" altLang="en-US"/>
          </a:p>
        </p:txBody>
      </p:sp>
      <p:sp>
        <p:nvSpPr>
          <p:cNvPr id="3" name="Rectangle 10">
            <a:extLst>
              <a:ext uri="{FF2B5EF4-FFF2-40B4-BE49-F238E27FC236}">
                <a16:creationId xmlns:a16="http://schemas.microsoft.com/office/drawing/2014/main" id="{6CBF3387-6B85-57F9-A595-A2E604649A4E}"/>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4" name="Date Placeholder 3">
            <a:extLst>
              <a:ext uri="{FF2B5EF4-FFF2-40B4-BE49-F238E27FC236}">
                <a16:creationId xmlns:a16="http://schemas.microsoft.com/office/drawing/2014/main" id="{53E4FDC0-BA99-F3E7-DD54-B19EF3B0135E}"/>
              </a:ext>
            </a:extLst>
          </p:cNvPr>
          <p:cNvSpPr>
            <a:spLocks noGrp="1" noChangeArrowheads="1"/>
          </p:cNvSpPr>
          <p:nvPr>
            <p:ph type="dt" sz="half" idx="12"/>
          </p:nvPr>
        </p:nvSpPr>
        <p:spPr>
          <a:xfrm>
            <a:off x="406400" y="6229350"/>
            <a:ext cx="4673600" cy="247650"/>
          </a:xfrm>
        </p:spPr>
        <p:txBody>
          <a:bodyPr/>
          <a:lstStyle>
            <a:lvl1pPr>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1011028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40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8">
            <a:extLst>
              <a:ext uri="{FF2B5EF4-FFF2-40B4-BE49-F238E27FC236}">
                <a16:creationId xmlns:a16="http://schemas.microsoft.com/office/drawing/2014/main" id="{DFC58314-78AB-B09C-D8C4-88B6AAF09F9D}"/>
              </a:ext>
            </a:extLst>
          </p:cNvPr>
          <p:cNvSpPr>
            <a:spLocks noGrp="1" noChangeArrowheads="1"/>
          </p:cNvSpPr>
          <p:nvPr>
            <p:ph type="sldNum" sz="quarter" idx="10"/>
          </p:nvPr>
        </p:nvSpPr>
        <p:spPr/>
        <p:txBody>
          <a:bodyPr/>
          <a:lstStyle>
            <a:lvl1pPr>
              <a:defRPr/>
            </a:lvl1pPr>
          </a:lstStyle>
          <a:p>
            <a:pPr>
              <a:defRPr/>
            </a:pPr>
            <a:fld id="{CF3A4F4F-1991-4348-93C5-47D241313D85}" type="slidenum">
              <a:rPr lang="en-US" altLang="en-US"/>
              <a:pPr>
                <a:defRPr/>
              </a:pPr>
              <a:t>‹#›</a:t>
            </a:fld>
            <a:endParaRPr lang="en-US" altLang="en-US"/>
          </a:p>
        </p:txBody>
      </p:sp>
      <p:sp>
        <p:nvSpPr>
          <p:cNvPr id="6" name="Rectangle 10">
            <a:extLst>
              <a:ext uri="{FF2B5EF4-FFF2-40B4-BE49-F238E27FC236}">
                <a16:creationId xmlns:a16="http://schemas.microsoft.com/office/drawing/2014/main" id="{A6136773-51C0-22F3-1790-05F4155FB38B}"/>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7" name="Rectangle 4">
            <a:extLst>
              <a:ext uri="{FF2B5EF4-FFF2-40B4-BE49-F238E27FC236}">
                <a16:creationId xmlns:a16="http://schemas.microsoft.com/office/drawing/2014/main" id="{1E341DED-3A0F-D895-F9D3-866BC9528BB2}"/>
              </a:ext>
            </a:extLst>
          </p:cNvPr>
          <p:cNvSpPr>
            <a:spLocks noGrp="1" noChangeArrowheads="1"/>
          </p:cNvSpPr>
          <p:nvPr>
            <p:ph type="dt" sz="half" idx="12"/>
          </p:nvPr>
        </p:nvSpPr>
        <p:spPr>
          <a:xfrm>
            <a:off x="406400" y="6229350"/>
            <a:ext cx="4673600" cy="247650"/>
          </a:xfrm>
        </p:spPr>
        <p:txBody>
          <a:bodyPr/>
          <a:lstStyle>
            <a:lvl1pPr>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2395844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8">
            <a:extLst>
              <a:ext uri="{FF2B5EF4-FFF2-40B4-BE49-F238E27FC236}">
                <a16:creationId xmlns:a16="http://schemas.microsoft.com/office/drawing/2014/main" id="{A9746B7E-1A43-672F-020C-3BA3B4525298}"/>
              </a:ext>
            </a:extLst>
          </p:cNvPr>
          <p:cNvSpPr>
            <a:spLocks noGrp="1" noChangeArrowheads="1"/>
          </p:cNvSpPr>
          <p:nvPr>
            <p:ph type="sldNum" sz="quarter" idx="10"/>
          </p:nvPr>
        </p:nvSpPr>
        <p:spPr/>
        <p:txBody>
          <a:bodyPr/>
          <a:lstStyle>
            <a:lvl1pPr>
              <a:defRPr/>
            </a:lvl1pPr>
          </a:lstStyle>
          <a:p>
            <a:pPr>
              <a:defRPr/>
            </a:pPr>
            <a:fld id="{4331FE56-F9A4-45D2-AFF9-05AFAF3EDCAF}" type="slidenum">
              <a:rPr lang="en-US" altLang="en-US"/>
              <a:pPr>
                <a:defRPr/>
              </a:pPr>
              <a:t>‹#›</a:t>
            </a:fld>
            <a:endParaRPr lang="en-US" altLang="en-US"/>
          </a:p>
        </p:txBody>
      </p:sp>
      <p:sp>
        <p:nvSpPr>
          <p:cNvPr id="6" name="Rectangle 10">
            <a:extLst>
              <a:ext uri="{FF2B5EF4-FFF2-40B4-BE49-F238E27FC236}">
                <a16:creationId xmlns:a16="http://schemas.microsoft.com/office/drawing/2014/main" id="{0AC54C5B-14D3-25BF-0DF2-E0C6E27CFEE1}"/>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7" name="Rectangle 4">
            <a:extLst>
              <a:ext uri="{FF2B5EF4-FFF2-40B4-BE49-F238E27FC236}">
                <a16:creationId xmlns:a16="http://schemas.microsoft.com/office/drawing/2014/main" id="{D1113E84-E362-349C-6550-A3FEA77CF614}"/>
              </a:ext>
            </a:extLst>
          </p:cNvPr>
          <p:cNvSpPr>
            <a:spLocks noGrp="1" noChangeArrowheads="1"/>
          </p:cNvSpPr>
          <p:nvPr>
            <p:ph type="dt" sz="half" idx="12"/>
          </p:nvPr>
        </p:nvSpPr>
        <p:spPr>
          <a:xfrm>
            <a:off x="406400" y="6229350"/>
            <a:ext cx="4673600" cy="247650"/>
          </a:xfrm>
        </p:spPr>
        <p:txBody>
          <a:bodyPr/>
          <a:lstStyle>
            <a:lvl1pPr>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3321484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6E99D8D-46A0-CA74-D544-99E15D04633C}"/>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77F6163-2446-9ED5-9C61-74FF93656F8E}"/>
              </a:ext>
            </a:extLst>
          </p:cNvPr>
          <p:cNvSpPr>
            <a:spLocks noGrp="1" noChangeArrowheads="1"/>
          </p:cNvSpPr>
          <p:nvPr>
            <p:ph type="body" idx="1"/>
          </p:nvPr>
        </p:nvSpPr>
        <p:spPr bwMode="auto">
          <a:xfrm>
            <a:off x="609600" y="16002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DBA2FF86-131A-BCD7-DE12-D7CAD9155530}"/>
              </a:ext>
            </a:extLst>
          </p:cNvPr>
          <p:cNvSpPr>
            <a:spLocks noGrp="1" noChangeArrowheads="1"/>
          </p:cNvSpPr>
          <p:nvPr>
            <p:ph type="dt" sz="half" idx="2"/>
          </p:nvPr>
        </p:nvSpPr>
        <p:spPr bwMode="auto">
          <a:xfrm>
            <a:off x="406400" y="5943600"/>
            <a:ext cx="467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128" name="Rectangle 8">
            <a:extLst>
              <a:ext uri="{FF2B5EF4-FFF2-40B4-BE49-F238E27FC236}">
                <a16:creationId xmlns:a16="http://schemas.microsoft.com/office/drawing/2014/main" id="{C33E2EB5-9399-BA15-B78E-27F1AD170F64}"/>
              </a:ext>
            </a:extLst>
          </p:cNvPr>
          <p:cNvSpPr>
            <a:spLocks noGrp="1" noChangeArrowheads="1"/>
          </p:cNvSpPr>
          <p:nvPr>
            <p:ph type="sldNum" sz="quarter" idx="4"/>
          </p:nvPr>
        </p:nvSpPr>
        <p:spPr bwMode="auto">
          <a:xfrm>
            <a:off x="406400" y="6477000"/>
            <a:ext cx="2844800" cy="2476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4A109F55-D943-4C73-AA46-73A9F85B20AC}" type="slidenum">
              <a:rPr lang="en-US" altLang="en-US"/>
              <a:pPr>
                <a:defRPr/>
              </a:pPr>
              <a:t>‹#›</a:t>
            </a:fld>
            <a:endParaRPr lang="en-US" altLang="en-US"/>
          </a:p>
        </p:txBody>
      </p:sp>
      <p:sp>
        <p:nvSpPr>
          <p:cNvPr id="5130" name="Rectangle 10">
            <a:extLst>
              <a:ext uri="{FF2B5EF4-FFF2-40B4-BE49-F238E27FC236}">
                <a16:creationId xmlns:a16="http://schemas.microsoft.com/office/drawing/2014/main" id="{7247DDA8-6362-63AE-27CB-1E8B6920BA94}"/>
              </a:ext>
            </a:extLst>
          </p:cNvPr>
          <p:cNvSpPr>
            <a:spLocks noGrp="1" noChangeArrowheads="1"/>
          </p:cNvSpPr>
          <p:nvPr>
            <p:ph type="ftr" sz="quarter" idx="3"/>
          </p:nvPr>
        </p:nvSpPr>
        <p:spPr bwMode="auto">
          <a:xfrm>
            <a:off x="4165600" y="6477000"/>
            <a:ext cx="3860800" cy="3238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ltLang="en-US"/>
          </a:p>
        </p:txBody>
      </p:sp>
      <p:pic>
        <p:nvPicPr>
          <p:cNvPr id="1031" name="Picture 8" descr="Logo&#10;&#10;Description automatically generated">
            <a:extLst>
              <a:ext uri="{FF2B5EF4-FFF2-40B4-BE49-F238E27FC236}">
                <a16:creationId xmlns:a16="http://schemas.microsoft.com/office/drawing/2014/main" id="{4311B250-29F7-D0E4-8AC7-D02D46C2700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134600" y="5943600"/>
            <a:ext cx="17970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9">
            <a:extLst>
              <a:ext uri="{FF2B5EF4-FFF2-40B4-BE49-F238E27FC236}">
                <a16:creationId xmlns:a16="http://schemas.microsoft.com/office/drawing/2014/main" id="{6A9614BC-B034-183F-5011-624B0BC22CB1}"/>
              </a:ext>
            </a:extLst>
          </p:cNvPr>
          <p:cNvCxnSpPr>
            <a:cxnSpLocks noChangeShapeType="1"/>
          </p:cNvCxnSpPr>
          <p:nvPr userDrawn="1"/>
        </p:nvCxnSpPr>
        <p:spPr bwMode="auto">
          <a:xfrm flipH="1">
            <a:off x="347663" y="6461125"/>
            <a:ext cx="9712325" cy="0"/>
          </a:xfrm>
          <a:prstGeom prst="line">
            <a:avLst/>
          </a:prstGeom>
          <a:noFill/>
          <a:ln w="19050"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D6FCFEE3-04C8-39C0-A8C0-0D92FC9AB130}"/>
              </a:ext>
            </a:extLst>
          </p:cNvPr>
          <p:cNvSpPr>
            <a:spLocks noChangeArrowheads="1"/>
          </p:cNvSpPr>
          <p:nvPr userDrawn="1"/>
        </p:nvSpPr>
        <p:spPr bwMode="auto">
          <a:xfrm>
            <a:off x="0" y="0"/>
            <a:ext cx="12192000" cy="339725"/>
          </a:xfrm>
          <a:prstGeom prst="rect">
            <a:avLst/>
          </a:prstGeom>
          <a:solidFill>
            <a:srgbClr val="D6E9E1">
              <a:alpha val="30196"/>
            </a:srgbClr>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726" r:id="rId1"/>
    <p:sldLayoutId id="2147483727" r:id="rId2"/>
    <p:sldLayoutId id="2147483725"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40"/>
            <a:ext cx="10972801" cy="711081"/>
          </a:xfrm>
          <a:prstGeom prst="rect">
            <a:avLst/>
          </a:prstGeom>
        </p:spPr>
        <p:txBody>
          <a:bodyPr vert="horz" lIns="0" tIns="60949" rIns="0" bIns="60949" rtlCol="0" anchor="ctr">
            <a:normAutofit/>
          </a:bodyPr>
          <a:lstStyle/>
          <a:p>
            <a:r>
              <a:rPr lang="en-US"/>
              <a:t>Click to edit Master title style</a:t>
            </a:r>
          </a:p>
        </p:txBody>
      </p:sp>
      <p:sp>
        <p:nvSpPr>
          <p:cNvPr id="3" name="Text Placeholder 2"/>
          <p:cNvSpPr>
            <a:spLocks noGrp="1"/>
          </p:cNvSpPr>
          <p:nvPr>
            <p:ph type="body" idx="1"/>
          </p:nvPr>
        </p:nvSpPr>
        <p:spPr>
          <a:xfrm>
            <a:off x="609600" y="1138426"/>
            <a:ext cx="10972801" cy="4987739"/>
          </a:xfrm>
          <a:prstGeom prst="rect">
            <a:avLst/>
          </a:prstGeom>
        </p:spPr>
        <p:txBody>
          <a:bodyPr vert="horz" lIns="0" tIns="60949" rIns="0" bIns="60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2"/>
            <a:ext cx="2844800" cy="365125"/>
          </a:xfrm>
          <a:prstGeom prst="rect">
            <a:avLst/>
          </a:prstGeom>
        </p:spPr>
        <p:txBody>
          <a:bodyPr vert="horz" lIns="0" tIns="60949" rIns="0" bIns="60949" rtlCol="0" anchor="ctr"/>
          <a:lstStyle>
            <a:lvl1pPr algn="l">
              <a:defRPr sz="1600">
                <a:solidFill>
                  <a:schemeClr val="tx1">
                    <a:tint val="75000"/>
                  </a:schemeClr>
                </a:solidFill>
              </a:defRPr>
            </a:lvl1pPr>
          </a:lstStyle>
          <a:p>
            <a:fld id="{425404F2-BE9A-4460-8815-8F645183555F}" type="datetimeFigureOut">
              <a:rPr lang="en-US" smtClean="0"/>
              <a:pPr/>
              <a:t>6/12/2024</a:t>
            </a:fld>
            <a:endParaRPr lang="en-US"/>
          </a:p>
        </p:txBody>
      </p:sp>
      <p:sp>
        <p:nvSpPr>
          <p:cNvPr id="5" name="Footer Placeholder 4"/>
          <p:cNvSpPr>
            <a:spLocks noGrp="1"/>
          </p:cNvSpPr>
          <p:nvPr>
            <p:ph type="ftr" sz="quarter" idx="3"/>
          </p:nvPr>
        </p:nvSpPr>
        <p:spPr>
          <a:xfrm>
            <a:off x="4165601" y="6356352"/>
            <a:ext cx="3860800" cy="365125"/>
          </a:xfrm>
          <a:prstGeom prst="rect">
            <a:avLst/>
          </a:prstGeom>
        </p:spPr>
        <p:txBody>
          <a:bodyPr vert="horz" lIns="0" tIns="60949" rIns="0" bIns="60949"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1" y="6356352"/>
            <a:ext cx="2844800" cy="365125"/>
          </a:xfrm>
          <a:prstGeom prst="rect">
            <a:avLst/>
          </a:prstGeom>
        </p:spPr>
        <p:txBody>
          <a:bodyPr vert="horz" lIns="0" tIns="60949" rIns="0" bIns="60949" rtlCol="0" anchor="ctr"/>
          <a:lstStyle>
            <a:lvl1pPr algn="r">
              <a:defRPr sz="1600">
                <a:solidFill>
                  <a:schemeClr val="tx1">
                    <a:tint val="75000"/>
                  </a:schemeClr>
                </a:solidFill>
              </a:defRPr>
            </a:lvl1pPr>
          </a:lstStyle>
          <a:p>
            <a:fld id="{96E69268-9C8B-4EBF-A9EE-DC5DC2D48DC3}" type="slidenum">
              <a:rPr lang="en-US" smtClean="0"/>
              <a:pPr/>
              <a:t>‹#›</a:t>
            </a:fld>
            <a:endParaRPr lang="en-US"/>
          </a:p>
        </p:txBody>
      </p:sp>
    </p:spTree>
    <p:extLst>
      <p:ext uri="{BB962C8B-B14F-4D97-AF65-F5344CB8AC3E}">
        <p14:creationId xmlns:p14="http://schemas.microsoft.com/office/powerpoint/2010/main" val="897356312"/>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Lst>
  <p:txStyles>
    <p:titleStyle>
      <a:lvl1pPr algn="l" defTabSz="1218987" rtl="0" eaLnBrk="1" latinLnBrk="0" hangingPunct="1">
        <a:spcBef>
          <a:spcPct val="0"/>
        </a:spcBef>
        <a:buNone/>
        <a:defRPr sz="3600" kern="1200">
          <a:solidFill>
            <a:schemeClr val="tx1"/>
          </a:solidFill>
          <a:latin typeface="+mj-lt"/>
          <a:ea typeface="+mj-ea"/>
          <a:cs typeface="+mj-cs"/>
        </a:defRPr>
      </a:lvl1pPr>
    </p:titleStyle>
    <p:bodyStyle>
      <a:lvl1pPr marL="457120" indent="-457120" algn="l" defTabSz="1218987" rtl="0" eaLnBrk="1" latinLnBrk="0" hangingPunct="1">
        <a:spcBef>
          <a:spcPct val="20000"/>
        </a:spcBef>
        <a:buFont typeface="Arial" pitchFamily="34" charset="0"/>
        <a:buChar char="•"/>
        <a:defRPr sz="3600" kern="1200">
          <a:solidFill>
            <a:schemeClr val="tx1"/>
          </a:solidFill>
          <a:latin typeface="+mj-lt"/>
          <a:ea typeface="+mn-ea"/>
          <a:cs typeface="+mn-cs"/>
        </a:defRPr>
      </a:lvl1pPr>
      <a:lvl2pPr marL="990427" indent="-380933" algn="l" defTabSz="1218987" rtl="0" eaLnBrk="1" latinLnBrk="0" hangingPunct="1">
        <a:spcBef>
          <a:spcPct val="20000"/>
        </a:spcBef>
        <a:buFont typeface="Arial" pitchFamily="34" charset="0"/>
        <a:buChar char="–"/>
        <a:defRPr sz="3200" kern="1200">
          <a:solidFill>
            <a:schemeClr val="tx1"/>
          </a:solidFill>
          <a:latin typeface="+mj-lt"/>
          <a:ea typeface="+mn-ea"/>
          <a:cs typeface="+mn-cs"/>
        </a:defRPr>
      </a:lvl2pPr>
      <a:lvl3pPr marL="1523733" indent="-304747" algn="l" defTabSz="1218987" rtl="0" eaLnBrk="1" latinLnBrk="0" hangingPunct="1">
        <a:spcBef>
          <a:spcPct val="20000"/>
        </a:spcBef>
        <a:buFont typeface="Arial" pitchFamily="34" charset="0"/>
        <a:buChar char="•"/>
        <a:defRPr sz="2400" kern="1200">
          <a:solidFill>
            <a:schemeClr val="tx1"/>
          </a:solidFill>
          <a:latin typeface="+mj-lt"/>
          <a:ea typeface="+mn-ea"/>
          <a:cs typeface="+mn-cs"/>
        </a:defRPr>
      </a:lvl3pPr>
      <a:lvl4pPr marL="2133227" indent="-304747" algn="l" defTabSz="1218987" rtl="0" eaLnBrk="1" latinLnBrk="0" hangingPunct="1">
        <a:spcBef>
          <a:spcPct val="20000"/>
        </a:spcBef>
        <a:buFont typeface="Arial" pitchFamily="34" charset="0"/>
        <a:buChar char="–"/>
        <a:defRPr sz="2000" kern="1200">
          <a:solidFill>
            <a:schemeClr val="tx1"/>
          </a:solidFill>
          <a:latin typeface="+mj-lt"/>
          <a:ea typeface="+mn-ea"/>
          <a:cs typeface="+mn-cs"/>
        </a:defRPr>
      </a:lvl4pPr>
      <a:lvl5pPr marL="2742720" indent="-304747" algn="l" defTabSz="1218987" rtl="0" eaLnBrk="1" latinLnBrk="0" hangingPunct="1">
        <a:spcBef>
          <a:spcPct val="20000"/>
        </a:spcBef>
        <a:buFont typeface="Arial" pitchFamily="34" charset="0"/>
        <a:buChar char="»"/>
        <a:defRPr sz="2000" kern="1200">
          <a:solidFill>
            <a:schemeClr val="tx1"/>
          </a:solidFill>
          <a:latin typeface="+mj-lt"/>
          <a:ea typeface="+mn-ea"/>
          <a:cs typeface="+mn-cs"/>
        </a:defRPr>
      </a:lvl5pPr>
      <a:lvl6pPr marL="3352213"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1707"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200"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0693"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5.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oregon.gov/oha/ph/about/pages/ophab.asp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mailto:tamby.m.moore@oha.oregon.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oregon.gov/oha/PH/ABOUT/TASKFORCE/Documents/OHA_053023_Invest.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4">
            <a:extLst>
              <a:ext uri="{FF2B5EF4-FFF2-40B4-BE49-F238E27FC236}">
                <a16:creationId xmlns:a16="http://schemas.microsoft.com/office/drawing/2014/main" id="{0EDB6645-335F-8122-4B6A-7F3CF87EB976}"/>
              </a:ext>
            </a:extLst>
          </p:cNvPr>
          <p:cNvSpPr>
            <a:spLocks noGrp="1" noChangeArrowheads="1"/>
          </p:cNvSpPr>
          <p:nvPr>
            <p:ph type="ctrTitle"/>
          </p:nvPr>
        </p:nvSpPr>
        <p:spPr>
          <a:xfrm>
            <a:off x="914400" y="682625"/>
            <a:ext cx="10363200" cy="1470025"/>
          </a:xfrm>
        </p:spPr>
        <p:txBody>
          <a:bodyPr/>
          <a:lstStyle/>
          <a:p>
            <a:pPr eaLnBrk="1" hangingPunct="1"/>
            <a:r>
              <a:rPr lang="en-US" altLang="en-US" sz="6600"/>
              <a:t>PHAB Workgroup</a:t>
            </a:r>
          </a:p>
        </p:txBody>
      </p:sp>
      <p:sp>
        <p:nvSpPr>
          <p:cNvPr id="14339" name="Subtitle 15">
            <a:extLst>
              <a:ext uri="{FF2B5EF4-FFF2-40B4-BE49-F238E27FC236}">
                <a16:creationId xmlns:a16="http://schemas.microsoft.com/office/drawing/2014/main" id="{59E552F8-6394-CF9F-F358-DA89660D38D1}"/>
              </a:ext>
            </a:extLst>
          </p:cNvPr>
          <p:cNvSpPr>
            <a:spLocks noGrp="1" noChangeArrowheads="1"/>
          </p:cNvSpPr>
          <p:nvPr>
            <p:ph type="subTitle" idx="1"/>
          </p:nvPr>
        </p:nvSpPr>
        <p:spPr>
          <a:xfrm>
            <a:off x="609600" y="2357438"/>
            <a:ext cx="10972800" cy="1828800"/>
          </a:xfrm>
        </p:spPr>
        <p:txBody>
          <a:bodyPr/>
          <a:lstStyle/>
          <a:p>
            <a:pPr eaLnBrk="1" hangingPunct="1"/>
            <a:r>
              <a:rPr lang="en-US" altLang="en-US" sz="4400"/>
              <a:t>Public Health System Workforce Meeting</a:t>
            </a:r>
          </a:p>
          <a:p>
            <a:pPr eaLnBrk="1" hangingPunct="1"/>
            <a:endParaRPr lang="en-US" altLang="en-US"/>
          </a:p>
          <a:p>
            <a:pPr eaLnBrk="1" hangingPunct="1"/>
            <a:r>
              <a:rPr lang="de-DE" altLang="en-US"/>
              <a:t>June 12th, 2024 9:00 AM – 11:00 AM</a:t>
            </a:r>
            <a:r>
              <a:rPr lang="en-US" altLang="en-US"/>
              <a:t> </a:t>
            </a:r>
          </a:p>
        </p:txBody>
      </p:sp>
      <p:sp>
        <p:nvSpPr>
          <p:cNvPr id="14340" name="Date Placeholder 3">
            <a:extLst>
              <a:ext uri="{FF2B5EF4-FFF2-40B4-BE49-F238E27FC236}">
                <a16:creationId xmlns:a16="http://schemas.microsoft.com/office/drawing/2014/main" id="{DB8EF7A3-C98E-F086-1D1D-41A56FFC8CB5}"/>
              </a:ext>
            </a:extLst>
          </p:cNvPr>
          <p:cNvSpPr txBox="1">
            <a:spLocks noChangeArrowheads="1"/>
          </p:cNvSpPr>
          <p:nvPr/>
        </p:nvSpPr>
        <p:spPr bwMode="auto">
          <a:xfrm>
            <a:off x="4648200" y="6175375"/>
            <a:ext cx="467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a:spcBef>
                <a:spcPct val="50000"/>
              </a:spcBef>
              <a:buFontTx/>
              <a:buNone/>
            </a:pPr>
            <a:r>
              <a:rPr lang="en-US" altLang="en-US" sz="1200"/>
              <a:t>OREGON PUBLIC HEALTH DIVISION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93292E-BBE2-9EEA-2937-D59EFFDA696C}"/>
              </a:ext>
            </a:extLst>
          </p:cNvPr>
          <p:cNvSpPr>
            <a:spLocks noGrp="1"/>
          </p:cNvSpPr>
          <p:nvPr>
            <p:ph type="title"/>
          </p:nvPr>
        </p:nvSpPr>
        <p:spPr>
          <a:xfrm>
            <a:off x="609600" y="523875"/>
            <a:ext cx="10972800" cy="1143000"/>
          </a:xfrm>
        </p:spPr>
        <p:txBody>
          <a:bodyPr/>
          <a:lstStyle/>
          <a:p>
            <a:r>
              <a:rPr lang="en-US"/>
              <a:t>Prioritizing workforce needs by foundational capability</a:t>
            </a:r>
          </a:p>
        </p:txBody>
      </p:sp>
      <p:sp>
        <p:nvSpPr>
          <p:cNvPr id="5" name="Content Placeholder 4">
            <a:extLst>
              <a:ext uri="{FF2B5EF4-FFF2-40B4-BE49-F238E27FC236}">
                <a16:creationId xmlns:a16="http://schemas.microsoft.com/office/drawing/2014/main" id="{0E9C3E73-E9A0-3631-71BC-7D5CF17B90D7}"/>
              </a:ext>
            </a:extLst>
          </p:cNvPr>
          <p:cNvSpPr>
            <a:spLocks noGrp="1"/>
          </p:cNvSpPr>
          <p:nvPr>
            <p:ph idx="1"/>
          </p:nvPr>
        </p:nvSpPr>
        <p:spPr>
          <a:xfrm>
            <a:off x="609600" y="2362200"/>
            <a:ext cx="10972800" cy="3124200"/>
          </a:xfrm>
        </p:spPr>
        <p:txBody>
          <a:bodyPr/>
          <a:lstStyle/>
          <a:p>
            <a:pPr marL="0" indent="0">
              <a:buNone/>
            </a:pPr>
            <a:r>
              <a:rPr lang="en-US"/>
              <a:t>The foundational capabilities are the cross-cutting skills and capacities needed by the public health system to support basic public health protections and other programs and activities that are key to ensuring the community’s health and achieving equitable health outcomes. </a:t>
            </a:r>
          </a:p>
        </p:txBody>
      </p:sp>
      <p:sp>
        <p:nvSpPr>
          <p:cNvPr id="3" name="Date Placeholder 2">
            <a:extLst>
              <a:ext uri="{FF2B5EF4-FFF2-40B4-BE49-F238E27FC236}">
                <a16:creationId xmlns:a16="http://schemas.microsoft.com/office/drawing/2014/main" id="{AE8739E4-B200-F79F-E178-EA9A813E1E10}"/>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2" name="Slide Number Placeholder 1">
            <a:extLst>
              <a:ext uri="{FF2B5EF4-FFF2-40B4-BE49-F238E27FC236}">
                <a16:creationId xmlns:a16="http://schemas.microsoft.com/office/drawing/2014/main" id="{0A8842D1-FD71-F39A-5050-507D38B5DF09}"/>
              </a:ext>
            </a:extLst>
          </p:cNvPr>
          <p:cNvSpPr>
            <a:spLocks noGrp="1"/>
          </p:cNvSpPr>
          <p:nvPr>
            <p:ph type="sldNum" sz="quarter" idx="11"/>
          </p:nvPr>
        </p:nvSpPr>
        <p:spPr/>
        <p:txBody>
          <a:bodyPr/>
          <a:lstStyle/>
          <a:p>
            <a:pPr>
              <a:defRPr/>
            </a:pPr>
            <a:fld id="{3127D63E-70B8-44FA-99B1-DC7D20583574}" type="slidenum">
              <a:rPr lang="en-US" altLang="en-US" smtClean="0"/>
              <a:pPr>
                <a:defRPr/>
              </a:pPr>
              <a:t>10</a:t>
            </a:fld>
            <a:endParaRPr lang="en-US" altLang="en-US"/>
          </a:p>
        </p:txBody>
      </p:sp>
    </p:spTree>
    <p:extLst>
      <p:ext uri="{BB962C8B-B14F-4D97-AF65-F5344CB8AC3E}">
        <p14:creationId xmlns:p14="http://schemas.microsoft.com/office/powerpoint/2010/main" val="1437526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A6F3F-EC23-476B-78D6-A18F669FB4C0}"/>
              </a:ext>
            </a:extLst>
          </p:cNvPr>
          <p:cNvSpPr>
            <a:spLocks noGrp="1"/>
          </p:cNvSpPr>
          <p:nvPr>
            <p:ph type="title"/>
          </p:nvPr>
        </p:nvSpPr>
        <p:spPr/>
        <p:txBody>
          <a:bodyPr/>
          <a:lstStyle/>
          <a:p>
            <a:r>
              <a:rPr lang="en-US"/>
              <a:t>Project Phases &amp; Timeline</a:t>
            </a:r>
          </a:p>
        </p:txBody>
      </p:sp>
      <p:graphicFrame>
        <p:nvGraphicFramePr>
          <p:cNvPr id="6" name="Content Placeholder 5">
            <a:extLst>
              <a:ext uri="{FF2B5EF4-FFF2-40B4-BE49-F238E27FC236}">
                <a16:creationId xmlns:a16="http://schemas.microsoft.com/office/drawing/2014/main" id="{3D09D62E-B599-CEF5-47B4-B5D99F629240}"/>
              </a:ext>
            </a:extLst>
          </p:cNvPr>
          <p:cNvGraphicFramePr>
            <a:graphicFrameLocks noGrp="1"/>
          </p:cNvGraphicFramePr>
          <p:nvPr>
            <p:ph idx="1"/>
            <p:extLst>
              <p:ext uri="{D42A27DB-BD31-4B8C-83A1-F6EECF244321}">
                <p14:modId xmlns:p14="http://schemas.microsoft.com/office/powerpoint/2010/main" val="4147077437"/>
              </p:ext>
            </p:extLst>
          </p:nvPr>
        </p:nvGraphicFramePr>
        <p:xfrm>
          <a:off x="709654" y="1351052"/>
          <a:ext cx="11430000" cy="52323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AD6888FC-8833-C117-281F-E9EFD15A695E}"/>
              </a:ext>
            </a:extLst>
          </p:cNvPr>
          <p:cNvSpPr>
            <a:spLocks noGrp="1"/>
          </p:cNvSpPr>
          <p:nvPr>
            <p:ph type="sldNum"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E8762C72-47B4-48B8-95B1-B4030FDD2157}" type="slidenum">
              <a:rPr kumimoji="0" lang="en-US" altLang="en-US" sz="1000" b="0" i="0" u="none" strike="noStrike" kern="1200" cap="none" spc="0" normalizeH="0" baseline="0" noProof="0" smtClean="0">
                <a:ln>
                  <a:noFill/>
                </a:ln>
                <a:solidFill>
                  <a:srgbClr val="005595"/>
                </a:solidFill>
                <a:effectLst/>
                <a:uLnTx/>
                <a:uFillTx/>
                <a:latin typeface="Arial"/>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US" altLang="en-US" sz="1000" b="0" i="0" u="none" strike="noStrike" kern="1200" cap="none" spc="0" normalizeH="0" baseline="0" noProof="0">
              <a:ln>
                <a:noFill/>
              </a:ln>
              <a:solidFill>
                <a:srgbClr val="005595"/>
              </a:solidFill>
              <a:effectLst/>
              <a:uLnTx/>
              <a:uFillTx/>
              <a:latin typeface="Arial"/>
              <a:ea typeface="+mn-ea"/>
              <a:cs typeface="+mn-cs"/>
            </a:endParaRPr>
          </a:p>
        </p:txBody>
      </p:sp>
      <p:sp>
        <p:nvSpPr>
          <p:cNvPr id="3" name="Rectangle 2">
            <a:extLst>
              <a:ext uri="{FF2B5EF4-FFF2-40B4-BE49-F238E27FC236}">
                <a16:creationId xmlns:a16="http://schemas.microsoft.com/office/drawing/2014/main" id="{4FD0C1C8-C9D7-0CBF-CA6B-BBD71A69443A}"/>
              </a:ext>
            </a:extLst>
          </p:cNvPr>
          <p:cNvSpPr/>
          <p:nvPr/>
        </p:nvSpPr>
        <p:spPr bwMode="auto">
          <a:xfrm>
            <a:off x="536539" y="1435652"/>
            <a:ext cx="11603115" cy="1233996"/>
          </a:xfrm>
          <a:prstGeom prst="rect">
            <a:avLst/>
          </a:prstGeom>
          <a:noFill/>
          <a:ln w="5715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panose="02020603050405020304" pitchFamily="18" charset="0"/>
              <a:ea typeface="+mn-ea"/>
              <a:cs typeface="+mn-cs"/>
            </a:endParaRPr>
          </a:p>
        </p:txBody>
      </p:sp>
      <p:pic>
        <p:nvPicPr>
          <p:cNvPr id="11" name="Graphic 10" descr="Map with pin with solid fill">
            <a:extLst>
              <a:ext uri="{FF2B5EF4-FFF2-40B4-BE49-F238E27FC236}">
                <a16:creationId xmlns:a16="http://schemas.microsoft.com/office/drawing/2014/main" id="{D2ABB08A-435C-643F-2A97-1192DB08915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10827" y="1604092"/>
            <a:ext cx="1017973" cy="1017973"/>
          </a:xfrm>
          <a:prstGeom prst="rect">
            <a:avLst/>
          </a:prstGeom>
        </p:spPr>
      </p:pic>
    </p:spTree>
    <p:extLst>
      <p:ext uri="{BB962C8B-B14F-4D97-AF65-F5344CB8AC3E}">
        <p14:creationId xmlns:p14="http://schemas.microsoft.com/office/powerpoint/2010/main" val="473450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7D7297B4-2453-335B-67C0-CB360629CB54}"/>
              </a:ext>
            </a:extLst>
          </p:cNvPr>
          <p:cNvSpPr/>
          <p:nvPr/>
        </p:nvSpPr>
        <p:spPr>
          <a:xfrm>
            <a:off x="1780197" y="1928691"/>
            <a:ext cx="4246519" cy="1280765"/>
          </a:xfrm>
          <a:custGeom>
            <a:avLst/>
            <a:gdLst>
              <a:gd name="connsiteX0" fmla="*/ 0 w 6784258"/>
              <a:gd name="connsiteY0" fmla="*/ 0 h 9833"/>
              <a:gd name="connsiteX1" fmla="*/ 6784258 w 6784258"/>
              <a:gd name="connsiteY1" fmla="*/ 9833 h 9833"/>
              <a:gd name="connsiteX0" fmla="*/ 0 w 10000"/>
              <a:gd name="connsiteY0" fmla="*/ 0 h 696619"/>
              <a:gd name="connsiteX1" fmla="*/ 10000 w 10000"/>
              <a:gd name="connsiteY1" fmla="*/ 10000 h 696619"/>
              <a:gd name="connsiteX0" fmla="*/ 0 w 10000"/>
              <a:gd name="connsiteY0" fmla="*/ 333910 h 817987"/>
              <a:gd name="connsiteX1" fmla="*/ 10000 w 10000"/>
              <a:gd name="connsiteY1" fmla="*/ 343910 h 817987"/>
              <a:gd name="connsiteX0" fmla="*/ 0 w 10000"/>
              <a:gd name="connsiteY0" fmla="*/ 426659 h 883359"/>
              <a:gd name="connsiteX1" fmla="*/ 10000 w 10000"/>
              <a:gd name="connsiteY1" fmla="*/ 436659 h 883359"/>
              <a:gd name="connsiteX0" fmla="*/ 0 w 10000"/>
              <a:gd name="connsiteY0" fmla="*/ 433003 h 865984"/>
              <a:gd name="connsiteX1" fmla="*/ 10000 w 10000"/>
              <a:gd name="connsiteY1" fmla="*/ 443003 h 865984"/>
              <a:gd name="connsiteX0" fmla="*/ 0 w 10000"/>
              <a:gd name="connsiteY0" fmla="*/ 430870 h 871739"/>
              <a:gd name="connsiteX1" fmla="*/ 10000 w 10000"/>
              <a:gd name="connsiteY1" fmla="*/ 440870 h 871739"/>
              <a:gd name="connsiteX0" fmla="*/ 0 w 10000"/>
              <a:gd name="connsiteY0" fmla="*/ 849736 h 1202849"/>
              <a:gd name="connsiteX1" fmla="*/ 10000 w 10000"/>
              <a:gd name="connsiteY1" fmla="*/ 859736 h 1202849"/>
              <a:gd name="connsiteX0" fmla="*/ 0 w 10000"/>
              <a:gd name="connsiteY0" fmla="*/ 720065 h 1473311"/>
              <a:gd name="connsiteX1" fmla="*/ 10000 w 10000"/>
              <a:gd name="connsiteY1" fmla="*/ 730065 h 1473311"/>
              <a:gd name="connsiteX0" fmla="*/ 0 w 10000"/>
              <a:gd name="connsiteY0" fmla="*/ 819262 h 1546544"/>
              <a:gd name="connsiteX1" fmla="*/ 10000 w 10000"/>
              <a:gd name="connsiteY1" fmla="*/ 829262 h 1546544"/>
              <a:gd name="connsiteX0" fmla="*/ 0 w 10000"/>
              <a:gd name="connsiteY0" fmla="*/ 785566 h 1521430"/>
              <a:gd name="connsiteX1" fmla="*/ 10000 w 10000"/>
              <a:gd name="connsiteY1" fmla="*/ 795566 h 1521430"/>
              <a:gd name="connsiteX0" fmla="*/ 0 w 10000"/>
              <a:gd name="connsiteY0" fmla="*/ 785566 h 1521431"/>
              <a:gd name="connsiteX1" fmla="*/ 10000 w 10000"/>
              <a:gd name="connsiteY1" fmla="*/ 795566 h 1521431"/>
            </a:gdLst>
            <a:ahLst/>
            <a:cxnLst>
              <a:cxn ang="0">
                <a:pos x="connsiteX0" y="connsiteY0"/>
              </a:cxn>
              <a:cxn ang="0">
                <a:pos x="connsiteX1" y="connsiteY1"/>
              </a:cxn>
            </a:cxnLst>
            <a:rect l="l" t="t" r="r" b="b"/>
            <a:pathLst>
              <a:path w="10000" h="1521431">
                <a:moveTo>
                  <a:pt x="0" y="785566"/>
                </a:moveTo>
                <a:cubicBezTo>
                  <a:pt x="4321" y="3373789"/>
                  <a:pt x="5233" y="-1911914"/>
                  <a:pt x="10000" y="795566"/>
                </a:cubicBezTo>
              </a:path>
            </a:pathLst>
          </a:custGeom>
          <a:noFill/>
          <a:ln w="63500" cap="rnd">
            <a:solidFill>
              <a:schemeClr val="bg1">
                <a:lumMod val="8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57" name="Freeform: Shape 56">
            <a:extLst>
              <a:ext uri="{FF2B5EF4-FFF2-40B4-BE49-F238E27FC236}">
                <a16:creationId xmlns:a16="http://schemas.microsoft.com/office/drawing/2014/main" id="{CBD0AFE9-9124-2DDF-49E9-654F37E67394}"/>
              </a:ext>
            </a:extLst>
          </p:cNvPr>
          <p:cNvSpPr/>
          <p:nvPr/>
        </p:nvSpPr>
        <p:spPr>
          <a:xfrm>
            <a:off x="6207422" y="2026282"/>
            <a:ext cx="4246519" cy="1301905"/>
          </a:xfrm>
          <a:custGeom>
            <a:avLst/>
            <a:gdLst>
              <a:gd name="connsiteX0" fmla="*/ 0 w 6784258"/>
              <a:gd name="connsiteY0" fmla="*/ 0 h 9833"/>
              <a:gd name="connsiteX1" fmla="*/ 6784258 w 6784258"/>
              <a:gd name="connsiteY1" fmla="*/ 9833 h 9833"/>
              <a:gd name="connsiteX0" fmla="*/ 0 w 10000"/>
              <a:gd name="connsiteY0" fmla="*/ 0 h 696619"/>
              <a:gd name="connsiteX1" fmla="*/ 10000 w 10000"/>
              <a:gd name="connsiteY1" fmla="*/ 10000 h 696619"/>
              <a:gd name="connsiteX0" fmla="*/ 0 w 10000"/>
              <a:gd name="connsiteY0" fmla="*/ 333910 h 817987"/>
              <a:gd name="connsiteX1" fmla="*/ 10000 w 10000"/>
              <a:gd name="connsiteY1" fmla="*/ 343910 h 817987"/>
              <a:gd name="connsiteX0" fmla="*/ 0 w 10000"/>
              <a:gd name="connsiteY0" fmla="*/ 426659 h 883359"/>
              <a:gd name="connsiteX1" fmla="*/ 10000 w 10000"/>
              <a:gd name="connsiteY1" fmla="*/ 436659 h 883359"/>
              <a:gd name="connsiteX0" fmla="*/ 0 w 10000"/>
              <a:gd name="connsiteY0" fmla="*/ 433003 h 865984"/>
              <a:gd name="connsiteX1" fmla="*/ 10000 w 10000"/>
              <a:gd name="connsiteY1" fmla="*/ 443003 h 865984"/>
              <a:gd name="connsiteX0" fmla="*/ 0 w 10000"/>
              <a:gd name="connsiteY0" fmla="*/ 430870 h 871739"/>
              <a:gd name="connsiteX1" fmla="*/ 10000 w 10000"/>
              <a:gd name="connsiteY1" fmla="*/ 440870 h 871739"/>
              <a:gd name="connsiteX0" fmla="*/ 0 w 10000"/>
              <a:gd name="connsiteY0" fmla="*/ 849736 h 1202849"/>
              <a:gd name="connsiteX1" fmla="*/ 10000 w 10000"/>
              <a:gd name="connsiteY1" fmla="*/ 859736 h 1202849"/>
              <a:gd name="connsiteX0" fmla="*/ 0 w 10000"/>
              <a:gd name="connsiteY0" fmla="*/ 720065 h 1473311"/>
              <a:gd name="connsiteX1" fmla="*/ 10000 w 10000"/>
              <a:gd name="connsiteY1" fmla="*/ 730065 h 1473311"/>
              <a:gd name="connsiteX0" fmla="*/ 0 w 10000"/>
              <a:gd name="connsiteY0" fmla="*/ 819262 h 1546544"/>
              <a:gd name="connsiteX1" fmla="*/ 10000 w 10000"/>
              <a:gd name="connsiteY1" fmla="*/ 829262 h 1546544"/>
            </a:gdLst>
            <a:ahLst/>
            <a:cxnLst>
              <a:cxn ang="0">
                <a:pos x="connsiteX0" y="connsiteY0"/>
              </a:cxn>
              <a:cxn ang="0">
                <a:pos x="connsiteX1" y="connsiteY1"/>
              </a:cxn>
            </a:cxnLst>
            <a:rect l="l" t="t" r="r" b="b"/>
            <a:pathLst>
              <a:path w="10000" h="1546544">
                <a:moveTo>
                  <a:pt x="0" y="819262"/>
                </a:moveTo>
                <a:cubicBezTo>
                  <a:pt x="4369" y="3407485"/>
                  <a:pt x="5759" y="-1962701"/>
                  <a:pt x="10000" y="829262"/>
                </a:cubicBezTo>
              </a:path>
            </a:pathLst>
          </a:custGeom>
          <a:noFill/>
          <a:ln w="63500" cap="rnd">
            <a:solidFill>
              <a:schemeClr val="bg1">
                <a:lumMod val="8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2" name="Title 1">
            <a:extLst>
              <a:ext uri="{FF2B5EF4-FFF2-40B4-BE49-F238E27FC236}">
                <a16:creationId xmlns:a16="http://schemas.microsoft.com/office/drawing/2014/main" id="{1DEE5691-4723-63BE-377D-8E91A1733A3E}"/>
              </a:ext>
            </a:extLst>
          </p:cNvPr>
          <p:cNvSpPr>
            <a:spLocks noGrp="1"/>
          </p:cNvSpPr>
          <p:nvPr>
            <p:ph type="title"/>
          </p:nvPr>
        </p:nvSpPr>
        <p:spPr>
          <a:xfrm>
            <a:off x="611030" y="274640"/>
            <a:ext cx="10969943" cy="711081"/>
          </a:xfrm>
        </p:spPr>
        <p:txBody>
          <a:bodyPr/>
          <a:lstStyle/>
          <a:p>
            <a:r>
              <a:rPr lang="en-US">
                <a:solidFill>
                  <a:schemeClr val="tx1">
                    <a:lumMod val="85000"/>
                    <a:lumOff val="15000"/>
                  </a:schemeClr>
                </a:solidFill>
              </a:rPr>
              <a:t>PHAB Workforce Workgroup Timeline and Deliverables</a:t>
            </a:r>
            <a:endParaRPr lang="en-IN">
              <a:solidFill>
                <a:schemeClr val="tx1">
                  <a:lumMod val="85000"/>
                  <a:lumOff val="15000"/>
                </a:schemeClr>
              </a:solidFill>
            </a:endParaRPr>
          </a:p>
        </p:txBody>
      </p:sp>
      <p:grpSp>
        <p:nvGrpSpPr>
          <p:cNvPr id="53" name="Group 52">
            <a:extLst>
              <a:ext uri="{FF2B5EF4-FFF2-40B4-BE49-F238E27FC236}">
                <a16:creationId xmlns:a16="http://schemas.microsoft.com/office/drawing/2014/main" id="{895C342B-93CD-9E66-4990-F395266560E0}"/>
              </a:ext>
            </a:extLst>
          </p:cNvPr>
          <p:cNvGrpSpPr/>
          <p:nvPr/>
        </p:nvGrpSpPr>
        <p:grpSpPr>
          <a:xfrm>
            <a:off x="4605119" y="2093132"/>
            <a:ext cx="1165824" cy="1260296"/>
            <a:chOff x="5248698" y="1980573"/>
            <a:chExt cx="1427292" cy="1542952"/>
          </a:xfrm>
        </p:grpSpPr>
        <p:sp>
          <p:nvSpPr>
            <p:cNvPr id="28" name="Oval 27">
              <a:extLst>
                <a:ext uri="{FF2B5EF4-FFF2-40B4-BE49-F238E27FC236}">
                  <a16:creationId xmlns:a16="http://schemas.microsoft.com/office/drawing/2014/main" id="{8948C07E-F894-1C46-CF59-9FF64414809E}"/>
                </a:ext>
              </a:extLst>
            </p:cNvPr>
            <p:cNvSpPr/>
            <p:nvPr/>
          </p:nvSpPr>
          <p:spPr>
            <a:xfrm>
              <a:off x="5248698" y="2102821"/>
              <a:ext cx="1420704" cy="1420704"/>
            </a:xfrm>
            <a:prstGeom prst="ellipse">
              <a:avLst/>
            </a:prstGeom>
            <a:solidFill>
              <a:schemeClr val="tx1">
                <a:alpha val="20000"/>
              </a:schemeClr>
            </a:solidFill>
            <a:ln>
              <a:noFill/>
            </a:ln>
            <a:effectLst>
              <a:softEdge rad="228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21" name="Oval 20">
              <a:extLst>
                <a:ext uri="{FF2B5EF4-FFF2-40B4-BE49-F238E27FC236}">
                  <a16:creationId xmlns:a16="http://schemas.microsoft.com/office/drawing/2014/main" id="{8E3CEC05-3777-5981-C906-98C52E576802}"/>
                </a:ext>
              </a:extLst>
            </p:cNvPr>
            <p:cNvSpPr/>
            <p:nvPr/>
          </p:nvSpPr>
          <p:spPr>
            <a:xfrm>
              <a:off x="5457830" y="1980573"/>
              <a:ext cx="1218160" cy="1218160"/>
            </a:xfrm>
            <a:prstGeom prst="ellipse">
              <a:avLst/>
            </a:prstGeom>
            <a:gradFill>
              <a:gsLst>
                <a:gs pos="0">
                  <a:schemeClr val="accent5"/>
                </a:gs>
                <a:gs pos="100000">
                  <a:schemeClr val="accent5">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24" name="TextBox 23">
              <a:extLst>
                <a:ext uri="{FF2B5EF4-FFF2-40B4-BE49-F238E27FC236}">
                  <a16:creationId xmlns:a16="http://schemas.microsoft.com/office/drawing/2014/main" id="{4F51519C-97A6-BC60-B1EF-CA42D8076382}"/>
                </a:ext>
              </a:extLst>
            </p:cNvPr>
            <p:cNvSpPr txBox="1"/>
            <p:nvPr/>
          </p:nvSpPr>
          <p:spPr>
            <a:xfrm>
              <a:off x="5540758" y="2269369"/>
              <a:ext cx="1052304" cy="640566"/>
            </a:xfrm>
            <a:prstGeom prst="rect">
              <a:avLst/>
            </a:prstGeom>
            <a:noFill/>
          </p:spPr>
          <p:txBody>
            <a:bodyPr wrap="none" rtlCol="0" anchor="ctr">
              <a:sp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FFFF"/>
                  </a:solidFill>
                  <a:effectLst/>
                  <a:uLnTx/>
                  <a:uFillTx/>
                  <a:latin typeface="Segoe UI"/>
                  <a:ea typeface="+mn-ea"/>
                  <a:cs typeface="+mn-cs"/>
                </a:rPr>
                <a:t>July</a:t>
              </a:r>
              <a:endParaRPr kumimoji="0" lang="en-IN" sz="2800" b="1" i="0" u="none" strike="noStrike" kern="1200" cap="none" spc="0" normalizeH="0" baseline="0" noProof="0">
                <a:ln>
                  <a:noFill/>
                </a:ln>
                <a:solidFill>
                  <a:srgbClr val="FFFFFF"/>
                </a:solidFill>
                <a:effectLst/>
                <a:uLnTx/>
                <a:uFillTx/>
                <a:latin typeface="Segoe UI"/>
                <a:ea typeface="+mn-ea"/>
                <a:cs typeface="+mn-cs"/>
              </a:endParaRPr>
            </a:p>
          </p:txBody>
        </p:sp>
      </p:grpSp>
      <p:grpSp>
        <p:nvGrpSpPr>
          <p:cNvPr id="54" name="Group 53">
            <a:extLst>
              <a:ext uri="{FF2B5EF4-FFF2-40B4-BE49-F238E27FC236}">
                <a16:creationId xmlns:a16="http://schemas.microsoft.com/office/drawing/2014/main" id="{74E5E252-2596-170D-A870-CE5454E76A9C}"/>
              </a:ext>
            </a:extLst>
          </p:cNvPr>
          <p:cNvGrpSpPr/>
          <p:nvPr/>
        </p:nvGrpSpPr>
        <p:grpSpPr>
          <a:xfrm>
            <a:off x="2666251" y="2050338"/>
            <a:ext cx="1168602" cy="1260296"/>
            <a:chOff x="3085602" y="1980573"/>
            <a:chExt cx="1430694" cy="1542952"/>
          </a:xfrm>
        </p:grpSpPr>
        <p:sp>
          <p:nvSpPr>
            <p:cNvPr id="27" name="Oval 26">
              <a:extLst>
                <a:ext uri="{FF2B5EF4-FFF2-40B4-BE49-F238E27FC236}">
                  <a16:creationId xmlns:a16="http://schemas.microsoft.com/office/drawing/2014/main" id="{6BA01B87-0A0C-E5FF-27F4-5D81AC0BE0A5}"/>
                </a:ext>
              </a:extLst>
            </p:cNvPr>
            <p:cNvSpPr/>
            <p:nvPr/>
          </p:nvSpPr>
          <p:spPr>
            <a:xfrm>
              <a:off x="3085602" y="2102821"/>
              <a:ext cx="1420704" cy="1420704"/>
            </a:xfrm>
            <a:prstGeom prst="ellipse">
              <a:avLst/>
            </a:prstGeom>
            <a:solidFill>
              <a:schemeClr val="tx1">
                <a:alpha val="20000"/>
              </a:schemeClr>
            </a:solidFill>
            <a:ln>
              <a:noFill/>
            </a:ln>
            <a:effectLst>
              <a:softEdge rad="228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20" name="Oval 19">
              <a:extLst>
                <a:ext uri="{FF2B5EF4-FFF2-40B4-BE49-F238E27FC236}">
                  <a16:creationId xmlns:a16="http://schemas.microsoft.com/office/drawing/2014/main" id="{835BDBE2-BB03-212F-902A-F6F83D1DADDD}"/>
                </a:ext>
              </a:extLst>
            </p:cNvPr>
            <p:cNvSpPr/>
            <p:nvPr/>
          </p:nvSpPr>
          <p:spPr>
            <a:xfrm>
              <a:off x="3298136" y="1980573"/>
              <a:ext cx="1218160" cy="1218160"/>
            </a:xfrm>
            <a:prstGeom prst="ellipse">
              <a:avLst/>
            </a:prstGeom>
            <a:gradFill>
              <a:gsLst>
                <a:gs pos="0">
                  <a:schemeClr val="accent4"/>
                </a:gs>
                <a:gs pos="100000">
                  <a:schemeClr val="accent4">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23" name="TextBox 22">
              <a:extLst>
                <a:ext uri="{FF2B5EF4-FFF2-40B4-BE49-F238E27FC236}">
                  <a16:creationId xmlns:a16="http://schemas.microsoft.com/office/drawing/2014/main" id="{C47EC6EC-12B6-238E-F449-5EFBC35A8D72}"/>
                </a:ext>
              </a:extLst>
            </p:cNvPr>
            <p:cNvSpPr txBox="1"/>
            <p:nvPr/>
          </p:nvSpPr>
          <p:spPr>
            <a:xfrm>
              <a:off x="3310415" y="2269369"/>
              <a:ext cx="1193605" cy="640566"/>
            </a:xfrm>
            <a:prstGeom prst="rect">
              <a:avLst/>
            </a:prstGeom>
            <a:noFill/>
          </p:spPr>
          <p:txBody>
            <a:bodyPr wrap="none" rtlCol="0" anchor="ctr">
              <a:sp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FFFF"/>
                  </a:solidFill>
                  <a:effectLst/>
                  <a:uLnTx/>
                  <a:uFillTx/>
                  <a:latin typeface="Segoe UI"/>
                  <a:ea typeface="+mn-ea"/>
                  <a:cs typeface="+mn-cs"/>
                </a:rPr>
                <a:t>June</a:t>
              </a:r>
              <a:endParaRPr kumimoji="0" lang="en-IN" sz="2800" b="1" i="0" u="none" strike="noStrike" kern="1200" cap="none" spc="0" normalizeH="0" baseline="0" noProof="0">
                <a:ln>
                  <a:noFill/>
                </a:ln>
                <a:solidFill>
                  <a:srgbClr val="FFFFFF"/>
                </a:solidFill>
                <a:effectLst/>
                <a:uLnTx/>
                <a:uFillTx/>
                <a:latin typeface="Segoe UI"/>
                <a:ea typeface="+mn-ea"/>
                <a:cs typeface="+mn-cs"/>
              </a:endParaRPr>
            </a:p>
          </p:txBody>
        </p:sp>
      </p:grpSp>
      <p:grpSp>
        <p:nvGrpSpPr>
          <p:cNvPr id="56" name="Group 55">
            <a:extLst>
              <a:ext uri="{FF2B5EF4-FFF2-40B4-BE49-F238E27FC236}">
                <a16:creationId xmlns:a16="http://schemas.microsoft.com/office/drawing/2014/main" id="{9A4617D1-0D2A-49DB-D3EF-5A1E7D91931C}"/>
              </a:ext>
            </a:extLst>
          </p:cNvPr>
          <p:cNvGrpSpPr/>
          <p:nvPr/>
        </p:nvGrpSpPr>
        <p:grpSpPr>
          <a:xfrm>
            <a:off x="745547" y="2000412"/>
            <a:ext cx="1160442" cy="1260296"/>
            <a:chOff x="952061" y="1980573"/>
            <a:chExt cx="1420704" cy="1542952"/>
          </a:xfrm>
        </p:grpSpPr>
        <p:sp>
          <p:nvSpPr>
            <p:cNvPr id="26" name="Oval 25">
              <a:extLst>
                <a:ext uri="{FF2B5EF4-FFF2-40B4-BE49-F238E27FC236}">
                  <a16:creationId xmlns:a16="http://schemas.microsoft.com/office/drawing/2014/main" id="{73C60578-0A63-C5DF-0D5C-BE9A7C6BCA4E}"/>
                </a:ext>
              </a:extLst>
            </p:cNvPr>
            <p:cNvSpPr/>
            <p:nvPr/>
          </p:nvSpPr>
          <p:spPr>
            <a:xfrm>
              <a:off x="952061" y="2102821"/>
              <a:ext cx="1420704" cy="1420704"/>
            </a:xfrm>
            <a:prstGeom prst="ellipse">
              <a:avLst/>
            </a:prstGeom>
            <a:solidFill>
              <a:schemeClr val="tx1">
                <a:alpha val="20000"/>
              </a:schemeClr>
            </a:solidFill>
            <a:ln>
              <a:noFill/>
            </a:ln>
            <a:effectLst>
              <a:softEdge rad="228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19" name="Oval 18">
              <a:extLst>
                <a:ext uri="{FF2B5EF4-FFF2-40B4-BE49-F238E27FC236}">
                  <a16:creationId xmlns:a16="http://schemas.microsoft.com/office/drawing/2014/main" id="{82EE6B19-365C-9D80-1C26-83D3B468F323}"/>
                </a:ext>
              </a:extLst>
            </p:cNvPr>
            <p:cNvSpPr/>
            <p:nvPr/>
          </p:nvSpPr>
          <p:spPr>
            <a:xfrm>
              <a:off x="1138442" y="1980573"/>
              <a:ext cx="1218160" cy="1218160"/>
            </a:xfrm>
            <a:prstGeom prst="ellipse">
              <a:avLst/>
            </a:prstGeom>
            <a:gradFill>
              <a:gsLst>
                <a:gs pos="0">
                  <a:schemeClr val="accent3"/>
                </a:gs>
                <a:gs pos="100000">
                  <a:schemeClr val="accent3">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22" name="TextBox 21">
              <a:extLst>
                <a:ext uri="{FF2B5EF4-FFF2-40B4-BE49-F238E27FC236}">
                  <a16:creationId xmlns:a16="http://schemas.microsoft.com/office/drawing/2014/main" id="{FCF1710C-9C35-1A26-D90F-506FB3E0B909}"/>
                </a:ext>
              </a:extLst>
            </p:cNvPr>
            <p:cNvSpPr txBox="1"/>
            <p:nvPr/>
          </p:nvSpPr>
          <p:spPr>
            <a:xfrm>
              <a:off x="1187027" y="2269369"/>
              <a:ext cx="1120993" cy="640566"/>
            </a:xfrm>
            <a:prstGeom prst="rect">
              <a:avLst/>
            </a:prstGeom>
            <a:noFill/>
          </p:spPr>
          <p:txBody>
            <a:bodyPr wrap="none" rtlCol="0" anchor="ctr">
              <a:sp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FFFF"/>
                  </a:solidFill>
                  <a:effectLst/>
                  <a:uLnTx/>
                  <a:uFillTx/>
                  <a:latin typeface="Segoe UI"/>
                  <a:ea typeface="+mn-ea"/>
                  <a:cs typeface="+mn-cs"/>
                </a:rPr>
                <a:t>May</a:t>
              </a:r>
              <a:endParaRPr kumimoji="0" lang="en-IN" sz="2800" b="1" i="0" u="none" strike="noStrike" kern="1200" cap="none" spc="0" normalizeH="0" baseline="0" noProof="0">
                <a:ln>
                  <a:noFill/>
                </a:ln>
                <a:solidFill>
                  <a:srgbClr val="FFFFFF"/>
                </a:solidFill>
                <a:effectLst/>
                <a:uLnTx/>
                <a:uFillTx/>
                <a:latin typeface="Segoe UI"/>
                <a:ea typeface="+mn-ea"/>
                <a:cs typeface="+mn-cs"/>
              </a:endParaRPr>
            </a:p>
          </p:txBody>
        </p:sp>
      </p:grpSp>
      <p:grpSp>
        <p:nvGrpSpPr>
          <p:cNvPr id="51" name="Group 50">
            <a:extLst>
              <a:ext uri="{FF2B5EF4-FFF2-40B4-BE49-F238E27FC236}">
                <a16:creationId xmlns:a16="http://schemas.microsoft.com/office/drawing/2014/main" id="{56DE1BA5-07C5-7A06-482B-285E19CEC1BD}"/>
              </a:ext>
            </a:extLst>
          </p:cNvPr>
          <p:cNvGrpSpPr/>
          <p:nvPr/>
        </p:nvGrpSpPr>
        <p:grpSpPr>
          <a:xfrm>
            <a:off x="8437551" y="1928690"/>
            <a:ext cx="1195069" cy="1260296"/>
            <a:chOff x="9568087" y="1980573"/>
            <a:chExt cx="1463096" cy="1542952"/>
          </a:xfrm>
        </p:grpSpPr>
        <p:sp>
          <p:nvSpPr>
            <p:cNvPr id="12" name="Oval 11">
              <a:extLst>
                <a:ext uri="{FF2B5EF4-FFF2-40B4-BE49-F238E27FC236}">
                  <a16:creationId xmlns:a16="http://schemas.microsoft.com/office/drawing/2014/main" id="{84238F99-8040-A261-C8AA-F347E8DDDF30}"/>
                </a:ext>
              </a:extLst>
            </p:cNvPr>
            <p:cNvSpPr/>
            <p:nvPr/>
          </p:nvSpPr>
          <p:spPr>
            <a:xfrm>
              <a:off x="9568087" y="2102821"/>
              <a:ext cx="1420704" cy="1420704"/>
            </a:xfrm>
            <a:prstGeom prst="ellipse">
              <a:avLst/>
            </a:prstGeom>
            <a:solidFill>
              <a:schemeClr val="tx1">
                <a:alpha val="20000"/>
              </a:schemeClr>
            </a:solidFill>
            <a:ln>
              <a:noFill/>
            </a:ln>
            <a:effectLst>
              <a:softEdge rad="228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13" name="Oval 12">
              <a:extLst>
                <a:ext uri="{FF2B5EF4-FFF2-40B4-BE49-F238E27FC236}">
                  <a16:creationId xmlns:a16="http://schemas.microsoft.com/office/drawing/2014/main" id="{1479FFDB-3F55-821B-E7D0-189C5CA1AC2E}"/>
                </a:ext>
              </a:extLst>
            </p:cNvPr>
            <p:cNvSpPr/>
            <p:nvPr/>
          </p:nvSpPr>
          <p:spPr>
            <a:xfrm>
              <a:off x="9777219" y="1980573"/>
              <a:ext cx="1218160" cy="1218160"/>
            </a:xfrm>
            <a:prstGeom prst="ellipse">
              <a:avLst/>
            </a:prstGeom>
            <a:gradFill>
              <a:gsLst>
                <a:gs pos="0">
                  <a:schemeClr val="accent2"/>
                </a:gs>
                <a:gs pos="100000">
                  <a:schemeClr val="accent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14" name="TextBox 13">
              <a:extLst>
                <a:ext uri="{FF2B5EF4-FFF2-40B4-BE49-F238E27FC236}">
                  <a16:creationId xmlns:a16="http://schemas.microsoft.com/office/drawing/2014/main" id="{B6B4FE06-6DA2-4464-3736-C9C0E40C9E89}"/>
                </a:ext>
              </a:extLst>
            </p:cNvPr>
            <p:cNvSpPr txBox="1"/>
            <p:nvPr/>
          </p:nvSpPr>
          <p:spPr>
            <a:xfrm>
              <a:off x="9741415" y="2231689"/>
              <a:ext cx="1289768" cy="715927"/>
            </a:xfrm>
            <a:prstGeom prst="rect">
              <a:avLst/>
            </a:prstGeom>
            <a:noFill/>
          </p:spPr>
          <p:txBody>
            <a:bodyPr wrap="none" rtlCol="0" anchor="ctr">
              <a:sp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FFFFF"/>
                  </a:solidFill>
                  <a:effectLst/>
                  <a:uLnTx/>
                  <a:uFillTx/>
                  <a:latin typeface="Segoe UI"/>
                  <a:ea typeface="+mn-ea"/>
                  <a:cs typeface="+mn-cs"/>
                </a:rPr>
                <a:t>Sept</a:t>
              </a:r>
              <a:endParaRPr kumimoji="0" lang="en-IN" sz="3200" b="1" i="0" u="none" strike="noStrike" kern="1200" cap="none" spc="0" normalizeH="0" baseline="0" noProof="0">
                <a:ln>
                  <a:noFill/>
                </a:ln>
                <a:solidFill>
                  <a:srgbClr val="FFFFFF"/>
                </a:solidFill>
                <a:effectLst/>
                <a:uLnTx/>
                <a:uFillTx/>
                <a:latin typeface="Segoe UI"/>
                <a:ea typeface="+mn-ea"/>
                <a:cs typeface="+mn-cs"/>
              </a:endParaRPr>
            </a:p>
          </p:txBody>
        </p:sp>
      </p:grpSp>
      <p:grpSp>
        <p:nvGrpSpPr>
          <p:cNvPr id="52" name="Group 51">
            <a:extLst>
              <a:ext uri="{FF2B5EF4-FFF2-40B4-BE49-F238E27FC236}">
                <a16:creationId xmlns:a16="http://schemas.microsoft.com/office/drawing/2014/main" id="{35B63BD4-A325-1F88-97ED-8DF31D00F0E7}"/>
              </a:ext>
            </a:extLst>
          </p:cNvPr>
          <p:cNvGrpSpPr/>
          <p:nvPr/>
        </p:nvGrpSpPr>
        <p:grpSpPr>
          <a:xfrm>
            <a:off x="6563252" y="2125209"/>
            <a:ext cx="1165824" cy="1260296"/>
            <a:chOff x="7408392" y="1980573"/>
            <a:chExt cx="1427292" cy="1542952"/>
          </a:xfrm>
        </p:grpSpPr>
        <p:sp>
          <p:nvSpPr>
            <p:cNvPr id="43" name="Oval 42">
              <a:extLst>
                <a:ext uri="{FF2B5EF4-FFF2-40B4-BE49-F238E27FC236}">
                  <a16:creationId xmlns:a16="http://schemas.microsoft.com/office/drawing/2014/main" id="{B0ADAC56-4978-A5BC-863C-D1CD60E9019B}"/>
                </a:ext>
              </a:extLst>
            </p:cNvPr>
            <p:cNvSpPr/>
            <p:nvPr/>
          </p:nvSpPr>
          <p:spPr>
            <a:xfrm>
              <a:off x="7408392" y="2102821"/>
              <a:ext cx="1420704" cy="1420704"/>
            </a:xfrm>
            <a:prstGeom prst="ellipse">
              <a:avLst/>
            </a:prstGeom>
            <a:solidFill>
              <a:schemeClr val="tx1">
                <a:alpha val="20000"/>
              </a:schemeClr>
            </a:solidFill>
            <a:ln>
              <a:noFill/>
            </a:ln>
            <a:effectLst>
              <a:softEdge rad="228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44" name="Oval 43">
              <a:extLst>
                <a:ext uri="{FF2B5EF4-FFF2-40B4-BE49-F238E27FC236}">
                  <a16:creationId xmlns:a16="http://schemas.microsoft.com/office/drawing/2014/main" id="{6D7800E1-168C-2302-FB60-50371C81C2BA}"/>
                </a:ext>
              </a:extLst>
            </p:cNvPr>
            <p:cNvSpPr/>
            <p:nvPr/>
          </p:nvSpPr>
          <p:spPr>
            <a:xfrm>
              <a:off x="7617524" y="1980573"/>
              <a:ext cx="1218160" cy="1218160"/>
            </a:xfrm>
            <a:prstGeom prst="ellipse">
              <a:avLst/>
            </a:prstGeom>
            <a:gradFill>
              <a:gsLst>
                <a:gs pos="0">
                  <a:schemeClr val="accent1"/>
                </a:gs>
                <a:gs pos="100000">
                  <a:schemeClr val="accent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46" name="TextBox 45">
              <a:extLst>
                <a:ext uri="{FF2B5EF4-FFF2-40B4-BE49-F238E27FC236}">
                  <a16:creationId xmlns:a16="http://schemas.microsoft.com/office/drawing/2014/main" id="{0F6769E5-4D81-B93B-7245-32173101605E}"/>
                </a:ext>
              </a:extLst>
            </p:cNvPr>
            <p:cNvSpPr txBox="1"/>
            <p:nvPr/>
          </p:nvSpPr>
          <p:spPr>
            <a:xfrm>
              <a:off x="7688678" y="2269369"/>
              <a:ext cx="1075853" cy="640566"/>
            </a:xfrm>
            <a:prstGeom prst="rect">
              <a:avLst/>
            </a:prstGeom>
            <a:noFill/>
          </p:spPr>
          <p:txBody>
            <a:bodyPr wrap="none" rtlCol="0" anchor="ctr">
              <a:sp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FFFF"/>
                  </a:solidFill>
                  <a:effectLst/>
                  <a:uLnTx/>
                  <a:uFillTx/>
                  <a:latin typeface="Segoe UI"/>
                  <a:ea typeface="+mn-ea"/>
                  <a:cs typeface="+mn-cs"/>
                </a:rPr>
                <a:t>Aug</a:t>
              </a:r>
              <a:endParaRPr kumimoji="0" lang="en-IN" sz="2800" b="1" i="0" u="none" strike="noStrike" kern="1200" cap="none" spc="0" normalizeH="0" baseline="0" noProof="0">
                <a:ln>
                  <a:noFill/>
                </a:ln>
                <a:solidFill>
                  <a:srgbClr val="FFFFFF"/>
                </a:solidFill>
                <a:effectLst/>
                <a:uLnTx/>
                <a:uFillTx/>
                <a:latin typeface="Segoe UI"/>
                <a:ea typeface="+mn-ea"/>
                <a:cs typeface="+mn-cs"/>
              </a:endParaRPr>
            </a:p>
          </p:txBody>
        </p:sp>
      </p:grpSp>
      <p:grpSp>
        <p:nvGrpSpPr>
          <p:cNvPr id="7" name="Group 6">
            <a:extLst>
              <a:ext uri="{FF2B5EF4-FFF2-40B4-BE49-F238E27FC236}">
                <a16:creationId xmlns:a16="http://schemas.microsoft.com/office/drawing/2014/main" id="{764C76B3-4813-51F0-755E-20152A244ABF}"/>
              </a:ext>
            </a:extLst>
          </p:cNvPr>
          <p:cNvGrpSpPr/>
          <p:nvPr/>
        </p:nvGrpSpPr>
        <p:grpSpPr>
          <a:xfrm>
            <a:off x="283409" y="3646948"/>
            <a:ext cx="1948527" cy="2094271"/>
            <a:chOff x="963561" y="3923072"/>
            <a:chExt cx="2910348" cy="2094271"/>
          </a:xfrm>
        </p:grpSpPr>
        <p:sp>
          <p:nvSpPr>
            <p:cNvPr id="8" name="Rectangle: Rounded Corners 7">
              <a:extLst>
                <a:ext uri="{FF2B5EF4-FFF2-40B4-BE49-F238E27FC236}">
                  <a16:creationId xmlns:a16="http://schemas.microsoft.com/office/drawing/2014/main" id="{A3591A9E-01D7-FBED-D865-8E3810C134E8}"/>
                </a:ext>
              </a:extLst>
            </p:cNvPr>
            <p:cNvSpPr/>
            <p:nvPr/>
          </p:nvSpPr>
          <p:spPr>
            <a:xfrm>
              <a:off x="963561" y="3923072"/>
              <a:ext cx="2910348" cy="2094271"/>
            </a:xfrm>
            <a:prstGeom prst="round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000" b="0" i="0" u="none" strike="noStrike" kern="1200" cap="none" spc="0" normalizeH="0" baseline="0" noProof="0">
                <a:ln>
                  <a:noFill/>
                </a:ln>
                <a:solidFill>
                  <a:srgbClr val="FFFFFF"/>
                </a:solidFill>
                <a:effectLst/>
                <a:uLnTx/>
                <a:uFillTx/>
                <a:latin typeface="Segoe UI"/>
                <a:ea typeface="+mn-ea"/>
                <a:cs typeface="+mn-cs"/>
              </a:endParaRPr>
            </a:p>
          </p:txBody>
        </p:sp>
        <p:sp>
          <p:nvSpPr>
            <p:cNvPr id="9" name="TextBox 8">
              <a:extLst>
                <a:ext uri="{FF2B5EF4-FFF2-40B4-BE49-F238E27FC236}">
                  <a16:creationId xmlns:a16="http://schemas.microsoft.com/office/drawing/2014/main" id="{D48B47A8-0649-A63E-339F-02B90A5DAEA1}"/>
                </a:ext>
              </a:extLst>
            </p:cNvPr>
            <p:cNvSpPr txBox="1"/>
            <p:nvPr/>
          </p:nvSpPr>
          <p:spPr>
            <a:xfrm>
              <a:off x="1225650" y="4830994"/>
              <a:ext cx="2386170" cy="881500"/>
            </a:xfrm>
            <a:prstGeom prst="rect">
              <a:avLst/>
            </a:prstGeom>
            <a:noFill/>
          </p:spPr>
          <p:txBody>
            <a:bodyPr wrap="square" lIns="0" tIns="0" rIns="0" bIns="0" rtlCol="0" anchor="t">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0000">
                      <a:lumMod val="85000"/>
                      <a:lumOff val="15000"/>
                    </a:srgbClr>
                  </a:solidFill>
                  <a:effectLst/>
                  <a:uLnTx/>
                  <a:uFillTx/>
                  <a:latin typeface="Segoe UI"/>
                  <a:ea typeface="+mn-ea"/>
                  <a:cs typeface="+mn-cs"/>
                </a:rPr>
                <a:t>Workforce needs by Foundational Capability</a:t>
              </a:r>
              <a:endParaRPr kumimoji="0" lang="en-IN" sz="1400" b="0"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sp>
          <p:nvSpPr>
            <p:cNvPr id="10" name="TextBox 9">
              <a:extLst>
                <a:ext uri="{FF2B5EF4-FFF2-40B4-BE49-F238E27FC236}">
                  <a16:creationId xmlns:a16="http://schemas.microsoft.com/office/drawing/2014/main" id="{05455048-E536-ABF4-0DBF-340A2F1124C1}"/>
                </a:ext>
              </a:extLst>
            </p:cNvPr>
            <p:cNvSpPr txBox="1"/>
            <p:nvPr/>
          </p:nvSpPr>
          <p:spPr>
            <a:xfrm>
              <a:off x="1225650" y="4195837"/>
              <a:ext cx="2386170" cy="318579"/>
            </a:xfrm>
            <a:prstGeom prst="rect">
              <a:avLst/>
            </a:prstGeom>
            <a:noFill/>
          </p:spPr>
          <p:txBody>
            <a:bodyPr wrap="square" lIns="0" tIns="0" rIns="0" bIns="0" rtlCol="0" anchor="ctr">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lumMod val="85000"/>
                      <a:lumOff val="15000"/>
                    </a:srgbClr>
                  </a:solidFill>
                  <a:effectLst/>
                  <a:uLnTx/>
                  <a:uFillTx/>
                  <a:latin typeface="Segoe UI"/>
                  <a:ea typeface="+mn-ea"/>
                  <a:cs typeface="+mn-cs"/>
                </a:rPr>
                <a:t>Workgroup Prioritizes</a:t>
              </a:r>
              <a:endParaRPr kumimoji="0" lang="en-IN" sz="1800" b="1"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grpSp>
      <p:grpSp>
        <p:nvGrpSpPr>
          <p:cNvPr id="25" name="Group 24">
            <a:extLst>
              <a:ext uri="{FF2B5EF4-FFF2-40B4-BE49-F238E27FC236}">
                <a16:creationId xmlns:a16="http://schemas.microsoft.com/office/drawing/2014/main" id="{D60A8958-0066-C6F5-DD0A-3496A3A6F8D8}"/>
              </a:ext>
            </a:extLst>
          </p:cNvPr>
          <p:cNvGrpSpPr/>
          <p:nvPr/>
        </p:nvGrpSpPr>
        <p:grpSpPr>
          <a:xfrm>
            <a:off x="10071860" y="3615794"/>
            <a:ext cx="2009104" cy="2159638"/>
            <a:chOff x="963561" y="3923072"/>
            <a:chExt cx="2910348" cy="2094271"/>
          </a:xfrm>
        </p:grpSpPr>
        <p:sp>
          <p:nvSpPr>
            <p:cNvPr id="35" name="Rectangle: Rounded Corners 34">
              <a:extLst>
                <a:ext uri="{FF2B5EF4-FFF2-40B4-BE49-F238E27FC236}">
                  <a16:creationId xmlns:a16="http://schemas.microsoft.com/office/drawing/2014/main" id="{4A98F65E-FAF5-1910-1A8D-39D50EEA8476}"/>
                </a:ext>
              </a:extLst>
            </p:cNvPr>
            <p:cNvSpPr/>
            <p:nvPr/>
          </p:nvSpPr>
          <p:spPr>
            <a:xfrm>
              <a:off x="963561" y="3923072"/>
              <a:ext cx="2910348" cy="2094271"/>
            </a:xfrm>
            <a:prstGeom prst="round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000" b="0" i="0" u="none" strike="noStrike" kern="1200" cap="none" spc="0" normalizeH="0" baseline="0" noProof="0">
                <a:ln>
                  <a:noFill/>
                </a:ln>
                <a:solidFill>
                  <a:srgbClr val="FFFFFF"/>
                </a:solidFill>
                <a:effectLst/>
                <a:uLnTx/>
                <a:uFillTx/>
                <a:latin typeface="Segoe UI"/>
                <a:ea typeface="+mn-ea"/>
                <a:cs typeface="+mn-cs"/>
              </a:endParaRPr>
            </a:p>
          </p:txBody>
        </p:sp>
        <p:sp>
          <p:nvSpPr>
            <p:cNvPr id="36" name="TextBox 35">
              <a:extLst>
                <a:ext uri="{FF2B5EF4-FFF2-40B4-BE49-F238E27FC236}">
                  <a16:creationId xmlns:a16="http://schemas.microsoft.com/office/drawing/2014/main" id="{ECCFF4E4-1FAA-4019-DC92-DFD5F6D95093}"/>
                </a:ext>
              </a:extLst>
            </p:cNvPr>
            <p:cNvSpPr txBox="1"/>
            <p:nvPr/>
          </p:nvSpPr>
          <p:spPr>
            <a:xfrm>
              <a:off x="1225650" y="4969544"/>
              <a:ext cx="2386171" cy="881500"/>
            </a:xfrm>
            <a:prstGeom prst="rect">
              <a:avLst/>
            </a:prstGeom>
            <a:noFill/>
          </p:spPr>
          <p:txBody>
            <a:bodyPr wrap="square" lIns="0" tIns="0" rIns="0" bIns="0" rtlCol="0" anchor="t">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0000">
                      <a:lumMod val="85000"/>
                      <a:lumOff val="15000"/>
                    </a:srgbClr>
                  </a:solidFill>
                  <a:effectLst/>
                  <a:uLnTx/>
                  <a:uFillTx/>
                  <a:latin typeface="Segoe UI"/>
                  <a:ea typeface="+mn-ea"/>
                  <a:cs typeface="+mn-cs"/>
                </a:rPr>
                <a:t>Delivers to PHAB in December 2024</a:t>
              </a:r>
              <a:endParaRPr kumimoji="0" lang="en-IN" sz="1400" b="0"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sp>
          <p:nvSpPr>
            <p:cNvPr id="37" name="TextBox 36">
              <a:extLst>
                <a:ext uri="{FF2B5EF4-FFF2-40B4-BE49-F238E27FC236}">
                  <a16:creationId xmlns:a16="http://schemas.microsoft.com/office/drawing/2014/main" id="{C39B950B-48C4-18D1-29D6-9DD32589FDDB}"/>
                </a:ext>
              </a:extLst>
            </p:cNvPr>
            <p:cNvSpPr txBox="1"/>
            <p:nvPr/>
          </p:nvSpPr>
          <p:spPr>
            <a:xfrm>
              <a:off x="1009860" y="4269342"/>
              <a:ext cx="2648261" cy="377188"/>
            </a:xfrm>
            <a:prstGeom prst="rect">
              <a:avLst/>
            </a:prstGeom>
            <a:noFill/>
          </p:spPr>
          <p:txBody>
            <a:bodyPr wrap="square" lIns="0" tIns="0" rIns="0" bIns="0" rtlCol="0" anchor="ctr">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lumMod val="85000"/>
                      <a:lumOff val="15000"/>
                    </a:srgbClr>
                  </a:solidFill>
                  <a:effectLst/>
                  <a:uLnTx/>
                  <a:uFillTx/>
                  <a:latin typeface="Segoe UI"/>
                  <a:ea typeface="+mn-ea"/>
                  <a:cs typeface="+mn-cs"/>
                </a:rPr>
                <a:t>Workgroup Drafts </a:t>
              </a:r>
              <a:r>
                <a:rPr kumimoji="0" lang="en-US" sz="1600" b="1" i="0" u="none" strike="noStrike" kern="1200" cap="none" spc="0" normalizeH="0" baseline="0" noProof="0">
                  <a:ln>
                    <a:noFill/>
                  </a:ln>
                  <a:solidFill>
                    <a:srgbClr val="000000">
                      <a:lumMod val="85000"/>
                      <a:lumOff val="15000"/>
                    </a:srgbClr>
                  </a:solidFill>
                  <a:effectLst/>
                  <a:uLnTx/>
                  <a:uFillTx/>
                  <a:latin typeface="Segoe UI"/>
                  <a:ea typeface="+mn-ea"/>
                  <a:cs typeface="+mn-cs"/>
                </a:rPr>
                <a:t>Recommendations</a:t>
              </a:r>
              <a:endParaRPr kumimoji="0" lang="en-IN" sz="1600" b="1"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grpSp>
      <p:grpSp>
        <p:nvGrpSpPr>
          <p:cNvPr id="38" name="Group 37">
            <a:extLst>
              <a:ext uri="{FF2B5EF4-FFF2-40B4-BE49-F238E27FC236}">
                <a16:creationId xmlns:a16="http://schemas.microsoft.com/office/drawing/2014/main" id="{DDF32815-7997-05AD-F161-A8A9BDDE9E32}"/>
              </a:ext>
            </a:extLst>
          </p:cNvPr>
          <p:cNvGrpSpPr/>
          <p:nvPr/>
        </p:nvGrpSpPr>
        <p:grpSpPr>
          <a:xfrm>
            <a:off x="4219669" y="3716235"/>
            <a:ext cx="2008964" cy="2094271"/>
            <a:chOff x="821561" y="3958145"/>
            <a:chExt cx="2910348" cy="2094271"/>
          </a:xfrm>
        </p:grpSpPr>
        <p:sp>
          <p:nvSpPr>
            <p:cNvPr id="39" name="Rectangle: Rounded Corners 38">
              <a:extLst>
                <a:ext uri="{FF2B5EF4-FFF2-40B4-BE49-F238E27FC236}">
                  <a16:creationId xmlns:a16="http://schemas.microsoft.com/office/drawing/2014/main" id="{5E65AF12-C1DB-64CA-5611-244C4348AAD0}"/>
                </a:ext>
              </a:extLst>
            </p:cNvPr>
            <p:cNvSpPr/>
            <p:nvPr/>
          </p:nvSpPr>
          <p:spPr>
            <a:xfrm>
              <a:off x="821561" y="3958145"/>
              <a:ext cx="2910348" cy="2094271"/>
            </a:xfrm>
            <a:prstGeom prst="round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000" b="0" i="0" u="none" strike="noStrike" kern="1200" cap="none" spc="0" normalizeH="0" baseline="0" noProof="0">
                <a:ln>
                  <a:noFill/>
                </a:ln>
                <a:solidFill>
                  <a:srgbClr val="FFFFFF"/>
                </a:solidFill>
                <a:effectLst/>
                <a:uLnTx/>
                <a:uFillTx/>
                <a:latin typeface="Segoe UI"/>
                <a:ea typeface="+mn-ea"/>
                <a:cs typeface="+mn-cs"/>
              </a:endParaRPr>
            </a:p>
          </p:txBody>
        </p:sp>
        <p:sp>
          <p:nvSpPr>
            <p:cNvPr id="40" name="TextBox 39">
              <a:extLst>
                <a:ext uri="{FF2B5EF4-FFF2-40B4-BE49-F238E27FC236}">
                  <a16:creationId xmlns:a16="http://schemas.microsoft.com/office/drawing/2014/main" id="{1F802C7A-058A-7CAE-3BCE-72F5BBC010AF}"/>
                </a:ext>
              </a:extLst>
            </p:cNvPr>
            <p:cNvSpPr txBox="1"/>
            <p:nvPr/>
          </p:nvSpPr>
          <p:spPr>
            <a:xfrm>
              <a:off x="1225650" y="4975372"/>
              <a:ext cx="2386170" cy="881500"/>
            </a:xfrm>
            <a:prstGeom prst="rect">
              <a:avLst/>
            </a:prstGeom>
            <a:noFill/>
          </p:spPr>
          <p:txBody>
            <a:bodyPr wrap="square" lIns="0" tIns="0" rIns="0" bIns="0" rtlCol="0" anchor="t">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0000">
                      <a:lumMod val="85000"/>
                      <a:lumOff val="15000"/>
                    </a:srgbClr>
                  </a:solidFill>
                  <a:effectLst/>
                  <a:uLnTx/>
                  <a:uFillTx/>
                  <a:latin typeface="Segoe UI"/>
                  <a:ea typeface="+mn-ea"/>
                  <a:cs typeface="+mn-cs"/>
                </a:rPr>
                <a:t>“Community” defined as: the workforce of the public health system</a:t>
              </a:r>
              <a:endParaRPr kumimoji="0" lang="en-IN" sz="1400" b="0"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sp>
          <p:nvSpPr>
            <p:cNvPr id="41" name="TextBox 40">
              <a:extLst>
                <a:ext uri="{FF2B5EF4-FFF2-40B4-BE49-F238E27FC236}">
                  <a16:creationId xmlns:a16="http://schemas.microsoft.com/office/drawing/2014/main" id="{34656A51-8740-973D-7B13-4C9DE2ADD8A2}"/>
                </a:ext>
              </a:extLst>
            </p:cNvPr>
            <p:cNvSpPr txBox="1"/>
            <p:nvPr/>
          </p:nvSpPr>
          <p:spPr>
            <a:xfrm>
              <a:off x="1202696" y="4198370"/>
              <a:ext cx="2386170" cy="373186"/>
            </a:xfrm>
            <a:prstGeom prst="rect">
              <a:avLst/>
            </a:prstGeom>
            <a:noFill/>
          </p:spPr>
          <p:txBody>
            <a:bodyPr wrap="square" lIns="0" tIns="0" rIns="0" bIns="0" rtlCol="0" anchor="ctr">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lumMod val="85000"/>
                      <a:lumOff val="15000"/>
                    </a:srgbClr>
                  </a:solidFill>
                  <a:effectLst/>
                  <a:uLnTx/>
                  <a:uFillTx/>
                  <a:latin typeface="Segoe UI"/>
                  <a:ea typeface="+mn-ea"/>
                  <a:cs typeface="+mn-cs"/>
                </a:rPr>
                <a:t>OHA conducts Community Engagement</a:t>
              </a:r>
              <a:endParaRPr kumimoji="0" lang="en-IN" sz="1800" b="1"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grpSp>
      <p:grpSp>
        <p:nvGrpSpPr>
          <p:cNvPr id="42" name="Group 41">
            <a:extLst>
              <a:ext uri="{FF2B5EF4-FFF2-40B4-BE49-F238E27FC236}">
                <a16:creationId xmlns:a16="http://schemas.microsoft.com/office/drawing/2014/main" id="{D05382A8-17A5-9A5F-ED7B-83B52E3B4909}"/>
              </a:ext>
            </a:extLst>
          </p:cNvPr>
          <p:cNvGrpSpPr/>
          <p:nvPr/>
        </p:nvGrpSpPr>
        <p:grpSpPr>
          <a:xfrm>
            <a:off x="2229674" y="3633251"/>
            <a:ext cx="1977694" cy="2177255"/>
            <a:chOff x="963561" y="3923070"/>
            <a:chExt cx="2910359" cy="3529861"/>
          </a:xfrm>
        </p:grpSpPr>
        <p:sp>
          <p:nvSpPr>
            <p:cNvPr id="45" name="Rectangle: Rounded Corners 44">
              <a:extLst>
                <a:ext uri="{FF2B5EF4-FFF2-40B4-BE49-F238E27FC236}">
                  <a16:creationId xmlns:a16="http://schemas.microsoft.com/office/drawing/2014/main" id="{DCE8FAA3-2877-5811-4490-A056E5C6916E}"/>
                </a:ext>
              </a:extLst>
            </p:cNvPr>
            <p:cNvSpPr/>
            <p:nvPr/>
          </p:nvSpPr>
          <p:spPr>
            <a:xfrm>
              <a:off x="963561" y="3923070"/>
              <a:ext cx="2910359" cy="3529861"/>
            </a:xfrm>
            <a:prstGeom prst="round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000" b="0" i="0" u="none" strike="noStrike" kern="1200" cap="none" spc="0" normalizeH="0" baseline="0" noProof="0">
                <a:ln>
                  <a:noFill/>
                </a:ln>
                <a:solidFill>
                  <a:srgbClr val="FFFFFF"/>
                </a:solidFill>
                <a:effectLst/>
                <a:uLnTx/>
                <a:uFillTx/>
                <a:latin typeface="Segoe UI"/>
                <a:ea typeface="+mn-ea"/>
                <a:cs typeface="+mn-cs"/>
              </a:endParaRPr>
            </a:p>
          </p:txBody>
        </p:sp>
        <p:sp>
          <p:nvSpPr>
            <p:cNvPr id="55" name="TextBox 54">
              <a:extLst>
                <a:ext uri="{FF2B5EF4-FFF2-40B4-BE49-F238E27FC236}">
                  <a16:creationId xmlns:a16="http://schemas.microsoft.com/office/drawing/2014/main" id="{AA73D511-B89A-188A-D72A-5B7624BAF691}"/>
                </a:ext>
              </a:extLst>
            </p:cNvPr>
            <p:cNvSpPr txBox="1"/>
            <p:nvPr/>
          </p:nvSpPr>
          <p:spPr>
            <a:xfrm>
              <a:off x="1225650" y="5485083"/>
              <a:ext cx="2386171" cy="881499"/>
            </a:xfrm>
            <a:prstGeom prst="rect">
              <a:avLst/>
            </a:prstGeom>
            <a:noFill/>
          </p:spPr>
          <p:txBody>
            <a:bodyPr wrap="square" lIns="0" tIns="0" rIns="0" bIns="0" rtlCol="0" anchor="t">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a:ln>
                    <a:noFill/>
                  </a:ln>
                  <a:solidFill>
                    <a:srgbClr val="000000">
                      <a:lumMod val="85000"/>
                      <a:lumOff val="15000"/>
                    </a:srgbClr>
                  </a:solidFill>
                  <a:effectLst/>
                  <a:uLnTx/>
                  <a:uFillTx/>
                  <a:latin typeface="Segoe UI"/>
                  <a:ea typeface="+mn-ea"/>
                  <a:cs typeface="+mn-cs"/>
                </a:rPr>
                <a:t>  </a:t>
              </a:r>
              <a:r>
                <a:rPr kumimoji="0" lang="en-US" sz="1400" b="0" i="0" u="none" strike="noStrike" kern="1200" cap="none" spc="0" normalizeH="0" baseline="0" noProof="0">
                  <a:ln>
                    <a:noFill/>
                  </a:ln>
                  <a:solidFill>
                    <a:srgbClr val="000000">
                      <a:lumMod val="85000"/>
                      <a:lumOff val="15000"/>
                    </a:srgbClr>
                  </a:solidFill>
                  <a:effectLst/>
                  <a:uLnTx/>
                  <a:uFillTx/>
                  <a:latin typeface="Segoe UI"/>
                  <a:ea typeface="+mn-ea"/>
                  <a:cs typeface="+mn-cs"/>
                </a:rPr>
                <a:t>Workforce needs by Foundational Capability</a:t>
              </a:r>
            </a:p>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1400" b="0"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sp>
          <p:nvSpPr>
            <p:cNvPr id="61" name="TextBox 60">
              <a:extLst>
                <a:ext uri="{FF2B5EF4-FFF2-40B4-BE49-F238E27FC236}">
                  <a16:creationId xmlns:a16="http://schemas.microsoft.com/office/drawing/2014/main" id="{1C5B1B93-7577-8030-B99D-B2BE9782A99A}"/>
                </a:ext>
              </a:extLst>
            </p:cNvPr>
            <p:cNvSpPr txBox="1"/>
            <p:nvPr/>
          </p:nvSpPr>
          <p:spPr>
            <a:xfrm>
              <a:off x="1184438" y="4426962"/>
              <a:ext cx="2386171" cy="318579"/>
            </a:xfrm>
            <a:prstGeom prst="rect">
              <a:avLst/>
            </a:prstGeom>
            <a:noFill/>
          </p:spPr>
          <p:txBody>
            <a:bodyPr wrap="square" lIns="0" tIns="0" rIns="0" bIns="0" rtlCol="0" anchor="ctr">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lumMod val="85000"/>
                      <a:lumOff val="15000"/>
                    </a:srgbClr>
                  </a:solidFill>
                  <a:effectLst/>
                  <a:uLnTx/>
                  <a:uFillTx/>
                  <a:latin typeface="Segoe UI"/>
                  <a:ea typeface="+mn-ea"/>
                  <a:cs typeface="+mn-cs"/>
                </a:rPr>
                <a:t>Workgroup Prioritizes</a:t>
              </a:r>
              <a:endParaRPr kumimoji="0" lang="en-IN" sz="1800" b="1"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grpSp>
      <p:grpSp>
        <p:nvGrpSpPr>
          <p:cNvPr id="62" name="Group 61">
            <a:extLst>
              <a:ext uri="{FF2B5EF4-FFF2-40B4-BE49-F238E27FC236}">
                <a16:creationId xmlns:a16="http://schemas.microsoft.com/office/drawing/2014/main" id="{B688F9E3-7D12-0AD8-0FD0-B0B3BBF2747E}"/>
              </a:ext>
            </a:extLst>
          </p:cNvPr>
          <p:cNvGrpSpPr/>
          <p:nvPr/>
        </p:nvGrpSpPr>
        <p:grpSpPr>
          <a:xfrm>
            <a:off x="6244252" y="3716235"/>
            <a:ext cx="2008964" cy="2094271"/>
            <a:chOff x="963561" y="3923072"/>
            <a:chExt cx="2910348" cy="2094271"/>
          </a:xfrm>
        </p:grpSpPr>
        <p:sp>
          <p:nvSpPr>
            <p:cNvPr id="63" name="Rectangle: Rounded Corners 62">
              <a:extLst>
                <a:ext uri="{FF2B5EF4-FFF2-40B4-BE49-F238E27FC236}">
                  <a16:creationId xmlns:a16="http://schemas.microsoft.com/office/drawing/2014/main" id="{7D9DDEAA-A08F-25CF-9283-F8B982CFFF03}"/>
                </a:ext>
              </a:extLst>
            </p:cNvPr>
            <p:cNvSpPr/>
            <p:nvPr/>
          </p:nvSpPr>
          <p:spPr>
            <a:xfrm>
              <a:off x="963561" y="3923072"/>
              <a:ext cx="2910348" cy="2094271"/>
            </a:xfrm>
            <a:prstGeom prst="roundRect">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000" b="0" i="0" u="none" strike="noStrike" kern="1200" cap="none" spc="0" normalizeH="0" baseline="0" noProof="0">
                <a:ln>
                  <a:noFill/>
                </a:ln>
                <a:solidFill>
                  <a:srgbClr val="FFFFFF"/>
                </a:solidFill>
                <a:effectLst/>
                <a:uLnTx/>
                <a:uFillTx/>
                <a:latin typeface="Segoe UI"/>
                <a:ea typeface="+mn-ea"/>
                <a:cs typeface="+mn-cs"/>
              </a:endParaRPr>
            </a:p>
          </p:txBody>
        </p:sp>
        <p:sp>
          <p:nvSpPr>
            <p:cNvPr id="64" name="TextBox 63">
              <a:extLst>
                <a:ext uri="{FF2B5EF4-FFF2-40B4-BE49-F238E27FC236}">
                  <a16:creationId xmlns:a16="http://schemas.microsoft.com/office/drawing/2014/main" id="{044317A0-3EB1-BB5C-CF5E-4745286E956C}"/>
                </a:ext>
              </a:extLst>
            </p:cNvPr>
            <p:cNvSpPr txBox="1"/>
            <p:nvPr/>
          </p:nvSpPr>
          <p:spPr>
            <a:xfrm>
              <a:off x="1225651" y="4959330"/>
              <a:ext cx="2386170" cy="881500"/>
            </a:xfrm>
            <a:prstGeom prst="rect">
              <a:avLst/>
            </a:prstGeom>
            <a:noFill/>
          </p:spPr>
          <p:txBody>
            <a:bodyPr wrap="square" lIns="0" tIns="0" rIns="0" bIns="0" rtlCol="0" anchor="t">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0000">
                      <a:lumMod val="85000"/>
                      <a:lumOff val="15000"/>
                    </a:srgbClr>
                  </a:solidFill>
                  <a:effectLst/>
                  <a:uLnTx/>
                  <a:uFillTx/>
                  <a:latin typeface="Segoe UI"/>
                  <a:ea typeface="+mn-ea"/>
                  <a:cs typeface="+mn-cs"/>
                </a:rPr>
                <a:t>“Community” defined as: the workforce of the public health system</a:t>
              </a:r>
              <a:endParaRPr kumimoji="0" lang="en-IN" sz="1400" b="0"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sp>
          <p:nvSpPr>
            <p:cNvPr id="65" name="TextBox 64">
              <a:extLst>
                <a:ext uri="{FF2B5EF4-FFF2-40B4-BE49-F238E27FC236}">
                  <a16:creationId xmlns:a16="http://schemas.microsoft.com/office/drawing/2014/main" id="{D6BC5613-37D3-7D4A-4865-13FD9830D6F2}"/>
                </a:ext>
              </a:extLst>
            </p:cNvPr>
            <p:cNvSpPr txBox="1"/>
            <p:nvPr/>
          </p:nvSpPr>
          <p:spPr>
            <a:xfrm>
              <a:off x="1225651" y="4179795"/>
              <a:ext cx="2386170" cy="318579"/>
            </a:xfrm>
            <a:prstGeom prst="rect">
              <a:avLst/>
            </a:prstGeom>
            <a:noFill/>
          </p:spPr>
          <p:txBody>
            <a:bodyPr wrap="square" lIns="0" tIns="0" rIns="0" bIns="0" rtlCol="0" anchor="ctr">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lumMod val="85000"/>
                      <a:lumOff val="15000"/>
                    </a:srgbClr>
                  </a:solidFill>
                  <a:effectLst/>
                  <a:uLnTx/>
                  <a:uFillTx/>
                  <a:latin typeface="Segoe UI"/>
                  <a:ea typeface="+mn-ea"/>
                  <a:cs typeface="+mn-cs"/>
                </a:rPr>
                <a:t>OHA conducts Community Engagement</a:t>
              </a:r>
              <a:endParaRPr kumimoji="0" lang="en-IN" sz="1800" b="1"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grpSp>
      <p:grpSp>
        <p:nvGrpSpPr>
          <p:cNvPr id="16" name="Group 15">
            <a:extLst>
              <a:ext uri="{FF2B5EF4-FFF2-40B4-BE49-F238E27FC236}">
                <a16:creationId xmlns:a16="http://schemas.microsoft.com/office/drawing/2014/main" id="{85DA463B-AF8C-A049-E15E-7C4238825A3C}"/>
              </a:ext>
            </a:extLst>
          </p:cNvPr>
          <p:cNvGrpSpPr/>
          <p:nvPr/>
        </p:nvGrpSpPr>
        <p:grpSpPr>
          <a:xfrm>
            <a:off x="10252614" y="1928690"/>
            <a:ext cx="1235935" cy="1374812"/>
            <a:chOff x="9568087" y="1980573"/>
            <a:chExt cx="1435624" cy="1542952"/>
          </a:xfrm>
        </p:grpSpPr>
        <p:sp>
          <p:nvSpPr>
            <p:cNvPr id="17" name="Oval 16">
              <a:extLst>
                <a:ext uri="{FF2B5EF4-FFF2-40B4-BE49-F238E27FC236}">
                  <a16:creationId xmlns:a16="http://schemas.microsoft.com/office/drawing/2014/main" id="{26A4F00F-F2D4-BA3F-4114-342643449A17}"/>
                </a:ext>
              </a:extLst>
            </p:cNvPr>
            <p:cNvSpPr/>
            <p:nvPr/>
          </p:nvSpPr>
          <p:spPr>
            <a:xfrm>
              <a:off x="9568087" y="2102821"/>
              <a:ext cx="1420704" cy="1420704"/>
            </a:xfrm>
            <a:prstGeom prst="ellipse">
              <a:avLst/>
            </a:prstGeom>
            <a:solidFill>
              <a:schemeClr val="tx1">
                <a:alpha val="20000"/>
              </a:schemeClr>
            </a:solidFill>
            <a:ln>
              <a:noFill/>
            </a:ln>
            <a:effectLst>
              <a:softEdge rad="228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29" name="Oval 28">
              <a:extLst>
                <a:ext uri="{FF2B5EF4-FFF2-40B4-BE49-F238E27FC236}">
                  <a16:creationId xmlns:a16="http://schemas.microsoft.com/office/drawing/2014/main" id="{BDB443CA-C931-1708-738F-7F02BE7D0D37}"/>
                </a:ext>
              </a:extLst>
            </p:cNvPr>
            <p:cNvSpPr/>
            <p:nvPr/>
          </p:nvSpPr>
          <p:spPr>
            <a:xfrm>
              <a:off x="9777219" y="1980573"/>
              <a:ext cx="1218160" cy="1218160"/>
            </a:xfrm>
            <a:prstGeom prst="ellipse">
              <a:avLst/>
            </a:prstGeom>
            <a:gradFill>
              <a:gsLst>
                <a:gs pos="8000">
                  <a:schemeClr val="accent6"/>
                </a:gs>
                <a:gs pos="0">
                  <a:schemeClr val="accent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400" b="0" i="0" u="none" strike="noStrike" kern="1200" cap="none" spc="0" normalizeH="0" baseline="0" noProof="0">
                <a:ln>
                  <a:noFill/>
                </a:ln>
                <a:solidFill>
                  <a:srgbClr val="FFFFFF"/>
                </a:solidFill>
                <a:effectLst/>
                <a:uLnTx/>
                <a:uFillTx/>
                <a:latin typeface="Segoe UI"/>
                <a:ea typeface="+mn-ea"/>
                <a:cs typeface="+mn-cs"/>
              </a:endParaRPr>
            </a:p>
          </p:txBody>
        </p:sp>
        <p:sp>
          <p:nvSpPr>
            <p:cNvPr id="30" name="TextBox 29">
              <a:extLst>
                <a:ext uri="{FF2B5EF4-FFF2-40B4-BE49-F238E27FC236}">
                  <a16:creationId xmlns:a16="http://schemas.microsoft.com/office/drawing/2014/main" id="{A3E09CA2-A858-9A6C-42A4-5A2CE29F4557}"/>
                </a:ext>
              </a:extLst>
            </p:cNvPr>
            <p:cNvSpPr txBox="1"/>
            <p:nvPr/>
          </p:nvSpPr>
          <p:spPr>
            <a:xfrm>
              <a:off x="9698567" y="2103438"/>
              <a:ext cx="1305144" cy="932628"/>
            </a:xfrm>
            <a:prstGeom prst="rect">
              <a:avLst/>
            </a:prstGeom>
            <a:noFill/>
          </p:spPr>
          <p:txBody>
            <a:bodyPr wrap="square" rtlCol="0" anchor="ctr">
              <a:sp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Segoe UI"/>
                  <a:ea typeface="+mn-ea"/>
                  <a:cs typeface="+mn-cs"/>
                </a:rPr>
                <a:t>Oct-</a:t>
              </a:r>
            </a:p>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Segoe UI"/>
                  <a:ea typeface="+mn-ea"/>
                  <a:cs typeface="+mn-cs"/>
                </a:rPr>
                <a:t>Dec</a:t>
              </a:r>
              <a:endParaRPr kumimoji="0" lang="en-IN" sz="2400" b="1" i="0" u="none" strike="noStrike" kern="1200" cap="none" spc="0" normalizeH="0" baseline="0" noProof="0">
                <a:ln>
                  <a:noFill/>
                </a:ln>
                <a:solidFill>
                  <a:srgbClr val="FFFFFF"/>
                </a:solidFill>
                <a:effectLst/>
                <a:uLnTx/>
                <a:uFillTx/>
                <a:latin typeface="Segoe UI"/>
                <a:ea typeface="+mn-ea"/>
                <a:cs typeface="+mn-cs"/>
              </a:endParaRPr>
            </a:p>
          </p:txBody>
        </p:sp>
      </p:grpSp>
      <p:grpSp>
        <p:nvGrpSpPr>
          <p:cNvPr id="31" name="Group 30">
            <a:extLst>
              <a:ext uri="{FF2B5EF4-FFF2-40B4-BE49-F238E27FC236}">
                <a16:creationId xmlns:a16="http://schemas.microsoft.com/office/drawing/2014/main" id="{4BD03D1E-5731-1F31-69D1-DB741F0A0FE7}"/>
              </a:ext>
            </a:extLst>
          </p:cNvPr>
          <p:cNvGrpSpPr/>
          <p:nvPr/>
        </p:nvGrpSpPr>
        <p:grpSpPr>
          <a:xfrm>
            <a:off x="8105254" y="3633252"/>
            <a:ext cx="1950180" cy="2177255"/>
            <a:chOff x="976733" y="4104391"/>
            <a:chExt cx="2910348" cy="1975830"/>
          </a:xfrm>
        </p:grpSpPr>
        <p:sp>
          <p:nvSpPr>
            <p:cNvPr id="32" name="Rectangle: Rounded Corners 31">
              <a:extLst>
                <a:ext uri="{FF2B5EF4-FFF2-40B4-BE49-F238E27FC236}">
                  <a16:creationId xmlns:a16="http://schemas.microsoft.com/office/drawing/2014/main" id="{8142C106-517E-94C2-A7A9-1D74731DBD3C}"/>
                </a:ext>
              </a:extLst>
            </p:cNvPr>
            <p:cNvSpPr/>
            <p:nvPr/>
          </p:nvSpPr>
          <p:spPr>
            <a:xfrm>
              <a:off x="976733" y="4104391"/>
              <a:ext cx="2910348" cy="1975830"/>
            </a:xfrm>
            <a:prstGeom prst="roundRect">
              <a:avLst>
                <a:gd name="adj" fmla="val 18518"/>
              </a:avLst>
            </a:prstGeom>
            <a:solidFill>
              <a:schemeClr val="bg1">
                <a:lumMod val="95000"/>
              </a:schemeClr>
            </a:solid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2000" b="0" i="0" u="none" strike="noStrike" kern="1200" cap="none" spc="0" normalizeH="0" baseline="0" noProof="0">
                <a:ln>
                  <a:noFill/>
                </a:ln>
                <a:solidFill>
                  <a:srgbClr val="FFFFFF"/>
                </a:solidFill>
                <a:effectLst/>
                <a:uLnTx/>
                <a:uFillTx/>
                <a:latin typeface="Segoe UI"/>
                <a:ea typeface="+mn-ea"/>
                <a:cs typeface="+mn-cs"/>
              </a:endParaRPr>
            </a:p>
          </p:txBody>
        </p:sp>
        <p:sp>
          <p:nvSpPr>
            <p:cNvPr id="33" name="TextBox 32">
              <a:extLst>
                <a:ext uri="{FF2B5EF4-FFF2-40B4-BE49-F238E27FC236}">
                  <a16:creationId xmlns:a16="http://schemas.microsoft.com/office/drawing/2014/main" id="{9F3DCE6B-E457-A660-3E7B-3F092BF8FFEB}"/>
                </a:ext>
              </a:extLst>
            </p:cNvPr>
            <p:cNvSpPr txBox="1"/>
            <p:nvPr/>
          </p:nvSpPr>
          <p:spPr>
            <a:xfrm>
              <a:off x="1225650" y="4897027"/>
              <a:ext cx="2386170" cy="881500"/>
            </a:xfrm>
            <a:prstGeom prst="rect">
              <a:avLst/>
            </a:prstGeom>
            <a:noFill/>
          </p:spPr>
          <p:txBody>
            <a:bodyPr wrap="square" lIns="0" tIns="0" rIns="0" bIns="0" rtlCol="0" anchor="t">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endParaRPr kumimoji="0" lang="en-IN" sz="1400" b="0"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sp>
          <p:nvSpPr>
            <p:cNvPr id="34" name="TextBox 33">
              <a:extLst>
                <a:ext uri="{FF2B5EF4-FFF2-40B4-BE49-F238E27FC236}">
                  <a16:creationId xmlns:a16="http://schemas.microsoft.com/office/drawing/2014/main" id="{8F328178-2E7D-1CA4-E094-A68796EEE63B}"/>
                </a:ext>
              </a:extLst>
            </p:cNvPr>
            <p:cNvSpPr txBox="1"/>
            <p:nvPr/>
          </p:nvSpPr>
          <p:spPr>
            <a:xfrm>
              <a:off x="1197544" y="5369771"/>
              <a:ext cx="2673706" cy="266040"/>
            </a:xfrm>
            <a:prstGeom prst="rect">
              <a:avLst/>
            </a:prstGeom>
            <a:noFill/>
          </p:spPr>
          <p:txBody>
            <a:bodyPr wrap="square" lIns="0" tIns="0" rIns="0" bIns="0" rtlCol="0" anchor="ctr">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kumimoji="0" lang="en-US" sz="1400" i="0" u="none" strike="noStrike" kern="1200" cap="none" spc="0" normalizeH="0" baseline="0" noProof="0">
                  <a:ln>
                    <a:noFill/>
                  </a:ln>
                  <a:solidFill>
                    <a:srgbClr val="000000">
                      <a:lumMod val="85000"/>
                      <a:lumOff val="15000"/>
                    </a:srgbClr>
                  </a:solidFill>
                  <a:effectLst/>
                  <a:uLnTx/>
                  <a:uFillTx/>
                  <a:latin typeface="Segoe UI"/>
                  <a:ea typeface="+mn-ea"/>
                  <a:cs typeface="+mn-cs"/>
                </a:rPr>
                <a:t>Summarized community engagement </a:t>
              </a:r>
              <a:r>
                <a:rPr lang="en-US" sz="1400">
                  <a:solidFill>
                    <a:srgbClr val="000000">
                      <a:lumMod val="85000"/>
                      <a:lumOff val="15000"/>
                    </a:srgbClr>
                  </a:solidFill>
                  <a:latin typeface="Segoe UI"/>
                </a:rPr>
                <a:t>feedback and </a:t>
              </a:r>
              <a:r>
                <a:rPr kumimoji="0" lang="en-US" sz="1400" i="0" u="none" strike="noStrike" kern="1200" cap="none" spc="0" normalizeH="0" baseline="0" noProof="0">
                  <a:ln>
                    <a:noFill/>
                  </a:ln>
                  <a:solidFill>
                    <a:srgbClr val="000000">
                      <a:lumMod val="85000"/>
                      <a:lumOff val="15000"/>
                    </a:srgbClr>
                  </a:solidFill>
                  <a:effectLst/>
                  <a:uLnTx/>
                  <a:uFillTx/>
                  <a:latin typeface="Segoe UI"/>
                  <a:ea typeface="+mn-ea"/>
                  <a:cs typeface="+mn-cs"/>
                </a:rPr>
                <a:t>Costing &amp; Capacity Assessment </a:t>
              </a:r>
              <a:endParaRPr kumimoji="0" lang="en-IN" sz="1400"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grpSp>
      <p:sp>
        <p:nvSpPr>
          <p:cNvPr id="18" name="TextBox 17">
            <a:extLst>
              <a:ext uri="{FF2B5EF4-FFF2-40B4-BE49-F238E27FC236}">
                <a16:creationId xmlns:a16="http://schemas.microsoft.com/office/drawing/2014/main" id="{CA44A1CC-C028-7D02-39B1-B21DF5B8D594}"/>
              </a:ext>
            </a:extLst>
          </p:cNvPr>
          <p:cNvSpPr txBox="1"/>
          <p:nvPr/>
        </p:nvSpPr>
        <p:spPr>
          <a:xfrm>
            <a:off x="8275762" y="3919736"/>
            <a:ext cx="1647133" cy="318579"/>
          </a:xfrm>
          <a:prstGeom prst="rect">
            <a:avLst/>
          </a:prstGeom>
          <a:noFill/>
        </p:spPr>
        <p:txBody>
          <a:bodyPr wrap="square" lIns="0" tIns="0" rIns="0" bIns="0" rtlCol="0" anchor="ctr">
            <a:noAutofit/>
          </a:bodyPr>
          <a:lstStyle/>
          <a:p>
            <a:pPr marL="0" marR="0" lvl="0" indent="0" algn="ctr" defTabSz="1218987" rtl="0" eaLnBrk="1" fontAlgn="auto" latinLnBrk="0" hangingPunct="1">
              <a:lnSpc>
                <a:spcPct val="100000"/>
              </a:lnSpc>
              <a:spcBef>
                <a:spcPts val="0"/>
              </a:spcBef>
              <a:spcAft>
                <a:spcPts val="0"/>
              </a:spcAft>
              <a:buClrTx/>
              <a:buSzTx/>
              <a:buFontTx/>
              <a:buNone/>
              <a:tabLst/>
              <a:defRPr/>
            </a:pPr>
            <a:r>
              <a:rPr lang="en-US" sz="1800" b="1">
                <a:solidFill>
                  <a:srgbClr val="000000">
                    <a:lumMod val="85000"/>
                    <a:lumOff val="15000"/>
                  </a:srgbClr>
                </a:solidFill>
                <a:latin typeface="Segoe UI"/>
              </a:rPr>
              <a:t>Workgroup receives new information </a:t>
            </a:r>
            <a:endParaRPr kumimoji="0" lang="en-IN" sz="1800" b="1" i="0" u="none" strike="noStrike" kern="1200" cap="none" spc="0" normalizeH="0" baseline="0" noProof="0">
              <a:ln>
                <a:noFill/>
              </a:ln>
              <a:solidFill>
                <a:srgbClr val="000000">
                  <a:lumMod val="85000"/>
                  <a:lumOff val="15000"/>
                </a:srgbClr>
              </a:solidFill>
              <a:effectLst/>
              <a:uLnTx/>
              <a:uFillTx/>
              <a:latin typeface="Segoe UI"/>
              <a:ea typeface="+mn-ea"/>
              <a:cs typeface="+mn-cs"/>
            </a:endParaRPr>
          </a:p>
        </p:txBody>
      </p:sp>
    </p:spTree>
    <p:extLst>
      <p:ext uri="{BB962C8B-B14F-4D97-AF65-F5344CB8AC3E}">
        <p14:creationId xmlns:p14="http://schemas.microsoft.com/office/powerpoint/2010/main" val="2692401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AB5D8515-F669-C197-0F18-2BA17EFD8FDB}"/>
              </a:ext>
            </a:extLst>
          </p:cNvPr>
          <p:cNvSpPr>
            <a:spLocks noGrp="1" noChangeArrowheads="1"/>
          </p:cNvSpPr>
          <p:nvPr>
            <p:ph type="title"/>
          </p:nvPr>
        </p:nvSpPr>
        <p:spPr>
          <a:xfrm>
            <a:off x="831850" y="1709738"/>
            <a:ext cx="10515600" cy="2852737"/>
          </a:xfrm>
        </p:spPr>
        <p:txBody>
          <a:bodyPr/>
          <a:lstStyle/>
          <a:p>
            <a:r>
              <a:rPr lang="en-US" altLang="en-US"/>
              <a:t>Facilitated Activity</a:t>
            </a:r>
          </a:p>
        </p:txBody>
      </p:sp>
      <p:sp>
        <p:nvSpPr>
          <p:cNvPr id="5" name="Slide Number Placeholder 4">
            <a:extLst>
              <a:ext uri="{FF2B5EF4-FFF2-40B4-BE49-F238E27FC236}">
                <a16:creationId xmlns:a16="http://schemas.microsoft.com/office/drawing/2014/main" id="{A3955390-566F-7F5A-F838-907605FE500F}"/>
              </a:ext>
            </a:extLst>
          </p:cNvPr>
          <p:cNvSpPr>
            <a:spLocks noGrp="1"/>
          </p:cNvSpPr>
          <p:nvPr>
            <p:ph type="sldNum" sz="quarter" idx="11"/>
          </p:nvPr>
        </p:nvSpPr>
        <p:spPr/>
        <p:txBody>
          <a:bodyPr/>
          <a:lstStyle/>
          <a:p>
            <a:pPr>
              <a:defRPr/>
            </a:pPr>
            <a:fld id="{58401ECB-9FBA-4FF9-AB24-F7A12CD57D8A}" type="slidenum">
              <a:rPr lang="en-US" altLang="en-US" smtClean="0"/>
              <a:pPr>
                <a:defRPr/>
              </a:pPr>
              <a:t>13</a:t>
            </a:fld>
            <a:endParaRPr lang="en-US" altLang="en-US"/>
          </a:p>
        </p:txBody>
      </p:sp>
      <p:sp>
        <p:nvSpPr>
          <p:cNvPr id="3" name="Text Placeholder 2">
            <a:extLst>
              <a:ext uri="{FF2B5EF4-FFF2-40B4-BE49-F238E27FC236}">
                <a16:creationId xmlns:a16="http://schemas.microsoft.com/office/drawing/2014/main" id="{87D38D12-63F2-4F59-A659-DCC31A1F0AF4}"/>
              </a:ext>
            </a:extLst>
          </p:cNvPr>
          <p:cNvSpPr>
            <a:spLocks noGrp="1"/>
          </p:cNvSpPr>
          <p:nvPr>
            <p:ph type="body" idx="1"/>
          </p:nvPr>
        </p:nvSpPr>
        <p:spPr/>
        <p:txBody>
          <a:bodyPr/>
          <a:lstStyle/>
          <a:p>
            <a:endParaRPr lang="en-US"/>
          </a:p>
          <a:p>
            <a:endParaRPr lang="en-US"/>
          </a:p>
          <a:p>
            <a:r>
              <a:rPr lang="en-US"/>
              <a:t>Session 1: Nhu To-Haynes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3149135-6967-E6AC-D531-D83CC8C8CB1D}"/>
              </a:ext>
            </a:extLst>
          </p:cNvPr>
          <p:cNvSpPr>
            <a:spLocks noGrp="1"/>
          </p:cNvSpPr>
          <p:nvPr>
            <p:ph type="title"/>
          </p:nvPr>
        </p:nvSpPr>
        <p:spPr/>
        <p:txBody>
          <a:bodyPr/>
          <a:lstStyle/>
          <a:p>
            <a:r>
              <a:rPr lang="en-US" sz="4400">
                <a:effectLst/>
                <a:latin typeface="Calibri" panose="020F0502020204030204" pitchFamily="34" charset="0"/>
                <a:ea typeface="Calibri" panose="020F0502020204030204" pitchFamily="34" charset="0"/>
                <a:cs typeface="Times New Roman" panose="02020603050405020304" pitchFamily="18" charset="0"/>
              </a:rPr>
              <a:t>May PHAB PHS Workforce Workgroup</a:t>
            </a:r>
            <a:endParaRPr lang="en-US"/>
          </a:p>
        </p:txBody>
      </p:sp>
      <p:sp>
        <p:nvSpPr>
          <p:cNvPr id="6" name="Content Placeholder 5">
            <a:extLst>
              <a:ext uri="{FF2B5EF4-FFF2-40B4-BE49-F238E27FC236}">
                <a16:creationId xmlns:a16="http://schemas.microsoft.com/office/drawing/2014/main" id="{513C3777-707D-5E95-DCFD-6D9CEC7707E5}"/>
              </a:ext>
            </a:extLst>
          </p:cNvPr>
          <p:cNvSpPr>
            <a:spLocks noGrp="1"/>
          </p:cNvSpPr>
          <p:nvPr>
            <p:ph idx="1"/>
          </p:nvPr>
        </p:nvSpPr>
        <p:spPr/>
        <p:txBody>
          <a:bodyPr/>
          <a:lstStyle/>
          <a:p>
            <a:pPr marR="0">
              <a:spcBef>
                <a:spcPts val="0"/>
              </a:spcBef>
              <a:spcAft>
                <a:spcPts val="0"/>
              </a:spcAft>
              <a:buFont typeface="Wingdings" panose="05000000000000000000" pitchFamily="2" charset="2"/>
              <a:buChar char="ü"/>
            </a:pPr>
            <a:r>
              <a:rPr lang="en-US" sz="2400">
                <a:effectLst/>
                <a:latin typeface="Calibri" panose="020F0502020204030204" pitchFamily="34" charset="0"/>
                <a:ea typeface="Calibri" panose="020F0502020204030204" pitchFamily="34" charset="0"/>
                <a:cs typeface="Times New Roman" panose="02020603050405020304" pitchFamily="18" charset="0"/>
              </a:rPr>
              <a:t>OHA’s contractor, WYSAC shared the final summaries synthesizing what is currently known about public health workforce from existing reports. </a:t>
            </a:r>
          </a:p>
          <a:p>
            <a:pPr marL="0" marR="0" indent="0">
              <a:spcBef>
                <a:spcPts val="0"/>
              </a:spcBef>
              <a:spcAft>
                <a:spcPts val="0"/>
              </a:spcAft>
              <a:buNone/>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spcAft>
                <a:spcPts val="0"/>
              </a:spcAft>
              <a:buFont typeface="Wingdings" panose="05000000000000000000" pitchFamily="2" charset="2"/>
              <a:buChar char="ü"/>
            </a:pPr>
            <a:r>
              <a:rPr lang="en-US" sz="2400">
                <a:latin typeface="Calibri" panose="020F0502020204030204" pitchFamily="34" charset="0"/>
                <a:ea typeface="Calibri" panose="020F0502020204030204" pitchFamily="34" charset="0"/>
                <a:cs typeface="Times New Roman" panose="02020603050405020304" pitchFamily="18" charset="0"/>
              </a:rPr>
              <a:t>S</a:t>
            </a:r>
            <a:r>
              <a:rPr lang="en-US" sz="2400">
                <a:effectLst/>
                <a:latin typeface="Calibri" panose="020F0502020204030204" pitchFamily="34" charset="0"/>
                <a:ea typeface="Calibri" panose="020F0502020204030204" pitchFamily="34" charset="0"/>
                <a:cs typeface="Times New Roman" panose="02020603050405020304" pitchFamily="18" charset="0"/>
              </a:rPr>
              <a:t>ummaries are available on the </a:t>
            </a:r>
            <a:r>
              <a:rPr lang="en-US" sz="240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tooltip="https://www.oregon.gov/oha/ph/about/pages/ophab.aspx"/>
              </a:rPr>
              <a:t>PHAB webpage</a:t>
            </a:r>
            <a:r>
              <a:rPr lang="en-US" sz="2400">
                <a:effectLst/>
                <a:latin typeface="Calibri" panose="020F0502020204030204" pitchFamily="34" charset="0"/>
                <a:ea typeface="Calibri" panose="020F0502020204030204" pitchFamily="34" charset="0"/>
                <a:cs typeface="Times New Roman" panose="02020603050405020304" pitchFamily="18" charset="0"/>
              </a:rPr>
              <a:t> under “Reference Materials”, by category “PHAB Workforce Workgroup”. </a:t>
            </a:r>
          </a:p>
          <a:p>
            <a:pPr marL="0" marR="0">
              <a:spcBef>
                <a:spcPts val="0"/>
              </a:spcBef>
              <a:spcAft>
                <a:spcPts val="0"/>
              </a:spcAft>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buFont typeface="Wingdings" panose="05000000000000000000" pitchFamily="2" charset="2"/>
              <a:buChar char="ü"/>
            </a:pPr>
            <a:r>
              <a:rPr lang="en-US" sz="2400">
                <a:effectLst/>
                <a:latin typeface="Calibri" panose="020F0502020204030204" pitchFamily="34" charset="0"/>
                <a:ea typeface="Calibri" panose="020F0502020204030204" pitchFamily="34" charset="0"/>
                <a:cs typeface="Times New Roman" panose="02020603050405020304" pitchFamily="18" charset="0"/>
              </a:rPr>
              <a:t>July</a:t>
            </a:r>
            <a:r>
              <a:rPr lang="en-US" sz="2400">
                <a:latin typeface="Calibri" panose="020F0502020204030204" pitchFamily="34" charset="0"/>
                <a:ea typeface="Calibri" panose="020F0502020204030204" pitchFamily="34" charset="0"/>
                <a:cs typeface="Times New Roman" panose="02020603050405020304" pitchFamily="18" charset="0"/>
              </a:rPr>
              <a:t> – A</a:t>
            </a:r>
            <a:r>
              <a:rPr lang="en-US" sz="2400">
                <a:effectLst/>
                <a:latin typeface="Calibri" panose="020F0502020204030204" pitchFamily="34" charset="0"/>
                <a:ea typeface="Calibri" panose="020F0502020204030204" pitchFamily="34" charset="0"/>
                <a:cs typeface="Times New Roman" panose="02020603050405020304" pitchFamily="18" charset="0"/>
              </a:rPr>
              <a:t>ugust</a:t>
            </a:r>
            <a:r>
              <a:rPr lang="en-US" sz="2400">
                <a:latin typeface="Calibri" panose="020F0502020204030204" pitchFamily="34" charset="0"/>
                <a:ea typeface="Calibri" panose="020F0502020204030204" pitchFamily="34" charset="0"/>
                <a:cs typeface="Times New Roman" panose="02020603050405020304" pitchFamily="18" charset="0"/>
              </a:rPr>
              <a:t> </a:t>
            </a:r>
            <a:r>
              <a:rPr lang="en-US" sz="2400">
                <a:effectLst/>
                <a:latin typeface="Calibri" panose="020F0502020204030204" pitchFamily="34" charset="0"/>
                <a:ea typeface="Calibri" panose="020F0502020204030204" pitchFamily="34" charset="0"/>
                <a:cs typeface="Times New Roman" panose="02020603050405020304" pitchFamily="18" charset="0"/>
              </a:rPr>
              <a:t>spending time in review. (</a:t>
            </a:r>
            <a:r>
              <a:rPr lang="en-US" sz="2400">
                <a:latin typeface="Calibri" panose="020F0502020204030204" pitchFamily="34" charset="0"/>
                <a:ea typeface="Calibri" panose="020F0502020204030204" pitchFamily="34" charset="0"/>
                <a:cs typeface="Times New Roman" panose="02020603050405020304" pitchFamily="18" charset="0"/>
              </a:rPr>
              <a:t>No</a:t>
            </a:r>
            <a:r>
              <a:rPr lang="en-US" sz="2400">
                <a:effectLst/>
                <a:latin typeface="Calibri" panose="020F0502020204030204" pitchFamily="34" charset="0"/>
                <a:ea typeface="Calibri" panose="020F0502020204030204" pitchFamily="34" charset="0"/>
                <a:cs typeface="Times New Roman" panose="02020603050405020304" pitchFamily="18" charset="0"/>
              </a:rPr>
              <a:t> meeting as a workgroup)</a:t>
            </a:r>
          </a:p>
          <a:p>
            <a:pPr marL="0" indent="0">
              <a:buNone/>
            </a:pPr>
            <a:endParaRPr lang="en-US"/>
          </a:p>
        </p:txBody>
      </p:sp>
      <p:sp>
        <p:nvSpPr>
          <p:cNvPr id="4" name="Slide Number Placeholder 3">
            <a:extLst>
              <a:ext uri="{FF2B5EF4-FFF2-40B4-BE49-F238E27FC236}">
                <a16:creationId xmlns:a16="http://schemas.microsoft.com/office/drawing/2014/main" id="{64B24FA7-AE83-F3A0-5BC7-756E60D4EBDD}"/>
              </a:ext>
            </a:extLst>
          </p:cNvPr>
          <p:cNvSpPr>
            <a:spLocks noGrp="1"/>
          </p:cNvSpPr>
          <p:nvPr>
            <p:ph type="sldNum" sz="quarter" idx="11"/>
          </p:nvPr>
        </p:nvSpPr>
        <p:spPr/>
        <p:txBody>
          <a:bodyPr/>
          <a:lstStyle/>
          <a:p>
            <a:pPr>
              <a:defRPr/>
            </a:pPr>
            <a:fld id="{EB3BBF83-07C0-4E35-813D-326CE22DA077}" type="slidenum">
              <a:rPr lang="en-US" altLang="en-US" smtClean="0"/>
              <a:pPr>
                <a:defRPr/>
              </a:pPr>
              <a:t>14</a:t>
            </a:fld>
            <a:endParaRPr lang="en-US" altLang="en-US"/>
          </a:p>
        </p:txBody>
      </p:sp>
    </p:spTree>
    <p:extLst>
      <p:ext uri="{BB962C8B-B14F-4D97-AF65-F5344CB8AC3E}">
        <p14:creationId xmlns:p14="http://schemas.microsoft.com/office/powerpoint/2010/main" val="1841188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4DCD7-1D40-6E1B-073B-E3AD2329B4B0}"/>
              </a:ext>
            </a:extLst>
          </p:cNvPr>
          <p:cNvSpPr>
            <a:spLocks noGrp="1"/>
          </p:cNvSpPr>
          <p:nvPr>
            <p:ph type="title"/>
          </p:nvPr>
        </p:nvSpPr>
        <p:spPr/>
        <p:txBody>
          <a:bodyPr/>
          <a:lstStyle/>
          <a:p>
            <a:r>
              <a:rPr lang="en-US"/>
              <a:t>Polling results</a:t>
            </a:r>
          </a:p>
        </p:txBody>
      </p:sp>
      <p:sp>
        <p:nvSpPr>
          <p:cNvPr id="3" name="Content Placeholder 2">
            <a:extLst>
              <a:ext uri="{FF2B5EF4-FFF2-40B4-BE49-F238E27FC236}">
                <a16:creationId xmlns:a16="http://schemas.microsoft.com/office/drawing/2014/main" id="{BC3C292E-282E-988F-761B-ED273BC2424E}"/>
              </a:ext>
            </a:extLst>
          </p:cNvPr>
          <p:cNvSpPr>
            <a:spLocks noGrp="1"/>
          </p:cNvSpPr>
          <p:nvPr>
            <p:ph idx="1"/>
          </p:nvPr>
        </p:nvSpPr>
        <p:spPr/>
        <p:txBody>
          <a:bodyPr/>
          <a:lstStyle/>
          <a:p>
            <a:r>
              <a:rPr lang="en-US"/>
              <a:t>Results from the polls were sent by email</a:t>
            </a:r>
          </a:p>
          <a:p>
            <a:pPr marL="0" indent="0">
              <a:buNone/>
            </a:pPr>
            <a:endParaRPr lang="en-US"/>
          </a:p>
          <a:p>
            <a:r>
              <a:rPr lang="en-US"/>
              <a:t>Please open this document and refer to it as you engage in discussion in breakout rooms.</a:t>
            </a:r>
          </a:p>
        </p:txBody>
      </p:sp>
      <p:sp>
        <p:nvSpPr>
          <p:cNvPr id="4" name="Date Placeholder 3">
            <a:extLst>
              <a:ext uri="{FF2B5EF4-FFF2-40B4-BE49-F238E27FC236}">
                <a16:creationId xmlns:a16="http://schemas.microsoft.com/office/drawing/2014/main" id="{403CCE92-B13D-4A96-8C54-B5E1B1408775}"/>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69DEF302-E13B-06E1-6F07-13F1140470EB}"/>
              </a:ext>
            </a:extLst>
          </p:cNvPr>
          <p:cNvSpPr>
            <a:spLocks noGrp="1"/>
          </p:cNvSpPr>
          <p:nvPr>
            <p:ph type="sldNum" sz="quarter" idx="11"/>
          </p:nvPr>
        </p:nvSpPr>
        <p:spPr/>
        <p:txBody>
          <a:bodyPr/>
          <a:lstStyle/>
          <a:p>
            <a:pPr>
              <a:defRPr/>
            </a:pPr>
            <a:fld id="{C7410456-0719-4CD9-83D4-8B30C6E45D85}" type="slidenum">
              <a:rPr lang="en-US" altLang="en-US" smtClean="0"/>
              <a:pPr>
                <a:defRPr/>
              </a:pPr>
              <a:t>15</a:t>
            </a:fld>
            <a:endParaRPr lang="en-US" altLang="en-US"/>
          </a:p>
        </p:txBody>
      </p:sp>
    </p:spTree>
    <p:extLst>
      <p:ext uri="{BB962C8B-B14F-4D97-AF65-F5344CB8AC3E}">
        <p14:creationId xmlns:p14="http://schemas.microsoft.com/office/powerpoint/2010/main" val="1932689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59792-FD8A-20FD-1E1B-05EE3C7472D1}"/>
              </a:ext>
            </a:extLst>
          </p:cNvPr>
          <p:cNvSpPr>
            <a:spLocks noGrp="1"/>
          </p:cNvSpPr>
          <p:nvPr>
            <p:ph type="title"/>
          </p:nvPr>
        </p:nvSpPr>
        <p:spPr/>
        <p:txBody>
          <a:bodyPr/>
          <a:lstStyle/>
          <a:p>
            <a:r>
              <a:rPr lang="en-US"/>
              <a:t>Today’s Workgroup Sessions</a:t>
            </a:r>
          </a:p>
        </p:txBody>
      </p:sp>
      <p:sp>
        <p:nvSpPr>
          <p:cNvPr id="3" name="Content Placeholder 2">
            <a:extLst>
              <a:ext uri="{FF2B5EF4-FFF2-40B4-BE49-F238E27FC236}">
                <a16:creationId xmlns:a16="http://schemas.microsoft.com/office/drawing/2014/main" id="{4EF0DC72-DCCA-21D7-2729-B0A7877C5D92}"/>
              </a:ext>
            </a:extLst>
          </p:cNvPr>
          <p:cNvSpPr>
            <a:spLocks noGrp="1"/>
          </p:cNvSpPr>
          <p:nvPr>
            <p:ph idx="1"/>
          </p:nvPr>
        </p:nvSpPr>
        <p:spPr>
          <a:xfrm>
            <a:off x="516164" y="1308781"/>
            <a:ext cx="10972800" cy="4564062"/>
          </a:xfrm>
        </p:spPr>
        <p:txBody>
          <a:bodyPr/>
          <a:lstStyle/>
          <a:p>
            <a:r>
              <a:rPr lang="en-US" sz="1800" b="1"/>
              <a:t>Activity:</a:t>
            </a:r>
            <a:r>
              <a:rPr lang="en-US" sz="1800"/>
              <a:t> 25 minutes to discuss all three foundational capabilities. You can focus all your time on one topic or review all three, the choice is up to the group.</a:t>
            </a:r>
          </a:p>
          <a:p>
            <a:pPr marL="457200" lvl="1" indent="0" eaLnBrk="1" hangingPunct="1">
              <a:buNone/>
            </a:pPr>
            <a:r>
              <a:rPr lang="en-US" sz="1800"/>
              <a:t>Session 1:</a:t>
            </a:r>
            <a:endParaRPr lang="en-US" altLang="en-US" sz="1800">
              <a:cs typeface="Arial"/>
            </a:endParaRPr>
          </a:p>
          <a:p>
            <a:pPr lvl="1" eaLnBrk="1" hangingPunct="1"/>
            <a:r>
              <a:rPr lang="en-US" altLang="en-US" sz="1800">
                <a:cs typeface="Arial"/>
              </a:rPr>
              <a:t>Policy and Planning</a:t>
            </a:r>
          </a:p>
          <a:p>
            <a:pPr lvl="1" eaLnBrk="1" hangingPunct="1"/>
            <a:r>
              <a:rPr lang="en-US" altLang="en-US" sz="1800">
                <a:cs typeface="Arial"/>
              </a:rPr>
              <a:t>Communications</a:t>
            </a:r>
          </a:p>
          <a:p>
            <a:pPr lvl="1" eaLnBrk="1" hangingPunct="1"/>
            <a:r>
              <a:rPr lang="en-US" altLang="en-US" sz="1800"/>
              <a:t>Health Equity and Cultural Responsiveness</a:t>
            </a:r>
          </a:p>
          <a:p>
            <a:r>
              <a:rPr lang="en-US" sz="1800"/>
              <a:t>DEBRIEF as a full Workgroup (15 minutes)</a:t>
            </a:r>
          </a:p>
          <a:p>
            <a:r>
              <a:rPr lang="en-US" sz="1800"/>
              <a:t>Break (10 minutes)</a:t>
            </a:r>
          </a:p>
          <a:p>
            <a:pPr marL="457200" lvl="1" indent="0" eaLnBrk="1" hangingPunct="1">
              <a:buNone/>
            </a:pPr>
            <a:r>
              <a:rPr lang="en-US" sz="1800"/>
              <a:t>Session 2:</a:t>
            </a:r>
          </a:p>
          <a:p>
            <a:pPr lvl="1" eaLnBrk="1" hangingPunct="1"/>
            <a:r>
              <a:rPr lang="en-US" altLang="en-US" sz="1800"/>
              <a:t>Community Partnership Development</a:t>
            </a:r>
          </a:p>
          <a:p>
            <a:pPr lvl="1" eaLnBrk="1" hangingPunct="1"/>
            <a:r>
              <a:rPr lang="en-US" altLang="en-US" sz="1800"/>
              <a:t>Assessment and Epidemiology</a:t>
            </a:r>
          </a:p>
          <a:p>
            <a:pPr lvl="1" eaLnBrk="1" hangingPunct="1"/>
            <a:r>
              <a:rPr lang="en-US" altLang="en-US" sz="1800"/>
              <a:t>Emergency Preparedness and Response</a:t>
            </a:r>
          </a:p>
          <a:p>
            <a:pPr marL="457200" lvl="1" indent="0" eaLnBrk="1" hangingPunct="1">
              <a:buNone/>
            </a:pPr>
            <a:endParaRPr lang="en-US" altLang="en-US" sz="1800"/>
          </a:p>
          <a:p>
            <a:pPr lvl="1" eaLnBrk="1" hangingPunct="1"/>
            <a:endParaRPr lang="en-US" altLang="en-US" sz="2000"/>
          </a:p>
        </p:txBody>
      </p:sp>
      <p:sp>
        <p:nvSpPr>
          <p:cNvPr id="4" name="Date Placeholder 3">
            <a:extLst>
              <a:ext uri="{FF2B5EF4-FFF2-40B4-BE49-F238E27FC236}">
                <a16:creationId xmlns:a16="http://schemas.microsoft.com/office/drawing/2014/main" id="{4575F33E-AAA1-A36B-3BBA-5DAA484219C6}"/>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89957250-7933-0CA8-6E92-3D9461E84A21}"/>
              </a:ext>
            </a:extLst>
          </p:cNvPr>
          <p:cNvSpPr>
            <a:spLocks noGrp="1"/>
          </p:cNvSpPr>
          <p:nvPr>
            <p:ph type="sldNum" sz="quarter" idx="11"/>
          </p:nvPr>
        </p:nvSpPr>
        <p:spPr/>
        <p:txBody>
          <a:bodyPr/>
          <a:lstStyle/>
          <a:p>
            <a:pPr>
              <a:defRPr/>
            </a:pPr>
            <a:fld id="{C7410456-0719-4CD9-83D4-8B30C6E45D85}" type="slidenum">
              <a:rPr lang="en-US" altLang="en-US" smtClean="0"/>
              <a:pPr>
                <a:defRPr/>
              </a:pPr>
              <a:t>16</a:t>
            </a:fld>
            <a:endParaRPr lang="en-US" altLang="en-US"/>
          </a:p>
        </p:txBody>
      </p:sp>
    </p:spTree>
    <p:extLst>
      <p:ext uri="{BB962C8B-B14F-4D97-AF65-F5344CB8AC3E}">
        <p14:creationId xmlns:p14="http://schemas.microsoft.com/office/powerpoint/2010/main" val="1226106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13">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2397078F-C28B-FA61-80D9-6C1706310D2C}"/>
              </a:ext>
            </a:extLst>
          </p:cNvPr>
          <p:cNvSpPr txBox="1"/>
          <p:nvPr/>
        </p:nvSpPr>
        <p:spPr>
          <a:xfrm>
            <a:off x="4282208" y="320676"/>
            <a:ext cx="7198592" cy="5585619"/>
          </a:xfrm>
          <a:prstGeom prst="rect">
            <a:avLst/>
          </a:prstGeom>
        </p:spPr>
        <p:txBody>
          <a:bodyPr vert="horz" lIns="91440" tIns="45720" rIns="91440" bIns="45720" rtlCol="0" anchor="ctr">
            <a:normAutofit/>
          </a:bodyPr>
          <a:lstStyle/>
          <a:p>
            <a:pPr marR="0" eaLnBrk="1" hangingPunct="1">
              <a:lnSpc>
                <a:spcPct val="90000"/>
              </a:lnSpc>
              <a:spcBef>
                <a:spcPts val="0"/>
              </a:spcBef>
              <a:spcAft>
                <a:spcPts val="800"/>
              </a:spcAft>
            </a:pPr>
            <a:r>
              <a:rPr lang="en-US" sz="1400" b="1">
                <a:effectLst/>
                <a:latin typeface="+mn-lt"/>
                <a:cs typeface="Calibri" panose="020F0502020204030204" pitchFamily="34" charset="0"/>
              </a:rPr>
              <a:t>COMMUNICATION – TOP 3 WORKFORCE NEEDS</a:t>
            </a:r>
            <a:endParaRPr lang="en-US" sz="1400">
              <a:effectLst/>
              <a:latin typeface="+mn-lt"/>
              <a:cs typeface="Calibri" panose="020F0502020204030204" pitchFamily="34" charset="0"/>
            </a:endParaRPr>
          </a:p>
          <a:p>
            <a:pPr marL="342900" marR="0" lvl="0" indent="-228600" eaLnBrk="1" hangingPunct="1">
              <a:lnSpc>
                <a:spcPct val="90000"/>
              </a:lnSpc>
              <a:spcBef>
                <a:spcPts val="0"/>
              </a:spcBef>
              <a:spcAft>
                <a:spcPts val="0"/>
              </a:spcAft>
              <a:buFont typeface="Arial" panose="020B0604020202020204" pitchFamily="34" charset="0"/>
              <a:buChar char="•"/>
            </a:pPr>
            <a:r>
              <a:rPr lang="en-US" sz="1400">
                <a:effectLst/>
                <a:latin typeface="+mn-lt"/>
                <a:cs typeface="Calibri" panose="020F0502020204030204" pitchFamily="34" charset="0"/>
              </a:rPr>
              <a:t>Improve communication and coordination of efforts among public health system partners across counties. (8)</a:t>
            </a:r>
          </a:p>
          <a:p>
            <a:pPr marL="342900" marR="0" lvl="0" indent="-228600" eaLnBrk="1" hangingPunct="1">
              <a:lnSpc>
                <a:spcPct val="90000"/>
              </a:lnSpc>
              <a:spcBef>
                <a:spcPts val="0"/>
              </a:spcBef>
              <a:spcAft>
                <a:spcPts val="0"/>
              </a:spcAft>
              <a:buFont typeface="Arial" panose="020B0604020202020204" pitchFamily="34" charset="0"/>
              <a:buChar char="•"/>
            </a:pPr>
            <a:r>
              <a:rPr lang="en-US" sz="1400">
                <a:effectLst/>
                <a:latin typeface="+mn-lt"/>
                <a:cs typeface="Calibri" panose="020F0502020204030204" pitchFamily="34" charset="0"/>
              </a:rPr>
              <a:t>Craft public health messaging to be relevant and current to 2024,* working with CBOs to develop messaging that resonates with the community. (9)</a:t>
            </a:r>
          </a:p>
          <a:p>
            <a:pPr marL="342900" marR="0" lvl="0" indent="-228600" eaLnBrk="1" hangingPunct="1">
              <a:lnSpc>
                <a:spcPct val="90000"/>
              </a:lnSpc>
              <a:spcBef>
                <a:spcPts val="0"/>
              </a:spcBef>
              <a:spcAft>
                <a:spcPts val="800"/>
              </a:spcAft>
              <a:buFont typeface="Arial" panose="020B0604020202020204" pitchFamily="34" charset="0"/>
              <a:buChar char="•"/>
            </a:pPr>
            <a:r>
              <a:rPr lang="en-US" sz="1400">
                <a:effectLst/>
                <a:latin typeface="+mn-lt"/>
                <a:cs typeface="Calibri" panose="020F0502020204030204" pitchFamily="34" charset="0"/>
              </a:rPr>
              <a:t>Increase representation by collecting better data and by including all populations at the table, seeking opportunities to engage, collaborate and share. (8)</a:t>
            </a:r>
          </a:p>
          <a:p>
            <a:pPr marR="0" eaLnBrk="1" hangingPunct="1">
              <a:lnSpc>
                <a:spcPct val="90000"/>
              </a:lnSpc>
              <a:spcBef>
                <a:spcPts val="0"/>
              </a:spcBef>
              <a:spcAft>
                <a:spcPts val="800"/>
              </a:spcAft>
            </a:pPr>
            <a:r>
              <a:rPr lang="en-US" sz="1400" b="1">
                <a:effectLst/>
                <a:latin typeface="+mn-lt"/>
                <a:cs typeface="Calibri" panose="020F0502020204030204" pitchFamily="34" charset="0"/>
              </a:rPr>
              <a:t>POLICY AND PLANNING – TOP 3 WORKFORCE NEEDS</a:t>
            </a:r>
            <a:endParaRPr lang="en-US" sz="1400">
              <a:effectLst/>
              <a:latin typeface="+mn-lt"/>
              <a:cs typeface="Calibri" panose="020F0502020204030204" pitchFamily="34" charset="0"/>
            </a:endParaRPr>
          </a:p>
          <a:p>
            <a:pPr marL="342900" marR="0" lvl="0" indent="-228600" eaLnBrk="1" hangingPunct="1">
              <a:lnSpc>
                <a:spcPct val="90000"/>
              </a:lnSpc>
              <a:spcBef>
                <a:spcPts val="0"/>
              </a:spcBef>
              <a:spcAft>
                <a:spcPts val="0"/>
              </a:spcAft>
              <a:buFont typeface="Arial" panose="020B0604020202020204" pitchFamily="34" charset="0"/>
              <a:buChar char="•"/>
            </a:pPr>
            <a:r>
              <a:rPr lang="en-US" sz="1400">
                <a:effectLst/>
                <a:latin typeface="+mn-lt"/>
                <a:cs typeface="Calibri" panose="020F0502020204030204" pitchFamily="34" charset="0"/>
              </a:rPr>
              <a:t>A lack of strategic planning that includes the entire public health ecosystem. (11)</a:t>
            </a:r>
          </a:p>
          <a:p>
            <a:pPr marL="342900" marR="0" lvl="0" indent="-228600" eaLnBrk="1" hangingPunct="1">
              <a:lnSpc>
                <a:spcPct val="90000"/>
              </a:lnSpc>
              <a:spcBef>
                <a:spcPts val="0"/>
              </a:spcBef>
              <a:spcAft>
                <a:spcPts val="0"/>
              </a:spcAft>
              <a:buFont typeface="Arial" panose="020B0604020202020204" pitchFamily="34" charset="0"/>
              <a:buChar char="•"/>
            </a:pPr>
            <a:r>
              <a:rPr lang="en-US" sz="1400">
                <a:effectLst/>
                <a:latin typeface="+mn-lt"/>
                <a:cs typeface="Calibri" panose="020F0502020204030204" pitchFamily="34" charset="0"/>
              </a:rPr>
              <a:t>Ability to keep up with real-time planning needs. (10)</a:t>
            </a:r>
          </a:p>
          <a:p>
            <a:pPr marL="342900" marR="0" lvl="0" indent="-228600" eaLnBrk="1" hangingPunct="1">
              <a:lnSpc>
                <a:spcPct val="90000"/>
              </a:lnSpc>
              <a:spcBef>
                <a:spcPts val="0"/>
              </a:spcBef>
              <a:spcAft>
                <a:spcPts val="800"/>
              </a:spcAft>
              <a:buFont typeface="Arial" panose="020B0604020202020204" pitchFamily="34" charset="0"/>
              <a:buChar char="•"/>
            </a:pPr>
            <a:r>
              <a:rPr lang="en-US" sz="1400">
                <a:effectLst/>
                <a:latin typeface="+mn-lt"/>
                <a:cs typeface="Calibri" panose="020F0502020204030204" pitchFamily="34" charset="0"/>
              </a:rPr>
              <a:t>Organizational/Institutional barriers such as County HR Systems that create barriers to recruiting, hiring and retaining workforce. (6)</a:t>
            </a:r>
            <a:br>
              <a:rPr lang="en-US" sz="1400">
                <a:effectLst/>
                <a:latin typeface="+mn-lt"/>
                <a:cs typeface="Calibri" panose="020F0502020204030204" pitchFamily="34" charset="0"/>
              </a:rPr>
            </a:br>
            <a:endParaRPr lang="en-US" sz="1400">
              <a:effectLst/>
              <a:latin typeface="+mn-lt"/>
              <a:cs typeface="Calibri" panose="020F0502020204030204" pitchFamily="34" charset="0"/>
            </a:endParaRPr>
          </a:p>
          <a:p>
            <a:pPr marR="0" eaLnBrk="1" hangingPunct="1">
              <a:lnSpc>
                <a:spcPct val="90000"/>
              </a:lnSpc>
              <a:spcBef>
                <a:spcPts val="0"/>
              </a:spcBef>
              <a:spcAft>
                <a:spcPts val="800"/>
              </a:spcAft>
            </a:pPr>
            <a:r>
              <a:rPr lang="en-US" sz="1400" b="1">
                <a:effectLst/>
                <a:latin typeface="+mn-lt"/>
                <a:cs typeface="Calibri" panose="020F0502020204030204" pitchFamily="34" charset="0"/>
              </a:rPr>
              <a:t>HEALTH EQUITY AND CULTURAL RESPONSIVENESS – TOP 3 WORKFORCE NEEDS</a:t>
            </a:r>
            <a:endParaRPr lang="en-US" sz="1400">
              <a:effectLst/>
              <a:latin typeface="+mn-lt"/>
              <a:cs typeface="Calibri" panose="020F0502020204030204" pitchFamily="34" charset="0"/>
            </a:endParaRPr>
          </a:p>
          <a:p>
            <a:pPr marL="342900" marR="0" lvl="0" indent="-228600" eaLnBrk="1" hangingPunct="1">
              <a:lnSpc>
                <a:spcPct val="90000"/>
              </a:lnSpc>
              <a:spcBef>
                <a:spcPts val="0"/>
              </a:spcBef>
              <a:spcAft>
                <a:spcPts val="0"/>
              </a:spcAft>
              <a:buFont typeface="Arial" panose="020B0604020202020204" pitchFamily="34" charset="0"/>
              <a:buChar char="•"/>
            </a:pPr>
            <a:r>
              <a:rPr lang="en-US" sz="1400">
                <a:effectLst/>
                <a:latin typeface="+mn-lt"/>
                <a:cs typeface="Calibri" panose="020F0502020204030204" pitchFamily="34" charset="0"/>
              </a:rPr>
              <a:t>Diversification of public health delivery systems that is more inclusive and culturally focused. (9) AND Racial inequities and nonrepresentation of communities of color and tribal communities in the public health workforce. (7)</a:t>
            </a:r>
          </a:p>
          <a:p>
            <a:pPr marL="342900" marR="0" lvl="0" indent="-228600" eaLnBrk="1" hangingPunct="1">
              <a:lnSpc>
                <a:spcPct val="90000"/>
              </a:lnSpc>
              <a:spcBef>
                <a:spcPts val="0"/>
              </a:spcBef>
              <a:spcAft>
                <a:spcPts val="0"/>
              </a:spcAft>
              <a:buFont typeface="Arial" panose="020B0604020202020204" pitchFamily="34" charset="0"/>
              <a:buChar char="•"/>
            </a:pPr>
            <a:r>
              <a:rPr lang="en-US" sz="1400">
                <a:effectLst/>
                <a:latin typeface="+mn-lt"/>
                <a:cs typeface="Calibri" panose="020F0502020204030204" pitchFamily="34" charset="0"/>
              </a:rPr>
              <a:t>Elected leaders may not support health equity work, DEI, and eliminate funding for this work. (6)</a:t>
            </a:r>
          </a:p>
          <a:p>
            <a:pPr marL="342900" marR="0" lvl="0" indent="-228600" eaLnBrk="1" hangingPunct="1">
              <a:lnSpc>
                <a:spcPct val="90000"/>
              </a:lnSpc>
              <a:spcBef>
                <a:spcPts val="0"/>
              </a:spcBef>
              <a:spcAft>
                <a:spcPts val="800"/>
              </a:spcAft>
              <a:buFont typeface="Arial" panose="020B0604020202020204" pitchFamily="34" charset="0"/>
              <a:buChar char="•"/>
            </a:pPr>
            <a:r>
              <a:rPr lang="en-US" sz="1400">
                <a:effectLst/>
                <a:latin typeface="+mn-lt"/>
                <a:cs typeface="Calibri" panose="020F0502020204030204" pitchFamily="34" charset="0"/>
              </a:rPr>
              <a:t>Constant community needs leads to exhaustion </a:t>
            </a:r>
            <a:r>
              <a:rPr lang="en-US" sz="1400">
                <a:effectLst/>
                <a:latin typeface="+mn-lt"/>
              </a:rPr>
              <a:t>and distrust when the needles is not moved with short-term investments. (5)</a:t>
            </a:r>
          </a:p>
        </p:txBody>
      </p:sp>
      <p:sp>
        <p:nvSpPr>
          <p:cNvPr id="4" name="Date Placeholder 3">
            <a:extLst>
              <a:ext uri="{FF2B5EF4-FFF2-40B4-BE49-F238E27FC236}">
                <a16:creationId xmlns:a16="http://schemas.microsoft.com/office/drawing/2014/main" id="{34536F4D-6B38-32A4-1C31-D412290C87BF}"/>
              </a:ext>
            </a:extLst>
          </p:cNvPr>
          <p:cNvSpPr>
            <a:spLocks noGrp="1"/>
          </p:cNvSpPr>
          <p:nvPr>
            <p:ph type="dt" sz="half" idx="10"/>
          </p:nvPr>
        </p:nvSpPr>
        <p:spPr>
          <a:xfrm>
            <a:off x="838200" y="6356350"/>
            <a:ext cx="1639957" cy="365125"/>
          </a:xfrm>
        </p:spPr>
        <p:txBody>
          <a:bodyPr vert="horz" lIns="91440" tIns="45720" rIns="91440" bIns="45720" rtlCol="0" anchor="ctr">
            <a:normAutofit/>
          </a:bodyPr>
          <a:lstStyle/>
          <a:p>
            <a:pPr eaLnBrk="1" hangingPunct="1">
              <a:lnSpc>
                <a:spcPct val="90000"/>
              </a:lnSpc>
              <a:defRPr/>
            </a:pPr>
            <a:r>
              <a:rPr lang="en-US" altLang="en-US" sz="900">
                <a:solidFill>
                  <a:srgbClr val="FFFFFF"/>
                </a:solidFill>
              </a:rPr>
              <a:t>OREGON PUBLIC HEALTH DIVISION</a:t>
            </a:r>
          </a:p>
          <a:p>
            <a:pPr eaLnBrk="1" hangingPunct="1">
              <a:lnSpc>
                <a:spcPct val="90000"/>
              </a:lnSpc>
              <a:defRPr/>
            </a:pPr>
            <a:endParaRPr lang="en-US" altLang="en-US" sz="900">
              <a:solidFill>
                <a:srgbClr val="FFFFFF"/>
              </a:solidFill>
            </a:endParaRPr>
          </a:p>
        </p:txBody>
      </p:sp>
      <p:sp>
        <p:nvSpPr>
          <p:cNvPr id="5" name="Slide Number Placeholder 4">
            <a:extLst>
              <a:ext uri="{FF2B5EF4-FFF2-40B4-BE49-F238E27FC236}">
                <a16:creationId xmlns:a16="http://schemas.microsoft.com/office/drawing/2014/main" id="{0347EE8B-E6D7-5757-305C-684B3FD396B7}"/>
              </a:ext>
            </a:extLst>
          </p:cNvPr>
          <p:cNvSpPr>
            <a:spLocks noGrp="1"/>
          </p:cNvSpPr>
          <p:nvPr>
            <p:ph type="sldNum" sz="quarter" idx="11"/>
          </p:nvPr>
        </p:nvSpPr>
        <p:spPr>
          <a:xfrm>
            <a:off x="9541564" y="6356350"/>
            <a:ext cx="1812235" cy="365125"/>
          </a:xfrm>
        </p:spPr>
        <p:txBody>
          <a:bodyPr vert="horz" lIns="91440" tIns="45720" rIns="91440" bIns="45720" rtlCol="0" anchor="ctr">
            <a:normAutofit/>
          </a:bodyPr>
          <a:lstStyle/>
          <a:p>
            <a:pPr algn="r">
              <a:spcAft>
                <a:spcPts val="600"/>
              </a:spcAft>
              <a:defRPr/>
            </a:pPr>
            <a:fld id="{C7410456-0719-4CD9-83D4-8B30C6E45D85}" type="slidenum">
              <a:rPr lang="en-US" altLang="en-US" sz="1200" smtClean="0">
                <a:solidFill>
                  <a:schemeClr val="tx1">
                    <a:tint val="75000"/>
                  </a:schemeClr>
                </a:solidFill>
              </a:rPr>
              <a:pPr algn="r">
                <a:spcAft>
                  <a:spcPts val="600"/>
                </a:spcAft>
                <a:defRPr/>
              </a:pPr>
              <a:t>17</a:t>
            </a:fld>
            <a:endParaRPr lang="en-US" altLang="en-US" sz="1200">
              <a:solidFill>
                <a:schemeClr val="tx1">
                  <a:tint val="75000"/>
                </a:schemeClr>
              </a:solidFill>
            </a:endParaRPr>
          </a:p>
        </p:txBody>
      </p:sp>
    </p:spTree>
    <p:extLst>
      <p:ext uri="{BB962C8B-B14F-4D97-AF65-F5344CB8AC3E}">
        <p14:creationId xmlns:p14="http://schemas.microsoft.com/office/powerpoint/2010/main" val="1311512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4F12E-FD98-B497-4AC2-5D0CA755047E}"/>
              </a:ext>
            </a:extLst>
          </p:cNvPr>
          <p:cNvSpPr>
            <a:spLocks noGrp="1"/>
          </p:cNvSpPr>
          <p:nvPr>
            <p:ph type="title"/>
          </p:nvPr>
        </p:nvSpPr>
        <p:spPr/>
        <p:txBody>
          <a:bodyPr/>
          <a:lstStyle/>
          <a:p>
            <a:r>
              <a:rPr lang="en-US">
                <a:cs typeface="Arial"/>
              </a:rPr>
              <a:t>Questions for Small Groups</a:t>
            </a:r>
            <a:endParaRPr lang="en-US"/>
          </a:p>
        </p:txBody>
      </p:sp>
      <p:sp>
        <p:nvSpPr>
          <p:cNvPr id="3" name="Content Placeholder 2">
            <a:extLst>
              <a:ext uri="{FF2B5EF4-FFF2-40B4-BE49-F238E27FC236}">
                <a16:creationId xmlns:a16="http://schemas.microsoft.com/office/drawing/2014/main" id="{DAC668E6-9CE4-8A0D-0D41-7735F5E9A4D2}"/>
              </a:ext>
            </a:extLst>
          </p:cNvPr>
          <p:cNvSpPr>
            <a:spLocks noGrp="1"/>
          </p:cNvSpPr>
          <p:nvPr>
            <p:ph idx="1"/>
          </p:nvPr>
        </p:nvSpPr>
        <p:spPr>
          <a:xfrm>
            <a:off x="406400" y="1635126"/>
            <a:ext cx="10972800" cy="3535362"/>
          </a:xfrm>
        </p:spPr>
        <p:txBody>
          <a:bodyPr/>
          <a:lstStyle/>
          <a:p>
            <a:pPr marL="342900" marR="0" lvl="0" indent="-342900" fontAlgn="base">
              <a:lnSpc>
                <a:spcPct val="107000"/>
              </a:lnSpc>
              <a:spcBef>
                <a:spcPts val="0"/>
              </a:spcBef>
              <a:spcAft>
                <a:spcPts val="0"/>
              </a:spcAft>
              <a:buSzPts val="1400"/>
              <a:buFont typeface="Symbol" panose="05050102010706020507" pitchFamily="18" charset="2"/>
              <a:buChar char=""/>
            </a:pPr>
            <a:r>
              <a:rPr lang="en-US" sz="3200" kern="0">
                <a:effectLst/>
                <a:ea typeface="Times New Roman" panose="02020603050405020304" pitchFamily="18" charset="0"/>
                <a:cs typeface="Calibri" panose="020F0502020204030204" pitchFamily="34" charset="0"/>
              </a:rPr>
              <a:t>Is there a top priority that is missing from your perspective?</a:t>
            </a:r>
            <a:endParaRPr lang="en-US" sz="3200" kern="100">
              <a:effectLst/>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0"/>
              </a:spcAft>
              <a:buSzPts val="1400"/>
              <a:buFont typeface="Symbol" panose="05050102010706020507" pitchFamily="18" charset="2"/>
              <a:buChar char=""/>
            </a:pPr>
            <a:r>
              <a:rPr lang="en-US" kern="0">
                <a:ea typeface="Times New Roman" panose="02020603050405020304" pitchFamily="18" charset="0"/>
                <a:cs typeface="Calibri" panose="020F0502020204030204" pitchFamily="34" charset="0"/>
              </a:rPr>
              <a:t>W</a:t>
            </a:r>
            <a:r>
              <a:rPr lang="en-US" sz="3200" kern="0">
                <a:effectLst/>
                <a:ea typeface="Times New Roman" panose="02020603050405020304" pitchFamily="18" charset="0"/>
                <a:cs typeface="Calibri" panose="020F0502020204030204" pitchFamily="34" charset="0"/>
              </a:rPr>
              <a:t>ho needs to be engaged to understand the priority needs further?</a:t>
            </a:r>
            <a:endParaRPr lang="en-US" sz="3200" kern="100">
              <a:effectLst/>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0"/>
              </a:spcAft>
              <a:buSzPts val="1400"/>
              <a:buFont typeface="Symbol" panose="05050102010706020507" pitchFamily="18" charset="2"/>
              <a:buChar char=""/>
            </a:pPr>
            <a:r>
              <a:rPr lang="en-US" kern="0">
                <a:ea typeface="Times New Roman" panose="02020603050405020304" pitchFamily="18" charset="0"/>
                <a:cs typeface="Calibri" panose="020F0502020204030204" pitchFamily="34" charset="0"/>
              </a:rPr>
              <a:t>Are there parts of the public health system’s workforce that aren’t being </a:t>
            </a:r>
            <a:r>
              <a:rPr lang="en-US" sz="3200" kern="0">
                <a:effectLst/>
                <a:ea typeface="Times New Roman" panose="02020603050405020304" pitchFamily="18" charset="0"/>
                <a:cs typeface="Calibri" panose="020F0502020204030204" pitchFamily="34" charset="0"/>
              </a:rPr>
              <a:t>addressed in the prioritized needs?</a:t>
            </a:r>
            <a:endParaRPr lang="en-US" sz="3200" kern="100">
              <a:effectLst/>
              <a:ea typeface="Calibri" panose="020F0502020204030204" pitchFamily="34" charset="0"/>
              <a:cs typeface="Times New Roman" panose="02020603050405020304" pitchFamily="18" charset="0"/>
            </a:endParaRPr>
          </a:p>
        </p:txBody>
      </p:sp>
      <p:sp>
        <p:nvSpPr>
          <p:cNvPr id="6" name="Date Placeholder 5">
            <a:extLst>
              <a:ext uri="{FF2B5EF4-FFF2-40B4-BE49-F238E27FC236}">
                <a16:creationId xmlns:a16="http://schemas.microsoft.com/office/drawing/2014/main" id="{63719705-B622-B743-127C-20655C5967B5}"/>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384C1553-9351-0B91-69B3-BDEE9F16F796}"/>
              </a:ext>
            </a:extLst>
          </p:cNvPr>
          <p:cNvSpPr>
            <a:spLocks noGrp="1"/>
          </p:cNvSpPr>
          <p:nvPr>
            <p:ph type="sldNum" sz="quarter" idx="11"/>
          </p:nvPr>
        </p:nvSpPr>
        <p:spPr/>
        <p:txBody>
          <a:bodyPr/>
          <a:lstStyle/>
          <a:p>
            <a:pPr>
              <a:defRPr/>
            </a:pPr>
            <a:fld id="{7BCA0A37-6C94-41F1-96F4-93836CC1EF00}" type="slidenum">
              <a:rPr lang="en-US" altLang="en-US"/>
              <a:pPr>
                <a:defRPr/>
              </a:pPr>
              <a:t>18</a:t>
            </a:fld>
            <a:endParaRPr lang="en-US" altLang="en-US"/>
          </a:p>
        </p:txBody>
      </p:sp>
    </p:spTree>
    <p:extLst>
      <p:ext uri="{BB962C8B-B14F-4D97-AF65-F5344CB8AC3E}">
        <p14:creationId xmlns:p14="http://schemas.microsoft.com/office/powerpoint/2010/main" val="2451189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7904BACA-9047-22F1-BF67-88D33EB26F95}"/>
              </a:ext>
            </a:extLst>
          </p:cNvPr>
          <p:cNvSpPr>
            <a:spLocks noGrp="1" noChangeArrowheads="1"/>
          </p:cNvSpPr>
          <p:nvPr>
            <p:ph type="title"/>
          </p:nvPr>
        </p:nvSpPr>
        <p:spPr>
          <a:xfrm>
            <a:off x="831850" y="1709738"/>
            <a:ext cx="10515600" cy="2852737"/>
          </a:xfrm>
        </p:spPr>
        <p:txBody>
          <a:bodyPr/>
          <a:lstStyle/>
          <a:p>
            <a:r>
              <a:rPr lang="en-US" altLang="en-US"/>
              <a:t>Break Time</a:t>
            </a:r>
          </a:p>
        </p:txBody>
      </p:sp>
      <p:sp>
        <p:nvSpPr>
          <p:cNvPr id="5" name="Slide Number Placeholder 4">
            <a:extLst>
              <a:ext uri="{FF2B5EF4-FFF2-40B4-BE49-F238E27FC236}">
                <a16:creationId xmlns:a16="http://schemas.microsoft.com/office/drawing/2014/main" id="{1D532EA3-66FA-A6B6-D97D-15CFD884B36C}"/>
              </a:ext>
            </a:extLst>
          </p:cNvPr>
          <p:cNvSpPr>
            <a:spLocks noGrp="1"/>
          </p:cNvSpPr>
          <p:nvPr>
            <p:ph type="sldNum" sz="quarter" idx="11"/>
          </p:nvPr>
        </p:nvSpPr>
        <p:spPr/>
        <p:txBody>
          <a:bodyPr/>
          <a:lstStyle/>
          <a:p>
            <a:pPr>
              <a:defRPr/>
            </a:pPr>
            <a:fld id="{2E9DE899-1491-4BAE-ACE7-E02D13ECD10C}" type="slidenum">
              <a:rPr lang="en-US" altLang="en-US" smtClean="0"/>
              <a:pPr>
                <a:defRPr/>
              </a:pPr>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89146B22-49D5-9118-C123-C7F64F55C3CF}"/>
              </a:ext>
            </a:extLst>
          </p:cNvPr>
          <p:cNvSpPr>
            <a:spLocks noGrp="1" noChangeArrowheads="1"/>
          </p:cNvSpPr>
          <p:nvPr>
            <p:ph type="title"/>
          </p:nvPr>
        </p:nvSpPr>
        <p:spPr/>
        <p:txBody>
          <a:bodyPr/>
          <a:lstStyle/>
          <a:p>
            <a:r>
              <a:rPr lang="en-US" altLang="en-US"/>
              <a:t>Real-time captioning and transcription service</a:t>
            </a:r>
          </a:p>
        </p:txBody>
      </p:sp>
      <p:sp>
        <p:nvSpPr>
          <p:cNvPr id="5" name="Date Placeholder 4">
            <a:extLst>
              <a:ext uri="{FF2B5EF4-FFF2-40B4-BE49-F238E27FC236}">
                <a16:creationId xmlns:a16="http://schemas.microsoft.com/office/drawing/2014/main" id="{7F7E5D08-E2BB-D62E-3605-28C1EE1B9670}"/>
              </a:ext>
            </a:extLst>
          </p:cNvPr>
          <p:cNvSpPr>
            <a:spLocks noGrp="1"/>
          </p:cNvSpPr>
          <p:nvPr>
            <p:ph type="dt" sz="quarter" idx="12"/>
          </p:nvPr>
        </p:nvSpPr>
        <p:spPr/>
        <p:txBody>
          <a:bodyPr/>
          <a:lstStyle/>
          <a:p>
            <a:pPr>
              <a:defRPr/>
            </a:pPr>
            <a:r>
              <a:rPr lang="en-US" altLang="en-US"/>
              <a:t>OREGON PUBLIC HEALTH DIVISION</a:t>
            </a:r>
          </a:p>
        </p:txBody>
      </p:sp>
      <p:sp>
        <p:nvSpPr>
          <p:cNvPr id="6" name="Slide Number Placeholder 5">
            <a:extLst>
              <a:ext uri="{FF2B5EF4-FFF2-40B4-BE49-F238E27FC236}">
                <a16:creationId xmlns:a16="http://schemas.microsoft.com/office/drawing/2014/main" id="{502CFFDD-07F8-5BD2-A8BC-DFF0F3372426}"/>
              </a:ext>
            </a:extLst>
          </p:cNvPr>
          <p:cNvSpPr>
            <a:spLocks noGrp="1"/>
          </p:cNvSpPr>
          <p:nvPr>
            <p:ph type="sldNum" sz="quarter" idx="10"/>
          </p:nvPr>
        </p:nvSpPr>
        <p:spPr/>
        <p:txBody>
          <a:bodyPr/>
          <a:lstStyle/>
          <a:p>
            <a:pPr>
              <a:defRPr/>
            </a:pPr>
            <a:fld id="{9DFCE877-3352-4262-9C11-9CB430C5AA46}" type="slidenum">
              <a:rPr lang="en-US" altLang="en-US" smtClean="0"/>
              <a:pPr>
                <a:defRPr/>
              </a:pPr>
              <a:t>2</a:t>
            </a:fld>
            <a:endParaRPr lang="en-US" altLang="en-US"/>
          </a:p>
        </p:txBody>
      </p:sp>
      <p:pic>
        <p:nvPicPr>
          <p:cNvPr id="15365" name="Content Placeholder 6" descr="Click the small arrow next to CC Live Transcript to access caption controls. ">
            <a:extLst>
              <a:ext uri="{FF2B5EF4-FFF2-40B4-BE49-F238E27FC236}">
                <a16:creationId xmlns:a16="http://schemas.microsoft.com/office/drawing/2014/main" id="{37FC3E30-8468-E9B5-8BDE-DED330052D22}"/>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l="4401" t="7664" r="10008" b="15810"/>
          <a:stretch>
            <a:fillRect/>
          </a:stretch>
        </p:blipFill>
        <p:spPr>
          <a:xfrm>
            <a:off x="428625" y="2095500"/>
            <a:ext cx="5483225" cy="3162300"/>
          </a:xfrm>
        </p:spPr>
      </p:pic>
      <p:pic>
        <p:nvPicPr>
          <p:cNvPr id="15366" name="Content Placeholder 7" descr="Graphical user interface, website&#10;&#10;Description automatically generated">
            <a:extLst>
              <a:ext uri="{FF2B5EF4-FFF2-40B4-BE49-F238E27FC236}">
                <a16:creationId xmlns:a16="http://schemas.microsoft.com/office/drawing/2014/main" id="{60B786CE-83C9-217F-0ED1-230B56BCE080}"/>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t="7404" r="3285" b="16069"/>
          <a:stretch>
            <a:fillRect/>
          </a:stretch>
        </p:blipFill>
        <p:spPr>
          <a:xfrm>
            <a:off x="5943600" y="2095500"/>
            <a:ext cx="5924550" cy="316230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a:extLst>
              <a:ext uri="{FF2B5EF4-FFF2-40B4-BE49-F238E27FC236}">
                <a16:creationId xmlns:a16="http://schemas.microsoft.com/office/drawing/2014/main" id="{6BE3B472-B950-D7DB-00A7-47BF53D467C8}"/>
              </a:ext>
            </a:extLst>
          </p:cNvPr>
          <p:cNvSpPr txBox="1"/>
          <p:nvPr/>
        </p:nvSpPr>
        <p:spPr>
          <a:xfrm>
            <a:off x="4403745" y="451643"/>
            <a:ext cx="7287492" cy="5585619"/>
          </a:xfrm>
          <a:prstGeom prst="rect">
            <a:avLst/>
          </a:prstGeom>
        </p:spPr>
        <p:txBody>
          <a:bodyPr vert="horz" lIns="91440" tIns="45720" rIns="91440" bIns="45720" rtlCol="0" anchor="ctr">
            <a:normAutofit/>
          </a:bodyPr>
          <a:lstStyle/>
          <a:p>
            <a:pPr marR="0" eaLnBrk="1" hangingPunct="1">
              <a:lnSpc>
                <a:spcPct val="90000"/>
              </a:lnSpc>
              <a:spcBef>
                <a:spcPts val="0"/>
              </a:spcBef>
              <a:spcAft>
                <a:spcPts val="800"/>
              </a:spcAft>
            </a:pPr>
            <a:r>
              <a:rPr lang="en-US" sz="1500" b="1">
                <a:effectLst/>
                <a:latin typeface="+mn-lt"/>
              </a:rPr>
              <a:t>COMMUNITY PARTNERSHIP DEVELOPMENT – TOP 3 WORKFORCE NEEDS</a:t>
            </a:r>
            <a:endParaRPr lang="en-US" sz="1500">
              <a:effectLst/>
              <a:latin typeface="+mn-lt"/>
            </a:endParaRPr>
          </a:p>
          <a:p>
            <a:pPr marL="342900" marR="0" lvl="0" indent="-228600" eaLnBrk="1" hangingPunct="1">
              <a:lnSpc>
                <a:spcPct val="90000"/>
              </a:lnSpc>
              <a:spcBef>
                <a:spcPts val="0"/>
              </a:spcBef>
              <a:spcAft>
                <a:spcPts val="0"/>
              </a:spcAft>
              <a:buFont typeface="Arial" panose="020B0604020202020204" pitchFamily="34" charset="0"/>
              <a:buChar char="•"/>
            </a:pPr>
            <a:r>
              <a:rPr lang="en-US" sz="1500">
                <a:effectLst/>
                <a:latin typeface="+mn-lt"/>
              </a:rPr>
              <a:t>Lack of long-term funding/sustainability and competing for funding inhibits collaborative work. (7 votes -1st priority)</a:t>
            </a:r>
          </a:p>
          <a:p>
            <a:pPr marL="342900" marR="0" lvl="0" indent="-228600" eaLnBrk="1" hangingPunct="1">
              <a:lnSpc>
                <a:spcPct val="90000"/>
              </a:lnSpc>
              <a:spcBef>
                <a:spcPts val="0"/>
              </a:spcBef>
              <a:spcAft>
                <a:spcPts val="0"/>
              </a:spcAft>
              <a:buFont typeface="Arial" panose="020B0604020202020204" pitchFamily="34" charset="0"/>
              <a:buChar char="•"/>
            </a:pPr>
            <a:r>
              <a:rPr lang="en-US" sz="1500">
                <a:effectLst/>
                <a:latin typeface="+mn-lt"/>
              </a:rPr>
              <a:t>Small communities do not have as many partners or partners with capacity. (6 votes -2nd priority)</a:t>
            </a:r>
          </a:p>
          <a:p>
            <a:pPr marL="342900" marR="0" lvl="0" indent="-228600" eaLnBrk="1" hangingPunct="1">
              <a:lnSpc>
                <a:spcPct val="90000"/>
              </a:lnSpc>
              <a:spcBef>
                <a:spcPts val="0"/>
              </a:spcBef>
              <a:spcAft>
                <a:spcPts val="800"/>
              </a:spcAft>
              <a:buFont typeface="Arial" panose="020B0604020202020204" pitchFamily="34" charset="0"/>
              <a:buChar char="•"/>
            </a:pPr>
            <a:r>
              <a:rPr lang="en-US" sz="1500">
                <a:effectLst/>
                <a:latin typeface="+mn-lt"/>
              </a:rPr>
              <a:t>Community partnership is not well defined in terms of meaning and impact. (6 votes - 3rd priority)</a:t>
            </a:r>
            <a:br>
              <a:rPr lang="en-US" sz="1500">
                <a:effectLst/>
                <a:latin typeface="+mn-lt"/>
              </a:rPr>
            </a:br>
            <a:endParaRPr lang="en-US" sz="1500">
              <a:effectLst/>
              <a:latin typeface="+mn-lt"/>
            </a:endParaRPr>
          </a:p>
          <a:p>
            <a:pPr marR="0" eaLnBrk="1" hangingPunct="1">
              <a:lnSpc>
                <a:spcPct val="90000"/>
              </a:lnSpc>
              <a:spcBef>
                <a:spcPts val="0"/>
              </a:spcBef>
              <a:spcAft>
                <a:spcPts val="800"/>
              </a:spcAft>
            </a:pPr>
            <a:r>
              <a:rPr lang="en-US" sz="1500" b="1">
                <a:effectLst/>
                <a:latin typeface="+mn-lt"/>
              </a:rPr>
              <a:t>EMERGENCY PREPAREDNESS AND RESPONSE – TOP 3 WORKFORCE NEEDS</a:t>
            </a:r>
            <a:endParaRPr lang="en-US" sz="1500">
              <a:effectLst/>
              <a:latin typeface="+mn-lt"/>
            </a:endParaRPr>
          </a:p>
          <a:p>
            <a:pPr marL="342900" marR="0" lvl="0" indent="-228600" eaLnBrk="1" hangingPunct="1">
              <a:lnSpc>
                <a:spcPct val="90000"/>
              </a:lnSpc>
              <a:spcBef>
                <a:spcPts val="0"/>
              </a:spcBef>
              <a:spcAft>
                <a:spcPts val="0"/>
              </a:spcAft>
              <a:buFont typeface="Arial" panose="020B0604020202020204" pitchFamily="34" charset="0"/>
              <a:buChar char="•"/>
            </a:pPr>
            <a:r>
              <a:rPr lang="en-US" sz="1500">
                <a:effectLst/>
                <a:latin typeface="+mn-lt"/>
              </a:rPr>
              <a:t>Foundational FEMA trainings are not accessible to all people and audiences and creates barriers to inclusion. (9)</a:t>
            </a:r>
          </a:p>
          <a:p>
            <a:pPr marL="342900" marR="0" lvl="0" indent="-228600" eaLnBrk="1" hangingPunct="1">
              <a:lnSpc>
                <a:spcPct val="90000"/>
              </a:lnSpc>
              <a:spcBef>
                <a:spcPts val="0"/>
              </a:spcBef>
              <a:spcAft>
                <a:spcPts val="0"/>
              </a:spcAft>
              <a:buFont typeface="Arial" panose="020B0604020202020204" pitchFamily="34" charset="0"/>
              <a:buChar char="•"/>
            </a:pPr>
            <a:r>
              <a:rPr lang="en-US" sz="1500">
                <a:effectLst/>
                <a:latin typeface="+mn-lt"/>
              </a:rPr>
              <a:t>Funding (8)</a:t>
            </a:r>
          </a:p>
          <a:p>
            <a:pPr marL="342900" marR="0" lvl="0" indent="-228600" eaLnBrk="1" hangingPunct="1">
              <a:lnSpc>
                <a:spcPct val="90000"/>
              </a:lnSpc>
              <a:spcBef>
                <a:spcPts val="0"/>
              </a:spcBef>
              <a:spcAft>
                <a:spcPts val="800"/>
              </a:spcAft>
              <a:buFont typeface="Arial" panose="020B0604020202020204" pitchFamily="34" charset="0"/>
              <a:buChar char="•"/>
            </a:pPr>
            <a:r>
              <a:rPr lang="en-US" sz="1500">
                <a:effectLst/>
                <a:latin typeface="+mn-lt"/>
              </a:rPr>
              <a:t>Unsure of how and where to locate emergency services and support. (10)</a:t>
            </a:r>
            <a:br>
              <a:rPr lang="en-US" sz="1500">
                <a:effectLst/>
                <a:latin typeface="+mn-lt"/>
              </a:rPr>
            </a:br>
            <a:endParaRPr lang="en-US" sz="1500">
              <a:effectLst/>
              <a:latin typeface="+mn-lt"/>
            </a:endParaRPr>
          </a:p>
          <a:p>
            <a:pPr marR="0" eaLnBrk="1" hangingPunct="1">
              <a:lnSpc>
                <a:spcPct val="90000"/>
              </a:lnSpc>
              <a:spcBef>
                <a:spcPts val="0"/>
              </a:spcBef>
              <a:spcAft>
                <a:spcPts val="800"/>
              </a:spcAft>
            </a:pPr>
            <a:r>
              <a:rPr lang="en-US" sz="1500" b="1">
                <a:effectLst/>
                <a:latin typeface="+mn-lt"/>
              </a:rPr>
              <a:t>ASSESSMENT AND EPIDEMIOLOGY – TOP 3 WORKFORCE NEEDS</a:t>
            </a:r>
            <a:endParaRPr lang="en-US" sz="1500">
              <a:effectLst/>
              <a:latin typeface="+mn-lt"/>
            </a:endParaRPr>
          </a:p>
          <a:p>
            <a:pPr marL="342900" marR="0" lvl="0" indent="-228600" eaLnBrk="1" hangingPunct="1">
              <a:lnSpc>
                <a:spcPct val="90000"/>
              </a:lnSpc>
              <a:spcBef>
                <a:spcPts val="0"/>
              </a:spcBef>
              <a:spcAft>
                <a:spcPts val="0"/>
              </a:spcAft>
              <a:buFont typeface="Arial" panose="020B0604020202020204" pitchFamily="34" charset="0"/>
              <a:buChar char="•"/>
            </a:pPr>
            <a:r>
              <a:rPr lang="en-US" sz="1500">
                <a:effectLst/>
                <a:latin typeface="+mn-lt"/>
              </a:rPr>
              <a:t>Rural challenges for recruitment/retention. Need remote positions for data analysist and epidemiologists. (11)</a:t>
            </a:r>
          </a:p>
          <a:p>
            <a:pPr marL="342900" marR="0" lvl="0" indent="-228600" eaLnBrk="1" hangingPunct="1">
              <a:lnSpc>
                <a:spcPct val="90000"/>
              </a:lnSpc>
              <a:spcBef>
                <a:spcPts val="0"/>
              </a:spcBef>
              <a:spcAft>
                <a:spcPts val="0"/>
              </a:spcAft>
              <a:buFont typeface="Arial" panose="020B0604020202020204" pitchFamily="34" charset="0"/>
              <a:buChar char="•"/>
            </a:pPr>
            <a:r>
              <a:rPr lang="en-US" sz="1500">
                <a:effectLst/>
                <a:latin typeface="+mn-lt"/>
              </a:rPr>
              <a:t>Lack of epidemiologists and program evaluation positions – people wearing multiple hats, limited capacity. (11)</a:t>
            </a:r>
          </a:p>
          <a:p>
            <a:pPr marL="342900" marR="0" lvl="0" indent="-228600" eaLnBrk="1" hangingPunct="1">
              <a:lnSpc>
                <a:spcPct val="90000"/>
              </a:lnSpc>
              <a:spcBef>
                <a:spcPts val="0"/>
              </a:spcBef>
              <a:spcAft>
                <a:spcPts val="800"/>
              </a:spcAft>
              <a:buFont typeface="Arial" panose="020B0604020202020204" pitchFamily="34" charset="0"/>
              <a:buChar char="•"/>
            </a:pPr>
            <a:r>
              <a:rPr lang="en-US" sz="1500">
                <a:effectLst/>
                <a:latin typeface="+mn-lt"/>
              </a:rPr>
              <a:t>Improve public health education to include epidemiology and assessment certifications.(6) AND Cannot grow and mentor professionals.(5)</a:t>
            </a:r>
          </a:p>
        </p:txBody>
      </p:sp>
      <p:sp>
        <p:nvSpPr>
          <p:cNvPr id="4" name="Date Placeholder 3">
            <a:extLst>
              <a:ext uri="{FF2B5EF4-FFF2-40B4-BE49-F238E27FC236}">
                <a16:creationId xmlns:a16="http://schemas.microsoft.com/office/drawing/2014/main" id="{34536F4D-6B38-32A4-1C31-D412290C87BF}"/>
              </a:ext>
            </a:extLst>
          </p:cNvPr>
          <p:cNvSpPr>
            <a:spLocks noGrp="1"/>
          </p:cNvSpPr>
          <p:nvPr>
            <p:ph type="dt" sz="half" idx="10"/>
          </p:nvPr>
        </p:nvSpPr>
        <p:spPr>
          <a:xfrm>
            <a:off x="838200" y="6356350"/>
            <a:ext cx="1639957" cy="365125"/>
          </a:xfrm>
        </p:spPr>
        <p:txBody>
          <a:bodyPr vert="horz" lIns="91440" tIns="45720" rIns="91440" bIns="45720" rtlCol="0" anchor="ctr">
            <a:normAutofit/>
          </a:bodyPr>
          <a:lstStyle/>
          <a:p>
            <a:pPr marR="0" lvl="0" indent="0" eaLnBrk="1" fontAlgn="base" hangingPunct="1">
              <a:lnSpc>
                <a:spcPct val="90000"/>
              </a:lnSpc>
              <a:spcBef>
                <a:spcPct val="50000"/>
              </a:spcBef>
              <a:spcAft>
                <a:spcPct val="0"/>
              </a:spcAft>
              <a:buClrTx/>
              <a:buSzTx/>
              <a:buFontTx/>
              <a:buNone/>
              <a:tabLst/>
              <a:defRPr/>
            </a:pPr>
            <a:r>
              <a:rPr kumimoji="0" lang="en-US" altLang="en-US" sz="900" b="0" i="0" u="none" strike="noStrike" cap="none" spc="0" normalizeH="0" baseline="0" noProof="0">
                <a:ln>
                  <a:noFill/>
                </a:ln>
                <a:solidFill>
                  <a:srgbClr val="FFFFFF"/>
                </a:solidFill>
                <a:effectLst/>
                <a:uLnTx/>
                <a:uFillTx/>
              </a:rPr>
              <a:t>OREGON PUBLIC HEALTH DIVISION</a:t>
            </a:r>
          </a:p>
          <a:p>
            <a:pPr marR="0" lvl="0" indent="0" eaLnBrk="1" fontAlgn="base" hangingPunct="1">
              <a:lnSpc>
                <a:spcPct val="90000"/>
              </a:lnSpc>
              <a:spcBef>
                <a:spcPct val="50000"/>
              </a:spcBef>
              <a:spcAft>
                <a:spcPct val="0"/>
              </a:spcAft>
              <a:buClrTx/>
              <a:buSzTx/>
              <a:buFontTx/>
              <a:buNone/>
              <a:tabLst/>
              <a:defRPr/>
            </a:pPr>
            <a:endParaRPr kumimoji="0" lang="en-US" altLang="en-US" sz="900" b="0" i="0" u="none" strike="noStrike" cap="none" spc="0" normalizeH="0" baseline="0" noProof="0">
              <a:ln>
                <a:noFill/>
              </a:ln>
              <a:solidFill>
                <a:srgbClr val="FFFFFF"/>
              </a:solidFill>
              <a:effectLst/>
              <a:uLnTx/>
              <a:uFillTx/>
            </a:endParaRPr>
          </a:p>
        </p:txBody>
      </p:sp>
      <p:sp>
        <p:nvSpPr>
          <p:cNvPr id="5" name="Slide Number Placeholder 4">
            <a:extLst>
              <a:ext uri="{FF2B5EF4-FFF2-40B4-BE49-F238E27FC236}">
                <a16:creationId xmlns:a16="http://schemas.microsoft.com/office/drawing/2014/main" id="{0347EE8B-E6D7-5757-305C-684B3FD396B7}"/>
              </a:ext>
            </a:extLst>
          </p:cNvPr>
          <p:cNvSpPr>
            <a:spLocks noGrp="1"/>
          </p:cNvSpPr>
          <p:nvPr>
            <p:ph type="sldNum" sz="quarter" idx="11"/>
          </p:nvPr>
        </p:nvSpPr>
        <p:spPr>
          <a:xfrm>
            <a:off x="9541564" y="6356350"/>
            <a:ext cx="1812235" cy="365125"/>
          </a:xfrm>
        </p:spPr>
        <p:txBody>
          <a:bodyPr vert="horz" lIns="91440" tIns="45720" rIns="91440" bIns="45720" rtlCol="0" anchor="ctr">
            <a:normAutofit/>
          </a:bodyPr>
          <a:lstStyle/>
          <a:p>
            <a:pPr marR="0" lvl="0" indent="0" algn="r" fontAlgn="base">
              <a:spcBef>
                <a:spcPct val="0"/>
              </a:spcBef>
              <a:spcAft>
                <a:spcPts val="600"/>
              </a:spcAft>
              <a:buClrTx/>
              <a:buSzTx/>
              <a:buFontTx/>
              <a:buNone/>
              <a:tabLst/>
              <a:defRPr/>
            </a:pPr>
            <a:fld id="{C7410456-0719-4CD9-83D4-8B30C6E45D85}" type="slidenum">
              <a:rPr kumimoji="0" lang="en-US" altLang="en-US" sz="1200" b="0" i="0" u="none" strike="noStrike" cap="none" spc="0" normalizeH="0" baseline="0" noProof="0" smtClean="0">
                <a:ln>
                  <a:noFill/>
                </a:ln>
                <a:solidFill>
                  <a:schemeClr val="tx1">
                    <a:tint val="75000"/>
                  </a:schemeClr>
                </a:solidFill>
                <a:effectLst/>
                <a:uLnTx/>
                <a:uFillTx/>
              </a:rPr>
              <a:pPr marR="0" lvl="0" indent="0" algn="r" fontAlgn="base">
                <a:spcBef>
                  <a:spcPct val="0"/>
                </a:spcBef>
                <a:spcAft>
                  <a:spcPts val="600"/>
                </a:spcAft>
                <a:buClrTx/>
                <a:buSzTx/>
                <a:buFontTx/>
                <a:buNone/>
                <a:tabLst/>
                <a:defRPr/>
              </a:pPr>
              <a:t>20</a:t>
            </a:fld>
            <a:endParaRPr kumimoji="0" lang="en-US" altLang="en-US" sz="1200" b="0" i="0" u="none" strike="noStrike" cap="none" spc="0" normalizeH="0" baseline="0" noProof="0">
              <a:ln>
                <a:noFill/>
              </a:ln>
              <a:solidFill>
                <a:schemeClr val="tx1">
                  <a:tint val="75000"/>
                </a:schemeClr>
              </a:solidFill>
              <a:effectLst/>
              <a:uLnTx/>
              <a:uFillTx/>
            </a:endParaRPr>
          </a:p>
        </p:txBody>
      </p:sp>
    </p:spTree>
    <p:extLst>
      <p:ext uri="{BB962C8B-B14F-4D97-AF65-F5344CB8AC3E}">
        <p14:creationId xmlns:p14="http://schemas.microsoft.com/office/powerpoint/2010/main" val="3791686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AB5D8515-F669-C197-0F18-2BA17EFD8FDB}"/>
              </a:ext>
            </a:extLst>
          </p:cNvPr>
          <p:cNvSpPr>
            <a:spLocks noGrp="1" noChangeArrowheads="1"/>
          </p:cNvSpPr>
          <p:nvPr>
            <p:ph type="title"/>
          </p:nvPr>
        </p:nvSpPr>
        <p:spPr>
          <a:xfrm>
            <a:off x="831850" y="1709738"/>
            <a:ext cx="10515600" cy="2852737"/>
          </a:xfrm>
        </p:spPr>
        <p:txBody>
          <a:bodyPr/>
          <a:lstStyle/>
          <a:p>
            <a:r>
              <a:rPr lang="en-US" altLang="en-US"/>
              <a:t>Facilitated Activity</a:t>
            </a:r>
          </a:p>
        </p:txBody>
      </p:sp>
      <p:sp>
        <p:nvSpPr>
          <p:cNvPr id="5" name="Slide Number Placeholder 4">
            <a:extLst>
              <a:ext uri="{FF2B5EF4-FFF2-40B4-BE49-F238E27FC236}">
                <a16:creationId xmlns:a16="http://schemas.microsoft.com/office/drawing/2014/main" id="{A3955390-566F-7F5A-F838-907605FE500F}"/>
              </a:ext>
            </a:extLst>
          </p:cNvPr>
          <p:cNvSpPr>
            <a:spLocks noGrp="1"/>
          </p:cNvSpPr>
          <p:nvPr>
            <p:ph type="sldNum" sz="quarter" idx="11"/>
          </p:nvPr>
        </p:nvSpPr>
        <p:spPr/>
        <p:txBody>
          <a:bodyPr/>
          <a:lstStyle/>
          <a:p>
            <a:pPr>
              <a:defRPr/>
            </a:pPr>
            <a:fld id="{58401ECB-9FBA-4FF9-AB24-F7A12CD57D8A}" type="slidenum">
              <a:rPr lang="en-US" altLang="en-US" smtClean="0"/>
              <a:pPr>
                <a:defRPr/>
              </a:pPr>
              <a:t>21</a:t>
            </a:fld>
            <a:endParaRPr lang="en-US" altLang="en-US"/>
          </a:p>
        </p:txBody>
      </p:sp>
      <p:sp>
        <p:nvSpPr>
          <p:cNvPr id="3" name="Text Placeholder 2">
            <a:extLst>
              <a:ext uri="{FF2B5EF4-FFF2-40B4-BE49-F238E27FC236}">
                <a16:creationId xmlns:a16="http://schemas.microsoft.com/office/drawing/2014/main" id="{87D38D12-63F2-4F59-A659-DCC31A1F0AF4}"/>
              </a:ext>
            </a:extLst>
          </p:cNvPr>
          <p:cNvSpPr>
            <a:spLocks noGrp="1"/>
          </p:cNvSpPr>
          <p:nvPr>
            <p:ph type="body" idx="1"/>
          </p:nvPr>
        </p:nvSpPr>
        <p:spPr/>
        <p:txBody>
          <a:bodyPr/>
          <a:lstStyle/>
          <a:p>
            <a:endParaRPr lang="en-US"/>
          </a:p>
          <a:p>
            <a:endParaRPr lang="en-US"/>
          </a:p>
          <a:p>
            <a:r>
              <a:rPr lang="en-US"/>
              <a:t>Session 2: Nhu To-Haynes</a:t>
            </a:r>
          </a:p>
        </p:txBody>
      </p:sp>
    </p:spTree>
    <p:extLst>
      <p:ext uri="{BB962C8B-B14F-4D97-AF65-F5344CB8AC3E}">
        <p14:creationId xmlns:p14="http://schemas.microsoft.com/office/powerpoint/2010/main" val="3392738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4F12E-FD98-B497-4AC2-5D0CA755047E}"/>
              </a:ext>
            </a:extLst>
          </p:cNvPr>
          <p:cNvSpPr>
            <a:spLocks noGrp="1"/>
          </p:cNvSpPr>
          <p:nvPr>
            <p:ph type="title"/>
          </p:nvPr>
        </p:nvSpPr>
        <p:spPr/>
        <p:txBody>
          <a:bodyPr/>
          <a:lstStyle/>
          <a:p>
            <a:r>
              <a:rPr lang="en-US">
                <a:cs typeface="Arial"/>
              </a:rPr>
              <a:t>Questions for Small Groups</a:t>
            </a:r>
            <a:endParaRPr lang="en-US"/>
          </a:p>
        </p:txBody>
      </p:sp>
      <p:sp>
        <p:nvSpPr>
          <p:cNvPr id="3" name="Content Placeholder 2">
            <a:extLst>
              <a:ext uri="{FF2B5EF4-FFF2-40B4-BE49-F238E27FC236}">
                <a16:creationId xmlns:a16="http://schemas.microsoft.com/office/drawing/2014/main" id="{DAC668E6-9CE4-8A0D-0D41-7735F5E9A4D2}"/>
              </a:ext>
            </a:extLst>
          </p:cNvPr>
          <p:cNvSpPr>
            <a:spLocks noGrp="1"/>
          </p:cNvSpPr>
          <p:nvPr>
            <p:ph idx="1"/>
          </p:nvPr>
        </p:nvSpPr>
        <p:spPr>
          <a:xfrm>
            <a:off x="406400" y="1635126"/>
            <a:ext cx="10972800" cy="3535362"/>
          </a:xfrm>
        </p:spPr>
        <p:txBody>
          <a:bodyPr/>
          <a:lstStyle/>
          <a:p>
            <a:pPr marL="342900" marR="0" lvl="0" indent="-342900" fontAlgn="base">
              <a:lnSpc>
                <a:spcPct val="107000"/>
              </a:lnSpc>
              <a:spcBef>
                <a:spcPts val="0"/>
              </a:spcBef>
              <a:spcAft>
                <a:spcPts val="0"/>
              </a:spcAft>
              <a:buSzPts val="1400"/>
              <a:buFont typeface="Symbol" panose="05050102010706020507" pitchFamily="18" charset="2"/>
              <a:buChar char=""/>
            </a:pPr>
            <a:r>
              <a:rPr lang="en-US" sz="3200" kern="0">
                <a:effectLst/>
                <a:ea typeface="Times New Roman" panose="02020603050405020304" pitchFamily="18" charset="0"/>
                <a:cs typeface="Calibri" panose="020F0502020204030204" pitchFamily="34" charset="0"/>
              </a:rPr>
              <a:t>Is there a top priority that is missing from your perspective?</a:t>
            </a:r>
            <a:endParaRPr lang="en-US" sz="3200" kern="100">
              <a:effectLst/>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0"/>
              </a:spcAft>
              <a:buSzPts val="1400"/>
              <a:buFont typeface="Symbol" panose="05050102010706020507" pitchFamily="18" charset="2"/>
              <a:buChar char=""/>
            </a:pPr>
            <a:r>
              <a:rPr lang="en-US" kern="0">
                <a:ea typeface="Times New Roman" panose="02020603050405020304" pitchFamily="18" charset="0"/>
                <a:cs typeface="Calibri" panose="020F0502020204030204" pitchFamily="34" charset="0"/>
              </a:rPr>
              <a:t>W</a:t>
            </a:r>
            <a:r>
              <a:rPr lang="en-US" sz="3200" kern="0">
                <a:effectLst/>
                <a:ea typeface="Times New Roman" panose="02020603050405020304" pitchFamily="18" charset="0"/>
                <a:cs typeface="Calibri" panose="020F0502020204030204" pitchFamily="34" charset="0"/>
              </a:rPr>
              <a:t>ho needs to be engaged to understand the priority needs further?</a:t>
            </a:r>
            <a:endParaRPr lang="en-US" sz="3200" kern="100">
              <a:effectLst/>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0"/>
              </a:spcAft>
              <a:buSzPts val="1400"/>
              <a:buFont typeface="Symbol" panose="05050102010706020507" pitchFamily="18" charset="2"/>
              <a:buChar char=""/>
            </a:pPr>
            <a:r>
              <a:rPr lang="en-US" kern="0">
                <a:ea typeface="Times New Roman" panose="02020603050405020304" pitchFamily="18" charset="0"/>
                <a:cs typeface="Calibri" panose="020F0502020204030204" pitchFamily="34" charset="0"/>
              </a:rPr>
              <a:t>Are there parts of the public health system’s workforce that aren’t being </a:t>
            </a:r>
            <a:r>
              <a:rPr lang="en-US" sz="3200" kern="0">
                <a:effectLst/>
                <a:ea typeface="Times New Roman" panose="02020603050405020304" pitchFamily="18" charset="0"/>
                <a:cs typeface="Calibri" panose="020F0502020204030204" pitchFamily="34" charset="0"/>
              </a:rPr>
              <a:t>addressed in the prioritized needs?</a:t>
            </a:r>
            <a:endParaRPr lang="en-US" sz="3200" kern="100">
              <a:effectLst/>
              <a:ea typeface="Calibri" panose="020F0502020204030204" pitchFamily="34" charset="0"/>
              <a:cs typeface="Times New Roman" panose="02020603050405020304" pitchFamily="18" charset="0"/>
            </a:endParaRPr>
          </a:p>
        </p:txBody>
      </p:sp>
      <p:sp>
        <p:nvSpPr>
          <p:cNvPr id="6" name="Date Placeholder 5">
            <a:extLst>
              <a:ext uri="{FF2B5EF4-FFF2-40B4-BE49-F238E27FC236}">
                <a16:creationId xmlns:a16="http://schemas.microsoft.com/office/drawing/2014/main" id="{63719705-B622-B743-127C-20655C5967B5}"/>
              </a:ext>
            </a:extLst>
          </p:cNvPr>
          <p:cNvSpPr>
            <a:spLocks noGrp="1"/>
          </p:cNvSpPr>
          <p:nvPr>
            <p:ph type="dt" sz="half" idx="10"/>
          </p:nvPr>
        </p:nvSpPr>
        <p:spPr/>
        <p:txBody>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1200" b="0" i="0" u="none" strike="noStrike" kern="1200" cap="none" spc="0" normalizeH="0" baseline="0" noProof="0">
                <a:ln>
                  <a:noFill/>
                </a:ln>
                <a:solidFill>
                  <a:srgbClr val="005595"/>
                </a:solidFill>
                <a:effectLst/>
                <a:uLnTx/>
                <a:uFillTx/>
                <a:latin typeface="Arial"/>
                <a:ea typeface="+mn-ea"/>
                <a:cs typeface="+mn-cs"/>
              </a:rPr>
              <a:t>OREGON PUBLIC HEALTH DIVISION</a:t>
            </a:r>
          </a:p>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US" altLang="en-US" sz="1200" b="0" i="0" u="none" strike="noStrike" kern="1200" cap="none" spc="0" normalizeH="0" baseline="0" noProof="0">
              <a:ln>
                <a:noFill/>
              </a:ln>
              <a:solidFill>
                <a:srgbClr val="005595"/>
              </a:solid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384C1553-9351-0B91-69B3-BDEE9F16F796}"/>
              </a:ext>
            </a:extLst>
          </p:cNvPr>
          <p:cNvSpPr>
            <a:spLocks noGrp="1"/>
          </p:cNvSpPr>
          <p:nvPr>
            <p:ph type="sldNum"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7BCA0A37-6C94-41F1-96F4-93836CC1EF00}" type="slidenum">
              <a:rPr kumimoji="0" lang="en-US" altLang="en-US" sz="1000" b="0" i="0" u="none" strike="noStrike" kern="1200" cap="none" spc="0" normalizeH="0" baseline="0" noProof="0">
                <a:ln>
                  <a:noFill/>
                </a:ln>
                <a:solidFill>
                  <a:srgbClr val="005595"/>
                </a:solidFill>
                <a:effectLst/>
                <a:uLnTx/>
                <a:uFillTx/>
                <a:latin typeface="Arial"/>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22</a:t>
            </a:fld>
            <a:endParaRPr kumimoji="0" lang="en-US" altLang="en-US" sz="1000" b="0" i="0" u="none" strike="noStrike" kern="1200" cap="none" spc="0" normalizeH="0" baseline="0" noProof="0">
              <a:ln>
                <a:noFill/>
              </a:ln>
              <a:solidFill>
                <a:srgbClr val="005595"/>
              </a:solidFill>
              <a:effectLst/>
              <a:uLnTx/>
              <a:uFillTx/>
              <a:latin typeface="Arial"/>
              <a:ea typeface="+mn-ea"/>
              <a:cs typeface="+mn-cs"/>
            </a:endParaRPr>
          </a:p>
        </p:txBody>
      </p:sp>
    </p:spTree>
    <p:extLst>
      <p:ext uri="{BB962C8B-B14F-4D97-AF65-F5344CB8AC3E}">
        <p14:creationId xmlns:p14="http://schemas.microsoft.com/office/powerpoint/2010/main" val="1283200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8BF005AE-432C-73F3-2BD8-A6342CD2268C}"/>
              </a:ext>
            </a:extLst>
          </p:cNvPr>
          <p:cNvSpPr>
            <a:spLocks noGrp="1" noChangeArrowheads="1"/>
          </p:cNvSpPr>
          <p:nvPr>
            <p:ph type="title"/>
          </p:nvPr>
        </p:nvSpPr>
        <p:spPr>
          <a:xfrm>
            <a:off x="831850" y="1709738"/>
            <a:ext cx="10515600" cy="2852737"/>
          </a:xfrm>
        </p:spPr>
        <p:txBody>
          <a:bodyPr/>
          <a:lstStyle/>
          <a:p>
            <a:r>
              <a:rPr lang="en-US" altLang="en-US"/>
              <a:t>Public Comment</a:t>
            </a:r>
          </a:p>
        </p:txBody>
      </p:sp>
      <p:sp>
        <p:nvSpPr>
          <p:cNvPr id="5" name="Slide Number Placeholder 4">
            <a:extLst>
              <a:ext uri="{FF2B5EF4-FFF2-40B4-BE49-F238E27FC236}">
                <a16:creationId xmlns:a16="http://schemas.microsoft.com/office/drawing/2014/main" id="{6BBDFFE3-6CAE-A0D4-8CFD-0FCCC41E94D5}"/>
              </a:ext>
            </a:extLst>
          </p:cNvPr>
          <p:cNvSpPr>
            <a:spLocks noGrp="1"/>
          </p:cNvSpPr>
          <p:nvPr>
            <p:ph type="sldNum" sz="quarter" idx="11"/>
          </p:nvPr>
        </p:nvSpPr>
        <p:spPr/>
        <p:txBody>
          <a:bodyPr/>
          <a:lstStyle/>
          <a:p>
            <a:pPr>
              <a:defRPr/>
            </a:pPr>
            <a:fld id="{70002683-6A3E-4F2C-BCDD-D73DC5A2153C}" type="slidenum">
              <a:rPr lang="en-US" altLang="en-US" smtClean="0"/>
              <a:pPr>
                <a:defRPr/>
              </a:pPr>
              <a:t>23</a:t>
            </a:fld>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108CC751-96F0-3898-70E5-E69113FB5B04}"/>
              </a:ext>
            </a:extLst>
          </p:cNvPr>
          <p:cNvSpPr>
            <a:spLocks noGrp="1" noChangeArrowheads="1"/>
          </p:cNvSpPr>
          <p:nvPr>
            <p:ph type="title"/>
          </p:nvPr>
        </p:nvSpPr>
        <p:spPr>
          <a:xfrm>
            <a:off x="831850" y="1709738"/>
            <a:ext cx="10515600" cy="2852737"/>
          </a:xfrm>
        </p:spPr>
        <p:txBody>
          <a:bodyPr/>
          <a:lstStyle/>
          <a:p>
            <a:r>
              <a:rPr lang="en-US" altLang="en-US"/>
              <a:t>Closing	</a:t>
            </a:r>
          </a:p>
        </p:txBody>
      </p:sp>
      <p:sp>
        <p:nvSpPr>
          <p:cNvPr id="29699" name="Text Placeholder 2">
            <a:extLst>
              <a:ext uri="{FF2B5EF4-FFF2-40B4-BE49-F238E27FC236}">
                <a16:creationId xmlns:a16="http://schemas.microsoft.com/office/drawing/2014/main" id="{85A17900-FA8F-B59E-2019-4DFDBB3A3D06}"/>
              </a:ext>
            </a:extLst>
          </p:cNvPr>
          <p:cNvSpPr>
            <a:spLocks noGrp="1" noChangeArrowheads="1"/>
          </p:cNvSpPr>
          <p:nvPr>
            <p:ph type="body" idx="1"/>
          </p:nvPr>
        </p:nvSpPr>
        <p:spPr>
          <a:xfrm>
            <a:off x="831850" y="4589463"/>
            <a:ext cx="10515600" cy="1500187"/>
          </a:xfrm>
        </p:spPr>
        <p:txBody>
          <a:bodyPr/>
          <a:lstStyle/>
          <a:p>
            <a:r>
              <a:rPr lang="en-US" altLang="en-US">
                <a:cs typeface="Calibri" panose="020F0502020204030204" pitchFamily="34" charset="0"/>
              </a:rPr>
              <a:t>Next meeting – September 11</a:t>
            </a:r>
            <a:r>
              <a:rPr lang="en-US" altLang="en-US" baseline="30000">
                <a:cs typeface="Calibri" panose="020F0502020204030204" pitchFamily="34" charset="0"/>
              </a:rPr>
              <a:t>th</a:t>
            </a:r>
            <a:r>
              <a:rPr lang="en-US" altLang="en-US">
                <a:cs typeface="Calibri" panose="020F0502020204030204" pitchFamily="34" charset="0"/>
              </a:rPr>
              <a:t> 9:00 – 11:00am </a:t>
            </a:r>
          </a:p>
          <a:p>
            <a:r>
              <a:rPr lang="en-US" altLang="en-US">
                <a:cs typeface="Calibri" panose="020F0502020204030204" pitchFamily="34" charset="0"/>
              </a:rPr>
              <a:t>Adjourn</a:t>
            </a:r>
          </a:p>
          <a:p>
            <a:endParaRPr lang="en-US" altLang="en-US"/>
          </a:p>
        </p:txBody>
      </p:sp>
      <p:sp>
        <p:nvSpPr>
          <p:cNvPr id="5" name="Slide Number Placeholder 4">
            <a:extLst>
              <a:ext uri="{FF2B5EF4-FFF2-40B4-BE49-F238E27FC236}">
                <a16:creationId xmlns:a16="http://schemas.microsoft.com/office/drawing/2014/main" id="{1DDB1570-C9AB-1B69-5D1E-16FC9C4DA146}"/>
              </a:ext>
            </a:extLst>
          </p:cNvPr>
          <p:cNvSpPr>
            <a:spLocks noGrp="1"/>
          </p:cNvSpPr>
          <p:nvPr>
            <p:ph type="sldNum" sz="quarter" idx="11"/>
          </p:nvPr>
        </p:nvSpPr>
        <p:spPr/>
        <p:txBody>
          <a:bodyPr/>
          <a:lstStyle/>
          <a:p>
            <a:pPr>
              <a:defRPr/>
            </a:pPr>
            <a:fld id="{CB572760-EB1C-4577-B504-BB90E470880E}" type="slidenum">
              <a:rPr lang="en-US" altLang="en-US" smtClean="0"/>
              <a:pPr>
                <a:defRPr/>
              </a:pPr>
              <a:t>24</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2ABA9E69-231C-B567-4291-8EB17D2F3D02}"/>
              </a:ext>
            </a:extLst>
          </p:cNvPr>
          <p:cNvSpPr>
            <a:spLocks noGrp="1" noChangeArrowheads="1"/>
          </p:cNvSpPr>
          <p:nvPr>
            <p:ph type="title"/>
          </p:nvPr>
        </p:nvSpPr>
        <p:spPr/>
        <p:txBody>
          <a:bodyPr/>
          <a:lstStyle/>
          <a:p>
            <a:r>
              <a:rPr lang="en-US" altLang="en-US"/>
              <a:t>Alternate Format and Accommodation Requests</a:t>
            </a:r>
          </a:p>
        </p:txBody>
      </p:sp>
      <p:sp>
        <p:nvSpPr>
          <p:cNvPr id="3" name="Content Placeholder 2">
            <a:extLst>
              <a:ext uri="{FF2B5EF4-FFF2-40B4-BE49-F238E27FC236}">
                <a16:creationId xmlns:a16="http://schemas.microsoft.com/office/drawing/2014/main" id="{76A95266-B6B6-0ECB-7F7E-6314946619A0}"/>
              </a:ext>
            </a:extLst>
          </p:cNvPr>
          <p:cNvSpPr>
            <a:spLocks noGrp="1"/>
          </p:cNvSpPr>
          <p:nvPr>
            <p:ph idx="1"/>
          </p:nvPr>
        </p:nvSpPr>
        <p:spPr>
          <a:xfrm>
            <a:off x="609600" y="1600200"/>
            <a:ext cx="11353800" cy="4114800"/>
          </a:xfrm>
        </p:spPr>
        <p:txBody>
          <a:bodyPr/>
          <a:lstStyle/>
          <a:p>
            <a:pPr marL="0" indent="0">
              <a:buFontTx/>
              <a:buNone/>
              <a:defRPr/>
            </a:pPr>
            <a:r>
              <a:rPr lang="en-US" sz="2400"/>
              <a:t>Everyone has a right to know about and use Oregon Health Authority (OHA) programs and services. OHA provides free help. Some examples of the free help OHA can provide are:</a:t>
            </a:r>
          </a:p>
          <a:p>
            <a:pPr lvl="1">
              <a:defRPr/>
            </a:pPr>
            <a:r>
              <a:rPr lang="en-US"/>
              <a:t>Sign language and spoken language interpreters.</a:t>
            </a:r>
          </a:p>
          <a:p>
            <a:pPr lvl="1">
              <a:defRPr/>
            </a:pPr>
            <a:r>
              <a:rPr lang="en-US"/>
              <a:t>Written materials in other languages.</a:t>
            </a:r>
          </a:p>
          <a:p>
            <a:pPr lvl="1">
              <a:defRPr/>
            </a:pPr>
            <a:r>
              <a:rPr lang="en-US"/>
              <a:t>Braille.</a:t>
            </a:r>
          </a:p>
          <a:p>
            <a:pPr lvl="1">
              <a:defRPr/>
            </a:pPr>
            <a:r>
              <a:rPr lang="en-US"/>
              <a:t>Large print.</a:t>
            </a:r>
          </a:p>
          <a:p>
            <a:pPr lvl="1">
              <a:defRPr/>
            </a:pPr>
            <a:r>
              <a:rPr lang="en-US"/>
              <a:t>Audio and other formats.</a:t>
            </a:r>
          </a:p>
          <a:p>
            <a:pPr marL="0" indent="0">
              <a:buFontTx/>
              <a:buNone/>
              <a:defRPr/>
            </a:pPr>
            <a:r>
              <a:rPr lang="en-US" sz="2400"/>
              <a:t>To request an alternate format or make an accommodation request for future meetings please contact Tamby Moore: at 503-586-6321, 711 TTY, or </a:t>
            </a:r>
            <a:r>
              <a:rPr lang="en-US" sz="2400">
                <a:hlinkClick r:id="rId2"/>
              </a:rPr>
              <a:t>tamby.m.moore@oha.oregon.gov</a:t>
            </a:r>
            <a:r>
              <a:rPr lang="en-US" sz="2400"/>
              <a:t> 48 hours before the meeting.</a:t>
            </a:r>
          </a:p>
          <a:p>
            <a:pPr>
              <a:defRPr/>
            </a:pPr>
            <a:endParaRPr lang="en-US"/>
          </a:p>
        </p:txBody>
      </p:sp>
      <p:sp>
        <p:nvSpPr>
          <p:cNvPr id="4" name="Date Placeholder 3">
            <a:extLst>
              <a:ext uri="{FF2B5EF4-FFF2-40B4-BE49-F238E27FC236}">
                <a16:creationId xmlns:a16="http://schemas.microsoft.com/office/drawing/2014/main" id="{072F63D4-C31F-BD21-1855-B1DA280AC67A}"/>
              </a:ext>
            </a:extLst>
          </p:cNvPr>
          <p:cNvSpPr>
            <a:spLocks noGrp="1"/>
          </p:cNvSpPr>
          <p:nvPr>
            <p:ph type="dt" sz="quarter" idx="10"/>
          </p:nvPr>
        </p:nvSpPr>
        <p:spPr>
          <a:xfrm>
            <a:off x="406400" y="6229350"/>
            <a:ext cx="4673600" cy="476250"/>
          </a:xfrm>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A6B93B2F-7CBF-CFDC-E0CB-C4AD6F998BDA}"/>
              </a:ext>
            </a:extLst>
          </p:cNvPr>
          <p:cNvSpPr>
            <a:spLocks noGrp="1"/>
          </p:cNvSpPr>
          <p:nvPr>
            <p:ph type="sldNum" sz="quarter" idx="11"/>
          </p:nvPr>
        </p:nvSpPr>
        <p:spPr/>
        <p:txBody>
          <a:bodyPr/>
          <a:lstStyle/>
          <a:p>
            <a:pPr>
              <a:defRPr/>
            </a:pPr>
            <a:fld id="{91E37B42-2BA8-4CA6-AC4E-F6CC55DCF0D0}" type="slidenum">
              <a:rPr lang="en-US" altLang="en-US" smtClean="0"/>
              <a:pPr>
                <a:defRPr/>
              </a:pPr>
              <a:t>3</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327C8-FC3A-1232-8C76-9F82B852A92E}"/>
              </a:ext>
            </a:extLst>
          </p:cNvPr>
          <p:cNvSpPr>
            <a:spLocks noGrp="1"/>
          </p:cNvSpPr>
          <p:nvPr>
            <p:ph type="title"/>
          </p:nvPr>
        </p:nvSpPr>
        <p:spPr/>
        <p:txBody>
          <a:bodyPr/>
          <a:lstStyle/>
          <a:p>
            <a:r>
              <a:rPr lang="en-US"/>
              <a:t>Introductions</a:t>
            </a:r>
          </a:p>
        </p:txBody>
      </p:sp>
      <p:sp>
        <p:nvSpPr>
          <p:cNvPr id="3" name="Text Placeholder 2">
            <a:extLst>
              <a:ext uri="{FF2B5EF4-FFF2-40B4-BE49-F238E27FC236}">
                <a16:creationId xmlns:a16="http://schemas.microsoft.com/office/drawing/2014/main" id="{035B07E7-BF86-3A5D-538B-8DF22DDED7DF}"/>
              </a:ext>
            </a:extLst>
          </p:cNvPr>
          <p:cNvSpPr>
            <a:spLocks noGrp="1"/>
          </p:cNvSpPr>
          <p:nvPr>
            <p:ph type="body" idx="1"/>
          </p:nvPr>
        </p:nvSpPr>
        <p:spPr/>
        <p:txBody>
          <a:bodyPr/>
          <a:lstStyle/>
          <a:p>
            <a:r>
              <a:rPr lang="en-US"/>
              <a:t>Facilitator: Nhu To-Haynes</a:t>
            </a:r>
          </a:p>
          <a:p>
            <a:r>
              <a:rPr lang="en-US"/>
              <a:t>Welcome to all workgroup members </a:t>
            </a:r>
          </a:p>
        </p:txBody>
      </p:sp>
      <p:sp>
        <p:nvSpPr>
          <p:cNvPr id="4" name="Slide Number Placeholder 3">
            <a:extLst>
              <a:ext uri="{FF2B5EF4-FFF2-40B4-BE49-F238E27FC236}">
                <a16:creationId xmlns:a16="http://schemas.microsoft.com/office/drawing/2014/main" id="{E7B4DF3C-25FA-7B2A-B869-02372E6135A5}"/>
              </a:ext>
            </a:extLst>
          </p:cNvPr>
          <p:cNvSpPr>
            <a:spLocks noGrp="1"/>
          </p:cNvSpPr>
          <p:nvPr>
            <p:ph type="sldNum" sz="quarter" idx="11"/>
          </p:nvPr>
        </p:nvSpPr>
        <p:spPr/>
        <p:txBody>
          <a:bodyPr/>
          <a:lstStyle/>
          <a:p>
            <a:pPr>
              <a:defRPr/>
            </a:pPr>
            <a:fld id="{EB3BBF83-07C0-4E35-813D-326CE22DA077}" type="slidenum">
              <a:rPr lang="en-US" altLang="en-US" smtClean="0"/>
              <a:pPr>
                <a:defRPr/>
              </a:pPr>
              <a:t>4</a:t>
            </a:fld>
            <a:endParaRPr lang="en-US" altLang="en-US"/>
          </a:p>
        </p:txBody>
      </p:sp>
    </p:spTree>
    <p:extLst>
      <p:ext uri="{BB962C8B-B14F-4D97-AF65-F5344CB8AC3E}">
        <p14:creationId xmlns:p14="http://schemas.microsoft.com/office/powerpoint/2010/main" val="2777425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5">
            <a:extLst>
              <a:ext uri="{FF2B5EF4-FFF2-40B4-BE49-F238E27FC236}">
                <a16:creationId xmlns:a16="http://schemas.microsoft.com/office/drawing/2014/main" id="{82045D89-361D-69BC-971A-B79848ED0B8C}"/>
              </a:ext>
            </a:extLst>
          </p:cNvPr>
          <p:cNvSpPr>
            <a:spLocks noGrp="1" noChangeArrowheads="1"/>
          </p:cNvSpPr>
          <p:nvPr>
            <p:ph type="title"/>
          </p:nvPr>
        </p:nvSpPr>
        <p:spPr/>
        <p:txBody>
          <a:bodyPr/>
          <a:lstStyle/>
          <a:p>
            <a:r>
              <a:rPr lang="en-US" altLang="en-US">
                <a:cs typeface="Arial" panose="020B0604020202020204" pitchFamily="34" charset="0"/>
              </a:rPr>
              <a:t>Workgroup Agenda</a:t>
            </a:r>
            <a:br>
              <a:rPr lang="en-US" altLang="en-US">
                <a:cs typeface="Calibri Light" panose="020F0302020204030204" pitchFamily="34" charset="0"/>
              </a:rPr>
            </a:br>
            <a:endParaRPr lang="en-US" altLang="en-US"/>
          </a:p>
        </p:txBody>
      </p:sp>
      <p:sp>
        <p:nvSpPr>
          <p:cNvPr id="4" name="Date Placeholder 3">
            <a:extLst>
              <a:ext uri="{FF2B5EF4-FFF2-40B4-BE49-F238E27FC236}">
                <a16:creationId xmlns:a16="http://schemas.microsoft.com/office/drawing/2014/main" id="{8DD0F579-0F8D-32C1-645B-582ED5FE5D86}"/>
              </a:ext>
            </a:extLst>
          </p:cNvPr>
          <p:cNvSpPr>
            <a:spLocks noGrp="1"/>
          </p:cNvSpPr>
          <p:nvPr>
            <p:ph type="dt" sz="quarter" idx="12"/>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E43F39D7-56F4-B3A9-9B3C-0AD7A5F13570}"/>
              </a:ext>
            </a:extLst>
          </p:cNvPr>
          <p:cNvSpPr>
            <a:spLocks noGrp="1"/>
          </p:cNvSpPr>
          <p:nvPr>
            <p:ph type="sldNum" sz="quarter" idx="10"/>
          </p:nvPr>
        </p:nvSpPr>
        <p:spPr/>
        <p:txBody>
          <a:bodyPr/>
          <a:lstStyle/>
          <a:p>
            <a:pPr>
              <a:defRPr/>
            </a:pPr>
            <a:fld id="{EC33D2A1-2E44-487C-9E1C-9686C13F443B}" type="slidenum">
              <a:rPr lang="en-US" altLang="en-US" smtClean="0"/>
              <a:pPr>
                <a:defRPr/>
              </a:pPr>
              <a:t>5</a:t>
            </a:fld>
            <a:endParaRPr lang="en-US" altLang="en-US"/>
          </a:p>
        </p:txBody>
      </p:sp>
      <p:graphicFrame>
        <p:nvGraphicFramePr>
          <p:cNvPr id="7" name="Table 6" descr="Table depicting the agenda sequencing for the workgroup meeting. &#10;">
            <a:extLst>
              <a:ext uri="{FF2B5EF4-FFF2-40B4-BE49-F238E27FC236}">
                <a16:creationId xmlns:a16="http://schemas.microsoft.com/office/drawing/2014/main" id="{A0B8189F-97B0-97D2-4864-F60C98294DF4}"/>
              </a:ext>
            </a:extLst>
          </p:cNvPr>
          <p:cNvGraphicFramePr>
            <a:graphicFrameLocks noGrp="1"/>
          </p:cNvGraphicFramePr>
          <p:nvPr>
            <p:extLst>
              <p:ext uri="{D42A27DB-BD31-4B8C-83A1-F6EECF244321}">
                <p14:modId xmlns:p14="http://schemas.microsoft.com/office/powerpoint/2010/main" val="1506008366"/>
              </p:ext>
            </p:extLst>
          </p:nvPr>
        </p:nvGraphicFramePr>
        <p:xfrm>
          <a:off x="609600" y="1186908"/>
          <a:ext cx="11105924" cy="4103888"/>
        </p:xfrm>
        <a:graphic>
          <a:graphicData uri="http://schemas.openxmlformats.org/drawingml/2006/table">
            <a:tbl>
              <a:tblPr firstRow="1" bandRow="1">
                <a:tableStyleId>{5C22544A-7EE6-4342-B048-85BDC9FD1C3A}</a:tableStyleId>
              </a:tblPr>
              <a:tblGrid>
                <a:gridCol w="6001158">
                  <a:extLst>
                    <a:ext uri="{9D8B030D-6E8A-4147-A177-3AD203B41FA5}">
                      <a16:colId xmlns:a16="http://schemas.microsoft.com/office/drawing/2014/main" val="20000"/>
                    </a:ext>
                  </a:extLst>
                </a:gridCol>
                <a:gridCol w="999000">
                  <a:extLst>
                    <a:ext uri="{9D8B030D-6E8A-4147-A177-3AD203B41FA5}">
                      <a16:colId xmlns:a16="http://schemas.microsoft.com/office/drawing/2014/main" val="20001"/>
                    </a:ext>
                  </a:extLst>
                </a:gridCol>
                <a:gridCol w="2245559">
                  <a:extLst>
                    <a:ext uri="{9D8B030D-6E8A-4147-A177-3AD203B41FA5}">
                      <a16:colId xmlns:a16="http://schemas.microsoft.com/office/drawing/2014/main" val="20002"/>
                    </a:ext>
                  </a:extLst>
                </a:gridCol>
                <a:gridCol w="1860207">
                  <a:extLst>
                    <a:ext uri="{9D8B030D-6E8A-4147-A177-3AD203B41FA5}">
                      <a16:colId xmlns:a16="http://schemas.microsoft.com/office/drawing/2014/main" val="20003"/>
                    </a:ext>
                  </a:extLst>
                </a:gridCol>
              </a:tblGrid>
              <a:tr h="390740">
                <a:tc>
                  <a:txBody>
                    <a:bodyPr/>
                    <a:lstStyle/>
                    <a:p>
                      <a:pPr rtl="0" fontAlgn="base"/>
                      <a:r>
                        <a:rPr lang="en-US" sz="1700" b="1">
                          <a:solidFill>
                            <a:srgbClr val="FFFFFF"/>
                          </a:solidFill>
                          <a:effectLst/>
                          <a:latin typeface="+mn-lt"/>
                        </a:rPr>
                        <a:t>Topic </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lvl="0">
                        <a:buNone/>
                      </a:pPr>
                      <a:r>
                        <a:rPr lang="en-US" sz="1700" b="1">
                          <a:solidFill>
                            <a:srgbClr val="FFFFFF"/>
                          </a:solidFill>
                          <a:effectLst/>
                          <a:latin typeface="+mn-lt"/>
                        </a:rPr>
                        <a:t>Slide #</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lvl="0">
                        <a:buNone/>
                      </a:pPr>
                      <a:r>
                        <a:rPr lang="en-US" sz="1700" b="1">
                          <a:solidFill>
                            <a:srgbClr val="FFFFFF"/>
                          </a:solidFill>
                          <a:effectLst/>
                          <a:latin typeface="+mn-lt"/>
                        </a:rPr>
                        <a:t>Led by </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rtl="0" fontAlgn="base"/>
                      <a:r>
                        <a:rPr lang="en-US" sz="1700" b="1">
                          <a:solidFill>
                            <a:srgbClr val="FFFFFF"/>
                          </a:solidFill>
                          <a:effectLst/>
                          <a:latin typeface="+mn-lt"/>
                        </a:rPr>
                        <a:t>Time  </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extLst>
                  <a:ext uri="{0D108BD9-81ED-4DB2-BD59-A6C34878D82A}">
                    <a16:rowId xmlns:a16="http://schemas.microsoft.com/office/drawing/2014/main" val="10000"/>
                  </a:ext>
                </a:extLst>
              </a:tr>
              <a:tr h="376785">
                <a:tc>
                  <a:txBody>
                    <a:bodyPr/>
                    <a:lstStyle/>
                    <a:p>
                      <a:pPr rtl="0" fontAlgn="base"/>
                      <a:r>
                        <a:rPr lang="en-US" sz="1800" b="0">
                          <a:effectLst/>
                          <a:latin typeface="+mn-lt"/>
                        </a:rPr>
                        <a:t>Opening (Intros, review agenda, group agreements)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600" b="0">
                          <a:effectLst/>
                          <a:latin typeface="+mn-lt"/>
                        </a:rPr>
                        <a:t>4-6</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600" b="0">
                          <a:effectLst/>
                          <a:latin typeface="+mn-lt"/>
                        </a:rPr>
                        <a:t>Nhu To-Haynes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rtl="0" fontAlgn="base"/>
                      <a:r>
                        <a:rPr lang="en-US" sz="1600" b="0">
                          <a:effectLst/>
                          <a:latin typeface="+mn-lt"/>
                        </a:rPr>
                        <a:t>10 mins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10001"/>
                  </a:ext>
                </a:extLst>
              </a:tr>
              <a:tr h="558890">
                <a:tc>
                  <a:txBody>
                    <a:bodyPr/>
                    <a:lstStyle/>
                    <a:p>
                      <a:pPr lvl="0">
                        <a:buNone/>
                      </a:pPr>
                      <a:r>
                        <a:rPr lang="en-US" sz="1800" b="0" i="0" u="none" strike="noStrike" noProof="0">
                          <a:solidFill>
                            <a:srgbClr val="000000"/>
                          </a:solidFill>
                          <a:effectLst/>
                          <a:latin typeface="Arial"/>
                        </a:rPr>
                        <a:t>Project Overview &amp; Updates</a:t>
                      </a:r>
                      <a:endParaRPr lang="en-US" sz="1800" b="0">
                        <a:effectLst/>
                        <a:latin typeface="+mn-lt"/>
                      </a:endParaRP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600" b="0">
                          <a:effectLst/>
                          <a:latin typeface="+mn-lt"/>
                        </a:rPr>
                        <a:t>7-9</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effectLst/>
                          <a:latin typeface="+mn-lt"/>
                        </a:rPr>
                        <a:t>Nhu To-Haynes</a:t>
                      </a:r>
                    </a:p>
                    <a:p>
                      <a:pPr marL="0" marR="0" lvl="0" indent="0" algn="l" rtl="0" eaLnBrk="1" fontAlgn="auto" latinLnBrk="0" hangingPunct="1">
                        <a:lnSpc>
                          <a:spcPct val="100000"/>
                        </a:lnSpc>
                        <a:spcBef>
                          <a:spcPts val="0"/>
                        </a:spcBef>
                        <a:spcAft>
                          <a:spcPts val="0"/>
                        </a:spcAft>
                        <a:buClrTx/>
                        <a:buSzTx/>
                        <a:buFontTx/>
                        <a:buNone/>
                      </a:pPr>
                      <a:endParaRPr lang="en-US" sz="1600" b="0">
                        <a:effectLst/>
                        <a:latin typeface="+mn-lt"/>
                      </a:endParaRP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rtl="0" fontAlgn="base"/>
                      <a:r>
                        <a:rPr lang="en-US" sz="1600" b="0">
                          <a:effectLst/>
                          <a:latin typeface="+mn-lt"/>
                        </a:rPr>
                        <a:t>10 mins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10003"/>
                  </a:ext>
                </a:extLst>
              </a:tr>
              <a:tr h="574049">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800" b="0">
                          <a:effectLst/>
                          <a:latin typeface="+mn-lt"/>
                        </a:rPr>
                        <a:t>Activity- Workgroups Session 1</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800" b="0">
                          <a:effectLst/>
                          <a:latin typeface="+mn-lt"/>
                        </a:rPr>
                        <a:t>Debrief All </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pPr lvl="0">
                        <a:buNone/>
                      </a:pPr>
                      <a:r>
                        <a:rPr lang="en-US" sz="1600" b="0">
                          <a:effectLst/>
                          <a:latin typeface="+mn-lt"/>
                        </a:rPr>
                        <a:t>10-13</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pPr lvl="0">
                        <a:buNone/>
                      </a:pPr>
                      <a:endParaRPr lang="en-US" sz="1600" b="0">
                        <a:effectLst/>
                        <a:latin typeface="+mn-lt"/>
                      </a:endParaRP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pPr rtl="0" fontAlgn="base"/>
                      <a:r>
                        <a:rPr lang="en-US" sz="1600" b="0">
                          <a:effectLst/>
                          <a:latin typeface="+mn-lt"/>
                        </a:rPr>
                        <a:t>25 mins</a:t>
                      </a:r>
                    </a:p>
                    <a:p>
                      <a:pPr rtl="0" fontAlgn="base"/>
                      <a:r>
                        <a:rPr lang="en-US" sz="1600" b="0">
                          <a:effectLst/>
                          <a:latin typeface="+mn-lt"/>
                        </a:rPr>
                        <a:t>15 mins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extLst>
                  <a:ext uri="{0D108BD9-81ED-4DB2-BD59-A6C34878D82A}">
                    <a16:rowId xmlns:a16="http://schemas.microsoft.com/office/drawing/2014/main" val="10004"/>
                  </a:ext>
                </a:extLst>
              </a:tr>
              <a:tr h="574049">
                <a:tc gridSpan="3">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1800" b="0">
                          <a:effectLst/>
                          <a:latin typeface="+mn-lt"/>
                        </a:rPr>
                        <a:t>Break</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hMerge="1">
                  <a:txBody>
                    <a:bodyPr/>
                    <a:lstStyle/>
                    <a:p>
                      <a:endParaRPr lang="en-US"/>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hMerge="1">
                  <a:txBody>
                    <a:bodyPr/>
                    <a:lstStyle/>
                    <a:p>
                      <a:endParaRPr lang="en-US"/>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pPr rtl="0" fontAlgn="base"/>
                      <a:r>
                        <a:rPr lang="en-US" sz="1600" b="0">
                          <a:effectLst/>
                          <a:latin typeface="+mn-lt"/>
                        </a:rPr>
                        <a:t>10 mins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extLst>
                  <a:ext uri="{0D108BD9-81ED-4DB2-BD59-A6C34878D82A}">
                    <a16:rowId xmlns:a16="http://schemas.microsoft.com/office/drawing/2014/main" val="10005"/>
                  </a:ext>
                </a:extLst>
              </a:tr>
              <a:tr h="574049">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800" b="0">
                          <a:effectLst/>
                          <a:latin typeface="+mn-lt"/>
                        </a:rPr>
                        <a:t>Activity- Workgroups Session 2</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800" b="0">
                          <a:effectLst/>
                          <a:latin typeface="+mn-lt"/>
                        </a:rPr>
                        <a:t>Debrief All</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pPr lvl="0">
                        <a:buNone/>
                      </a:pPr>
                      <a:r>
                        <a:rPr lang="en-US" sz="1600" b="0">
                          <a:effectLst/>
                          <a:latin typeface="+mn-lt"/>
                        </a:rPr>
                        <a:t>10-13</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pPr lvl="0">
                        <a:buNone/>
                      </a:pPr>
                      <a:r>
                        <a:rPr lang="en-US" sz="1600" b="0">
                          <a:effectLst/>
                          <a:latin typeface="+mn-lt"/>
                        </a:rPr>
                        <a:t>Nhu To-Haynes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pPr rtl="0" fontAlgn="base"/>
                      <a:r>
                        <a:rPr lang="en-US" sz="1600" b="0">
                          <a:effectLst/>
                          <a:latin typeface="+mn-lt"/>
                        </a:rPr>
                        <a:t>25 mins</a:t>
                      </a:r>
                    </a:p>
                    <a:p>
                      <a:pPr rtl="0" fontAlgn="base"/>
                      <a:r>
                        <a:rPr lang="en-US" sz="1600" b="0">
                          <a:effectLst/>
                          <a:latin typeface="+mn-lt"/>
                        </a:rPr>
                        <a:t>15 mins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extLst>
                  <a:ext uri="{0D108BD9-81ED-4DB2-BD59-A6C34878D82A}">
                    <a16:rowId xmlns:a16="http://schemas.microsoft.com/office/drawing/2014/main" val="10006"/>
                  </a:ext>
                </a:extLst>
              </a:tr>
              <a:tr h="432604">
                <a:tc>
                  <a:txBody>
                    <a:bodyPr/>
                    <a:lstStyle/>
                    <a:p>
                      <a:pPr lvl="0">
                        <a:buNone/>
                      </a:pPr>
                      <a:r>
                        <a:rPr lang="en-US" sz="1800" b="0">
                          <a:effectLst/>
                          <a:latin typeface="+mn-lt"/>
                        </a:rPr>
                        <a:t>Public Comment</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endParaRPr lang="en-US" sz="1600" b="0">
                        <a:effectLst/>
                        <a:latin typeface="+mn-lt"/>
                      </a:endParaRP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600" b="0">
                          <a:effectLst/>
                          <a:latin typeface="+mn-lt"/>
                        </a:rPr>
                        <a:t>Nhu To-Haynes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600" b="0">
                          <a:effectLst/>
                          <a:latin typeface="+mn-lt"/>
                        </a:rPr>
                        <a:t>10 mins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10007"/>
                  </a:ext>
                </a:extLst>
              </a:tr>
              <a:tr h="470448">
                <a:tc>
                  <a:txBody>
                    <a:bodyPr/>
                    <a:lstStyle/>
                    <a:p>
                      <a:pPr lvl="0">
                        <a:buNone/>
                      </a:pPr>
                      <a:r>
                        <a:rPr lang="en-US" sz="1800" b="0">
                          <a:effectLst/>
                          <a:latin typeface="+mn-lt"/>
                        </a:rPr>
                        <a:t>Closing</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endParaRPr lang="en-US" sz="1600" b="0">
                        <a:effectLst/>
                        <a:latin typeface="+mn-lt"/>
                      </a:endParaRP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r>
                        <a:rPr lang="en-US" sz="1600" b="0">
                          <a:effectLst/>
                          <a:latin typeface="+mn-lt"/>
                        </a:rPr>
                        <a:t>Nhu To-Haynes</a:t>
                      </a: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lvl="0">
                        <a:buNone/>
                      </a:pPr>
                      <a:endParaRPr lang="en-US" sz="1600" b="0">
                        <a:effectLst/>
                        <a:latin typeface="+mn-lt"/>
                      </a:endParaRPr>
                    </a:p>
                  </a:txBody>
                  <a:tcPr marL="91434" marR="91434" marT="45717" marB="457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CA592C16-C8E4-6CFF-2B2D-0F0097F820CF}"/>
              </a:ext>
            </a:extLst>
          </p:cNvPr>
          <p:cNvSpPr>
            <a:spLocks noGrp="1" noChangeArrowheads="1"/>
          </p:cNvSpPr>
          <p:nvPr>
            <p:ph type="title"/>
          </p:nvPr>
        </p:nvSpPr>
        <p:spPr>
          <a:xfrm>
            <a:off x="609600" y="133350"/>
            <a:ext cx="10972800" cy="1143000"/>
          </a:xfrm>
        </p:spPr>
        <p:txBody>
          <a:bodyPr/>
          <a:lstStyle/>
          <a:p>
            <a:r>
              <a:rPr lang="en-US" altLang="en-US"/>
              <a:t>PHAB Group Agreements </a:t>
            </a:r>
          </a:p>
        </p:txBody>
      </p:sp>
      <p:sp>
        <p:nvSpPr>
          <p:cNvPr id="20483" name="Content Placeholder 2">
            <a:extLst>
              <a:ext uri="{FF2B5EF4-FFF2-40B4-BE49-F238E27FC236}">
                <a16:creationId xmlns:a16="http://schemas.microsoft.com/office/drawing/2014/main" id="{8CA0839F-B521-487D-4897-43975D97C647}"/>
              </a:ext>
            </a:extLst>
          </p:cNvPr>
          <p:cNvSpPr>
            <a:spLocks noGrp="1" noChangeArrowheads="1"/>
          </p:cNvSpPr>
          <p:nvPr>
            <p:ph idx="1"/>
          </p:nvPr>
        </p:nvSpPr>
        <p:spPr>
          <a:xfrm>
            <a:off x="600075" y="1222375"/>
            <a:ext cx="11185525" cy="5287963"/>
          </a:xfrm>
        </p:spPr>
        <p:txBody>
          <a:bodyPr/>
          <a:lstStyle/>
          <a:p>
            <a:r>
              <a:rPr lang="en-US" altLang="en-US" sz="2100">
                <a:cs typeface="Arial" panose="020B0604020202020204" pitchFamily="34" charset="0"/>
              </a:rPr>
              <a:t>Learn from previous experiences and focus on moving forward </a:t>
            </a:r>
          </a:p>
          <a:p>
            <a:r>
              <a:rPr lang="en-US" altLang="en-US" sz="2100">
                <a:cs typeface="Arial" panose="020B0604020202020204" pitchFamily="34" charset="0"/>
              </a:rPr>
              <a:t>Slow down to support full participation by all group members </a:t>
            </a:r>
          </a:p>
          <a:p>
            <a:r>
              <a:rPr lang="en-US" altLang="en-US" sz="2100">
                <a:cs typeface="Arial" panose="020B0604020202020204" pitchFamily="34" charset="0"/>
              </a:rPr>
              <a:t>Stay engaged </a:t>
            </a:r>
          </a:p>
          <a:p>
            <a:r>
              <a:rPr lang="en-US" altLang="en-US" sz="2100">
                <a:cs typeface="Arial" panose="020B0604020202020204" pitchFamily="34" charset="0"/>
              </a:rPr>
              <a:t>Speak your truth and hear the truth of others </a:t>
            </a:r>
          </a:p>
          <a:p>
            <a:r>
              <a:rPr lang="en-US" altLang="en-US" sz="2100">
                <a:cs typeface="Arial" panose="020B0604020202020204" pitchFamily="34" charset="0"/>
              </a:rPr>
              <a:t>Expect and accept non-closure </a:t>
            </a:r>
          </a:p>
          <a:p>
            <a:r>
              <a:rPr lang="en-US" altLang="en-US" sz="2100">
                <a:cs typeface="Arial" panose="020B0604020202020204" pitchFamily="34" charset="0"/>
              </a:rPr>
              <a:t>Experience discomfort </a:t>
            </a:r>
          </a:p>
          <a:p>
            <a:r>
              <a:rPr lang="en-US" altLang="en-US" sz="2100">
                <a:cs typeface="Arial" panose="020B0604020202020204" pitchFamily="34" charset="0"/>
              </a:rPr>
              <a:t>Name and account for power dynamics </a:t>
            </a:r>
          </a:p>
          <a:p>
            <a:r>
              <a:rPr lang="en-US" altLang="en-US" sz="2100">
                <a:cs typeface="Arial" panose="020B0604020202020204" pitchFamily="34" charset="0"/>
              </a:rPr>
              <a:t>Move up, move back </a:t>
            </a:r>
          </a:p>
          <a:p>
            <a:r>
              <a:rPr lang="en-US" altLang="en-US" sz="2100">
                <a:cs typeface="Arial" panose="020B0604020202020204" pitchFamily="34" charset="0"/>
              </a:rPr>
              <a:t>Confidentiality </a:t>
            </a:r>
          </a:p>
          <a:p>
            <a:r>
              <a:rPr lang="en-US" altLang="en-US" sz="2100">
                <a:cs typeface="Arial" panose="020B0604020202020204" pitchFamily="34" charset="0"/>
              </a:rPr>
              <a:t>Acknowledge intent but center impact: ouch/oops</a:t>
            </a:r>
          </a:p>
          <a:p>
            <a:r>
              <a:rPr lang="en-US" altLang="en-US" sz="2100">
                <a:cs typeface="Arial" panose="020B0604020202020204" pitchFamily="34" charset="0"/>
              </a:rPr>
              <a:t>Hold grace around the challenges of working in a virtual space </a:t>
            </a:r>
          </a:p>
          <a:p>
            <a:r>
              <a:rPr lang="en-US" altLang="en-US" sz="2100">
                <a:cs typeface="Arial" panose="020B0604020202020204" pitchFamily="34" charset="0"/>
              </a:rPr>
              <a:t>Remember our interdependence and interconnectedness </a:t>
            </a:r>
          </a:p>
          <a:p>
            <a:r>
              <a:rPr lang="en-US" altLang="en-US" sz="2100">
                <a:cs typeface="Arial" panose="020B0604020202020204" pitchFamily="34" charset="0"/>
              </a:rPr>
              <a:t>Share responsibility for the success of our work together </a:t>
            </a:r>
          </a:p>
          <a:p>
            <a:endParaRPr lang="en-US" altLang="en-US" sz="2000"/>
          </a:p>
        </p:txBody>
      </p:sp>
      <p:sp>
        <p:nvSpPr>
          <p:cNvPr id="4" name="Date Placeholder 3">
            <a:extLst>
              <a:ext uri="{FF2B5EF4-FFF2-40B4-BE49-F238E27FC236}">
                <a16:creationId xmlns:a16="http://schemas.microsoft.com/office/drawing/2014/main" id="{FDC1B5B2-59DC-ABDB-513A-E8E5743B17A0}"/>
              </a:ext>
            </a:extLst>
          </p:cNvPr>
          <p:cNvSpPr>
            <a:spLocks noGrp="1"/>
          </p:cNvSpPr>
          <p:nvPr>
            <p:ph type="dt" sz="quarter" idx="10"/>
          </p:nvPr>
        </p:nvSpPr>
        <p:spPr>
          <a:xfrm>
            <a:off x="406400" y="6253579"/>
            <a:ext cx="4673600" cy="476250"/>
          </a:xfrm>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806D0698-D714-A4B2-283C-705B60F59EEB}"/>
              </a:ext>
            </a:extLst>
          </p:cNvPr>
          <p:cNvSpPr>
            <a:spLocks noGrp="1"/>
          </p:cNvSpPr>
          <p:nvPr>
            <p:ph type="sldNum" sz="quarter" idx="11"/>
          </p:nvPr>
        </p:nvSpPr>
        <p:spPr/>
        <p:txBody>
          <a:bodyPr/>
          <a:lstStyle/>
          <a:p>
            <a:pPr>
              <a:defRPr/>
            </a:pPr>
            <a:fld id="{58B0BA71-310D-4D82-A909-EAF12EC01E7C}" type="slidenum">
              <a:rPr lang="en-US" altLang="en-US" smtClean="0"/>
              <a:pPr>
                <a:defRPr/>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6DDEA-1665-3671-E63E-2FD82719C23C}"/>
              </a:ext>
            </a:extLst>
          </p:cNvPr>
          <p:cNvSpPr>
            <a:spLocks noGrp="1"/>
          </p:cNvSpPr>
          <p:nvPr>
            <p:ph type="title"/>
          </p:nvPr>
        </p:nvSpPr>
        <p:spPr/>
        <p:txBody>
          <a:bodyPr/>
          <a:lstStyle/>
          <a:p>
            <a:r>
              <a:rPr lang="en-US">
                <a:cs typeface="Arial"/>
              </a:rPr>
              <a:t>Project Overview and Update</a:t>
            </a:r>
            <a:endParaRPr lang="en-US"/>
          </a:p>
        </p:txBody>
      </p:sp>
      <p:sp>
        <p:nvSpPr>
          <p:cNvPr id="5" name="Slide Number Placeholder 4">
            <a:extLst>
              <a:ext uri="{FF2B5EF4-FFF2-40B4-BE49-F238E27FC236}">
                <a16:creationId xmlns:a16="http://schemas.microsoft.com/office/drawing/2014/main" id="{9F7B1C66-9C8A-476A-E1CD-25E9D1BB2A94}"/>
              </a:ext>
            </a:extLst>
          </p:cNvPr>
          <p:cNvSpPr>
            <a:spLocks noGrp="1"/>
          </p:cNvSpPr>
          <p:nvPr>
            <p:ph type="sldNum" sz="quarter" idx="11"/>
          </p:nvPr>
        </p:nvSpPr>
        <p:spPr/>
        <p:txBody>
          <a:bodyPr/>
          <a:lstStyle/>
          <a:p>
            <a:pPr>
              <a:defRPr/>
            </a:pPr>
            <a:fld id="{C7410456-0719-4CD9-83D4-8B30C6E45D85}" type="slidenum">
              <a:rPr lang="en-US" altLang="en-US"/>
              <a:pPr>
                <a:defRPr/>
              </a:pPr>
              <a:t>7</a:t>
            </a:fld>
            <a:endParaRPr lang="en-US" altLang="en-US"/>
          </a:p>
        </p:txBody>
      </p:sp>
      <p:sp>
        <p:nvSpPr>
          <p:cNvPr id="7" name="Text Placeholder 6">
            <a:extLst>
              <a:ext uri="{FF2B5EF4-FFF2-40B4-BE49-F238E27FC236}">
                <a16:creationId xmlns:a16="http://schemas.microsoft.com/office/drawing/2014/main" id="{F3B4120A-ADA0-D085-9982-D0654D01A5AB}"/>
              </a:ext>
            </a:extLst>
          </p:cNvPr>
          <p:cNvSpPr>
            <a:spLocks noGrp="1"/>
          </p:cNvSpPr>
          <p:nvPr>
            <p:ph type="body" idx="1"/>
          </p:nvPr>
        </p:nvSpPr>
        <p:spPr/>
        <p:txBody>
          <a:bodyPr/>
          <a:lstStyle/>
          <a:p>
            <a:endParaRPr lang="en-US"/>
          </a:p>
          <a:p>
            <a:endParaRPr lang="en-US"/>
          </a:p>
          <a:p>
            <a:r>
              <a:rPr lang="en-US" altLang="en-US"/>
              <a:t>Presented by: Nhu To-Haynes</a:t>
            </a:r>
            <a:endParaRPr lang="en-US"/>
          </a:p>
        </p:txBody>
      </p:sp>
    </p:spTree>
    <p:extLst>
      <p:ext uri="{BB962C8B-B14F-4D97-AF65-F5344CB8AC3E}">
        <p14:creationId xmlns:p14="http://schemas.microsoft.com/office/powerpoint/2010/main" val="1986354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0451B-1541-2A1F-EA0A-6D9F11E5B98C}"/>
              </a:ext>
            </a:extLst>
          </p:cNvPr>
          <p:cNvSpPr>
            <a:spLocks noGrp="1"/>
          </p:cNvSpPr>
          <p:nvPr>
            <p:ph type="title"/>
          </p:nvPr>
        </p:nvSpPr>
        <p:spPr>
          <a:xfrm>
            <a:off x="831851" y="1144255"/>
            <a:ext cx="10515600" cy="2852737"/>
          </a:xfrm>
        </p:spPr>
        <p:txBody>
          <a:bodyPr/>
          <a:lstStyle/>
          <a:p>
            <a:r>
              <a:rPr lang="en-US"/>
              <a:t>This Workgroup is using the framework of Public Health Modernization</a:t>
            </a:r>
          </a:p>
        </p:txBody>
      </p:sp>
      <p:sp>
        <p:nvSpPr>
          <p:cNvPr id="3" name="Text Placeholder 2">
            <a:extLst>
              <a:ext uri="{FF2B5EF4-FFF2-40B4-BE49-F238E27FC236}">
                <a16:creationId xmlns:a16="http://schemas.microsoft.com/office/drawing/2014/main" id="{FD1D96F7-AA82-5197-1E7C-B41832DA3D3B}"/>
              </a:ext>
            </a:extLst>
          </p:cNvPr>
          <p:cNvSpPr>
            <a:spLocks noGrp="1"/>
          </p:cNvSpPr>
          <p:nvPr>
            <p:ph type="body" idx="1"/>
          </p:nvPr>
        </p:nvSpPr>
        <p:spPr>
          <a:xfrm>
            <a:off x="831851" y="4769644"/>
            <a:ext cx="10708106" cy="1500187"/>
          </a:xfrm>
        </p:spPr>
        <p:txBody>
          <a:bodyPr/>
          <a:lstStyle/>
          <a:p>
            <a:r>
              <a:rPr lang="en-US"/>
              <a:t>To create recommendations for a public health system workforce plan by foundational capability. This hasn’t been done before.</a:t>
            </a:r>
            <a:br>
              <a:rPr lang="en-US"/>
            </a:br>
            <a:endParaRPr lang="en-US"/>
          </a:p>
        </p:txBody>
      </p:sp>
      <p:sp>
        <p:nvSpPr>
          <p:cNvPr id="4" name="Slide Number Placeholder 3">
            <a:extLst>
              <a:ext uri="{FF2B5EF4-FFF2-40B4-BE49-F238E27FC236}">
                <a16:creationId xmlns:a16="http://schemas.microsoft.com/office/drawing/2014/main" id="{56C18BE6-444D-CA68-875C-1A61982AC04F}"/>
              </a:ext>
            </a:extLst>
          </p:cNvPr>
          <p:cNvSpPr>
            <a:spLocks noGrp="1"/>
          </p:cNvSpPr>
          <p:nvPr>
            <p:ph type="sldNum" sz="quarter" idx="11"/>
          </p:nvPr>
        </p:nvSpPr>
        <p:spPr/>
        <p:txBody>
          <a:bodyPr/>
          <a:lstStyle/>
          <a:p>
            <a:pPr>
              <a:defRPr/>
            </a:pPr>
            <a:fld id="{EB3BBF83-07C0-4E35-813D-326CE22DA077}" type="slidenum">
              <a:rPr lang="en-US" altLang="en-US" smtClean="0"/>
              <a:pPr>
                <a:defRPr/>
              </a:pPr>
              <a:t>8</a:t>
            </a:fld>
            <a:endParaRPr lang="en-US" altLang="en-US"/>
          </a:p>
        </p:txBody>
      </p:sp>
    </p:spTree>
    <p:extLst>
      <p:ext uri="{BB962C8B-B14F-4D97-AF65-F5344CB8AC3E}">
        <p14:creationId xmlns:p14="http://schemas.microsoft.com/office/powerpoint/2010/main" val="120674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6D5E5920-2304-BCB4-C69B-A17C492DEED0}"/>
              </a:ext>
            </a:extLst>
          </p:cNvPr>
          <p:cNvSpPr>
            <a:spLocks noGrp="1"/>
          </p:cNvSpPr>
          <p:nvPr>
            <p:ph type="title"/>
          </p:nvPr>
        </p:nvSpPr>
        <p:spPr>
          <a:xfrm>
            <a:off x="241666" y="1021252"/>
            <a:ext cx="3200400" cy="4461163"/>
          </a:xfrm>
        </p:spPr>
        <p:txBody>
          <a:bodyPr>
            <a:normAutofit fontScale="90000"/>
          </a:bodyPr>
          <a:lstStyle/>
          <a:p>
            <a:pPr>
              <a:lnSpc>
                <a:spcPct val="90000"/>
              </a:lnSpc>
            </a:pPr>
            <a:r>
              <a:rPr lang="en-US" sz="3700">
                <a:solidFill>
                  <a:srgbClr val="FFFFFF"/>
                </a:solidFill>
              </a:rPr>
              <a:t>The 2023 $50M Public Health Modernization investment includes development of a workforce plan</a:t>
            </a:r>
          </a:p>
        </p:txBody>
      </p:sp>
      <p:sp>
        <p:nvSpPr>
          <p:cNvPr id="17" name="Arc 1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7DC04894-5D68-BF95-A2CB-9CEF2042F65C}"/>
              </a:ext>
            </a:extLst>
          </p:cNvPr>
          <p:cNvSpPr>
            <a:spLocks noGrp="1"/>
          </p:cNvSpPr>
          <p:nvPr>
            <p:ph idx="1"/>
          </p:nvPr>
        </p:nvSpPr>
        <p:spPr>
          <a:xfrm>
            <a:off x="4447308" y="459025"/>
            <a:ext cx="6906491" cy="5585619"/>
          </a:xfrm>
        </p:spPr>
        <p:txBody>
          <a:bodyPr anchor="ctr">
            <a:normAutofit/>
          </a:bodyPr>
          <a:lstStyle/>
          <a:p>
            <a:pPr marL="0" indent="0">
              <a:buNone/>
            </a:pPr>
            <a:r>
              <a:rPr lang="en-US"/>
              <a:t>Public Health Workforce Development and Retention</a:t>
            </a:r>
          </a:p>
          <a:p>
            <a:pPr lvl="1"/>
            <a:r>
              <a:rPr lang="en-US" b="1">
                <a:solidFill>
                  <a:schemeClr val="accent6">
                    <a:lumMod val="75000"/>
                  </a:schemeClr>
                </a:solidFill>
              </a:rPr>
              <a:t>Develop a statewide public health workforce plan ready for implementation</a:t>
            </a:r>
          </a:p>
          <a:p>
            <a:pPr lvl="1"/>
            <a:r>
              <a:rPr lang="en-US"/>
              <a:t>Retain a local and tribal workforce to meet geographic and culturally specific priorities</a:t>
            </a:r>
          </a:p>
          <a:p>
            <a:pPr lvl="1"/>
            <a:r>
              <a:rPr lang="en-US"/>
              <a:t>Ensure state capacity to administer grants and contracts, and monitor and evaluate use of funds</a:t>
            </a:r>
          </a:p>
          <a:p>
            <a:pPr lvl="1"/>
            <a:r>
              <a:rPr lang="en-US"/>
              <a:t>Increase the number of funded CBOs, with a focus on filling known gaps in rural communities and disability communities</a:t>
            </a:r>
          </a:p>
        </p:txBody>
      </p:sp>
      <p:sp>
        <p:nvSpPr>
          <p:cNvPr id="10" name="TextBox 9">
            <a:extLst>
              <a:ext uri="{FF2B5EF4-FFF2-40B4-BE49-F238E27FC236}">
                <a16:creationId xmlns:a16="http://schemas.microsoft.com/office/drawing/2014/main" id="{96ECD0A5-6EB7-5058-A207-1CDAAB753248}"/>
              </a:ext>
            </a:extLst>
          </p:cNvPr>
          <p:cNvSpPr txBox="1"/>
          <p:nvPr/>
        </p:nvSpPr>
        <p:spPr>
          <a:xfrm>
            <a:off x="3313309" y="6084636"/>
            <a:ext cx="8753708" cy="369332"/>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a:latin typeface="Calibri"/>
                <a:cs typeface="Calibri"/>
                <a:hlinkClick r:id="rId3"/>
              </a:rPr>
              <a:t>https://www.oregon.gov/oha/PH/ABOUT/TASKFORCE/Documents/OHA_053023_Invest.pdf</a:t>
            </a:r>
            <a:r>
              <a:rPr lang="en-US" sz="1800">
                <a:latin typeface="Calibri"/>
                <a:cs typeface="Calibri"/>
              </a:rPr>
              <a:t> </a:t>
            </a:r>
            <a:endParaRPr lang="en-US">
              <a:solidFill>
                <a:schemeClr val="bg1"/>
              </a:solidFill>
            </a:endParaRPr>
          </a:p>
        </p:txBody>
      </p:sp>
    </p:spTree>
    <p:extLst>
      <p:ext uri="{BB962C8B-B14F-4D97-AF65-F5344CB8AC3E}">
        <p14:creationId xmlns:p14="http://schemas.microsoft.com/office/powerpoint/2010/main" val="810889833"/>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1_Office Theme">
  <a:themeElements>
    <a:clrScheme name="Custom 1">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ustom 2">
      <a:majorFont>
        <a:latin typeface="Calibr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2013 - 2022">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5D486D267E8DA43B3919DA3386E8073" ma:contentTypeVersion="9" ma:contentTypeDescription="Create a new document." ma:contentTypeScope="" ma:versionID="13ae81e57ae235e05afe22cd74042181">
  <xsd:schema xmlns:xsd="http://www.w3.org/2001/XMLSchema" xmlns:xs="http://www.w3.org/2001/XMLSchema" xmlns:p="http://schemas.microsoft.com/office/2006/metadata/properties" xmlns:ns1="http://schemas.microsoft.com/sharepoint/v3" xmlns:ns2="59da1016-2a1b-4f8a-9768-d7a4932f6f16" xmlns:ns3="8e5a6155-81d0-4b93-93b6-2738d35fba9d" targetNamespace="http://schemas.microsoft.com/office/2006/metadata/properties" ma:root="true" ma:fieldsID="7e64635d5d0209d77261f4c54f7261c6" ns1:_="" ns2:_="" ns3:_="">
    <xsd:import namespace="http://schemas.microsoft.com/sharepoint/v3"/>
    <xsd:import namespace="59da1016-2a1b-4f8a-9768-d7a4932f6f16"/>
    <xsd:import namespace="8e5a6155-81d0-4b93-93b6-2738d35fba9d"/>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Meeting" minOccurs="0"/>
                <xsd:element ref="ns3:Category"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hidden="true"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hidden="true"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5a6155-81d0-4b93-93b6-2738d35fba9d"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hidden="true" ma:internalName="Meta_x0020_Keywords" ma:readOnly="false">
      <xsd:simpleType>
        <xsd:restriction base="dms:Text"/>
      </xsd:simpleType>
    </xsd:element>
    <xsd:element name="Meeting" ma:index="15" nillable="true" ma:displayName="Meeting" ma:list="{b9f15d52-99b1-4580-8354-7a744ce580d8}" ma:internalName="Meeting" ma:showField="Meeting_x0020_Lookup_x0020_Refer">
      <xsd:simpleType>
        <xsd:restriction base="dms:Lookup"/>
      </xsd:simpleType>
    </xsd:element>
    <xsd:element name="Category" ma:index="16" nillable="true" ma:displayName="Category" ma:format="Dropdown" ma:internalName="Category">
      <xsd:simpleType>
        <xsd:restriction base="dms:Choice">
          <xsd:enumeration value="Public Health System Workforce Workgroup"/>
          <xsd:enumeration value="Public Health Equity Framework Workgroup"/>
          <xsd:enumeration value="Advisory Board"/>
          <xsd:enumeration value="Strategic Data Plan Subcommittee"/>
          <xsd:enumeration value="Accountability Metrics Subcommittee"/>
          <xsd:enumeration value="Public Health Modernization Funding Workgroup"/>
          <xsd:enumeration value="Incentives and Funding Subcommittee"/>
          <xsd:enumeration value="Charter and Bylaws Workgroup"/>
          <xsd:enumeration value="PHAB Prioritization Workgroup"/>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59da1016-2a1b-4f8a-9768-d7a4932f6f16">
      <UserInfo>
        <DisplayName>Aird Kirsten G</DisplayName>
        <AccountId>16</AccountId>
        <AccountType/>
      </UserInfo>
    </SharedWithUsers>
    <IACategory xmlns="59da1016-2a1b-4f8a-9768-d7a4932f6f16" xsi:nil="true"/>
    <DocumentExpirationDate xmlns="59da1016-2a1b-4f8a-9768-d7a4932f6f16" xsi:nil="true"/>
    <IATopic xmlns="59da1016-2a1b-4f8a-9768-d7a4932f6f16" xsi:nil="true"/>
    <IASubtopic xmlns="59da1016-2a1b-4f8a-9768-d7a4932f6f16" xsi:nil="true"/>
    <URL xmlns="http://schemas.microsoft.com/sharepoint/v3">
      <Url>https://dhsoha.sharepoint.com/Shared-Services/PCS/Documents/ohasingle_brand_template.ppt</Url>
      <Description>OHA PowerPoint - Light background - OHA</Description>
    </URL>
    <Meta_x0020_Description xmlns="8e5a6155-81d0-4b93-93b6-2738d35fba9d" xsi:nil="true"/>
    <Meta_x0020_Keywords xmlns="8e5a6155-81d0-4b93-93b6-2738d35fba9d" xsi:nil="true"/>
    <Meeting xmlns="8e5a6155-81d0-4b93-93b6-2738d35fba9d">35</Meeting>
    <Category xmlns="8e5a6155-81d0-4b93-93b6-2738d35fba9d">Public Health System Workforce Workgroup</Category>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E93022-F811-44F5-BA9D-1D773A768FC9}">
  <ds:schemaRefs>
    <ds:schemaRef ds:uri="http://schemas.microsoft.com/office/2006/metadata/longProperties"/>
  </ds:schemaRefs>
</ds:datastoreItem>
</file>

<file path=customXml/itemProps2.xml><?xml version="1.0" encoding="utf-8"?>
<ds:datastoreItem xmlns:ds="http://schemas.openxmlformats.org/officeDocument/2006/customXml" ds:itemID="{072C9845-0237-4BA0-A29B-56E8F563FDAF}"/>
</file>

<file path=customXml/itemProps3.xml><?xml version="1.0" encoding="utf-8"?>
<ds:datastoreItem xmlns:ds="http://schemas.openxmlformats.org/officeDocument/2006/customXml" ds:itemID="{AAE1DEEC-3A1C-45F4-A339-D896071D3C9C}">
  <ds:schemaRefs>
    <ds:schemaRef ds:uri="718a38bc-047d-48df-ae50-c323ec2e2e68"/>
    <ds:schemaRef ds:uri="b802b072-07da-488b-8c04-2a00d3022e3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862C8ED0-660E-4D20-8E2E-2931F6CAC98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24</Slides>
  <Notes>13</Notes>
  <HiddenSlides>0</HiddenSlide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Custom Design</vt:lpstr>
      <vt:lpstr>1_Office Theme</vt:lpstr>
      <vt:lpstr>PHAB Workgroup</vt:lpstr>
      <vt:lpstr>Real-time captioning and transcription service</vt:lpstr>
      <vt:lpstr>Alternate Format and Accommodation Requests</vt:lpstr>
      <vt:lpstr>Introductions</vt:lpstr>
      <vt:lpstr>Workgroup Agenda </vt:lpstr>
      <vt:lpstr>PHAB Group Agreements </vt:lpstr>
      <vt:lpstr>Project Overview and Update</vt:lpstr>
      <vt:lpstr>This Workgroup is using the framework of Public Health Modernization</vt:lpstr>
      <vt:lpstr>The 2023 $50M Public Health Modernization investment includes development of a workforce plan</vt:lpstr>
      <vt:lpstr>Prioritizing workforce needs by foundational capability</vt:lpstr>
      <vt:lpstr>Project Phases &amp; Timeline</vt:lpstr>
      <vt:lpstr>PHAB Workforce Workgroup Timeline and Deliverables</vt:lpstr>
      <vt:lpstr>Facilitated Activity</vt:lpstr>
      <vt:lpstr>May PHAB PHS Workforce Workgroup</vt:lpstr>
      <vt:lpstr>Polling results</vt:lpstr>
      <vt:lpstr>Today’s Workgroup Sessions</vt:lpstr>
      <vt:lpstr>PowerPoint Presentation</vt:lpstr>
      <vt:lpstr>Questions for Small Groups</vt:lpstr>
      <vt:lpstr>Break Time</vt:lpstr>
      <vt:lpstr>PowerPoint Presentation</vt:lpstr>
      <vt:lpstr>Facilitated Activity</vt:lpstr>
      <vt:lpstr>Questions for Small Groups</vt:lpstr>
      <vt:lpstr>Public Comment</vt:lpstr>
      <vt:lpstr>Closing </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PHAB Public Health System Workforce Workgroup Meeting Slides</dc:title>
  <dc:creator>Joe B</dc:creator>
  <cp:revision>1</cp:revision>
  <dcterms:created xsi:type="dcterms:W3CDTF">2010-08-23T12:44:57Z</dcterms:created>
  <dcterms:modified xsi:type="dcterms:W3CDTF">2024-06-12T17:46:47Z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Link">
    <vt:lpwstr>https://dhsoha.sharepoint.com/Shared-Services/PCS/_layouts/15/wrkstat.aspx?List=7bd826b3-dc91-4eb5-81d3-676459c1b40b&amp;WorkflowInstanceName=53e342c5-3b7b-4ab8-a57a-653650da0389, Stage 1</vt:lpwstr>
  </property>
  <property fmtid="{D5CDD505-2E9C-101B-9397-08002B2CF9AE}" pid="3" name="URL">
    <vt:lpwstr>https://dhsoha.sharepoint.com/Shared-Services/PCS/Documents/ohasingle_brand_template.ppt, OHA PowerPoint - Light background - OHA</vt:lpwstr>
  </property>
  <property fmtid="{D5CDD505-2E9C-101B-9397-08002B2CF9AE}" pid="4" name="lcf76f155ced4ddcb4097134ff3c332f">
    <vt:lpwstr/>
  </property>
  <property fmtid="{D5CDD505-2E9C-101B-9397-08002B2CF9AE}" pid="5" name="TaxCatchAll">
    <vt:lpwstr/>
  </property>
  <property fmtid="{D5CDD505-2E9C-101B-9397-08002B2CF9AE}" pid="6" name="ContentTypeId">
    <vt:lpwstr>0x010100E5D486D267E8DA43B3919DA3386E8073</vt:lpwstr>
  </property>
  <property fmtid="{D5CDD505-2E9C-101B-9397-08002B2CF9AE}" pid="7" name="Statuscomplete?">
    <vt:lpwstr/>
  </property>
  <property fmtid="{D5CDD505-2E9C-101B-9397-08002B2CF9AE}" pid="8" name="MSIP_Label_ebdd6eeb-0dd0-4927-947e-a759f08fcf55_Enabled">
    <vt:lpwstr>true</vt:lpwstr>
  </property>
  <property fmtid="{D5CDD505-2E9C-101B-9397-08002B2CF9AE}" pid="9" name="MSIP_Label_ebdd6eeb-0dd0-4927-947e-a759f08fcf55_SetDate">
    <vt:lpwstr>2024-03-12T17:25:13Z</vt:lpwstr>
  </property>
  <property fmtid="{D5CDD505-2E9C-101B-9397-08002B2CF9AE}" pid="10" name="MSIP_Label_ebdd6eeb-0dd0-4927-947e-a759f08fcf55_Method">
    <vt:lpwstr>Privileged</vt:lpwstr>
  </property>
  <property fmtid="{D5CDD505-2E9C-101B-9397-08002B2CF9AE}" pid="11" name="MSIP_Label_ebdd6eeb-0dd0-4927-947e-a759f08fcf55_Name">
    <vt:lpwstr>Level 1 - Published (Items)</vt:lpwstr>
  </property>
  <property fmtid="{D5CDD505-2E9C-101B-9397-08002B2CF9AE}" pid="12" name="MSIP_Label_ebdd6eeb-0dd0-4927-947e-a759f08fcf55_SiteId">
    <vt:lpwstr>658e63e8-8d39-499c-8f48-13adc9452f4c</vt:lpwstr>
  </property>
  <property fmtid="{D5CDD505-2E9C-101B-9397-08002B2CF9AE}" pid="13" name="MSIP_Label_ebdd6eeb-0dd0-4927-947e-a759f08fcf55_ActionId">
    <vt:lpwstr>b9a34108-6117-4f87-8df7-e6621f83ee6c</vt:lpwstr>
  </property>
  <property fmtid="{D5CDD505-2E9C-101B-9397-08002B2CF9AE}" pid="14" name="MSIP_Label_ebdd6eeb-0dd0-4927-947e-a759f08fcf55_ContentBits">
    <vt:lpwstr>0</vt:lpwstr>
  </property>
  <property fmtid="{D5CDD505-2E9C-101B-9397-08002B2CF9AE}" pid="15" name="MediaServiceImageTags">
    <vt:lpwstr/>
  </property>
</Properties>
</file>