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5"/>
  </p:sldMasterIdLst>
  <p:notesMasterIdLst>
    <p:notesMasterId r:id="rId32"/>
  </p:notesMasterIdLst>
  <p:handoutMasterIdLst>
    <p:handoutMasterId r:id="rId33"/>
  </p:handoutMasterIdLst>
  <p:sldIdLst>
    <p:sldId id="262" r:id="rId6"/>
    <p:sldId id="277" r:id="rId7"/>
    <p:sldId id="280" r:id="rId8"/>
    <p:sldId id="278" r:id="rId9"/>
    <p:sldId id="310" r:id="rId10"/>
    <p:sldId id="286" r:id="rId11"/>
    <p:sldId id="285" r:id="rId12"/>
    <p:sldId id="279" r:id="rId13"/>
    <p:sldId id="314" r:id="rId14"/>
    <p:sldId id="302" r:id="rId15"/>
    <p:sldId id="299" r:id="rId16"/>
    <p:sldId id="312" r:id="rId17"/>
    <p:sldId id="281" r:id="rId18"/>
    <p:sldId id="313" r:id="rId19"/>
    <p:sldId id="316" r:id="rId20"/>
    <p:sldId id="317" r:id="rId21"/>
    <p:sldId id="315" r:id="rId22"/>
    <p:sldId id="304" r:id="rId23"/>
    <p:sldId id="282" r:id="rId24"/>
    <p:sldId id="291" r:id="rId25"/>
    <p:sldId id="293" r:id="rId26"/>
    <p:sldId id="294" r:id="rId27"/>
    <p:sldId id="295" r:id="rId28"/>
    <p:sldId id="296" r:id="rId29"/>
    <p:sldId id="297" r:id="rId30"/>
    <p:sldId id="298" r:id="rId31"/>
  </p:sldIdLst>
  <p:sldSz cx="12192000"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521415D9-36F7-43E2-AB2F-B90AF26B5E84}">
      <p14:sectionLst xmlns:p14="http://schemas.microsoft.com/office/powerpoint/2010/main">
        <p14:section name="Default Section" id="{194841FA-401E-4A9B-839C-D1A8091AB7C8}">
          <p14:sldIdLst>
            <p14:sldId id="262"/>
            <p14:sldId id="277"/>
            <p14:sldId id="280"/>
            <p14:sldId id="278"/>
            <p14:sldId id="310"/>
            <p14:sldId id="286"/>
            <p14:sldId id="285"/>
            <p14:sldId id="279"/>
            <p14:sldId id="314"/>
            <p14:sldId id="302"/>
            <p14:sldId id="299"/>
            <p14:sldId id="312"/>
            <p14:sldId id="281"/>
            <p14:sldId id="313"/>
            <p14:sldId id="316"/>
            <p14:sldId id="317"/>
            <p14:sldId id="315"/>
            <p14:sldId id="304"/>
          </p14:sldIdLst>
        </p14:section>
        <p14:section name="Appendix: Priority Review" id="{D1FD933C-CE0B-4CAD-AF21-44A53FFB7A1B}">
          <p14:sldIdLst>
            <p14:sldId id="282"/>
            <p14:sldId id="291"/>
            <p14:sldId id="293"/>
            <p14:sldId id="294"/>
            <p14:sldId id="295"/>
            <p14:sldId id="296"/>
            <p14:sldId id="297"/>
            <p14:sldId id="298"/>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5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58AC1D-0065-4483-99C0-FC72762EBC8D}" v="757" dt="2024-09-04T18:02:08.0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2" autoAdjust="0"/>
    <p:restoredTop sz="87151" autoAdjust="0"/>
  </p:normalViewPr>
  <p:slideViewPr>
    <p:cSldViewPr>
      <p:cViewPr varScale="1">
        <p:scale>
          <a:sx n="99" d="100"/>
          <a:sy n="99" d="100"/>
        </p:scale>
        <p:origin x="996" y="9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104" d="100"/>
          <a:sy n="104" d="100"/>
        </p:scale>
        <p:origin x="2604" y="6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5/10/relationships/revisionInfo" Target="revisionInfo.xml"/><Relationship Id="rId21" Type="http://schemas.openxmlformats.org/officeDocument/2006/relationships/slide" Target="slides/slide16.xml"/><Relationship Id="rId34"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handoutMaster" Target="handoutMasters/handoutMaster1.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viewProps" Target="viewProps.xml"/><Relationship Id="rId8" Type="http://schemas.openxmlformats.org/officeDocument/2006/relationships/slide" Target="slides/slide3.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i Christensen (she/her)" userId="f58ffaeb-eda0-405c-ab2a-2acbc1aea5d5" providerId="ADAL" clId="{1F58AC1D-0065-4483-99C0-FC72762EBC8D}"/>
    <pc:docChg chg="undo redo custSel addSld delSld modSld sldOrd modSection">
      <pc:chgData name="Kari Christensen (she/her)" userId="f58ffaeb-eda0-405c-ab2a-2acbc1aea5d5" providerId="ADAL" clId="{1F58AC1D-0065-4483-99C0-FC72762EBC8D}" dt="2024-09-05T17:04:30.639" v="3807" actId="15"/>
      <pc:docMkLst>
        <pc:docMk/>
      </pc:docMkLst>
      <pc:sldChg chg="modSp mod">
        <pc:chgData name="Kari Christensen (she/her)" userId="f58ffaeb-eda0-405c-ab2a-2acbc1aea5d5" providerId="ADAL" clId="{1F58AC1D-0065-4483-99C0-FC72762EBC8D}" dt="2024-08-30T18:49:42.641" v="2827" actId="20577"/>
        <pc:sldMkLst>
          <pc:docMk/>
          <pc:sldMk cId="0" sldId="262"/>
        </pc:sldMkLst>
        <pc:spChg chg="mod">
          <ac:chgData name="Kari Christensen (she/her)" userId="f58ffaeb-eda0-405c-ab2a-2acbc1aea5d5" providerId="ADAL" clId="{1F58AC1D-0065-4483-99C0-FC72762EBC8D}" dt="2024-08-30T18:49:35.558" v="2809" actId="20577"/>
          <ac:spMkLst>
            <pc:docMk/>
            <pc:sldMk cId="0" sldId="262"/>
            <ac:spMk id="8194" creationId="{17B1B6F4-EFF2-DB66-DA9E-4F9D15274B3A}"/>
          </ac:spMkLst>
        </pc:spChg>
        <pc:spChg chg="mod">
          <ac:chgData name="Kari Christensen (she/her)" userId="f58ffaeb-eda0-405c-ab2a-2acbc1aea5d5" providerId="ADAL" clId="{1F58AC1D-0065-4483-99C0-FC72762EBC8D}" dt="2024-08-30T18:49:42.641" v="2827" actId="20577"/>
          <ac:spMkLst>
            <pc:docMk/>
            <pc:sldMk cId="0" sldId="262"/>
            <ac:spMk id="8195" creationId="{5780894A-FCAE-FE02-90B1-486651D0F397}"/>
          </ac:spMkLst>
        </pc:spChg>
      </pc:sldChg>
      <pc:sldChg chg="del">
        <pc:chgData name="Kari Christensen (she/her)" userId="f58ffaeb-eda0-405c-ab2a-2acbc1aea5d5" providerId="ADAL" clId="{1F58AC1D-0065-4483-99C0-FC72762EBC8D}" dt="2024-08-30T18:02:00.941" v="0" actId="2696"/>
        <pc:sldMkLst>
          <pc:docMk/>
          <pc:sldMk cId="0" sldId="263"/>
        </pc:sldMkLst>
      </pc:sldChg>
      <pc:sldChg chg="delSp modSp mod">
        <pc:chgData name="Kari Christensen (she/her)" userId="f58ffaeb-eda0-405c-ab2a-2acbc1aea5d5" providerId="ADAL" clId="{1F58AC1D-0065-4483-99C0-FC72762EBC8D}" dt="2024-08-30T18:49:57.907" v="2834" actId="6549"/>
        <pc:sldMkLst>
          <pc:docMk/>
          <pc:sldMk cId="0" sldId="277"/>
        </pc:sldMkLst>
        <pc:spChg chg="del">
          <ac:chgData name="Kari Christensen (she/her)" userId="f58ffaeb-eda0-405c-ab2a-2acbc1aea5d5" providerId="ADAL" clId="{1F58AC1D-0065-4483-99C0-FC72762EBC8D}" dt="2024-08-30T18:02:07.224" v="1" actId="478"/>
          <ac:spMkLst>
            <pc:docMk/>
            <pc:sldMk cId="0" sldId="277"/>
            <ac:spMk id="4" creationId="{522D9465-89C1-1835-07F6-512A0ACF2CC9}"/>
          </ac:spMkLst>
        </pc:spChg>
        <pc:spChg chg="mod">
          <ac:chgData name="Kari Christensen (she/her)" userId="f58ffaeb-eda0-405c-ab2a-2acbc1aea5d5" providerId="ADAL" clId="{1F58AC1D-0065-4483-99C0-FC72762EBC8D}" dt="2024-08-30T18:49:57.907" v="2834" actId="6549"/>
          <ac:spMkLst>
            <pc:docMk/>
            <pc:sldMk cId="0" sldId="277"/>
            <ac:spMk id="11266" creationId="{3C1704A0-BD68-0805-55D4-9BAAB426E8BF}"/>
          </ac:spMkLst>
        </pc:spChg>
        <pc:spChg chg="mod">
          <ac:chgData name="Kari Christensen (she/her)" userId="f58ffaeb-eda0-405c-ab2a-2acbc1aea5d5" providerId="ADAL" clId="{1F58AC1D-0065-4483-99C0-FC72762EBC8D}" dt="2024-08-30T18:17:46.257" v="1077" actId="20577"/>
          <ac:spMkLst>
            <pc:docMk/>
            <pc:sldMk cId="0" sldId="277"/>
            <ac:spMk id="11267" creationId="{9441EE92-EB30-AF19-0975-DA5E00863A91}"/>
          </ac:spMkLst>
        </pc:spChg>
      </pc:sldChg>
      <pc:sldChg chg="modSp mod">
        <pc:chgData name="Kari Christensen (she/her)" userId="f58ffaeb-eda0-405c-ab2a-2acbc1aea5d5" providerId="ADAL" clId="{1F58AC1D-0065-4483-99C0-FC72762EBC8D}" dt="2024-08-30T18:16:40.810" v="901" actId="20577"/>
        <pc:sldMkLst>
          <pc:docMk/>
          <pc:sldMk cId="0" sldId="278"/>
        </pc:sldMkLst>
        <pc:spChg chg="mod">
          <ac:chgData name="Kari Christensen (she/her)" userId="f58ffaeb-eda0-405c-ab2a-2acbc1aea5d5" providerId="ADAL" clId="{1F58AC1D-0065-4483-99C0-FC72762EBC8D}" dt="2024-08-30T18:16:40.810" v="901" actId="20577"/>
          <ac:spMkLst>
            <pc:docMk/>
            <pc:sldMk cId="0" sldId="278"/>
            <ac:spMk id="13314" creationId="{272533AB-7AD9-C31A-D44B-D8495B08CCBD}"/>
          </ac:spMkLst>
        </pc:spChg>
      </pc:sldChg>
      <pc:sldChg chg="modSp mod ord">
        <pc:chgData name="Kari Christensen (she/her)" userId="f58ffaeb-eda0-405c-ab2a-2acbc1aea5d5" providerId="ADAL" clId="{1F58AC1D-0065-4483-99C0-FC72762EBC8D}" dt="2024-08-30T18:34:50.409" v="1343" actId="313"/>
        <pc:sldMkLst>
          <pc:docMk/>
          <pc:sldMk cId="0" sldId="279"/>
        </pc:sldMkLst>
        <pc:spChg chg="mod">
          <ac:chgData name="Kari Christensen (she/her)" userId="f58ffaeb-eda0-405c-ab2a-2acbc1aea5d5" providerId="ADAL" clId="{1F58AC1D-0065-4483-99C0-FC72762EBC8D}" dt="2024-08-30T18:34:50.409" v="1343" actId="313"/>
          <ac:spMkLst>
            <pc:docMk/>
            <pc:sldMk cId="0" sldId="279"/>
            <ac:spMk id="14338" creationId="{E8E04CFD-9A14-37B0-8FBC-56DCC395A042}"/>
          </ac:spMkLst>
        </pc:spChg>
        <pc:spChg chg="mod">
          <ac:chgData name="Kari Christensen (she/her)" userId="f58ffaeb-eda0-405c-ab2a-2acbc1aea5d5" providerId="ADAL" clId="{1F58AC1D-0065-4483-99C0-FC72762EBC8D}" dt="2024-08-30T18:03:51.854" v="218" actId="20577"/>
          <ac:spMkLst>
            <pc:docMk/>
            <pc:sldMk cId="0" sldId="279"/>
            <ac:spMk id="14339" creationId="{157074B8-66CC-56A4-C02A-C36C70D6D027}"/>
          </ac:spMkLst>
        </pc:spChg>
      </pc:sldChg>
      <pc:sldChg chg="addSp modSp mod ord modClrScheme chgLayout">
        <pc:chgData name="Kari Christensen (she/her)" userId="f58ffaeb-eda0-405c-ab2a-2acbc1aea5d5" providerId="ADAL" clId="{1F58AC1D-0065-4483-99C0-FC72762EBC8D}" dt="2024-08-30T22:54:00.764" v="3797" actId="113"/>
        <pc:sldMkLst>
          <pc:docMk/>
          <pc:sldMk cId="0" sldId="280"/>
        </pc:sldMkLst>
        <pc:spChg chg="add mod ord">
          <ac:chgData name="Kari Christensen (she/her)" userId="f58ffaeb-eda0-405c-ab2a-2acbc1aea5d5" providerId="ADAL" clId="{1F58AC1D-0065-4483-99C0-FC72762EBC8D}" dt="2024-08-30T18:15:50.821" v="831" actId="20577"/>
          <ac:spMkLst>
            <pc:docMk/>
            <pc:sldMk cId="0" sldId="280"/>
            <ac:spMk id="2" creationId="{E8AB26CA-F97F-ED66-41FA-E9B451EBC3FF}"/>
          </ac:spMkLst>
        </pc:spChg>
        <pc:spChg chg="add mod ord">
          <ac:chgData name="Kari Christensen (she/her)" userId="f58ffaeb-eda0-405c-ab2a-2acbc1aea5d5" providerId="ADAL" clId="{1F58AC1D-0065-4483-99C0-FC72762EBC8D}" dt="2024-08-30T22:54:00.764" v="3797" actId="113"/>
          <ac:spMkLst>
            <pc:docMk/>
            <pc:sldMk cId="0" sldId="280"/>
            <ac:spMk id="3" creationId="{7D640D75-2B0B-E5A6-0149-1D68F6A5D2F9}"/>
          </ac:spMkLst>
        </pc:spChg>
        <pc:spChg chg="mod ord">
          <ac:chgData name="Kari Christensen (she/her)" userId="f58ffaeb-eda0-405c-ab2a-2acbc1aea5d5" providerId="ADAL" clId="{1F58AC1D-0065-4483-99C0-FC72762EBC8D}" dt="2024-08-30T18:04:31.426" v="248" actId="700"/>
          <ac:spMkLst>
            <pc:docMk/>
            <pc:sldMk cId="0" sldId="280"/>
            <ac:spMk id="4" creationId="{38E1B71C-602A-EC90-925D-2FD5DC252396}"/>
          </ac:spMkLst>
        </pc:spChg>
        <pc:spChg chg="mod ord">
          <ac:chgData name="Kari Christensen (she/her)" userId="f58ffaeb-eda0-405c-ab2a-2acbc1aea5d5" providerId="ADAL" clId="{1F58AC1D-0065-4483-99C0-FC72762EBC8D}" dt="2024-08-30T18:04:31.426" v="248" actId="700"/>
          <ac:spMkLst>
            <pc:docMk/>
            <pc:sldMk cId="0" sldId="280"/>
            <ac:spMk id="5" creationId="{503CD6E5-7B9C-36FC-5083-A071BCD690D8}"/>
          </ac:spMkLst>
        </pc:spChg>
        <pc:spChg chg="mod ord">
          <ac:chgData name="Kari Christensen (she/her)" userId="f58ffaeb-eda0-405c-ab2a-2acbc1aea5d5" providerId="ADAL" clId="{1F58AC1D-0065-4483-99C0-FC72762EBC8D}" dt="2024-08-30T18:06:13.791" v="331" actId="20577"/>
          <ac:spMkLst>
            <pc:docMk/>
            <pc:sldMk cId="0" sldId="280"/>
            <ac:spMk id="16386" creationId="{628645FC-AE65-4865-57F2-451E6566C0D6}"/>
          </ac:spMkLst>
        </pc:spChg>
      </pc:sldChg>
      <pc:sldChg chg="modSp mod ord">
        <pc:chgData name="Kari Christensen (she/her)" userId="f58ffaeb-eda0-405c-ab2a-2acbc1aea5d5" providerId="ADAL" clId="{1F58AC1D-0065-4483-99C0-FC72762EBC8D}" dt="2024-08-30T19:01:05.276" v="3330" actId="20577"/>
        <pc:sldMkLst>
          <pc:docMk/>
          <pc:sldMk cId="0" sldId="281"/>
        </pc:sldMkLst>
        <pc:spChg chg="mod">
          <ac:chgData name="Kari Christensen (she/her)" userId="f58ffaeb-eda0-405c-ab2a-2acbc1aea5d5" providerId="ADAL" clId="{1F58AC1D-0065-4483-99C0-FC72762EBC8D}" dt="2024-08-30T19:01:05.276" v="3330" actId="20577"/>
          <ac:spMkLst>
            <pc:docMk/>
            <pc:sldMk cId="0" sldId="281"/>
            <ac:spMk id="24578" creationId="{34AC7803-BCA1-844C-6852-263BAF342A73}"/>
          </ac:spMkLst>
        </pc:spChg>
      </pc:sldChg>
      <pc:sldChg chg="modSp mod ord">
        <pc:chgData name="Kari Christensen (she/her)" userId="f58ffaeb-eda0-405c-ab2a-2acbc1aea5d5" providerId="ADAL" clId="{1F58AC1D-0065-4483-99C0-FC72762EBC8D}" dt="2024-08-30T18:50:21.224" v="2864" actId="20577"/>
        <pc:sldMkLst>
          <pc:docMk/>
          <pc:sldMk cId="0" sldId="284"/>
        </pc:sldMkLst>
        <pc:spChg chg="mod">
          <ac:chgData name="Kari Christensen (she/her)" userId="f58ffaeb-eda0-405c-ab2a-2acbc1aea5d5" providerId="ADAL" clId="{1F58AC1D-0065-4483-99C0-FC72762EBC8D}" dt="2024-08-30T18:50:21.224" v="2864" actId="20577"/>
          <ac:spMkLst>
            <pc:docMk/>
            <pc:sldMk cId="0" sldId="284"/>
            <ac:spMk id="17410" creationId="{39E270B2-FA3C-EEAE-BED9-991EBFEA4691}"/>
          </ac:spMkLst>
        </pc:spChg>
      </pc:sldChg>
      <pc:sldChg chg="modSp mod ord">
        <pc:chgData name="Kari Christensen (she/her)" userId="f58ffaeb-eda0-405c-ab2a-2acbc1aea5d5" providerId="ADAL" clId="{1F58AC1D-0065-4483-99C0-FC72762EBC8D}" dt="2024-08-30T18:50:47.561" v="2884" actId="20577"/>
        <pc:sldMkLst>
          <pc:docMk/>
          <pc:sldMk cId="0" sldId="285"/>
        </pc:sldMkLst>
        <pc:spChg chg="mod">
          <ac:chgData name="Kari Christensen (she/her)" userId="f58ffaeb-eda0-405c-ab2a-2acbc1aea5d5" providerId="ADAL" clId="{1F58AC1D-0065-4483-99C0-FC72762EBC8D}" dt="2024-08-30T18:50:47.561" v="2884" actId="20577"/>
          <ac:spMkLst>
            <pc:docMk/>
            <pc:sldMk cId="0" sldId="285"/>
            <ac:spMk id="20482" creationId="{650F124F-A4E1-9C5B-0C48-F1F32D081154}"/>
          </ac:spMkLst>
        </pc:spChg>
        <pc:graphicFrameChg chg="mod">
          <ac:chgData name="Kari Christensen (she/her)" userId="f58ffaeb-eda0-405c-ab2a-2acbc1aea5d5" providerId="ADAL" clId="{1F58AC1D-0065-4483-99C0-FC72762EBC8D}" dt="2024-08-30T18:43:16.840" v="1971" actId="20577"/>
          <ac:graphicFrameMkLst>
            <pc:docMk/>
            <pc:sldMk cId="0" sldId="285"/>
            <ac:graphicFrameMk id="6" creationId="{E6341EB2-F6B3-A637-DCE7-AFCA74C6E432}"/>
          </ac:graphicFrameMkLst>
        </pc:graphicFrameChg>
      </pc:sldChg>
      <pc:sldChg chg="modSp mod ord">
        <pc:chgData name="Kari Christensen (she/her)" userId="f58ffaeb-eda0-405c-ab2a-2acbc1aea5d5" providerId="ADAL" clId="{1F58AC1D-0065-4483-99C0-FC72762EBC8D}" dt="2024-08-30T18:42:58.824" v="1949"/>
        <pc:sldMkLst>
          <pc:docMk/>
          <pc:sldMk cId="0" sldId="286"/>
        </pc:sldMkLst>
        <pc:spChg chg="mod">
          <ac:chgData name="Kari Christensen (she/her)" userId="f58ffaeb-eda0-405c-ab2a-2acbc1aea5d5" providerId="ADAL" clId="{1F58AC1D-0065-4483-99C0-FC72762EBC8D}" dt="2024-08-30T18:42:55.030" v="1947" actId="20577"/>
          <ac:spMkLst>
            <pc:docMk/>
            <pc:sldMk cId="0" sldId="286"/>
            <ac:spMk id="19458" creationId="{A550F7F6-E44E-A40C-97A0-69B7C8D4A413}"/>
          </ac:spMkLst>
        </pc:spChg>
      </pc:sldChg>
      <pc:sldChg chg="del">
        <pc:chgData name="Kari Christensen (she/her)" userId="f58ffaeb-eda0-405c-ab2a-2acbc1aea5d5" providerId="ADAL" clId="{1F58AC1D-0065-4483-99C0-FC72762EBC8D}" dt="2024-08-30T18:43:44.164" v="1984" actId="2696"/>
        <pc:sldMkLst>
          <pc:docMk/>
          <pc:sldMk cId="0" sldId="287"/>
        </pc:sldMkLst>
      </pc:sldChg>
      <pc:sldChg chg="modSp mod ord">
        <pc:chgData name="Kari Christensen (she/her)" userId="f58ffaeb-eda0-405c-ab2a-2acbc1aea5d5" providerId="ADAL" clId="{1F58AC1D-0065-4483-99C0-FC72762EBC8D}" dt="2024-08-30T18:42:45.574" v="1935" actId="20577"/>
        <pc:sldMkLst>
          <pc:docMk/>
          <pc:sldMk cId="0" sldId="288"/>
        </pc:sldMkLst>
        <pc:spChg chg="mod">
          <ac:chgData name="Kari Christensen (she/her)" userId="f58ffaeb-eda0-405c-ab2a-2acbc1aea5d5" providerId="ADAL" clId="{1F58AC1D-0065-4483-99C0-FC72762EBC8D}" dt="2024-08-30T18:42:45.574" v="1935" actId="20577"/>
          <ac:spMkLst>
            <pc:docMk/>
            <pc:sldMk cId="0" sldId="288"/>
            <ac:spMk id="22530" creationId="{186B321C-B0AB-1E4B-70CD-B7B43CD5219E}"/>
          </ac:spMkLst>
        </pc:spChg>
        <pc:graphicFrameChg chg="mod">
          <ac:chgData name="Kari Christensen (she/her)" userId="f58ffaeb-eda0-405c-ab2a-2acbc1aea5d5" providerId="ADAL" clId="{1F58AC1D-0065-4483-99C0-FC72762EBC8D}" dt="2024-08-30T18:41:42.057" v="1861" actId="20577"/>
          <ac:graphicFrameMkLst>
            <pc:docMk/>
            <pc:sldMk cId="0" sldId="288"/>
            <ac:graphicFrameMk id="22562" creationId="{B46BAE6A-3162-686F-A4D2-64DBB662CA5A}"/>
          </ac:graphicFrameMkLst>
        </pc:graphicFrameChg>
      </pc:sldChg>
      <pc:sldChg chg="del">
        <pc:chgData name="Kari Christensen (she/her)" userId="f58ffaeb-eda0-405c-ab2a-2acbc1aea5d5" providerId="ADAL" clId="{1F58AC1D-0065-4483-99C0-FC72762EBC8D}" dt="2024-08-30T18:43:44.164" v="1984" actId="2696"/>
        <pc:sldMkLst>
          <pc:docMk/>
          <pc:sldMk cId="4044286245" sldId="289"/>
        </pc:sldMkLst>
      </pc:sldChg>
      <pc:sldChg chg="del">
        <pc:chgData name="Kari Christensen (she/her)" userId="f58ffaeb-eda0-405c-ab2a-2acbc1aea5d5" providerId="ADAL" clId="{1F58AC1D-0065-4483-99C0-FC72762EBC8D}" dt="2024-08-30T18:43:44.164" v="1984" actId="2696"/>
        <pc:sldMkLst>
          <pc:docMk/>
          <pc:sldMk cId="3102002509" sldId="290"/>
        </pc:sldMkLst>
      </pc:sldChg>
      <pc:sldChg chg="modSp mod ord modNotesTx">
        <pc:chgData name="Kari Christensen (she/her)" userId="f58ffaeb-eda0-405c-ab2a-2acbc1aea5d5" providerId="ADAL" clId="{1F58AC1D-0065-4483-99C0-FC72762EBC8D}" dt="2024-08-30T19:02:32.143" v="3411" actId="20577"/>
        <pc:sldMkLst>
          <pc:docMk/>
          <pc:sldMk cId="794880111" sldId="299"/>
        </pc:sldMkLst>
        <pc:spChg chg="mod">
          <ac:chgData name="Kari Christensen (she/her)" userId="f58ffaeb-eda0-405c-ab2a-2acbc1aea5d5" providerId="ADAL" clId="{1F58AC1D-0065-4483-99C0-FC72762EBC8D}" dt="2024-08-30T19:02:27.761" v="3410" actId="313"/>
          <ac:spMkLst>
            <pc:docMk/>
            <pc:sldMk cId="794880111" sldId="299"/>
            <ac:spMk id="6" creationId="{9A9F05D3-0A19-555F-2E22-8B74F580759A}"/>
          </ac:spMkLst>
        </pc:spChg>
        <pc:spChg chg="mod">
          <ac:chgData name="Kari Christensen (she/her)" userId="f58ffaeb-eda0-405c-ab2a-2acbc1aea5d5" providerId="ADAL" clId="{1F58AC1D-0065-4483-99C0-FC72762EBC8D}" dt="2024-08-30T19:02:32.143" v="3411" actId="20577"/>
          <ac:spMkLst>
            <pc:docMk/>
            <pc:sldMk cId="794880111" sldId="299"/>
            <ac:spMk id="7" creationId="{DA72C83A-A427-EF96-AF4F-2297371420E3}"/>
          </ac:spMkLst>
        </pc:spChg>
      </pc:sldChg>
      <pc:sldChg chg="del">
        <pc:chgData name="Kari Christensen (she/her)" userId="f58ffaeb-eda0-405c-ab2a-2acbc1aea5d5" providerId="ADAL" clId="{1F58AC1D-0065-4483-99C0-FC72762EBC8D}" dt="2024-08-30T18:43:44.164" v="1984" actId="2696"/>
        <pc:sldMkLst>
          <pc:docMk/>
          <pc:sldMk cId="3838827086" sldId="300"/>
        </pc:sldMkLst>
      </pc:sldChg>
      <pc:sldChg chg="modSp mod ord">
        <pc:chgData name="Kari Christensen (she/her)" userId="f58ffaeb-eda0-405c-ab2a-2acbc1aea5d5" providerId="ADAL" clId="{1F58AC1D-0065-4483-99C0-FC72762EBC8D}" dt="2024-08-30T18:39:22.684" v="1702" actId="20577"/>
        <pc:sldMkLst>
          <pc:docMk/>
          <pc:sldMk cId="1306544686" sldId="302"/>
        </pc:sldMkLst>
        <pc:spChg chg="mod">
          <ac:chgData name="Kari Christensen (she/her)" userId="f58ffaeb-eda0-405c-ab2a-2acbc1aea5d5" providerId="ADAL" clId="{1F58AC1D-0065-4483-99C0-FC72762EBC8D}" dt="2024-08-30T18:35:05.594" v="1354" actId="20577"/>
          <ac:spMkLst>
            <pc:docMk/>
            <pc:sldMk cId="1306544686" sldId="302"/>
            <ac:spMk id="2" creationId="{AD069531-0E8F-4D38-8965-847452D4286C}"/>
          </ac:spMkLst>
        </pc:spChg>
        <pc:graphicFrameChg chg="mod modGraphic">
          <ac:chgData name="Kari Christensen (she/her)" userId="f58ffaeb-eda0-405c-ab2a-2acbc1aea5d5" providerId="ADAL" clId="{1F58AC1D-0065-4483-99C0-FC72762EBC8D}" dt="2024-08-30T18:39:22.684" v="1702" actId="20577"/>
          <ac:graphicFrameMkLst>
            <pc:docMk/>
            <pc:sldMk cId="1306544686" sldId="302"/>
            <ac:graphicFrameMk id="8" creationId="{0ACA42F0-F368-D11F-D7BC-7CC5498D2F27}"/>
          </ac:graphicFrameMkLst>
        </pc:graphicFrameChg>
      </pc:sldChg>
      <pc:sldChg chg="ord">
        <pc:chgData name="Kari Christensen (she/her)" userId="f58ffaeb-eda0-405c-ab2a-2acbc1aea5d5" providerId="ADAL" clId="{1F58AC1D-0065-4483-99C0-FC72762EBC8D}" dt="2024-08-30T18:43:46.924" v="1986"/>
        <pc:sldMkLst>
          <pc:docMk/>
          <pc:sldMk cId="4074128333" sldId="303"/>
        </pc:sldMkLst>
      </pc:sldChg>
      <pc:sldChg chg="del">
        <pc:chgData name="Kari Christensen (she/her)" userId="f58ffaeb-eda0-405c-ab2a-2acbc1aea5d5" providerId="ADAL" clId="{1F58AC1D-0065-4483-99C0-FC72762EBC8D}" dt="2024-08-30T18:02:00.941" v="0" actId="2696"/>
        <pc:sldMkLst>
          <pc:docMk/>
          <pc:sldMk cId="2698030458" sldId="305"/>
        </pc:sldMkLst>
      </pc:sldChg>
      <pc:sldChg chg="del">
        <pc:chgData name="Kari Christensen (she/her)" userId="f58ffaeb-eda0-405c-ab2a-2acbc1aea5d5" providerId="ADAL" clId="{1F58AC1D-0065-4483-99C0-FC72762EBC8D}" dt="2024-08-30T18:02:00.941" v="0" actId="2696"/>
        <pc:sldMkLst>
          <pc:docMk/>
          <pc:sldMk cId="1425365808" sldId="306"/>
        </pc:sldMkLst>
      </pc:sldChg>
      <pc:sldChg chg="del">
        <pc:chgData name="Kari Christensen (she/her)" userId="f58ffaeb-eda0-405c-ab2a-2acbc1aea5d5" providerId="ADAL" clId="{1F58AC1D-0065-4483-99C0-FC72762EBC8D}" dt="2024-08-30T18:02:00.941" v="0" actId="2696"/>
        <pc:sldMkLst>
          <pc:docMk/>
          <pc:sldMk cId="1016467371" sldId="307"/>
        </pc:sldMkLst>
      </pc:sldChg>
      <pc:sldChg chg="del">
        <pc:chgData name="Kari Christensen (she/her)" userId="f58ffaeb-eda0-405c-ab2a-2acbc1aea5d5" providerId="ADAL" clId="{1F58AC1D-0065-4483-99C0-FC72762EBC8D}" dt="2024-08-30T18:02:00.941" v="0" actId="2696"/>
        <pc:sldMkLst>
          <pc:docMk/>
          <pc:sldMk cId="3512057607" sldId="308"/>
        </pc:sldMkLst>
      </pc:sldChg>
      <pc:sldChg chg="del">
        <pc:chgData name="Kari Christensen (she/her)" userId="f58ffaeb-eda0-405c-ab2a-2acbc1aea5d5" providerId="ADAL" clId="{1F58AC1D-0065-4483-99C0-FC72762EBC8D}" dt="2024-08-30T18:43:44.164" v="1984" actId="2696"/>
        <pc:sldMkLst>
          <pc:docMk/>
          <pc:sldMk cId="2017702114" sldId="309"/>
        </pc:sldMkLst>
      </pc:sldChg>
      <pc:sldChg chg="modSp add mod">
        <pc:chgData name="Kari Christensen (she/her)" userId="f58ffaeb-eda0-405c-ab2a-2acbc1aea5d5" providerId="ADAL" clId="{1F58AC1D-0065-4483-99C0-FC72762EBC8D}" dt="2024-08-30T18:50:38.014" v="2883" actId="20577"/>
        <pc:sldMkLst>
          <pc:docMk/>
          <pc:sldMk cId="2506613214" sldId="310"/>
        </pc:sldMkLst>
        <pc:spChg chg="mod">
          <ac:chgData name="Kari Christensen (she/her)" userId="f58ffaeb-eda0-405c-ab2a-2acbc1aea5d5" providerId="ADAL" clId="{1F58AC1D-0065-4483-99C0-FC72762EBC8D}" dt="2024-08-30T18:50:38.014" v="2883" actId="20577"/>
          <ac:spMkLst>
            <pc:docMk/>
            <pc:sldMk cId="2506613214" sldId="310"/>
            <ac:spMk id="16386" creationId="{628645FC-AE65-4865-57F2-451E6566C0D6}"/>
          </ac:spMkLst>
        </pc:spChg>
      </pc:sldChg>
      <pc:sldChg chg="addSp delSp modSp new mod setBg modClrScheme chgLayout">
        <pc:chgData name="Kari Christensen (she/her)" userId="f58ffaeb-eda0-405c-ab2a-2acbc1aea5d5" providerId="ADAL" clId="{1F58AC1D-0065-4483-99C0-FC72762EBC8D}" dt="2024-08-30T18:27:24.590" v="1127" actId="1076"/>
        <pc:sldMkLst>
          <pc:docMk/>
          <pc:sldMk cId="1374291128" sldId="311"/>
        </pc:sldMkLst>
        <pc:spChg chg="del">
          <ac:chgData name="Kari Christensen (she/her)" userId="f58ffaeb-eda0-405c-ab2a-2acbc1aea5d5" providerId="ADAL" clId="{1F58AC1D-0065-4483-99C0-FC72762EBC8D}" dt="2024-08-30T18:10:13.744" v="722" actId="700"/>
          <ac:spMkLst>
            <pc:docMk/>
            <pc:sldMk cId="1374291128" sldId="311"/>
            <ac:spMk id="2" creationId="{4681FDCC-5CCA-63E3-36CD-B4900D03F86B}"/>
          </ac:spMkLst>
        </pc:spChg>
        <pc:spChg chg="del">
          <ac:chgData name="Kari Christensen (she/her)" userId="f58ffaeb-eda0-405c-ab2a-2acbc1aea5d5" providerId="ADAL" clId="{1F58AC1D-0065-4483-99C0-FC72762EBC8D}" dt="2024-08-30T18:10:13.744" v="722" actId="700"/>
          <ac:spMkLst>
            <pc:docMk/>
            <pc:sldMk cId="1374291128" sldId="311"/>
            <ac:spMk id="3" creationId="{5C82A8B0-50EB-17FE-8D67-5C78780F6260}"/>
          </ac:spMkLst>
        </pc:spChg>
        <pc:spChg chg="del">
          <ac:chgData name="Kari Christensen (she/her)" userId="f58ffaeb-eda0-405c-ab2a-2acbc1aea5d5" providerId="ADAL" clId="{1F58AC1D-0065-4483-99C0-FC72762EBC8D}" dt="2024-08-30T18:10:13.744" v="722" actId="700"/>
          <ac:spMkLst>
            <pc:docMk/>
            <pc:sldMk cId="1374291128" sldId="311"/>
            <ac:spMk id="4" creationId="{2F5E80B8-73A1-29C2-E91C-FBE54439FC44}"/>
          </ac:spMkLst>
        </pc:spChg>
        <pc:spChg chg="mod ord">
          <ac:chgData name="Kari Christensen (she/her)" userId="f58ffaeb-eda0-405c-ab2a-2acbc1aea5d5" providerId="ADAL" clId="{1F58AC1D-0065-4483-99C0-FC72762EBC8D}" dt="2024-08-30T18:18:15.643" v="1081" actId="26606"/>
          <ac:spMkLst>
            <pc:docMk/>
            <pc:sldMk cId="1374291128" sldId="311"/>
            <ac:spMk id="5" creationId="{8BF39834-7AC0-5D95-1491-38CA67C51B49}"/>
          </ac:spMkLst>
        </pc:spChg>
        <pc:spChg chg="mod ord">
          <ac:chgData name="Kari Christensen (she/her)" userId="f58ffaeb-eda0-405c-ab2a-2acbc1aea5d5" providerId="ADAL" clId="{1F58AC1D-0065-4483-99C0-FC72762EBC8D}" dt="2024-08-30T18:18:15.643" v="1081" actId="26606"/>
          <ac:spMkLst>
            <pc:docMk/>
            <pc:sldMk cId="1374291128" sldId="311"/>
            <ac:spMk id="6" creationId="{7CEE2D36-A519-41F8-9772-3E818B559352}"/>
          </ac:spMkLst>
        </pc:spChg>
        <pc:spChg chg="add del mod">
          <ac:chgData name="Kari Christensen (she/her)" userId="f58ffaeb-eda0-405c-ab2a-2acbc1aea5d5" providerId="ADAL" clId="{1F58AC1D-0065-4483-99C0-FC72762EBC8D}" dt="2024-08-30T18:12:43.435" v="735" actId="21"/>
          <ac:spMkLst>
            <pc:docMk/>
            <pc:sldMk cId="1374291128" sldId="311"/>
            <ac:spMk id="12" creationId="{92CF73B7-9B28-736A-4D07-EF824980E7BF}"/>
          </ac:spMkLst>
        </pc:spChg>
        <pc:spChg chg="add del mod ord">
          <ac:chgData name="Kari Christensen (she/her)" userId="f58ffaeb-eda0-405c-ab2a-2acbc1aea5d5" providerId="ADAL" clId="{1F58AC1D-0065-4483-99C0-FC72762EBC8D}" dt="2024-08-30T18:12:54.991" v="737" actId="478"/>
          <ac:spMkLst>
            <pc:docMk/>
            <pc:sldMk cId="1374291128" sldId="311"/>
            <ac:spMk id="13" creationId="{79418FB9-6423-EA7D-4BC0-E277D50D45D6}"/>
          </ac:spMkLst>
        </pc:spChg>
        <pc:spChg chg="add del mod ord">
          <ac:chgData name="Kari Christensen (she/her)" userId="f58ffaeb-eda0-405c-ab2a-2acbc1aea5d5" providerId="ADAL" clId="{1F58AC1D-0065-4483-99C0-FC72762EBC8D}" dt="2024-08-30T18:12:57.874" v="738"/>
          <ac:spMkLst>
            <pc:docMk/>
            <pc:sldMk cId="1374291128" sldId="311"/>
            <ac:spMk id="14" creationId="{97BBA1ED-BD3E-0C62-AE1B-44B2A275B1C3}"/>
          </ac:spMkLst>
        </pc:spChg>
        <pc:spChg chg="add del mod">
          <ac:chgData name="Kari Christensen (she/her)" userId="f58ffaeb-eda0-405c-ab2a-2acbc1aea5d5" providerId="ADAL" clId="{1F58AC1D-0065-4483-99C0-FC72762EBC8D}" dt="2024-08-30T18:14:33.890" v="803" actId="478"/>
          <ac:spMkLst>
            <pc:docMk/>
            <pc:sldMk cId="1374291128" sldId="311"/>
            <ac:spMk id="15" creationId="{92CF73B7-9B28-736A-4D07-EF824980E7BF}"/>
          </ac:spMkLst>
        </pc:spChg>
        <pc:spChg chg="add del mod">
          <ac:chgData name="Kari Christensen (she/her)" userId="f58ffaeb-eda0-405c-ab2a-2acbc1aea5d5" providerId="ADAL" clId="{1F58AC1D-0065-4483-99C0-FC72762EBC8D}" dt="2024-08-30T18:15:02.058" v="804" actId="478"/>
          <ac:spMkLst>
            <pc:docMk/>
            <pc:sldMk cId="1374291128" sldId="311"/>
            <ac:spMk id="16" creationId="{57495C74-1C47-B06A-CA9D-A6FAC3545E5C}"/>
          </ac:spMkLst>
        </pc:spChg>
        <pc:spChg chg="add del mod">
          <ac:chgData name="Kari Christensen (she/her)" userId="f58ffaeb-eda0-405c-ab2a-2acbc1aea5d5" providerId="ADAL" clId="{1F58AC1D-0065-4483-99C0-FC72762EBC8D}" dt="2024-08-30T18:24:15.724" v="1116" actId="478"/>
          <ac:spMkLst>
            <pc:docMk/>
            <pc:sldMk cId="1374291128" sldId="311"/>
            <ac:spMk id="20" creationId="{09C6EA83-3B1C-C840-9640-FC86634D6403}"/>
          </ac:spMkLst>
        </pc:spChg>
        <pc:picChg chg="add del mod">
          <ac:chgData name="Kari Christensen (she/her)" userId="f58ffaeb-eda0-405c-ab2a-2acbc1aea5d5" providerId="ADAL" clId="{1F58AC1D-0065-4483-99C0-FC72762EBC8D}" dt="2024-08-30T18:10:48.741" v="727" actId="478"/>
          <ac:picMkLst>
            <pc:docMk/>
            <pc:sldMk cId="1374291128" sldId="311"/>
            <ac:picMk id="8" creationId="{AE25880D-3B29-4542-0F49-FDD70BB6023D}"/>
          </ac:picMkLst>
        </pc:picChg>
        <pc:picChg chg="add del mod">
          <ac:chgData name="Kari Christensen (she/her)" userId="f58ffaeb-eda0-405c-ab2a-2acbc1aea5d5" providerId="ADAL" clId="{1F58AC1D-0065-4483-99C0-FC72762EBC8D}" dt="2024-08-30T18:10:56.207" v="731" actId="478"/>
          <ac:picMkLst>
            <pc:docMk/>
            <pc:sldMk cId="1374291128" sldId="311"/>
            <ac:picMk id="10" creationId="{958F5191-110A-28E0-3601-860BD81F3088}"/>
          </ac:picMkLst>
        </pc:picChg>
        <pc:picChg chg="add del mod ord">
          <ac:chgData name="Kari Christensen (she/her)" userId="f58ffaeb-eda0-405c-ab2a-2acbc1aea5d5" providerId="ADAL" clId="{1F58AC1D-0065-4483-99C0-FC72762EBC8D}" dt="2024-08-30T18:18:47.491" v="1085" actId="478"/>
          <ac:picMkLst>
            <pc:docMk/>
            <pc:sldMk cId="1374291128" sldId="311"/>
            <ac:picMk id="18" creationId="{C8D06F97-3AF0-FFED-D89F-53745D0E9AD2}"/>
          </ac:picMkLst>
        </pc:picChg>
        <pc:picChg chg="add del mod">
          <ac:chgData name="Kari Christensen (she/her)" userId="f58ffaeb-eda0-405c-ab2a-2acbc1aea5d5" providerId="ADAL" clId="{1F58AC1D-0065-4483-99C0-FC72762EBC8D}" dt="2024-08-30T18:26:31.163" v="1124" actId="478"/>
          <ac:picMkLst>
            <pc:docMk/>
            <pc:sldMk cId="1374291128" sldId="311"/>
            <ac:picMk id="22" creationId="{4824FC2B-4F22-4059-91BB-10CAF02D596D}"/>
          </ac:picMkLst>
        </pc:picChg>
        <pc:picChg chg="add mod">
          <ac:chgData name="Kari Christensen (she/her)" userId="f58ffaeb-eda0-405c-ab2a-2acbc1aea5d5" providerId="ADAL" clId="{1F58AC1D-0065-4483-99C0-FC72762EBC8D}" dt="2024-08-30T18:27:24.590" v="1127" actId="1076"/>
          <ac:picMkLst>
            <pc:docMk/>
            <pc:sldMk cId="1374291128" sldId="311"/>
            <ac:picMk id="24" creationId="{2898DD04-F28E-0006-99FA-4E479409680B}"/>
          </ac:picMkLst>
        </pc:picChg>
      </pc:sldChg>
      <pc:sldChg chg="addSp delSp modSp new mod ord modClrScheme chgLayout">
        <pc:chgData name="Kari Christensen (she/her)" userId="f58ffaeb-eda0-405c-ab2a-2acbc1aea5d5" providerId="ADAL" clId="{1F58AC1D-0065-4483-99C0-FC72762EBC8D}" dt="2024-09-05T17:04:30.639" v="3807" actId="15"/>
        <pc:sldMkLst>
          <pc:docMk/>
          <pc:sldMk cId="250197555" sldId="312"/>
        </pc:sldMkLst>
        <pc:spChg chg="del mod ord">
          <ac:chgData name="Kari Christensen (she/her)" userId="f58ffaeb-eda0-405c-ab2a-2acbc1aea5d5" providerId="ADAL" clId="{1F58AC1D-0065-4483-99C0-FC72762EBC8D}" dt="2024-08-30T18:44:02.162" v="1988" actId="700"/>
          <ac:spMkLst>
            <pc:docMk/>
            <pc:sldMk cId="250197555" sldId="312"/>
            <ac:spMk id="2" creationId="{229A62B6-3542-302E-CC3A-D912201021AC}"/>
          </ac:spMkLst>
        </pc:spChg>
        <pc:spChg chg="del mod ord">
          <ac:chgData name="Kari Christensen (she/her)" userId="f58ffaeb-eda0-405c-ab2a-2acbc1aea5d5" providerId="ADAL" clId="{1F58AC1D-0065-4483-99C0-FC72762EBC8D}" dt="2024-08-30T18:44:02.162" v="1988" actId="700"/>
          <ac:spMkLst>
            <pc:docMk/>
            <pc:sldMk cId="250197555" sldId="312"/>
            <ac:spMk id="3" creationId="{235953DE-3A7B-F448-F34D-55E9D4DC3603}"/>
          </ac:spMkLst>
        </pc:spChg>
        <pc:spChg chg="mod ord">
          <ac:chgData name="Kari Christensen (she/her)" userId="f58ffaeb-eda0-405c-ab2a-2acbc1aea5d5" providerId="ADAL" clId="{1F58AC1D-0065-4483-99C0-FC72762EBC8D}" dt="2024-08-30T18:44:02.162" v="1988" actId="700"/>
          <ac:spMkLst>
            <pc:docMk/>
            <pc:sldMk cId="250197555" sldId="312"/>
            <ac:spMk id="4" creationId="{3E24F26B-3B13-54E9-16C0-307ECFBB0CF3}"/>
          </ac:spMkLst>
        </pc:spChg>
        <pc:spChg chg="mod ord">
          <ac:chgData name="Kari Christensen (she/her)" userId="f58ffaeb-eda0-405c-ab2a-2acbc1aea5d5" providerId="ADAL" clId="{1F58AC1D-0065-4483-99C0-FC72762EBC8D}" dt="2024-08-30T18:44:02.162" v="1988" actId="700"/>
          <ac:spMkLst>
            <pc:docMk/>
            <pc:sldMk cId="250197555" sldId="312"/>
            <ac:spMk id="5" creationId="{1F218233-0020-FD90-D00D-0DBA5BA0124E}"/>
          </ac:spMkLst>
        </pc:spChg>
        <pc:spChg chg="add mod ord">
          <ac:chgData name="Kari Christensen (she/her)" userId="f58ffaeb-eda0-405c-ab2a-2acbc1aea5d5" providerId="ADAL" clId="{1F58AC1D-0065-4483-99C0-FC72762EBC8D}" dt="2024-08-30T18:58:17.291" v="2933" actId="20577"/>
          <ac:spMkLst>
            <pc:docMk/>
            <pc:sldMk cId="250197555" sldId="312"/>
            <ac:spMk id="6" creationId="{A5E89B55-7795-7033-5034-1B18D7360DF2}"/>
          </ac:spMkLst>
        </pc:spChg>
        <pc:spChg chg="add mod ord">
          <ac:chgData name="Kari Christensen (she/her)" userId="f58ffaeb-eda0-405c-ab2a-2acbc1aea5d5" providerId="ADAL" clId="{1F58AC1D-0065-4483-99C0-FC72762EBC8D}" dt="2024-09-05T17:04:30.639" v="3807" actId="15"/>
          <ac:spMkLst>
            <pc:docMk/>
            <pc:sldMk cId="250197555" sldId="312"/>
            <ac:spMk id="7" creationId="{FDD54674-2020-61AA-E549-13E0BFD60F3F}"/>
          </ac:spMkLst>
        </pc:spChg>
      </pc:sldChg>
      <pc:sldChg chg="modSp new mod">
        <pc:chgData name="Kari Christensen (she/her)" userId="f58ffaeb-eda0-405c-ab2a-2acbc1aea5d5" providerId="ADAL" clId="{1F58AC1D-0065-4483-99C0-FC72762EBC8D}" dt="2024-08-30T19:03:31.484" v="3453" actId="20577"/>
        <pc:sldMkLst>
          <pc:docMk/>
          <pc:sldMk cId="2987965504" sldId="313"/>
        </pc:sldMkLst>
        <pc:spChg chg="mod">
          <ac:chgData name="Kari Christensen (she/her)" userId="f58ffaeb-eda0-405c-ab2a-2acbc1aea5d5" providerId="ADAL" clId="{1F58AC1D-0065-4483-99C0-FC72762EBC8D}" dt="2024-08-30T19:03:31.484" v="3453" actId="20577"/>
          <ac:spMkLst>
            <pc:docMk/>
            <pc:sldMk cId="2987965504" sldId="313"/>
            <ac:spMk id="2" creationId="{95F990A0-2207-47B1-86FE-6D1D58BFFF0F}"/>
          </ac:spMkLst>
        </pc:spChg>
        <pc:spChg chg="mod">
          <ac:chgData name="Kari Christensen (she/her)" userId="f58ffaeb-eda0-405c-ab2a-2acbc1aea5d5" providerId="ADAL" clId="{1F58AC1D-0065-4483-99C0-FC72762EBC8D}" dt="2024-08-30T18:48:06.614" v="2771" actId="20577"/>
          <ac:spMkLst>
            <pc:docMk/>
            <pc:sldMk cId="2987965504" sldId="313"/>
            <ac:spMk id="3" creationId="{C63724EC-6C01-78BB-F874-30B545C36E5D}"/>
          </ac:spMkLst>
        </pc:spChg>
      </pc:sldChg>
      <pc:sldChg chg="add modNotesTx">
        <pc:chgData name="Kari Christensen (she/her)" userId="f58ffaeb-eda0-405c-ab2a-2acbc1aea5d5" providerId="ADAL" clId="{1F58AC1D-0065-4483-99C0-FC72762EBC8D}" dt="2024-08-30T19:08:17.541" v="3701" actId="20577"/>
        <pc:sldMkLst>
          <pc:docMk/>
          <pc:sldMk cId="879095708" sldId="314"/>
        </pc:sldMkLst>
      </pc:sldChg>
      <pc:sldChg chg="add">
        <pc:chgData name="Kari Christensen (she/her)" userId="f58ffaeb-eda0-405c-ab2a-2acbc1aea5d5" providerId="ADAL" clId="{1F58AC1D-0065-4483-99C0-FC72762EBC8D}" dt="2024-08-30T19:01:01.646" v="3323" actId="2890"/>
        <pc:sldMkLst>
          <pc:docMk/>
          <pc:sldMk cId="1435632142" sldId="315"/>
        </pc:sldMkLst>
      </pc:sldChg>
    </pc:docChg>
  </pc:docChgLst>
  <pc:docChgLst>
    <pc:chgData name="KARI CHRISTENSEN" userId="f58ffaeb-eda0-405c-ab2a-2acbc1aea5d5" providerId="ADAL" clId="{1F58AC1D-0065-4483-99C0-FC72762EBC8D}"/>
    <pc:docChg chg="custSel addSld delSld modSld sldOrd modSection">
      <pc:chgData name="KARI CHRISTENSEN" userId="f58ffaeb-eda0-405c-ab2a-2acbc1aea5d5" providerId="ADAL" clId="{1F58AC1D-0065-4483-99C0-FC72762EBC8D}" dt="2024-09-04T18:39:00.661" v="222" actId="2696"/>
      <pc:docMkLst>
        <pc:docMk/>
      </pc:docMkLst>
      <pc:sldChg chg="modSp mod">
        <pc:chgData name="KARI CHRISTENSEN" userId="f58ffaeb-eda0-405c-ab2a-2acbc1aea5d5" providerId="ADAL" clId="{1F58AC1D-0065-4483-99C0-FC72762EBC8D}" dt="2024-09-04T18:25:27.365" v="221" actId="20577"/>
        <pc:sldMkLst>
          <pc:docMk/>
          <pc:sldMk cId="0" sldId="282"/>
        </pc:sldMkLst>
        <pc:spChg chg="mod">
          <ac:chgData name="KARI CHRISTENSEN" userId="f58ffaeb-eda0-405c-ab2a-2acbc1aea5d5" providerId="ADAL" clId="{1F58AC1D-0065-4483-99C0-FC72762EBC8D}" dt="2024-09-04T18:25:27.365" v="221" actId="20577"/>
          <ac:spMkLst>
            <pc:docMk/>
            <pc:sldMk cId="0" sldId="282"/>
            <ac:spMk id="27650" creationId="{DB4B5CD0-016D-DE33-608C-8021CE0073A2}"/>
          </ac:spMkLst>
        </pc:spChg>
      </pc:sldChg>
      <pc:sldChg chg="del">
        <pc:chgData name="KARI CHRISTENSEN" userId="f58ffaeb-eda0-405c-ab2a-2acbc1aea5d5" providerId="ADAL" clId="{1F58AC1D-0065-4483-99C0-FC72762EBC8D}" dt="2024-09-04T18:18:16.695" v="0" actId="2696"/>
        <pc:sldMkLst>
          <pc:docMk/>
          <pc:sldMk cId="0" sldId="284"/>
        </pc:sldMkLst>
      </pc:sldChg>
      <pc:sldChg chg="del">
        <pc:chgData name="KARI CHRISTENSEN" userId="f58ffaeb-eda0-405c-ab2a-2acbc1aea5d5" providerId="ADAL" clId="{1F58AC1D-0065-4483-99C0-FC72762EBC8D}" dt="2024-09-04T18:18:21.592" v="1" actId="2696"/>
        <pc:sldMkLst>
          <pc:docMk/>
          <pc:sldMk cId="0" sldId="288"/>
        </pc:sldMkLst>
      </pc:sldChg>
      <pc:sldChg chg="modNotesTx">
        <pc:chgData name="KARI CHRISTENSEN" userId="f58ffaeb-eda0-405c-ab2a-2acbc1aea5d5" providerId="ADAL" clId="{1F58AC1D-0065-4483-99C0-FC72762EBC8D}" dt="2024-09-04T18:21:06.769" v="47" actId="20577"/>
        <pc:sldMkLst>
          <pc:docMk/>
          <pc:sldMk cId="794880111" sldId="299"/>
        </pc:sldMkLst>
      </pc:sldChg>
      <pc:sldChg chg="del">
        <pc:chgData name="KARI CHRISTENSEN" userId="f58ffaeb-eda0-405c-ab2a-2acbc1aea5d5" providerId="ADAL" clId="{1F58AC1D-0065-4483-99C0-FC72762EBC8D}" dt="2024-09-04T18:20:57.973" v="46" actId="2696"/>
        <pc:sldMkLst>
          <pc:docMk/>
          <pc:sldMk cId="4074128333" sldId="303"/>
        </pc:sldMkLst>
      </pc:sldChg>
      <pc:sldChg chg="del">
        <pc:chgData name="KARI CHRISTENSEN" userId="f58ffaeb-eda0-405c-ab2a-2acbc1aea5d5" providerId="ADAL" clId="{1F58AC1D-0065-4483-99C0-FC72762EBC8D}" dt="2024-09-04T18:39:00.661" v="222" actId="2696"/>
        <pc:sldMkLst>
          <pc:docMk/>
          <pc:sldMk cId="1374291128" sldId="311"/>
        </pc:sldMkLst>
      </pc:sldChg>
      <pc:sldChg chg="modNotesTx">
        <pc:chgData name="KARI CHRISTENSEN" userId="f58ffaeb-eda0-405c-ab2a-2acbc1aea5d5" providerId="ADAL" clId="{1F58AC1D-0065-4483-99C0-FC72762EBC8D}" dt="2024-09-04T18:23:06.558" v="119" actId="6549"/>
        <pc:sldMkLst>
          <pc:docMk/>
          <pc:sldMk cId="250197555" sldId="312"/>
        </pc:sldMkLst>
      </pc:sldChg>
      <pc:sldChg chg="ord modNotesTx">
        <pc:chgData name="KARI CHRISTENSEN" userId="f58ffaeb-eda0-405c-ab2a-2acbc1aea5d5" providerId="ADAL" clId="{1F58AC1D-0065-4483-99C0-FC72762EBC8D}" dt="2024-09-04T18:20:34.581" v="45" actId="20577"/>
        <pc:sldMkLst>
          <pc:docMk/>
          <pc:sldMk cId="879095708" sldId="314"/>
        </pc:sldMkLst>
      </pc:sldChg>
      <pc:sldChg chg="modSp add mod ord">
        <pc:chgData name="KARI CHRISTENSEN" userId="f58ffaeb-eda0-405c-ab2a-2acbc1aea5d5" providerId="ADAL" clId="{1F58AC1D-0065-4483-99C0-FC72762EBC8D}" dt="2024-09-04T18:24:25.787" v="150"/>
        <pc:sldMkLst>
          <pc:docMk/>
          <pc:sldMk cId="564405168" sldId="317"/>
        </pc:sldMkLst>
        <pc:spChg chg="mod">
          <ac:chgData name="KARI CHRISTENSEN" userId="f58ffaeb-eda0-405c-ab2a-2acbc1aea5d5" providerId="ADAL" clId="{1F58AC1D-0065-4483-99C0-FC72762EBC8D}" dt="2024-09-04T18:24:23.029" v="148" actId="20577"/>
          <ac:spMkLst>
            <pc:docMk/>
            <pc:sldMk cId="564405168" sldId="317"/>
            <ac:spMk id="6" creationId="{5AE676F4-0C2C-6499-9262-EACB65CA3EE5}"/>
          </ac:spMkLst>
        </pc:spChg>
      </pc:sldChg>
      <pc:sldChg chg="del">
        <pc:chgData name="KARI CHRISTENSEN" userId="f58ffaeb-eda0-405c-ab2a-2acbc1aea5d5" providerId="ADAL" clId="{1F58AC1D-0065-4483-99C0-FC72762EBC8D}" dt="2024-09-04T18:19:43.156" v="2" actId="2696"/>
        <pc:sldMkLst>
          <pc:docMk/>
          <pc:sldMk cId="3083323493" sldId="317"/>
        </pc:sldMkLst>
      </pc:sldChg>
    </pc:docChg>
  </pc:docChgLst>
</pc:chgInfo>
</file>

<file path=ppt/diagrams/_rels/data3.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_rels/drawing3.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2B098B4-55C5-4C7E-B92A-07DC618FEE05}"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A595F703-C85F-402D-B40D-6AA8FE5640D4}">
      <dgm:prSet/>
      <dgm:spPr>
        <a:solidFill>
          <a:srgbClr val="005595"/>
        </a:solidFill>
      </dgm:spPr>
      <dgm:t>
        <a:bodyPr/>
        <a:lstStyle/>
        <a:p>
          <a:r>
            <a:rPr lang="en-US" dirty="0">
              <a:solidFill>
                <a:schemeClr val="bg1"/>
              </a:solidFill>
              <a:cs typeface="Calibri" panose="020F0502020204030204" pitchFamily="34" charset="0"/>
            </a:rPr>
            <a:t>Responds to funding and priorities within the 2023-2025 biennium legislative deliverable for Public Health Modernization.</a:t>
          </a:r>
        </a:p>
      </dgm:t>
    </dgm:pt>
    <dgm:pt modelId="{12BA21C0-9DCF-417E-AFD2-A9EB543804A0}" type="parTrans" cxnId="{E0FF271A-15A0-46CB-92D6-87559A4D771D}">
      <dgm:prSet/>
      <dgm:spPr/>
      <dgm:t>
        <a:bodyPr/>
        <a:lstStyle/>
        <a:p>
          <a:endParaRPr lang="en-US"/>
        </a:p>
      </dgm:t>
    </dgm:pt>
    <dgm:pt modelId="{AFACE653-36F1-4C55-A4B2-A25D7B708FCA}" type="sibTrans" cxnId="{E0FF271A-15A0-46CB-92D6-87559A4D771D}">
      <dgm:prSet/>
      <dgm:spPr/>
      <dgm:t>
        <a:bodyPr/>
        <a:lstStyle/>
        <a:p>
          <a:endParaRPr lang="en-US"/>
        </a:p>
      </dgm:t>
    </dgm:pt>
    <dgm:pt modelId="{387096B3-E454-40D4-9B4B-A0BCA9C81E24}">
      <dgm:prSet/>
      <dgm:spPr>
        <a:solidFill>
          <a:srgbClr val="0070C0"/>
        </a:solidFill>
      </dgm:spPr>
      <dgm:t>
        <a:bodyPr/>
        <a:lstStyle/>
        <a:p>
          <a:r>
            <a:rPr lang="en-US" dirty="0">
              <a:solidFill>
                <a:schemeClr val="bg1"/>
              </a:solidFill>
            </a:rPr>
            <a:t>Collaboratively provides guidance and recommendations to inform workforce investments &amp; capacity building for the 2025-2027 legislative biennium. </a:t>
          </a:r>
        </a:p>
      </dgm:t>
    </dgm:pt>
    <dgm:pt modelId="{B3A3BF11-48EE-4D2F-ACCC-A891BD160DF3}" type="parTrans" cxnId="{DE6046DF-B35D-4C8D-B816-4DF34109C588}">
      <dgm:prSet/>
      <dgm:spPr/>
      <dgm:t>
        <a:bodyPr/>
        <a:lstStyle/>
        <a:p>
          <a:endParaRPr lang="en-US"/>
        </a:p>
      </dgm:t>
    </dgm:pt>
    <dgm:pt modelId="{81501F8F-5153-494A-B5B0-39D8C114D675}" type="sibTrans" cxnId="{DE6046DF-B35D-4C8D-B816-4DF34109C588}">
      <dgm:prSet/>
      <dgm:spPr/>
      <dgm:t>
        <a:bodyPr/>
        <a:lstStyle/>
        <a:p>
          <a:endParaRPr lang="en-US"/>
        </a:p>
      </dgm:t>
    </dgm:pt>
    <dgm:pt modelId="{C72ED8C8-85DF-49B6-90AD-18DF25AE35DA}">
      <dgm:prSet phldrT="[Text]"/>
      <dgm:spPr>
        <a:solidFill>
          <a:srgbClr val="FFC000"/>
        </a:solidFill>
      </dgm:spPr>
      <dgm:t>
        <a:bodyPr/>
        <a:lstStyle/>
        <a:p>
          <a:r>
            <a:rPr lang="en-US" dirty="0">
              <a:solidFill>
                <a:schemeClr val="tx1"/>
              </a:solidFill>
              <a:cs typeface="Calibri"/>
            </a:rPr>
            <a:t>Summarize what is currently know about the workforce of our public health system.</a:t>
          </a:r>
          <a:endParaRPr lang="en-US" dirty="0">
            <a:solidFill>
              <a:schemeClr val="tx1"/>
            </a:solidFill>
            <a:cs typeface="Calibri" panose="020F0502020204030204" pitchFamily="34" charset="0"/>
          </a:endParaRPr>
        </a:p>
      </dgm:t>
    </dgm:pt>
    <dgm:pt modelId="{D7931156-E7A9-4211-B29D-287864633429}" type="parTrans" cxnId="{E3FDA79F-412C-44EF-B315-973AC40F9997}">
      <dgm:prSet/>
      <dgm:spPr/>
      <dgm:t>
        <a:bodyPr/>
        <a:lstStyle/>
        <a:p>
          <a:endParaRPr lang="en-US"/>
        </a:p>
      </dgm:t>
    </dgm:pt>
    <dgm:pt modelId="{0236DF5E-3C62-4731-A9EF-9B39A6BE5073}" type="sibTrans" cxnId="{E3FDA79F-412C-44EF-B315-973AC40F9997}">
      <dgm:prSet/>
      <dgm:spPr/>
      <dgm:t>
        <a:bodyPr/>
        <a:lstStyle/>
        <a:p>
          <a:endParaRPr lang="en-US"/>
        </a:p>
      </dgm:t>
    </dgm:pt>
    <dgm:pt modelId="{C7CEAD2B-7495-4952-A1EE-E2D317FDF588}" type="pres">
      <dgm:prSet presAssocID="{C2B098B4-55C5-4C7E-B92A-07DC618FEE05}" presName="Name0" presStyleCnt="0">
        <dgm:presLayoutVars>
          <dgm:dir/>
          <dgm:animLvl val="lvl"/>
          <dgm:resizeHandles val="exact"/>
        </dgm:presLayoutVars>
      </dgm:prSet>
      <dgm:spPr/>
    </dgm:pt>
    <dgm:pt modelId="{FB765245-6B88-4E54-98B8-F048EE992B3A}" type="pres">
      <dgm:prSet presAssocID="{387096B3-E454-40D4-9B4B-A0BCA9C81E24}" presName="boxAndChildren" presStyleCnt="0"/>
      <dgm:spPr/>
    </dgm:pt>
    <dgm:pt modelId="{9D8D10B6-4D5B-458E-82BD-3BF6062E6440}" type="pres">
      <dgm:prSet presAssocID="{387096B3-E454-40D4-9B4B-A0BCA9C81E24}" presName="parentTextBox" presStyleLbl="node1" presStyleIdx="0" presStyleCnt="3"/>
      <dgm:spPr/>
    </dgm:pt>
    <dgm:pt modelId="{0CA5D6A0-DE4C-4E21-9FEF-61CF92433073}" type="pres">
      <dgm:prSet presAssocID="{0236DF5E-3C62-4731-A9EF-9B39A6BE5073}" presName="sp" presStyleCnt="0"/>
      <dgm:spPr/>
    </dgm:pt>
    <dgm:pt modelId="{9DD49FF9-EE4A-4A8A-8C95-93FA727E414F}" type="pres">
      <dgm:prSet presAssocID="{C72ED8C8-85DF-49B6-90AD-18DF25AE35DA}" presName="arrowAndChildren" presStyleCnt="0"/>
      <dgm:spPr/>
    </dgm:pt>
    <dgm:pt modelId="{9A811736-D81C-49C5-AF60-282F248C54C4}" type="pres">
      <dgm:prSet presAssocID="{C72ED8C8-85DF-49B6-90AD-18DF25AE35DA}" presName="parentTextArrow" presStyleLbl="node1" presStyleIdx="1" presStyleCnt="3"/>
      <dgm:spPr/>
    </dgm:pt>
    <dgm:pt modelId="{DF1D8B4F-C043-4D9D-A691-1D8832E611C0}" type="pres">
      <dgm:prSet presAssocID="{AFACE653-36F1-4C55-A4B2-A25D7B708FCA}" presName="sp" presStyleCnt="0"/>
      <dgm:spPr/>
    </dgm:pt>
    <dgm:pt modelId="{68E483BB-44BE-4B38-8801-4796F874B303}" type="pres">
      <dgm:prSet presAssocID="{A595F703-C85F-402D-B40D-6AA8FE5640D4}" presName="arrowAndChildren" presStyleCnt="0"/>
      <dgm:spPr/>
    </dgm:pt>
    <dgm:pt modelId="{85C5F736-95C7-46A5-B0A9-1C21490D881C}" type="pres">
      <dgm:prSet presAssocID="{A595F703-C85F-402D-B40D-6AA8FE5640D4}" presName="parentTextArrow" presStyleLbl="node1" presStyleIdx="2" presStyleCnt="3"/>
      <dgm:spPr/>
    </dgm:pt>
  </dgm:ptLst>
  <dgm:cxnLst>
    <dgm:cxn modelId="{E0FF271A-15A0-46CB-92D6-87559A4D771D}" srcId="{C2B098B4-55C5-4C7E-B92A-07DC618FEE05}" destId="{A595F703-C85F-402D-B40D-6AA8FE5640D4}" srcOrd="0" destOrd="0" parTransId="{12BA21C0-9DCF-417E-AFD2-A9EB543804A0}" sibTransId="{AFACE653-36F1-4C55-A4B2-A25D7B708FCA}"/>
    <dgm:cxn modelId="{E3FDA79F-412C-44EF-B315-973AC40F9997}" srcId="{C2B098B4-55C5-4C7E-B92A-07DC618FEE05}" destId="{C72ED8C8-85DF-49B6-90AD-18DF25AE35DA}" srcOrd="1" destOrd="0" parTransId="{D7931156-E7A9-4211-B29D-287864633429}" sibTransId="{0236DF5E-3C62-4731-A9EF-9B39A6BE5073}"/>
    <dgm:cxn modelId="{7C32CDAC-47B1-47D7-BD76-903279ADE174}" type="presOf" srcId="{C2B098B4-55C5-4C7E-B92A-07DC618FEE05}" destId="{C7CEAD2B-7495-4952-A1EE-E2D317FDF588}" srcOrd="0" destOrd="0" presId="urn:microsoft.com/office/officeart/2005/8/layout/process4"/>
    <dgm:cxn modelId="{5AA8B3BD-F3DF-493E-8FD1-85DB0457A1CB}" type="presOf" srcId="{C72ED8C8-85DF-49B6-90AD-18DF25AE35DA}" destId="{9A811736-D81C-49C5-AF60-282F248C54C4}" srcOrd="0" destOrd="0" presId="urn:microsoft.com/office/officeart/2005/8/layout/process4"/>
    <dgm:cxn modelId="{0FC3F5BD-8025-4E9B-8A05-72C43ECC00A9}" type="presOf" srcId="{A595F703-C85F-402D-B40D-6AA8FE5640D4}" destId="{85C5F736-95C7-46A5-B0A9-1C21490D881C}" srcOrd="0" destOrd="0" presId="urn:microsoft.com/office/officeart/2005/8/layout/process4"/>
    <dgm:cxn modelId="{DE6046DF-B35D-4C8D-B816-4DF34109C588}" srcId="{C2B098B4-55C5-4C7E-B92A-07DC618FEE05}" destId="{387096B3-E454-40D4-9B4B-A0BCA9C81E24}" srcOrd="2" destOrd="0" parTransId="{B3A3BF11-48EE-4D2F-ACCC-A891BD160DF3}" sibTransId="{81501F8F-5153-494A-B5B0-39D8C114D675}"/>
    <dgm:cxn modelId="{A27C90EB-254F-4143-9C35-38F4BA51190D}" type="presOf" srcId="{387096B3-E454-40D4-9B4B-A0BCA9C81E24}" destId="{9D8D10B6-4D5B-458E-82BD-3BF6062E6440}" srcOrd="0" destOrd="0" presId="urn:microsoft.com/office/officeart/2005/8/layout/process4"/>
    <dgm:cxn modelId="{04B9F683-72AA-4524-8D24-CD8F8A2CCC3D}" type="presParOf" srcId="{C7CEAD2B-7495-4952-A1EE-E2D317FDF588}" destId="{FB765245-6B88-4E54-98B8-F048EE992B3A}" srcOrd="0" destOrd="0" presId="urn:microsoft.com/office/officeart/2005/8/layout/process4"/>
    <dgm:cxn modelId="{162A432C-C4A6-40AF-B2EC-157B181E6D18}" type="presParOf" srcId="{FB765245-6B88-4E54-98B8-F048EE992B3A}" destId="{9D8D10B6-4D5B-458E-82BD-3BF6062E6440}" srcOrd="0" destOrd="0" presId="urn:microsoft.com/office/officeart/2005/8/layout/process4"/>
    <dgm:cxn modelId="{F4A74D99-FB12-4971-BC62-A8B7B1EA00F4}" type="presParOf" srcId="{C7CEAD2B-7495-4952-A1EE-E2D317FDF588}" destId="{0CA5D6A0-DE4C-4E21-9FEF-61CF92433073}" srcOrd="1" destOrd="0" presId="urn:microsoft.com/office/officeart/2005/8/layout/process4"/>
    <dgm:cxn modelId="{1E5D93E9-15A4-47FE-AAE5-57206129F781}" type="presParOf" srcId="{C7CEAD2B-7495-4952-A1EE-E2D317FDF588}" destId="{9DD49FF9-EE4A-4A8A-8C95-93FA727E414F}" srcOrd="2" destOrd="0" presId="urn:microsoft.com/office/officeart/2005/8/layout/process4"/>
    <dgm:cxn modelId="{8A0B7581-47A6-4B8E-B23D-32799BF3B6F0}" type="presParOf" srcId="{9DD49FF9-EE4A-4A8A-8C95-93FA727E414F}" destId="{9A811736-D81C-49C5-AF60-282F248C54C4}" srcOrd="0" destOrd="0" presId="urn:microsoft.com/office/officeart/2005/8/layout/process4"/>
    <dgm:cxn modelId="{5213B537-9B79-4281-9775-92424D0ECB24}" type="presParOf" srcId="{C7CEAD2B-7495-4952-A1EE-E2D317FDF588}" destId="{DF1D8B4F-C043-4D9D-A691-1D8832E611C0}" srcOrd="3" destOrd="0" presId="urn:microsoft.com/office/officeart/2005/8/layout/process4"/>
    <dgm:cxn modelId="{2CA9A9C1-0469-4D46-ABF6-2CADCD7755B1}" type="presParOf" srcId="{C7CEAD2B-7495-4952-A1EE-E2D317FDF588}" destId="{68E483BB-44BE-4B38-8801-4796F874B303}" srcOrd="4" destOrd="0" presId="urn:microsoft.com/office/officeart/2005/8/layout/process4"/>
    <dgm:cxn modelId="{569962C3-8D7E-4432-B9E1-34B554C2D1EB}" type="presParOf" srcId="{68E483BB-44BE-4B38-8801-4796F874B303}" destId="{85C5F736-95C7-46A5-B0A9-1C21490D881C}" srcOrd="0" destOrd="0" presId="urn:microsoft.com/office/officeart/2005/8/layout/process4"/>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3C746A8-A35B-4A0C-96AE-E37AFEF70A7D}"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US"/>
        </a:p>
      </dgm:t>
    </dgm:pt>
    <dgm:pt modelId="{C0351416-1F6E-4507-AB85-22756D55EC82}">
      <dgm:prSet phldrT="[Text]" custT="1"/>
      <dgm:spPr>
        <a:solidFill>
          <a:srgbClr val="005595"/>
        </a:solidFill>
      </dgm:spPr>
      <dgm:t>
        <a:bodyPr/>
        <a:lstStyle/>
        <a:p>
          <a:r>
            <a:rPr lang="en-US" sz="2000" b="1" dirty="0">
              <a:solidFill>
                <a:srgbClr val="FFC000"/>
              </a:solidFill>
            </a:rPr>
            <a:t>Phase 1    </a:t>
          </a:r>
          <a:r>
            <a:rPr lang="en-US" sz="2000" dirty="0"/>
            <a:t>January 2024 – June 2024</a:t>
          </a:r>
        </a:p>
      </dgm:t>
    </dgm:pt>
    <dgm:pt modelId="{DDC5DE85-8064-41A4-927F-1A9305EAD164}" type="parTrans" cxnId="{52FEFB2F-7968-4F27-B75F-C4FBC95FE626}">
      <dgm:prSet/>
      <dgm:spPr/>
      <dgm:t>
        <a:bodyPr/>
        <a:lstStyle/>
        <a:p>
          <a:endParaRPr lang="en-US" sz="1800"/>
        </a:p>
      </dgm:t>
    </dgm:pt>
    <dgm:pt modelId="{33968B31-FD61-4320-BAA6-97A69BE9DB44}" type="sibTrans" cxnId="{52FEFB2F-7968-4F27-B75F-C4FBC95FE626}">
      <dgm:prSet/>
      <dgm:spPr/>
      <dgm:t>
        <a:bodyPr/>
        <a:lstStyle/>
        <a:p>
          <a:endParaRPr lang="en-US" sz="1800"/>
        </a:p>
      </dgm:t>
    </dgm:pt>
    <dgm:pt modelId="{60216453-C73A-4C97-A5F8-65D168D517D4}">
      <dgm:prSet phldrT="[Text]" custT="1"/>
      <dgm:spPr/>
      <dgm:t>
        <a:bodyPr/>
        <a:lstStyle/>
        <a:p>
          <a:pPr>
            <a:buFont typeface="Arial" panose="020B0604020202020204" pitchFamily="34" charset="0"/>
            <a:buChar char="•"/>
          </a:pPr>
          <a:r>
            <a:rPr lang="en-US" sz="2000" b="1" i="0" u="none" dirty="0"/>
            <a:t>Research, Assessment, &amp; Convene:  </a:t>
          </a:r>
          <a:r>
            <a:rPr lang="en-US" sz="2000" b="0" i="0" u="none" dirty="0"/>
            <a:t>WYSAC literature review, building workgroup, workgroup prioritization of needs/gaps</a:t>
          </a:r>
          <a:endParaRPr lang="en-US" sz="2000" dirty="0"/>
        </a:p>
      </dgm:t>
    </dgm:pt>
    <dgm:pt modelId="{65FE2648-084F-4D65-BD2E-E39B88A961FF}" type="parTrans" cxnId="{1CA65F8F-4306-48F2-BCAF-961BBB741D85}">
      <dgm:prSet/>
      <dgm:spPr/>
      <dgm:t>
        <a:bodyPr/>
        <a:lstStyle/>
        <a:p>
          <a:endParaRPr lang="en-US" sz="1800"/>
        </a:p>
      </dgm:t>
    </dgm:pt>
    <dgm:pt modelId="{A45690D7-A8E0-4BE5-B446-BFA27BD8DCB7}" type="sibTrans" cxnId="{1CA65F8F-4306-48F2-BCAF-961BBB741D85}">
      <dgm:prSet/>
      <dgm:spPr/>
      <dgm:t>
        <a:bodyPr/>
        <a:lstStyle/>
        <a:p>
          <a:endParaRPr lang="en-US" sz="1800"/>
        </a:p>
      </dgm:t>
    </dgm:pt>
    <dgm:pt modelId="{E7472DF1-90D6-4557-8AB1-2D4D2D227BCA}">
      <dgm:prSet phldrT="[Text]" custT="1"/>
      <dgm:spPr>
        <a:solidFill>
          <a:srgbClr val="005595"/>
        </a:solidFill>
      </dgm:spPr>
      <dgm:t>
        <a:bodyPr/>
        <a:lstStyle/>
        <a:p>
          <a:r>
            <a:rPr lang="en-US" sz="2000" b="1" dirty="0">
              <a:solidFill>
                <a:srgbClr val="FFC000"/>
              </a:solidFill>
            </a:rPr>
            <a:t>Phase 2         </a:t>
          </a:r>
          <a:r>
            <a:rPr lang="en-US" sz="2000" dirty="0"/>
            <a:t>June – September 2024</a:t>
          </a:r>
        </a:p>
      </dgm:t>
    </dgm:pt>
    <dgm:pt modelId="{F0D8AC31-6620-48F9-841D-8F5FCB114D7B}" type="parTrans" cxnId="{B5E06748-FED6-494C-B042-B081191DBF1A}">
      <dgm:prSet/>
      <dgm:spPr/>
      <dgm:t>
        <a:bodyPr/>
        <a:lstStyle/>
        <a:p>
          <a:endParaRPr lang="en-US" sz="1800"/>
        </a:p>
      </dgm:t>
    </dgm:pt>
    <dgm:pt modelId="{5AC10BE1-7668-4B76-8B99-5F9F03324AE7}" type="sibTrans" cxnId="{B5E06748-FED6-494C-B042-B081191DBF1A}">
      <dgm:prSet/>
      <dgm:spPr/>
      <dgm:t>
        <a:bodyPr/>
        <a:lstStyle/>
        <a:p>
          <a:endParaRPr lang="en-US" sz="1800"/>
        </a:p>
      </dgm:t>
    </dgm:pt>
    <dgm:pt modelId="{6176C39A-A130-4A7A-B2B8-AE23DD2240AB}">
      <dgm:prSet phldrT="[Text]" custT="1"/>
      <dgm:spPr>
        <a:solidFill>
          <a:srgbClr val="005595"/>
        </a:solidFill>
      </dgm:spPr>
      <dgm:t>
        <a:bodyPr/>
        <a:lstStyle/>
        <a:p>
          <a:r>
            <a:rPr lang="en-US" sz="2000" b="1" dirty="0">
              <a:solidFill>
                <a:srgbClr val="FFC000"/>
              </a:solidFill>
            </a:rPr>
            <a:t>Phase 3 </a:t>
          </a:r>
          <a:r>
            <a:rPr lang="en-US" sz="2000" dirty="0"/>
            <a:t>September – November 2024</a:t>
          </a:r>
        </a:p>
      </dgm:t>
    </dgm:pt>
    <dgm:pt modelId="{FD35F17F-7787-4586-8625-D71E5E957AE0}" type="parTrans" cxnId="{609835C9-FEC8-4CC0-AAA5-440B5E351F22}">
      <dgm:prSet/>
      <dgm:spPr/>
      <dgm:t>
        <a:bodyPr/>
        <a:lstStyle/>
        <a:p>
          <a:endParaRPr lang="en-US" sz="1800"/>
        </a:p>
      </dgm:t>
    </dgm:pt>
    <dgm:pt modelId="{D8638D96-D98B-48C1-B06E-DB379E78B1AC}" type="sibTrans" cxnId="{609835C9-FEC8-4CC0-AAA5-440B5E351F22}">
      <dgm:prSet/>
      <dgm:spPr/>
      <dgm:t>
        <a:bodyPr/>
        <a:lstStyle/>
        <a:p>
          <a:endParaRPr lang="en-US" sz="1800"/>
        </a:p>
      </dgm:t>
    </dgm:pt>
    <dgm:pt modelId="{F6473E29-C800-4274-B6FF-2B90E2F0DF71}">
      <dgm:prSet phldrT="[Text]" custT="1"/>
      <dgm:spPr/>
      <dgm:t>
        <a:bodyPr/>
        <a:lstStyle/>
        <a:p>
          <a:r>
            <a:rPr lang="en-US" sz="2000" b="1" i="0" u="none" dirty="0"/>
            <a:t>Draft Recommendations: </a:t>
          </a:r>
          <a:r>
            <a:rPr lang="en-US" sz="2000" b="0" i="0" u="none" dirty="0"/>
            <a:t>Workgroup reviews all information (WYSAC materials, workforce engagement input, Costing &amp; Capacity Assessment)</a:t>
          </a:r>
          <a:endParaRPr lang="en-US" sz="2000" dirty="0"/>
        </a:p>
      </dgm:t>
    </dgm:pt>
    <dgm:pt modelId="{1B28ABE8-F32F-45D2-8E45-3132514A4E29}" type="parTrans" cxnId="{F6E58D77-116D-4B2E-81C7-89768F8857A4}">
      <dgm:prSet/>
      <dgm:spPr/>
      <dgm:t>
        <a:bodyPr/>
        <a:lstStyle/>
        <a:p>
          <a:endParaRPr lang="en-US" sz="1800"/>
        </a:p>
      </dgm:t>
    </dgm:pt>
    <dgm:pt modelId="{561A20E5-5D09-4A05-BC6F-0B8A6EBE6852}" type="sibTrans" cxnId="{F6E58D77-116D-4B2E-81C7-89768F8857A4}">
      <dgm:prSet/>
      <dgm:spPr/>
      <dgm:t>
        <a:bodyPr/>
        <a:lstStyle/>
        <a:p>
          <a:endParaRPr lang="en-US" sz="1800"/>
        </a:p>
      </dgm:t>
    </dgm:pt>
    <dgm:pt modelId="{0C0FD887-02DE-4300-AA3D-73E72C1DB053}">
      <dgm:prSet phldrT="[Text]" custT="1"/>
      <dgm:spPr/>
      <dgm:t>
        <a:bodyPr/>
        <a:lstStyle/>
        <a:p>
          <a:r>
            <a:rPr lang="en-US" sz="2000" b="1" dirty="0"/>
            <a:t>Community Engagement: </a:t>
          </a:r>
          <a:r>
            <a:rPr lang="en-US" sz="2000" b="0" dirty="0"/>
            <a:t>OHA Workforce Team hosts engagement sessions to gather </a:t>
          </a:r>
          <a:r>
            <a:rPr lang="en-US" sz="2000" dirty="0"/>
            <a:t>workforce feedback </a:t>
          </a:r>
        </a:p>
      </dgm:t>
    </dgm:pt>
    <dgm:pt modelId="{B01827C8-3CC9-49E9-A4A8-3D3BE82527A0}" type="parTrans" cxnId="{DFA177BB-498D-4B57-B6AA-687A83C52EF2}">
      <dgm:prSet/>
      <dgm:spPr/>
      <dgm:t>
        <a:bodyPr/>
        <a:lstStyle/>
        <a:p>
          <a:endParaRPr lang="en-US" sz="1800"/>
        </a:p>
      </dgm:t>
    </dgm:pt>
    <dgm:pt modelId="{D54244FE-F33C-4257-BE7C-AB1A93819C8E}" type="sibTrans" cxnId="{DFA177BB-498D-4B57-B6AA-687A83C52EF2}">
      <dgm:prSet/>
      <dgm:spPr/>
      <dgm:t>
        <a:bodyPr/>
        <a:lstStyle/>
        <a:p>
          <a:endParaRPr lang="en-US" sz="1800"/>
        </a:p>
      </dgm:t>
    </dgm:pt>
    <dgm:pt modelId="{4FD5223E-30DC-40ED-BF47-FC96C00AACEA}">
      <dgm:prSet phldrT="[Text]" custT="1"/>
      <dgm:spPr>
        <a:solidFill>
          <a:srgbClr val="005595"/>
        </a:solidFill>
      </dgm:spPr>
      <dgm:t>
        <a:bodyPr/>
        <a:lstStyle/>
        <a:p>
          <a:r>
            <a:rPr lang="en-US" sz="2000" b="1" dirty="0">
              <a:solidFill>
                <a:srgbClr val="FFC000"/>
              </a:solidFill>
            </a:rPr>
            <a:t>Phase 4</a:t>
          </a:r>
          <a:r>
            <a:rPr lang="en-US" sz="2000" dirty="0"/>
            <a:t> December 2024 – April 2025</a:t>
          </a:r>
        </a:p>
      </dgm:t>
    </dgm:pt>
    <dgm:pt modelId="{AF75FC5B-0B17-4B9A-9ABC-864918CB6686}" type="parTrans" cxnId="{2F9FA1DE-B2C0-4D89-BCAE-121ECC4DA9AF}">
      <dgm:prSet/>
      <dgm:spPr/>
      <dgm:t>
        <a:bodyPr/>
        <a:lstStyle/>
        <a:p>
          <a:endParaRPr lang="en-US" sz="1800"/>
        </a:p>
      </dgm:t>
    </dgm:pt>
    <dgm:pt modelId="{E40B3A34-B83D-48A6-8A00-8FB8D4C89B5F}" type="sibTrans" cxnId="{2F9FA1DE-B2C0-4D89-BCAE-121ECC4DA9AF}">
      <dgm:prSet/>
      <dgm:spPr/>
      <dgm:t>
        <a:bodyPr/>
        <a:lstStyle/>
        <a:p>
          <a:endParaRPr lang="en-US" sz="1800"/>
        </a:p>
      </dgm:t>
    </dgm:pt>
    <dgm:pt modelId="{9340CDA8-DE24-4ED1-BE67-CD85254F8492}">
      <dgm:prSet phldrT="[Text]" custT="1"/>
      <dgm:spPr/>
      <dgm:t>
        <a:bodyPr/>
        <a:lstStyle/>
        <a:p>
          <a:r>
            <a:rPr lang="en-US" sz="2000" b="1" dirty="0"/>
            <a:t>PHAB Approval &amp; Draft Statewide Plan</a:t>
          </a:r>
          <a:r>
            <a:rPr lang="en-US" sz="2000" dirty="0"/>
            <a:t>: Present recommendations to PHAB and begin drafting Statewide Public Health System Workforce Plan based on recommendations​</a:t>
          </a:r>
        </a:p>
      </dgm:t>
    </dgm:pt>
    <dgm:pt modelId="{AED2EF8C-9544-4B10-A62B-E8DE5F7B76CD}" type="parTrans" cxnId="{F1485E31-E2A0-4C9D-A54F-A72F435EEB2F}">
      <dgm:prSet/>
      <dgm:spPr/>
      <dgm:t>
        <a:bodyPr/>
        <a:lstStyle/>
        <a:p>
          <a:endParaRPr lang="en-US" sz="1800"/>
        </a:p>
      </dgm:t>
    </dgm:pt>
    <dgm:pt modelId="{418B2C41-9440-4C96-81B4-2E94CC1E4F99}" type="sibTrans" cxnId="{F1485E31-E2A0-4C9D-A54F-A72F435EEB2F}">
      <dgm:prSet/>
      <dgm:spPr/>
      <dgm:t>
        <a:bodyPr/>
        <a:lstStyle/>
        <a:p>
          <a:endParaRPr lang="en-US" sz="1800"/>
        </a:p>
      </dgm:t>
    </dgm:pt>
    <dgm:pt modelId="{0C9B21CC-0499-45AF-8942-7C5CADD78135}" type="pres">
      <dgm:prSet presAssocID="{83C746A8-A35B-4A0C-96AE-E37AFEF70A7D}" presName="Name0" presStyleCnt="0">
        <dgm:presLayoutVars>
          <dgm:dir/>
          <dgm:animLvl val="lvl"/>
          <dgm:resizeHandles val="exact"/>
        </dgm:presLayoutVars>
      </dgm:prSet>
      <dgm:spPr/>
    </dgm:pt>
    <dgm:pt modelId="{04B96A73-3A75-43D0-B3C1-A400D43BCE42}" type="pres">
      <dgm:prSet presAssocID="{C0351416-1F6E-4507-AB85-22756D55EC82}" presName="composite" presStyleCnt="0"/>
      <dgm:spPr/>
    </dgm:pt>
    <dgm:pt modelId="{82C81217-7C4E-4B70-BFAC-D485DCFF7929}" type="pres">
      <dgm:prSet presAssocID="{C0351416-1F6E-4507-AB85-22756D55EC82}" presName="parTx" presStyleLbl="node1" presStyleIdx="0" presStyleCnt="4">
        <dgm:presLayoutVars>
          <dgm:chMax val="0"/>
          <dgm:chPref val="0"/>
          <dgm:bulletEnabled val="1"/>
        </dgm:presLayoutVars>
      </dgm:prSet>
      <dgm:spPr/>
    </dgm:pt>
    <dgm:pt modelId="{8718360E-CE9F-4009-ADD3-CDDDA59AA4F2}" type="pres">
      <dgm:prSet presAssocID="{C0351416-1F6E-4507-AB85-22756D55EC82}" presName="desTx" presStyleLbl="revTx" presStyleIdx="0" presStyleCnt="4">
        <dgm:presLayoutVars>
          <dgm:bulletEnabled val="1"/>
        </dgm:presLayoutVars>
      </dgm:prSet>
      <dgm:spPr/>
    </dgm:pt>
    <dgm:pt modelId="{FAE46307-8F70-4770-8930-8BDB5D8E2D2E}" type="pres">
      <dgm:prSet presAssocID="{33968B31-FD61-4320-BAA6-97A69BE9DB44}" presName="space" presStyleCnt="0"/>
      <dgm:spPr/>
    </dgm:pt>
    <dgm:pt modelId="{794CA7F8-A083-449C-989E-524C4F89740A}" type="pres">
      <dgm:prSet presAssocID="{E7472DF1-90D6-4557-8AB1-2D4D2D227BCA}" presName="composite" presStyleCnt="0"/>
      <dgm:spPr/>
    </dgm:pt>
    <dgm:pt modelId="{90CA615A-4E2D-4293-89D3-03E030C41F2B}" type="pres">
      <dgm:prSet presAssocID="{E7472DF1-90D6-4557-8AB1-2D4D2D227BCA}" presName="parTx" presStyleLbl="node1" presStyleIdx="1" presStyleCnt="4">
        <dgm:presLayoutVars>
          <dgm:chMax val="0"/>
          <dgm:chPref val="0"/>
          <dgm:bulletEnabled val="1"/>
        </dgm:presLayoutVars>
      </dgm:prSet>
      <dgm:spPr/>
    </dgm:pt>
    <dgm:pt modelId="{B4751182-E3C4-4561-9CA5-C496739B56B9}" type="pres">
      <dgm:prSet presAssocID="{E7472DF1-90D6-4557-8AB1-2D4D2D227BCA}" presName="desTx" presStyleLbl="revTx" presStyleIdx="1" presStyleCnt="4">
        <dgm:presLayoutVars>
          <dgm:bulletEnabled val="1"/>
        </dgm:presLayoutVars>
      </dgm:prSet>
      <dgm:spPr/>
    </dgm:pt>
    <dgm:pt modelId="{D09CC61A-BE3D-4A28-AD3D-BEA205E8E6AE}" type="pres">
      <dgm:prSet presAssocID="{5AC10BE1-7668-4B76-8B99-5F9F03324AE7}" presName="space" presStyleCnt="0"/>
      <dgm:spPr/>
    </dgm:pt>
    <dgm:pt modelId="{BBE37142-1D4E-4228-B4CC-BA2D39B78FBB}" type="pres">
      <dgm:prSet presAssocID="{6176C39A-A130-4A7A-B2B8-AE23DD2240AB}" presName="composite" presStyleCnt="0"/>
      <dgm:spPr/>
    </dgm:pt>
    <dgm:pt modelId="{3C31BDEC-D5C6-4E9D-8B03-D7C20689E39F}" type="pres">
      <dgm:prSet presAssocID="{6176C39A-A130-4A7A-B2B8-AE23DD2240AB}" presName="parTx" presStyleLbl="node1" presStyleIdx="2" presStyleCnt="4">
        <dgm:presLayoutVars>
          <dgm:chMax val="0"/>
          <dgm:chPref val="0"/>
          <dgm:bulletEnabled val="1"/>
        </dgm:presLayoutVars>
      </dgm:prSet>
      <dgm:spPr/>
    </dgm:pt>
    <dgm:pt modelId="{A02BE208-C1A1-4DA4-B418-582AB23DCD91}" type="pres">
      <dgm:prSet presAssocID="{6176C39A-A130-4A7A-B2B8-AE23DD2240AB}" presName="desTx" presStyleLbl="revTx" presStyleIdx="2" presStyleCnt="4" custScaleX="107475">
        <dgm:presLayoutVars>
          <dgm:bulletEnabled val="1"/>
        </dgm:presLayoutVars>
      </dgm:prSet>
      <dgm:spPr/>
    </dgm:pt>
    <dgm:pt modelId="{9FC67211-2B1C-499B-8973-52C4EFF275E4}" type="pres">
      <dgm:prSet presAssocID="{D8638D96-D98B-48C1-B06E-DB379E78B1AC}" presName="space" presStyleCnt="0"/>
      <dgm:spPr/>
    </dgm:pt>
    <dgm:pt modelId="{C1630D10-8222-4B1C-98E0-91B616E5230B}" type="pres">
      <dgm:prSet presAssocID="{4FD5223E-30DC-40ED-BF47-FC96C00AACEA}" presName="composite" presStyleCnt="0"/>
      <dgm:spPr/>
    </dgm:pt>
    <dgm:pt modelId="{26571DA2-0652-4188-B56B-91C3BA76CC7E}" type="pres">
      <dgm:prSet presAssocID="{4FD5223E-30DC-40ED-BF47-FC96C00AACEA}" presName="parTx" presStyleLbl="node1" presStyleIdx="3" presStyleCnt="4">
        <dgm:presLayoutVars>
          <dgm:chMax val="0"/>
          <dgm:chPref val="0"/>
          <dgm:bulletEnabled val="1"/>
        </dgm:presLayoutVars>
      </dgm:prSet>
      <dgm:spPr/>
    </dgm:pt>
    <dgm:pt modelId="{0CB16839-A874-4263-9EBB-6DF9222B1B25}" type="pres">
      <dgm:prSet presAssocID="{4FD5223E-30DC-40ED-BF47-FC96C00AACEA}" presName="desTx" presStyleLbl="revTx" presStyleIdx="3" presStyleCnt="4">
        <dgm:presLayoutVars>
          <dgm:bulletEnabled val="1"/>
        </dgm:presLayoutVars>
      </dgm:prSet>
      <dgm:spPr/>
    </dgm:pt>
  </dgm:ptLst>
  <dgm:cxnLst>
    <dgm:cxn modelId="{EF691A0D-AA06-4ECB-98AF-4C6D2F5E6A66}" type="presOf" srcId="{6176C39A-A130-4A7A-B2B8-AE23DD2240AB}" destId="{3C31BDEC-D5C6-4E9D-8B03-D7C20689E39F}" srcOrd="0" destOrd="0" presId="urn:microsoft.com/office/officeart/2005/8/layout/chevron1"/>
    <dgm:cxn modelId="{70107B20-CF10-4CAE-A807-E02C6B1CFE65}" type="presOf" srcId="{83C746A8-A35B-4A0C-96AE-E37AFEF70A7D}" destId="{0C9B21CC-0499-45AF-8942-7C5CADD78135}" srcOrd="0" destOrd="0" presId="urn:microsoft.com/office/officeart/2005/8/layout/chevron1"/>
    <dgm:cxn modelId="{52FEFB2F-7968-4F27-B75F-C4FBC95FE626}" srcId="{83C746A8-A35B-4A0C-96AE-E37AFEF70A7D}" destId="{C0351416-1F6E-4507-AB85-22756D55EC82}" srcOrd="0" destOrd="0" parTransId="{DDC5DE85-8064-41A4-927F-1A9305EAD164}" sibTransId="{33968B31-FD61-4320-BAA6-97A69BE9DB44}"/>
    <dgm:cxn modelId="{F1485E31-E2A0-4C9D-A54F-A72F435EEB2F}" srcId="{4FD5223E-30DC-40ED-BF47-FC96C00AACEA}" destId="{9340CDA8-DE24-4ED1-BE67-CD85254F8492}" srcOrd="0" destOrd="0" parTransId="{AED2EF8C-9544-4B10-A62B-E8DE5F7B76CD}" sibTransId="{418B2C41-9440-4C96-81B4-2E94CC1E4F99}"/>
    <dgm:cxn modelId="{6FF93F3F-33CD-4849-8F4B-3512172D7D35}" type="presOf" srcId="{0C0FD887-02DE-4300-AA3D-73E72C1DB053}" destId="{B4751182-E3C4-4561-9CA5-C496739B56B9}" srcOrd="0" destOrd="0" presId="urn:microsoft.com/office/officeart/2005/8/layout/chevron1"/>
    <dgm:cxn modelId="{B5E06748-FED6-494C-B042-B081191DBF1A}" srcId="{83C746A8-A35B-4A0C-96AE-E37AFEF70A7D}" destId="{E7472DF1-90D6-4557-8AB1-2D4D2D227BCA}" srcOrd="1" destOrd="0" parTransId="{F0D8AC31-6620-48F9-841D-8F5FCB114D7B}" sibTransId="{5AC10BE1-7668-4B76-8B99-5F9F03324AE7}"/>
    <dgm:cxn modelId="{1F0DBC6C-4FD9-4CBA-B49D-4729A538E714}" type="presOf" srcId="{4FD5223E-30DC-40ED-BF47-FC96C00AACEA}" destId="{26571DA2-0652-4188-B56B-91C3BA76CC7E}" srcOrd="0" destOrd="0" presId="urn:microsoft.com/office/officeart/2005/8/layout/chevron1"/>
    <dgm:cxn modelId="{9E72996E-4CB6-4E21-AC0F-C4025081749B}" type="presOf" srcId="{60216453-C73A-4C97-A5F8-65D168D517D4}" destId="{8718360E-CE9F-4009-ADD3-CDDDA59AA4F2}" srcOrd="0" destOrd="0" presId="urn:microsoft.com/office/officeart/2005/8/layout/chevron1"/>
    <dgm:cxn modelId="{F6E58D77-116D-4B2E-81C7-89768F8857A4}" srcId="{6176C39A-A130-4A7A-B2B8-AE23DD2240AB}" destId="{F6473E29-C800-4274-B6FF-2B90E2F0DF71}" srcOrd="0" destOrd="0" parTransId="{1B28ABE8-F32F-45D2-8E45-3132514A4E29}" sibTransId="{561A20E5-5D09-4A05-BC6F-0B8A6EBE6852}"/>
    <dgm:cxn modelId="{D5C2787F-078A-4A45-9F78-B2C004E4D265}" type="presOf" srcId="{C0351416-1F6E-4507-AB85-22756D55EC82}" destId="{82C81217-7C4E-4B70-BFAC-D485DCFF7929}" srcOrd="0" destOrd="0" presId="urn:microsoft.com/office/officeart/2005/8/layout/chevron1"/>
    <dgm:cxn modelId="{66648B8E-EBEB-415A-BED0-A8CC49B0BB12}" type="presOf" srcId="{E7472DF1-90D6-4557-8AB1-2D4D2D227BCA}" destId="{90CA615A-4E2D-4293-89D3-03E030C41F2B}" srcOrd="0" destOrd="0" presId="urn:microsoft.com/office/officeart/2005/8/layout/chevron1"/>
    <dgm:cxn modelId="{1CA65F8F-4306-48F2-BCAF-961BBB741D85}" srcId="{C0351416-1F6E-4507-AB85-22756D55EC82}" destId="{60216453-C73A-4C97-A5F8-65D168D517D4}" srcOrd="0" destOrd="0" parTransId="{65FE2648-084F-4D65-BD2E-E39B88A961FF}" sibTransId="{A45690D7-A8E0-4BE5-B446-BFA27BD8DCB7}"/>
    <dgm:cxn modelId="{B29664B7-CD30-4A9E-AF15-92DA37859817}" type="presOf" srcId="{9340CDA8-DE24-4ED1-BE67-CD85254F8492}" destId="{0CB16839-A874-4263-9EBB-6DF9222B1B25}" srcOrd="0" destOrd="0" presId="urn:microsoft.com/office/officeart/2005/8/layout/chevron1"/>
    <dgm:cxn modelId="{DFA177BB-498D-4B57-B6AA-687A83C52EF2}" srcId="{E7472DF1-90D6-4557-8AB1-2D4D2D227BCA}" destId="{0C0FD887-02DE-4300-AA3D-73E72C1DB053}" srcOrd="0" destOrd="0" parTransId="{B01827C8-3CC9-49E9-A4A8-3D3BE82527A0}" sibTransId="{D54244FE-F33C-4257-BE7C-AB1A93819C8E}"/>
    <dgm:cxn modelId="{9670AFC1-52EA-490D-A206-B0E9F0D0EDC5}" type="presOf" srcId="{F6473E29-C800-4274-B6FF-2B90E2F0DF71}" destId="{A02BE208-C1A1-4DA4-B418-582AB23DCD91}" srcOrd="0" destOrd="0" presId="urn:microsoft.com/office/officeart/2005/8/layout/chevron1"/>
    <dgm:cxn modelId="{609835C9-FEC8-4CC0-AAA5-440B5E351F22}" srcId="{83C746A8-A35B-4A0C-96AE-E37AFEF70A7D}" destId="{6176C39A-A130-4A7A-B2B8-AE23DD2240AB}" srcOrd="2" destOrd="0" parTransId="{FD35F17F-7787-4586-8625-D71E5E957AE0}" sibTransId="{D8638D96-D98B-48C1-B06E-DB379E78B1AC}"/>
    <dgm:cxn modelId="{2F9FA1DE-B2C0-4D89-BCAE-121ECC4DA9AF}" srcId="{83C746A8-A35B-4A0C-96AE-E37AFEF70A7D}" destId="{4FD5223E-30DC-40ED-BF47-FC96C00AACEA}" srcOrd="3" destOrd="0" parTransId="{AF75FC5B-0B17-4B9A-9ABC-864918CB6686}" sibTransId="{E40B3A34-B83D-48A6-8A00-8FB8D4C89B5F}"/>
    <dgm:cxn modelId="{F0B1674A-DC63-4F00-B23F-A05669C3A07A}" type="presParOf" srcId="{0C9B21CC-0499-45AF-8942-7C5CADD78135}" destId="{04B96A73-3A75-43D0-B3C1-A400D43BCE42}" srcOrd="0" destOrd="0" presId="urn:microsoft.com/office/officeart/2005/8/layout/chevron1"/>
    <dgm:cxn modelId="{22007BA6-A94A-4DB8-BF86-D7CF381AF764}" type="presParOf" srcId="{04B96A73-3A75-43D0-B3C1-A400D43BCE42}" destId="{82C81217-7C4E-4B70-BFAC-D485DCFF7929}" srcOrd="0" destOrd="0" presId="urn:microsoft.com/office/officeart/2005/8/layout/chevron1"/>
    <dgm:cxn modelId="{975A3997-8E3D-4687-88AE-A7DC25C17AA6}" type="presParOf" srcId="{04B96A73-3A75-43D0-B3C1-A400D43BCE42}" destId="{8718360E-CE9F-4009-ADD3-CDDDA59AA4F2}" srcOrd="1" destOrd="0" presId="urn:microsoft.com/office/officeart/2005/8/layout/chevron1"/>
    <dgm:cxn modelId="{82A01A3E-6C75-4CA4-87BB-1A799957D5DF}" type="presParOf" srcId="{0C9B21CC-0499-45AF-8942-7C5CADD78135}" destId="{FAE46307-8F70-4770-8930-8BDB5D8E2D2E}" srcOrd="1" destOrd="0" presId="urn:microsoft.com/office/officeart/2005/8/layout/chevron1"/>
    <dgm:cxn modelId="{38154113-3EDD-4FF2-9F8A-39099364613A}" type="presParOf" srcId="{0C9B21CC-0499-45AF-8942-7C5CADD78135}" destId="{794CA7F8-A083-449C-989E-524C4F89740A}" srcOrd="2" destOrd="0" presId="urn:microsoft.com/office/officeart/2005/8/layout/chevron1"/>
    <dgm:cxn modelId="{F98D4BB5-3CA9-4E78-8478-1D808931CA9D}" type="presParOf" srcId="{794CA7F8-A083-449C-989E-524C4F89740A}" destId="{90CA615A-4E2D-4293-89D3-03E030C41F2B}" srcOrd="0" destOrd="0" presId="urn:microsoft.com/office/officeart/2005/8/layout/chevron1"/>
    <dgm:cxn modelId="{6C9E0BC0-4FC3-436C-94C2-94CD1DDF7033}" type="presParOf" srcId="{794CA7F8-A083-449C-989E-524C4F89740A}" destId="{B4751182-E3C4-4561-9CA5-C496739B56B9}" srcOrd="1" destOrd="0" presId="urn:microsoft.com/office/officeart/2005/8/layout/chevron1"/>
    <dgm:cxn modelId="{6C979517-C161-4226-9569-7C96B9351B88}" type="presParOf" srcId="{0C9B21CC-0499-45AF-8942-7C5CADD78135}" destId="{D09CC61A-BE3D-4A28-AD3D-BEA205E8E6AE}" srcOrd="3" destOrd="0" presId="urn:microsoft.com/office/officeart/2005/8/layout/chevron1"/>
    <dgm:cxn modelId="{775849B5-2A12-4A3E-91FC-DFF1545302BA}" type="presParOf" srcId="{0C9B21CC-0499-45AF-8942-7C5CADD78135}" destId="{BBE37142-1D4E-4228-B4CC-BA2D39B78FBB}" srcOrd="4" destOrd="0" presId="urn:microsoft.com/office/officeart/2005/8/layout/chevron1"/>
    <dgm:cxn modelId="{9C3BC4F9-35A1-40B8-B729-D73576FE52B6}" type="presParOf" srcId="{BBE37142-1D4E-4228-B4CC-BA2D39B78FBB}" destId="{3C31BDEC-D5C6-4E9D-8B03-D7C20689E39F}" srcOrd="0" destOrd="0" presId="urn:microsoft.com/office/officeart/2005/8/layout/chevron1"/>
    <dgm:cxn modelId="{BE212134-D70A-40CD-A66A-B48D472786CF}" type="presParOf" srcId="{BBE37142-1D4E-4228-B4CC-BA2D39B78FBB}" destId="{A02BE208-C1A1-4DA4-B418-582AB23DCD91}" srcOrd="1" destOrd="0" presId="urn:microsoft.com/office/officeart/2005/8/layout/chevron1"/>
    <dgm:cxn modelId="{58630162-26ED-4D7D-8853-1035DCEBCB57}" type="presParOf" srcId="{0C9B21CC-0499-45AF-8942-7C5CADD78135}" destId="{9FC67211-2B1C-499B-8973-52C4EFF275E4}" srcOrd="5" destOrd="0" presId="urn:microsoft.com/office/officeart/2005/8/layout/chevron1"/>
    <dgm:cxn modelId="{9D1FF162-09C2-46CF-A8CF-F91F5622B9A5}" type="presParOf" srcId="{0C9B21CC-0499-45AF-8942-7C5CADD78135}" destId="{C1630D10-8222-4B1C-98E0-91B616E5230B}" srcOrd="6" destOrd="0" presId="urn:microsoft.com/office/officeart/2005/8/layout/chevron1"/>
    <dgm:cxn modelId="{BAC5BAD4-752B-4CE2-AD21-6871FBDEB0CF}" type="presParOf" srcId="{C1630D10-8222-4B1C-98E0-91B616E5230B}" destId="{26571DA2-0652-4188-B56B-91C3BA76CC7E}" srcOrd="0" destOrd="0" presId="urn:microsoft.com/office/officeart/2005/8/layout/chevron1"/>
    <dgm:cxn modelId="{B840D34A-AE72-4058-B6AA-CA460AAF3FC7}" type="presParOf" srcId="{C1630D10-8222-4B1C-98E0-91B616E5230B}" destId="{0CB16839-A874-4263-9EBB-6DF9222B1B25}" srcOrd="1"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AB82B97-BFA6-40F9-B155-A5BA18F7D655}"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1F334A6A-31EB-4A2C-BE6B-FFC06C08E47E}">
      <dgm:prSet phldrT="[Text]" custT="1"/>
      <dgm:spPr>
        <a:solidFill>
          <a:srgbClr val="FFC000"/>
        </a:solidFill>
      </dgm:spPr>
      <dgm:t>
        <a:bodyPr/>
        <a:lstStyle/>
        <a:p>
          <a:pPr>
            <a:lnSpc>
              <a:spcPct val="100000"/>
            </a:lnSpc>
          </a:pPr>
          <a:r>
            <a:rPr lang="en-US" sz="2000">
              <a:solidFill>
                <a:schemeClr val="tx1"/>
              </a:solidFill>
              <a:latin typeface="+mn-lt"/>
            </a:rPr>
            <a:t>Tribal Public Health Workforce</a:t>
          </a:r>
        </a:p>
      </dgm:t>
    </dgm:pt>
    <dgm:pt modelId="{D94E6794-2488-4C44-849A-B3BF578C16D5}" type="parTrans" cxnId="{1E3EA3E5-998E-4061-B301-C3970F7012FC}">
      <dgm:prSet/>
      <dgm:spPr/>
      <dgm:t>
        <a:bodyPr/>
        <a:lstStyle/>
        <a:p>
          <a:endParaRPr lang="en-US" sz="2000">
            <a:latin typeface="+mn-lt"/>
          </a:endParaRPr>
        </a:p>
      </dgm:t>
    </dgm:pt>
    <dgm:pt modelId="{E4DB12BA-3901-419F-854E-9B85318B15C0}" type="sibTrans" cxnId="{1E3EA3E5-998E-4061-B301-C3970F7012FC}">
      <dgm:prSet/>
      <dgm:spPr/>
      <dgm:t>
        <a:bodyPr/>
        <a:lstStyle/>
        <a:p>
          <a:endParaRPr lang="en-US" sz="2000">
            <a:latin typeface="+mn-lt"/>
          </a:endParaRPr>
        </a:p>
      </dgm:t>
    </dgm:pt>
    <dgm:pt modelId="{885FF528-4993-41CC-81C5-4C4DD7301580}">
      <dgm:prSet custT="1"/>
      <dgm:spPr>
        <a:solidFill>
          <a:srgbClr val="005595">
            <a:alpha val="90000"/>
          </a:srgbClr>
        </a:solidFill>
      </dgm:spPr>
      <dgm:t>
        <a:bodyPr/>
        <a:lstStyle/>
        <a:p>
          <a:pPr>
            <a:lnSpc>
              <a:spcPct val="100000"/>
            </a:lnSpc>
          </a:pPr>
          <a:r>
            <a:rPr lang="en-US" sz="2000">
              <a:solidFill>
                <a:schemeClr val="bg1"/>
              </a:solidFill>
              <a:latin typeface="+mn-lt"/>
            </a:rPr>
            <a:t>Tribal Grantee’s Meeting – August 28</a:t>
          </a:r>
          <a:r>
            <a:rPr lang="en-US" sz="2000" baseline="30000">
              <a:solidFill>
                <a:schemeClr val="bg1"/>
              </a:solidFill>
              <a:latin typeface="+mn-lt"/>
            </a:rPr>
            <a:t>th</a:t>
          </a:r>
          <a:r>
            <a:rPr lang="en-US" sz="2000">
              <a:solidFill>
                <a:schemeClr val="bg1"/>
              </a:solidFill>
              <a:latin typeface="+mn-lt"/>
            </a:rPr>
            <a:t> </a:t>
          </a:r>
        </a:p>
      </dgm:t>
    </dgm:pt>
    <dgm:pt modelId="{9B6F8951-90FC-437C-B440-67AEE878836C}" type="parTrans" cxnId="{D30A3E34-5D10-4BA4-8A01-5A1AA474C256}">
      <dgm:prSet/>
      <dgm:spPr/>
      <dgm:t>
        <a:bodyPr/>
        <a:lstStyle/>
        <a:p>
          <a:endParaRPr lang="en-US" sz="2000">
            <a:latin typeface="+mn-lt"/>
          </a:endParaRPr>
        </a:p>
      </dgm:t>
    </dgm:pt>
    <dgm:pt modelId="{7631CA7E-F1B5-4324-8D0D-52C1CD859B72}" type="sibTrans" cxnId="{D30A3E34-5D10-4BA4-8A01-5A1AA474C256}">
      <dgm:prSet/>
      <dgm:spPr/>
      <dgm:t>
        <a:bodyPr/>
        <a:lstStyle/>
        <a:p>
          <a:endParaRPr lang="en-US" sz="2000">
            <a:latin typeface="+mn-lt"/>
          </a:endParaRPr>
        </a:p>
      </dgm:t>
    </dgm:pt>
    <dgm:pt modelId="{6264B0B9-A7E3-45EE-BB7D-8DDBC1E901FC}">
      <dgm:prSet custT="1"/>
      <dgm:spPr>
        <a:solidFill>
          <a:srgbClr val="FFC000"/>
        </a:solidFill>
      </dgm:spPr>
      <dgm:t>
        <a:bodyPr/>
        <a:lstStyle/>
        <a:p>
          <a:pPr>
            <a:lnSpc>
              <a:spcPct val="100000"/>
            </a:lnSpc>
          </a:pPr>
          <a:r>
            <a:rPr lang="en-US" sz="2000">
              <a:solidFill>
                <a:schemeClr val="tx1"/>
              </a:solidFill>
              <a:latin typeface="+mn-lt"/>
            </a:rPr>
            <a:t>Community Based Organization Public Health Workforce</a:t>
          </a:r>
        </a:p>
      </dgm:t>
    </dgm:pt>
    <dgm:pt modelId="{9CD05DDC-FD6E-475C-A5FC-BCC0EEE1189B}" type="parTrans" cxnId="{FBDAD035-D68A-4F53-AB3A-C873BAD30EDD}">
      <dgm:prSet/>
      <dgm:spPr/>
      <dgm:t>
        <a:bodyPr/>
        <a:lstStyle/>
        <a:p>
          <a:endParaRPr lang="en-US" sz="2000">
            <a:latin typeface="+mn-lt"/>
          </a:endParaRPr>
        </a:p>
      </dgm:t>
    </dgm:pt>
    <dgm:pt modelId="{77F04010-4C06-44F9-8DF2-D9F315EC660E}" type="sibTrans" cxnId="{FBDAD035-D68A-4F53-AB3A-C873BAD30EDD}">
      <dgm:prSet/>
      <dgm:spPr/>
      <dgm:t>
        <a:bodyPr/>
        <a:lstStyle/>
        <a:p>
          <a:endParaRPr lang="en-US" sz="2000">
            <a:latin typeface="+mn-lt"/>
          </a:endParaRPr>
        </a:p>
      </dgm:t>
    </dgm:pt>
    <dgm:pt modelId="{7F141901-5E7C-457F-B893-7A7D725D382D}">
      <dgm:prSet custT="1"/>
      <dgm:spPr>
        <a:solidFill>
          <a:srgbClr val="FFC000"/>
        </a:solidFill>
      </dgm:spPr>
      <dgm:t>
        <a:bodyPr/>
        <a:lstStyle/>
        <a:p>
          <a:pPr>
            <a:lnSpc>
              <a:spcPct val="100000"/>
            </a:lnSpc>
          </a:pPr>
          <a:r>
            <a:rPr lang="en-US" sz="2000">
              <a:solidFill>
                <a:schemeClr val="tx1"/>
              </a:solidFill>
              <a:latin typeface="+mn-lt"/>
            </a:rPr>
            <a:t>Academic Public Health Workforce</a:t>
          </a:r>
        </a:p>
      </dgm:t>
    </dgm:pt>
    <dgm:pt modelId="{F03CC8DB-9FAA-4A17-B902-727B3BD0F3DB}" type="parTrans" cxnId="{B0AA2A3A-61A4-4438-838D-0D8DFB1D6CBD}">
      <dgm:prSet/>
      <dgm:spPr/>
      <dgm:t>
        <a:bodyPr/>
        <a:lstStyle/>
        <a:p>
          <a:endParaRPr lang="en-US" sz="2000">
            <a:latin typeface="+mn-lt"/>
          </a:endParaRPr>
        </a:p>
      </dgm:t>
    </dgm:pt>
    <dgm:pt modelId="{00ED61CF-9208-454A-996C-EF15316D6B21}" type="sibTrans" cxnId="{B0AA2A3A-61A4-4438-838D-0D8DFB1D6CBD}">
      <dgm:prSet/>
      <dgm:spPr/>
      <dgm:t>
        <a:bodyPr/>
        <a:lstStyle/>
        <a:p>
          <a:endParaRPr lang="en-US" sz="2000">
            <a:latin typeface="+mn-lt"/>
          </a:endParaRPr>
        </a:p>
      </dgm:t>
    </dgm:pt>
    <dgm:pt modelId="{7C962D68-92E6-458C-800B-3588050D0D65}">
      <dgm:prSet custT="1"/>
      <dgm:spPr>
        <a:solidFill>
          <a:srgbClr val="005595">
            <a:alpha val="90000"/>
          </a:srgbClr>
        </a:solidFill>
      </dgm:spPr>
      <dgm:t>
        <a:bodyPr/>
        <a:lstStyle/>
        <a:p>
          <a:pPr>
            <a:lnSpc>
              <a:spcPct val="100000"/>
            </a:lnSpc>
          </a:pPr>
          <a:r>
            <a:rPr lang="en-US" sz="2000">
              <a:solidFill>
                <a:schemeClr val="bg1"/>
              </a:solidFill>
              <a:latin typeface="+mn-lt"/>
            </a:rPr>
            <a:t>Partner Meeting – September 16</a:t>
          </a:r>
          <a:r>
            <a:rPr lang="en-US" sz="2000" baseline="30000">
              <a:solidFill>
                <a:schemeClr val="bg1"/>
              </a:solidFill>
              <a:latin typeface="+mn-lt"/>
            </a:rPr>
            <a:t>th</a:t>
          </a:r>
          <a:r>
            <a:rPr lang="en-US" sz="2000">
              <a:solidFill>
                <a:schemeClr val="bg1"/>
              </a:solidFill>
              <a:latin typeface="+mn-lt"/>
            </a:rPr>
            <a:t> </a:t>
          </a:r>
        </a:p>
      </dgm:t>
    </dgm:pt>
    <dgm:pt modelId="{13DAB21B-E81A-45D1-B14B-5F10CA1D9A3C}" type="parTrans" cxnId="{1EF7BBB3-03B2-4075-A11E-32982DEBF0BE}">
      <dgm:prSet/>
      <dgm:spPr/>
      <dgm:t>
        <a:bodyPr/>
        <a:lstStyle/>
        <a:p>
          <a:endParaRPr lang="en-US" sz="2000">
            <a:latin typeface="+mn-lt"/>
          </a:endParaRPr>
        </a:p>
      </dgm:t>
    </dgm:pt>
    <dgm:pt modelId="{F37B8984-9556-4EEC-A64E-3ED5B31B9C8A}" type="sibTrans" cxnId="{1EF7BBB3-03B2-4075-A11E-32982DEBF0BE}">
      <dgm:prSet/>
      <dgm:spPr/>
      <dgm:t>
        <a:bodyPr/>
        <a:lstStyle/>
        <a:p>
          <a:endParaRPr lang="en-US" sz="2000">
            <a:latin typeface="+mn-lt"/>
          </a:endParaRPr>
        </a:p>
      </dgm:t>
    </dgm:pt>
    <dgm:pt modelId="{B573157B-6718-48A0-B785-9953DCB1F63F}">
      <dgm:prSet custT="1"/>
      <dgm:spPr>
        <a:solidFill>
          <a:srgbClr val="FFC000"/>
        </a:solidFill>
      </dgm:spPr>
      <dgm:t>
        <a:bodyPr/>
        <a:lstStyle/>
        <a:p>
          <a:pPr>
            <a:lnSpc>
              <a:spcPct val="100000"/>
            </a:lnSpc>
          </a:pPr>
          <a:r>
            <a:rPr lang="en-US" sz="2000">
              <a:solidFill>
                <a:schemeClr val="tx1"/>
              </a:solidFill>
              <a:latin typeface="+mn-lt"/>
            </a:rPr>
            <a:t>State and Local Governmental Public Health</a:t>
          </a:r>
        </a:p>
      </dgm:t>
    </dgm:pt>
    <dgm:pt modelId="{C3B7AA74-6D17-4893-85EA-CE5CE9875EC5}" type="parTrans" cxnId="{ECEDC683-6959-4847-99BD-EB16D3761CAD}">
      <dgm:prSet/>
      <dgm:spPr/>
      <dgm:t>
        <a:bodyPr/>
        <a:lstStyle/>
        <a:p>
          <a:endParaRPr lang="en-US" sz="2000">
            <a:latin typeface="+mn-lt"/>
          </a:endParaRPr>
        </a:p>
      </dgm:t>
    </dgm:pt>
    <dgm:pt modelId="{6EDC9A8C-49A1-42DA-9159-3272A6BB12A6}" type="sibTrans" cxnId="{ECEDC683-6959-4847-99BD-EB16D3761CAD}">
      <dgm:prSet/>
      <dgm:spPr/>
      <dgm:t>
        <a:bodyPr/>
        <a:lstStyle/>
        <a:p>
          <a:endParaRPr lang="en-US" sz="2000">
            <a:latin typeface="+mn-lt"/>
          </a:endParaRPr>
        </a:p>
      </dgm:t>
    </dgm:pt>
    <dgm:pt modelId="{9E3118CE-B873-4A3D-9798-3CBA7927FBD2}">
      <dgm:prSet custT="1"/>
      <dgm:spPr>
        <a:solidFill>
          <a:srgbClr val="005595">
            <a:alpha val="90000"/>
          </a:srgbClr>
        </a:solidFill>
      </dgm:spPr>
      <dgm:t>
        <a:bodyPr/>
        <a:lstStyle/>
        <a:p>
          <a:pPr>
            <a:lnSpc>
              <a:spcPct val="100000"/>
            </a:lnSpc>
          </a:pPr>
          <a:r>
            <a:rPr lang="en-US" sz="2000">
              <a:solidFill>
                <a:schemeClr val="bg1"/>
              </a:solidFill>
              <a:latin typeface="+mn-lt"/>
            </a:rPr>
            <a:t>Tribal Director’s Meeting – September 13</a:t>
          </a:r>
          <a:r>
            <a:rPr lang="en-US" sz="2000" baseline="30000">
              <a:solidFill>
                <a:schemeClr val="bg1"/>
              </a:solidFill>
              <a:latin typeface="+mn-lt"/>
            </a:rPr>
            <a:t>th</a:t>
          </a:r>
          <a:r>
            <a:rPr lang="en-US" sz="2000">
              <a:solidFill>
                <a:schemeClr val="bg1"/>
              </a:solidFill>
              <a:latin typeface="+mn-lt"/>
            </a:rPr>
            <a:t> </a:t>
          </a:r>
        </a:p>
      </dgm:t>
    </dgm:pt>
    <dgm:pt modelId="{72485BB0-6D94-4607-B159-6C4B7D7BEA0F}" type="parTrans" cxnId="{FF137C7B-72CC-4F2A-AB5E-CDCCD3A418EC}">
      <dgm:prSet/>
      <dgm:spPr/>
      <dgm:t>
        <a:bodyPr/>
        <a:lstStyle/>
        <a:p>
          <a:endParaRPr lang="en-US" sz="2000">
            <a:latin typeface="+mn-lt"/>
          </a:endParaRPr>
        </a:p>
      </dgm:t>
    </dgm:pt>
    <dgm:pt modelId="{5F88E28A-2F8C-4EFE-B197-D7AA5B18C3C1}" type="sibTrans" cxnId="{FF137C7B-72CC-4F2A-AB5E-CDCCD3A418EC}">
      <dgm:prSet/>
      <dgm:spPr/>
      <dgm:t>
        <a:bodyPr/>
        <a:lstStyle/>
        <a:p>
          <a:endParaRPr lang="en-US" sz="2000">
            <a:latin typeface="+mn-lt"/>
          </a:endParaRPr>
        </a:p>
      </dgm:t>
    </dgm:pt>
    <dgm:pt modelId="{B5E8F81D-D4E4-4789-A30E-F750D6941523}">
      <dgm:prSet custT="1"/>
      <dgm:spPr>
        <a:solidFill>
          <a:srgbClr val="005595">
            <a:alpha val="90000"/>
          </a:srgbClr>
        </a:solidFill>
      </dgm:spPr>
      <dgm:t>
        <a:bodyPr/>
        <a:lstStyle/>
        <a:p>
          <a:pPr>
            <a:lnSpc>
              <a:spcPct val="100000"/>
            </a:lnSpc>
          </a:pPr>
          <a:r>
            <a:rPr lang="en-US" sz="2000">
              <a:solidFill>
                <a:schemeClr val="bg1"/>
              </a:solidFill>
              <a:latin typeface="+mn-lt"/>
            </a:rPr>
            <a:t>CBO Advisory Committee – September 19</a:t>
          </a:r>
          <a:r>
            <a:rPr lang="en-US" sz="2000" baseline="30000">
              <a:solidFill>
                <a:schemeClr val="bg1"/>
              </a:solidFill>
              <a:latin typeface="+mn-lt"/>
            </a:rPr>
            <a:t>th</a:t>
          </a:r>
          <a:r>
            <a:rPr lang="en-US" sz="2000">
              <a:solidFill>
                <a:schemeClr val="bg1"/>
              </a:solidFill>
              <a:latin typeface="+mn-lt"/>
            </a:rPr>
            <a:t> </a:t>
          </a:r>
        </a:p>
      </dgm:t>
    </dgm:pt>
    <dgm:pt modelId="{3AE6D313-1413-408C-9C38-06A468D75036}" type="parTrans" cxnId="{46561754-669C-465E-8041-64C94B422EA8}">
      <dgm:prSet/>
      <dgm:spPr/>
      <dgm:t>
        <a:bodyPr/>
        <a:lstStyle/>
        <a:p>
          <a:endParaRPr lang="en-US" sz="2000">
            <a:latin typeface="+mn-lt"/>
          </a:endParaRPr>
        </a:p>
      </dgm:t>
    </dgm:pt>
    <dgm:pt modelId="{A39EF878-B044-4EBA-8CF7-60A2B0434EFE}" type="sibTrans" cxnId="{46561754-669C-465E-8041-64C94B422EA8}">
      <dgm:prSet/>
      <dgm:spPr/>
      <dgm:t>
        <a:bodyPr/>
        <a:lstStyle/>
        <a:p>
          <a:endParaRPr lang="en-US" sz="2000">
            <a:latin typeface="+mn-lt"/>
          </a:endParaRPr>
        </a:p>
      </dgm:t>
    </dgm:pt>
    <dgm:pt modelId="{1898F310-E9C6-48B7-9EA0-596F6EC36AC3}">
      <dgm:prSet custT="1"/>
      <dgm:spPr>
        <a:solidFill>
          <a:srgbClr val="005595">
            <a:alpha val="90000"/>
          </a:srgbClr>
        </a:solidFill>
      </dgm:spPr>
      <dgm:t>
        <a:bodyPr/>
        <a:lstStyle/>
        <a:p>
          <a:pPr>
            <a:lnSpc>
              <a:spcPct val="100000"/>
            </a:lnSpc>
          </a:pPr>
          <a:r>
            <a:rPr lang="en-US" sz="1800" dirty="0">
              <a:solidFill>
                <a:schemeClr val="bg1"/>
              </a:solidFill>
              <a:latin typeface="+mn-lt"/>
            </a:rPr>
            <a:t>Capacity &amp; Costing Assessment (in progress)</a:t>
          </a:r>
        </a:p>
      </dgm:t>
    </dgm:pt>
    <dgm:pt modelId="{A35A0C82-A7FD-4244-B249-DEFB9A0831EF}" type="parTrans" cxnId="{B2367A2B-5E97-48E4-A82D-21EAFD55EFB1}">
      <dgm:prSet/>
      <dgm:spPr/>
      <dgm:t>
        <a:bodyPr/>
        <a:lstStyle/>
        <a:p>
          <a:endParaRPr lang="en-US" sz="2000">
            <a:latin typeface="+mn-lt"/>
          </a:endParaRPr>
        </a:p>
      </dgm:t>
    </dgm:pt>
    <dgm:pt modelId="{99F9D82C-2C8F-4ED2-AAC4-87A4018E3A25}" type="sibTrans" cxnId="{B2367A2B-5E97-48E4-A82D-21EAFD55EFB1}">
      <dgm:prSet/>
      <dgm:spPr/>
      <dgm:t>
        <a:bodyPr/>
        <a:lstStyle/>
        <a:p>
          <a:endParaRPr lang="en-US" sz="2000">
            <a:latin typeface="+mn-lt"/>
          </a:endParaRPr>
        </a:p>
      </dgm:t>
    </dgm:pt>
    <dgm:pt modelId="{CFC45F12-909F-486D-8069-126FFD05C363}">
      <dgm:prSet phldrT="[Text]" custT="1"/>
      <dgm:spPr>
        <a:solidFill>
          <a:srgbClr val="FFC000"/>
        </a:solidFill>
      </dgm:spPr>
      <dgm:t>
        <a:bodyPr/>
        <a:lstStyle/>
        <a:p>
          <a:pPr>
            <a:lnSpc>
              <a:spcPct val="100000"/>
            </a:lnSpc>
          </a:pPr>
          <a:r>
            <a:rPr lang="en-US" sz="2000">
              <a:solidFill>
                <a:schemeClr val="tx1"/>
              </a:solidFill>
              <a:latin typeface="+mn-lt"/>
            </a:rPr>
            <a:t>Everyone</a:t>
          </a:r>
        </a:p>
      </dgm:t>
    </dgm:pt>
    <dgm:pt modelId="{1244F3C7-6160-4147-9679-8C6CAB210F03}" type="parTrans" cxnId="{B73D3051-A535-483A-807A-DF4E8ED1D8E4}">
      <dgm:prSet/>
      <dgm:spPr/>
      <dgm:t>
        <a:bodyPr/>
        <a:lstStyle/>
        <a:p>
          <a:endParaRPr lang="en-US" sz="2000">
            <a:latin typeface="+mn-lt"/>
          </a:endParaRPr>
        </a:p>
      </dgm:t>
    </dgm:pt>
    <dgm:pt modelId="{AD5BB645-9549-4E47-9738-AD567825B024}" type="sibTrans" cxnId="{B73D3051-A535-483A-807A-DF4E8ED1D8E4}">
      <dgm:prSet/>
      <dgm:spPr/>
      <dgm:t>
        <a:bodyPr/>
        <a:lstStyle/>
        <a:p>
          <a:endParaRPr lang="en-US" sz="2000">
            <a:latin typeface="+mn-lt"/>
          </a:endParaRPr>
        </a:p>
      </dgm:t>
    </dgm:pt>
    <dgm:pt modelId="{780A2BF9-2ADC-4897-9795-D8E32097E9E6}">
      <dgm:prSet phldrT="[Text]" custT="1"/>
      <dgm:spPr>
        <a:solidFill>
          <a:srgbClr val="005595">
            <a:alpha val="90000"/>
          </a:srgbClr>
        </a:solidFill>
        <a:ln w="12700" cap="flat" cmpd="sng" algn="ctr">
          <a:solidFill>
            <a:srgbClr val="BBE0E3">
              <a:alpha val="90000"/>
              <a:tint val="40000"/>
              <a:hueOff val="0"/>
              <a:satOff val="0"/>
              <a:lumOff val="0"/>
              <a:alphaOff val="0"/>
            </a:srgbClr>
          </a:solidFill>
          <a:prstDash val="solid"/>
          <a:miter lim="800000"/>
        </a:ln>
        <a:effectLst/>
      </dgm:spPr>
      <dgm:t>
        <a:bodyPr spcFirstLastPara="0" vert="horz" wrap="square" lIns="142240" tIns="25400" rIns="142240" bIns="25400" numCol="1" spcCol="1270" anchor="ctr" anchorCtr="0"/>
        <a:lstStyle/>
        <a:p>
          <a:pPr>
            <a:lnSpc>
              <a:spcPct val="100000"/>
            </a:lnSpc>
          </a:pPr>
          <a:r>
            <a:rPr lang="en-US" sz="2000" kern="1200">
              <a:solidFill>
                <a:schemeClr val="bg1"/>
              </a:solidFill>
              <a:latin typeface="+mn-lt"/>
            </a:rPr>
            <a:t>Public Health </a:t>
          </a:r>
          <a:r>
            <a:rPr lang="en-US" sz="2000" kern="1200">
              <a:solidFill>
                <a:schemeClr val="bg1"/>
              </a:solidFill>
              <a:latin typeface="+mn-lt"/>
              <a:ea typeface="+mn-ea"/>
              <a:cs typeface="+mn-cs"/>
            </a:rPr>
            <a:t>Modernization</a:t>
          </a:r>
          <a:r>
            <a:rPr lang="en-US" sz="2000" kern="1200">
              <a:solidFill>
                <a:schemeClr val="bg1"/>
              </a:solidFill>
              <a:latin typeface="+mn-lt"/>
            </a:rPr>
            <a:t> Monthly Chat - August 1st</a:t>
          </a:r>
        </a:p>
      </dgm:t>
    </dgm:pt>
    <dgm:pt modelId="{9B8BB954-0EB3-4B4E-991B-37BB5353772F}" type="parTrans" cxnId="{C3CFD20A-0EA1-449E-BC7B-1818B486ECE2}">
      <dgm:prSet/>
      <dgm:spPr/>
      <dgm:t>
        <a:bodyPr/>
        <a:lstStyle/>
        <a:p>
          <a:endParaRPr lang="en-US" sz="2000">
            <a:latin typeface="+mn-lt"/>
          </a:endParaRPr>
        </a:p>
      </dgm:t>
    </dgm:pt>
    <dgm:pt modelId="{17FF984F-2FE0-45B8-98DB-149381A96F08}" type="sibTrans" cxnId="{C3CFD20A-0EA1-449E-BC7B-1818B486ECE2}">
      <dgm:prSet/>
      <dgm:spPr/>
      <dgm:t>
        <a:bodyPr/>
        <a:lstStyle/>
        <a:p>
          <a:endParaRPr lang="en-US" sz="2000">
            <a:latin typeface="+mn-lt"/>
          </a:endParaRPr>
        </a:p>
      </dgm:t>
    </dgm:pt>
    <dgm:pt modelId="{C654D0F7-EC96-42A4-913A-426337BBA152}">
      <dgm:prSet custT="1"/>
      <dgm:spPr>
        <a:solidFill>
          <a:srgbClr val="005595">
            <a:alpha val="90000"/>
          </a:srgbClr>
        </a:solidFill>
      </dgm:spPr>
      <dgm:t>
        <a:bodyPr/>
        <a:lstStyle/>
        <a:p>
          <a:pPr>
            <a:lnSpc>
              <a:spcPct val="100000"/>
            </a:lnSpc>
          </a:pPr>
          <a:r>
            <a:rPr lang="en-US" sz="1800" dirty="0">
              <a:solidFill>
                <a:schemeClr val="bg1"/>
              </a:solidFill>
              <a:latin typeface="+mn-lt"/>
            </a:rPr>
            <a:t>PH WINS Survey – Begins September</a:t>
          </a:r>
        </a:p>
      </dgm:t>
    </dgm:pt>
    <dgm:pt modelId="{87649ED8-558A-47FD-BB60-573CF8C6B6C8}" type="parTrans" cxnId="{20349436-9211-4048-A796-6D94969AEB18}">
      <dgm:prSet/>
      <dgm:spPr/>
      <dgm:t>
        <a:bodyPr/>
        <a:lstStyle/>
        <a:p>
          <a:endParaRPr lang="en-US" sz="2000">
            <a:latin typeface="+mn-lt"/>
          </a:endParaRPr>
        </a:p>
      </dgm:t>
    </dgm:pt>
    <dgm:pt modelId="{B8078639-52CC-450E-8154-0BD7E52B6B56}" type="sibTrans" cxnId="{20349436-9211-4048-A796-6D94969AEB18}">
      <dgm:prSet/>
      <dgm:spPr/>
      <dgm:t>
        <a:bodyPr/>
        <a:lstStyle/>
        <a:p>
          <a:endParaRPr lang="en-US" sz="2000">
            <a:latin typeface="+mn-lt"/>
          </a:endParaRPr>
        </a:p>
      </dgm:t>
    </dgm:pt>
    <dgm:pt modelId="{11D832F9-A866-4342-8BEF-C2762D843C1C}" type="pres">
      <dgm:prSet presAssocID="{9AB82B97-BFA6-40F9-B155-A5BA18F7D655}" presName="root" presStyleCnt="0">
        <dgm:presLayoutVars>
          <dgm:dir/>
          <dgm:resizeHandles val="exact"/>
        </dgm:presLayoutVars>
      </dgm:prSet>
      <dgm:spPr/>
    </dgm:pt>
    <dgm:pt modelId="{C74D914B-31FA-4C62-83A6-86312C4323A9}" type="pres">
      <dgm:prSet presAssocID="{CFC45F12-909F-486D-8069-126FFD05C363}" presName="compNode" presStyleCnt="0"/>
      <dgm:spPr/>
    </dgm:pt>
    <dgm:pt modelId="{BED96228-E9A1-469A-BC0D-6520BF09B3B6}" type="pres">
      <dgm:prSet presAssocID="{CFC45F12-909F-486D-8069-126FFD05C363}" presName="bgRect" presStyleLbl="bgShp" presStyleIdx="0" presStyleCnt="5"/>
      <dgm:spPr/>
    </dgm:pt>
    <dgm:pt modelId="{780B6D82-0481-46A6-B910-0D7DCAB0CBF1}" type="pres">
      <dgm:prSet presAssocID="{CFC45F12-909F-486D-8069-126FFD05C363}"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Meeting"/>
        </a:ext>
      </dgm:extLst>
    </dgm:pt>
    <dgm:pt modelId="{0318940D-0466-444A-81CC-C1DED55C55D2}" type="pres">
      <dgm:prSet presAssocID="{CFC45F12-909F-486D-8069-126FFD05C363}" presName="spaceRect" presStyleCnt="0"/>
      <dgm:spPr/>
    </dgm:pt>
    <dgm:pt modelId="{4ED3647F-3E8D-42AA-9531-3EDBC6314F0F}" type="pres">
      <dgm:prSet presAssocID="{CFC45F12-909F-486D-8069-126FFD05C363}" presName="parTx" presStyleLbl="revTx" presStyleIdx="0" presStyleCnt="10">
        <dgm:presLayoutVars>
          <dgm:chMax val="0"/>
          <dgm:chPref val="0"/>
        </dgm:presLayoutVars>
      </dgm:prSet>
      <dgm:spPr/>
    </dgm:pt>
    <dgm:pt modelId="{481FB247-F5EC-4A27-A57B-21BD7A152FDA}" type="pres">
      <dgm:prSet presAssocID="{CFC45F12-909F-486D-8069-126FFD05C363}" presName="desTx" presStyleLbl="revTx" presStyleIdx="1" presStyleCnt="10">
        <dgm:presLayoutVars/>
      </dgm:prSet>
      <dgm:spPr/>
    </dgm:pt>
    <dgm:pt modelId="{49BB59AC-23D3-4DA2-9395-85CB1E7366E0}" type="pres">
      <dgm:prSet presAssocID="{AD5BB645-9549-4E47-9738-AD567825B024}" presName="sibTrans" presStyleCnt="0"/>
      <dgm:spPr/>
    </dgm:pt>
    <dgm:pt modelId="{7CBF3383-BA7E-49DE-AD83-06755F7991AE}" type="pres">
      <dgm:prSet presAssocID="{1F334A6A-31EB-4A2C-BE6B-FFC06C08E47E}" presName="compNode" presStyleCnt="0"/>
      <dgm:spPr/>
    </dgm:pt>
    <dgm:pt modelId="{25F38A83-2E9E-4D35-9E37-28EC2D9F5807}" type="pres">
      <dgm:prSet presAssocID="{1F334A6A-31EB-4A2C-BE6B-FFC06C08E47E}" presName="bgRect" presStyleLbl="bgShp" presStyleIdx="1" presStyleCnt="5"/>
      <dgm:spPr/>
    </dgm:pt>
    <dgm:pt modelId="{2A07545F-09FD-4FDD-AD13-EDE0C0F37AF7}" type="pres">
      <dgm:prSet presAssocID="{1F334A6A-31EB-4A2C-BE6B-FFC06C08E47E}"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Users"/>
        </a:ext>
      </dgm:extLst>
    </dgm:pt>
    <dgm:pt modelId="{A33A10F4-CB56-4AAE-88E6-53C052528765}" type="pres">
      <dgm:prSet presAssocID="{1F334A6A-31EB-4A2C-BE6B-FFC06C08E47E}" presName="spaceRect" presStyleCnt="0"/>
      <dgm:spPr/>
    </dgm:pt>
    <dgm:pt modelId="{F26D2DB3-6EAD-4603-A152-7E466B60BFE3}" type="pres">
      <dgm:prSet presAssocID="{1F334A6A-31EB-4A2C-BE6B-FFC06C08E47E}" presName="parTx" presStyleLbl="revTx" presStyleIdx="2" presStyleCnt="10">
        <dgm:presLayoutVars>
          <dgm:chMax val="0"/>
          <dgm:chPref val="0"/>
        </dgm:presLayoutVars>
      </dgm:prSet>
      <dgm:spPr/>
    </dgm:pt>
    <dgm:pt modelId="{4CB55058-85C0-4D36-84D4-93F995A7D4FB}" type="pres">
      <dgm:prSet presAssocID="{1F334A6A-31EB-4A2C-BE6B-FFC06C08E47E}" presName="desTx" presStyleLbl="revTx" presStyleIdx="3" presStyleCnt="10">
        <dgm:presLayoutVars/>
      </dgm:prSet>
      <dgm:spPr/>
    </dgm:pt>
    <dgm:pt modelId="{CDE54140-C026-4614-B55C-97B65815F3AE}" type="pres">
      <dgm:prSet presAssocID="{E4DB12BA-3901-419F-854E-9B85318B15C0}" presName="sibTrans" presStyleCnt="0"/>
      <dgm:spPr/>
    </dgm:pt>
    <dgm:pt modelId="{6F4301F5-ACE9-4C51-985E-DBEE7E1FDCBE}" type="pres">
      <dgm:prSet presAssocID="{6264B0B9-A7E3-45EE-BB7D-8DDBC1E901FC}" presName="compNode" presStyleCnt="0"/>
      <dgm:spPr/>
    </dgm:pt>
    <dgm:pt modelId="{42848EF6-6868-470D-8DB2-4E8CF292A2B7}" type="pres">
      <dgm:prSet presAssocID="{6264B0B9-A7E3-45EE-BB7D-8DDBC1E901FC}" presName="bgRect" presStyleLbl="bgShp" presStyleIdx="2" presStyleCnt="5"/>
      <dgm:spPr/>
    </dgm:pt>
    <dgm:pt modelId="{26C2EB86-442C-40FF-9C7E-B8E1F5E43077}" type="pres">
      <dgm:prSet presAssocID="{6264B0B9-A7E3-45EE-BB7D-8DDBC1E901FC}"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Stethoscope"/>
        </a:ext>
      </dgm:extLst>
    </dgm:pt>
    <dgm:pt modelId="{F3A16A27-FC03-4655-BAFB-0A4844B255A6}" type="pres">
      <dgm:prSet presAssocID="{6264B0B9-A7E3-45EE-BB7D-8DDBC1E901FC}" presName="spaceRect" presStyleCnt="0"/>
      <dgm:spPr/>
    </dgm:pt>
    <dgm:pt modelId="{2D59CEBD-1222-4159-B958-9DD3B4696ECB}" type="pres">
      <dgm:prSet presAssocID="{6264B0B9-A7E3-45EE-BB7D-8DDBC1E901FC}" presName="parTx" presStyleLbl="revTx" presStyleIdx="4" presStyleCnt="10">
        <dgm:presLayoutVars>
          <dgm:chMax val="0"/>
          <dgm:chPref val="0"/>
        </dgm:presLayoutVars>
      </dgm:prSet>
      <dgm:spPr/>
    </dgm:pt>
    <dgm:pt modelId="{AA5919D1-EE22-4CE1-8E6F-028E4A60746B}" type="pres">
      <dgm:prSet presAssocID="{6264B0B9-A7E3-45EE-BB7D-8DDBC1E901FC}" presName="desTx" presStyleLbl="revTx" presStyleIdx="5" presStyleCnt="10">
        <dgm:presLayoutVars/>
      </dgm:prSet>
      <dgm:spPr/>
    </dgm:pt>
    <dgm:pt modelId="{4BBCC3BC-2E72-4744-A49B-09470481C165}" type="pres">
      <dgm:prSet presAssocID="{77F04010-4C06-44F9-8DF2-D9F315EC660E}" presName="sibTrans" presStyleCnt="0"/>
      <dgm:spPr/>
    </dgm:pt>
    <dgm:pt modelId="{8E0EDA26-9B24-406C-8250-E3A7145E9CAE}" type="pres">
      <dgm:prSet presAssocID="{7F141901-5E7C-457F-B893-7A7D725D382D}" presName="compNode" presStyleCnt="0"/>
      <dgm:spPr/>
    </dgm:pt>
    <dgm:pt modelId="{CC80E82D-215E-4390-AF1B-03B2225CCF9C}" type="pres">
      <dgm:prSet presAssocID="{7F141901-5E7C-457F-B893-7A7D725D382D}" presName="bgRect" presStyleLbl="bgShp" presStyleIdx="3" presStyleCnt="5"/>
      <dgm:spPr/>
    </dgm:pt>
    <dgm:pt modelId="{A4ADA291-9AF9-4C14-B9AC-58C43842D3E8}" type="pres">
      <dgm:prSet presAssocID="{7F141901-5E7C-457F-B893-7A7D725D382D}"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Bank"/>
        </a:ext>
      </dgm:extLst>
    </dgm:pt>
    <dgm:pt modelId="{CA4B245D-A710-4DE9-B5F4-4EA8159D22A5}" type="pres">
      <dgm:prSet presAssocID="{7F141901-5E7C-457F-B893-7A7D725D382D}" presName="spaceRect" presStyleCnt="0"/>
      <dgm:spPr/>
    </dgm:pt>
    <dgm:pt modelId="{25444F36-66BF-40CC-8768-B2CF36640B6D}" type="pres">
      <dgm:prSet presAssocID="{7F141901-5E7C-457F-B893-7A7D725D382D}" presName="parTx" presStyleLbl="revTx" presStyleIdx="6" presStyleCnt="10">
        <dgm:presLayoutVars>
          <dgm:chMax val="0"/>
          <dgm:chPref val="0"/>
        </dgm:presLayoutVars>
      </dgm:prSet>
      <dgm:spPr/>
    </dgm:pt>
    <dgm:pt modelId="{3C954D83-416F-4B70-9FB3-D1E013C15360}" type="pres">
      <dgm:prSet presAssocID="{7F141901-5E7C-457F-B893-7A7D725D382D}" presName="desTx" presStyleLbl="revTx" presStyleIdx="7" presStyleCnt="10">
        <dgm:presLayoutVars/>
      </dgm:prSet>
      <dgm:spPr/>
    </dgm:pt>
    <dgm:pt modelId="{BA834672-771C-4550-B65A-6F4BB85CCBCA}" type="pres">
      <dgm:prSet presAssocID="{00ED61CF-9208-454A-996C-EF15316D6B21}" presName="sibTrans" presStyleCnt="0"/>
      <dgm:spPr/>
    </dgm:pt>
    <dgm:pt modelId="{72590621-1BE2-4882-8975-98955675CDF4}" type="pres">
      <dgm:prSet presAssocID="{B573157B-6718-48A0-B785-9953DCB1F63F}" presName="compNode" presStyleCnt="0"/>
      <dgm:spPr/>
    </dgm:pt>
    <dgm:pt modelId="{8E0BDBD7-514D-4072-9652-A1FF766DB35A}" type="pres">
      <dgm:prSet presAssocID="{B573157B-6718-48A0-B785-9953DCB1F63F}" presName="bgRect" presStyleLbl="bgShp" presStyleIdx="4" presStyleCnt="5"/>
      <dgm:spPr/>
    </dgm:pt>
    <dgm:pt modelId="{08C86546-19F5-4BE4-AE41-0ABD8993548C}" type="pres">
      <dgm:prSet presAssocID="{B573157B-6718-48A0-B785-9953DCB1F63F}"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Chat"/>
        </a:ext>
      </dgm:extLst>
    </dgm:pt>
    <dgm:pt modelId="{D049E749-ADC1-4D91-99F6-8BFAE8F9CA2D}" type="pres">
      <dgm:prSet presAssocID="{B573157B-6718-48A0-B785-9953DCB1F63F}" presName="spaceRect" presStyleCnt="0"/>
      <dgm:spPr/>
    </dgm:pt>
    <dgm:pt modelId="{62E4A688-9140-4C8A-B55C-8E0E9D165371}" type="pres">
      <dgm:prSet presAssocID="{B573157B-6718-48A0-B785-9953DCB1F63F}" presName="parTx" presStyleLbl="revTx" presStyleIdx="8" presStyleCnt="10">
        <dgm:presLayoutVars>
          <dgm:chMax val="0"/>
          <dgm:chPref val="0"/>
        </dgm:presLayoutVars>
      </dgm:prSet>
      <dgm:spPr/>
    </dgm:pt>
    <dgm:pt modelId="{C4A5A235-CD55-4111-97EF-A6BB2EF53F61}" type="pres">
      <dgm:prSet presAssocID="{B573157B-6718-48A0-B785-9953DCB1F63F}" presName="desTx" presStyleLbl="revTx" presStyleIdx="9" presStyleCnt="10">
        <dgm:presLayoutVars/>
      </dgm:prSet>
      <dgm:spPr/>
    </dgm:pt>
  </dgm:ptLst>
  <dgm:cxnLst>
    <dgm:cxn modelId="{C3CFD20A-0EA1-449E-BC7B-1818B486ECE2}" srcId="{CFC45F12-909F-486D-8069-126FFD05C363}" destId="{780A2BF9-2ADC-4897-9795-D8E32097E9E6}" srcOrd="0" destOrd="0" parTransId="{9B8BB954-0EB3-4B4E-991B-37BB5353772F}" sibTransId="{17FF984F-2FE0-45B8-98DB-149381A96F08}"/>
    <dgm:cxn modelId="{9A197121-6F11-4338-90F6-F05DE2B06B1B}" type="presOf" srcId="{B5E8F81D-D4E4-4789-A30E-F750D6941523}" destId="{AA5919D1-EE22-4CE1-8E6F-028E4A60746B}" srcOrd="0" destOrd="0" presId="urn:microsoft.com/office/officeart/2018/2/layout/IconVerticalSolidList"/>
    <dgm:cxn modelId="{B2367A2B-5E97-48E4-A82D-21EAFD55EFB1}" srcId="{B573157B-6718-48A0-B785-9953DCB1F63F}" destId="{1898F310-E9C6-48B7-9EA0-596F6EC36AC3}" srcOrd="0" destOrd="0" parTransId="{A35A0C82-A7FD-4244-B249-DEFB9A0831EF}" sibTransId="{99F9D82C-2C8F-4ED2-AAC4-87A4018E3A25}"/>
    <dgm:cxn modelId="{D30A3E34-5D10-4BA4-8A01-5A1AA474C256}" srcId="{1F334A6A-31EB-4A2C-BE6B-FFC06C08E47E}" destId="{885FF528-4993-41CC-81C5-4C4DD7301580}" srcOrd="0" destOrd="0" parTransId="{9B6F8951-90FC-437C-B440-67AEE878836C}" sibTransId="{7631CA7E-F1B5-4324-8D0D-52C1CD859B72}"/>
    <dgm:cxn modelId="{FBDAD035-D68A-4F53-AB3A-C873BAD30EDD}" srcId="{9AB82B97-BFA6-40F9-B155-A5BA18F7D655}" destId="{6264B0B9-A7E3-45EE-BB7D-8DDBC1E901FC}" srcOrd="2" destOrd="0" parTransId="{9CD05DDC-FD6E-475C-A5FC-BCC0EEE1189B}" sibTransId="{77F04010-4C06-44F9-8DF2-D9F315EC660E}"/>
    <dgm:cxn modelId="{20349436-9211-4048-A796-6D94969AEB18}" srcId="{B573157B-6718-48A0-B785-9953DCB1F63F}" destId="{C654D0F7-EC96-42A4-913A-426337BBA152}" srcOrd="1" destOrd="0" parTransId="{87649ED8-558A-47FD-BB60-573CF8C6B6C8}" sibTransId="{B8078639-52CC-450E-8154-0BD7E52B6B56}"/>
    <dgm:cxn modelId="{B0AA2A3A-61A4-4438-838D-0D8DFB1D6CBD}" srcId="{9AB82B97-BFA6-40F9-B155-A5BA18F7D655}" destId="{7F141901-5E7C-457F-B893-7A7D725D382D}" srcOrd="3" destOrd="0" parTransId="{F03CC8DB-9FAA-4A17-B902-727B3BD0F3DB}" sibTransId="{00ED61CF-9208-454A-996C-EF15316D6B21}"/>
    <dgm:cxn modelId="{D0E6693B-4D4D-4C4A-B4CD-917598845D5B}" type="presOf" srcId="{780A2BF9-2ADC-4897-9795-D8E32097E9E6}" destId="{481FB247-F5EC-4A27-A57B-21BD7A152FDA}" srcOrd="0" destOrd="0" presId="urn:microsoft.com/office/officeart/2018/2/layout/IconVerticalSolidList"/>
    <dgm:cxn modelId="{3D6A083F-4C26-44D0-98CB-4F90EAC83465}" type="presOf" srcId="{1F334A6A-31EB-4A2C-BE6B-FFC06C08E47E}" destId="{F26D2DB3-6EAD-4603-A152-7E466B60BFE3}" srcOrd="0" destOrd="0" presId="urn:microsoft.com/office/officeart/2018/2/layout/IconVerticalSolidList"/>
    <dgm:cxn modelId="{B17FED40-F0C8-41BF-9BFE-2AE58E28019E}" type="presOf" srcId="{1898F310-E9C6-48B7-9EA0-596F6EC36AC3}" destId="{C4A5A235-CD55-4111-97EF-A6BB2EF53F61}" srcOrd="0" destOrd="0" presId="urn:microsoft.com/office/officeart/2018/2/layout/IconVerticalSolidList"/>
    <dgm:cxn modelId="{410BC262-A2FC-4A58-B33B-543627D3EF62}" type="presOf" srcId="{7F141901-5E7C-457F-B893-7A7D725D382D}" destId="{25444F36-66BF-40CC-8768-B2CF36640B6D}" srcOrd="0" destOrd="0" presId="urn:microsoft.com/office/officeart/2018/2/layout/IconVerticalSolidList"/>
    <dgm:cxn modelId="{7ECC5947-0114-48AA-9C6F-A88569E71C17}" type="presOf" srcId="{6264B0B9-A7E3-45EE-BB7D-8DDBC1E901FC}" destId="{2D59CEBD-1222-4159-B958-9DD3B4696ECB}" srcOrd="0" destOrd="0" presId="urn:microsoft.com/office/officeart/2018/2/layout/IconVerticalSolidList"/>
    <dgm:cxn modelId="{B73D3051-A535-483A-807A-DF4E8ED1D8E4}" srcId="{9AB82B97-BFA6-40F9-B155-A5BA18F7D655}" destId="{CFC45F12-909F-486D-8069-126FFD05C363}" srcOrd="0" destOrd="0" parTransId="{1244F3C7-6160-4147-9679-8C6CAB210F03}" sibTransId="{AD5BB645-9549-4E47-9738-AD567825B024}"/>
    <dgm:cxn modelId="{76BFD273-CDD3-40F4-88C9-B3525467923A}" type="presOf" srcId="{7C962D68-92E6-458C-800B-3588050D0D65}" destId="{3C954D83-416F-4B70-9FB3-D1E013C15360}" srcOrd="0" destOrd="0" presId="urn:microsoft.com/office/officeart/2018/2/layout/IconVerticalSolidList"/>
    <dgm:cxn modelId="{46561754-669C-465E-8041-64C94B422EA8}" srcId="{6264B0B9-A7E3-45EE-BB7D-8DDBC1E901FC}" destId="{B5E8F81D-D4E4-4789-A30E-F750D6941523}" srcOrd="0" destOrd="0" parTransId="{3AE6D313-1413-408C-9C38-06A468D75036}" sibTransId="{A39EF878-B044-4EBA-8CF7-60A2B0434EFE}"/>
    <dgm:cxn modelId="{FF137C7B-72CC-4F2A-AB5E-CDCCD3A418EC}" srcId="{1F334A6A-31EB-4A2C-BE6B-FFC06C08E47E}" destId="{9E3118CE-B873-4A3D-9798-3CBA7927FBD2}" srcOrd="1" destOrd="0" parTransId="{72485BB0-6D94-4607-B159-6C4B7D7BEA0F}" sibTransId="{5F88E28A-2F8C-4EFE-B197-D7AA5B18C3C1}"/>
    <dgm:cxn modelId="{ECEDC683-6959-4847-99BD-EB16D3761CAD}" srcId="{9AB82B97-BFA6-40F9-B155-A5BA18F7D655}" destId="{B573157B-6718-48A0-B785-9953DCB1F63F}" srcOrd="4" destOrd="0" parTransId="{C3B7AA74-6D17-4893-85EA-CE5CE9875EC5}" sibTransId="{6EDC9A8C-49A1-42DA-9159-3272A6BB12A6}"/>
    <dgm:cxn modelId="{A30F7A87-56AA-4115-A9B2-583022339E87}" type="presOf" srcId="{C654D0F7-EC96-42A4-913A-426337BBA152}" destId="{C4A5A235-CD55-4111-97EF-A6BB2EF53F61}" srcOrd="0" destOrd="1" presId="urn:microsoft.com/office/officeart/2018/2/layout/IconVerticalSolidList"/>
    <dgm:cxn modelId="{34DD6597-9297-4CB5-A36B-6910AFC51771}" type="presOf" srcId="{CFC45F12-909F-486D-8069-126FFD05C363}" destId="{4ED3647F-3E8D-42AA-9531-3EDBC6314F0F}" srcOrd="0" destOrd="0" presId="urn:microsoft.com/office/officeart/2018/2/layout/IconVerticalSolidList"/>
    <dgm:cxn modelId="{9394909D-7E7F-4ECA-957C-1C5A704C4AA7}" type="presOf" srcId="{885FF528-4993-41CC-81C5-4C4DD7301580}" destId="{4CB55058-85C0-4D36-84D4-93F995A7D4FB}" srcOrd="0" destOrd="0" presId="urn:microsoft.com/office/officeart/2018/2/layout/IconVerticalSolidList"/>
    <dgm:cxn modelId="{5B75B2A1-EBD5-4DDE-AF88-666A6AD10AA3}" type="presOf" srcId="{9E3118CE-B873-4A3D-9798-3CBA7927FBD2}" destId="{4CB55058-85C0-4D36-84D4-93F995A7D4FB}" srcOrd="0" destOrd="1" presId="urn:microsoft.com/office/officeart/2018/2/layout/IconVerticalSolidList"/>
    <dgm:cxn modelId="{1EF7BBB3-03B2-4075-A11E-32982DEBF0BE}" srcId="{7F141901-5E7C-457F-B893-7A7D725D382D}" destId="{7C962D68-92E6-458C-800B-3588050D0D65}" srcOrd="0" destOrd="0" parTransId="{13DAB21B-E81A-45D1-B14B-5F10CA1D9A3C}" sibTransId="{F37B8984-9556-4EEC-A64E-3ED5B31B9C8A}"/>
    <dgm:cxn modelId="{CF57BDCC-399C-4097-AD0B-D32BEC701B96}" type="presOf" srcId="{9AB82B97-BFA6-40F9-B155-A5BA18F7D655}" destId="{11D832F9-A866-4342-8BEF-C2762D843C1C}" srcOrd="0" destOrd="0" presId="urn:microsoft.com/office/officeart/2018/2/layout/IconVerticalSolidList"/>
    <dgm:cxn modelId="{1E3EA3E5-998E-4061-B301-C3970F7012FC}" srcId="{9AB82B97-BFA6-40F9-B155-A5BA18F7D655}" destId="{1F334A6A-31EB-4A2C-BE6B-FFC06C08E47E}" srcOrd="1" destOrd="0" parTransId="{D94E6794-2488-4C44-849A-B3BF578C16D5}" sibTransId="{E4DB12BA-3901-419F-854E-9B85318B15C0}"/>
    <dgm:cxn modelId="{FAC9D8F0-3202-4723-ADD3-E4B6CEC7082E}" type="presOf" srcId="{B573157B-6718-48A0-B785-9953DCB1F63F}" destId="{62E4A688-9140-4C8A-B55C-8E0E9D165371}" srcOrd="0" destOrd="0" presId="urn:microsoft.com/office/officeart/2018/2/layout/IconVerticalSolidList"/>
    <dgm:cxn modelId="{68277A44-0A48-408F-8190-87CE78C5C52A}" type="presParOf" srcId="{11D832F9-A866-4342-8BEF-C2762D843C1C}" destId="{C74D914B-31FA-4C62-83A6-86312C4323A9}" srcOrd="0" destOrd="0" presId="urn:microsoft.com/office/officeart/2018/2/layout/IconVerticalSolidList"/>
    <dgm:cxn modelId="{312D9185-717A-409C-9553-A7CEC422DC7D}" type="presParOf" srcId="{C74D914B-31FA-4C62-83A6-86312C4323A9}" destId="{BED96228-E9A1-469A-BC0D-6520BF09B3B6}" srcOrd="0" destOrd="0" presId="urn:microsoft.com/office/officeart/2018/2/layout/IconVerticalSolidList"/>
    <dgm:cxn modelId="{FE50B111-8C30-42B7-8647-2AC34C67322F}" type="presParOf" srcId="{C74D914B-31FA-4C62-83A6-86312C4323A9}" destId="{780B6D82-0481-46A6-B910-0D7DCAB0CBF1}" srcOrd="1" destOrd="0" presId="urn:microsoft.com/office/officeart/2018/2/layout/IconVerticalSolidList"/>
    <dgm:cxn modelId="{008D3041-B1A8-41F1-8A2E-65C835ECFD0F}" type="presParOf" srcId="{C74D914B-31FA-4C62-83A6-86312C4323A9}" destId="{0318940D-0466-444A-81CC-C1DED55C55D2}" srcOrd="2" destOrd="0" presId="urn:microsoft.com/office/officeart/2018/2/layout/IconVerticalSolidList"/>
    <dgm:cxn modelId="{7FD10816-4D8C-4894-88C9-1BCAEF6AB8BC}" type="presParOf" srcId="{C74D914B-31FA-4C62-83A6-86312C4323A9}" destId="{4ED3647F-3E8D-42AA-9531-3EDBC6314F0F}" srcOrd="3" destOrd="0" presId="urn:microsoft.com/office/officeart/2018/2/layout/IconVerticalSolidList"/>
    <dgm:cxn modelId="{FFB64921-97DB-4B90-98BD-454CE2FCB821}" type="presParOf" srcId="{C74D914B-31FA-4C62-83A6-86312C4323A9}" destId="{481FB247-F5EC-4A27-A57B-21BD7A152FDA}" srcOrd="4" destOrd="0" presId="urn:microsoft.com/office/officeart/2018/2/layout/IconVerticalSolidList"/>
    <dgm:cxn modelId="{D8E65712-1AED-4F99-8D97-606FB1C4D7E0}" type="presParOf" srcId="{11D832F9-A866-4342-8BEF-C2762D843C1C}" destId="{49BB59AC-23D3-4DA2-9395-85CB1E7366E0}" srcOrd="1" destOrd="0" presId="urn:microsoft.com/office/officeart/2018/2/layout/IconVerticalSolidList"/>
    <dgm:cxn modelId="{C78ABFD3-9031-4D08-AA7B-A0243E7F9161}" type="presParOf" srcId="{11D832F9-A866-4342-8BEF-C2762D843C1C}" destId="{7CBF3383-BA7E-49DE-AD83-06755F7991AE}" srcOrd="2" destOrd="0" presId="urn:microsoft.com/office/officeart/2018/2/layout/IconVerticalSolidList"/>
    <dgm:cxn modelId="{D5F16A23-0133-45CE-BF66-6E991AE6FCED}" type="presParOf" srcId="{7CBF3383-BA7E-49DE-AD83-06755F7991AE}" destId="{25F38A83-2E9E-4D35-9E37-28EC2D9F5807}" srcOrd="0" destOrd="0" presId="urn:microsoft.com/office/officeart/2018/2/layout/IconVerticalSolidList"/>
    <dgm:cxn modelId="{18FD73DA-26F7-41E0-B80F-7B109BB54DE6}" type="presParOf" srcId="{7CBF3383-BA7E-49DE-AD83-06755F7991AE}" destId="{2A07545F-09FD-4FDD-AD13-EDE0C0F37AF7}" srcOrd="1" destOrd="0" presId="urn:microsoft.com/office/officeart/2018/2/layout/IconVerticalSolidList"/>
    <dgm:cxn modelId="{78B840EC-FD76-4CF8-AD98-7CD1EE06CC17}" type="presParOf" srcId="{7CBF3383-BA7E-49DE-AD83-06755F7991AE}" destId="{A33A10F4-CB56-4AAE-88E6-53C052528765}" srcOrd="2" destOrd="0" presId="urn:microsoft.com/office/officeart/2018/2/layout/IconVerticalSolidList"/>
    <dgm:cxn modelId="{FA404EE0-44F1-46AD-9531-7F5F642F957E}" type="presParOf" srcId="{7CBF3383-BA7E-49DE-AD83-06755F7991AE}" destId="{F26D2DB3-6EAD-4603-A152-7E466B60BFE3}" srcOrd="3" destOrd="0" presId="urn:microsoft.com/office/officeart/2018/2/layout/IconVerticalSolidList"/>
    <dgm:cxn modelId="{F2E64A5F-B646-4743-BADF-E79666568A39}" type="presParOf" srcId="{7CBF3383-BA7E-49DE-AD83-06755F7991AE}" destId="{4CB55058-85C0-4D36-84D4-93F995A7D4FB}" srcOrd="4" destOrd="0" presId="urn:microsoft.com/office/officeart/2018/2/layout/IconVerticalSolidList"/>
    <dgm:cxn modelId="{9B21C7A1-E0B3-43E7-A6BF-9BB93D27C7AB}" type="presParOf" srcId="{11D832F9-A866-4342-8BEF-C2762D843C1C}" destId="{CDE54140-C026-4614-B55C-97B65815F3AE}" srcOrd="3" destOrd="0" presId="urn:microsoft.com/office/officeart/2018/2/layout/IconVerticalSolidList"/>
    <dgm:cxn modelId="{F077EDF6-9F60-4845-AE46-158B3FCE651B}" type="presParOf" srcId="{11D832F9-A866-4342-8BEF-C2762D843C1C}" destId="{6F4301F5-ACE9-4C51-985E-DBEE7E1FDCBE}" srcOrd="4" destOrd="0" presId="urn:microsoft.com/office/officeart/2018/2/layout/IconVerticalSolidList"/>
    <dgm:cxn modelId="{B8389BF3-5C18-49A0-B524-32B95F07D151}" type="presParOf" srcId="{6F4301F5-ACE9-4C51-985E-DBEE7E1FDCBE}" destId="{42848EF6-6868-470D-8DB2-4E8CF292A2B7}" srcOrd="0" destOrd="0" presId="urn:microsoft.com/office/officeart/2018/2/layout/IconVerticalSolidList"/>
    <dgm:cxn modelId="{19C6E813-AC46-4F29-B0EF-C608DEF2EA34}" type="presParOf" srcId="{6F4301F5-ACE9-4C51-985E-DBEE7E1FDCBE}" destId="{26C2EB86-442C-40FF-9C7E-B8E1F5E43077}" srcOrd="1" destOrd="0" presId="urn:microsoft.com/office/officeart/2018/2/layout/IconVerticalSolidList"/>
    <dgm:cxn modelId="{5C1934EA-A8BF-483B-BD27-85BB372735D6}" type="presParOf" srcId="{6F4301F5-ACE9-4C51-985E-DBEE7E1FDCBE}" destId="{F3A16A27-FC03-4655-BAFB-0A4844B255A6}" srcOrd="2" destOrd="0" presId="urn:microsoft.com/office/officeart/2018/2/layout/IconVerticalSolidList"/>
    <dgm:cxn modelId="{FE380840-9A65-4221-AA91-F1FFF62EEFB0}" type="presParOf" srcId="{6F4301F5-ACE9-4C51-985E-DBEE7E1FDCBE}" destId="{2D59CEBD-1222-4159-B958-9DD3B4696ECB}" srcOrd="3" destOrd="0" presId="urn:microsoft.com/office/officeart/2018/2/layout/IconVerticalSolidList"/>
    <dgm:cxn modelId="{77250254-A4BC-4336-A87E-2E71AD2C1659}" type="presParOf" srcId="{6F4301F5-ACE9-4C51-985E-DBEE7E1FDCBE}" destId="{AA5919D1-EE22-4CE1-8E6F-028E4A60746B}" srcOrd="4" destOrd="0" presId="urn:microsoft.com/office/officeart/2018/2/layout/IconVerticalSolidList"/>
    <dgm:cxn modelId="{EEF5479C-94B4-4EFF-AAC1-DA46E19C1408}" type="presParOf" srcId="{11D832F9-A866-4342-8BEF-C2762D843C1C}" destId="{4BBCC3BC-2E72-4744-A49B-09470481C165}" srcOrd="5" destOrd="0" presId="urn:microsoft.com/office/officeart/2018/2/layout/IconVerticalSolidList"/>
    <dgm:cxn modelId="{79AE70A4-2BFD-4647-B7A1-4EFA45927B26}" type="presParOf" srcId="{11D832F9-A866-4342-8BEF-C2762D843C1C}" destId="{8E0EDA26-9B24-406C-8250-E3A7145E9CAE}" srcOrd="6" destOrd="0" presId="urn:microsoft.com/office/officeart/2018/2/layout/IconVerticalSolidList"/>
    <dgm:cxn modelId="{1E0436A1-A76C-4F03-ADBC-A5D78DCE06EA}" type="presParOf" srcId="{8E0EDA26-9B24-406C-8250-E3A7145E9CAE}" destId="{CC80E82D-215E-4390-AF1B-03B2225CCF9C}" srcOrd="0" destOrd="0" presId="urn:microsoft.com/office/officeart/2018/2/layout/IconVerticalSolidList"/>
    <dgm:cxn modelId="{C7808C63-C43B-4597-BC73-471965853EA2}" type="presParOf" srcId="{8E0EDA26-9B24-406C-8250-E3A7145E9CAE}" destId="{A4ADA291-9AF9-4C14-B9AC-58C43842D3E8}" srcOrd="1" destOrd="0" presId="urn:microsoft.com/office/officeart/2018/2/layout/IconVerticalSolidList"/>
    <dgm:cxn modelId="{1C75C2DE-7C75-4F54-BF2C-9A22DC5EA7AC}" type="presParOf" srcId="{8E0EDA26-9B24-406C-8250-E3A7145E9CAE}" destId="{CA4B245D-A710-4DE9-B5F4-4EA8159D22A5}" srcOrd="2" destOrd="0" presId="urn:microsoft.com/office/officeart/2018/2/layout/IconVerticalSolidList"/>
    <dgm:cxn modelId="{D838CDD8-C365-4BBC-A7C1-E836894BA552}" type="presParOf" srcId="{8E0EDA26-9B24-406C-8250-E3A7145E9CAE}" destId="{25444F36-66BF-40CC-8768-B2CF36640B6D}" srcOrd="3" destOrd="0" presId="urn:microsoft.com/office/officeart/2018/2/layout/IconVerticalSolidList"/>
    <dgm:cxn modelId="{55790007-9D07-483F-B3E3-5E9C4C366179}" type="presParOf" srcId="{8E0EDA26-9B24-406C-8250-E3A7145E9CAE}" destId="{3C954D83-416F-4B70-9FB3-D1E013C15360}" srcOrd="4" destOrd="0" presId="urn:microsoft.com/office/officeart/2018/2/layout/IconVerticalSolidList"/>
    <dgm:cxn modelId="{CD5DB932-99A7-4F7F-9DED-C6EA2F1D301E}" type="presParOf" srcId="{11D832F9-A866-4342-8BEF-C2762D843C1C}" destId="{BA834672-771C-4550-B65A-6F4BB85CCBCA}" srcOrd="7" destOrd="0" presId="urn:microsoft.com/office/officeart/2018/2/layout/IconVerticalSolidList"/>
    <dgm:cxn modelId="{028758FF-61FB-49B0-839A-14B61948104C}" type="presParOf" srcId="{11D832F9-A866-4342-8BEF-C2762D843C1C}" destId="{72590621-1BE2-4882-8975-98955675CDF4}" srcOrd="8" destOrd="0" presId="urn:microsoft.com/office/officeart/2018/2/layout/IconVerticalSolidList"/>
    <dgm:cxn modelId="{493BDF36-2F92-4E57-91EC-C414A936D211}" type="presParOf" srcId="{72590621-1BE2-4882-8975-98955675CDF4}" destId="{8E0BDBD7-514D-4072-9652-A1FF766DB35A}" srcOrd="0" destOrd="0" presId="urn:microsoft.com/office/officeart/2018/2/layout/IconVerticalSolidList"/>
    <dgm:cxn modelId="{19BAD1A2-4938-42E2-B86C-34900242F2C5}" type="presParOf" srcId="{72590621-1BE2-4882-8975-98955675CDF4}" destId="{08C86546-19F5-4BE4-AE41-0ABD8993548C}" srcOrd="1" destOrd="0" presId="urn:microsoft.com/office/officeart/2018/2/layout/IconVerticalSolidList"/>
    <dgm:cxn modelId="{D0A356A9-DD70-4D67-9BAA-A97F4B488248}" type="presParOf" srcId="{72590621-1BE2-4882-8975-98955675CDF4}" destId="{D049E749-ADC1-4D91-99F6-8BFAE8F9CA2D}" srcOrd="2" destOrd="0" presId="urn:microsoft.com/office/officeart/2018/2/layout/IconVerticalSolidList"/>
    <dgm:cxn modelId="{813847AD-8F38-4513-AC6D-DD0352FF7A7D}" type="presParOf" srcId="{72590621-1BE2-4882-8975-98955675CDF4}" destId="{62E4A688-9140-4C8A-B55C-8E0E9D165371}" srcOrd="3" destOrd="0" presId="urn:microsoft.com/office/officeart/2018/2/layout/IconVerticalSolidList"/>
    <dgm:cxn modelId="{DA279CFF-FEF5-4E94-BFFC-E6349AB1513F}" type="presParOf" srcId="{72590621-1BE2-4882-8975-98955675CDF4}" destId="{C4A5A235-CD55-4111-97EF-A6BB2EF53F61}" srcOrd="4" destOrd="0" presId="urn:microsoft.com/office/officeart/2018/2/layout/IconVerticalSolidList"/>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8D10B6-4D5B-458E-82BD-3BF6062E6440}">
      <dsp:nvSpPr>
        <dsp:cNvPr id="0" name=""/>
        <dsp:cNvSpPr/>
      </dsp:nvSpPr>
      <dsp:spPr>
        <a:xfrm>
          <a:off x="0" y="3097427"/>
          <a:ext cx="10972800" cy="1016644"/>
        </a:xfrm>
        <a:prstGeom prst="rect">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bg1"/>
              </a:solidFill>
            </a:rPr>
            <a:t>Collaboratively provides guidance and recommendations to inform workforce investments &amp; capacity building for the 2025-2027 legislative biennium. </a:t>
          </a:r>
        </a:p>
      </dsp:txBody>
      <dsp:txXfrm>
        <a:off x="0" y="3097427"/>
        <a:ext cx="10972800" cy="1016644"/>
      </dsp:txXfrm>
    </dsp:sp>
    <dsp:sp modelId="{9A811736-D81C-49C5-AF60-282F248C54C4}">
      <dsp:nvSpPr>
        <dsp:cNvPr id="0" name=""/>
        <dsp:cNvSpPr/>
      </dsp:nvSpPr>
      <dsp:spPr>
        <a:xfrm rot="10800000">
          <a:off x="0" y="1549077"/>
          <a:ext cx="10972800" cy="1563599"/>
        </a:xfrm>
        <a:prstGeom prst="upArrowCallou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1"/>
              </a:solidFill>
              <a:cs typeface="Calibri"/>
            </a:rPr>
            <a:t>Summarize what is currently know about the workforce of our public health system.</a:t>
          </a:r>
          <a:endParaRPr lang="en-US" sz="2400" kern="1200" dirty="0">
            <a:solidFill>
              <a:schemeClr val="tx1"/>
            </a:solidFill>
            <a:cs typeface="Calibri" panose="020F0502020204030204" pitchFamily="34" charset="0"/>
          </a:endParaRPr>
        </a:p>
      </dsp:txBody>
      <dsp:txXfrm rot="10800000">
        <a:off x="0" y="1549077"/>
        <a:ext cx="10972800" cy="1015980"/>
      </dsp:txXfrm>
    </dsp:sp>
    <dsp:sp modelId="{85C5F736-95C7-46A5-B0A9-1C21490D881C}">
      <dsp:nvSpPr>
        <dsp:cNvPr id="0" name=""/>
        <dsp:cNvSpPr/>
      </dsp:nvSpPr>
      <dsp:spPr>
        <a:xfrm rot="10800000">
          <a:off x="0" y="727"/>
          <a:ext cx="10972800" cy="1563599"/>
        </a:xfrm>
        <a:prstGeom prst="upArrowCallout">
          <a:avLst/>
        </a:prstGeom>
        <a:solidFill>
          <a:srgbClr val="00559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bg1"/>
              </a:solidFill>
              <a:cs typeface="Calibri" panose="020F0502020204030204" pitchFamily="34" charset="0"/>
            </a:rPr>
            <a:t>Responds to funding and priorities within the 2023-2025 biennium legislative deliverable for Public Health Modernization.</a:t>
          </a:r>
        </a:p>
      </dsp:txBody>
      <dsp:txXfrm rot="10800000">
        <a:off x="0" y="727"/>
        <a:ext cx="10972800" cy="10159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C81217-7C4E-4B70-BFAC-D485DCFF7929}">
      <dsp:nvSpPr>
        <dsp:cNvPr id="0" name=""/>
        <dsp:cNvSpPr/>
      </dsp:nvSpPr>
      <dsp:spPr>
        <a:xfrm>
          <a:off x="966" y="316169"/>
          <a:ext cx="3091160" cy="1236464"/>
        </a:xfrm>
        <a:prstGeom prst="chevron">
          <a:avLst/>
        </a:prstGeom>
        <a:solidFill>
          <a:srgbClr val="00559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rgbClr val="FFC000"/>
              </a:solidFill>
            </a:rPr>
            <a:t>Phase 1    </a:t>
          </a:r>
          <a:r>
            <a:rPr lang="en-US" sz="2000" kern="1200" dirty="0"/>
            <a:t>January 2024 – June 2024</a:t>
          </a:r>
        </a:p>
      </dsp:txBody>
      <dsp:txXfrm>
        <a:off x="619198" y="316169"/>
        <a:ext cx="1854696" cy="1236464"/>
      </dsp:txXfrm>
    </dsp:sp>
    <dsp:sp modelId="{8718360E-CE9F-4009-ADD3-CDDDA59AA4F2}">
      <dsp:nvSpPr>
        <dsp:cNvPr id="0" name=""/>
        <dsp:cNvSpPr/>
      </dsp:nvSpPr>
      <dsp:spPr>
        <a:xfrm>
          <a:off x="966" y="1707192"/>
          <a:ext cx="2472928" cy="265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228600" lvl="1" indent="-228600" algn="l" defTabSz="889000">
            <a:lnSpc>
              <a:spcPct val="90000"/>
            </a:lnSpc>
            <a:spcBef>
              <a:spcPct val="0"/>
            </a:spcBef>
            <a:spcAft>
              <a:spcPct val="15000"/>
            </a:spcAft>
            <a:buFont typeface="Arial" panose="020B0604020202020204" pitchFamily="34" charset="0"/>
            <a:buChar char="•"/>
          </a:pPr>
          <a:r>
            <a:rPr lang="en-US" sz="2000" b="1" i="0" u="none" kern="1200" dirty="0"/>
            <a:t>Research, Assessment, &amp; Convene:  </a:t>
          </a:r>
          <a:r>
            <a:rPr lang="en-US" sz="2000" b="0" i="0" u="none" kern="1200" dirty="0"/>
            <a:t>WYSAC literature review, building workgroup, workgroup prioritization of needs/gaps</a:t>
          </a:r>
          <a:endParaRPr lang="en-US" sz="2000" kern="1200" dirty="0"/>
        </a:p>
      </dsp:txBody>
      <dsp:txXfrm>
        <a:off x="966" y="1707192"/>
        <a:ext cx="2472928" cy="2655000"/>
      </dsp:txXfrm>
    </dsp:sp>
    <dsp:sp modelId="{90CA615A-4E2D-4293-89D3-03E030C41F2B}">
      <dsp:nvSpPr>
        <dsp:cNvPr id="0" name=""/>
        <dsp:cNvSpPr/>
      </dsp:nvSpPr>
      <dsp:spPr>
        <a:xfrm>
          <a:off x="2876126" y="316169"/>
          <a:ext cx="3091160" cy="1236464"/>
        </a:xfrm>
        <a:prstGeom prst="chevron">
          <a:avLst/>
        </a:prstGeom>
        <a:solidFill>
          <a:srgbClr val="00559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rgbClr val="FFC000"/>
              </a:solidFill>
            </a:rPr>
            <a:t>Phase 2         </a:t>
          </a:r>
          <a:r>
            <a:rPr lang="en-US" sz="2000" kern="1200" dirty="0"/>
            <a:t>June – September 2024</a:t>
          </a:r>
        </a:p>
      </dsp:txBody>
      <dsp:txXfrm>
        <a:off x="3494358" y="316169"/>
        <a:ext cx="1854696" cy="1236464"/>
      </dsp:txXfrm>
    </dsp:sp>
    <dsp:sp modelId="{B4751182-E3C4-4561-9CA5-C496739B56B9}">
      <dsp:nvSpPr>
        <dsp:cNvPr id="0" name=""/>
        <dsp:cNvSpPr/>
      </dsp:nvSpPr>
      <dsp:spPr>
        <a:xfrm>
          <a:off x="2876126" y="1707192"/>
          <a:ext cx="2472928" cy="265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228600" lvl="1" indent="-228600" algn="l" defTabSz="889000">
            <a:lnSpc>
              <a:spcPct val="90000"/>
            </a:lnSpc>
            <a:spcBef>
              <a:spcPct val="0"/>
            </a:spcBef>
            <a:spcAft>
              <a:spcPct val="15000"/>
            </a:spcAft>
            <a:buChar char="•"/>
          </a:pPr>
          <a:r>
            <a:rPr lang="en-US" sz="2000" b="1" kern="1200" dirty="0"/>
            <a:t>Community Engagement: </a:t>
          </a:r>
          <a:r>
            <a:rPr lang="en-US" sz="2000" b="0" kern="1200" dirty="0"/>
            <a:t>OHA Workforce Team hosts engagement sessions to gather </a:t>
          </a:r>
          <a:r>
            <a:rPr lang="en-US" sz="2000" kern="1200" dirty="0"/>
            <a:t>workforce feedback </a:t>
          </a:r>
        </a:p>
      </dsp:txBody>
      <dsp:txXfrm>
        <a:off x="2876126" y="1707192"/>
        <a:ext cx="2472928" cy="2655000"/>
      </dsp:txXfrm>
    </dsp:sp>
    <dsp:sp modelId="{3C31BDEC-D5C6-4E9D-8B03-D7C20689E39F}">
      <dsp:nvSpPr>
        <dsp:cNvPr id="0" name=""/>
        <dsp:cNvSpPr/>
      </dsp:nvSpPr>
      <dsp:spPr>
        <a:xfrm>
          <a:off x="5843712" y="316169"/>
          <a:ext cx="3091160" cy="1236464"/>
        </a:xfrm>
        <a:prstGeom prst="chevron">
          <a:avLst/>
        </a:prstGeom>
        <a:solidFill>
          <a:srgbClr val="00559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rgbClr val="FFC000"/>
              </a:solidFill>
            </a:rPr>
            <a:t>Phase 3 </a:t>
          </a:r>
          <a:r>
            <a:rPr lang="en-US" sz="2000" kern="1200" dirty="0"/>
            <a:t>September – November 2024</a:t>
          </a:r>
        </a:p>
      </dsp:txBody>
      <dsp:txXfrm>
        <a:off x="6461944" y="316169"/>
        <a:ext cx="1854696" cy="1236464"/>
      </dsp:txXfrm>
    </dsp:sp>
    <dsp:sp modelId="{A02BE208-C1A1-4DA4-B418-582AB23DCD91}">
      <dsp:nvSpPr>
        <dsp:cNvPr id="0" name=""/>
        <dsp:cNvSpPr/>
      </dsp:nvSpPr>
      <dsp:spPr>
        <a:xfrm>
          <a:off x="5751287" y="1707192"/>
          <a:ext cx="2657779" cy="265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228600" lvl="1" indent="-228600" algn="l" defTabSz="889000">
            <a:lnSpc>
              <a:spcPct val="90000"/>
            </a:lnSpc>
            <a:spcBef>
              <a:spcPct val="0"/>
            </a:spcBef>
            <a:spcAft>
              <a:spcPct val="15000"/>
            </a:spcAft>
            <a:buChar char="•"/>
          </a:pPr>
          <a:r>
            <a:rPr lang="en-US" sz="2000" b="1" i="0" u="none" kern="1200" dirty="0"/>
            <a:t>Draft Recommendations: </a:t>
          </a:r>
          <a:r>
            <a:rPr lang="en-US" sz="2000" b="0" i="0" u="none" kern="1200" dirty="0"/>
            <a:t>Workgroup reviews all information (WYSAC materials, workforce engagement input, Costing &amp; Capacity Assessment)</a:t>
          </a:r>
          <a:endParaRPr lang="en-US" sz="2000" kern="1200" dirty="0"/>
        </a:p>
      </dsp:txBody>
      <dsp:txXfrm>
        <a:off x="5751287" y="1707192"/>
        <a:ext cx="2657779" cy="2655000"/>
      </dsp:txXfrm>
    </dsp:sp>
    <dsp:sp modelId="{26571DA2-0652-4188-B56B-91C3BA76CC7E}">
      <dsp:nvSpPr>
        <dsp:cNvPr id="0" name=""/>
        <dsp:cNvSpPr/>
      </dsp:nvSpPr>
      <dsp:spPr>
        <a:xfrm>
          <a:off x="8718873" y="316169"/>
          <a:ext cx="3091160" cy="1236464"/>
        </a:xfrm>
        <a:prstGeom prst="chevron">
          <a:avLst/>
        </a:prstGeom>
        <a:solidFill>
          <a:srgbClr val="00559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rgbClr val="FFC000"/>
              </a:solidFill>
            </a:rPr>
            <a:t>Phase 4</a:t>
          </a:r>
          <a:r>
            <a:rPr lang="en-US" sz="2000" kern="1200" dirty="0"/>
            <a:t> December 2024 – April 2025</a:t>
          </a:r>
        </a:p>
      </dsp:txBody>
      <dsp:txXfrm>
        <a:off x="9337105" y="316169"/>
        <a:ext cx="1854696" cy="1236464"/>
      </dsp:txXfrm>
    </dsp:sp>
    <dsp:sp modelId="{0CB16839-A874-4263-9EBB-6DF9222B1B25}">
      <dsp:nvSpPr>
        <dsp:cNvPr id="0" name=""/>
        <dsp:cNvSpPr/>
      </dsp:nvSpPr>
      <dsp:spPr>
        <a:xfrm>
          <a:off x="8718873" y="1707192"/>
          <a:ext cx="2472928" cy="265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228600" lvl="1" indent="-228600" algn="l" defTabSz="889000">
            <a:lnSpc>
              <a:spcPct val="90000"/>
            </a:lnSpc>
            <a:spcBef>
              <a:spcPct val="0"/>
            </a:spcBef>
            <a:spcAft>
              <a:spcPct val="15000"/>
            </a:spcAft>
            <a:buChar char="•"/>
          </a:pPr>
          <a:r>
            <a:rPr lang="en-US" sz="2000" b="1" kern="1200" dirty="0"/>
            <a:t>PHAB Approval &amp; Draft Statewide Plan</a:t>
          </a:r>
          <a:r>
            <a:rPr lang="en-US" sz="2000" kern="1200" dirty="0"/>
            <a:t>: Present recommendations to PHAB and begin drafting Statewide Public Health System Workforce Plan based on recommendations​</a:t>
          </a:r>
        </a:p>
      </dsp:txBody>
      <dsp:txXfrm>
        <a:off x="8718873" y="1707192"/>
        <a:ext cx="2472928" cy="2655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D96228-E9A1-469A-BC0D-6520BF09B3B6}">
      <dsp:nvSpPr>
        <dsp:cNvPr id="0" name=""/>
        <dsp:cNvSpPr/>
      </dsp:nvSpPr>
      <dsp:spPr>
        <a:xfrm>
          <a:off x="0" y="5742"/>
          <a:ext cx="10972800" cy="75241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80B6D82-0481-46A6-B910-0D7DCAB0CBF1}">
      <dsp:nvSpPr>
        <dsp:cNvPr id="0" name=""/>
        <dsp:cNvSpPr/>
      </dsp:nvSpPr>
      <dsp:spPr>
        <a:xfrm>
          <a:off x="227604" y="175035"/>
          <a:ext cx="413827" cy="41382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D3647F-3E8D-42AA-9531-3EDBC6314F0F}">
      <dsp:nvSpPr>
        <dsp:cNvPr id="0" name=""/>
        <dsp:cNvSpPr/>
      </dsp:nvSpPr>
      <dsp:spPr>
        <a:xfrm>
          <a:off x="869036" y="5742"/>
          <a:ext cx="4937760" cy="752412"/>
        </a:xfrm>
        <a:prstGeom prst="rect">
          <a:avLst/>
        </a:prstGeom>
        <a:solidFill>
          <a:srgbClr val="FFC000"/>
        </a:solidFill>
        <a:ln>
          <a:noFill/>
        </a:ln>
        <a:effectLst/>
      </dsp:spPr>
      <dsp:style>
        <a:lnRef idx="0">
          <a:scrgbClr r="0" g="0" b="0"/>
        </a:lnRef>
        <a:fillRef idx="0">
          <a:scrgbClr r="0" g="0" b="0"/>
        </a:fillRef>
        <a:effectRef idx="0">
          <a:scrgbClr r="0" g="0" b="0"/>
        </a:effectRef>
        <a:fontRef idx="minor"/>
      </dsp:style>
      <dsp:txBody>
        <a:bodyPr spcFirstLastPara="0" vert="horz" wrap="square" lIns="79630" tIns="79630" rIns="79630" bIns="79630" numCol="1" spcCol="1270" anchor="ctr" anchorCtr="0">
          <a:noAutofit/>
        </a:bodyPr>
        <a:lstStyle/>
        <a:p>
          <a:pPr marL="0" lvl="0" indent="0" algn="l" defTabSz="889000">
            <a:lnSpc>
              <a:spcPct val="100000"/>
            </a:lnSpc>
            <a:spcBef>
              <a:spcPct val="0"/>
            </a:spcBef>
            <a:spcAft>
              <a:spcPct val="35000"/>
            </a:spcAft>
            <a:buNone/>
          </a:pPr>
          <a:r>
            <a:rPr lang="en-US" sz="2000" kern="1200">
              <a:solidFill>
                <a:schemeClr val="tx1"/>
              </a:solidFill>
              <a:latin typeface="+mn-lt"/>
            </a:rPr>
            <a:t>Everyone</a:t>
          </a:r>
        </a:p>
      </dsp:txBody>
      <dsp:txXfrm>
        <a:off x="869036" y="5742"/>
        <a:ext cx="4937760" cy="752412"/>
      </dsp:txXfrm>
    </dsp:sp>
    <dsp:sp modelId="{481FB247-F5EC-4A27-A57B-21BD7A152FDA}">
      <dsp:nvSpPr>
        <dsp:cNvPr id="0" name=""/>
        <dsp:cNvSpPr/>
      </dsp:nvSpPr>
      <dsp:spPr>
        <a:xfrm>
          <a:off x="5806796" y="5742"/>
          <a:ext cx="5165153" cy="752412"/>
        </a:xfrm>
        <a:prstGeom prst="rect">
          <a:avLst/>
        </a:prstGeom>
        <a:solidFill>
          <a:srgbClr val="005595">
            <a:alpha val="90000"/>
          </a:srgbClr>
        </a:solidFill>
        <a:ln w="12700" cap="flat" cmpd="sng" algn="ctr">
          <a:solidFill>
            <a:srgbClr val="BBE0E3">
              <a:alpha val="90000"/>
              <a:tint val="40000"/>
              <a:hueOff val="0"/>
              <a:satOff val="0"/>
              <a:lumOff val="0"/>
              <a:alphaOff val="0"/>
            </a:srgbClr>
          </a:solidFill>
          <a:prstDash val="solid"/>
          <a:miter lim="800000"/>
        </a:ln>
        <a:effectLst/>
      </dsp:spPr>
      <dsp:style>
        <a:lnRef idx="0">
          <a:scrgbClr r="0" g="0" b="0"/>
        </a:lnRef>
        <a:fillRef idx="0">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l" defTabSz="889000">
            <a:lnSpc>
              <a:spcPct val="100000"/>
            </a:lnSpc>
            <a:spcBef>
              <a:spcPct val="0"/>
            </a:spcBef>
            <a:spcAft>
              <a:spcPct val="35000"/>
            </a:spcAft>
            <a:buNone/>
          </a:pPr>
          <a:r>
            <a:rPr lang="en-US" sz="2000" kern="1200">
              <a:solidFill>
                <a:schemeClr val="bg1"/>
              </a:solidFill>
              <a:latin typeface="+mn-lt"/>
            </a:rPr>
            <a:t>Public Health </a:t>
          </a:r>
          <a:r>
            <a:rPr lang="en-US" sz="2000" kern="1200">
              <a:solidFill>
                <a:schemeClr val="bg1"/>
              </a:solidFill>
              <a:latin typeface="+mn-lt"/>
              <a:ea typeface="+mn-ea"/>
              <a:cs typeface="+mn-cs"/>
            </a:rPr>
            <a:t>Modernization</a:t>
          </a:r>
          <a:r>
            <a:rPr lang="en-US" sz="2000" kern="1200">
              <a:solidFill>
                <a:schemeClr val="bg1"/>
              </a:solidFill>
              <a:latin typeface="+mn-lt"/>
            </a:rPr>
            <a:t> Monthly Chat - August 1st</a:t>
          </a:r>
        </a:p>
      </dsp:txBody>
      <dsp:txXfrm>
        <a:off x="5806796" y="5742"/>
        <a:ext cx="5165153" cy="752412"/>
      </dsp:txXfrm>
    </dsp:sp>
    <dsp:sp modelId="{25F38A83-2E9E-4D35-9E37-28EC2D9F5807}">
      <dsp:nvSpPr>
        <dsp:cNvPr id="0" name=""/>
        <dsp:cNvSpPr/>
      </dsp:nvSpPr>
      <dsp:spPr>
        <a:xfrm>
          <a:off x="0" y="946258"/>
          <a:ext cx="10972800" cy="75241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A07545F-09FD-4FDD-AD13-EDE0C0F37AF7}">
      <dsp:nvSpPr>
        <dsp:cNvPr id="0" name=""/>
        <dsp:cNvSpPr/>
      </dsp:nvSpPr>
      <dsp:spPr>
        <a:xfrm>
          <a:off x="227604" y="1115551"/>
          <a:ext cx="413827" cy="41382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26D2DB3-6EAD-4603-A152-7E466B60BFE3}">
      <dsp:nvSpPr>
        <dsp:cNvPr id="0" name=""/>
        <dsp:cNvSpPr/>
      </dsp:nvSpPr>
      <dsp:spPr>
        <a:xfrm>
          <a:off x="869036" y="946258"/>
          <a:ext cx="4937760" cy="752412"/>
        </a:xfrm>
        <a:prstGeom prst="rect">
          <a:avLst/>
        </a:prstGeom>
        <a:solidFill>
          <a:srgbClr val="FFC000"/>
        </a:solidFill>
        <a:ln>
          <a:noFill/>
        </a:ln>
        <a:effectLst/>
      </dsp:spPr>
      <dsp:style>
        <a:lnRef idx="0">
          <a:scrgbClr r="0" g="0" b="0"/>
        </a:lnRef>
        <a:fillRef idx="0">
          <a:scrgbClr r="0" g="0" b="0"/>
        </a:fillRef>
        <a:effectRef idx="0">
          <a:scrgbClr r="0" g="0" b="0"/>
        </a:effectRef>
        <a:fontRef idx="minor"/>
      </dsp:style>
      <dsp:txBody>
        <a:bodyPr spcFirstLastPara="0" vert="horz" wrap="square" lIns="79630" tIns="79630" rIns="79630" bIns="79630" numCol="1" spcCol="1270" anchor="ctr" anchorCtr="0">
          <a:noAutofit/>
        </a:bodyPr>
        <a:lstStyle/>
        <a:p>
          <a:pPr marL="0" lvl="0" indent="0" algn="l" defTabSz="889000">
            <a:lnSpc>
              <a:spcPct val="100000"/>
            </a:lnSpc>
            <a:spcBef>
              <a:spcPct val="0"/>
            </a:spcBef>
            <a:spcAft>
              <a:spcPct val="35000"/>
            </a:spcAft>
            <a:buNone/>
          </a:pPr>
          <a:r>
            <a:rPr lang="en-US" sz="2000" kern="1200">
              <a:solidFill>
                <a:schemeClr val="tx1"/>
              </a:solidFill>
              <a:latin typeface="+mn-lt"/>
            </a:rPr>
            <a:t>Tribal Public Health Workforce</a:t>
          </a:r>
        </a:p>
      </dsp:txBody>
      <dsp:txXfrm>
        <a:off x="869036" y="946258"/>
        <a:ext cx="4937760" cy="752412"/>
      </dsp:txXfrm>
    </dsp:sp>
    <dsp:sp modelId="{4CB55058-85C0-4D36-84D4-93F995A7D4FB}">
      <dsp:nvSpPr>
        <dsp:cNvPr id="0" name=""/>
        <dsp:cNvSpPr/>
      </dsp:nvSpPr>
      <dsp:spPr>
        <a:xfrm>
          <a:off x="5806796" y="946258"/>
          <a:ext cx="5165153" cy="752412"/>
        </a:xfrm>
        <a:prstGeom prst="rect">
          <a:avLst/>
        </a:prstGeom>
        <a:solidFill>
          <a:srgbClr val="005595">
            <a:alpha val="90000"/>
          </a:srgbClr>
        </a:solidFill>
        <a:ln>
          <a:noFill/>
        </a:ln>
        <a:effectLst/>
      </dsp:spPr>
      <dsp:style>
        <a:lnRef idx="0">
          <a:scrgbClr r="0" g="0" b="0"/>
        </a:lnRef>
        <a:fillRef idx="0">
          <a:scrgbClr r="0" g="0" b="0"/>
        </a:fillRef>
        <a:effectRef idx="0">
          <a:scrgbClr r="0" g="0" b="0"/>
        </a:effectRef>
        <a:fontRef idx="minor"/>
      </dsp:style>
      <dsp:txBody>
        <a:bodyPr spcFirstLastPara="0" vert="horz" wrap="square" lIns="79630" tIns="79630" rIns="79630" bIns="79630" numCol="1" spcCol="1270" anchor="ctr" anchorCtr="0">
          <a:noAutofit/>
        </a:bodyPr>
        <a:lstStyle/>
        <a:p>
          <a:pPr marL="0" lvl="0" indent="0" algn="l" defTabSz="889000">
            <a:lnSpc>
              <a:spcPct val="100000"/>
            </a:lnSpc>
            <a:spcBef>
              <a:spcPct val="0"/>
            </a:spcBef>
            <a:spcAft>
              <a:spcPct val="35000"/>
            </a:spcAft>
            <a:buNone/>
          </a:pPr>
          <a:r>
            <a:rPr lang="en-US" sz="2000" kern="1200">
              <a:solidFill>
                <a:schemeClr val="bg1"/>
              </a:solidFill>
              <a:latin typeface="+mn-lt"/>
            </a:rPr>
            <a:t>Tribal Grantee’s Meeting – August 28</a:t>
          </a:r>
          <a:r>
            <a:rPr lang="en-US" sz="2000" kern="1200" baseline="30000">
              <a:solidFill>
                <a:schemeClr val="bg1"/>
              </a:solidFill>
              <a:latin typeface="+mn-lt"/>
            </a:rPr>
            <a:t>th</a:t>
          </a:r>
          <a:r>
            <a:rPr lang="en-US" sz="2000" kern="1200">
              <a:solidFill>
                <a:schemeClr val="bg1"/>
              </a:solidFill>
              <a:latin typeface="+mn-lt"/>
            </a:rPr>
            <a:t> </a:t>
          </a:r>
        </a:p>
        <a:p>
          <a:pPr marL="0" lvl="0" indent="0" algn="l" defTabSz="889000">
            <a:lnSpc>
              <a:spcPct val="100000"/>
            </a:lnSpc>
            <a:spcBef>
              <a:spcPct val="0"/>
            </a:spcBef>
            <a:spcAft>
              <a:spcPct val="35000"/>
            </a:spcAft>
            <a:buNone/>
          </a:pPr>
          <a:r>
            <a:rPr lang="en-US" sz="2000" kern="1200">
              <a:solidFill>
                <a:schemeClr val="bg1"/>
              </a:solidFill>
              <a:latin typeface="+mn-lt"/>
            </a:rPr>
            <a:t>Tribal Director’s Meeting – September 13</a:t>
          </a:r>
          <a:r>
            <a:rPr lang="en-US" sz="2000" kern="1200" baseline="30000">
              <a:solidFill>
                <a:schemeClr val="bg1"/>
              </a:solidFill>
              <a:latin typeface="+mn-lt"/>
            </a:rPr>
            <a:t>th</a:t>
          </a:r>
          <a:r>
            <a:rPr lang="en-US" sz="2000" kern="1200">
              <a:solidFill>
                <a:schemeClr val="bg1"/>
              </a:solidFill>
              <a:latin typeface="+mn-lt"/>
            </a:rPr>
            <a:t> </a:t>
          </a:r>
        </a:p>
      </dsp:txBody>
      <dsp:txXfrm>
        <a:off x="5806796" y="946258"/>
        <a:ext cx="5165153" cy="752412"/>
      </dsp:txXfrm>
    </dsp:sp>
    <dsp:sp modelId="{42848EF6-6868-470D-8DB2-4E8CF292A2B7}">
      <dsp:nvSpPr>
        <dsp:cNvPr id="0" name=""/>
        <dsp:cNvSpPr/>
      </dsp:nvSpPr>
      <dsp:spPr>
        <a:xfrm>
          <a:off x="0" y="1886774"/>
          <a:ext cx="10972800" cy="75241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6C2EB86-442C-40FF-9C7E-B8E1F5E43077}">
      <dsp:nvSpPr>
        <dsp:cNvPr id="0" name=""/>
        <dsp:cNvSpPr/>
      </dsp:nvSpPr>
      <dsp:spPr>
        <a:xfrm>
          <a:off x="227604" y="2056067"/>
          <a:ext cx="413827" cy="41382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59CEBD-1222-4159-B958-9DD3B4696ECB}">
      <dsp:nvSpPr>
        <dsp:cNvPr id="0" name=""/>
        <dsp:cNvSpPr/>
      </dsp:nvSpPr>
      <dsp:spPr>
        <a:xfrm>
          <a:off x="869036" y="1886774"/>
          <a:ext cx="4937760" cy="752412"/>
        </a:xfrm>
        <a:prstGeom prst="rect">
          <a:avLst/>
        </a:prstGeom>
        <a:solidFill>
          <a:srgbClr val="FFC000"/>
        </a:solidFill>
        <a:ln>
          <a:noFill/>
        </a:ln>
        <a:effectLst/>
      </dsp:spPr>
      <dsp:style>
        <a:lnRef idx="0">
          <a:scrgbClr r="0" g="0" b="0"/>
        </a:lnRef>
        <a:fillRef idx="0">
          <a:scrgbClr r="0" g="0" b="0"/>
        </a:fillRef>
        <a:effectRef idx="0">
          <a:scrgbClr r="0" g="0" b="0"/>
        </a:effectRef>
        <a:fontRef idx="minor"/>
      </dsp:style>
      <dsp:txBody>
        <a:bodyPr spcFirstLastPara="0" vert="horz" wrap="square" lIns="79630" tIns="79630" rIns="79630" bIns="79630" numCol="1" spcCol="1270" anchor="ctr" anchorCtr="0">
          <a:noAutofit/>
        </a:bodyPr>
        <a:lstStyle/>
        <a:p>
          <a:pPr marL="0" lvl="0" indent="0" algn="l" defTabSz="889000">
            <a:lnSpc>
              <a:spcPct val="100000"/>
            </a:lnSpc>
            <a:spcBef>
              <a:spcPct val="0"/>
            </a:spcBef>
            <a:spcAft>
              <a:spcPct val="35000"/>
            </a:spcAft>
            <a:buNone/>
          </a:pPr>
          <a:r>
            <a:rPr lang="en-US" sz="2000" kern="1200">
              <a:solidFill>
                <a:schemeClr val="tx1"/>
              </a:solidFill>
              <a:latin typeface="+mn-lt"/>
            </a:rPr>
            <a:t>Community Based Organization Public Health Workforce</a:t>
          </a:r>
        </a:p>
      </dsp:txBody>
      <dsp:txXfrm>
        <a:off x="869036" y="1886774"/>
        <a:ext cx="4937760" cy="752412"/>
      </dsp:txXfrm>
    </dsp:sp>
    <dsp:sp modelId="{AA5919D1-EE22-4CE1-8E6F-028E4A60746B}">
      <dsp:nvSpPr>
        <dsp:cNvPr id="0" name=""/>
        <dsp:cNvSpPr/>
      </dsp:nvSpPr>
      <dsp:spPr>
        <a:xfrm>
          <a:off x="5806796" y="1886774"/>
          <a:ext cx="5165153" cy="752412"/>
        </a:xfrm>
        <a:prstGeom prst="rect">
          <a:avLst/>
        </a:prstGeom>
        <a:solidFill>
          <a:srgbClr val="005595">
            <a:alpha val="90000"/>
          </a:srgbClr>
        </a:solidFill>
        <a:ln>
          <a:noFill/>
        </a:ln>
        <a:effectLst/>
      </dsp:spPr>
      <dsp:style>
        <a:lnRef idx="0">
          <a:scrgbClr r="0" g="0" b="0"/>
        </a:lnRef>
        <a:fillRef idx="0">
          <a:scrgbClr r="0" g="0" b="0"/>
        </a:fillRef>
        <a:effectRef idx="0">
          <a:scrgbClr r="0" g="0" b="0"/>
        </a:effectRef>
        <a:fontRef idx="minor"/>
      </dsp:style>
      <dsp:txBody>
        <a:bodyPr spcFirstLastPara="0" vert="horz" wrap="square" lIns="79630" tIns="79630" rIns="79630" bIns="79630" numCol="1" spcCol="1270" anchor="ctr" anchorCtr="0">
          <a:noAutofit/>
        </a:bodyPr>
        <a:lstStyle/>
        <a:p>
          <a:pPr marL="0" lvl="0" indent="0" algn="l" defTabSz="889000">
            <a:lnSpc>
              <a:spcPct val="100000"/>
            </a:lnSpc>
            <a:spcBef>
              <a:spcPct val="0"/>
            </a:spcBef>
            <a:spcAft>
              <a:spcPct val="35000"/>
            </a:spcAft>
            <a:buNone/>
          </a:pPr>
          <a:r>
            <a:rPr lang="en-US" sz="2000" kern="1200">
              <a:solidFill>
                <a:schemeClr val="bg1"/>
              </a:solidFill>
              <a:latin typeface="+mn-lt"/>
            </a:rPr>
            <a:t>CBO Advisory Committee – September 19</a:t>
          </a:r>
          <a:r>
            <a:rPr lang="en-US" sz="2000" kern="1200" baseline="30000">
              <a:solidFill>
                <a:schemeClr val="bg1"/>
              </a:solidFill>
              <a:latin typeface="+mn-lt"/>
            </a:rPr>
            <a:t>th</a:t>
          </a:r>
          <a:r>
            <a:rPr lang="en-US" sz="2000" kern="1200">
              <a:solidFill>
                <a:schemeClr val="bg1"/>
              </a:solidFill>
              <a:latin typeface="+mn-lt"/>
            </a:rPr>
            <a:t> </a:t>
          </a:r>
        </a:p>
      </dsp:txBody>
      <dsp:txXfrm>
        <a:off x="5806796" y="1886774"/>
        <a:ext cx="5165153" cy="752412"/>
      </dsp:txXfrm>
    </dsp:sp>
    <dsp:sp modelId="{CC80E82D-215E-4390-AF1B-03B2225CCF9C}">
      <dsp:nvSpPr>
        <dsp:cNvPr id="0" name=""/>
        <dsp:cNvSpPr/>
      </dsp:nvSpPr>
      <dsp:spPr>
        <a:xfrm>
          <a:off x="0" y="2827290"/>
          <a:ext cx="10972800" cy="75241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4ADA291-9AF9-4C14-B9AC-58C43842D3E8}">
      <dsp:nvSpPr>
        <dsp:cNvPr id="0" name=""/>
        <dsp:cNvSpPr/>
      </dsp:nvSpPr>
      <dsp:spPr>
        <a:xfrm>
          <a:off x="227604" y="2996583"/>
          <a:ext cx="413827" cy="41382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444F36-66BF-40CC-8768-B2CF36640B6D}">
      <dsp:nvSpPr>
        <dsp:cNvPr id="0" name=""/>
        <dsp:cNvSpPr/>
      </dsp:nvSpPr>
      <dsp:spPr>
        <a:xfrm>
          <a:off x="869036" y="2827290"/>
          <a:ext cx="4937760" cy="752412"/>
        </a:xfrm>
        <a:prstGeom prst="rect">
          <a:avLst/>
        </a:prstGeom>
        <a:solidFill>
          <a:srgbClr val="FFC000"/>
        </a:solidFill>
        <a:ln>
          <a:noFill/>
        </a:ln>
        <a:effectLst/>
      </dsp:spPr>
      <dsp:style>
        <a:lnRef idx="0">
          <a:scrgbClr r="0" g="0" b="0"/>
        </a:lnRef>
        <a:fillRef idx="0">
          <a:scrgbClr r="0" g="0" b="0"/>
        </a:fillRef>
        <a:effectRef idx="0">
          <a:scrgbClr r="0" g="0" b="0"/>
        </a:effectRef>
        <a:fontRef idx="minor"/>
      </dsp:style>
      <dsp:txBody>
        <a:bodyPr spcFirstLastPara="0" vert="horz" wrap="square" lIns="79630" tIns="79630" rIns="79630" bIns="79630" numCol="1" spcCol="1270" anchor="ctr" anchorCtr="0">
          <a:noAutofit/>
        </a:bodyPr>
        <a:lstStyle/>
        <a:p>
          <a:pPr marL="0" lvl="0" indent="0" algn="l" defTabSz="889000">
            <a:lnSpc>
              <a:spcPct val="100000"/>
            </a:lnSpc>
            <a:spcBef>
              <a:spcPct val="0"/>
            </a:spcBef>
            <a:spcAft>
              <a:spcPct val="35000"/>
            </a:spcAft>
            <a:buNone/>
          </a:pPr>
          <a:r>
            <a:rPr lang="en-US" sz="2000" kern="1200">
              <a:solidFill>
                <a:schemeClr val="tx1"/>
              </a:solidFill>
              <a:latin typeface="+mn-lt"/>
            </a:rPr>
            <a:t>Academic Public Health Workforce</a:t>
          </a:r>
        </a:p>
      </dsp:txBody>
      <dsp:txXfrm>
        <a:off x="869036" y="2827290"/>
        <a:ext cx="4937760" cy="752412"/>
      </dsp:txXfrm>
    </dsp:sp>
    <dsp:sp modelId="{3C954D83-416F-4B70-9FB3-D1E013C15360}">
      <dsp:nvSpPr>
        <dsp:cNvPr id="0" name=""/>
        <dsp:cNvSpPr/>
      </dsp:nvSpPr>
      <dsp:spPr>
        <a:xfrm>
          <a:off x="5806796" y="2827290"/>
          <a:ext cx="5165153" cy="752412"/>
        </a:xfrm>
        <a:prstGeom prst="rect">
          <a:avLst/>
        </a:prstGeom>
        <a:solidFill>
          <a:srgbClr val="005595">
            <a:alpha val="90000"/>
          </a:srgbClr>
        </a:solidFill>
        <a:ln>
          <a:noFill/>
        </a:ln>
        <a:effectLst/>
      </dsp:spPr>
      <dsp:style>
        <a:lnRef idx="0">
          <a:scrgbClr r="0" g="0" b="0"/>
        </a:lnRef>
        <a:fillRef idx="0">
          <a:scrgbClr r="0" g="0" b="0"/>
        </a:fillRef>
        <a:effectRef idx="0">
          <a:scrgbClr r="0" g="0" b="0"/>
        </a:effectRef>
        <a:fontRef idx="minor"/>
      </dsp:style>
      <dsp:txBody>
        <a:bodyPr spcFirstLastPara="0" vert="horz" wrap="square" lIns="79630" tIns="79630" rIns="79630" bIns="79630" numCol="1" spcCol="1270" anchor="ctr" anchorCtr="0">
          <a:noAutofit/>
        </a:bodyPr>
        <a:lstStyle/>
        <a:p>
          <a:pPr marL="0" lvl="0" indent="0" algn="l" defTabSz="889000">
            <a:lnSpc>
              <a:spcPct val="100000"/>
            </a:lnSpc>
            <a:spcBef>
              <a:spcPct val="0"/>
            </a:spcBef>
            <a:spcAft>
              <a:spcPct val="35000"/>
            </a:spcAft>
            <a:buNone/>
          </a:pPr>
          <a:r>
            <a:rPr lang="en-US" sz="2000" kern="1200">
              <a:solidFill>
                <a:schemeClr val="bg1"/>
              </a:solidFill>
              <a:latin typeface="+mn-lt"/>
            </a:rPr>
            <a:t>Partner Meeting – September 16</a:t>
          </a:r>
          <a:r>
            <a:rPr lang="en-US" sz="2000" kern="1200" baseline="30000">
              <a:solidFill>
                <a:schemeClr val="bg1"/>
              </a:solidFill>
              <a:latin typeface="+mn-lt"/>
            </a:rPr>
            <a:t>th</a:t>
          </a:r>
          <a:r>
            <a:rPr lang="en-US" sz="2000" kern="1200">
              <a:solidFill>
                <a:schemeClr val="bg1"/>
              </a:solidFill>
              <a:latin typeface="+mn-lt"/>
            </a:rPr>
            <a:t> </a:t>
          </a:r>
        </a:p>
      </dsp:txBody>
      <dsp:txXfrm>
        <a:off x="5806796" y="2827290"/>
        <a:ext cx="5165153" cy="752412"/>
      </dsp:txXfrm>
    </dsp:sp>
    <dsp:sp modelId="{8E0BDBD7-514D-4072-9652-A1FF766DB35A}">
      <dsp:nvSpPr>
        <dsp:cNvPr id="0" name=""/>
        <dsp:cNvSpPr/>
      </dsp:nvSpPr>
      <dsp:spPr>
        <a:xfrm>
          <a:off x="0" y="3767806"/>
          <a:ext cx="10972800" cy="75241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8C86546-19F5-4BE4-AE41-0ABD8993548C}">
      <dsp:nvSpPr>
        <dsp:cNvPr id="0" name=""/>
        <dsp:cNvSpPr/>
      </dsp:nvSpPr>
      <dsp:spPr>
        <a:xfrm>
          <a:off x="227604" y="3937099"/>
          <a:ext cx="413827" cy="413827"/>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2E4A688-9140-4C8A-B55C-8E0E9D165371}">
      <dsp:nvSpPr>
        <dsp:cNvPr id="0" name=""/>
        <dsp:cNvSpPr/>
      </dsp:nvSpPr>
      <dsp:spPr>
        <a:xfrm>
          <a:off x="869036" y="3767806"/>
          <a:ext cx="4937760" cy="752412"/>
        </a:xfrm>
        <a:prstGeom prst="rect">
          <a:avLst/>
        </a:prstGeom>
        <a:solidFill>
          <a:srgbClr val="FFC000"/>
        </a:solidFill>
        <a:ln>
          <a:noFill/>
        </a:ln>
        <a:effectLst/>
      </dsp:spPr>
      <dsp:style>
        <a:lnRef idx="0">
          <a:scrgbClr r="0" g="0" b="0"/>
        </a:lnRef>
        <a:fillRef idx="0">
          <a:scrgbClr r="0" g="0" b="0"/>
        </a:fillRef>
        <a:effectRef idx="0">
          <a:scrgbClr r="0" g="0" b="0"/>
        </a:effectRef>
        <a:fontRef idx="minor"/>
      </dsp:style>
      <dsp:txBody>
        <a:bodyPr spcFirstLastPara="0" vert="horz" wrap="square" lIns="79630" tIns="79630" rIns="79630" bIns="79630" numCol="1" spcCol="1270" anchor="ctr" anchorCtr="0">
          <a:noAutofit/>
        </a:bodyPr>
        <a:lstStyle/>
        <a:p>
          <a:pPr marL="0" lvl="0" indent="0" algn="l" defTabSz="889000">
            <a:lnSpc>
              <a:spcPct val="100000"/>
            </a:lnSpc>
            <a:spcBef>
              <a:spcPct val="0"/>
            </a:spcBef>
            <a:spcAft>
              <a:spcPct val="35000"/>
            </a:spcAft>
            <a:buNone/>
          </a:pPr>
          <a:r>
            <a:rPr lang="en-US" sz="2000" kern="1200">
              <a:solidFill>
                <a:schemeClr val="tx1"/>
              </a:solidFill>
              <a:latin typeface="+mn-lt"/>
            </a:rPr>
            <a:t>State and Local Governmental Public Health</a:t>
          </a:r>
        </a:p>
      </dsp:txBody>
      <dsp:txXfrm>
        <a:off x="869036" y="3767806"/>
        <a:ext cx="4937760" cy="752412"/>
      </dsp:txXfrm>
    </dsp:sp>
    <dsp:sp modelId="{C4A5A235-CD55-4111-97EF-A6BB2EF53F61}">
      <dsp:nvSpPr>
        <dsp:cNvPr id="0" name=""/>
        <dsp:cNvSpPr/>
      </dsp:nvSpPr>
      <dsp:spPr>
        <a:xfrm>
          <a:off x="5806796" y="3767806"/>
          <a:ext cx="5165153" cy="752412"/>
        </a:xfrm>
        <a:prstGeom prst="rect">
          <a:avLst/>
        </a:prstGeom>
        <a:solidFill>
          <a:srgbClr val="005595">
            <a:alpha val="90000"/>
          </a:srgbClr>
        </a:solidFill>
        <a:ln>
          <a:noFill/>
        </a:ln>
        <a:effectLst/>
      </dsp:spPr>
      <dsp:style>
        <a:lnRef idx="0">
          <a:scrgbClr r="0" g="0" b="0"/>
        </a:lnRef>
        <a:fillRef idx="0">
          <a:scrgbClr r="0" g="0" b="0"/>
        </a:fillRef>
        <a:effectRef idx="0">
          <a:scrgbClr r="0" g="0" b="0"/>
        </a:effectRef>
        <a:fontRef idx="minor"/>
      </dsp:style>
      <dsp:txBody>
        <a:bodyPr spcFirstLastPara="0" vert="horz" wrap="square" lIns="79630" tIns="79630" rIns="79630" bIns="79630" numCol="1" spcCol="1270" anchor="ctr" anchorCtr="0">
          <a:noAutofit/>
        </a:bodyPr>
        <a:lstStyle/>
        <a:p>
          <a:pPr marL="0" lvl="0" indent="0" algn="l" defTabSz="800100">
            <a:lnSpc>
              <a:spcPct val="100000"/>
            </a:lnSpc>
            <a:spcBef>
              <a:spcPct val="0"/>
            </a:spcBef>
            <a:spcAft>
              <a:spcPct val="35000"/>
            </a:spcAft>
            <a:buNone/>
          </a:pPr>
          <a:r>
            <a:rPr lang="en-US" sz="1800" kern="1200" dirty="0">
              <a:solidFill>
                <a:schemeClr val="bg1"/>
              </a:solidFill>
              <a:latin typeface="+mn-lt"/>
            </a:rPr>
            <a:t>Capacity &amp; Costing Assessment (in progress)</a:t>
          </a:r>
        </a:p>
        <a:p>
          <a:pPr marL="0" lvl="0" indent="0" algn="l" defTabSz="800100">
            <a:lnSpc>
              <a:spcPct val="100000"/>
            </a:lnSpc>
            <a:spcBef>
              <a:spcPct val="0"/>
            </a:spcBef>
            <a:spcAft>
              <a:spcPct val="35000"/>
            </a:spcAft>
            <a:buNone/>
          </a:pPr>
          <a:r>
            <a:rPr lang="en-US" sz="1800" kern="1200" dirty="0">
              <a:solidFill>
                <a:schemeClr val="bg1"/>
              </a:solidFill>
              <a:latin typeface="+mn-lt"/>
            </a:rPr>
            <a:t>PH WINS Survey – Begins September</a:t>
          </a:r>
        </a:p>
      </dsp:txBody>
      <dsp:txXfrm>
        <a:off x="5806796" y="3767806"/>
        <a:ext cx="5165153" cy="752412"/>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4DEBFBC-B432-32BF-ACFB-C00A086FD02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8EB8D3DB-8467-C458-9BAC-76475BC48ED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0A361306-C5F0-421D-9836-920FE32F4E3B}" type="datetimeFigureOut">
              <a:rPr lang="en-US"/>
              <a:pPr>
                <a:defRPr/>
              </a:pPr>
              <a:t>9/5/2024</a:t>
            </a:fld>
            <a:endParaRPr lang="en-US"/>
          </a:p>
        </p:txBody>
      </p:sp>
      <p:sp>
        <p:nvSpPr>
          <p:cNvPr id="4" name="Footer Placeholder 3">
            <a:extLst>
              <a:ext uri="{FF2B5EF4-FFF2-40B4-BE49-F238E27FC236}">
                <a16:creationId xmlns:a16="http://schemas.microsoft.com/office/drawing/2014/main" id="{8B731644-461D-1899-93D5-97B1F0FAFD0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a:extLst>
              <a:ext uri="{FF2B5EF4-FFF2-40B4-BE49-F238E27FC236}">
                <a16:creationId xmlns:a16="http://schemas.microsoft.com/office/drawing/2014/main" id="{2BF12C8B-1599-7A7F-A5BB-508B18E7ABD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a:defRPr/>
            </a:pPr>
            <a:fld id="{E9D8722D-6360-4296-B352-53C1C04E90BC}"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58AAF10D-0F77-ECFC-07AA-28C7E94CABAC}"/>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10243" name="Rectangle 3">
            <a:extLst>
              <a:ext uri="{FF2B5EF4-FFF2-40B4-BE49-F238E27FC236}">
                <a16:creationId xmlns:a16="http://schemas.microsoft.com/office/drawing/2014/main" id="{6EA66042-F955-E436-AF62-C13AB17AFEDF}"/>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6148" name="Rectangle 4">
            <a:extLst>
              <a:ext uri="{FF2B5EF4-FFF2-40B4-BE49-F238E27FC236}">
                <a16:creationId xmlns:a16="http://schemas.microsoft.com/office/drawing/2014/main" id="{3A9FA1EC-A7F5-6D42-3492-394BA7380F96}"/>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5" name="Rectangle 5">
            <a:extLst>
              <a:ext uri="{FF2B5EF4-FFF2-40B4-BE49-F238E27FC236}">
                <a16:creationId xmlns:a16="http://schemas.microsoft.com/office/drawing/2014/main" id="{84B7226E-4BC5-5E54-B26E-8CB91D26A778}"/>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0246" name="Rectangle 6">
            <a:extLst>
              <a:ext uri="{FF2B5EF4-FFF2-40B4-BE49-F238E27FC236}">
                <a16:creationId xmlns:a16="http://schemas.microsoft.com/office/drawing/2014/main" id="{78B4A3BE-3915-AC3E-7FAF-008BB81282B5}"/>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10247" name="Rectangle 7">
            <a:extLst>
              <a:ext uri="{FF2B5EF4-FFF2-40B4-BE49-F238E27FC236}">
                <a16:creationId xmlns:a16="http://schemas.microsoft.com/office/drawing/2014/main" id="{E6BCC3F6-068C-A2C4-1CB5-442F2364CDA4}"/>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9A4B111-10FC-4549-9E47-E33AC3B7268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oregon.gov/oha/ph/about/pages/ophab.aspx"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C9237B7A-61AE-60F4-654B-7FE2CE966113}"/>
              </a:ext>
            </a:extLst>
          </p:cNvPr>
          <p:cNvSpPr>
            <a:spLocks noGrp="1" noRot="1" noChangeAspect="1" noChangeArrowheads="1" noTextEdit="1"/>
          </p:cNvSpPr>
          <p:nvPr>
            <p:ph type="sldImg"/>
          </p:nvPr>
        </p:nvSpPr>
        <p:spPr>
          <a:ln/>
        </p:spPr>
      </p:sp>
      <p:sp>
        <p:nvSpPr>
          <p:cNvPr id="12291" name="Notes Placeholder 2">
            <a:extLst>
              <a:ext uri="{FF2B5EF4-FFF2-40B4-BE49-F238E27FC236}">
                <a16:creationId xmlns:a16="http://schemas.microsoft.com/office/drawing/2014/main" id="{0AE9CDA6-FB00-CEA4-6B00-C93B20D39F9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12292" name="Slide Number Placeholder 3">
            <a:extLst>
              <a:ext uri="{FF2B5EF4-FFF2-40B4-BE49-F238E27FC236}">
                <a16:creationId xmlns:a16="http://schemas.microsoft.com/office/drawing/2014/main" id="{4F604146-0AF9-FF25-7F59-5DAD15E33261}"/>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7F7EB146-AADA-4487-81AD-041FF06B3397}" type="slidenum">
              <a:rPr lang="en-US" altLang="en-US" sz="1200" smtClean="0"/>
              <a:pPr/>
              <a:t>2</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linkClick r:id="rId3">
                  <a:extLst>
                    <a:ext uri="{A12FA001-AC4F-418D-AE19-62706E023703}">
                      <ahyp:hlinkClr xmlns:ahyp="http://schemas.microsoft.com/office/drawing/2018/hyperlinkcolor" val="tx"/>
                    </a:ext>
                  </a:extLst>
                </a:hlinkClick>
              </a:rPr>
              <a:t>A huge thanks to our facilitator Nhu To –Haynes and our amazing facilitation team today and please follow up via our form or reach out to the Workforce Project Team support staff if you would like - </a:t>
            </a:r>
          </a:p>
          <a:p>
            <a:endParaRPr lang="en-US" dirty="0">
              <a:hlinkClick r:id="rId3">
                <a:extLst>
                  <a:ext uri="{A12FA001-AC4F-418D-AE19-62706E023703}">
                    <ahyp:hlinkClr xmlns:ahyp="http://schemas.microsoft.com/office/drawing/2018/hyperlinkcolor" val="tx"/>
                  </a:ext>
                </a:extLst>
              </a:hlinkClick>
            </a:endParaRPr>
          </a:p>
          <a:p>
            <a:r>
              <a:rPr lang="en-US" dirty="0">
                <a:hlinkClick r:id="rId3">
                  <a:extLst>
                    <a:ext uri="{A12FA001-AC4F-418D-AE19-62706E023703}">
                      <ahyp:hlinkClr xmlns:ahyp="http://schemas.microsoft.com/office/drawing/2018/hyperlinkcolor" val="tx"/>
                    </a:ext>
                  </a:extLst>
                </a:hlinkClick>
              </a:rPr>
              <a:t>tessa.r.jaqua@oha.Oregon.gov</a:t>
            </a:r>
            <a:endParaRPr lang="en-US" dirty="0"/>
          </a:p>
          <a:p>
            <a:endParaRPr lang="en-US" dirty="0"/>
          </a:p>
          <a:p>
            <a:r>
              <a:rPr lang="en-US" dirty="0">
                <a:hlinkClick r:id="rId3">
                  <a:extLst>
                    <a:ext uri="{A12FA001-AC4F-418D-AE19-62706E023703}">
                      <ahyp:hlinkClr xmlns:ahyp="http://schemas.microsoft.com/office/drawing/2018/hyperlinkcolor" val="tx"/>
                    </a:ext>
                  </a:extLst>
                </a:hlinkClick>
              </a:rPr>
              <a:t>kari.a.christensen@oha.oregon.gov</a:t>
            </a:r>
            <a:r>
              <a:rPr lang="en-US" dirty="0"/>
              <a:t> </a:t>
            </a:r>
          </a:p>
          <a:p>
            <a:endParaRPr lang="en-US" dirty="0"/>
          </a:p>
        </p:txBody>
      </p:sp>
      <p:sp>
        <p:nvSpPr>
          <p:cNvPr id="4" name="Slide Number Placeholder 3"/>
          <p:cNvSpPr>
            <a:spLocks noGrp="1"/>
          </p:cNvSpPr>
          <p:nvPr>
            <p:ph type="sldNum" sz="quarter" idx="5"/>
          </p:nvPr>
        </p:nvSpPr>
        <p:spPr/>
        <p:txBody>
          <a:bodyPr/>
          <a:lstStyle/>
          <a:p>
            <a:pPr>
              <a:defRPr/>
            </a:pPr>
            <a:fld id="{C9A4B111-10FC-4549-9E47-E33AC3B72689}" type="slidenum">
              <a:rPr lang="en-US" altLang="en-US" smtClean="0"/>
              <a:pPr>
                <a:defRPr/>
              </a:pPr>
              <a:t>18</a:t>
            </a:fld>
            <a:endParaRPr lang="en-US" altLang="en-US"/>
          </a:p>
        </p:txBody>
      </p:sp>
    </p:spTree>
    <p:extLst>
      <p:ext uri="{BB962C8B-B14F-4D97-AF65-F5344CB8AC3E}">
        <p14:creationId xmlns:p14="http://schemas.microsoft.com/office/powerpoint/2010/main" val="21391773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spcBef>
                <a:spcPts val="1000"/>
              </a:spcBef>
              <a:spcAft>
                <a:spcPts val="0"/>
              </a:spcAft>
            </a:pPr>
            <a:r>
              <a:rPr lang="en-US" dirty="0">
                <a:hlinkClick r:id="rId3"/>
              </a:rPr>
              <a:t>https://www.oregon.gov/oha/PH/ABOUT/TASKFORCE/Documents/OHA_053023_Invest.pdf</a:t>
            </a:r>
            <a:br>
              <a:rPr lang="en-US" dirty="0"/>
            </a:br>
            <a:br>
              <a:rPr lang="en-US" dirty="0"/>
            </a:br>
            <a:r>
              <a:rPr lang="en-US" sz="1200" dirty="0">
                <a:solidFill>
                  <a:srgbClr val="000000"/>
                </a:solidFill>
                <a:latin typeface="Calibri" panose="020F0502020204030204" pitchFamily="34" charset="0"/>
                <a:cs typeface="Calibri" panose="020F0502020204030204" pitchFamily="34" charset="0"/>
              </a:rPr>
              <a:t>Responds to funding and priorities within the 2023-2025 biennium legislative deliverable for Public Health Modernization</a:t>
            </a:r>
          </a:p>
          <a:p>
            <a:pPr>
              <a:lnSpc>
                <a:spcPct val="90000"/>
              </a:lnSpc>
              <a:spcBef>
                <a:spcPts val="1000"/>
              </a:spcBef>
              <a:spcAft>
                <a:spcPts val="0"/>
              </a:spcAft>
              <a:buSzPct val="114999"/>
            </a:pPr>
            <a:r>
              <a:rPr lang="en-US" sz="1200" dirty="0">
                <a:solidFill>
                  <a:srgbClr val="000000"/>
                </a:solidFill>
                <a:latin typeface="Calibri" panose="020F0502020204030204" pitchFamily="34" charset="0"/>
                <a:cs typeface="Calibri" panose="020F0502020204030204" pitchFamily="34" charset="0"/>
              </a:rPr>
              <a:t>Modernizing a public health system and meeting health equity goals requires that we have shared approaches, considerations, and resourcing across the public health system in the ways the public health system’s workforce achieves OHA’s 2030 health equity goals.</a:t>
            </a:r>
            <a:r>
              <a:rPr lang="en-US" sz="1200" dirty="0">
                <a:solidFill>
                  <a:srgbClr val="FF0000"/>
                </a:solidFill>
                <a:latin typeface="Calibri" panose="020F0502020204030204" pitchFamily="34" charset="0"/>
                <a:cs typeface="Calibri" panose="020F0502020204030204" pitchFamily="34" charset="0"/>
              </a:rPr>
              <a:t> </a:t>
            </a:r>
          </a:p>
          <a:p>
            <a:pPr>
              <a:lnSpc>
                <a:spcPct val="90000"/>
              </a:lnSpc>
              <a:spcBef>
                <a:spcPts val="1000"/>
              </a:spcBef>
              <a:spcAft>
                <a:spcPts val="0"/>
              </a:spcAft>
              <a:buSzPct val="114999"/>
            </a:pPr>
            <a:r>
              <a:rPr lang="en-US" sz="1200" dirty="0">
                <a:solidFill>
                  <a:srgbClr val="000000"/>
                </a:solidFill>
                <a:latin typeface="Calibri" panose="020F0502020204030204" pitchFamily="34" charset="0"/>
                <a:cs typeface="Calibri" panose="020F0502020204030204" pitchFamily="34" charset="0"/>
              </a:rPr>
              <a:t>To provide information to PHAB that will inform their recommendations for workforce investments in PHM foundational programs and capabilities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pPr>
              <a:defRPr/>
            </a:pPr>
            <a:fld id="{C9A4B111-10FC-4549-9E47-E33AC3B72689}" type="slidenum">
              <a:rPr lang="en-US" altLang="en-US" smtClean="0"/>
              <a:pPr>
                <a:defRPr/>
              </a:pPr>
              <a:t>6</a:t>
            </a:fld>
            <a:endParaRPr lang="en-US" altLang="en-US"/>
          </a:p>
        </p:txBody>
      </p:sp>
    </p:spTree>
    <p:extLst>
      <p:ext uri="{BB962C8B-B14F-4D97-AF65-F5344CB8AC3E}">
        <p14:creationId xmlns:p14="http://schemas.microsoft.com/office/powerpoint/2010/main" val="2558484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3181A8D1-55FC-A92F-52FE-7AD5AB2D94BD}"/>
              </a:ext>
            </a:extLst>
          </p:cNvPr>
          <p:cNvSpPr>
            <a:spLocks noGrp="1" noRot="1" noChangeAspect="1" noChangeArrowheads="1" noTextEdit="1"/>
          </p:cNvSpPr>
          <p:nvPr>
            <p:ph type="sldImg"/>
          </p:nvPr>
        </p:nvSpPr>
        <p:spPr>
          <a:ln/>
        </p:spPr>
      </p:sp>
      <p:sp>
        <p:nvSpPr>
          <p:cNvPr id="21507" name="Notes Placeholder 2">
            <a:extLst>
              <a:ext uri="{FF2B5EF4-FFF2-40B4-BE49-F238E27FC236}">
                <a16:creationId xmlns:a16="http://schemas.microsoft.com/office/drawing/2014/main" id="{CFF1CDE6-0961-F451-4A4C-21EE84D618A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1508" name="Slide Number Placeholder 3">
            <a:extLst>
              <a:ext uri="{FF2B5EF4-FFF2-40B4-BE49-F238E27FC236}">
                <a16:creationId xmlns:a16="http://schemas.microsoft.com/office/drawing/2014/main" id="{60F9A300-50BE-2446-F10C-2485807E1C65}"/>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1D601D2E-4823-45B1-B289-18F86F7E1B08}" type="slidenum">
              <a:rPr lang="en-US" altLang="en-US" sz="1200" smtClean="0"/>
              <a:pPr/>
              <a:t>7</a:t>
            </a:fld>
            <a:endParaRPr lang="en-US" alt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38F1F9E5-9BD3-62AE-2F28-815A34AC319B}"/>
              </a:ext>
            </a:extLst>
          </p:cNvPr>
          <p:cNvSpPr>
            <a:spLocks noGrp="1" noRot="1" noChangeAspect="1" noChangeArrowheads="1" noTextEdit="1"/>
          </p:cNvSpPr>
          <p:nvPr>
            <p:ph type="sldImg"/>
          </p:nvPr>
        </p:nvSpPr>
        <p:spPr>
          <a:ln/>
        </p:spPr>
      </p:sp>
      <p:sp>
        <p:nvSpPr>
          <p:cNvPr id="15363" name="Notes Placeholder 2">
            <a:extLst>
              <a:ext uri="{FF2B5EF4-FFF2-40B4-BE49-F238E27FC236}">
                <a16:creationId xmlns:a16="http://schemas.microsoft.com/office/drawing/2014/main" id="{848A491B-5868-7E97-F037-184311F1AAC5}"/>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800" b="1">
                <a:latin typeface="Aptos" panose="020B0004020202020204" pitchFamily="34" charset="0"/>
                <a:cs typeface="Calibri" panose="020F0502020204030204" pitchFamily="34" charset="0"/>
              </a:rPr>
              <a:t>What to expect:</a:t>
            </a:r>
            <a:r>
              <a:rPr lang="en-US" altLang="en-US" sz="1800">
                <a:latin typeface="Aptos" panose="020B0004020202020204" pitchFamily="34" charset="0"/>
                <a:cs typeface="Calibri" panose="020F0502020204030204" pitchFamily="34" charset="0"/>
              </a:rPr>
              <a:t> The session will begin as a large group with an overview of public health workforce needs and shift to breakout rooms by workforce partner category.  There will be a note taker in every breakout room capturing thoughts shared about workforce needs. Notes will be kept anonymous and shared with the </a:t>
            </a:r>
            <a:r>
              <a:rPr lang="en-US" altLang="en-US" sz="1800" u="sng">
                <a:solidFill>
                  <a:srgbClr val="467886"/>
                </a:solidFill>
                <a:latin typeface="Aptos" panose="020B0004020202020204" pitchFamily="34" charset="0"/>
                <a:cs typeface="Calibri" panose="020F0502020204030204" pitchFamily="34" charset="0"/>
                <a:hlinkClick r:id="rId3"/>
              </a:rPr>
              <a:t>Public Health Advisory Board</a:t>
            </a:r>
            <a:r>
              <a:rPr lang="en-US" altLang="en-US" sz="1800">
                <a:latin typeface="Aptos" panose="020B0004020202020204" pitchFamily="34" charset="0"/>
                <a:cs typeface="Calibri" panose="020F0502020204030204" pitchFamily="34" charset="0"/>
              </a:rPr>
              <a:t> (PHAB) Public Health System Workforce Workgroup for their consideration of what should be included in a statewide comprehensive workforce plan.</a:t>
            </a:r>
          </a:p>
          <a:p>
            <a:endParaRPr lang="en-US" altLang="en-US"/>
          </a:p>
        </p:txBody>
      </p:sp>
      <p:sp>
        <p:nvSpPr>
          <p:cNvPr id="15364" name="Slide Number Placeholder 3">
            <a:extLst>
              <a:ext uri="{FF2B5EF4-FFF2-40B4-BE49-F238E27FC236}">
                <a16:creationId xmlns:a16="http://schemas.microsoft.com/office/drawing/2014/main" id="{ACD0887D-E1DF-744A-4EAD-E288CBAD8AB2}"/>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9BB23522-AE6F-47BE-8D09-B531779AEFB0}" type="slidenum">
              <a:rPr lang="en-US" altLang="en-US" sz="1200" smtClean="0"/>
              <a:pPr/>
              <a:t>8</a:t>
            </a:fld>
            <a:endParaRPr lang="en-US"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reminder, this is what we asked</a:t>
            </a:r>
          </a:p>
        </p:txBody>
      </p:sp>
      <p:sp>
        <p:nvSpPr>
          <p:cNvPr id="4" name="Slide Number Placeholder 3"/>
          <p:cNvSpPr>
            <a:spLocks noGrp="1"/>
          </p:cNvSpPr>
          <p:nvPr>
            <p:ph type="sldNum" sz="quarter" idx="5"/>
          </p:nvPr>
        </p:nvSpPr>
        <p:spPr/>
        <p:txBody>
          <a:bodyPr/>
          <a:lstStyle/>
          <a:p>
            <a:pPr>
              <a:defRPr/>
            </a:pPr>
            <a:fld id="{C9A4B111-10FC-4549-9E47-E33AC3B72689}" type="slidenum">
              <a:rPr lang="en-US" altLang="en-US" smtClean="0"/>
              <a:pPr>
                <a:defRPr/>
              </a:pPr>
              <a:t>9</a:t>
            </a:fld>
            <a:endParaRPr lang="en-US" altLang="en-US"/>
          </a:p>
        </p:txBody>
      </p:sp>
    </p:spTree>
    <p:extLst>
      <p:ext uri="{BB962C8B-B14F-4D97-AF65-F5344CB8AC3E}">
        <p14:creationId xmlns:p14="http://schemas.microsoft.com/office/powerpoint/2010/main" val="10453243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many ways to engage with this process beyond today. </a:t>
            </a:r>
          </a:p>
          <a:p>
            <a:endParaRPr lang="en-US" dirty="0"/>
          </a:p>
          <a:p>
            <a:r>
              <a:rPr lang="en-US" dirty="0"/>
              <a:t>For LPHA &amp; OHA staff if you would like to know who in your department, center, or section is participating in the Capacity &amp; Costing Assessment you can reach out to Kari or Tessa to know more </a:t>
            </a:r>
          </a:p>
        </p:txBody>
      </p:sp>
      <p:sp>
        <p:nvSpPr>
          <p:cNvPr id="4" name="Slide Number Placeholder 3"/>
          <p:cNvSpPr>
            <a:spLocks noGrp="1"/>
          </p:cNvSpPr>
          <p:nvPr>
            <p:ph type="sldNum" sz="quarter" idx="5"/>
          </p:nvPr>
        </p:nvSpPr>
        <p:spPr/>
        <p:txBody>
          <a:bodyPr/>
          <a:lstStyle/>
          <a:p>
            <a:pPr>
              <a:defRPr/>
            </a:pPr>
            <a:fld id="{C9A4B111-10FC-4549-9E47-E33AC3B72689}" type="slidenum">
              <a:rPr lang="en-US" altLang="en-US" smtClean="0"/>
              <a:pPr>
                <a:defRPr/>
              </a:pPr>
              <a:t>10</a:t>
            </a:fld>
            <a:endParaRPr lang="en-US" altLang="en-US"/>
          </a:p>
        </p:txBody>
      </p:sp>
    </p:spTree>
    <p:extLst>
      <p:ext uri="{BB962C8B-B14F-4D97-AF65-F5344CB8AC3E}">
        <p14:creationId xmlns:p14="http://schemas.microsoft.com/office/powerpoint/2010/main" val="41151600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Share screen and show the workgroup members where these materials are. </a:t>
            </a:r>
            <a:br>
              <a:rPr lang="en-US" dirty="0"/>
            </a:br>
            <a:br>
              <a:rPr lang="en-US" dirty="0"/>
            </a:br>
            <a:r>
              <a:rPr lang="en-US" dirty="0"/>
              <a:t>https://www.oregon.gov/oha/ph/about/pages/ophab.aspx   </a:t>
            </a:r>
          </a:p>
        </p:txBody>
      </p:sp>
      <p:sp>
        <p:nvSpPr>
          <p:cNvPr id="4" name="Slide Number Placeholder 3"/>
          <p:cNvSpPr>
            <a:spLocks noGrp="1"/>
          </p:cNvSpPr>
          <p:nvPr>
            <p:ph type="sldNum" sz="quarter" idx="5"/>
          </p:nvPr>
        </p:nvSpPr>
        <p:spPr/>
        <p:txBody>
          <a:bodyPr/>
          <a:lstStyle/>
          <a:p>
            <a:pPr>
              <a:defRPr/>
            </a:pPr>
            <a:fld id="{C9A4B111-10FC-4549-9E47-E33AC3B72689}" type="slidenum">
              <a:rPr lang="en-US" altLang="en-US" smtClean="0"/>
              <a:pPr>
                <a:defRPr/>
              </a:pPr>
              <a:t>11</a:t>
            </a:fld>
            <a:endParaRPr lang="en-US" altLang="en-US"/>
          </a:p>
        </p:txBody>
      </p:sp>
    </p:spTree>
    <p:extLst>
      <p:ext uri="{BB962C8B-B14F-4D97-AF65-F5344CB8AC3E}">
        <p14:creationId xmlns:p14="http://schemas.microsoft.com/office/powerpoint/2010/main" val="2902133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workgroup has two more sources of data to consider</a:t>
            </a:r>
          </a:p>
        </p:txBody>
      </p:sp>
      <p:sp>
        <p:nvSpPr>
          <p:cNvPr id="4" name="Slide Number Placeholder 3"/>
          <p:cNvSpPr>
            <a:spLocks noGrp="1"/>
          </p:cNvSpPr>
          <p:nvPr>
            <p:ph type="sldNum" sz="quarter" idx="5"/>
          </p:nvPr>
        </p:nvSpPr>
        <p:spPr/>
        <p:txBody>
          <a:bodyPr/>
          <a:lstStyle/>
          <a:p>
            <a:pPr>
              <a:defRPr/>
            </a:pPr>
            <a:fld id="{C9A4B111-10FC-4549-9E47-E33AC3B72689}" type="slidenum">
              <a:rPr lang="en-US" altLang="en-US" smtClean="0"/>
              <a:pPr>
                <a:defRPr/>
              </a:pPr>
              <a:t>12</a:t>
            </a:fld>
            <a:endParaRPr lang="en-US" altLang="en-US"/>
          </a:p>
        </p:txBody>
      </p:sp>
    </p:spTree>
    <p:extLst>
      <p:ext uri="{BB962C8B-B14F-4D97-AF65-F5344CB8AC3E}">
        <p14:creationId xmlns:p14="http://schemas.microsoft.com/office/powerpoint/2010/main" val="11891691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linkClick r:id="rId3">
                  <a:extLst>
                    <a:ext uri="{A12FA001-AC4F-418D-AE19-62706E023703}">
                      <ahyp:hlinkClr xmlns:ahyp="http://schemas.microsoft.com/office/drawing/2018/hyperlinkcolor" val="tx"/>
                    </a:ext>
                  </a:extLst>
                </a:hlinkClick>
              </a:rPr>
              <a:t>A huge thanks to our facilitator Nhu To –Haynes and our amazing facilitation team today and please follow up via our form or reach out to the Workforce Project Team support staff if you would like - </a:t>
            </a:r>
          </a:p>
          <a:p>
            <a:endParaRPr lang="en-US" dirty="0">
              <a:hlinkClick r:id="rId3">
                <a:extLst>
                  <a:ext uri="{A12FA001-AC4F-418D-AE19-62706E023703}">
                    <ahyp:hlinkClr xmlns:ahyp="http://schemas.microsoft.com/office/drawing/2018/hyperlinkcolor" val="tx"/>
                  </a:ext>
                </a:extLst>
              </a:hlinkClick>
            </a:endParaRPr>
          </a:p>
          <a:p>
            <a:r>
              <a:rPr lang="en-US" dirty="0">
                <a:hlinkClick r:id="rId3">
                  <a:extLst>
                    <a:ext uri="{A12FA001-AC4F-418D-AE19-62706E023703}">
                      <ahyp:hlinkClr xmlns:ahyp="http://schemas.microsoft.com/office/drawing/2018/hyperlinkcolor" val="tx"/>
                    </a:ext>
                  </a:extLst>
                </a:hlinkClick>
              </a:rPr>
              <a:t>tessa.r.jaqua@oha.Oregon.gov</a:t>
            </a:r>
            <a:endParaRPr lang="en-US" dirty="0"/>
          </a:p>
          <a:p>
            <a:endParaRPr lang="en-US" dirty="0"/>
          </a:p>
          <a:p>
            <a:r>
              <a:rPr lang="en-US" dirty="0">
                <a:hlinkClick r:id="rId3">
                  <a:extLst>
                    <a:ext uri="{A12FA001-AC4F-418D-AE19-62706E023703}">
                      <ahyp:hlinkClr xmlns:ahyp="http://schemas.microsoft.com/office/drawing/2018/hyperlinkcolor" val="tx"/>
                    </a:ext>
                  </a:extLst>
                </a:hlinkClick>
              </a:rPr>
              <a:t>kari.a.christensen@oha.oregon.gov</a:t>
            </a:r>
            <a:r>
              <a:rPr lang="en-US" dirty="0"/>
              <a:t> </a:t>
            </a:r>
          </a:p>
          <a:p>
            <a:endParaRPr lang="en-US" dirty="0"/>
          </a:p>
        </p:txBody>
      </p:sp>
      <p:sp>
        <p:nvSpPr>
          <p:cNvPr id="4" name="Slide Number Placeholder 3"/>
          <p:cNvSpPr>
            <a:spLocks noGrp="1"/>
          </p:cNvSpPr>
          <p:nvPr>
            <p:ph type="sldNum" sz="quarter" idx="5"/>
          </p:nvPr>
        </p:nvSpPr>
        <p:spPr/>
        <p:txBody>
          <a:bodyPr/>
          <a:lstStyle/>
          <a:p>
            <a:pPr>
              <a:defRPr/>
            </a:pPr>
            <a:fld id="{C9A4B111-10FC-4549-9E47-E33AC3B72689}" type="slidenum">
              <a:rPr lang="en-US" altLang="en-US" smtClean="0"/>
              <a:pPr>
                <a:defRPr/>
              </a:pPr>
              <a:t>16</a:t>
            </a:fld>
            <a:endParaRPr lang="en-US" altLang="en-US"/>
          </a:p>
        </p:txBody>
      </p:sp>
    </p:spTree>
    <p:extLst>
      <p:ext uri="{BB962C8B-B14F-4D97-AF65-F5344CB8AC3E}">
        <p14:creationId xmlns:p14="http://schemas.microsoft.com/office/powerpoint/2010/main" val="41907137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BC9FACC-24A0-5C1F-296F-728FD33748EA}"/>
              </a:ext>
            </a:extLst>
          </p:cNvPr>
          <p:cNvSpPr>
            <a:spLocks/>
          </p:cNvSpPr>
          <p:nvPr userDrawn="1"/>
        </p:nvSpPr>
        <p:spPr bwMode="auto">
          <a:xfrm>
            <a:off x="296863" y="4530725"/>
            <a:ext cx="11598275" cy="2098675"/>
          </a:xfrm>
          <a:custGeom>
            <a:avLst/>
            <a:gdLst>
              <a:gd name="T0" fmla="*/ 0 w 11599295"/>
              <a:gd name="T1" fmla="*/ 574623 h 2098540"/>
              <a:gd name="T2" fmla="*/ 5909977 w 11599295"/>
              <a:gd name="T3" fmla="*/ 119 h 2098540"/>
              <a:gd name="T4" fmla="*/ 11597255 w 11599295"/>
              <a:gd name="T5" fmla="*/ 574623 h 2098540"/>
              <a:gd name="T6" fmla="*/ 11597255 w 11599295"/>
              <a:gd name="T7" fmla="*/ 2098810 h 2098540"/>
              <a:gd name="T8" fmla="*/ 0 w 11599295"/>
              <a:gd name="T9" fmla="*/ 2098810 h 2098540"/>
              <a:gd name="T10" fmla="*/ 0 w 11599295"/>
              <a:gd name="T11" fmla="*/ 574623 h 209854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599295" h="2098540">
                <a:moveTo>
                  <a:pt x="0" y="574549"/>
                </a:moveTo>
                <a:cubicBezTo>
                  <a:pt x="1991832" y="205272"/>
                  <a:pt x="2899278" y="-5743"/>
                  <a:pt x="5911017" y="119"/>
                </a:cubicBezTo>
                <a:cubicBezTo>
                  <a:pt x="8993094" y="58735"/>
                  <a:pt x="9730556" y="199410"/>
                  <a:pt x="11599295" y="574549"/>
                </a:cubicBezTo>
                <a:lnTo>
                  <a:pt x="11599295" y="2098540"/>
                </a:lnTo>
                <a:lnTo>
                  <a:pt x="0" y="2098540"/>
                </a:lnTo>
                <a:lnTo>
                  <a:pt x="0" y="574549"/>
                </a:lnTo>
                <a:close/>
              </a:path>
            </a:pathLst>
          </a:custGeom>
          <a:solidFill>
            <a:schemeClr val="accent1">
              <a:alpha val="30196"/>
            </a:schemeClr>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cxnSp>
        <p:nvCxnSpPr>
          <p:cNvPr id="3" name="Straight Connector 12">
            <a:extLst>
              <a:ext uri="{FF2B5EF4-FFF2-40B4-BE49-F238E27FC236}">
                <a16:creationId xmlns:a16="http://schemas.microsoft.com/office/drawing/2014/main" id="{C0402338-F831-6B26-EFDA-112A4362ECA3}"/>
              </a:ext>
            </a:extLst>
          </p:cNvPr>
          <p:cNvCxnSpPr>
            <a:cxnSpLocks noChangeShapeType="1"/>
          </p:cNvCxnSpPr>
          <p:nvPr userDrawn="1"/>
        </p:nvCxnSpPr>
        <p:spPr bwMode="auto">
          <a:xfrm flipH="1">
            <a:off x="287338" y="6662738"/>
            <a:ext cx="11599862" cy="0"/>
          </a:xfrm>
          <a:prstGeom prst="line">
            <a:avLst/>
          </a:prstGeom>
          <a:noFill/>
          <a:ln w="28575" algn="ctr">
            <a:solidFill>
              <a:srgbClr val="EC890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 name="Straight Connector 13">
            <a:extLst>
              <a:ext uri="{FF2B5EF4-FFF2-40B4-BE49-F238E27FC236}">
                <a16:creationId xmlns:a16="http://schemas.microsoft.com/office/drawing/2014/main" id="{54910563-C3F0-6B3B-D7F7-854BAE25F370}"/>
              </a:ext>
            </a:extLst>
          </p:cNvPr>
          <p:cNvCxnSpPr>
            <a:cxnSpLocks noChangeShapeType="1"/>
          </p:cNvCxnSpPr>
          <p:nvPr userDrawn="1"/>
        </p:nvCxnSpPr>
        <p:spPr bwMode="auto">
          <a:xfrm flipH="1">
            <a:off x="296863" y="228600"/>
            <a:ext cx="11598275" cy="0"/>
          </a:xfrm>
          <a:prstGeom prst="line">
            <a:avLst/>
          </a:prstGeom>
          <a:noFill/>
          <a:ln w="28575" algn="ctr">
            <a:solidFill>
              <a:srgbClr val="EC890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5" name="Picture 14" descr="Logo&#10;&#10;Description automatically generated">
            <a:extLst>
              <a:ext uri="{FF2B5EF4-FFF2-40B4-BE49-F238E27FC236}">
                <a16:creationId xmlns:a16="http://schemas.microsoft.com/office/drawing/2014/main" id="{EA104928-D573-F517-0119-542F9D8EFE7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724400" y="4914900"/>
            <a:ext cx="2590800"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914400" y="682626"/>
            <a:ext cx="10363200" cy="1470025"/>
          </a:xfrm>
        </p:spPr>
        <p:txBody>
          <a:bodyPr/>
          <a:lstStyle>
            <a:lvl1pPr algn="ctr">
              <a:defRPr sz="4400"/>
            </a:lvl1pPr>
          </a:lstStyle>
          <a:p>
            <a:pPr lvl="0"/>
            <a:r>
              <a:rPr lang="en-US" altLang="en-US" noProof="0" dirty="0"/>
              <a:t>Title</a:t>
            </a:r>
          </a:p>
        </p:txBody>
      </p:sp>
      <p:sp>
        <p:nvSpPr>
          <p:cNvPr id="6147" name="Rectangle 3"/>
          <p:cNvSpPr>
            <a:spLocks noGrp="1" noChangeArrowheads="1"/>
          </p:cNvSpPr>
          <p:nvPr>
            <p:ph type="subTitle" idx="1"/>
          </p:nvPr>
        </p:nvSpPr>
        <p:spPr>
          <a:xfrm>
            <a:off x="1828800" y="2438400"/>
            <a:ext cx="8534400" cy="1752600"/>
          </a:xfrm>
        </p:spPr>
        <p:txBody>
          <a:bodyPr/>
          <a:lstStyle>
            <a:lvl1pPr marL="0" indent="0" algn="ctr">
              <a:buFontTx/>
              <a:buNone/>
              <a:defRPr sz="3200"/>
            </a:lvl1pPr>
          </a:lstStyle>
          <a:p>
            <a:pPr lvl="0"/>
            <a:r>
              <a:rPr lang="en-US" altLang="en-US" noProof="0" dirty="0"/>
              <a:t>Click to edit Master subtitle style</a:t>
            </a:r>
          </a:p>
        </p:txBody>
      </p:sp>
      <p:sp>
        <p:nvSpPr>
          <p:cNvPr id="6" name="Footer Placeholder 5">
            <a:extLst>
              <a:ext uri="{FF2B5EF4-FFF2-40B4-BE49-F238E27FC236}">
                <a16:creationId xmlns:a16="http://schemas.microsoft.com/office/drawing/2014/main" id="{33E836E6-9EEC-DFB3-BAF7-4D3DAF271036}"/>
              </a:ext>
            </a:extLst>
          </p:cNvPr>
          <p:cNvSpPr>
            <a:spLocks noGrp="1" noChangeArrowheads="1"/>
          </p:cNvSpPr>
          <p:nvPr>
            <p:ph type="ftr" sz="quarter" idx="10"/>
          </p:nvPr>
        </p:nvSpPr>
        <p:spPr>
          <a:xfrm>
            <a:off x="4572000" y="5970588"/>
            <a:ext cx="3860800" cy="476250"/>
          </a:xfrm>
        </p:spPr>
        <p:txBody>
          <a:bodyPr/>
          <a:lstStyle>
            <a:lvl1pPr algn="l" eaLnBrk="0" hangingPunct="0">
              <a:spcBef>
                <a:spcPct val="50000"/>
              </a:spcBef>
              <a:defRPr/>
            </a:lvl1pPr>
          </a:lstStyle>
          <a:p>
            <a:pPr>
              <a:defRPr/>
            </a:pPr>
            <a:r>
              <a:rPr lang="en-US" altLang="en-US"/>
              <a:t>OREGON PUBLIC HEALTH DIVISION</a:t>
            </a:r>
          </a:p>
          <a:p>
            <a:pPr>
              <a:defRPr/>
            </a:pPr>
            <a:endParaRPr lang="en-US" altLang="en-US"/>
          </a:p>
        </p:txBody>
      </p:sp>
    </p:spTree>
    <p:extLst>
      <p:ext uri="{BB962C8B-B14F-4D97-AF65-F5344CB8AC3E}">
        <p14:creationId xmlns:p14="http://schemas.microsoft.com/office/powerpoint/2010/main" val="3414603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E8D558F-0335-7B56-8447-752869CFF0C4}"/>
              </a:ext>
            </a:extLst>
          </p:cNvPr>
          <p:cNvSpPr>
            <a:spLocks noGrp="1" noChangeArrowheads="1"/>
          </p:cNvSpPr>
          <p:nvPr>
            <p:ph type="dt" sz="half" idx="10"/>
          </p:nvPr>
        </p:nvSpPr>
        <p:spPr>
          <a:ln/>
        </p:spPr>
        <p:txBody>
          <a:bodyPr/>
          <a:lstStyle>
            <a:lvl1pPr>
              <a:defRPr/>
            </a:lvl1pPr>
          </a:lstStyle>
          <a:p>
            <a:pPr>
              <a:defRPr/>
            </a:pPr>
            <a:r>
              <a:rPr lang="en-US" altLang="en-US"/>
              <a:t>OREGON PUBLIC HEALTH DIVISION</a:t>
            </a:r>
          </a:p>
          <a:p>
            <a:pPr>
              <a:defRPr/>
            </a:pPr>
            <a:endParaRPr lang="en-US" altLang="en-US"/>
          </a:p>
        </p:txBody>
      </p:sp>
      <p:sp>
        <p:nvSpPr>
          <p:cNvPr id="5" name="Rectangle 8">
            <a:extLst>
              <a:ext uri="{FF2B5EF4-FFF2-40B4-BE49-F238E27FC236}">
                <a16:creationId xmlns:a16="http://schemas.microsoft.com/office/drawing/2014/main" id="{A5608BE1-9654-E1EC-115C-F9C834B09E6A}"/>
              </a:ext>
            </a:extLst>
          </p:cNvPr>
          <p:cNvSpPr>
            <a:spLocks noGrp="1" noChangeArrowheads="1"/>
          </p:cNvSpPr>
          <p:nvPr>
            <p:ph type="sldNum" sz="quarter" idx="11"/>
          </p:nvPr>
        </p:nvSpPr>
        <p:spPr>
          <a:ln/>
        </p:spPr>
        <p:txBody>
          <a:bodyPr/>
          <a:lstStyle>
            <a:lvl1pPr>
              <a:defRPr/>
            </a:lvl1pPr>
          </a:lstStyle>
          <a:p>
            <a:pPr>
              <a:defRPr/>
            </a:pPr>
            <a:fld id="{99B62FA3-7C9F-474D-85E6-8A6114729786}" type="slidenum">
              <a:rPr lang="en-US" altLang="en-US"/>
              <a:pPr>
                <a:defRPr/>
              </a:pPr>
              <a:t>‹#›</a:t>
            </a:fld>
            <a:endParaRPr lang="en-US" altLang="en-US" dirty="0"/>
          </a:p>
        </p:txBody>
      </p:sp>
      <p:sp>
        <p:nvSpPr>
          <p:cNvPr id="6" name="Rectangle 10">
            <a:extLst>
              <a:ext uri="{FF2B5EF4-FFF2-40B4-BE49-F238E27FC236}">
                <a16:creationId xmlns:a16="http://schemas.microsoft.com/office/drawing/2014/main" id="{CC6A3711-18E8-6CF3-025C-730482B2998A}"/>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683188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4403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8"/>
            <a:ext cx="8026400" cy="5440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7CECF79-B6D3-CFA3-09E2-68AAFF6168C4}"/>
              </a:ext>
            </a:extLst>
          </p:cNvPr>
          <p:cNvSpPr>
            <a:spLocks noGrp="1" noChangeArrowheads="1"/>
          </p:cNvSpPr>
          <p:nvPr>
            <p:ph type="dt" sz="half" idx="10"/>
          </p:nvPr>
        </p:nvSpPr>
        <p:spPr>
          <a:ln/>
        </p:spPr>
        <p:txBody>
          <a:bodyPr/>
          <a:lstStyle>
            <a:lvl1pPr>
              <a:defRPr/>
            </a:lvl1pPr>
          </a:lstStyle>
          <a:p>
            <a:pPr>
              <a:defRPr/>
            </a:pPr>
            <a:r>
              <a:rPr lang="en-US" altLang="en-US"/>
              <a:t>OREGON PUBLIC HEALTH DIVISION</a:t>
            </a:r>
          </a:p>
          <a:p>
            <a:pPr>
              <a:defRPr/>
            </a:pPr>
            <a:endParaRPr lang="en-US" altLang="en-US"/>
          </a:p>
        </p:txBody>
      </p:sp>
      <p:sp>
        <p:nvSpPr>
          <p:cNvPr id="5" name="Rectangle 8">
            <a:extLst>
              <a:ext uri="{FF2B5EF4-FFF2-40B4-BE49-F238E27FC236}">
                <a16:creationId xmlns:a16="http://schemas.microsoft.com/office/drawing/2014/main" id="{32834A95-ADAE-7C9E-8D6B-9E72A7975627}"/>
              </a:ext>
            </a:extLst>
          </p:cNvPr>
          <p:cNvSpPr>
            <a:spLocks noGrp="1" noChangeArrowheads="1"/>
          </p:cNvSpPr>
          <p:nvPr>
            <p:ph type="sldNum" sz="quarter" idx="11"/>
          </p:nvPr>
        </p:nvSpPr>
        <p:spPr>
          <a:ln/>
        </p:spPr>
        <p:txBody>
          <a:bodyPr/>
          <a:lstStyle>
            <a:lvl1pPr>
              <a:defRPr/>
            </a:lvl1pPr>
          </a:lstStyle>
          <a:p>
            <a:pPr>
              <a:defRPr/>
            </a:pPr>
            <a:fld id="{78F80D47-8AA7-4E3B-85DF-1303484FBD8B}" type="slidenum">
              <a:rPr lang="en-US" altLang="en-US"/>
              <a:pPr>
                <a:defRPr/>
              </a:pPr>
              <a:t>‹#›</a:t>
            </a:fld>
            <a:endParaRPr lang="en-US" altLang="en-US" dirty="0"/>
          </a:p>
        </p:txBody>
      </p:sp>
      <p:sp>
        <p:nvSpPr>
          <p:cNvPr id="6" name="Rectangle 10">
            <a:extLst>
              <a:ext uri="{FF2B5EF4-FFF2-40B4-BE49-F238E27FC236}">
                <a16:creationId xmlns:a16="http://schemas.microsoft.com/office/drawing/2014/main" id="{DC477BD8-D143-E7B9-38FA-B95F1ABF2572}"/>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317475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dirty="0"/>
              <a:t>Click to edit Master title style</a:t>
            </a:r>
          </a:p>
        </p:txBody>
      </p:sp>
      <p:sp>
        <p:nvSpPr>
          <p:cNvPr id="3" name="Content Placeholder 2"/>
          <p:cNvSpPr>
            <a:spLocks noGrp="1"/>
          </p:cNvSpPr>
          <p:nvPr>
            <p:ph idx="1"/>
          </p:nvPr>
        </p:nvSpPr>
        <p:spPr/>
        <p:txBody>
          <a:bodyPr/>
          <a:lstStyle>
            <a:lvl1pPr>
              <a:defRPr sz="3200"/>
            </a:lvl1pPr>
            <a:lvl2pPr>
              <a:defRPr sz="2200"/>
            </a:lvl2pPr>
            <a:lvl3pPr>
              <a:defRPr sz="1800"/>
            </a:lvl3pPr>
            <a:lvl4pPr>
              <a:defRPr sz="16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a:extLst>
              <a:ext uri="{FF2B5EF4-FFF2-40B4-BE49-F238E27FC236}">
                <a16:creationId xmlns:a16="http://schemas.microsoft.com/office/drawing/2014/main" id="{F2459AA4-EFD8-5185-3A2E-4994F303B79C}"/>
              </a:ext>
            </a:extLst>
          </p:cNvPr>
          <p:cNvSpPr>
            <a:spLocks noGrp="1" noChangeArrowheads="1"/>
          </p:cNvSpPr>
          <p:nvPr>
            <p:ph type="dt" sz="half" idx="10"/>
          </p:nvPr>
        </p:nvSpPr>
        <p:spPr>
          <a:ln/>
        </p:spPr>
        <p:txBody>
          <a:bodyPr/>
          <a:lstStyle>
            <a:lvl1pPr>
              <a:defRPr/>
            </a:lvl1pPr>
          </a:lstStyle>
          <a:p>
            <a:pPr>
              <a:defRPr/>
            </a:pPr>
            <a:r>
              <a:rPr lang="en-US" altLang="en-US"/>
              <a:t>OREGON PUBLIC HEALTH DIVISION</a:t>
            </a:r>
          </a:p>
          <a:p>
            <a:pPr>
              <a:defRPr/>
            </a:pPr>
            <a:endParaRPr lang="en-US" altLang="en-US"/>
          </a:p>
        </p:txBody>
      </p:sp>
      <p:sp>
        <p:nvSpPr>
          <p:cNvPr id="5" name="Rectangle 8">
            <a:extLst>
              <a:ext uri="{FF2B5EF4-FFF2-40B4-BE49-F238E27FC236}">
                <a16:creationId xmlns:a16="http://schemas.microsoft.com/office/drawing/2014/main" id="{4D9B5DCF-44DD-4365-8355-0CDAFF1EB5C4}"/>
              </a:ext>
            </a:extLst>
          </p:cNvPr>
          <p:cNvSpPr>
            <a:spLocks noGrp="1" noChangeArrowheads="1"/>
          </p:cNvSpPr>
          <p:nvPr>
            <p:ph type="sldNum" sz="quarter" idx="11"/>
          </p:nvPr>
        </p:nvSpPr>
        <p:spPr>
          <a:ln/>
        </p:spPr>
        <p:txBody>
          <a:bodyPr/>
          <a:lstStyle>
            <a:lvl1pPr>
              <a:defRPr/>
            </a:lvl1pPr>
          </a:lstStyle>
          <a:p>
            <a:pPr>
              <a:defRPr/>
            </a:pPr>
            <a:fld id="{D010ABF3-677A-4E96-8018-528BF430FE45}" type="slidenum">
              <a:rPr lang="en-US" altLang="en-US"/>
              <a:pPr>
                <a:defRPr/>
              </a:pPr>
              <a:t>‹#›</a:t>
            </a:fld>
            <a:endParaRPr lang="en-US" altLang="en-US" dirty="0"/>
          </a:p>
        </p:txBody>
      </p:sp>
      <p:sp>
        <p:nvSpPr>
          <p:cNvPr id="6" name="Rectangle 10">
            <a:extLst>
              <a:ext uri="{FF2B5EF4-FFF2-40B4-BE49-F238E27FC236}">
                <a16:creationId xmlns:a16="http://schemas.microsoft.com/office/drawing/2014/main" id="{FFCBCDE6-DB38-2056-503A-FA57C38967F7}"/>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584880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dirty="0"/>
              <a:t>Click to edit Master text styles</a:t>
            </a:r>
          </a:p>
        </p:txBody>
      </p:sp>
      <p:sp>
        <p:nvSpPr>
          <p:cNvPr id="4" name="Rectangle 4">
            <a:extLst>
              <a:ext uri="{FF2B5EF4-FFF2-40B4-BE49-F238E27FC236}">
                <a16:creationId xmlns:a16="http://schemas.microsoft.com/office/drawing/2014/main" id="{A03C1DB6-D0FC-67DD-F0B9-ADAC6AD8AB64}"/>
              </a:ext>
            </a:extLst>
          </p:cNvPr>
          <p:cNvSpPr>
            <a:spLocks noGrp="1" noChangeArrowheads="1"/>
          </p:cNvSpPr>
          <p:nvPr>
            <p:ph type="dt" sz="half" idx="10"/>
          </p:nvPr>
        </p:nvSpPr>
        <p:spPr/>
        <p:txBody>
          <a:bodyPr/>
          <a:lstStyle>
            <a:lvl1pPr>
              <a:defRPr/>
            </a:lvl1pPr>
          </a:lstStyle>
          <a:p>
            <a:pPr>
              <a:defRPr/>
            </a:pPr>
            <a:r>
              <a:rPr lang="en-US" altLang="en-US"/>
              <a:t>OREGON PUBLIC HEALTH DIVISION</a:t>
            </a:r>
          </a:p>
        </p:txBody>
      </p:sp>
      <p:sp>
        <p:nvSpPr>
          <p:cNvPr id="5" name="Rectangle 8">
            <a:extLst>
              <a:ext uri="{FF2B5EF4-FFF2-40B4-BE49-F238E27FC236}">
                <a16:creationId xmlns:a16="http://schemas.microsoft.com/office/drawing/2014/main" id="{3251C988-DB0D-3302-D41E-86D551C89E27}"/>
              </a:ext>
            </a:extLst>
          </p:cNvPr>
          <p:cNvSpPr>
            <a:spLocks noGrp="1" noChangeArrowheads="1"/>
          </p:cNvSpPr>
          <p:nvPr>
            <p:ph type="sldNum" sz="quarter" idx="11"/>
          </p:nvPr>
        </p:nvSpPr>
        <p:spPr/>
        <p:txBody>
          <a:bodyPr/>
          <a:lstStyle>
            <a:lvl1pPr>
              <a:defRPr/>
            </a:lvl1pPr>
          </a:lstStyle>
          <a:p>
            <a:pPr>
              <a:defRPr/>
            </a:pPr>
            <a:fld id="{E5D7A840-23CF-4703-8196-95C7FC2C7709}" type="slidenum">
              <a:rPr lang="en-US" altLang="en-US"/>
              <a:pPr>
                <a:defRPr/>
              </a:pPr>
              <a:t>‹#›</a:t>
            </a:fld>
            <a:endParaRPr lang="en-US" altLang="en-US" dirty="0"/>
          </a:p>
        </p:txBody>
      </p:sp>
      <p:sp>
        <p:nvSpPr>
          <p:cNvPr id="6" name="Rectangle 10">
            <a:extLst>
              <a:ext uri="{FF2B5EF4-FFF2-40B4-BE49-F238E27FC236}">
                <a16:creationId xmlns:a16="http://schemas.microsoft.com/office/drawing/2014/main" id="{DE2D2141-98BD-984B-6E2C-103DE0EB0DB6}"/>
              </a:ext>
            </a:extLst>
          </p:cNvPr>
          <p:cNvSpPr>
            <a:spLocks noGrp="1" noChangeArrowheads="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3559826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dirty="0"/>
              <a:t>Click to edit Master title style</a:t>
            </a:r>
          </a:p>
        </p:txBody>
      </p:sp>
      <p:sp>
        <p:nvSpPr>
          <p:cNvPr id="3" name="Content Placeholder 2"/>
          <p:cNvSpPr>
            <a:spLocks noGrp="1"/>
          </p:cNvSpPr>
          <p:nvPr>
            <p:ph sz="half" idx="1"/>
          </p:nvPr>
        </p:nvSpPr>
        <p:spPr>
          <a:xfrm>
            <a:off x="609600" y="1600200"/>
            <a:ext cx="5384800" cy="411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0"/>
            <a:ext cx="538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
            <a:extLst>
              <a:ext uri="{FF2B5EF4-FFF2-40B4-BE49-F238E27FC236}">
                <a16:creationId xmlns:a16="http://schemas.microsoft.com/office/drawing/2014/main" id="{CFDEADFE-8ACB-6F08-A553-745363F88611}"/>
              </a:ext>
            </a:extLst>
          </p:cNvPr>
          <p:cNvSpPr>
            <a:spLocks noGrp="1" noChangeArrowheads="1"/>
          </p:cNvSpPr>
          <p:nvPr>
            <p:ph type="dt" sz="half" idx="10"/>
          </p:nvPr>
        </p:nvSpPr>
        <p:spPr/>
        <p:txBody>
          <a:bodyPr/>
          <a:lstStyle>
            <a:lvl1pPr>
              <a:defRPr/>
            </a:lvl1pPr>
          </a:lstStyle>
          <a:p>
            <a:pPr>
              <a:defRPr/>
            </a:pPr>
            <a:r>
              <a:rPr lang="en-US" altLang="en-US"/>
              <a:t>OREGON PUBLIC HEALTH DIVISION</a:t>
            </a:r>
          </a:p>
        </p:txBody>
      </p:sp>
      <p:sp>
        <p:nvSpPr>
          <p:cNvPr id="6" name="Rectangle 8">
            <a:extLst>
              <a:ext uri="{FF2B5EF4-FFF2-40B4-BE49-F238E27FC236}">
                <a16:creationId xmlns:a16="http://schemas.microsoft.com/office/drawing/2014/main" id="{36A28C12-6F6D-C006-EE8A-9B08C3C6FC92}"/>
              </a:ext>
            </a:extLst>
          </p:cNvPr>
          <p:cNvSpPr>
            <a:spLocks noGrp="1" noChangeArrowheads="1"/>
          </p:cNvSpPr>
          <p:nvPr>
            <p:ph type="sldNum" sz="quarter" idx="11"/>
          </p:nvPr>
        </p:nvSpPr>
        <p:spPr/>
        <p:txBody>
          <a:bodyPr/>
          <a:lstStyle>
            <a:lvl1pPr>
              <a:defRPr/>
            </a:lvl1pPr>
          </a:lstStyle>
          <a:p>
            <a:pPr>
              <a:defRPr/>
            </a:pPr>
            <a:fld id="{C341AA3A-A59D-41DF-A858-1AB6017482B8}" type="slidenum">
              <a:rPr lang="en-US" altLang="en-US"/>
              <a:pPr>
                <a:defRPr/>
              </a:pPr>
              <a:t>‹#›</a:t>
            </a:fld>
            <a:endParaRPr lang="en-US" altLang="en-US" dirty="0"/>
          </a:p>
        </p:txBody>
      </p:sp>
      <p:sp>
        <p:nvSpPr>
          <p:cNvPr id="7" name="Rectangle 10">
            <a:extLst>
              <a:ext uri="{FF2B5EF4-FFF2-40B4-BE49-F238E27FC236}">
                <a16:creationId xmlns:a16="http://schemas.microsoft.com/office/drawing/2014/main" id="{A8CB0668-5E36-50E8-A657-13E31728EA26}"/>
              </a:ext>
            </a:extLst>
          </p:cNvPr>
          <p:cNvSpPr>
            <a:spLocks noGrp="1" noChangeArrowheads="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783857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lvl1pPr>
              <a:defRPr sz="4400"/>
            </a:lvl1pPr>
          </a:lstStyle>
          <a:p>
            <a:r>
              <a:rPr lang="en-US" dirty="0"/>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73C95B-163D-440A-1725-B1704AC64861}"/>
              </a:ext>
            </a:extLst>
          </p:cNvPr>
          <p:cNvSpPr>
            <a:spLocks noGrp="1" noChangeArrowheads="1"/>
          </p:cNvSpPr>
          <p:nvPr>
            <p:ph type="dt" sz="half" idx="10"/>
          </p:nvPr>
        </p:nvSpPr>
        <p:spPr/>
        <p:txBody>
          <a:bodyPr/>
          <a:lstStyle>
            <a:lvl1pPr>
              <a:defRPr/>
            </a:lvl1pPr>
          </a:lstStyle>
          <a:p>
            <a:pPr>
              <a:defRPr/>
            </a:pPr>
            <a:r>
              <a:rPr lang="en-US" altLang="en-US"/>
              <a:t>OREGON PUBLIC HEALTH DIVISION</a:t>
            </a:r>
          </a:p>
        </p:txBody>
      </p:sp>
      <p:sp>
        <p:nvSpPr>
          <p:cNvPr id="8" name="Rectangle 8">
            <a:extLst>
              <a:ext uri="{FF2B5EF4-FFF2-40B4-BE49-F238E27FC236}">
                <a16:creationId xmlns:a16="http://schemas.microsoft.com/office/drawing/2014/main" id="{51C4C855-98A7-BD04-C4AA-7234BDF18022}"/>
              </a:ext>
            </a:extLst>
          </p:cNvPr>
          <p:cNvSpPr>
            <a:spLocks noGrp="1" noChangeArrowheads="1"/>
          </p:cNvSpPr>
          <p:nvPr>
            <p:ph type="sldNum" sz="quarter" idx="11"/>
          </p:nvPr>
        </p:nvSpPr>
        <p:spPr/>
        <p:txBody>
          <a:bodyPr/>
          <a:lstStyle>
            <a:lvl1pPr>
              <a:defRPr/>
            </a:lvl1pPr>
          </a:lstStyle>
          <a:p>
            <a:pPr>
              <a:defRPr/>
            </a:pPr>
            <a:fld id="{CA0486E3-9B0B-48F9-8E45-DC8A598AF5F7}" type="slidenum">
              <a:rPr lang="en-US" altLang="en-US"/>
              <a:pPr>
                <a:defRPr/>
              </a:pPr>
              <a:t>‹#›</a:t>
            </a:fld>
            <a:endParaRPr lang="en-US" altLang="en-US" dirty="0"/>
          </a:p>
        </p:txBody>
      </p:sp>
      <p:sp>
        <p:nvSpPr>
          <p:cNvPr id="9" name="Rectangle 10">
            <a:extLst>
              <a:ext uri="{FF2B5EF4-FFF2-40B4-BE49-F238E27FC236}">
                <a16:creationId xmlns:a16="http://schemas.microsoft.com/office/drawing/2014/main" id="{A4B700A7-88E0-4BF0-1900-0BAF5001F1FC}"/>
              </a:ext>
            </a:extLst>
          </p:cNvPr>
          <p:cNvSpPr>
            <a:spLocks noGrp="1" noChangeArrowheads="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993668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dirty="0"/>
              <a:t>Click to edit Master title style</a:t>
            </a:r>
          </a:p>
        </p:txBody>
      </p:sp>
      <p:sp>
        <p:nvSpPr>
          <p:cNvPr id="3" name="Rectangle 4">
            <a:extLst>
              <a:ext uri="{FF2B5EF4-FFF2-40B4-BE49-F238E27FC236}">
                <a16:creationId xmlns:a16="http://schemas.microsoft.com/office/drawing/2014/main" id="{1E7C8F26-6E47-DF8D-FF9F-9222B357FF3D}"/>
              </a:ext>
            </a:extLst>
          </p:cNvPr>
          <p:cNvSpPr>
            <a:spLocks noGrp="1" noChangeArrowheads="1"/>
          </p:cNvSpPr>
          <p:nvPr>
            <p:ph type="dt" sz="half" idx="10"/>
          </p:nvPr>
        </p:nvSpPr>
        <p:spPr>
          <a:ln/>
        </p:spPr>
        <p:txBody>
          <a:bodyPr/>
          <a:lstStyle>
            <a:lvl1pPr>
              <a:defRPr/>
            </a:lvl1pPr>
          </a:lstStyle>
          <a:p>
            <a:pPr>
              <a:defRPr/>
            </a:pPr>
            <a:r>
              <a:rPr lang="en-US" altLang="en-US"/>
              <a:t>OREGON PUBLIC HEALTH DIVISION</a:t>
            </a:r>
          </a:p>
          <a:p>
            <a:pPr>
              <a:defRPr/>
            </a:pPr>
            <a:endParaRPr lang="en-US" altLang="en-US"/>
          </a:p>
        </p:txBody>
      </p:sp>
      <p:sp>
        <p:nvSpPr>
          <p:cNvPr id="4" name="Rectangle 8">
            <a:extLst>
              <a:ext uri="{FF2B5EF4-FFF2-40B4-BE49-F238E27FC236}">
                <a16:creationId xmlns:a16="http://schemas.microsoft.com/office/drawing/2014/main" id="{B0BFA9BD-E960-646C-7987-248D54FA9D9A}"/>
              </a:ext>
            </a:extLst>
          </p:cNvPr>
          <p:cNvSpPr>
            <a:spLocks noGrp="1" noChangeArrowheads="1"/>
          </p:cNvSpPr>
          <p:nvPr>
            <p:ph type="sldNum" sz="quarter" idx="11"/>
          </p:nvPr>
        </p:nvSpPr>
        <p:spPr>
          <a:ln/>
        </p:spPr>
        <p:txBody>
          <a:bodyPr/>
          <a:lstStyle>
            <a:lvl1pPr>
              <a:defRPr/>
            </a:lvl1pPr>
          </a:lstStyle>
          <a:p>
            <a:pPr>
              <a:defRPr/>
            </a:pPr>
            <a:fld id="{7B941458-3F54-4CF4-9287-0C73641A5123}" type="slidenum">
              <a:rPr lang="en-US" altLang="en-US"/>
              <a:pPr>
                <a:defRPr/>
              </a:pPr>
              <a:t>‹#›</a:t>
            </a:fld>
            <a:endParaRPr lang="en-US" altLang="en-US" dirty="0"/>
          </a:p>
        </p:txBody>
      </p:sp>
      <p:sp>
        <p:nvSpPr>
          <p:cNvPr id="5" name="Rectangle 10">
            <a:extLst>
              <a:ext uri="{FF2B5EF4-FFF2-40B4-BE49-F238E27FC236}">
                <a16:creationId xmlns:a16="http://schemas.microsoft.com/office/drawing/2014/main" id="{E900690C-BB70-A6C4-1E57-2116AB24B2B5}"/>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2974946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0C8108B-5F0C-2163-95AF-51F9196CE7D8}"/>
              </a:ext>
            </a:extLst>
          </p:cNvPr>
          <p:cNvSpPr>
            <a:spLocks noGrp="1" noChangeArrowheads="1"/>
          </p:cNvSpPr>
          <p:nvPr>
            <p:ph type="dt" sz="half" idx="10"/>
          </p:nvPr>
        </p:nvSpPr>
        <p:spPr>
          <a:ln/>
        </p:spPr>
        <p:txBody>
          <a:bodyPr/>
          <a:lstStyle>
            <a:lvl1pPr>
              <a:defRPr/>
            </a:lvl1pPr>
          </a:lstStyle>
          <a:p>
            <a:pPr>
              <a:defRPr/>
            </a:pPr>
            <a:r>
              <a:rPr lang="en-US" altLang="en-US"/>
              <a:t>OREGON PUBLIC HEALTH DIVISION</a:t>
            </a:r>
          </a:p>
          <a:p>
            <a:pPr>
              <a:defRPr/>
            </a:pPr>
            <a:endParaRPr lang="en-US" altLang="en-US"/>
          </a:p>
        </p:txBody>
      </p:sp>
      <p:sp>
        <p:nvSpPr>
          <p:cNvPr id="3" name="Rectangle 8">
            <a:extLst>
              <a:ext uri="{FF2B5EF4-FFF2-40B4-BE49-F238E27FC236}">
                <a16:creationId xmlns:a16="http://schemas.microsoft.com/office/drawing/2014/main" id="{B9B325EE-1817-0468-2BC5-F69EA49E9778}"/>
              </a:ext>
            </a:extLst>
          </p:cNvPr>
          <p:cNvSpPr>
            <a:spLocks noGrp="1" noChangeArrowheads="1"/>
          </p:cNvSpPr>
          <p:nvPr>
            <p:ph type="sldNum" sz="quarter" idx="11"/>
          </p:nvPr>
        </p:nvSpPr>
        <p:spPr>
          <a:ln/>
        </p:spPr>
        <p:txBody>
          <a:bodyPr/>
          <a:lstStyle>
            <a:lvl1pPr>
              <a:defRPr/>
            </a:lvl1pPr>
          </a:lstStyle>
          <a:p>
            <a:pPr>
              <a:defRPr/>
            </a:pPr>
            <a:fld id="{9E6F2CA7-5656-40E4-84BA-98E9427254B1}" type="slidenum">
              <a:rPr lang="en-US" altLang="en-US"/>
              <a:pPr>
                <a:defRPr/>
              </a:pPr>
              <a:t>‹#›</a:t>
            </a:fld>
            <a:endParaRPr lang="en-US" altLang="en-US" dirty="0"/>
          </a:p>
        </p:txBody>
      </p:sp>
      <p:sp>
        <p:nvSpPr>
          <p:cNvPr id="4" name="Rectangle 10">
            <a:extLst>
              <a:ext uri="{FF2B5EF4-FFF2-40B4-BE49-F238E27FC236}">
                <a16:creationId xmlns:a16="http://schemas.microsoft.com/office/drawing/2014/main" id="{9BA1144C-93A7-D5A8-6C76-8556DBB8FE60}"/>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547520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E2FA6DCD-25D2-C8E9-A14E-5131D5EB6D6F}"/>
              </a:ext>
            </a:extLst>
          </p:cNvPr>
          <p:cNvSpPr>
            <a:spLocks noGrp="1" noChangeArrowheads="1"/>
          </p:cNvSpPr>
          <p:nvPr>
            <p:ph type="dt" sz="half" idx="10"/>
          </p:nvPr>
        </p:nvSpPr>
        <p:spPr>
          <a:ln/>
        </p:spPr>
        <p:txBody>
          <a:bodyPr/>
          <a:lstStyle>
            <a:lvl1pPr>
              <a:defRPr/>
            </a:lvl1pPr>
          </a:lstStyle>
          <a:p>
            <a:pPr>
              <a:defRPr/>
            </a:pPr>
            <a:r>
              <a:rPr lang="en-US" altLang="en-US"/>
              <a:t>OREGON PUBLIC HEALTH DIVISION</a:t>
            </a:r>
          </a:p>
          <a:p>
            <a:pPr>
              <a:defRPr/>
            </a:pPr>
            <a:endParaRPr lang="en-US" altLang="en-US"/>
          </a:p>
        </p:txBody>
      </p:sp>
      <p:sp>
        <p:nvSpPr>
          <p:cNvPr id="6" name="Rectangle 8">
            <a:extLst>
              <a:ext uri="{FF2B5EF4-FFF2-40B4-BE49-F238E27FC236}">
                <a16:creationId xmlns:a16="http://schemas.microsoft.com/office/drawing/2014/main" id="{39207122-AA8C-2A3A-1028-FFB2D928EAA2}"/>
              </a:ext>
            </a:extLst>
          </p:cNvPr>
          <p:cNvSpPr>
            <a:spLocks noGrp="1" noChangeArrowheads="1"/>
          </p:cNvSpPr>
          <p:nvPr>
            <p:ph type="sldNum" sz="quarter" idx="11"/>
          </p:nvPr>
        </p:nvSpPr>
        <p:spPr>
          <a:ln/>
        </p:spPr>
        <p:txBody>
          <a:bodyPr/>
          <a:lstStyle>
            <a:lvl1pPr>
              <a:defRPr/>
            </a:lvl1pPr>
          </a:lstStyle>
          <a:p>
            <a:pPr>
              <a:defRPr/>
            </a:pPr>
            <a:fld id="{AD7A92F9-0921-49F7-9A9B-4489B9C826BC}" type="slidenum">
              <a:rPr lang="en-US" altLang="en-US"/>
              <a:pPr>
                <a:defRPr/>
              </a:pPr>
              <a:t>‹#›</a:t>
            </a:fld>
            <a:endParaRPr lang="en-US" altLang="en-US" dirty="0"/>
          </a:p>
        </p:txBody>
      </p:sp>
      <p:sp>
        <p:nvSpPr>
          <p:cNvPr id="7" name="Rectangle 10">
            <a:extLst>
              <a:ext uri="{FF2B5EF4-FFF2-40B4-BE49-F238E27FC236}">
                <a16:creationId xmlns:a16="http://schemas.microsoft.com/office/drawing/2014/main" id="{2841E145-51EE-6DEF-ECD6-752958F369F9}"/>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37289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3E4A3CFD-FE41-3F54-A4DB-474B9AA894CC}"/>
              </a:ext>
            </a:extLst>
          </p:cNvPr>
          <p:cNvSpPr>
            <a:spLocks noGrp="1" noChangeArrowheads="1"/>
          </p:cNvSpPr>
          <p:nvPr>
            <p:ph type="dt" sz="half" idx="10"/>
          </p:nvPr>
        </p:nvSpPr>
        <p:spPr>
          <a:ln/>
        </p:spPr>
        <p:txBody>
          <a:bodyPr/>
          <a:lstStyle>
            <a:lvl1pPr>
              <a:defRPr/>
            </a:lvl1pPr>
          </a:lstStyle>
          <a:p>
            <a:pPr>
              <a:defRPr/>
            </a:pPr>
            <a:r>
              <a:rPr lang="en-US" altLang="en-US"/>
              <a:t>OREGON PUBLIC HEALTH DIVISION</a:t>
            </a:r>
          </a:p>
          <a:p>
            <a:pPr>
              <a:defRPr/>
            </a:pPr>
            <a:endParaRPr lang="en-US" altLang="en-US"/>
          </a:p>
        </p:txBody>
      </p:sp>
      <p:sp>
        <p:nvSpPr>
          <p:cNvPr id="6" name="Rectangle 8">
            <a:extLst>
              <a:ext uri="{FF2B5EF4-FFF2-40B4-BE49-F238E27FC236}">
                <a16:creationId xmlns:a16="http://schemas.microsoft.com/office/drawing/2014/main" id="{504F7909-099E-34BC-FF4A-4C56A6A9ACE4}"/>
              </a:ext>
            </a:extLst>
          </p:cNvPr>
          <p:cNvSpPr>
            <a:spLocks noGrp="1" noChangeArrowheads="1"/>
          </p:cNvSpPr>
          <p:nvPr>
            <p:ph type="sldNum" sz="quarter" idx="11"/>
          </p:nvPr>
        </p:nvSpPr>
        <p:spPr>
          <a:ln/>
        </p:spPr>
        <p:txBody>
          <a:bodyPr/>
          <a:lstStyle>
            <a:lvl1pPr>
              <a:defRPr/>
            </a:lvl1pPr>
          </a:lstStyle>
          <a:p>
            <a:pPr>
              <a:defRPr/>
            </a:pPr>
            <a:fld id="{63B5DE15-6927-48BE-8D7B-D85CAF323849}" type="slidenum">
              <a:rPr lang="en-US" altLang="en-US"/>
              <a:pPr>
                <a:defRPr/>
              </a:pPr>
              <a:t>‹#›</a:t>
            </a:fld>
            <a:endParaRPr lang="en-US" altLang="en-US" dirty="0"/>
          </a:p>
        </p:txBody>
      </p:sp>
      <p:sp>
        <p:nvSpPr>
          <p:cNvPr id="7" name="Rectangle 10">
            <a:extLst>
              <a:ext uri="{FF2B5EF4-FFF2-40B4-BE49-F238E27FC236}">
                <a16:creationId xmlns:a16="http://schemas.microsoft.com/office/drawing/2014/main" id="{15625B9D-774F-93BB-7F45-AF4295120DC8}"/>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4236262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CF1EB74-C697-3AA9-F270-7862DB580AC1}"/>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49D95B46-2F4B-8A14-04A5-4835146C60B8}"/>
              </a:ext>
            </a:extLst>
          </p:cNvPr>
          <p:cNvSpPr>
            <a:spLocks noGrp="1" noChangeArrowheads="1"/>
          </p:cNvSpPr>
          <p:nvPr>
            <p:ph type="body" idx="1"/>
          </p:nvPr>
        </p:nvSpPr>
        <p:spPr bwMode="auto">
          <a:xfrm>
            <a:off x="609600" y="1600200"/>
            <a:ext cx="10972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4" name="Rectangle 4">
            <a:extLst>
              <a:ext uri="{FF2B5EF4-FFF2-40B4-BE49-F238E27FC236}">
                <a16:creationId xmlns:a16="http://schemas.microsoft.com/office/drawing/2014/main" id="{E5017A0A-E224-A772-03BF-10674056F015}"/>
              </a:ext>
            </a:extLst>
          </p:cNvPr>
          <p:cNvSpPr>
            <a:spLocks noGrp="1" noChangeArrowheads="1"/>
          </p:cNvSpPr>
          <p:nvPr>
            <p:ph type="dt" sz="half" idx="2"/>
          </p:nvPr>
        </p:nvSpPr>
        <p:spPr bwMode="auto">
          <a:xfrm>
            <a:off x="406400" y="5943600"/>
            <a:ext cx="467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spcBef>
                <a:spcPct val="50000"/>
              </a:spcBef>
              <a:defRPr sz="1200">
                <a:solidFill>
                  <a:srgbClr val="005595"/>
                </a:solidFill>
                <a:latin typeface="+mn-lt"/>
              </a:defRPr>
            </a:lvl1pPr>
          </a:lstStyle>
          <a:p>
            <a:pPr>
              <a:defRPr/>
            </a:pPr>
            <a:r>
              <a:rPr lang="en-US" altLang="en-US"/>
              <a:t>OREGON PUBLIC HEALTH DIVISION</a:t>
            </a:r>
          </a:p>
          <a:p>
            <a:pPr>
              <a:defRPr/>
            </a:pPr>
            <a:endParaRPr lang="en-US" altLang="en-US"/>
          </a:p>
        </p:txBody>
      </p:sp>
      <p:sp>
        <p:nvSpPr>
          <p:cNvPr id="5128" name="Rectangle 8">
            <a:extLst>
              <a:ext uri="{FF2B5EF4-FFF2-40B4-BE49-F238E27FC236}">
                <a16:creationId xmlns:a16="http://schemas.microsoft.com/office/drawing/2014/main" id="{AE79CC9C-7853-4B6B-40B2-346E4F8AE317}"/>
              </a:ext>
            </a:extLst>
          </p:cNvPr>
          <p:cNvSpPr>
            <a:spLocks noGrp="1" noChangeArrowheads="1"/>
          </p:cNvSpPr>
          <p:nvPr>
            <p:ph type="sldNum" sz="quarter" idx="4"/>
          </p:nvPr>
        </p:nvSpPr>
        <p:spPr bwMode="auto">
          <a:xfrm>
            <a:off x="406400" y="6477000"/>
            <a:ext cx="2844800" cy="2476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000">
                <a:solidFill>
                  <a:srgbClr val="005595"/>
                </a:solidFill>
                <a:latin typeface="+mn-lt"/>
              </a:defRPr>
            </a:lvl1pPr>
          </a:lstStyle>
          <a:p>
            <a:pPr>
              <a:defRPr/>
            </a:pPr>
            <a:fld id="{0690DD54-290F-4E1A-B594-70C08687CD6F}" type="slidenum">
              <a:rPr lang="en-US" altLang="en-US"/>
              <a:pPr>
                <a:defRPr/>
              </a:pPr>
              <a:t>‹#›</a:t>
            </a:fld>
            <a:endParaRPr lang="en-US" altLang="en-US" dirty="0"/>
          </a:p>
        </p:txBody>
      </p:sp>
      <p:sp>
        <p:nvSpPr>
          <p:cNvPr id="5130" name="Rectangle 10">
            <a:extLst>
              <a:ext uri="{FF2B5EF4-FFF2-40B4-BE49-F238E27FC236}">
                <a16:creationId xmlns:a16="http://schemas.microsoft.com/office/drawing/2014/main" id="{22FBA2BD-4F31-4319-17CC-ED94C64429E4}"/>
              </a:ext>
            </a:extLst>
          </p:cNvPr>
          <p:cNvSpPr>
            <a:spLocks noGrp="1" noChangeArrowheads="1"/>
          </p:cNvSpPr>
          <p:nvPr>
            <p:ph type="ftr" sz="quarter" idx="3"/>
          </p:nvPr>
        </p:nvSpPr>
        <p:spPr bwMode="auto">
          <a:xfrm>
            <a:off x="4165600" y="6477000"/>
            <a:ext cx="3860800" cy="3238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200">
                <a:solidFill>
                  <a:srgbClr val="005595"/>
                </a:solidFill>
                <a:latin typeface="+mn-lt"/>
              </a:defRPr>
            </a:lvl1pPr>
          </a:lstStyle>
          <a:p>
            <a:pPr>
              <a:defRPr/>
            </a:pPr>
            <a:endParaRPr lang="en-US" altLang="en-US"/>
          </a:p>
        </p:txBody>
      </p:sp>
      <p:pic>
        <p:nvPicPr>
          <p:cNvPr id="1031" name="Picture 8" descr="Logo&#10;&#10;Description automatically generated">
            <a:extLst>
              <a:ext uri="{FF2B5EF4-FFF2-40B4-BE49-F238E27FC236}">
                <a16:creationId xmlns:a16="http://schemas.microsoft.com/office/drawing/2014/main" id="{BCA4EF19-FFD7-EAF2-0C1A-EA03EDA54759}"/>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134600" y="5943600"/>
            <a:ext cx="1797050"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32" name="Straight Connector 9">
            <a:extLst>
              <a:ext uri="{FF2B5EF4-FFF2-40B4-BE49-F238E27FC236}">
                <a16:creationId xmlns:a16="http://schemas.microsoft.com/office/drawing/2014/main" id="{59FDC0B4-3C6D-133B-2D16-7FF3D443073F}"/>
              </a:ext>
            </a:extLst>
          </p:cNvPr>
          <p:cNvCxnSpPr>
            <a:cxnSpLocks noChangeShapeType="1"/>
          </p:cNvCxnSpPr>
          <p:nvPr userDrawn="1"/>
        </p:nvCxnSpPr>
        <p:spPr bwMode="auto">
          <a:xfrm flipH="1">
            <a:off x="347663" y="6461125"/>
            <a:ext cx="9712325" cy="0"/>
          </a:xfrm>
          <a:prstGeom prst="line">
            <a:avLst/>
          </a:prstGeom>
          <a:noFill/>
          <a:ln w="19050" algn="ctr">
            <a:solidFill>
              <a:srgbClr val="EC890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Rectangle 10">
            <a:extLst>
              <a:ext uri="{FF2B5EF4-FFF2-40B4-BE49-F238E27FC236}">
                <a16:creationId xmlns:a16="http://schemas.microsoft.com/office/drawing/2014/main" id="{FC78D6D3-DCBA-6A46-378D-9269B6B6440F}"/>
              </a:ext>
            </a:extLst>
          </p:cNvPr>
          <p:cNvSpPr>
            <a:spLocks noChangeArrowheads="1"/>
          </p:cNvSpPr>
          <p:nvPr userDrawn="1"/>
        </p:nvSpPr>
        <p:spPr bwMode="auto">
          <a:xfrm>
            <a:off x="0" y="0"/>
            <a:ext cx="12192000" cy="339725"/>
          </a:xfrm>
          <a:prstGeom prst="rect">
            <a:avLst/>
          </a:prstGeom>
          <a:solidFill>
            <a:srgbClr val="D6E9E1">
              <a:alpha val="30196"/>
            </a:srgbClr>
          </a:solidFill>
          <a:ln>
            <a:noFill/>
          </a:ln>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defRPr/>
            </a:pPr>
            <a:endParaRPr lang="en-US" altLang="en-US" dirty="0"/>
          </a:p>
        </p:txBody>
      </p:sp>
    </p:spTree>
  </p:cSld>
  <p:clrMap bg1="lt1" tx1="dk1" bg2="lt2" tx2="dk2" accent1="accent1" accent2="accent2" accent3="accent3" accent4="accent4" accent5="accent5" accent6="accent6" hlink="hlink" folHlink="folHlink"/>
  <p:sldLayoutIdLst>
    <p:sldLayoutId id="2147483699" r:id="rId1"/>
    <p:sldLayoutId id="2147483692" r:id="rId2"/>
    <p:sldLayoutId id="2147483700" r:id="rId3"/>
    <p:sldLayoutId id="2147483701" r:id="rId4"/>
    <p:sldLayoutId id="2147483702" r:id="rId5"/>
    <p:sldLayoutId id="2147483693" r:id="rId6"/>
    <p:sldLayoutId id="2147483694" r:id="rId7"/>
    <p:sldLayoutId id="2147483695" r:id="rId8"/>
    <p:sldLayoutId id="2147483696" r:id="rId9"/>
    <p:sldLayoutId id="2147483697" r:id="rId10"/>
    <p:sldLayoutId id="2147483698" r:id="rId11"/>
  </p:sldLayoutIdLst>
  <p:hf hdr="0" ftr="0"/>
  <p:txStyles>
    <p:titleStyle>
      <a:lvl1pPr algn="l" rtl="0" eaLnBrk="0" fontAlgn="base" hangingPunct="0">
        <a:spcBef>
          <a:spcPct val="0"/>
        </a:spcBef>
        <a:spcAft>
          <a:spcPct val="0"/>
        </a:spcAft>
        <a:defRPr sz="3200" b="1" kern="1200">
          <a:solidFill>
            <a:srgbClr val="005595"/>
          </a:solidFill>
          <a:latin typeface="+mj-lt"/>
          <a:ea typeface="+mj-ea"/>
          <a:cs typeface="+mj-cs"/>
        </a:defRPr>
      </a:lvl1pPr>
      <a:lvl2pPr algn="l" rtl="0" eaLnBrk="0" fontAlgn="base" hangingPunct="0">
        <a:spcBef>
          <a:spcPct val="0"/>
        </a:spcBef>
        <a:spcAft>
          <a:spcPct val="0"/>
        </a:spcAft>
        <a:defRPr sz="3200" b="1">
          <a:solidFill>
            <a:srgbClr val="005595"/>
          </a:solidFill>
          <a:latin typeface="Arial" panose="020B0604020202020204" pitchFamily="34" charset="0"/>
        </a:defRPr>
      </a:lvl2pPr>
      <a:lvl3pPr algn="l" rtl="0" eaLnBrk="0" fontAlgn="base" hangingPunct="0">
        <a:spcBef>
          <a:spcPct val="0"/>
        </a:spcBef>
        <a:spcAft>
          <a:spcPct val="0"/>
        </a:spcAft>
        <a:defRPr sz="3200" b="1">
          <a:solidFill>
            <a:srgbClr val="005595"/>
          </a:solidFill>
          <a:latin typeface="Arial" panose="020B0604020202020204" pitchFamily="34" charset="0"/>
        </a:defRPr>
      </a:lvl3pPr>
      <a:lvl4pPr algn="l" rtl="0" eaLnBrk="0" fontAlgn="base" hangingPunct="0">
        <a:spcBef>
          <a:spcPct val="0"/>
        </a:spcBef>
        <a:spcAft>
          <a:spcPct val="0"/>
        </a:spcAft>
        <a:defRPr sz="3200" b="1">
          <a:solidFill>
            <a:srgbClr val="005595"/>
          </a:solidFill>
          <a:latin typeface="Arial" panose="020B0604020202020204" pitchFamily="34" charset="0"/>
        </a:defRPr>
      </a:lvl4pPr>
      <a:lvl5pPr algn="l" rtl="0" eaLnBrk="0" fontAlgn="base" hangingPunct="0">
        <a:spcBef>
          <a:spcPct val="0"/>
        </a:spcBef>
        <a:spcAft>
          <a:spcPct val="0"/>
        </a:spcAft>
        <a:defRPr sz="3200" b="1">
          <a:solidFill>
            <a:srgbClr val="005595"/>
          </a:solidFill>
          <a:latin typeface="Arial" panose="020B0604020202020204" pitchFamily="34" charset="0"/>
        </a:defRPr>
      </a:lvl5pPr>
      <a:lvl6pPr marL="457200" algn="l" rtl="0" fontAlgn="base">
        <a:spcBef>
          <a:spcPct val="0"/>
        </a:spcBef>
        <a:spcAft>
          <a:spcPct val="0"/>
        </a:spcAft>
        <a:defRPr sz="3200" b="1">
          <a:solidFill>
            <a:srgbClr val="005595"/>
          </a:solidFill>
          <a:latin typeface="Arial" panose="020B0604020202020204" pitchFamily="34" charset="0"/>
        </a:defRPr>
      </a:lvl6pPr>
      <a:lvl7pPr marL="914400" algn="l" rtl="0" fontAlgn="base">
        <a:spcBef>
          <a:spcPct val="0"/>
        </a:spcBef>
        <a:spcAft>
          <a:spcPct val="0"/>
        </a:spcAft>
        <a:defRPr sz="3200" b="1">
          <a:solidFill>
            <a:srgbClr val="005595"/>
          </a:solidFill>
          <a:latin typeface="Arial" panose="020B0604020202020204" pitchFamily="34" charset="0"/>
        </a:defRPr>
      </a:lvl7pPr>
      <a:lvl8pPr marL="1371600" algn="l" rtl="0" fontAlgn="base">
        <a:spcBef>
          <a:spcPct val="0"/>
        </a:spcBef>
        <a:spcAft>
          <a:spcPct val="0"/>
        </a:spcAft>
        <a:defRPr sz="3200" b="1">
          <a:solidFill>
            <a:srgbClr val="005595"/>
          </a:solidFill>
          <a:latin typeface="Arial" panose="020B0604020202020204" pitchFamily="34" charset="0"/>
        </a:defRPr>
      </a:lvl8pPr>
      <a:lvl9pPr marL="1828800" algn="l" rtl="0" fontAlgn="base">
        <a:spcBef>
          <a:spcPct val="0"/>
        </a:spcBef>
        <a:spcAft>
          <a:spcPct val="0"/>
        </a:spcAft>
        <a:defRPr sz="3200" b="1">
          <a:solidFill>
            <a:srgbClr val="005595"/>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2000" kern="1200">
          <a:solidFill>
            <a:srgbClr val="005595"/>
          </a:solidFill>
          <a:latin typeface="+mn-lt"/>
          <a:ea typeface="+mn-ea"/>
          <a:cs typeface="+mn-cs"/>
        </a:defRPr>
      </a:lvl1pPr>
      <a:lvl2pPr marL="742950" indent="-285750" algn="l" rtl="0" eaLnBrk="0" fontAlgn="base" hangingPunct="0">
        <a:spcBef>
          <a:spcPct val="20000"/>
        </a:spcBef>
        <a:spcAft>
          <a:spcPct val="0"/>
        </a:spcAft>
        <a:buChar char="–"/>
        <a:defRPr kern="1200">
          <a:solidFill>
            <a:srgbClr val="005595"/>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5595"/>
          </a:solidFill>
          <a:latin typeface="+mn-lt"/>
          <a:ea typeface="+mn-ea"/>
          <a:cs typeface="+mn-cs"/>
        </a:defRPr>
      </a:lvl3pPr>
      <a:lvl4pPr marL="1600200" indent="-228600" algn="l" rtl="0" eaLnBrk="0" fontAlgn="base" hangingPunct="0">
        <a:spcBef>
          <a:spcPct val="20000"/>
        </a:spcBef>
        <a:spcAft>
          <a:spcPct val="0"/>
        </a:spcAft>
        <a:buChar char="–"/>
        <a:defRPr sz="1400" kern="1200">
          <a:solidFill>
            <a:srgbClr val="005595"/>
          </a:solidFill>
          <a:latin typeface="+mn-lt"/>
          <a:ea typeface="+mn-ea"/>
          <a:cs typeface="+mn-cs"/>
        </a:defRPr>
      </a:lvl4pPr>
      <a:lvl5pPr marL="2057400" indent="-228600" algn="l" rtl="0" eaLnBrk="0" fontAlgn="base" hangingPunct="0">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17B1B6F4-EFF2-DB66-DA9E-4F9D15274B3A}"/>
              </a:ext>
            </a:extLst>
          </p:cNvPr>
          <p:cNvSpPr>
            <a:spLocks noGrp="1" noChangeArrowheads="1"/>
          </p:cNvSpPr>
          <p:nvPr>
            <p:ph type="ctrTitle"/>
          </p:nvPr>
        </p:nvSpPr>
        <p:spPr>
          <a:xfrm>
            <a:off x="914400" y="758825"/>
            <a:ext cx="10363200" cy="1984375"/>
          </a:xfrm>
        </p:spPr>
        <p:txBody>
          <a:bodyPr/>
          <a:lstStyle/>
          <a:p>
            <a:r>
              <a:rPr lang="en-US" altLang="en-US" dirty="0">
                <a:latin typeface="+mn-lt"/>
                <a:cs typeface="Calibri" panose="020F0502020204030204" pitchFamily="34" charset="0"/>
              </a:rPr>
              <a:t>PHAB Public Health System Workgroup</a:t>
            </a:r>
            <a:endParaRPr lang="en-US" altLang="en-US" dirty="0">
              <a:latin typeface="+mn-lt"/>
            </a:endParaRPr>
          </a:p>
        </p:txBody>
      </p:sp>
      <p:sp>
        <p:nvSpPr>
          <p:cNvPr id="8195" name="Subtitle 2">
            <a:extLst>
              <a:ext uri="{FF2B5EF4-FFF2-40B4-BE49-F238E27FC236}">
                <a16:creationId xmlns:a16="http://schemas.microsoft.com/office/drawing/2014/main" id="{5780894A-FCAE-FE02-90B1-486651D0F397}"/>
              </a:ext>
            </a:extLst>
          </p:cNvPr>
          <p:cNvSpPr>
            <a:spLocks noGrp="1" noChangeArrowheads="1"/>
          </p:cNvSpPr>
          <p:nvPr>
            <p:ph type="subTitle" idx="1"/>
          </p:nvPr>
        </p:nvSpPr>
        <p:spPr>
          <a:xfrm>
            <a:off x="1828800" y="3048000"/>
            <a:ext cx="8534400" cy="1219200"/>
          </a:xfrm>
        </p:spPr>
        <p:txBody>
          <a:bodyPr/>
          <a:lstStyle/>
          <a:p>
            <a:r>
              <a:rPr lang="en-US" altLang="en-US" dirty="0">
                <a:cs typeface="Calibri" panose="020F0502020204030204" pitchFamily="34" charset="0"/>
              </a:rPr>
              <a:t>September 11, 2024</a:t>
            </a:r>
            <a:endParaRPr lang="en-US"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69531-0E8F-4D38-8965-847452D4286C}"/>
              </a:ext>
            </a:extLst>
          </p:cNvPr>
          <p:cNvSpPr>
            <a:spLocks noGrp="1"/>
          </p:cNvSpPr>
          <p:nvPr>
            <p:ph type="title"/>
          </p:nvPr>
        </p:nvSpPr>
        <p:spPr/>
        <p:txBody>
          <a:bodyPr/>
          <a:lstStyle/>
          <a:p>
            <a:r>
              <a:rPr lang="en-US" dirty="0"/>
              <a:t>Workforce Engagement Calendar </a:t>
            </a:r>
          </a:p>
        </p:txBody>
      </p:sp>
      <p:sp>
        <p:nvSpPr>
          <p:cNvPr id="4" name="Date Placeholder 3">
            <a:extLst>
              <a:ext uri="{FF2B5EF4-FFF2-40B4-BE49-F238E27FC236}">
                <a16:creationId xmlns:a16="http://schemas.microsoft.com/office/drawing/2014/main" id="{3671F14F-5C69-C7AD-5245-A182DF4BFF08}"/>
              </a:ext>
            </a:extLst>
          </p:cNvPr>
          <p:cNvSpPr>
            <a:spLocks noGrp="1"/>
          </p:cNvSpPr>
          <p:nvPr>
            <p:ph type="dt" sz="half" idx="10"/>
          </p:nvPr>
        </p:nvSpPr>
        <p:spPr>
          <a:xfrm>
            <a:off x="406400" y="6153150"/>
            <a:ext cx="4673600" cy="476250"/>
          </a:xfrm>
        </p:spPr>
        <p:txBody>
          <a:bodyPr/>
          <a:lstStyle/>
          <a:p>
            <a:pPr>
              <a:defRPr/>
            </a:pPr>
            <a:r>
              <a:rPr lang="en-US" altLang="en-US" dirty="0"/>
              <a:t>OREGON PUBLIC HEALTH DIVISION</a:t>
            </a:r>
          </a:p>
          <a:p>
            <a:pPr>
              <a:defRPr/>
            </a:pPr>
            <a:endParaRPr lang="en-US" altLang="en-US" dirty="0"/>
          </a:p>
        </p:txBody>
      </p:sp>
      <p:sp>
        <p:nvSpPr>
          <p:cNvPr id="5" name="Slide Number Placeholder 4">
            <a:extLst>
              <a:ext uri="{FF2B5EF4-FFF2-40B4-BE49-F238E27FC236}">
                <a16:creationId xmlns:a16="http://schemas.microsoft.com/office/drawing/2014/main" id="{BB43C97C-409E-B83B-8958-EB278D6926D5}"/>
              </a:ext>
            </a:extLst>
          </p:cNvPr>
          <p:cNvSpPr>
            <a:spLocks noGrp="1"/>
          </p:cNvSpPr>
          <p:nvPr>
            <p:ph type="sldNum" sz="quarter" idx="11"/>
          </p:nvPr>
        </p:nvSpPr>
        <p:spPr/>
        <p:txBody>
          <a:bodyPr/>
          <a:lstStyle/>
          <a:p>
            <a:pPr>
              <a:defRPr/>
            </a:pPr>
            <a:fld id="{D010ABF3-677A-4E96-8018-528BF430FE45}" type="slidenum">
              <a:rPr lang="en-US" altLang="en-US" smtClean="0"/>
              <a:pPr>
                <a:defRPr/>
              </a:pPr>
              <a:t>10</a:t>
            </a:fld>
            <a:endParaRPr lang="en-US" altLang="en-US" dirty="0"/>
          </a:p>
        </p:txBody>
      </p:sp>
      <p:graphicFrame>
        <p:nvGraphicFramePr>
          <p:cNvPr id="8" name="Content Placeholder 7">
            <a:extLst>
              <a:ext uri="{FF2B5EF4-FFF2-40B4-BE49-F238E27FC236}">
                <a16:creationId xmlns:a16="http://schemas.microsoft.com/office/drawing/2014/main" id="{0ACA42F0-F368-D11F-D7BC-7CC5498D2F27}"/>
              </a:ext>
            </a:extLst>
          </p:cNvPr>
          <p:cNvGraphicFramePr>
            <a:graphicFrameLocks noGrp="1"/>
          </p:cNvGraphicFramePr>
          <p:nvPr>
            <p:ph idx="1"/>
            <p:extLst>
              <p:ext uri="{D42A27DB-BD31-4B8C-83A1-F6EECF244321}">
                <p14:modId xmlns:p14="http://schemas.microsoft.com/office/powerpoint/2010/main" val="3606865748"/>
              </p:ext>
            </p:extLst>
          </p:nvPr>
        </p:nvGraphicFramePr>
        <p:xfrm>
          <a:off x="609600" y="1352282"/>
          <a:ext cx="109728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06544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A9F05D3-0A19-555F-2E22-8B74F580759A}"/>
              </a:ext>
            </a:extLst>
          </p:cNvPr>
          <p:cNvSpPr>
            <a:spLocks noGrp="1"/>
          </p:cNvSpPr>
          <p:nvPr>
            <p:ph type="title"/>
          </p:nvPr>
        </p:nvSpPr>
        <p:spPr/>
        <p:txBody>
          <a:bodyPr/>
          <a:lstStyle/>
          <a:p>
            <a:r>
              <a:rPr lang="en-US" dirty="0"/>
              <a:t>Refresh on existing workforce material to review to inform recommendations</a:t>
            </a:r>
          </a:p>
        </p:txBody>
      </p:sp>
      <p:sp>
        <p:nvSpPr>
          <p:cNvPr id="7" name="Content Placeholder 6">
            <a:extLst>
              <a:ext uri="{FF2B5EF4-FFF2-40B4-BE49-F238E27FC236}">
                <a16:creationId xmlns:a16="http://schemas.microsoft.com/office/drawing/2014/main" id="{DA72C83A-A427-EF96-AF4F-2297371420E3}"/>
              </a:ext>
            </a:extLst>
          </p:cNvPr>
          <p:cNvSpPr>
            <a:spLocks noGrp="1"/>
          </p:cNvSpPr>
          <p:nvPr>
            <p:ph idx="1"/>
          </p:nvPr>
        </p:nvSpPr>
        <p:spPr/>
        <p:txBody>
          <a:bodyPr/>
          <a:lstStyle/>
          <a:p>
            <a:pPr marL="0" indent="0">
              <a:buNone/>
            </a:pPr>
            <a:r>
              <a:rPr lang="en-US" dirty="0"/>
              <a:t>Has everyone reviewed the materials WYSAC produced?</a:t>
            </a:r>
          </a:p>
          <a:p>
            <a:pPr marL="0" indent="0">
              <a:buNone/>
            </a:pPr>
            <a:br>
              <a:rPr lang="en-US" dirty="0"/>
            </a:br>
            <a:r>
              <a:rPr lang="en-US" dirty="0">
                <a:hlinkClick r:id="rId3"/>
              </a:rPr>
              <a:t>https://www.oregon.gov/oha/ph/about/pages/ophab.aspx</a:t>
            </a:r>
            <a:r>
              <a:rPr lang="en-US" dirty="0"/>
              <a:t> </a:t>
            </a:r>
          </a:p>
          <a:p>
            <a:pPr marL="0" indent="0">
              <a:buNone/>
            </a:pPr>
            <a:endParaRPr lang="en-US" dirty="0"/>
          </a:p>
          <a:p>
            <a:pPr marL="0" indent="0">
              <a:buNone/>
            </a:pPr>
            <a:r>
              <a:rPr lang="en-US" dirty="0"/>
              <a:t>Under Reference Materials, Category PHAB Workforce Workgroup</a:t>
            </a:r>
          </a:p>
        </p:txBody>
      </p:sp>
      <p:sp>
        <p:nvSpPr>
          <p:cNvPr id="4" name="Date Placeholder 3">
            <a:extLst>
              <a:ext uri="{FF2B5EF4-FFF2-40B4-BE49-F238E27FC236}">
                <a16:creationId xmlns:a16="http://schemas.microsoft.com/office/drawing/2014/main" id="{2C674A2A-1793-9C4A-BF55-8F31094D5C17}"/>
              </a:ext>
            </a:extLst>
          </p:cNvPr>
          <p:cNvSpPr>
            <a:spLocks noGrp="1"/>
          </p:cNvSpPr>
          <p:nvPr>
            <p:ph type="dt" sz="half" idx="10"/>
          </p:nvPr>
        </p:nvSpPr>
        <p:spPr>
          <a:xfrm>
            <a:off x="304800" y="6153150"/>
            <a:ext cx="4673600" cy="476250"/>
          </a:xfrm>
        </p:spPr>
        <p:txBody>
          <a:bodyPr/>
          <a:lstStyle/>
          <a:p>
            <a:pPr>
              <a:defRPr/>
            </a:pPr>
            <a:r>
              <a:rPr lang="en-US" altLang="en-US" dirty="0"/>
              <a:t>OREGON PUBLIC HEALTH DIVISION</a:t>
            </a:r>
          </a:p>
        </p:txBody>
      </p:sp>
      <p:sp>
        <p:nvSpPr>
          <p:cNvPr id="5" name="Slide Number Placeholder 4">
            <a:extLst>
              <a:ext uri="{FF2B5EF4-FFF2-40B4-BE49-F238E27FC236}">
                <a16:creationId xmlns:a16="http://schemas.microsoft.com/office/drawing/2014/main" id="{DD3F2F2F-7D40-BEBA-5B57-11176FA3882F}"/>
              </a:ext>
            </a:extLst>
          </p:cNvPr>
          <p:cNvSpPr>
            <a:spLocks noGrp="1"/>
          </p:cNvSpPr>
          <p:nvPr>
            <p:ph type="sldNum" sz="quarter" idx="11"/>
          </p:nvPr>
        </p:nvSpPr>
        <p:spPr/>
        <p:txBody>
          <a:bodyPr/>
          <a:lstStyle/>
          <a:p>
            <a:pPr>
              <a:defRPr/>
            </a:pPr>
            <a:fld id="{E5D7A840-23CF-4703-8196-95C7FC2C7709}" type="slidenum">
              <a:rPr lang="en-US" altLang="en-US" smtClean="0"/>
              <a:pPr>
                <a:defRPr/>
              </a:pPr>
              <a:t>11</a:t>
            </a:fld>
            <a:endParaRPr lang="en-US" altLang="en-US" dirty="0"/>
          </a:p>
        </p:txBody>
      </p:sp>
    </p:spTree>
    <p:extLst>
      <p:ext uri="{BB962C8B-B14F-4D97-AF65-F5344CB8AC3E}">
        <p14:creationId xmlns:p14="http://schemas.microsoft.com/office/powerpoint/2010/main" val="794880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5E89B55-7795-7033-5034-1B18D7360DF2}"/>
              </a:ext>
            </a:extLst>
          </p:cNvPr>
          <p:cNvSpPr>
            <a:spLocks noGrp="1"/>
          </p:cNvSpPr>
          <p:nvPr>
            <p:ph type="title"/>
          </p:nvPr>
        </p:nvSpPr>
        <p:spPr/>
        <p:txBody>
          <a:bodyPr/>
          <a:lstStyle/>
          <a:p>
            <a:r>
              <a:rPr lang="en-US" dirty="0"/>
              <a:t>Plans for Remaining Meetings</a:t>
            </a:r>
          </a:p>
        </p:txBody>
      </p:sp>
      <p:sp>
        <p:nvSpPr>
          <p:cNvPr id="7" name="Content Placeholder 6">
            <a:extLst>
              <a:ext uri="{FF2B5EF4-FFF2-40B4-BE49-F238E27FC236}">
                <a16:creationId xmlns:a16="http://schemas.microsoft.com/office/drawing/2014/main" id="{FDD54674-2020-61AA-E549-13E0BFD60F3F}"/>
              </a:ext>
            </a:extLst>
          </p:cNvPr>
          <p:cNvSpPr>
            <a:spLocks noGrp="1"/>
          </p:cNvSpPr>
          <p:nvPr>
            <p:ph idx="1"/>
          </p:nvPr>
        </p:nvSpPr>
        <p:spPr/>
        <p:txBody>
          <a:bodyPr/>
          <a:lstStyle/>
          <a:p>
            <a:r>
              <a:rPr lang="en-US" dirty="0"/>
              <a:t>October: </a:t>
            </a:r>
          </a:p>
          <a:p>
            <a:pPr lvl="1"/>
            <a:r>
              <a:rPr lang="en-US" dirty="0"/>
              <a:t>Review feedback from workforce</a:t>
            </a:r>
          </a:p>
          <a:p>
            <a:pPr marL="0" indent="0">
              <a:buNone/>
            </a:pPr>
            <a:endParaRPr lang="en-US" dirty="0"/>
          </a:p>
          <a:p>
            <a:r>
              <a:rPr lang="en-US" dirty="0"/>
              <a:t>Nov, Dec: </a:t>
            </a:r>
          </a:p>
          <a:p>
            <a:pPr lvl="1"/>
            <a:r>
              <a:rPr lang="en-US" dirty="0"/>
              <a:t>costing and capacity assessment findings</a:t>
            </a:r>
          </a:p>
          <a:p>
            <a:pPr lvl="1"/>
            <a:r>
              <a:rPr lang="en-US" dirty="0"/>
              <a:t>Draft and finalize Workgroup recommendations</a:t>
            </a:r>
          </a:p>
          <a:p>
            <a:endParaRPr lang="en-US" dirty="0"/>
          </a:p>
        </p:txBody>
      </p:sp>
      <p:sp>
        <p:nvSpPr>
          <p:cNvPr id="4" name="Date Placeholder 3">
            <a:extLst>
              <a:ext uri="{FF2B5EF4-FFF2-40B4-BE49-F238E27FC236}">
                <a16:creationId xmlns:a16="http://schemas.microsoft.com/office/drawing/2014/main" id="{3E24F26B-3B13-54E9-16C0-307ECFBB0CF3}"/>
              </a:ext>
            </a:extLst>
          </p:cNvPr>
          <p:cNvSpPr>
            <a:spLocks noGrp="1"/>
          </p:cNvSpPr>
          <p:nvPr>
            <p:ph type="dt" sz="half" idx="10"/>
          </p:nvPr>
        </p:nvSpPr>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1F218233-0020-FD90-D00D-0DBA5BA0124E}"/>
              </a:ext>
            </a:extLst>
          </p:cNvPr>
          <p:cNvSpPr>
            <a:spLocks noGrp="1"/>
          </p:cNvSpPr>
          <p:nvPr>
            <p:ph type="sldNum" sz="quarter" idx="11"/>
          </p:nvPr>
        </p:nvSpPr>
        <p:spPr/>
        <p:txBody>
          <a:bodyPr/>
          <a:lstStyle/>
          <a:p>
            <a:pPr>
              <a:defRPr/>
            </a:pPr>
            <a:fld id="{E5D7A840-23CF-4703-8196-95C7FC2C7709}" type="slidenum">
              <a:rPr lang="en-US" altLang="en-US" smtClean="0"/>
              <a:pPr>
                <a:defRPr/>
              </a:pPr>
              <a:t>12</a:t>
            </a:fld>
            <a:endParaRPr lang="en-US" altLang="en-US" dirty="0"/>
          </a:p>
        </p:txBody>
      </p:sp>
    </p:spTree>
    <p:extLst>
      <p:ext uri="{BB962C8B-B14F-4D97-AF65-F5344CB8AC3E}">
        <p14:creationId xmlns:p14="http://schemas.microsoft.com/office/powerpoint/2010/main" val="2501975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34AC7803-BCA1-844C-6852-263BAF342A73}"/>
              </a:ext>
            </a:extLst>
          </p:cNvPr>
          <p:cNvSpPr>
            <a:spLocks noGrp="1" noChangeArrowheads="1"/>
          </p:cNvSpPr>
          <p:nvPr>
            <p:ph type="title"/>
          </p:nvPr>
        </p:nvSpPr>
        <p:spPr>
          <a:xfrm>
            <a:off x="831850" y="1709738"/>
            <a:ext cx="10515600" cy="2852737"/>
          </a:xfrm>
        </p:spPr>
        <p:txBody>
          <a:bodyPr/>
          <a:lstStyle/>
          <a:p>
            <a:r>
              <a:rPr lang="en-US" altLang="en-US" dirty="0"/>
              <a:t>Break</a:t>
            </a:r>
          </a:p>
        </p:txBody>
      </p:sp>
      <p:sp>
        <p:nvSpPr>
          <p:cNvPr id="4" name="Date Placeholder 3">
            <a:extLst>
              <a:ext uri="{FF2B5EF4-FFF2-40B4-BE49-F238E27FC236}">
                <a16:creationId xmlns:a16="http://schemas.microsoft.com/office/drawing/2014/main" id="{ECED1C0E-C4FA-5A03-8FEB-88DE2B524E16}"/>
              </a:ext>
            </a:extLst>
          </p:cNvPr>
          <p:cNvSpPr>
            <a:spLocks noGrp="1"/>
          </p:cNvSpPr>
          <p:nvPr>
            <p:ph type="dt" sz="quarter" idx="10"/>
          </p:nvPr>
        </p:nvSpPr>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6C831DFB-10B1-9657-A8DE-F69F5EA88ECD}"/>
              </a:ext>
            </a:extLst>
          </p:cNvPr>
          <p:cNvSpPr>
            <a:spLocks noGrp="1"/>
          </p:cNvSpPr>
          <p:nvPr>
            <p:ph type="sldNum" sz="quarter" idx="11"/>
          </p:nvPr>
        </p:nvSpPr>
        <p:spPr/>
        <p:txBody>
          <a:bodyPr/>
          <a:lstStyle/>
          <a:p>
            <a:pPr>
              <a:defRPr/>
            </a:pPr>
            <a:fld id="{24BD09E5-3DB8-42BF-8594-7AD354DBC8C1}" type="slidenum">
              <a:rPr lang="en-US" altLang="en-US" smtClean="0"/>
              <a:pPr>
                <a:defRPr/>
              </a:pPr>
              <a:t>13</a:t>
            </a:fld>
            <a:endParaRPr lang="en-US"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990A0-2207-47B1-86FE-6D1D58BFFF0F}"/>
              </a:ext>
            </a:extLst>
          </p:cNvPr>
          <p:cNvSpPr>
            <a:spLocks noGrp="1"/>
          </p:cNvSpPr>
          <p:nvPr>
            <p:ph type="title"/>
          </p:nvPr>
        </p:nvSpPr>
        <p:spPr/>
        <p:txBody>
          <a:bodyPr/>
          <a:lstStyle/>
          <a:p>
            <a:r>
              <a:rPr lang="en-US" dirty="0"/>
              <a:t>Goals for today</a:t>
            </a:r>
          </a:p>
        </p:txBody>
      </p:sp>
      <p:sp>
        <p:nvSpPr>
          <p:cNvPr id="3" name="Content Placeholder 2">
            <a:extLst>
              <a:ext uri="{FF2B5EF4-FFF2-40B4-BE49-F238E27FC236}">
                <a16:creationId xmlns:a16="http://schemas.microsoft.com/office/drawing/2014/main" id="{C63724EC-6C01-78BB-F874-30B545C36E5D}"/>
              </a:ext>
            </a:extLst>
          </p:cNvPr>
          <p:cNvSpPr>
            <a:spLocks noGrp="1"/>
          </p:cNvSpPr>
          <p:nvPr>
            <p:ph idx="1"/>
          </p:nvPr>
        </p:nvSpPr>
        <p:spPr>
          <a:xfrm>
            <a:off x="627781" y="1417638"/>
            <a:ext cx="10972800" cy="4343400"/>
          </a:xfrm>
        </p:spPr>
        <p:txBody>
          <a:bodyPr/>
          <a:lstStyle/>
          <a:p>
            <a:pPr rtl="0">
              <a:buFont typeface="Arial" panose="020B0604020202020204" pitchFamily="34" charset="0"/>
              <a:buChar char="•"/>
            </a:pPr>
            <a:r>
              <a:rPr lang="en-US" dirty="0"/>
              <a:t>Agreements on the process for determining recommendations</a:t>
            </a:r>
          </a:p>
          <a:p>
            <a:pPr rtl="0">
              <a:buFont typeface="Arial" panose="020B0604020202020204" pitchFamily="34" charset="0"/>
              <a:buChar char="•"/>
            </a:pPr>
            <a:r>
              <a:rPr lang="en-US" dirty="0"/>
              <a:t>Agreements on the process for providing review of the recommendations</a:t>
            </a:r>
          </a:p>
          <a:p>
            <a:pPr rtl="0">
              <a:buFont typeface="Arial" panose="020B0604020202020204" pitchFamily="34" charset="0"/>
              <a:buChar char="•"/>
            </a:pPr>
            <a:r>
              <a:rPr lang="en-US" dirty="0"/>
              <a:t>Determine who will give updates to PHAB in December </a:t>
            </a:r>
          </a:p>
          <a:p>
            <a:pPr lvl="1">
              <a:buFont typeface="Arial" panose="020B0604020202020204" pitchFamily="34" charset="0"/>
              <a:buChar char="•"/>
            </a:pPr>
            <a:r>
              <a:rPr lang="en-US" dirty="0"/>
              <a:t>Status update </a:t>
            </a:r>
          </a:p>
          <a:p>
            <a:pPr rtl="0">
              <a:buFont typeface="Arial" panose="020B0604020202020204" pitchFamily="34" charset="0"/>
              <a:buChar char="•"/>
            </a:pPr>
            <a:r>
              <a:rPr lang="en-US" dirty="0"/>
              <a:t>Determine who will give presentation on the final recommendations to PHAB in January</a:t>
            </a:r>
          </a:p>
        </p:txBody>
      </p:sp>
      <p:sp>
        <p:nvSpPr>
          <p:cNvPr id="4" name="Date Placeholder 3">
            <a:extLst>
              <a:ext uri="{FF2B5EF4-FFF2-40B4-BE49-F238E27FC236}">
                <a16:creationId xmlns:a16="http://schemas.microsoft.com/office/drawing/2014/main" id="{29281CB6-0598-BBA5-5E81-DBF0CB647F01}"/>
              </a:ext>
            </a:extLst>
          </p:cNvPr>
          <p:cNvSpPr>
            <a:spLocks noGrp="1"/>
          </p:cNvSpPr>
          <p:nvPr>
            <p:ph type="dt" sz="half" idx="10"/>
          </p:nvPr>
        </p:nvSpPr>
        <p:spPr/>
        <p:txBody>
          <a:bodyPr/>
          <a:lstStyle/>
          <a:p>
            <a:pPr>
              <a:defRPr/>
            </a:pPr>
            <a:r>
              <a:rPr lang="en-US" altLang="en-US"/>
              <a:t>OREGON PUBLIC HEALTH DIVISION</a:t>
            </a:r>
          </a:p>
          <a:p>
            <a:pPr>
              <a:defRPr/>
            </a:pPr>
            <a:endParaRPr lang="en-US" altLang="en-US"/>
          </a:p>
        </p:txBody>
      </p:sp>
      <p:sp>
        <p:nvSpPr>
          <p:cNvPr id="5" name="Slide Number Placeholder 4">
            <a:extLst>
              <a:ext uri="{FF2B5EF4-FFF2-40B4-BE49-F238E27FC236}">
                <a16:creationId xmlns:a16="http://schemas.microsoft.com/office/drawing/2014/main" id="{F9229882-BEF3-6357-8FF1-3C8E033C814C}"/>
              </a:ext>
            </a:extLst>
          </p:cNvPr>
          <p:cNvSpPr>
            <a:spLocks noGrp="1"/>
          </p:cNvSpPr>
          <p:nvPr>
            <p:ph type="sldNum" sz="quarter" idx="11"/>
          </p:nvPr>
        </p:nvSpPr>
        <p:spPr/>
        <p:txBody>
          <a:bodyPr/>
          <a:lstStyle/>
          <a:p>
            <a:pPr>
              <a:defRPr/>
            </a:pPr>
            <a:fld id="{D010ABF3-677A-4E96-8018-528BF430FE45}" type="slidenum">
              <a:rPr lang="en-US" altLang="en-US" smtClean="0"/>
              <a:pPr>
                <a:defRPr/>
              </a:pPr>
              <a:t>14</a:t>
            </a:fld>
            <a:endParaRPr lang="en-US" altLang="en-US" dirty="0"/>
          </a:p>
        </p:txBody>
      </p:sp>
    </p:spTree>
    <p:extLst>
      <p:ext uri="{BB962C8B-B14F-4D97-AF65-F5344CB8AC3E}">
        <p14:creationId xmlns:p14="http://schemas.microsoft.com/office/powerpoint/2010/main" val="2987965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B7D14-402E-A3F1-1C7D-FE6C427B7CFE}"/>
              </a:ext>
            </a:extLst>
          </p:cNvPr>
          <p:cNvSpPr>
            <a:spLocks noGrp="1"/>
          </p:cNvSpPr>
          <p:nvPr>
            <p:ph type="title"/>
          </p:nvPr>
        </p:nvSpPr>
        <p:spPr/>
        <p:txBody>
          <a:bodyPr/>
          <a:lstStyle/>
          <a:p>
            <a:r>
              <a:rPr lang="en-US" dirty="0"/>
              <a:t>Process questions</a:t>
            </a:r>
          </a:p>
        </p:txBody>
      </p:sp>
      <p:sp>
        <p:nvSpPr>
          <p:cNvPr id="3" name="Content Placeholder 2">
            <a:extLst>
              <a:ext uri="{FF2B5EF4-FFF2-40B4-BE49-F238E27FC236}">
                <a16:creationId xmlns:a16="http://schemas.microsoft.com/office/drawing/2014/main" id="{FDC275D6-33B1-F567-3EA9-58C948B946AC}"/>
              </a:ext>
            </a:extLst>
          </p:cNvPr>
          <p:cNvSpPr>
            <a:spLocks noGrp="1"/>
          </p:cNvSpPr>
          <p:nvPr>
            <p:ph idx="1"/>
          </p:nvPr>
        </p:nvSpPr>
        <p:spPr/>
        <p:txBody>
          <a:bodyPr/>
          <a:lstStyle/>
          <a:p>
            <a:pPr marL="0" indent="0">
              <a:buNone/>
            </a:pPr>
            <a:r>
              <a:rPr lang="en-US" dirty="0"/>
              <a:t>What else do workgroup members need from OHA staff to support determining recommendations?</a:t>
            </a:r>
          </a:p>
          <a:p>
            <a:pPr marL="0" indent="0">
              <a:buNone/>
            </a:pPr>
            <a:endParaRPr lang="en-US" dirty="0"/>
          </a:p>
          <a:p>
            <a:pPr marL="0" indent="0">
              <a:buNone/>
            </a:pPr>
            <a:r>
              <a:rPr lang="en-US" dirty="0"/>
              <a:t>How does this workgroup want to review the final recommendations prior to submission to PHAB?</a:t>
            </a:r>
          </a:p>
        </p:txBody>
      </p:sp>
      <p:sp>
        <p:nvSpPr>
          <p:cNvPr id="4" name="Date Placeholder 3">
            <a:extLst>
              <a:ext uri="{FF2B5EF4-FFF2-40B4-BE49-F238E27FC236}">
                <a16:creationId xmlns:a16="http://schemas.microsoft.com/office/drawing/2014/main" id="{0753F8BD-76C2-481A-515C-436E08CA0044}"/>
              </a:ext>
            </a:extLst>
          </p:cNvPr>
          <p:cNvSpPr>
            <a:spLocks noGrp="1"/>
          </p:cNvSpPr>
          <p:nvPr>
            <p:ph type="dt" sz="half" idx="10"/>
          </p:nvPr>
        </p:nvSpPr>
        <p:spPr/>
        <p:txBody>
          <a:bodyPr/>
          <a:lstStyle/>
          <a:p>
            <a:pPr>
              <a:defRPr/>
            </a:pPr>
            <a:r>
              <a:rPr lang="en-US" altLang="en-US"/>
              <a:t>OREGON PUBLIC HEALTH DIVISION</a:t>
            </a:r>
          </a:p>
          <a:p>
            <a:pPr>
              <a:defRPr/>
            </a:pPr>
            <a:endParaRPr lang="en-US" altLang="en-US"/>
          </a:p>
        </p:txBody>
      </p:sp>
      <p:sp>
        <p:nvSpPr>
          <p:cNvPr id="5" name="Slide Number Placeholder 4">
            <a:extLst>
              <a:ext uri="{FF2B5EF4-FFF2-40B4-BE49-F238E27FC236}">
                <a16:creationId xmlns:a16="http://schemas.microsoft.com/office/drawing/2014/main" id="{58912522-31D1-1C37-864C-C7BD7A89D960}"/>
              </a:ext>
            </a:extLst>
          </p:cNvPr>
          <p:cNvSpPr>
            <a:spLocks noGrp="1"/>
          </p:cNvSpPr>
          <p:nvPr>
            <p:ph type="sldNum" sz="quarter" idx="11"/>
          </p:nvPr>
        </p:nvSpPr>
        <p:spPr/>
        <p:txBody>
          <a:bodyPr/>
          <a:lstStyle/>
          <a:p>
            <a:pPr>
              <a:defRPr/>
            </a:pPr>
            <a:fld id="{D010ABF3-677A-4E96-8018-528BF430FE45}" type="slidenum">
              <a:rPr lang="en-US" altLang="en-US" smtClean="0"/>
              <a:pPr>
                <a:defRPr/>
              </a:pPr>
              <a:t>15</a:t>
            </a:fld>
            <a:endParaRPr lang="en-US" altLang="en-US" dirty="0"/>
          </a:p>
        </p:txBody>
      </p:sp>
    </p:spTree>
    <p:extLst>
      <p:ext uri="{BB962C8B-B14F-4D97-AF65-F5344CB8AC3E}">
        <p14:creationId xmlns:p14="http://schemas.microsoft.com/office/powerpoint/2010/main" val="23191241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AE676F4-0C2C-6499-9262-EACB65CA3EE5}"/>
              </a:ext>
            </a:extLst>
          </p:cNvPr>
          <p:cNvSpPr>
            <a:spLocks noGrp="1"/>
          </p:cNvSpPr>
          <p:nvPr>
            <p:ph type="title"/>
          </p:nvPr>
        </p:nvSpPr>
        <p:spPr/>
        <p:txBody>
          <a:bodyPr/>
          <a:lstStyle/>
          <a:p>
            <a:r>
              <a:rPr lang="en-US" dirty="0"/>
              <a:t>Public Comment</a:t>
            </a:r>
          </a:p>
        </p:txBody>
      </p:sp>
      <p:sp>
        <p:nvSpPr>
          <p:cNvPr id="4" name="Date Placeholder 3">
            <a:extLst>
              <a:ext uri="{FF2B5EF4-FFF2-40B4-BE49-F238E27FC236}">
                <a16:creationId xmlns:a16="http://schemas.microsoft.com/office/drawing/2014/main" id="{82912BBE-9946-DE76-CCD4-CF5B7B411E71}"/>
              </a:ext>
            </a:extLst>
          </p:cNvPr>
          <p:cNvSpPr>
            <a:spLocks noGrp="1"/>
          </p:cNvSpPr>
          <p:nvPr>
            <p:ph type="dt" sz="half" idx="10"/>
          </p:nvPr>
        </p:nvSpPr>
        <p:spPr>
          <a:xfrm>
            <a:off x="381000" y="6172200"/>
            <a:ext cx="4673600" cy="476250"/>
          </a:xfrm>
        </p:spPr>
        <p:txBody>
          <a:bodyPr/>
          <a:lstStyle/>
          <a:p>
            <a:pPr>
              <a:defRPr/>
            </a:pPr>
            <a:r>
              <a:rPr lang="en-US" altLang="en-US" dirty="0"/>
              <a:t>OREGON PUBLIC HEALTH DIVISION</a:t>
            </a:r>
          </a:p>
          <a:p>
            <a:pPr>
              <a:defRPr/>
            </a:pPr>
            <a:endParaRPr lang="en-US" altLang="en-US" dirty="0"/>
          </a:p>
        </p:txBody>
      </p:sp>
      <p:sp>
        <p:nvSpPr>
          <p:cNvPr id="5" name="Slide Number Placeholder 4">
            <a:extLst>
              <a:ext uri="{FF2B5EF4-FFF2-40B4-BE49-F238E27FC236}">
                <a16:creationId xmlns:a16="http://schemas.microsoft.com/office/drawing/2014/main" id="{0791C680-3FBB-66DD-E0EF-74669C7971E6}"/>
              </a:ext>
            </a:extLst>
          </p:cNvPr>
          <p:cNvSpPr>
            <a:spLocks noGrp="1"/>
          </p:cNvSpPr>
          <p:nvPr>
            <p:ph type="sldNum" sz="quarter" idx="11"/>
          </p:nvPr>
        </p:nvSpPr>
        <p:spPr/>
        <p:txBody>
          <a:bodyPr/>
          <a:lstStyle/>
          <a:p>
            <a:pPr>
              <a:defRPr/>
            </a:pPr>
            <a:fld id="{D010ABF3-677A-4E96-8018-528BF430FE45}" type="slidenum">
              <a:rPr lang="en-US" altLang="en-US" smtClean="0"/>
              <a:pPr>
                <a:defRPr/>
              </a:pPr>
              <a:t>16</a:t>
            </a:fld>
            <a:endParaRPr lang="en-US" altLang="en-US" dirty="0"/>
          </a:p>
        </p:txBody>
      </p:sp>
    </p:spTree>
    <p:extLst>
      <p:ext uri="{BB962C8B-B14F-4D97-AF65-F5344CB8AC3E}">
        <p14:creationId xmlns:p14="http://schemas.microsoft.com/office/powerpoint/2010/main" val="5644051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34AC7803-BCA1-844C-6852-263BAF342A73}"/>
              </a:ext>
            </a:extLst>
          </p:cNvPr>
          <p:cNvSpPr>
            <a:spLocks noGrp="1" noChangeArrowheads="1"/>
          </p:cNvSpPr>
          <p:nvPr>
            <p:ph type="title"/>
          </p:nvPr>
        </p:nvSpPr>
        <p:spPr>
          <a:xfrm>
            <a:off x="831850" y="1709738"/>
            <a:ext cx="10515600" cy="2852737"/>
          </a:xfrm>
        </p:spPr>
        <p:txBody>
          <a:bodyPr/>
          <a:lstStyle/>
          <a:p>
            <a:r>
              <a:rPr lang="en-US" altLang="en-US" dirty="0"/>
              <a:t>Next steps</a:t>
            </a:r>
          </a:p>
        </p:txBody>
      </p:sp>
      <p:sp>
        <p:nvSpPr>
          <p:cNvPr id="4" name="Date Placeholder 3">
            <a:extLst>
              <a:ext uri="{FF2B5EF4-FFF2-40B4-BE49-F238E27FC236}">
                <a16:creationId xmlns:a16="http://schemas.microsoft.com/office/drawing/2014/main" id="{ECED1C0E-C4FA-5A03-8FEB-88DE2B524E16}"/>
              </a:ext>
            </a:extLst>
          </p:cNvPr>
          <p:cNvSpPr>
            <a:spLocks noGrp="1"/>
          </p:cNvSpPr>
          <p:nvPr>
            <p:ph type="dt" sz="quarter" idx="10"/>
          </p:nvPr>
        </p:nvSpPr>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6C831DFB-10B1-9657-A8DE-F69F5EA88ECD}"/>
              </a:ext>
            </a:extLst>
          </p:cNvPr>
          <p:cNvSpPr>
            <a:spLocks noGrp="1"/>
          </p:cNvSpPr>
          <p:nvPr>
            <p:ph type="sldNum" sz="quarter" idx="11"/>
          </p:nvPr>
        </p:nvSpPr>
        <p:spPr/>
        <p:txBody>
          <a:bodyPr/>
          <a:lstStyle/>
          <a:p>
            <a:pPr>
              <a:defRPr/>
            </a:pPr>
            <a:fld id="{24BD09E5-3DB8-42BF-8594-7AD354DBC8C1}" type="slidenum">
              <a:rPr lang="en-US" altLang="en-US" smtClean="0"/>
              <a:pPr>
                <a:defRPr/>
              </a:pPr>
              <a:t>17</a:t>
            </a:fld>
            <a:endParaRPr lang="en-US" altLang="en-US" dirty="0"/>
          </a:p>
        </p:txBody>
      </p:sp>
      <p:sp>
        <p:nvSpPr>
          <p:cNvPr id="2" name="Text Placeholder 2">
            <a:extLst>
              <a:ext uri="{FF2B5EF4-FFF2-40B4-BE49-F238E27FC236}">
                <a16:creationId xmlns:a16="http://schemas.microsoft.com/office/drawing/2014/main" id="{75F9DA8F-FC83-2D79-F451-F956B19B54A3}"/>
              </a:ext>
            </a:extLst>
          </p:cNvPr>
          <p:cNvSpPr>
            <a:spLocks noGrp="1" noChangeArrowheads="1"/>
          </p:cNvSpPr>
          <p:nvPr>
            <p:ph type="body" idx="1"/>
          </p:nvPr>
        </p:nvSpPr>
        <p:spPr>
          <a:xfrm>
            <a:off x="831850" y="4589463"/>
            <a:ext cx="10515600" cy="1500187"/>
          </a:xfrm>
        </p:spPr>
        <p:txBody>
          <a:bodyPr/>
          <a:lstStyle/>
          <a:p>
            <a:r>
              <a:rPr lang="en-US" altLang="en-US" sz="2000" dirty="0">
                <a:cs typeface="Calibri" panose="020F0502020204030204" pitchFamily="34" charset="0"/>
              </a:rPr>
              <a:t>Summary of decisions made by workgroup</a:t>
            </a:r>
            <a:endParaRPr lang="en-US" altLang="en-US" sz="1600" dirty="0">
              <a:cs typeface="Calibri" panose="020F0502020204030204" pitchFamily="34" charset="0"/>
            </a:endParaRPr>
          </a:p>
          <a:p>
            <a:endParaRPr lang="en-US" altLang="en-US" dirty="0">
              <a:cs typeface="Arial" panose="020B0604020202020204" pitchFamily="34" charset="0"/>
            </a:endParaRPr>
          </a:p>
        </p:txBody>
      </p:sp>
    </p:spTree>
    <p:extLst>
      <p:ext uri="{BB962C8B-B14F-4D97-AF65-F5344CB8AC3E}">
        <p14:creationId xmlns:p14="http://schemas.microsoft.com/office/powerpoint/2010/main" val="14356321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AE676F4-0C2C-6499-9262-EACB65CA3EE5}"/>
              </a:ext>
            </a:extLst>
          </p:cNvPr>
          <p:cNvSpPr>
            <a:spLocks noGrp="1"/>
          </p:cNvSpPr>
          <p:nvPr>
            <p:ph type="title"/>
          </p:nvPr>
        </p:nvSpPr>
        <p:spPr/>
        <p:txBody>
          <a:bodyPr/>
          <a:lstStyle/>
          <a:p>
            <a:r>
              <a:rPr lang="en-US" dirty="0"/>
              <a:t>Thank you so much! </a:t>
            </a:r>
          </a:p>
        </p:txBody>
      </p:sp>
      <p:sp>
        <p:nvSpPr>
          <p:cNvPr id="4" name="Date Placeholder 3">
            <a:extLst>
              <a:ext uri="{FF2B5EF4-FFF2-40B4-BE49-F238E27FC236}">
                <a16:creationId xmlns:a16="http://schemas.microsoft.com/office/drawing/2014/main" id="{82912BBE-9946-DE76-CCD4-CF5B7B411E71}"/>
              </a:ext>
            </a:extLst>
          </p:cNvPr>
          <p:cNvSpPr>
            <a:spLocks noGrp="1"/>
          </p:cNvSpPr>
          <p:nvPr>
            <p:ph type="dt" sz="half" idx="10"/>
          </p:nvPr>
        </p:nvSpPr>
        <p:spPr>
          <a:xfrm>
            <a:off x="381000" y="6172200"/>
            <a:ext cx="4673600" cy="476250"/>
          </a:xfrm>
        </p:spPr>
        <p:txBody>
          <a:bodyPr/>
          <a:lstStyle/>
          <a:p>
            <a:pPr>
              <a:defRPr/>
            </a:pPr>
            <a:r>
              <a:rPr lang="en-US" altLang="en-US" dirty="0"/>
              <a:t>OREGON PUBLIC HEALTH DIVISION</a:t>
            </a:r>
          </a:p>
          <a:p>
            <a:pPr>
              <a:defRPr/>
            </a:pPr>
            <a:endParaRPr lang="en-US" altLang="en-US" dirty="0"/>
          </a:p>
        </p:txBody>
      </p:sp>
      <p:sp>
        <p:nvSpPr>
          <p:cNvPr id="5" name="Slide Number Placeholder 4">
            <a:extLst>
              <a:ext uri="{FF2B5EF4-FFF2-40B4-BE49-F238E27FC236}">
                <a16:creationId xmlns:a16="http://schemas.microsoft.com/office/drawing/2014/main" id="{0791C680-3FBB-66DD-E0EF-74669C7971E6}"/>
              </a:ext>
            </a:extLst>
          </p:cNvPr>
          <p:cNvSpPr>
            <a:spLocks noGrp="1"/>
          </p:cNvSpPr>
          <p:nvPr>
            <p:ph type="sldNum" sz="quarter" idx="11"/>
          </p:nvPr>
        </p:nvSpPr>
        <p:spPr/>
        <p:txBody>
          <a:bodyPr/>
          <a:lstStyle/>
          <a:p>
            <a:pPr>
              <a:defRPr/>
            </a:pPr>
            <a:fld id="{D010ABF3-677A-4E96-8018-528BF430FE45}" type="slidenum">
              <a:rPr lang="en-US" altLang="en-US" smtClean="0"/>
              <a:pPr>
                <a:defRPr/>
              </a:pPr>
              <a:t>18</a:t>
            </a:fld>
            <a:endParaRPr lang="en-US" altLang="en-US" dirty="0"/>
          </a:p>
        </p:txBody>
      </p:sp>
    </p:spTree>
    <p:extLst>
      <p:ext uri="{BB962C8B-B14F-4D97-AF65-F5344CB8AC3E}">
        <p14:creationId xmlns:p14="http://schemas.microsoft.com/office/powerpoint/2010/main" val="17591426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DB4B5CD0-016D-DE33-608C-8021CE0073A2}"/>
              </a:ext>
            </a:extLst>
          </p:cNvPr>
          <p:cNvSpPr>
            <a:spLocks noGrp="1" noChangeArrowheads="1"/>
          </p:cNvSpPr>
          <p:nvPr>
            <p:ph type="title"/>
          </p:nvPr>
        </p:nvSpPr>
        <p:spPr>
          <a:xfrm>
            <a:off x="831850" y="1709738"/>
            <a:ext cx="10515600" cy="2852737"/>
          </a:xfrm>
        </p:spPr>
        <p:txBody>
          <a:bodyPr/>
          <a:lstStyle/>
          <a:p>
            <a:r>
              <a:rPr lang="en-US" altLang="en-US" dirty="0"/>
              <a:t>PHAB Workforce </a:t>
            </a:r>
            <a:br>
              <a:rPr lang="en-US" altLang="en-US" dirty="0"/>
            </a:br>
            <a:r>
              <a:rPr lang="en-US" altLang="en-US" dirty="0"/>
              <a:t>Prioritized Workforce Recommendations </a:t>
            </a:r>
          </a:p>
        </p:txBody>
      </p:sp>
      <p:sp>
        <p:nvSpPr>
          <p:cNvPr id="4" name="Date Placeholder 3">
            <a:extLst>
              <a:ext uri="{FF2B5EF4-FFF2-40B4-BE49-F238E27FC236}">
                <a16:creationId xmlns:a16="http://schemas.microsoft.com/office/drawing/2014/main" id="{19977996-7948-FFFB-022F-7AA5239B15E7}"/>
              </a:ext>
            </a:extLst>
          </p:cNvPr>
          <p:cNvSpPr>
            <a:spLocks noGrp="1"/>
          </p:cNvSpPr>
          <p:nvPr>
            <p:ph type="dt" sz="quarter" idx="10"/>
          </p:nvPr>
        </p:nvSpPr>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D06D3389-9382-4A11-554A-34798BBF631C}"/>
              </a:ext>
            </a:extLst>
          </p:cNvPr>
          <p:cNvSpPr>
            <a:spLocks noGrp="1"/>
          </p:cNvSpPr>
          <p:nvPr>
            <p:ph type="sldNum" sz="quarter" idx="11"/>
          </p:nvPr>
        </p:nvSpPr>
        <p:spPr/>
        <p:txBody>
          <a:bodyPr/>
          <a:lstStyle/>
          <a:p>
            <a:pPr>
              <a:defRPr/>
            </a:pPr>
            <a:fld id="{5065C6B7-EF82-4EBE-AD9C-4197CBCBD2D1}" type="slidenum">
              <a:rPr lang="en-US" altLang="en-US" smtClean="0"/>
              <a:pPr>
                <a:defRPr/>
              </a:pPr>
              <a:t>19</a:t>
            </a:fld>
            <a:endParaRPr lang="en-US"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3C1704A0-BD68-0805-55D4-9BAAB426E8BF}"/>
              </a:ext>
            </a:extLst>
          </p:cNvPr>
          <p:cNvSpPr>
            <a:spLocks noGrp="1" noChangeArrowheads="1"/>
          </p:cNvSpPr>
          <p:nvPr>
            <p:ph type="title"/>
          </p:nvPr>
        </p:nvSpPr>
        <p:spPr>
          <a:xfrm>
            <a:off x="831850" y="1709738"/>
            <a:ext cx="10515600" cy="2852737"/>
          </a:xfrm>
        </p:spPr>
        <p:txBody>
          <a:bodyPr/>
          <a:lstStyle/>
          <a:p>
            <a:r>
              <a:rPr lang="en-US" altLang="en-US" dirty="0"/>
              <a:t>Agenda</a:t>
            </a:r>
          </a:p>
        </p:txBody>
      </p:sp>
      <p:sp>
        <p:nvSpPr>
          <p:cNvPr id="11267" name="Text Placeholder 2">
            <a:extLst>
              <a:ext uri="{FF2B5EF4-FFF2-40B4-BE49-F238E27FC236}">
                <a16:creationId xmlns:a16="http://schemas.microsoft.com/office/drawing/2014/main" id="{9441EE92-EB30-AF19-0975-DA5E00863A91}"/>
              </a:ext>
            </a:extLst>
          </p:cNvPr>
          <p:cNvSpPr>
            <a:spLocks noGrp="1" noChangeArrowheads="1"/>
          </p:cNvSpPr>
          <p:nvPr>
            <p:ph type="body" idx="1"/>
          </p:nvPr>
        </p:nvSpPr>
        <p:spPr>
          <a:xfrm>
            <a:off x="831850" y="4589463"/>
            <a:ext cx="10515600" cy="1500187"/>
          </a:xfrm>
        </p:spPr>
        <p:txBody>
          <a:bodyPr/>
          <a:lstStyle/>
          <a:p>
            <a:r>
              <a:rPr lang="en-US" altLang="en-US" sz="2000" dirty="0">
                <a:cs typeface="Calibri" panose="020F0502020204030204" pitchFamily="34" charset="0"/>
              </a:rPr>
              <a:t>Update on Workgroup Membership</a:t>
            </a:r>
          </a:p>
          <a:p>
            <a:r>
              <a:rPr lang="en-US" altLang="en-US" sz="2000" dirty="0">
                <a:cs typeface="Calibri" panose="020F0502020204030204" pitchFamily="34" charset="0"/>
              </a:rPr>
              <a:t>Introductions</a:t>
            </a:r>
          </a:p>
          <a:p>
            <a:r>
              <a:rPr lang="en-US" altLang="en-US" sz="2000" dirty="0">
                <a:cs typeface="Calibri" panose="020F0502020204030204" pitchFamily="34" charset="0"/>
              </a:rPr>
              <a:t>Review of milestones, deliverables, timeline</a:t>
            </a:r>
          </a:p>
          <a:p>
            <a:r>
              <a:rPr lang="en-US" altLang="en-US" sz="2000" dirty="0">
                <a:cs typeface="Calibri" panose="020F0502020204030204" pitchFamily="34" charset="0"/>
              </a:rPr>
              <a:t>Next Steps</a:t>
            </a:r>
            <a:endParaRPr lang="en-US" altLang="en-US" sz="1600" dirty="0">
              <a:cs typeface="Calibri" panose="020F0502020204030204" pitchFamily="34" charset="0"/>
            </a:endParaRPr>
          </a:p>
          <a:p>
            <a:endParaRPr lang="en-US" altLang="en-US" dirty="0">
              <a:cs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E9DFC24-7B4B-2513-118C-C269FAE4B110}"/>
              </a:ext>
            </a:extLst>
          </p:cNvPr>
          <p:cNvSpPr>
            <a:spLocks noGrp="1"/>
          </p:cNvSpPr>
          <p:nvPr>
            <p:ph type="title"/>
          </p:nvPr>
        </p:nvSpPr>
        <p:spPr>
          <a:xfrm>
            <a:off x="609600" y="400050"/>
            <a:ext cx="10972800" cy="1143000"/>
          </a:xfrm>
        </p:spPr>
        <p:txBody>
          <a:bodyPr/>
          <a:lstStyle/>
          <a:p>
            <a:r>
              <a:rPr lang="en-US" dirty="0"/>
              <a:t>Communication </a:t>
            </a:r>
          </a:p>
        </p:txBody>
      </p:sp>
      <p:sp>
        <p:nvSpPr>
          <p:cNvPr id="8" name="Content Placeholder 7">
            <a:extLst>
              <a:ext uri="{FF2B5EF4-FFF2-40B4-BE49-F238E27FC236}">
                <a16:creationId xmlns:a16="http://schemas.microsoft.com/office/drawing/2014/main" id="{230B1687-4018-1558-EC82-063498E02824}"/>
              </a:ext>
            </a:extLst>
          </p:cNvPr>
          <p:cNvSpPr>
            <a:spLocks noGrp="1"/>
          </p:cNvSpPr>
          <p:nvPr>
            <p:ph idx="1"/>
          </p:nvPr>
        </p:nvSpPr>
        <p:spPr>
          <a:xfrm>
            <a:off x="609600" y="1543050"/>
            <a:ext cx="10972800" cy="4114800"/>
          </a:xfrm>
        </p:spPr>
        <p:txBody>
          <a:bodyPr/>
          <a:lstStyle/>
          <a:p>
            <a:pPr marL="342900" marR="0" lvl="0" indent="-342900">
              <a:lnSpc>
                <a:spcPct val="107000"/>
              </a:lnSpc>
              <a:spcBef>
                <a:spcPts val="600"/>
              </a:spcBef>
              <a:spcAft>
                <a:spcPts val="600"/>
              </a:spcAft>
              <a:buFont typeface="+mj-lt"/>
              <a:buAutoNum type="arabicPeriod"/>
            </a:pPr>
            <a:r>
              <a:rPr lang="en-US" sz="2400" b="1" dirty="0"/>
              <a:t>Enhance interagency collaboration</a:t>
            </a:r>
            <a:r>
              <a:rPr lang="en-US" sz="2400" dirty="0"/>
              <a:t>: Develop formal communication channels and collaborative platforms among public health agencies across counties.</a:t>
            </a:r>
          </a:p>
          <a:p>
            <a:pPr marL="342900" marR="0" lvl="0" indent="-342900">
              <a:lnSpc>
                <a:spcPct val="107000"/>
              </a:lnSpc>
              <a:spcBef>
                <a:spcPts val="600"/>
              </a:spcBef>
              <a:spcAft>
                <a:spcPts val="600"/>
              </a:spcAft>
              <a:buFont typeface="+mj-lt"/>
              <a:buAutoNum type="arabicPeriod"/>
            </a:pPr>
            <a:r>
              <a:rPr lang="en-US" sz="2400" b="1" dirty="0"/>
              <a:t>Enhance workforce capacity for culturally responsive communication: </a:t>
            </a:r>
            <a:r>
              <a:rPr lang="en-US" sz="2400" dirty="0"/>
              <a:t>Conduct community needs assessments and build partnerships to develop training and resources for the public health workforce on developing clear, culturally appropriate, and timely health messages for diverse communities.</a:t>
            </a:r>
          </a:p>
          <a:p>
            <a:pPr marL="342900" marR="0" lvl="0" indent="-342900">
              <a:lnSpc>
                <a:spcPct val="107000"/>
              </a:lnSpc>
              <a:spcBef>
                <a:spcPts val="600"/>
              </a:spcBef>
              <a:spcAft>
                <a:spcPts val="600"/>
              </a:spcAft>
              <a:buFont typeface="+mj-lt"/>
              <a:buAutoNum type="arabicPeriod"/>
            </a:pPr>
            <a:r>
              <a:rPr lang="en-US" sz="2400" b="1" dirty="0"/>
              <a:t>Build workforce capacity for community engagement: </a:t>
            </a:r>
            <a:r>
              <a:rPr lang="en-US" sz="2400" dirty="0"/>
              <a:t>Equip public health staff with skills and resources to effectively engage with diverse communities, including data collection, partnership building, and cultural competency.</a:t>
            </a:r>
          </a:p>
        </p:txBody>
      </p:sp>
      <p:sp>
        <p:nvSpPr>
          <p:cNvPr id="5" name="Date Placeholder 4">
            <a:extLst>
              <a:ext uri="{FF2B5EF4-FFF2-40B4-BE49-F238E27FC236}">
                <a16:creationId xmlns:a16="http://schemas.microsoft.com/office/drawing/2014/main" id="{B2AC2741-A65C-1DA5-1739-033930E3E248}"/>
              </a:ext>
            </a:extLst>
          </p:cNvPr>
          <p:cNvSpPr>
            <a:spLocks noGrp="1"/>
          </p:cNvSpPr>
          <p:nvPr>
            <p:ph type="dt" sz="half" idx="10"/>
          </p:nvPr>
        </p:nvSpPr>
        <p:spPr>
          <a:xfrm>
            <a:off x="406400" y="6153150"/>
            <a:ext cx="4673600" cy="476250"/>
          </a:xfrm>
        </p:spPr>
        <p:txBody>
          <a:bodyPr/>
          <a:lstStyle/>
          <a:p>
            <a:pPr>
              <a:defRPr/>
            </a:pPr>
            <a:r>
              <a:rPr lang="en-US" altLang="en-US" dirty="0"/>
              <a:t>OREGON PUBLIC HEALTH DIVISION</a:t>
            </a:r>
          </a:p>
        </p:txBody>
      </p:sp>
      <p:sp>
        <p:nvSpPr>
          <p:cNvPr id="6" name="Slide Number Placeholder 5">
            <a:extLst>
              <a:ext uri="{FF2B5EF4-FFF2-40B4-BE49-F238E27FC236}">
                <a16:creationId xmlns:a16="http://schemas.microsoft.com/office/drawing/2014/main" id="{BD2B4D18-C73A-8078-7D26-FBE2A7A617A8}"/>
              </a:ext>
            </a:extLst>
          </p:cNvPr>
          <p:cNvSpPr>
            <a:spLocks noGrp="1"/>
          </p:cNvSpPr>
          <p:nvPr>
            <p:ph type="sldNum" sz="quarter" idx="11"/>
          </p:nvPr>
        </p:nvSpPr>
        <p:spPr/>
        <p:txBody>
          <a:bodyPr/>
          <a:lstStyle/>
          <a:p>
            <a:pPr>
              <a:defRPr/>
            </a:pPr>
            <a:fld id="{C341AA3A-A59D-41DF-A858-1AB6017482B8}" type="slidenum">
              <a:rPr lang="en-US" altLang="en-US" smtClean="0"/>
              <a:pPr>
                <a:defRPr/>
              </a:pPr>
              <a:t>20</a:t>
            </a:fld>
            <a:endParaRPr lang="en-US" altLang="en-US" dirty="0"/>
          </a:p>
        </p:txBody>
      </p:sp>
    </p:spTree>
    <p:extLst>
      <p:ext uri="{BB962C8B-B14F-4D97-AF65-F5344CB8AC3E}">
        <p14:creationId xmlns:p14="http://schemas.microsoft.com/office/powerpoint/2010/main" val="39190036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E9DFC24-7B4B-2513-118C-C269FAE4B110}"/>
              </a:ext>
            </a:extLst>
          </p:cNvPr>
          <p:cNvSpPr>
            <a:spLocks noGrp="1"/>
          </p:cNvSpPr>
          <p:nvPr>
            <p:ph type="title"/>
          </p:nvPr>
        </p:nvSpPr>
        <p:spPr>
          <a:xfrm>
            <a:off x="609600" y="400050"/>
            <a:ext cx="10972800" cy="1143000"/>
          </a:xfrm>
        </p:spPr>
        <p:txBody>
          <a:bodyPr/>
          <a:lstStyle/>
          <a:p>
            <a:r>
              <a:rPr lang="en-US" dirty="0"/>
              <a:t>Policy &amp; Planning </a:t>
            </a:r>
          </a:p>
        </p:txBody>
      </p:sp>
      <p:sp>
        <p:nvSpPr>
          <p:cNvPr id="8" name="Content Placeholder 7">
            <a:extLst>
              <a:ext uri="{FF2B5EF4-FFF2-40B4-BE49-F238E27FC236}">
                <a16:creationId xmlns:a16="http://schemas.microsoft.com/office/drawing/2014/main" id="{230B1687-4018-1558-EC82-063498E02824}"/>
              </a:ext>
            </a:extLst>
          </p:cNvPr>
          <p:cNvSpPr>
            <a:spLocks noGrp="1"/>
          </p:cNvSpPr>
          <p:nvPr>
            <p:ph idx="1"/>
          </p:nvPr>
        </p:nvSpPr>
        <p:spPr>
          <a:xfrm>
            <a:off x="609600" y="1458778"/>
            <a:ext cx="10972800" cy="4114800"/>
          </a:xfrm>
        </p:spPr>
        <p:txBody>
          <a:bodyPr/>
          <a:lstStyle/>
          <a:p>
            <a:pPr marL="342900" marR="0" lvl="0" indent="-342900">
              <a:lnSpc>
                <a:spcPct val="107000"/>
              </a:lnSpc>
              <a:spcBef>
                <a:spcPts val="600"/>
              </a:spcBef>
              <a:spcAft>
                <a:spcPts val="600"/>
              </a:spcAft>
              <a:buFont typeface="+mj-lt"/>
              <a:buAutoNum type="arabicPeriod"/>
            </a:pPr>
            <a:r>
              <a:rPr lang="en-US" sz="2800" b="1" dirty="0"/>
              <a:t>Invest in inclusive strategic planning</a:t>
            </a:r>
            <a:r>
              <a:rPr lang="en-US" sz="2800" dirty="0"/>
              <a:t>: Create a strategic plan for public health that includes input from all relevant partners and contributors across the public health workforce ecosystem.</a:t>
            </a:r>
          </a:p>
          <a:p>
            <a:pPr marL="342900" marR="0" lvl="0" indent="-342900">
              <a:lnSpc>
                <a:spcPct val="107000"/>
              </a:lnSpc>
              <a:spcBef>
                <a:spcPts val="600"/>
              </a:spcBef>
              <a:spcAft>
                <a:spcPts val="600"/>
              </a:spcAft>
              <a:buFont typeface="+mj-lt"/>
              <a:buAutoNum type="arabicPeriod"/>
            </a:pPr>
            <a:r>
              <a:rPr lang="en-US" sz="2800" b="1" dirty="0"/>
              <a:t>Enhance workforce capacity for agile planning</a:t>
            </a:r>
            <a:r>
              <a:rPr lang="en-US" sz="2800" dirty="0"/>
              <a:t>: Equip public health staff with the skills and tools to develop and implement flexible plans that address emerging public health challenges.</a:t>
            </a:r>
          </a:p>
          <a:p>
            <a:pPr marL="342900" marR="0" lvl="0" indent="-342900">
              <a:lnSpc>
                <a:spcPct val="107000"/>
              </a:lnSpc>
              <a:spcBef>
                <a:spcPts val="600"/>
              </a:spcBef>
              <a:spcAft>
                <a:spcPts val="600"/>
              </a:spcAft>
              <a:buFont typeface="+mj-lt"/>
              <a:buAutoNum type="arabicPeriod"/>
            </a:pPr>
            <a:r>
              <a:rPr lang="en-US" sz="2800" b="1" dirty="0"/>
              <a:t>Address workforce recruitment and retention barriers: </a:t>
            </a:r>
            <a:r>
              <a:rPr lang="en-US" sz="2800" dirty="0"/>
              <a:t>Collaborate with HR departments to remove organizational and institutional barriers to hiring and retaining public health staff.</a:t>
            </a:r>
          </a:p>
        </p:txBody>
      </p:sp>
      <p:sp>
        <p:nvSpPr>
          <p:cNvPr id="5" name="Date Placeholder 4">
            <a:extLst>
              <a:ext uri="{FF2B5EF4-FFF2-40B4-BE49-F238E27FC236}">
                <a16:creationId xmlns:a16="http://schemas.microsoft.com/office/drawing/2014/main" id="{B2AC2741-A65C-1DA5-1739-033930E3E248}"/>
              </a:ext>
            </a:extLst>
          </p:cNvPr>
          <p:cNvSpPr>
            <a:spLocks noGrp="1"/>
          </p:cNvSpPr>
          <p:nvPr>
            <p:ph type="dt" sz="half" idx="10"/>
          </p:nvPr>
        </p:nvSpPr>
        <p:spPr>
          <a:xfrm>
            <a:off x="406400" y="6172200"/>
            <a:ext cx="4673600" cy="476250"/>
          </a:xfrm>
        </p:spPr>
        <p:txBody>
          <a:bodyPr/>
          <a:lstStyle/>
          <a:p>
            <a:pPr>
              <a:defRPr/>
            </a:pPr>
            <a:r>
              <a:rPr lang="en-US" altLang="en-US" dirty="0"/>
              <a:t>OREGON PUBLIC HEALTH DIVISION</a:t>
            </a:r>
          </a:p>
        </p:txBody>
      </p:sp>
      <p:sp>
        <p:nvSpPr>
          <p:cNvPr id="6" name="Slide Number Placeholder 5">
            <a:extLst>
              <a:ext uri="{FF2B5EF4-FFF2-40B4-BE49-F238E27FC236}">
                <a16:creationId xmlns:a16="http://schemas.microsoft.com/office/drawing/2014/main" id="{BD2B4D18-C73A-8078-7D26-FBE2A7A617A8}"/>
              </a:ext>
            </a:extLst>
          </p:cNvPr>
          <p:cNvSpPr>
            <a:spLocks noGrp="1"/>
          </p:cNvSpPr>
          <p:nvPr>
            <p:ph type="sldNum" sz="quarter" idx="11"/>
          </p:nvPr>
        </p:nvSpPr>
        <p:spPr/>
        <p:txBody>
          <a:bodyPr/>
          <a:lstStyle/>
          <a:p>
            <a:pPr>
              <a:defRPr/>
            </a:pPr>
            <a:fld id="{C341AA3A-A59D-41DF-A858-1AB6017482B8}" type="slidenum">
              <a:rPr lang="en-US" altLang="en-US" smtClean="0"/>
              <a:pPr>
                <a:defRPr/>
              </a:pPr>
              <a:t>21</a:t>
            </a:fld>
            <a:endParaRPr lang="en-US" altLang="en-US" dirty="0"/>
          </a:p>
        </p:txBody>
      </p:sp>
    </p:spTree>
    <p:extLst>
      <p:ext uri="{BB962C8B-B14F-4D97-AF65-F5344CB8AC3E}">
        <p14:creationId xmlns:p14="http://schemas.microsoft.com/office/powerpoint/2010/main" val="36249065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E9DFC24-7B4B-2513-118C-C269FAE4B110}"/>
              </a:ext>
            </a:extLst>
          </p:cNvPr>
          <p:cNvSpPr>
            <a:spLocks noGrp="1"/>
          </p:cNvSpPr>
          <p:nvPr>
            <p:ph type="title"/>
          </p:nvPr>
        </p:nvSpPr>
        <p:spPr>
          <a:xfrm>
            <a:off x="609600" y="400050"/>
            <a:ext cx="10972800" cy="1143000"/>
          </a:xfrm>
        </p:spPr>
        <p:txBody>
          <a:bodyPr/>
          <a:lstStyle/>
          <a:p>
            <a:r>
              <a:rPr lang="en-US" sz="4300" dirty="0"/>
              <a:t>Health Equity &amp; Cultural Responsiveness</a:t>
            </a:r>
          </a:p>
        </p:txBody>
      </p:sp>
      <p:sp>
        <p:nvSpPr>
          <p:cNvPr id="8" name="Content Placeholder 7">
            <a:extLst>
              <a:ext uri="{FF2B5EF4-FFF2-40B4-BE49-F238E27FC236}">
                <a16:creationId xmlns:a16="http://schemas.microsoft.com/office/drawing/2014/main" id="{230B1687-4018-1558-EC82-063498E02824}"/>
              </a:ext>
            </a:extLst>
          </p:cNvPr>
          <p:cNvSpPr>
            <a:spLocks noGrp="1"/>
          </p:cNvSpPr>
          <p:nvPr>
            <p:ph idx="1"/>
          </p:nvPr>
        </p:nvSpPr>
        <p:spPr/>
        <p:txBody>
          <a:bodyPr/>
          <a:lstStyle/>
          <a:p>
            <a:pPr marL="342900" marR="0" lvl="0" indent="-342900">
              <a:lnSpc>
                <a:spcPct val="107000"/>
              </a:lnSpc>
              <a:spcBef>
                <a:spcPts val="600"/>
              </a:spcBef>
              <a:spcAft>
                <a:spcPts val="600"/>
              </a:spcAft>
              <a:buFont typeface="+mj-lt"/>
              <a:buAutoNum type="arabicPeriod"/>
            </a:pPr>
            <a:r>
              <a:rPr lang="en-US" sz="2800" b="1" dirty="0"/>
              <a:t>Diversify the public health workforce: </a:t>
            </a:r>
            <a:r>
              <a:rPr lang="en-US" sz="2800" dirty="0"/>
              <a:t>Invest in programs and initiatives to increase the representation of people of color and other underrepresented groups in the public health workforce.</a:t>
            </a:r>
          </a:p>
          <a:p>
            <a:pPr marL="342900" marR="0" lvl="0" indent="-342900">
              <a:lnSpc>
                <a:spcPct val="107000"/>
              </a:lnSpc>
              <a:spcBef>
                <a:spcPts val="600"/>
              </a:spcBef>
              <a:spcAft>
                <a:spcPts val="600"/>
              </a:spcAft>
              <a:buFont typeface="+mj-lt"/>
              <a:buAutoNum type="arabicPeriod"/>
            </a:pPr>
            <a:r>
              <a:rPr lang="en-US" sz="2800" b="1" dirty="0"/>
              <a:t>Build workforce health equity capacity: </a:t>
            </a:r>
            <a:r>
              <a:rPr lang="en-US" sz="2800" dirty="0"/>
              <a:t>Provide training and development opportunities to equip public health staff with the skills to address health disparities and promote health equity.</a:t>
            </a:r>
          </a:p>
          <a:p>
            <a:pPr marL="342900" marR="0" lvl="0" indent="-342900">
              <a:lnSpc>
                <a:spcPct val="107000"/>
              </a:lnSpc>
              <a:spcBef>
                <a:spcPts val="600"/>
              </a:spcBef>
              <a:spcAft>
                <a:spcPts val="600"/>
              </a:spcAft>
              <a:buFont typeface="+mj-lt"/>
              <a:buAutoNum type="arabicPeriod"/>
            </a:pPr>
            <a:r>
              <a:rPr lang="en-US" sz="2800" b="1" dirty="0"/>
              <a:t>Enhance workforce well-being: </a:t>
            </a:r>
            <a:r>
              <a:rPr lang="en-US" sz="2800" dirty="0"/>
              <a:t>Implement strategies to prevent burnout and promote resilience among public health staff working on health equity issues.</a:t>
            </a:r>
          </a:p>
        </p:txBody>
      </p:sp>
      <p:sp>
        <p:nvSpPr>
          <p:cNvPr id="5" name="Date Placeholder 4">
            <a:extLst>
              <a:ext uri="{FF2B5EF4-FFF2-40B4-BE49-F238E27FC236}">
                <a16:creationId xmlns:a16="http://schemas.microsoft.com/office/drawing/2014/main" id="{B2AC2741-A65C-1DA5-1739-033930E3E248}"/>
              </a:ext>
            </a:extLst>
          </p:cNvPr>
          <p:cNvSpPr>
            <a:spLocks noGrp="1"/>
          </p:cNvSpPr>
          <p:nvPr>
            <p:ph type="dt" sz="half" idx="10"/>
          </p:nvPr>
        </p:nvSpPr>
        <p:spPr>
          <a:xfrm>
            <a:off x="406400" y="6172200"/>
            <a:ext cx="4673600" cy="476250"/>
          </a:xfrm>
        </p:spPr>
        <p:txBody>
          <a:bodyPr/>
          <a:lstStyle/>
          <a:p>
            <a:pPr>
              <a:defRPr/>
            </a:pPr>
            <a:r>
              <a:rPr lang="en-US" altLang="en-US" dirty="0"/>
              <a:t>OREGON PUBLIC HEALTH DIVISION</a:t>
            </a:r>
          </a:p>
        </p:txBody>
      </p:sp>
      <p:sp>
        <p:nvSpPr>
          <p:cNvPr id="6" name="Slide Number Placeholder 5">
            <a:extLst>
              <a:ext uri="{FF2B5EF4-FFF2-40B4-BE49-F238E27FC236}">
                <a16:creationId xmlns:a16="http://schemas.microsoft.com/office/drawing/2014/main" id="{BD2B4D18-C73A-8078-7D26-FBE2A7A617A8}"/>
              </a:ext>
            </a:extLst>
          </p:cNvPr>
          <p:cNvSpPr>
            <a:spLocks noGrp="1"/>
          </p:cNvSpPr>
          <p:nvPr>
            <p:ph type="sldNum" sz="quarter" idx="11"/>
          </p:nvPr>
        </p:nvSpPr>
        <p:spPr/>
        <p:txBody>
          <a:bodyPr/>
          <a:lstStyle/>
          <a:p>
            <a:pPr>
              <a:defRPr/>
            </a:pPr>
            <a:fld id="{C341AA3A-A59D-41DF-A858-1AB6017482B8}" type="slidenum">
              <a:rPr lang="en-US" altLang="en-US" smtClean="0"/>
              <a:pPr>
                <a:defRPr/>
              </a:pPr>
              <a:t>22</a:t>
            </a:fld>
            <a:endParaRPr lang="en-US" altLang="en-US" dirty="0"/>
          </a:p>
        </p:txBody>
      </p:sp>
    </p:spTree>
    <p:extLst>
      <p:ext uri="{BB962C8B-B14F-4D97-AF65-F5344CB8AC3E}">
        <p14:creationId xmlns:p14="http://schemas.microsoft.com/office/powerpoint/2010/main" val="11419294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E9DFC24-7B4B-2513-118C-C269FAE4B110}"/>
              </a:ext>
            </a:extLst>
          </p:cNvPr>
          <p:cNvSpPr>
            <a:spLocks noGrp="1"/>
          </p:cNvSpPr>
          <p:nvPr>
            <p:ph type="title"/>
          </p:nvPr>
        </p:nvSpPr>
        <p:spPr>
          <a:xfrm>
            <a:off x="609600" y="400050"/>
            <a:ext cx="10972800" cy="1143000"/>
          </a:xfrm>
        </p:spPr>
        <p:txBody>
          <a:bodyPr/>
          <a:lstStyle/>
          <a:p>
            <a:r>
              <a:rPr lang="en-US" sz="4300" dirty="0"/>
              <a:t>Community Partnership Development</a:t>
            </a:r>
          </a:p>
        </p:txBody>
      </p:sp>
      <p:sp>
        <p:nvSpPr>
          <p:cNvPr id="8" name="Content Placeholder 7">
            <a:extLst>
              <a:ext uri="{FF2B5EF4-FFF2-40B4-BE49-F238E27FC236}">
                <a16:creationId xmlns:a16="http://schemas.microsoft.com/office/drawing/2014/main" id="{230B1687-4018-1558-EC82-063498E02824}"/>
              </a:ext>
            </a:extLst>
          </p:cNvPr>
          <p:cNvSpPr>
            <a:spLocks noGrp="1"/>
          </p:cNvSpPr>
          <p:nvPr>
            <p:ph idx="1"/>
          </p:nvPr>
        </p:nvSpPr>
        <p:spPr/>
        <p:txBody>
          <a:bodyPr/>
          <a:lstStyle/>
          <a:p>
            <a:pPr marL="342900" marR="0" lvl="0" indent="-342900">
              <a:lnSpc>
                <a:spcPct val="107000"/>
              </a:lnSpc>
              <a:spcBef>
                <a:spcPts val="600"/>
              </a:spcBef>
              <a:spcAft>
                <a:spcPts val="600"/>
              </a:spcAft>
              <a:buFont typeface="+mj-lt"/>
              <a:buAutoNum type="arabicPeriod"/>
            </a:pPr>
            <a:r>
              <a:rPr lang="en-US" sz="2400" b="1" dirty="0"/>
              <a:t>Invest in workforce partnership development: </a:t>
            </a:r>
            <a:r>
              <a:rPr lang="en-US" sz="2400" dirty="0"/>
              <a:t>Create dedicated positions and provide training to build and maintain strong partnerships with community organizations. Identify and advocate for long-term funding to support community partnership initiatives.</a:t>
            </a:r>
          </a:p>
          <a:p>
            <a:pPr marL="342900" marR="0" lvl="0" indent="-342900">
              <a:lnSpc>
                <a:spcPct val="107000"/>
              </a:lnSpc>
              <a:spcBef>
                <a:spcPts val="600"/>
              </a:spcBef>
              <a:spcAft>
                <a:spcPts val="600"/>
              </a:spcAft>
              <a:buFont typeface="+mj-lt"/>
              <a:buAutoNum type="arabicPeriod"/>
            </a:pPr>
            <a:r>
              <a:rPr lang="en-US" sz="2400" b="1" dirty="0"/>
              <a:t>Expand workforce capacity in rural communities: </a:t>
            </a:r>
            <a:r>
              <a:rPr lang="en-US" sz="2400" dirty="0"/>
              <a:t>Offer targeted recruitment, training, and support for public health staff working in underserved areas.</a:t>
            </a:r>
          </a:p>
          <a:p>
            <a:pPr marL="342900" marR="0" lvl="0" indent="-342900">
              <a:lnSpc>
                <a:spcPct val="107000"/>
              </a:lnSpc>
              <a:spcBef>
                <a:spcPts val="600"/>
              </a:spcBef>
              <a:spcAft>
                <a:spcPts val="600"/>
              </a:spcAft>
              <a:buFont typeface="+mj-lt"/>
              <a:buAutoNum type="arabicPeriod"/>
            </a:pPr>
            <a:r>
              <a:rPr lang="en-US" sz="2400" b="1" dirty="0"/>
              <a:t>Develop a framework for partnership evaluation: </a:t>
            </a:r>
            <a:r>
              <a:rPr lang="en-US" sz="2400" dirty="0"/>
              <a:t>Create standardized metrics and tools to measure the impact of community partnerships on public health outcomes.</a:t>
            </a:r>
          </a:p>
        </p:txBody>
      </p:sp>
      <p:sp>
        <p:nvSpPr>
          <p:cNvPr id="5" name="Date Placeholder 4">
            <a:extLst>
              <a:ext uri="{FF2B5EF4-FFF2-40B4-BE49-F238E27FC236}">
                <a16:creationId xmlns:a16="http://schemas.microsoft.com/office/drawing/2014/main" id="{B2AC2741-A65C-1DA5-1739-033930E3E248}"/>
              </a:ext>
            </a:extLst>
          </p:cNvPr>
          <p:cNvSpPr>
            <a:spLocks noGrp="1"/>
          </p:cNvSpPr>
          <p:nvPr>
            <p:ph type="dt" sz="half" idx="10"/>
          </p:nvPr>
        </p:nvSpPr>
        <p:spPr>
          <a:xfrm>
            <a:off x="406400" y="6153150"/>
            <a:ext cx="4673600" cy="476250"/>
          </a:xfrm>
        </p:spPr>
        <p:txBody>
          <a:bodyPr/>
          <a:lstStyle/>
          <a:p>
            <a:pPr>
              <a:defRPr/>
            </a:pPr>
            <a:r>
              <a:rPr lang="en-US" altLang="en-US" dirty="0"/>
              <a:t>OREGON PUBLIC HEALTH DIVISION</a:t>
            </a:r>
          </a:p>
        </p:txBody>
      </p:sp>
      <p:sp>
        <p:nvSpPr>
          <p:cNvPr id="6" name="Slide Number Placeholder 5">
            <a:extLst>
              <a:ext uri="{FF2B5EF4-FFF2-40B4-BE49-F238E27FC236}">
                <a16:creationId xmlns:a16="http://schemas.microsoft.com/office/drawing/2014/main" id="{BD2B4D18-C73A-8078-7D26-FBE2A7A617A8}"/>
              </a:ext>
            </a:extLst>
          </p:cNvPr>
          <p:cNvSpPr>
            <a:spLocks noGrp="1"/>
          </p:cNvSpPr>
          <p:nvPr>
            <p:ph type="sldNum" sz="quarter" idx="11"/>
          </p:nvPr>
        </p:nvSpPr>
        <p:spPr/>
        <p:txBody>
          <a:bodyPr/>
          <a:lstStyle/>
          <a:p>
            <a:pPr>
              <a:defRPr/>
            </a:pPr>
            <a:fld id="{C341AA3A-A59D-41DF-A858-1AB6017482B8}" type="slidenum">
              <a:rPr lang="en-US" altLang="en-US" smtClean="0"/>
              <a:pPr>
                <a:defRPr/>
              </a:pPr>
              <a:t>23</a:t>
            </a:fld>
            <a:endParaRPr lang="en-US" altLang="en-US" dirty="0"/>
          </a:p>
        </p:txBody>
      </p:sp>
    </p:spTree>
    <p:extLst>
      <p:ext uri="{BB962C8B-B14F-4D97-AF65-F5344CB8AC3E}">
        <p14:creationId xmlns:p14="http://schemas.microsoft.com/office/powerpoint/2010/main" val="20231219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E9DFC24-7B4B-2513-118C-C269FAE4B110}"/>
              </a:ext>
            </a:extLst>
          </p:cNvPr>
          <p:cNvSpPr>
            <a:spLocks noGrp="1"/>
          </p:cNvSpPr>
          <p:nvPr>
            <p:ph type="title"/>
          </p:nvPr>
        </p:nvSpPr>
        <p:spPr>
          <a:xfrm>
            <a:off x="609600" y="400050"/>
            <a:ext cx="10972800" cy="1143000"/>
          </a:xfrm>
        </p:spPr>
        <p:txBody>
          <a:bodyPr/>
          <a:lstStyle/>
          <a:p>
            <a:r>
              <a:rPr lang="en-US" sz="4300" dirty="0"/>
              <a:t>Emergency Preparedness</a:t>
            </a:r>
          </a:p>
        </p:txBody>
      </p:sp>
      <p:sp>
        <p:nvSpPr>
          <p:cNvPr id="8" name="Content Placeholder 7">
            <a:extLst>
              <a:ext uri="{FF2B5EF4-FFF2-40B4-BE49-F238E27FC236}">
                <a16:creationId xmlns:a16="http://schemas.microsoft.com/office/drawing/2014/main" id="{230B1687-4018-1558-EC82-063498E02824}"/>
              </a:ext>
            </a:extLst>
          </p:cNvPr>
          <p:cNvSpPr>
            <a:spLocks noGrp="1"/>
          </p:cNvSpPr>
          <p:nvPr>
            <p:ph idx="1"/>
          </p:nvPr>
        </p:nvSpPr>
        <p:spPr/>
        <p:txBody>
          <a:bodyPr/>
          <a:lstStyle/>
          <a:p>
            <a:pPr marL="342900" marR="0" lvl="0" indent="-342900">
              <a:lnSpc>
                <a:spcPct val="107000"/>
              </a:lnSpc>
              <a:spcBef>
                <a:spcPts val="600"/>
              </a:spcBef>
              <a:spcAft>
                <a:spcPts val="600"/>
              </a:spcAft>
              <a:buFont typeface="+mj-lt"/>
              <a:buAutoNum type="arabicPeriod"/>
            </a:pPr>
            <a:r>
              <a:rPr lang="en-US" sz="2400" b="1" dirty="0"/>
              <a:t>Expand emergency preparedness workforce training: </a:t>
            </a:r>
            <a:r>
              <a:rPr lang="en-US" sz="2400" dirty="0"/>
              <a:t>Provide access to a variety of emergency preparedness training, including FEMA, first aid, and disaster navigation.</a:t>
            </a:r>
          </a:p>
          <a:p>
            <a:pPr marL="342900" marR="0" lvl="0" indent="-342900">
              <a:lnSpc>
                <a:spcPct val="107000"/>
              </a:lnSpc>
              <a:spcBef>
                <a:spcPts val="600"/>
              </a:spcBef>
              <a:spcAft>
                <a:spcPts val="600"/>
              </a:spcAft>
              <a:buFont typeface="+mj-lt"/>
              <a:buAutoNum type="arabicPeriod"/>
            </a:pPr>
            <a:r>
              <a:rPr lang="en-US" sz="2400" b="1" dirty="0"/>
              <a:t>Invest in emergency response workforce: </a:t>
            </a:r>
            <a:r>
              <a:rPr lang="en-US" sz="2400" dirty="0"/>
              <a:t>Increase staffing levels for critical emergency response positions, such as community health workers, community navigators, and call center staff.</a:t>
            </a:r>
          </a:p>
          <a:p>
            <a:pPr marL="342900" marR="0" lvl="0" indent="-342900">
              <a:lnSpc>
                <a:spcPct val="107000"/>
              </a:lnSpc>
              <a:spcBef>
                <a:spcPts val="600"/>
              </a:spcBef>
              <a:spcAft>
                <a:spcPts val="600"/>
              </a:spcAft>
              <a:buFont typeface="+mj-lt"/>
              <a:buAutoNum type="arabicPeriod"/>
            </a:pPr>
            <a:r>
              <a:rPr lang="en-US" sz="2400" b="1" dirty="0"/>
              <a:t>Enhance workforce capacity for service navigation: </a:t>
            </a:r>
            <a:r>
              <a:rPr lang="en-US" sz="2400" dirty="0"/>
              <a:t>Equip public health staff with the skills and resources to connect community members with essential emergency services and support.</a:t>
            </a:r>
          </a:p>
        </p:txBody>
      </p:sp>
      <p:sp>
        <p:nvSpPr>
          <p:cNvPr id="5" name="Date Placeholder 4">
            <a:extLst>
              <a:ext uri="{FF2B5EF4-FFF2-40B4-BE49-F238E27FC236}">
                <a16:creationId xmlns:a16="http://schemas.microsoft.com/office/drawing/2014/main" id="{B2AC2741-A65C-1DA5-1739-033930E3E248}"/>
              </a:ext>
            </a:extLst>
          </p:cNvPr>
          <p:cNvSpPr>
            <a:spLocks noGrp="1"/>
          </p:cNvSpPr>
          <p:nvPr>
            <p:ph type="dt" sz="half" idx="10"/>
          </p:nvPr>
        </p:nvSpPr>
        <p:spPr>
          <a:xfrm>
            <a:off x="406400" y="6153150"/>
            <a:ext cx="4673600" cy="476250"/>
          </a:xfrm>
        </p:spPr>
        <p:txBody>
          <a:bodyPr/>
          <a:lstStyle/>
          <a:p>
            <a:pPr>
              <a:defRPr/>
            </a:pPr>
            <a:r>
              <a:rPr lang="en-US" altLang="en-US" dirty="0"/>
              <a:t>OREGON PUBLIC HEALTH DIVISION</a:t>
            </a:r>
          </a:p>
        </p:txBody>
      </p:sp>
      <p:sp>
        <p:nvSpPr>
          <p:cNvPr id="6" name="Slide Number Placeholder 5">
            <a:extLst>
              <a:ext uri="{FF2B5EF4-FFF2-40B4-BE49-F238E27FC236}">
                <a16:creationId xmlns:a16="http://schemas.microsoft.com/office/drawing/2014/main" id="{BD2B4D18-C73A-8078-7D26-FBE2A7A617A8}"/>
              </a:ext>
            </a:extLst>
          </p:cNvPr>
          <p:cNvSpPr>
            <a:spLocks noGrp="1"/>
          </p:cNvSpPr>
          <p:nvPr>
            <p:ph type="sldNum" sz="quarter" idx="11"/>
          </p:nvPr>
        </p:nvSpPr>
        <p:spPr/>
        <p:txBody>
          <a:bodyPr/>
          <a:lstStyle/>
          <a:p>
            <a:pPr>
              <a:defRPr/>
            </a:pPr>
            <a:fld id="{C341AA3A-A59D-41DF-A858-1AB6017482B8}" type="slidenum">
              <a:rPr lang="en-US" altLang="en-US" smtClean="0"/>
              <a:pPr>
                <a:defRPr/>
              </a:pPr>
              <a:t>24</a:t>
            </a:fld>
            <a:endParaRPr lang="en-US" altLang="en-US" dirty="0"/>
          </a:p>
        </p:txBody>
      </p:sp>
    </p:spTree>
    <p:extLst>
      <p:ext uri="{BB962C8B-B14F-4D97-AF65-F5344CB8AC3E}">
        <p14:creationId xmlns:p14="http://schemas.microsoft.com/office/powerpoint/2010/main" val="1957207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E9DFC24-7B4B-2513-118C-C269FAE4B110}"/>
              </a:ext>
            </a:extLst>
          </p:cNvPr>
          <p:cNvSpPr>
            <a:spLocks noGrp="1"/>
          </p:cNvSpPr>
          <p:nvPr>
            <p:ph type="title"/>
          </p:nvPr>
        </p:nvSpPr>
        <p:spPr>
          <a:xfrm>
            <a:off x="609600" y="400050"/>
            <a:ext cx="10972800" cy="1143000"/>
          </a:xfrm>
        </p:spPr>
        <p:txBody>
          <a:bodyPr/>
          <a:lstStyle/>
          <a:p>
            <a:r>
              <a:rPr lang="en-US" sz="4300" dirty="0"/>
              <a:t>Assessment &amp; Epidemiology </a:t>
            </a:r>
          </a:p>
        </p:txBody>
      </p:sp>
      <p:sp>
        <p:nvSpPr>
          <p:cNvPr id="8" name="Content Placeholder 7">
            <a:extLst>
              <a:ext uri="{FF2B5EF4-FFF2-40B4-BE49-F238E27FC236}">
                <a16:creationId xmlns:a16="http://schemas.microsoft.com/office/drawing/2014/main" id="{230B1687-4018-1558-EC82-063498E02824}"/>
              </a:ext>
            </a:extLst>
          </p:cNvPr>
          <p:cNvSpPr>
            <a:spLocks noGrp="1"/>
          </p:cNvSpPr>
          <p:nvPr>
            <p:ph idx="1"/>
          </p:nvPr>
        </p:nvSpPr>
        <p:spPr>
          <a:xfrm>
            <a:off x="609600" y="1447800"/>
            <a:ext cx="10972800" cy="4114800"/>
          </a:xfrm>
        </p:spPr>
        <p:txBody>
          <a:bodyPr/>
          <a:lstStyle/>
          <a:p>
            <a:pPr marL="514350" marR="0" lvl="0" indent="-514350">
              <a:lnSpc>
                <a:spcPct val="107000"/>
              </a:lnSpc>
              <a:spcBef>
                <a:spcPts val="600"/>
              </a:spcBef>
              <a:spcAft>
                <a:spcPts val="600"/>
              </a:spcAft>
              <a:buFont typeface="+mj-lt"/>
              <a:buAutoNum type="arabicPeriod"/>
            </a:pPr>
            <a:r>
              <a:rPr lang="en-US" sz="2400" b="1" dirty="0"/>
              <a:t>Build a robust data and evaluation workforce: </a:t>
            </a:r>
            <a:r>
              <a:rPr lang="en-US" sz="2400" dirty="0"/>
              <a:t>Increase the number of epidemiologists, data analysts, informaticians, and program evaluators across public health agencies. Advocate for policy changes to allow for remote work positions for data analysts and epidemiologists in rural areas.</a:t>
            </a:r>
          </a:p>
          <a:p>
            <a:pPr marL="514350" marR="0" lvl="0" indent="-514350">
              <a:lnSpc>
                <a:spcPct val="107000"/>
              </a:lnSpc>
              <a:spcBef>
                <a:spcPts val="600"/>
              </a:spcBef>
              <a:spcAft>
                <a:spcPts val="600"/>
              </a:spcAft>
              <a:buFont typeface="+mj-lt"/>
              <a:buAutoNum type="arabicPeriod"/>
            </a:pPr>
            <a:r>
              <a:rPr lang="en-US" sz="2400" b="1" dirty="0"/>
              <a:t>Enhance workforce data skills: </a:t>
            </a:r>
            <a:r>
              <a:rPr lang="en-US" sz="2400" dirty="0"/>
              <a:t>Equip public health staff with advanced data analysis skills, including big data, small data, qualitative and quantitative methods, and data justice principles.</a:t>
            </a:r>
          </a:p>
          <a:p>
            <a:pPr marL="514350" marR="0" lvl="0" indent="-514350">
              <a:lnSpc>
                <a:spcPct val="107000"/>
              </a:lnSpc>
              <a:spcBef>
                <a:spcPts val="600"/>
              </a:spcBef>
              <a:spcAft>
                <a:spcPts val="600"/>
              </a:spcAft>
              <a:buFont typeface="+mj-lt"/>
              <a:buAutoNum type="arabicPeriod"/>
            </a:pPr>
            <a:r>
              <a:rPr lang="en-US" sz="2400" b="1" dirty="0"/>
              <a:t>Invest in public health education and mentorship: </a:t>
            </a:r>
            <a:r>
              <a:rPr lang="en-US" sz="2400" dirty="0"/>
              <a:t>Expand opportunities for students and early career professionals to gain experience in epidemiology and assessment through internships, fellowships, and mentorship programs.</a:t>
            </a:r>
          </a:p>
        </p:txBody>
      </p:sp>
      <p:sp>
        <p:nvSpPr>
          <p:cNvPr id="5" name="Date Placeholder 4">
            <a:extLst>
              <a:ext uri="{FF2B5EF4-FFF2-40B4-BE49-F238E27FC236}">
                <a16:creationId xmlns:a16="http://schemas.microsoft.com/office/drawing/2014/main" id="{B2AC2741-A65C-1DA5-1739-033930E3E248}"/>
              </a:ext>
            </a:extLst>
          </p:cNvPr>
          <p:cNvSpPr>
            <a:spLocks noGrp="1"/>
          </p:cNvSpPr>
          <p:nvPr>
            <p:ph type="dt" sz="half" idx="10"/>
          </p:nvPr>
        </p:nvSpPr>
        <p:spPr>
          <a:xfrm>
            <a:off x="406400" y="6229350"/>
            <a:ext cx="4673600" cy="476250"/>
          </a:xfrm>
        </p:spPr>
        <p:txBody>
          <a:bodyPr/>
          <a:lstStyle/>
          <a:p>
            <a:pPr>
              <a:defRPr/>
            </a:pPr>
            <a:r>
              <a:rPr lang="en-US" altLang="en-US" dirty="0"/>
              <a:t>OREGON PUBLIC HEALTH DIVISION</a:t>
            </a:r>
          </a:p>
        </p:txBody>
      </p:sp>
      <p:sp>
        <p:nvSpPr>
          <p:cNvPr id="6" name="Slide Number Placeholder 5">
            <a:extLst>
              <a:ext uri="{FF2B5EF4-FFF2-40B4-BE49-F238E27FC236}">
                <a16:creationId xmlns:a16="http://schemas.microsoft.com/office/drawing/2014/main" id="{BD2B4D18-C73A-8078-7D26-FBE2A7A617A8}"/>
              </a:ext>
            </a:extLst>
          </p:cNvPr>
          <p:cNvSpPr>
            <a:spLocks noGrp="1"/>
          </p:cNvSpPr>
          <p:nvPr>
            <p:ph type="sldNum" sz="quarter" idx="11"/>
          </p:nvPr>
        </p:nvSpPr>
        <p:spPr/>
        <p:txBody>
          <a:bodyPr/>
          <a:lstStyle/>
          <a:p>
            <a:pPr>
              <a:defRPr/>
            </a:pPr>
            <a:fld id="{C341AA3A-A59D-41DF-A858-1AB6017482B8}" type="slidenum">
              <a:rPr lang="en-US" altLang="en-US" smtClean="0"/>
              <a:pPr>
                <a:defRPr/>
              </a:pPr>
              <a:t>25</a:t>
            </a:fld>
            <a:endParaRPr lang="en-US" altLang="en-US" dirty="0"/>
          </a:p>
        </p:txBody>
      </p:sp>
    </p:spTree>
    <p:extLst>
      <p:ext uri="{BB962C8B-B14F-4D97-AF65-F5344CB8AC3E}">
        <p14:creationId xmlns:p14="http://schemas.microsoft.com/office/powerpoint/2010/main" val="9483076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E9DFC24-7B4B-2513-118C-C269FAE4B110}"/>
              </a:ext>
            </a:extLst>
          </p:cNvPr>
          <p:cNvSpPr>
            <a:spLocks noGrp="1"/>
          </p:cNvSpPr>
          <p:nvPr>
            <p:ph type="title"/>
          </p:nvPr>
        </p:nvSpPr>
        <p:spPr>
          <a:xfrm>
            <a:off x="609600" y="400050"/>
            <a:ext cx="11582400" cy="1143000"/>
          </a:xfrm>
        </p:spPr>
        <p:txBody>
          <a:bodyPr/>
          <a:lstStyle/>
          <a:p>
            <a:r>
              <a:rPr lang="en-US" sz="4200" dirty="0"/>
              <a:t>Leadership &amp; Organizational Competencies </a:t>
            </a:r>
          </a:p>
        </p:txBody>
      </p:sp>
      <p:sp>
        <p:nvSpPr>
          <p:cNvPr id="8" name="Content Placeholder 7">
            <a:extLst>
              <a:ext uri="{FF2B5EF4-FFF2-40B4-BE49-F238E27FC236}">
                <a16:creationId xmlns:a16="http://schemas.microsoft.com/office/drawing/2014/main" id="{230B1687-4018-1558-EC82-063498E02824}"/>
              </a:ext>
            </a:extLst>
          </p:cNvPr>
          <p:cNvSpPr>
            <a:spLocks noGrp="1"/>
          </p:cNvSpPr>
          <p:nvPr>
            <p:ph idx="1"/>
          </p:nvPr>
        </p:nvSpPr>
        <p:spPr>
          <a:xfrm>
            <a:off x="609600" y="1524000"/>
            <a:ext cx="10972800" cy="4114800"/>
          </a:xfrm>
        </p:spPr>
        <p:txBody>
          <a:bodyPr/>
          <a:lstStyle/>
          <a:p>
            <a:pPr marL="342900" marR="0" lvl="0" indent="-342900">
              <a:lnSpc>
                <a:spcPct val="107000"/>
              </a:lnSpc>
              <a:spcBef>
                <a:spcPts val="600"/>
              </a:spcBef>
              <a:spcAft>
                <a:spcPts val="600"/>
              </a:spcAft>
              <a:buFont typeface="+mj-lt"/>
              <a:buAutoNum type="arabicPeriod"/>
            </a:pPr>
            <a:r>
              <a:rPr lang="en-US" sz="2600" b="1" kern="100" dirty="0">
                <a:effectLst/>
                <a:ea typeface="Calibri" panose="020F0502020204030204" pitchFamily="34" charset="0"/>
                <a:cs typeface="Times New Roman" panose="02020603050405020304" pitchFamily="18" charset="0"/>
              </a:rPr>
              <a:t>Develop sustainable public health leadership: </a:t>
            </a:r>
            <a:r>
              <a:rPr lang="en-US" sz="2600" kern="100" dirty="0">
                <a:effectLst/>
                <a:ea typeface="Calibri" panose="020F0502020204030204" pitchFamily="34" charset="0"/>
                <a:cs typeface="Times New Roman" panose="02020603050405020304" pitchFamily="18" charset="0"/>
              </a:rPr>
              <a:t>Invest in leadership development programs to prepare the next generation of public health leaders </a:t>
            </a:r>
            <a:r>
              <a:rPr lang="en-US" sz="2600" dirty="0">
                <a:effectLst/>
                <a:ea typeface="Calibri" panose="020F0502020204030204" pitchFamily="34" charset="0"/>
                <a:cs typeface="Times New Roman" panose="02020603050405020304" pitchFamily="18" charset="0"/>
              </a:rPr>
              <a:t>and build sustainable organizational succession opportunities.</a:t>
            </a:r>
            <a:endParaRPr lang="en-US" sz="2600" kern="100" dirty="0">
              <a:effectLst/>
              <a:ea typeface="Calibri" panose="020F0502020204030204" pitchFamily="34" charset="0"/>
              <a:cs typeface="Times New Roman" panose="02020603050405020304" pitchFamily="18" charset="0"/>
            </a:endParaRPr>
          </a:p>
          <a:p>
            <a:pPr marL="342900" marR="0" lvl="0" indent="-342900">
              <a:lnSpc>
                <a:spcPct val="107000"/>
              </a:lnSpc>
              <a:spcBef>
                <a:spcPts val="600"/>
              </a:spcBef>
              <a:spcAft>
                <a:spcPts val="600"/>
              </a:spcAft>
              <a:buFont typeface="+mj-lt"/>
              <a:buAutoNum type="arabicPeriod"/>
            </a:pPr>
            <a:r>
              <a:rPr lang="en-US" sz="2600" b="1" kern="100" dirty="0">
                <a:effectLst/>
                <a:ea typeface="Calibri" panose="020F0502020204030204" pitchFamily="34" charset="0"/>
                <a:cs typeface="Times New Roman" panose="02020603050405020304" pitchFamily="18" charset="0"/>
              </a:rPr>
              <a:t>Support diverse leadership development &amp; retention: </a:t>
            </a:r>
            <a:r>
              <a:rPr lang="en-US" sz="2600" kern="100" dirty="0">
                <a:effectLst/>
                <a:ea typeface="Calibri" panose="020F0502020204030204" pitchFamily="34" charset="0"/>
                <a:cs typeface="Times New Roman" panose="02020603050405020304" pitchFamily="18" charset="0"/>
              </a:rPr>
              <a:t>Create mentorship and sponsorship programs for public health leaders from historically marginalized and underrepresented backgrounds and populations.</a:t>
            </a:r>
          </a:p>
          <a:p>
            <a:pPr marL="342900" marR="0" lvl="0" indent="-342900">
              <a:lnSpc>
                <a:spcPct val="107000"/>
              </a:lnSpc>
              <a:spcBef>
                <a:spcPts val="600"/>
              </a:spcBef>
              <a:spcAft>
                <a:spcPts val="600"/>
              </a:spcAft>
              <a:buFont typeface="+mj-lt"/>
              <a:buAutoNum type="arabicPeriod"/>
            </a:pPr>
            <a:r>
              <a:rPr lang="en-US" sz="2600" b="1" kern="100" dirty="0">
                <a:effectLst/>
                <a:ea typeface="Calibri" panose="020F0502020204030204" pitchFamily="34" charset="0"/>
                <a:cs typeface="Times New Roman" panose="02020603050405020304" pitchFamily="18" charset="0"/>
              </a:rPr>
              <a:t>Enhance workforce stability &amp; retention: </a:t>
            </a:r>
            <a:r>
              <a:rPr lang="en-US" sz="2600" kern="100" dirty="0">
                <a:effectLst/>
                <a:ea typeface="Calibri" panose="020F0502020204030204" pitchFamily="34" charset="0"/>
                <a:cs typeface="Times New Roman" panose="02020603050405020304" pitchFamily="18" charset="0"/>
              </a:rPr>
              <a:t>Implement strategies to reduce turnover and promote long-term career paths in public health.</a:t>
            </a:r>
          </a:p>
        </p:txBody>
      </p:sp>
      <p:sp>
        <p:nvSpPr>
          <p:cNvPr id="5" name="Date Placeholder 4">
            <a:extLst>
              <a:ext uri="{FF2B5EF4-FFF2-40B4-BE49-F238E27FC236}">
                <a16:creationId xmlns:a16="http://schemas.microsoft.com/office/drawing/2014/main" id="{B2AC2741-A65C-1DA5-1739-033930E3E248}"/>
              </a:ext>
            </a:extLst>
          </p:cNvPr>
          <p:cNvSpPr>
            <a:spLocks noGrp="1"/>
          </p:cNvSpPr>
          <p:nvPr>
            <p:ph type="dt" sz="half" idx="10"/>
          </p:nvPr>
        </p:nvSpPr>
        <p:spPr>
          <a:xfrm>
            <a:off x="406400" y="6153150"/>
            <a:ext cx="4673600" cy="476250"/>
          </a:xfrm>
        </p:spPr>
        <p:txBody>
          <a:bodyPr/>
          <a:lstStyle/>
          <a:p>
            <a:pPr>
              <a:defRPr/>
            </a:pPr>
            <a:r>
              <a:rPr lang="en-US" altLang="en-US" dirty="0"/>
              <a:t>OREGON PUBLIC HEALTH DIVISION</a:t>
            </a:r>
          </a:p>
        </p:txBody>
      </p:sp>
      <p:sp>
        <p:nvSpPr>
          <p:cNvPr id="6" name="Slide Number Placeholder 5">
            <a:extLst>
              <a:ext uri="{FF2B5EF4-FFF2-40B4-BE49-F238E27FC236}">
                <a16:creationId xmlns:a16="http://schemas.microsoft.com/office/drawing/2014/main" id="{BD2B4D18-C73A-8078-7D26-FBE2A7A617A8}"/>
              </a:ext>
            </a:extLst>
          </p:cNvPr>
          <p:cNvSpPr>
            <a:spLocks noGrp="1"/>
          </p:cNvSpPr>
          <p:nvPr>
            <p:ph type="sldNum" sz="quarter" idx="11"/>
          </p:nvPr>
        </p:nvSpPr>
        <p:spPr/>
        <p:txBody>
          <a:bodyPr/>
          <a:lstStyle/>
          <a:p>
            <a:pPr>
              <a:defRPr/>
            </a:pPr>
            <a:fld id="{C341AA3A-A59D-41DF-A858-1AB6017482B8}" type="slidenum">
              <a:rPr lang="en-US" altLang="en-US" smtClean="0"/>
              <a:pPr>
                <a:defRPr/>
              </a:pPr>
              <a:t>26</a:t>
            </a:fld>
            <a:endParaRPr lang="en-US" altLang="en-US" dirty="0"/>
          </a:p>
        </p:txBody>
      </p:sp>
    </p:spTree>
    <p:extLst>
      <p:ext uri="{BB962C8B-B14F-4D97-AF65-F5344CB8AC3E}">
        <p14:creationId xmlns:p14="http://schemas.microsoft.com/office/powerpoint/2010/main" val="155251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628645FC-AE65-4865-57F2-451E6566C0D6}"/>
              </a:ext>
            </a:extLst>
          </p:cNvPr>
          <p:cNvSpPr>
            <a:spLocks noGrp="1" noChangeArrowheads="1"/>
          </p:cNvSpPr>
          <p:nvPr>
            <p:ph type="title"/>
          </p:nvPr>
        </p:nvSpPr>
        <p:spPr/>
        <p:txBody>
          <a:bodyPr/>
          <a:lstStyle/>
          <a:p>
            <a:r>
              <a:rPr lang="en-US" altLang="en-US" dirty="0"/>
              <a:t>Workgroup Membership Changes</a:t>
            </a:r>
          </a:p>
        </p:txBody>
      </p:sp>
      <p:sp>
        <p:nvSpPr>
          <p:cNvPr id="2" name="Content Placeholder 1">
            <a:extLst>
              <a:ext uri="{FF2B5EF4-FFF2-40B4-BE49-F238E27FC236}">
                <a16:creationId xmlns:a16="http://schemas.microsoft.com/office/drawing/2014/main" id="{E8AB26CA-F97F-ED66-41FA-E9B451EBC3FF}"/>
              </a:ext>
            </a:extLst>
          </p:cNvPr>
          <p:cNvSpPr>
            <a:spLocks noGrp="1"/>
          </p:cNvSpPr>
          <p:nvPr>
            <p:ph sz="half" idx="1"/>
          </p:nvPr>
        </p:nvSpPr>
        <p:spPr>
          <a:xfrm>
            <a:off x="622435" y="1600200"/>
            <a:ext cx="5384800" cy="4114800"/>
          </a:xfrm>
        </p:spPr>
        <p:txBody>
          <a:bodyPr/>
          <a:lstStyle/>
          <a:p>
            <a:pPr marL="0" marR="0" indent="0">
              <a:spcBef>
                <a:spcPts val="0"/>
              </a:spcBef>
              <a:spcAft>
                <a:spcPts val="0"/>
              </a:spcAft>
              <a:buNone/>
            </a:pPr>
            <a:r>
              <a:rPr lang="en-US" sz="1800" i="1" dirty="0">
                <a:effectLst/>
                <a:latin typeface="Arial" panose="020B0604020202020204" pitchFamily="34" charset="0"/>
                <a:ea typeface="Calibri" panose="020F0502020204030204" pitchFamily="34" charset="0"/>
              </a:rPr>
              <a:t>Welcome New Members!</a:t>
            </a:r>
          </a:p>
          <a:p>
            <a:pPr marL="0" marR="0" indent="0">
              <a:spcBef>
                <a:spcPts val="0"/>
              </a:spcBef>
              <a:spcAft>
                <a:spcPts val="0"/>
              </a:spcAft>
              <a:buNone/>
            </a:pPr>
            <a:endParaRPr lang="en-US" sz="1800" b="1" dirty="0">
              <a:effectLst/>
              <a:latin typeface="Arial" panose="020B0604020202020204" pitchFamily="34" charset="0"/>
              <a:ea typeface="Calibri" panose="020F0502020204030204" pitchFamily="34" charset="0"/>
            </a:endParaRPr>
          </a:p>
          <a:p>
            <a:pPr marL="0" marR="0" indent="0">
              <a:spcBef>
                <a:spcPts val="0"/>
              </a:spcBef>
              <a:spcAft>
                <a:spcPts val="0"/>
              </a:spcAft>
              <a:buNone/>
            </a:pPr>
            <a:r>
              <a:rPr lang="en-US" sz="1800" b="1" dirty="0">
                <a:effectLst/>
                <a:latin typeface="Arial" panose="020B0604020202020204" pitchFamily="34" charset="0"/>
                <a:ea typeface="Calibri" panose="020F0502020204030204" pitchFamily="34" charset="0"/>
              </a:rPr>
              <a:t>Allison Mora</a:t>
            </a:r>
            <a:endParaRPr lang="en-US" sz="1800" b="1"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1800" dirty="0">
                <a:effectLst/>
                <a:latin typeface="Arial" panose="020B0604020202020204" pitchFamily="34" charset="0"/>
                <a:ea typeface="Calibri" panose="020F0502020204030204" pitchFamily="34" charset="0"/>
              </a:rPr>
              <a:t>Public Health Program Manager </a:t>
            </a:r>
          </a:p>
          <a:p>
            <a:pPr marL="0" marR="0" indent="0">
              <a:spcBef>
                <a:spcPts val="0"/>
              </a:spcBef>
              <a:spcAft>
                <a:spcPts val="0"/>
              </a:spcAft>
              <a:buNone/>
            </a:pPr>
            <a:r>
              <a:rPr lang="en-US" sz="1800" dirty="0">
                <a:effectLst/>
                <a:latin typeface="Arial" panose="020B0604020202020204" pitchFamily="34" charset="0"/>
                <a:ea typeface="Calibri" panose="020F0502020204030204" pitchFamily="34" charset="0"/>
              </a:rPr>
              <a:t>Oregon Coalition of Local Health Officials</a:t>
            </a:r>
            <a:endParaRPr lang="en-US" sz="1800" dirty="0">
              <a:effectLst/>
              <a:latin typeface="Calibri" panose="020F0502020204030204" pitchFamily="34" charset="0"/>
              <a:ea typeface="Calibri" panose="020F0502020204030204" pitchFamily="34" charset="0"/>
            </a:endParaRPr>
          </a:p>
          <a:p>
            <a:pPr marL="0" indent="0">
              <a:spcBef>
                <a:spcPts val="0"/>
              </a:spcBef>
              <a:spcAft>
                <a:spcPts val="0"/>
              </a:spcAft>
              <a:buNone/>
            </a:pPr>
            <a:endParaRPr lang="en-US" sz="1800" dirty="0">
              <a:latin typeface="Arial" panose="020B0604020202020204" pitchFamily="34" charset="0"/>
            </a:endParaRPr>
          </a:p>
          <a:p>
            <a:pPr marL="0" indent="0">
              <a:spcBef>
                <a:spcPts val="0"/>
              </a:spcBef>
              <a:spcAft>
                <a:spcPts val="0"/>
              </a:spcAft>
              <a:buNone/>
            </a:pPr>
            <a:r>
              <a:rPr lang="en-US" sz="1800" b="1" dirty="0">
                <a:latin typeface="Arial" panose="020B0604020202020204" pitchFamily="34" charset="0"/>
              </a:rPr>
              <a:t>Kelly Gonzales, MPH, PhD </a:t>
            </a:r>
          </a:p>
          <a:p>
            <a:pPr marL="0" indent="0">
              <a:spcBef>
                <a:spcPts val="0"/>
              </a:spcBef>
              <a:spcAft>
                <a:spcPts val="0"/>
              </a:spcAft>
              <a:buNone/>
            </a:pPr>
            <a:r>
              <a:rPr lang="en-US" sz="1800" dirty="0">
                <a:latin typeface="Arial" panose="020B0604020202020204" pitchFamily="34" charset="0"/>
              </a:rPr>
              <a:t>Founder &amp; Executive Director</a:t>
            </a:r>
          </a:p>
          <a:p>
            <a:pPr marL="0" indent="0">
              <a:spcBef>
                <a:spcPts val="0"/>
              </a:spcBef>
              <a:spcAft>
                <a:spcPts val="0"/>
              </a:spcAft>
              <a:buNone/>
            </a:pPr>
            <a:r>
              <a:rPr lang="en-US" sz="1800" dirty="0">
                <a:latin typeface="Arial" panose="020B0604020202020204" pitchFamily="34" charset="0"/>
              </a:rPr>
              <a:t>Indigenous Health Equity Institute</a:t>
            </a:r>
          </a:p>
          <a:p>
            <a:pPr marL="0" indent="0">
              <a:spcBef>
                <a:spcPts val="0"/>
              </a:spcBef>
              <a:spcAft>
                <a:spcPts val="0"/>
              </a:spcAft>
              <a:buNone/>
            </a:pPr>
            <a:r>
              <a:rPr lang="en-US" sz="1800" dirty="0">
                <a:latin typeface="Arial" panose="020B0604020202020204" pitchFamily="34" charset="0"/>
              </a:rPr>
              <a:t>PHAB Member Role: Health Equity Expert</a:t>
            </a: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endParaRPr>
          </a:p>
        </p:txBody>
      </p:sp>
      <p:sp>
        <p:nvSpPr>
          <p:cNvPr id="3" name="Content Placeholder 2">
            <a:extLst>
              <a:ext uri="{FF2B5EF4-FFF2-40B4-BE49-F238E27FC236}">
                <a16:creationId xmlns:a16="http://schemas.microsoft.com/office/drawing/2014/main" id="{7D640D75-2B0B-E5A6-0149-1D68F6A5D2F9}"/>
              </a:ext>
            </a:extLst>
          </p:cNvPr>
          <p:cNvSpPr>
            <a:spLocks noGrp="1"/>
          </p:cNvSpPr>
          <p:nvPr>
            <p:ph sz="half" idx="2"/>
          </p:nvPr>
        </p:nvSpPr>
        <p:spPr/>
        <p:txBody>
          <a:bodyPr/>
          <a:lstStyle/>
          <a:p>
            <a:pPr marL="0" indent="0">
              <a:buNone/>
            </a:pPr>
            <a:r>
              <a:rPr lang="en-US" sz="2000" i="1" dirty="0">
                <a:effectLst/>
                <a:latin typeface="Arial" panose="020B0604020202020204" pitchFamily="34" charset="0"/>
                <a:ea typeface="Calibri" panose="020F0502020204030204" pitchFamily="34" charset="0"/>
              </a:rPr>
              <a:t>Good</a:t>
            </a:r>
            <a:r>
              <a:rPr lang="en-US" i="1" dirty="0">
                <a:latin typeface="Arial" panose="020B0604020202020204" pitchFamily="34" charset="0"/>
                <a:ea typeface="Calibri" panose="020F0502020204030204" pitchFamily="34" charset="0"/>
              </a:rPr>
              <a:t>bye and</a:t>
            </a:r>
            <a:r>
              <a:rPr lang="en-US" sz="2000" i="1" dirty="0">
                <a:effectLst/>
                <a:latin typeface="Arial" panose="020B0604020202020204" pitchFamily="34" charset="0"/>
                <a:ea typeface="Calibri" panose="020F0502020204030204" pitchFamily="34" charset="0"/>
              </a:rPr>
              <a:t> thank you!</a:t>
            </a:r>
          </a:p>
          <a:p>
            <a:pPr marL="0" indent="0">
              <a:buNone/>
            </a:pPr>
            <a:endParaRPr lang="en-US" dirty="0"/>
          </a:p>
          <a:p>
            <a:pPr marL="0" indent="0">
              <a:spcBef>
                <a:spcPts val="0"/>
              </a:spcBef>
              <a:spcAft>
                <a:spcPts val="0"/>
              </a:spcAft>
              <a:buNone/>
            </a:pPr>
            <a:r>
              <a:rPr lang="en-US" sz="1800" b="1" dirty="0">
                <a:latin typeface="Arial" panose="020B0604020202020204" pitchFamily="34" charset="0"/>
              </a:rPr>
              <a:t>Kirsten Aird</a:t>
            </a:r>
          </a:p>
          <a:p>
            <a:pPr marL="0" indent="0">
              <a:spcBef>
                <a:spcPts val="0"/>
              </a:spcBef>
              <a:spcAft>
                <a:spcPts val="0"/>
              </a:spcAft>
              <a:buNone/>
            </a:pPr>
            <a:r>
              <a:rPr lang="en-US" sz="1800" dirty="0">
                <a:latin typeface="Arial" panose="020B0604020202020204" pitchFamily="34" charset="0"/>
              </a:rPr>
              <a:t>Public Health Division </a:t>
            </a:r>
            <a:br>
              <a:rPr lang="en-US" sz="1800" dirty="0">
                <a:latin typeface="Arial" panose="020B0604020202020204" pitchFamily="34" charset="0"/>
              </a:rPr>
            </a:br>
            <a:r>
              <a:rPr lang="en-US" sz="1800" dirty="0">
                <a:latin typeface="Arial" panose="020B0604020202020204" pitchFamily="34" charset="0"/>
              </a:rPr>
              <a:t>Deputy Director</a:t>
            </a:r>
            <a:br>
              <a:rPr lang="en-US" sz="1800" dirty="0">
                <a:latin typeface="Arial" panose="020B0604020202020204" pitchFamily="34" charset="0"/>
              </a:rPr>
            </a:br>
            <a:r>
              <a:rPr lang="en-US" sz="1800" dirty="0">
                <a:latin typeface="Arial" panose="020B0604020202020204" pitchFamily="34" charset="0"/>
              </a:rPr>
              <a:t>Policy and Partnerships Director</a:t>
            </a:r>
          </a:p>
          <a:p>
            <a:pPr marL="0" indent="0">
              <a:spcBef>
                <a:spcPts val="0"/>
              </a:spcBef>
              <a:spcAft>
                <a:spcPts val="0"/>
              </a:spcAft>
              <a:buNone/>
            </a:pPr>
            <a:r>
              <a:rPr lang="en-US" sz="1800" dirty="0">
                <a:latin typeface="Arial" panose="020B0604020202020204" pitchFamily="34" charset="0"/>
              </a:rPr>
              <a:t>Oregon Health Authority</a:t>
            </a:r>
          </a:p>
          <a:p>
            <a:pPr marL="0" indent="0">
              <a:spcBef>
                <a:spcPts val="0"/>
              </a:spcBef>
              <a:spcAft>
                <a:spcPts val="0"/>
              </a:spcAft>
              <a:buNone/>
            </a:pPr>
            <a:endParaRPr lang="en-US" sz="1800" dirty="0">
              <a:latin typeface="Arial" panose="020B0604020202020204" pitchFamily="34" charset="0"/>
            </a:endParaRPr>
          </a:p>
          <a:p>
            <a:pPr marL="0" indent="0">
              <a:spcBef>
                <a:spcPts val="0"/>
              </a:spcBef>
              <a:spcAft>
                <a:spcPts val="0"/>
              </a:spcAft>
              <a:buNone/>
            </a:pPr>
            <a:r>
              <a:rPr lang="en-US" sz="1800" b="1" dirty="0">
                <a:latin typeface="Arial" panose="020B0604020202020204" pitchFamily="34" charset="0"/>
              </a:rPr>
              <a:t>Anne Arthur, MA</a:t>
            </a:r>
          </a:p>
          <a:p>
            <a:pPr marL="0" indent="0">
              <a:spcBef>
                <a:spcPts val="0"/>
              </a:spcBef>
              <a:spcAft>
                <a:spcPts val="0"/>
              </a:spcAft>
              <a:buNone/>
            </a:pPr>
            <a:r>
              <a:rPr lang="en-US" sz="1800" dirty="0">
                <a:latin typeface="Arial" panose="020B0604020202020204" pitchFamily="34" charset="0"/>
              </a:rPr>
              <a:t>Project Manager</a:t>
            </a:r>
          </a:p>
          <a:p>
            <a:pPr marL="0" indent="0">
              <a:spcBef>
                <a:spcPts val="0"/>
              </a:spcBef>
              <a:spcAft>
                <a:spcPts val="0"/>
              </a:spcAft>
              <a:buNone/>
            </a:pPr>
            <a:r>
              <a:rPr lang="en-US" sz="1800" dirty="0">
                <a:latin typeface="Arial" panose="020B0604020202020204" pitchFamily="34" charset="0"/>
              </a:rPr>
              <a:t>OHSU-PSU School of Public Health</a:t>
            </a:r>
          </a:p>
        </p:txBody>
      </p:sp>
      <p:sp>
        <p:nvSpPr>
          <p:cNvPr id="4" name="Date Placeholder 3">
            <a:extLst>
              <a:ext uri="{FF2B5EF4-FFF2-40B4-BE49-F238E27FC236}">
                <a16:creationId xmlns:a16="http://schemas.microsoft.com/office/drawing/2014/main" id="{38E1B71C-602A-EC90-925D-2FD5DC252396}"/>
              </a:ext>
            </a:extLst>
          </p:cNvPr>
          <p:cNvSpPr>
            <a:spLocks noGrp="1"/>
          </p:cNvSpPr>
          <p:nvPr>
            <p:ph type="dt" sz="half" idx="10"/>
          </p:nvPr>
        </p:nvSpPr>
        <p:spPr/>
        <p:txBody>
          <a:bodyPr/>
          <a:lstStyle/>
          <a:p>
            <a:pPr>
              <a:defRPr/>
            </a:pPr>
            <a:r>
              <a:rPr lang="en-US" altLang="en-US" dirty="0"/>
              <a:t>OREGON PUBLIC HEALTH DIVISION</a:t>
            </a:r>
          </a:p>
        </p:txBody>
      </p:sp>
      <p:sp>
        <p:nvSpPr>
          <p:cNvPr id="5" name="Slide Number Placeholder 4">
            <a:extLst>
              <a:ext uri="{FF2B5EF4-FFF2-40B4-BE49-F238E27FC236}">
                <a16:creationId xmlns:a16="http://schemas.microsoft.com/office/drawing/2014/main" id="{503CD6E5-7B9C-36FC-5083-A071BCD690D8}"/>
              </a:ext>
            </a:extLst>
          </p:cNvPr>
          <p:cNvSpPr>
            <a:spLocks noGrp="1"/>
          </p:cNvSpPr>
          <p:nvPr>
            <p:ph type="sldNum" sz="quarter" idx="11"/>
          </p:nvPr>
        </p:nvSpPr>
        <p:spPr/>
        <p:txBody>
          <a:bodyPr/>
          <a:lstStyle/>
          <a:p>
            <a:pPr>
              <a:defRPr/>
            </a:pPr>
            <a:fld id="{F93A65DD-75E2-41AD-935D-BE31E9C43256}" type="slidenum">
              <a:rPr lang="en-US" altLang="en-US" smtClean="0"/>
              <a:pPr>
                <a:defRPr/>
              </a:pPr>
              <a:t>3</a:t>
            </a:fld>
            <a:endParaRPr lang="en-US"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272533AB-7AD9-C31A-D44B-D8495B08CCBD}"/>
              </a:ext>
            </a:extLst>
          </p:cNvPr>
          <p:cNvSpPr>
            <a:spLocks noGrp="1" noChangeArrowheads="1"/>
          </p:cNvSpPr>
          <p:nvPr>
            <p:ph type="title"/>
          </p:nvPr>
        </p:nvSpPr>
        <p:spPr>
          <a:xfrm>
            <a:off x="831850" y="1709738"/>
            <a:ext cx="10515600" cy="2852737"/>
          </a:xfrm>
        </p:spPr>
        <p:txBody>
          <a:bodyPr/>
          <a:lstStyle/>
          <a:p>
            <a:r>
              <a:rPr lang="en-US" altLang="en-US" dirty="0"/>
              <a:t>Introductions</a:t>
            </a:r>
          </a:p>
        </p:txBody>
      </p:sp>
      <p:sp>
        <p:nvSpPr>
          <p:cNvPr id="4" name="Date Placeholder 3">
            <a:extLst>
              <a:ext uri="{FF2B5EF4-FFF2-40B4-BE49-F238E27FC236}">
                <a16:creationId xmlns:a16="http://schemas.microsoft.com/office/drawing/2014/main" id="{1A7889EF-C016-E64D-1E7C-7CFCA5579351}"/>
              </a:ext>
            </a:extLst>
          </p:cNvPr>
          <p:cNvSpPr>
            <a:spLocks noGrp="1"/>
          </p:cNvSpPr>
          <p:nvPr>
            <p:ph type="dt" sz="quarter" idx="10"/>
          </p:nvPr>
        </p:nvSpPr>
        <p:spPr>
          <a:xfrm>
            <a:off x="406400" y="6076950"/>
            <a:ext cx="4673600" cy="476250"/>
          </a:xfrm>
        </p:spPr>
        <p:txBody>
          <a:bodyPr/>
          <a:lstStyle/>
          <a:p>
            <a:pPr>
              <a:defRPr/>
            </a:pPr>
            <a:r>
              <a:rPr lang="en-US" altLang="en-US" dirty="0"/>
              <a:t>OREGON PUBLIC HEALTH DIVISION</a:t>
            </a:r>
          </a:p>
        </p:txBody>
      </p:sp>
      <p:sp>
        <p:nvSpPr>
          <p:cNvPr id="5" name="Slide Number Placeholder 4">
            <a:extLst>
              <a:ext uri="{FF2B5EF4-FFF2-40B4-BE49-F238E27FC236}">
                <a16:creationId xmlns:a16="http://schemas.microsoft.com/office/drawing/2014/main" id="{97A10E4E-90C0-670D-D345-4878E5C53B4F}"/>
              </a:ext>
            </a:extLst>
          </p:cNvPr>
          <p:cNvSpPr>
            <a:spLocks noGrp="1"/>
          </p:cNvSpPr>
          <p:nvPr>
            <p:ph type="sldNum" sz="quarter" idx="11"/>
          </p:nvPr>
        </p:nvSpPr>
        <p:spPr/>
        <p:txBody>
          <a:bodyPr/>
          <a:lstStyle/>
          <a:p>
            <a:pPr>
              <a:defRPr/>
            </a:pPr>
            <a:fld id="{F1DA450E-975E-4431-BBC0-3EE6FEA75E26}" type="slidenum">
              <a:rPr lang="en-US" altLang="en-US" smtClean="0"/>
              <a:pPr>
                <a:defRPr/>
              </a:pPr>
              <a:t>4</a:t>
            </a:fld>
            <a:endParaRPr lang="en-US" altLang="en-US" dirty="0"/>
          </a:p>
        </p:txBody>
      </p:sp>
      <p:sp>
        <p:nvSpPr>
          <p:cNvPr id="2" name="Text Placeholder 2">
            <a:extLst>
              <a:ext uri="{FF2B5EF4-FFF2-40B4-BE49-F238E27FC236}">
                <a16:creationId xmlns:a16="http://schemas.microsoft.com/office/drawing/2014/main" id="{B22B0048-A282-0FE1-2261-D7208D3B32B8}"/>
              </a:ext>
            </a:extLst>
          </p:cNvPr>
          <p:cNvSpPr>
            <a:spLocks noGrp="1" noChangeArrowheads="1"/>
          </p:cNvSpPr>
          <p:nvPr>
            <p:ph type="body" idx="1"/>
          </p:nvPr>
        </p:nvSpPr>
        <p:spPr>
          <a:xfrm>
            <a:off x="831850" y="4589463"/>
            <a:ext cx="10515600" cy="1500187"/>
          </a:xfrm>
        </p:spPr>
        <p:txBody>
          <a:bodyPr/>
          <a:lstStyle/>
          <a:p>
            <a:r>
              <a:rPr lang="en-US" altLang="en-US" sz="2000" dirty="0">
                <a:cs typeface="Calibri" panose="020F0502020204030204" pitchFamily="34" charset="0"/>
              </a:rPr>
              <a:t>What is one thing you are looking forward to this autumn?</a:t>
            </a:r>
            <a:endParaRPr lang="en-US" altLang="en-US" sz="1600" dirty="0">
              <a:cs typeface="Calibri" panose="020F0502020204030204" pitchFamily="34" charset="0"/>
            </a:endParaRPr>
          </a:p>
          <a:p>
            <a:endParaRPr lang="en-US" altLang="en-US" dirty="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628645FC-AE65-4865-57F2-451E6566C0D6}"/>
              </a:ext>
            </a:extLst>
          </p:cNvPr>
          <p:cNvSpPr>
            <a:spLocks noGrp="1" noChangeArrowheads="1"/>
          </p:cNvSpPr>
          <p:nvPr>
            <p:ph type="title"/>
          </p:nvPr>
        </p:nvSpPr>
        <p:spPr>
          <a:xfrm>
            <a:off x="831850" y="1709738"/>
            <a:ext cx="10515600" cy="2852737"/>
          </a:xfrm>
        </p:spPr>
        <p:txBody>
          <a:bodyPr/>
          <a:lstStyle/>
          <a:p>
            <a:r>
              <a:rPr lang="en-US" altLang="en-US" sz="6000" dirty="0">
                <a:cs typeface="Calibri" panose="020F0502020204030204" pitchFamily="34" charset="0"/>
              </a:rPr>
              <a:t>Workgrou</a:t>
            </a:r>
            <a:r>
              <a:rPr lang="en-US" altLang="en-US" dirty="0">
                <a:cs typeface="Calibri" panose="020F0502020204030204" pitchFamily="34" charset="0"/>
              </a:rPr>
              <a:t>p m</a:t>
            </a:r>
            <a:r>
              <a:rPr lang="en-US" altLang="en-US" sz="6000" dirty="0">
                <a:cs typeface="Calibri" panose="020F0502020204030204" pitchFamily="34" charset="0"/>
              </a:rPr>
              <a:t>ilestones, deliverables, timeline</a:t>
            </a:r>
          </a:p>
        </p:txBody>
      </p:sp>
      <p:sp>
        <p:nvSpPr>
          <p:cNvPr id="4" name="Date Placeholder 3">
            <a:extLst>
              <a:ext uri="{FF2B5EF4-FFF2-40B4-BE49-F238E27FC236}">
                <a16:creationId xmlns:a16="http://schemas.microsoft.com/office/drawing/2014/main" id="{38E1B71C-602A-EC90-925D-2FD5DC252396}"/>
              </a:ext>
            </a:extLst>
          </p:cNvPr>
          <p:cNvSpPr>
            <a:spLocks noGrp="1"/>
          </p:cNvSpPr>
          <p:nvPr>
            <p:ph type="dt" sz="quarter" idx="10"/>
          </p:nvPr>
        </p:nvSpPr>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503CD6E5-7B9C-36FC-5083-A071BCD690D8}"/>
              </a:ext>
            </a:extLst>
          </p:cNvPr>
          <p:cNvSpPr>
            <a:spLocks noGrp="1"/>
          </p:cNvSpPr>
          <p:nvPr>
            <p:ph type="sldNum" sz="quarter" idx="11"/>
          </p:nvPr>
        </p:nvSpPr>
        <p:spPr/>
        <p:txBody>
          <a:bodyPr/>
          <a:lstStyle/>
          <a:p>
            <a:pPr>
              <a:defRPr/>
            </a:pPr>
            <a:fld id="{F93A65DD-75E2-41AD-935D-BE31E9C43256}" type="slidenum">
              <a:rPr lang="en-US" altLang="en-US" smtClean="0"/>
              <a:pPr>
                <a:defRPr/>
              </a:pPr>
              <a:t>5</a:t>
            </a:fld>
            <a:endParaRPr lang="en-US" altLang="en-US" dirty="0"/>
          </a:p>
        </p:txBody>
      </p:sp>
    </p:spTree>
    <p:extLst>
      <p:ext uri="{BB962C8B-B14F-4D97-AF65-F5344CB8AC3E}">
        <p14:creationId xmlns:p14="http://schemas.microsoft.com/office/powerpoint/2010/main" val="2506613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A550F7F6-E44E-A40C-97A0-69B7C8D4A413}"/>
              </a:ext>
            </a:extLst>
          </p:cNvPr>
          <p:cNvSpPr>
            <a:spLocks noGrp="1" noChangeArrowheads="1"/>
          </p:cNvSpPr>
          <p:nvPr>
            <p:ph type="title"/>
          </p:nvPr>
        </p:nvSpPr>
        <p:spPr/>
        <p:txBody>
          <a:bodyPr/>
          <a:lstStyle/>
          <a:p>
            <a:r>
              <a:rPr lang="en-US" altLang="en-US" dirty="0"/>
              <a:t>Deliverables</a:t>
            </a:r>
          </a:p>
        </p:txBody>
      </p:sp>
      <p:graphicFrame>
        <p:nvGraphicFramePr>
          <p:cNvPr id="6" name="Content Placeholder 5">
            <a:extLst>
              <a:ext uri="{FF2B5EF4-FFF2-40B4-BE49-F238E27FC236}">
                <a16:creationId xmlns:a16="http://schemas.microsoft.com/office/drawing/2014/main" id="{4D64FC68-6202-74C2-A636-AC023AF7B23C}"/>
              </a:ext>
            </a:extLst>
          </p:cNvPr>
          <p:cNvGraphicFramePr>
            <a:graphicFrameLocks noGrp="1"/>
          </p:cNvGraphicFramePr>
          <p:nvPr>
            <p:ph idx="1"/>
          </p:nvPr>
        </p:nvGraphicFramePr>
        <p:xfrm>
          <a:off x="609600" y="1600200"/>
          <a:ext cx="10972800" cy="411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a:extLst>
              <a:ext uri="{FF2B5EF4-FFF2-40B4-BE49-F238E27FC236}">
                <a16:creationId xmlns:a16="http://schemas.microsoft.com/office/drawing/2014/main" id="{80D596A1-3405-7691-90AE-3790FBC1B82B}"/>
              </a:ext>
            </a:extLst>
          </p:cNvPr>
          <p:cNvSpPr>
            <a:spLocks noGrp="1"/>
          </p:cNvSpPr>
          <p:nvPr>
            <p:ph type="dt" sz="quarter" idx="10"/>
          </p:nvPr>
        </p:nvSpPr>
        <p:spPr/>
        <p:txBody>
          <a:bodyPr/>
          <a:lstStyle/>
          <a:p>
            <a:pPr>
              <a:defRPr/>
            </a:pPr>
            <a:r>
              <a:rPr lang="en-US" altLang="en-US" dirty="0"/>
              <a:t>OREGON PUBLIC HEALTH DIVISION</a:t>
            </a:r>
          </a:p>
          <a:p>
            <a:pPr>
              <a:defRPr/>
            </a:pPr>
            <a:endParaRPr lang="en-US" altLang="en-US" dirty="0"/>
          </a:p>
        </p:txBody>
      </p:sp>
      <p:sp>
        <p:nvSpPr>
          <p:cNvPr id="5" name="Slide Number Placeholder 4">
            <a:extLst>
              <a:ext uri="{FF2B5EF4-FFF2-40B4-BE49-F238E27FC236}">
                <a16:creationId xmlns:a16="http://schemas.microsoft.com/office/drawing/2014/main" id="{F2409681-5EEA-62DD-2FE8-80E93DFB00A0}"/>
              </a:ext>
            </a:extLst>
          </p:cNvPr>
          <p:cNvSpPr>
            <a:spLocks noGrp="1"/>
          </p:cNvSpPr>
          <p:nvPr>
            <p:ph type="sldNum" sz="quarter" idx="11"/>
          </p:nvPr>
        </p:nvSpPr>
        <p:spPr/>
        <p:txBody>
          <a:bodyPr/>
          <a:lstStyle/>
          <a:p>
            <a:pPr>
              <a:defRPr/>
            </a:pPr>
            <a:fld id="{60EC15A5-AE41-409A-A454-91C47721F77C}" type="slidenum">
              <a:rPr lang="en-US" altLang="en-US" smtClean="0"/>
              <a:pPr>
                <a:defRPr/>
              </a:pPr>
              <a:t>6</a:t>
            </a:fld>
            <a:endParaRPr lang="en-US"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650F124F-A4E1-9C5B-0C48-F1F32D081154}"/>
              </a:ext>
            </a:extLst>
          </p:cNvPr>
          <p:cNvSpPr>
            <a:spLocks noGrp="1" noChangeArrowheads="1"/>
          </p:cNvSpPr>
          <p:nvPr>
            <p:ph type="title"/>
          </p:nvPr>
        </p:nvSpPr>
        <p:spPr/>
        <p:txBody>
          <a:bodyPr/>
          <a:lstStyle/>
          <a:p>
            <a:r>
              <a:rPr lang="en-US" altLang="en-US" dirty="0"/>
              <a:t>Timeline</a:t>
            </a:r>
          </a:p>
        </p:txBody>
      </p:sp>
      <p:graphicFrame>
        <p:nvGraphicFramePr>
          <p:cNvPr id="6" name="Content Placeholder 5">
            <a:extLst>
              <a:ext uri="{FF2B5EF4-FFF2-40B4-BE49-F238E27FC236}">
                <a16:creationId xmlns:a16="http://schemas.microsoft.com/office/drawing/2014/main" id="{E6341EB2-F6B3-A637-DCE7-AFCA74C6E432}"/>
              </a:ext>
            </a:extLst>
          </p:cNvPr>
          <p:cNvGraphicFramePr>
            <a:graphicFrameLocks noGrp="1"/>
          </p:cNvGraphicFramePr>
          <p:nvPr>
            <p:ph idx="1"/>
            <p:extLst>
              <p:ext uri="{D42A27DB-BD31-4B8C-83A1-F6EECF244321}">
                <p14:modId xmlns:p14="http://schemas.microsoft.com/office/powerpoint/2010/main" val="2953140840"/>
              </p:ext>
            </p:extLst>
          </p:nvPr>
        </p:nvGraphicFramePr>
        <p:xfrm>
          <a:off x="152400" y="1474788"/>
          <a:ext cx="11811000" cy="46783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a:extLst>
              <a:ext uri="{FF2B5EF4-FFF2-40B4-BE49-F238E27FC236}">
                <a16:creationId xmlns:a16="http://schemas.microsoft.com/office/drawing/2014/main" id="{C9E913F4-90F4-0246-F084-FAED85226246}"/>
              </a:ext>
            </a:extLst>
          </p:cNvPr>
          <p:cNvSpPr>
            <a:spLocks noGrp="1"/>
          </p:cNvSpPr>
          <p:nvPr>
            <p:ph type="dt" sz="quarter" idx="10"/>
          </p:nvPr>
        </p:nvSpPr>
        <p:spPr>
          <a:xfrm>
            <a:off x="406400" y="6153150"/>
            <a:ext cx="4673600" cy="476250"/>
          </a:xfrm>
        </p:spPr>
        <p:txBody>
          <a:bodyPr/>
          <a:lstStyle/>
          <a:p>
            <a:pPr>
              <a:defRPr/>
            </a:pPr>
            <a:r>
              <a:rPr lang="en-US" altLang="en-US" dirty="0"/>
              <a:t>OREGON PUBLIC HEALTH DIVISION</a:t>
            </a:r>
          </a:p>
          <a:p>
            <a:pPr>
              <a:defRPr/>
            </a:pPr>
            <a:endParaRPr lang="en-US" altLang="en-US" dirty="0"/>
          </a:p>
        </p:txBody>
      </p:sp>
      <p:sp>
        <p:nvSpPr>
          <p:cNvPr id="5" name="Slide Number Placeholder 4">
            <a:extLst>
              <a:ext uri="{FF2B5EF4-FFF2-40B4-BE49-F238E27FC236}">
                <a16:creationId xmlns:a16="http://schemas.microsoft.com/office/drawing/2014/main" id="{71EAACFC-3522-1468-6958-D832A0CEFBBA}"/>
              </a:ext>
            </a:extLst>
          </p:cNvPr>
          <p:cNvSpPr>
            <a:spLocks noGrp="1"/>
          </p:cNvSpPr>
          <p:nvPr>
            <p:ph type="sldNum" sz="quarter" idx="11"/>
          </p:nvPr>
        </p:nvSpPr>
        <p:spPr/>
        <p:txBody>
          <a:bodyPr/>
          <a:lstStyle/>
          <a:p>
            <a:pPr>
              <a:defRPr/>
            </a:pPr>
            <a:fld id="{CD0D2F71-D12B-49C2-8A68-A63254652285}" type="slidenum">
              <a:rPr lang="en-US" altLang="en-US" smtClean="0"/>
              <a:pPr>
                <a:defRPr/>
              </a:pPr>
              <a:t>7</a:t>
            </a:fld>
            <a:endParaRPr lang="en-US"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9">
            <a:extLst>
              <a:ext uri="{FF2B5EF4-FFF2-40B4-BE49-F238E27FC236}">
                <a16:creationId xmlns:a16="http://schemas.microsoft.com/office/drawing/2014/main" id="{E8E04CFD-9A14-37B0-8FBC-56DCC395A042}"/>
              </a:ext>
            </a:extLst>
          </p:cNvPr>
          <p:cNvSpPr>
            <a:spLocks noGrp="1" noChangeArrowheads="1"/>
          </p:cNvSpPr>
          <p:nvPr>
            <p:ph type="title"/>
          </p:nvPr>
        </p:nvSpPr>
        <p:spPr/>
        <p:txBody>
          <a:bodyPr/>
          <a:lstStyle/>
          <a:p>
            <a:r>
              <a:rPr lang="en-US" altLang="en-US" dirty="0"/>
              <a:t>Workforce Engagement</a:t>
            </a:r>
          </a:p>
        </p:txBody>
      </p:sp>
      <p:sp>
        <p:nvSpPr>
          <p:cNvPr id="14339" name="Content Placeholder 10">
            <a:extLst>
              <a:ext uri="{FF2B5EF4-FFF2-40B4-BE49-F238E27FC236}">
                <a16:creationId xmlns:a16="http://schemas.microsoft.com/office/drawing/2014/main" id="{157074B8-66CC-56A4-C02A-C36C70D6D027}"/>
              </a:ext>
            </a:extLst>
          </p:cNvPr>
          <p:cNvSpPr>
            <a:spLocks noGrp="1" noChangeArrowheads="1"/>
          </p:cNvSpPr>
          <p:nvPr>
            <p:ph sz="half" idx="1"/>
          </p:nvPr>
        </p:nvSpPr>
        <p:spPr>
          <a:xfrm>
            <a:off x="563345" y="1665288"/>
            <a:ext cx="5232400" cy="3978275"/>
          </a:xfrm>
        </p:spPr>
        <p:txBody>
          <a:bodyPr/>
          <a:lstStyle/>
          <a:p>
            <a:pPr marL="0" indent="0">
              <a:buFontTx/>
              <a:buNone/>
            </a:pPr>
            <a:r>
              <a:rPr lang="en-US" altLang="en-US" sz="3200" dirty="0"/>
              <a:t>From June-Sept OHA’s Workforce Team held engagement sessions to gather perspectives to inform recommendations for a public health system workforce plan </a:t>
            </a:r>
          </a:p>
        </p:txBody>
      </p:sp>
      <p:pic>
        <p:nvPicPr>
          <p:cNvPr id="14340" name="Content Placeholder 12" descr="A graphic showing the participants of the ">
            <a:extLst>
              <a:ext uri="{FF2B5EF4-FFF2-40B4-BE49-F238E27FC236}">
                <a16:creationId xmlns:a16="http://schemas.microsoft.com/office/drawing/2014/main" id="{6CAB43F0-5612-DDC6-5491-45FC80E105BA}"/>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791200" y="522288"/>
            <a:ext cx="5715000" cy="5516562"/>
          </a:xfrm>
        </p:spPr>
      </p:pic>
      <p:sp>
        <p:nvSpPr>
          <p:cNvPr id="4" name="Date Placeholder 3">
            <a:extLst>
              <a:ext uri="{FF2B5EF4-FFF2-40B4-BE49-F238E27FC236}">
                <a16:creationId xmlns:a16="http://schemas.microsoft.com/office/drawing/2014/main" id="{B292531E-B0D5-3B75-421E-35A9F186B387}"/>
              </a:ext>
            </a:extLst>
          </p:cNvPr>
          <p:cNvSpPr>
            <a:spLocks noGrp="1"/>
          </p:cNvSpPr>
          <p:nvPr>
            <p:ph type="dt" sz="quarter" idx="10"/>
          </p:nvPr>
        </p:nvSpPr>
        <p:spPr/>
        <p:txBody>
          <a:bodyPr/>
          <a:lstStyle/>
          <a:p>
            <a:pPr>
              <a:defRPr/>
            </a:pPr>
            <a:r>
              <a:rPr lang="en-US" altLang="en-US"/>
              <a:t>OREGON PUBLIC HEALTH DIVISION</a:t>
            </a:r>
          </a:p>
          <a:p>
            <a:pPr>
              <a:defRPr/>
            </a:pPr>
            <a:endParaRPr lang="en-US" altLang="en-US"/>
          </a:p>
        </p:txBody>
      </p:sp>
      <p:sp>
        <p:nvSpPr>
          <p:cNvPr id="5" name="Slide Number Placeholder 4">
            <a:extLst>
              <a:ext uri="{FF2B5EF4-FFF2-40B4-BE49-F238E27FC236}">
                <a16:creationId xmlns:a16="http://schemas.microsoft.com/office/drawing/2014/main" id="{F36BD9E6-6D82-068E-42A5-DB03108979C5}"/>
              </a:ext>
            </a:extLst>
          </p:cNvPr>
          <p:cNvSpPr>
            <a:spLocks noGrp="1"/>
          </p:cNvSpPr>
          <p:nvPr>
            <p:ph type="sldNum" sz="quarter" idx="11"/>
          </p:nvPr>
        </p:nvSpPr>
        <p:spPr/>
        <p:txBody>
          <a:bodyPr/>
          <a:lstStyle/>
          <a:p>
            <a:pPr>
              <a:defRPr/>
            </a:pPr>
            <a:fld id="{53246766-3F75-42D8-9DFF-70F312D1E9E0}" type="slidenum">
              <a:rPr lang="en-US" altLang="en-US" smtClean="0"/>
              <a:pPr>
                <a:defRPr/>
              </a:pPr>
              <a:t>8</a:t>
            </a:fld>
            <a:endParaRPr lang="en-US"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A9F05D3-0A19-555F-2E22-8B74F580759A}"/>
              </a:ext>
            </a:extLst>
          </p:cNvPr>
          <p:cNvSpPr>
            <a:spLocks noGrp="1"/>
          </p:cNvSpPr>
          <p:nvPr>
            <p:ph type="title"/>
          </p:nvPr>
        </p:nvSpPr>
        <p:spPr/>
        <p:txBody>
          <a:bodyPr/>
          <a:lstStyle/>
          <a:p>
            <a:r>
              <a:rPr lang="en-US" dirty="0"/>
              <a:t>Questions for our workforce</a:t>
            </a:r>
          </a:p>
        </p:txBody>
      </p:sp>
      <p:sp>
        <p:nvSpPr>
          <p:cNvPr id="7" name="Content Placeholder 6">
            <a:extLst>
              <a:ext uri="{FF2B5EF4-FFF2-40B4-BE49-F238E27FC236}">
                <a16:creationId xmlns:a16="http://schemas.microsoft.com/office/drawing/2014/main" id="{DA72C83A-A427-EF96-AF4F-2297371420E3}"/>
              </a:ext>
            </a:extLst>
          </p:cNvPr>
          <p:cNvSpPr>
            <a:spLocks noGrp="1"/>
          </p:cNvSpPr>
          <p:nvPr>
            <p:ph idx="1"/>
          </p:nvPr>
        </p:nvSpPr>
        <p:spPr/>
        <p:txBody>
          <a:bodyPr/>
          <a:lstStyle/>
          <a:p>
            <a:pPr marL="0" indent="0">
              <a:buNone/>
            </a:pPr>
            <a:r>
              <a:rPr lang="en-US" dirty="0"/>
              <a:t>1. What are the biggest challenges or obstacles preventing our public health workforce from effectively doing their jobs and meeting community needs?</a:t>
            </a:r>
          </a:p>
          <a:p>
            <a:pPr marL="0" indent="0">
              <a:buNone/>
            </a:pPr>
            <a:endParaRPr lang="en-US" dirty="0"/>
          </a:p>
          <a:p>
            <a:pPr marL="0" indent="0">
              <a:buNone/>
            </a:pPr>
            <a:r>
              <a:rPr lang="en-US" dirty="0"/>
              <a:t>2. What specific resources, support, or changes are needed to strengthen our public health workforce and improve public health outcomes?</a:t>
            </a:r>
          </a:p>
        </p:txBody>
      </p:sp>
      <p:sp>
        <p:nvSpPr>
          <p:cNvPr id="4" name="Date Placeholder 3">
            <a:extLst>
              <a:ext uri="{FF2B5EF4-FFF2-40B4-BE49-F238E27FC236}">
                <a16:creationId xmlns:a16="http://schemas.microsoft.com/office/drawing/2014/main" id="{2C674A2A-1793-9C4A-BF55-8F31094D5C17}"/>
              </a:ext>
            </a:extLst>
          </p:cNvPr>
          <p:cNvSpPr>
            <a:spLocks noGrp="1"/>
          </p:cNvSpPr>
          <p:nvPr>
            <p:ph type="dt" sz="half" idx="10"/>
          </p:nvPr>
        </p:nvSpPr>
        <p:spPr>
          <a:xfrm>
            <a:off x="304800" y="6153150"/>
            <a:ext cx="4673600" cy="476250"/>
          </a:xfrm>
        </p:spPr>
        <p:txBody>
          <a:bodyPr/>
          <a:lstStyle/>
          <a:p>
            <a:pPr>
              <a:defRPr/>
            </a:pPr>
            <a:r>
              <a:rPr lang="en-US" altLang="en-US" dirty="0"/>
              <a:t>OREGON PUBLIC HEALTH DIVISION</a:t>
            </a:r>
          </a:p>
        </p:txBody>
      </p:sp>
      <p:sp>
        <p:nvSpPr>
          <p:cNvPr id="5" name="Slide Number Placeholder 4">
            <a:extLst>
              <a:ext uri="{FF2B5EF4-FFF2-40B4-BE49-F238E27FC236}">
                <a16:creationId xmlns:a16="http://schemas.microsoft.com/office/drawing/2014/main" id="{DD3F2F2F-7D40-BEBA-5B57-11176FA3882F}"/>
              </a:ext>
            </a:extLst>
          </p:cNvPr>
          <p:cNvSpPr>
            <a:spLocks noGrp="1"/>
          </p:cNvSpPr>
          <p:nvPr>
            <p:ph type="sldNum" sz="quarter" idx="11"/>
          </p:nvPr>
        </p:nvSpPr>
        <p:spPr/>
        <p:txBody>
          <a:bodyPr/>
          <a:lstStyle/>
          <a:p>
            <a:pPr>
              <a:defRPr/>
            </a:pPr>
            <a:fld id="{E5D7A840-23CF-4703-8196-95C7FC2C7709}" type="slidenum">
              <a:rPr lang="en-US" altLang="en-US" smtClean="0"/>
              <a:pPr>
                <a:defRPr/>
              </a:pPr>
              <a:t>9</a:t>
            </a:fld>
            <a:endParaRPr lang="en-US" altLang="en-US" dirty="0"/>
          </a:p>
        </p:txBody>
      </p:sp>
    </p:spTree>
    <p:extLst>
      <p:ext uri="{BB962C8B-B14F-4D97-AF65-F5344CB8AC3E}">
        <p14:creationId xmlns:p14="http://schemas.microsoft.com/office/powerpoint/2010/main" val="879095708"/>
      </p:ext>
    </p:extLst>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2013 - 2022">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IACategory xmlns="59da1016-2a1b-4f8a-9768-d7a4932f6f16" xsi:nil="true"/>
    <DocumentExpirationDate xmlns="59da1016-2a1b-4f8a-9768-d7a4932f6f16" xsi:nil="true"/>
    <IATopic xmlns="59da1016-2a1b-4f8a-9768-d7a4932f6f16" xsi:nil="true"/>
    <IASubtopic xmlns="59da1016-2a1b-4f8a-9768-d7a4932f6f16" xsi:nil="true"/>
    <URL xmlns="http://schemas.microsoft.com/sharepoint/v3">
      <Url>https://dhsoha.sharepoint.com/Shared-Services/PCS/Documents/ohasingle_brand_template.ppt</Url>
      <Description>OHA PowerPoint - Light background - OHA</Description>
    </URL>
    <Meta_x0020_Description xmlns="8e5a6155-81d0-4b93-93b6-2738d35fba9d" xsi:nil="true"/>
    <Meta_x0020_Keywords xmlns="8e5a6155-81d0-4b93-93b6-2738d35fba9d" xsi:nil="true"/>
    <Meeting xmlns="8e5a6155-81d0-4b93-93b6-2738d35fba9d">45</Meeting>
    <Category xmlns="8e5a6155-81d0-4b93-93b6-2738d35fba9d">Public Health System Workforce Workgroup</Category>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5D486D267E8DA43B3919DA3386E8073" ma:contentTypeVersion="9" ma:contentTypeDescription="Create a new document." ma:contentTypeScope="" ma:versionID="13ae81e57ae235e05afe22cd74042181">
  <xsd:schema xmlns:xsd="http://www.w3.org/2001/XMLSchema" xmlns:xs="http://www.w3.org/2001/XMLSchema" xmlns:p="http://schemas.microsoft.com/office/2006/metadata/properties" xmlns:ns1="http://schemas.microsoft.com/sharepoint/v3" xmlns:ns2="59da1016-2a1b-4f8a-9768-d7a4932f6f16" xmlns:ns3="8e5a6155-81d0-4b93-93b6-2738d35fba9d" targetNamespace="http://schemas.microsoft.com/office/2006/metadata/properties" ma:root="true" ma:fieldsID="7e64635d5d0209d77261f4c54f7261c6" ns1:_="" ns2:_="" ns3:_="">
    <xsd:import namespace="http://schemas.microsoft.com/sharepoint/v3"/>
    <xsd:import namespace="59da1016-2a1b-4f8a-9768-d7a4932f6f16"/>
    <xsd:import namespace="8e5a6155-81d0-4b93-93b6-2738d35fba9d"/>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URL" minOccurs="0"/>
                <xsd:element ref="ns3:Meeting" minOccurs="0"/>
                <xsd:element ref="ns3:Category"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URL" ma:index="8" nillable="true" ma:displayName="URL" ma:hidden="true"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2" nillable="true" ma:displayName="IA Category" ma:format="Dropdown" ma:hidden="true"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3" nillable="true" ma:displayName="IA Topic" ma:format="Dropdown" ma:hidden="true"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4" nillable="true" ma:displayName="IA Subtopic" ma:format="Dropdown" ma:hidden="true"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5" nillable="true" ma:displayName="Document Expiration Date" ma:format="DateOnly" ma:hidden="true" ma:internalName="DocumentExpirationDate" ma:readOnly="false">
      <xsd:simpleType>
        <xsd:restriction base="dms:DateTime"/>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e5a6155-81d0-4b93-93b6-2738d35fba9d" elementFormDefault="qualified">
    <xsd:import namespace="http://schemas.microsoft.com/office/2006/documentManagement/types"/>
    <xsd:import namespace="http://schemas.microsoft.com/office/infopath/2007/PartnerControls"/>
    <xsd:element name="Meta_x0020_Description" ma:index="6" nillable="true" ma:displayName="Meta Description" ma:internalName="Meta_x0020_Description" ma:readOnly="false">
      <xsd:simpleType>
        <xsd:restriction base="dms:Text"/>
      </xsd:simpleType>
    </xsd:element>
    <xsd:element name="Meta_x0020_Keywords" ma:index="7" nillable="true" ma:displayName="Meta Keywords" ma:hidden="true" ma:internalName="Meta_x0020_Keywords" ma:readOnly="false">
      <xsd:simpleType>
        <xsd:restriction base="dms:Text"/>
      </xsd:simpleType>
    </xsd:element>
    <xsd:element name="Meeting" ma:index="15" nillable="true" ma:displayName="Meeting" ma:list="{b9f15d52-99b1-4580-8354-7a744ce580d8}" ma:internalName="Meeting" ma:showField="Meeting_x0020_Lookup_x0020_Refer">
      <xsd:simpleType>
        <xsd:restriction base="dms:Lookup"/>
      </xsd:simpleType>
    </xsd:element>
    <xsd:element name="Category" ma:index="16" nillable="true" ma:displayName="Category" ma:format="Dropdown" ma:internalName="Category">
      <xsd:simpleType>
        <xsd:restriction base="dms:Choice">
          <xsd:enumeration value="Public Health System Workforce Workgroup"/>
          <xsd:enumeration value="Public Health Equity Framework Workgroup"/>
          <xsd:enumeration value="Advisory Board"/>
          <xsd:enumeration value="Strategic Data Plan Subcommittee"/>
          <xsd:enumeration value="Accountability Metrics Subcommittee"/>
          <xsd:enumeration value="Public Health Modernization Funding Workgroup"/>
          <xsd:enumeration value="Incentives and Funding Subcommittee"/>
          <xsd:enumeration value="Charter and Bylaws Workgroup"/>
          <xsd:enumeration value="PHAB Prioritization Workgroup"/>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LongProperties xmlns="http://schemas.microsoft.com/office/2006/metadata/long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01BC5EA-E96D-4296-9AAE-7EBC82FCB51F}">
  <ds:schemaRefs>
    <ds:schemaRef ds:uri="http://www.w3.org/XML/1998/namespace"/>
    <ds:schemaRef ds:uri="http://schemas.microsoft.com/office/infopath/2007/PartnerControls"/>
    <ds:schemaRef ds:uri="718a38bc-047d-48df-ae50-c323ec2e2e68"/>
    <ds:schemaRef ds:uri="http://purl.org/dc/elements/1.1/"/>
    <ds:schemaRef ds:uri="http://schemas.microsoft.com/office/2006/documentManagement/types"/>
    <ds:schemaRef ds:uri="http://schemas.openxmlformats.org/package/2006/metadata/core-properties"/>
    <ds:schemaRef ds:uri="http://purl.org/dc/dcmitype/"/>
    <ds:schemaRef ds:uri="http://schemas.microsoft.com/office/2006/metadata/properties"/>
    <ds:schemaRef ds:uri="b802b072-07da-488b-8c04-2a00d3022e3e"/>
    <ds:schemaRef ds:uri="http://purl.org/dc/terms/"/>
  </ds:schemaRefs>
</ds:datastoreItem>
</file>

<file path=customXml/itemProps2.xml><?xml version="1.0" encoding="utf-8"?>
<ds:datastoreItem xmlns:ds="http://schemas.openxmlformats.org/officeDocument/2006/customXml" ds:itemID="{F8B879D2-0579-4C4E-9F57-7BE7069EE83F}"/>
</file>

<file path=customXml/itemProps3.xml><?xml version="1.0" encoding="utf-8"?>
<ds:datastoreItem xmlns:ds="http://schemas.openxmlformats.org/officeDocument/2006/customXml" ds:itemID="{632ECD22-33A4-4872-BB66-75B4CF9F4A30}">
  <ds:schemaRefs>
    <ds:schemaRef ds:uri="http://schemas.microsoft.com/office/2006/metadata/longProperties"/>
  </ds:schemaRefs>
</ds:datastoreItem>
</file>

<file path=customXml/itemProps4.xml><?xml version="1.0" encoding="utf-8"?>
<ds:datastoreItem xmlns:ds="http://schemas.openxmlformats.org/officeDocument/2006/customXml" ds:itemID="{CC5EF074-F929-4796-BD6D-33A8301B66E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6998</TotalTime>
  <Words>1738</Words>
  <Application>Microsoft Office PowerPoint</Application>
  <PresentationFormat>Widescreen</PresentationFormat>
  <Paragraphs>196</Paragraphs>
  <Slides>26</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Aptos</vt:lpstr>
      <vt:lpstr>Arial</vt:lpstr>
      <vt:lpstr>Calibri</vt:lpstr>
      <vt:lpstr>Times</vt:lpstr>
      <vt:lpstr>Custom Design</vt:lpstr>
      <vt:lpstr>PHAB Public Health System Workgroup</vt:lpstr>
      <vt:lpstr>Agenda</vt:lpstr>
      <vt:lpstr>Workgroup Membership Changes</vt:lpstr>
      <vt:lpstr>Introductions</vt:lpstr>
      <vt:lpstr>Workgroup milestones, deliverables, timeline</vt:lpstr>
      <vt:lpstr>Deliverables</vt:lpstr>
      <vt:lpstr>Timeline</vt:lpstr>
      <vt:lpstr>Workforce Engagement</vt:lpstr>
      <vt:lpstr>Questions for our workforce</vt:lpstr>
      <vt:lpstr>Workforce Engagement Calendar </vt:lpstr>
      <vt:lpstr>Refresh on existing workforce material to review to inform recommendations</vt:lpstr>
      <vt:lpstr>Plans for Remaining Meetings</vt:lpstr>
      <vt:lpstr>Break</vt:lpstr>
      <vt:lpstr>Goals for today</vt:lpstr>
      <vt:lpstr>Process questions</vt:lpstr>
      <vt:lpstr>Public Comment</vt:lpstr>
      <vt:lpstr>Next steps</vt:lpstr>
      <vt:lpstr>Thank you so much! </vt:lpstr>
      <vt:lpstr>PHAB Workforce  Prioritized Workforce Recommendations </vt:lpstr>
      <vt:lpstr>Communication </vt:lpstr>
      <vt:lpstr>Policy &amp; Planning </vt:lpstr>
      <vt:lpstr>Health Equity &amp; Cultural Responsiveness</vt:lpstr>
      <vt:lpstr>Community Partnership Development</vt:lpstr>
      <vt:lpstr>Emergency Preparedness</vt:lpstr>
      <vt:lpstr>Assessment &amp; Epidemiology </vt:lpstr>
      <vt:lpstr>Leadership &amp; Organizational Competencies </vt:lpstr>
    </vt:vector>
  </TitlesOfParts>
  <Company>Joe's World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9.11.24 PHAB Public Health System Workforce Workgroup Meeting Slides</dc:title>
  <dc:creator>Joe B</dc:creator>
  <cp:lastModifiedBy>Kari Christensen (she/her)</cp:lastModifiedBy>
  <cp:revision>46</cp:revision>
  <dcterms:created xsi:type="dcterms:W3CDTF">2010-08-23T12:44:57Z</dcterms:created>
  <dcterms:modified xsi:type="dcterms:W3CDTF">2024-09-05T17:04:32Z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Link">
    <vt:lpwstr>https://dhsoha.sharepoint.com/Shared-Services/PCS/_layouts/15/wrkstat.aspx?List=7bd826b3-dc91-4eb5-81d3-676459c1b40b&amp;WorkflowInstanceName=53e342c5-3b7b-4ab8-a57a-653650da0389, Stage 1</vt:lpwstr>
  </property>
  <property fmtid="{D5CDD505-2E9C-101B-9397-08002B2CF9AE}" pid="3" name="URL">
    <vt:lpwstr>https://dhsoha.sharepoint.com/Shared-Services/PCS/Documents/ohasingle_brand_template.ppt, OHA PowerPoint - Light background - OHA</vt:lpwstr>
  </property>
  <property fmtid="{D5CDD505-2E9C-101B-9397-08002B2CF9AE}" pid="4" name="ContentTypeId">
    <vt:lpwstr>0x010100E5D486D267E8DA43B3919DA3386E8073</vt:lpwstr>
  </property>
  <property fmtid="{D5CDD505-2E9C-101B-9397-08002B2CF9AE}" pid="5" name="MSIP_Label_11a67c04-f371-4d71-a575-202b566caae1_Enabled">
    <vt:lpwstr>true</vt:lpwstr>
  </property>
  <property fmtid="{D5CDD505-2E9C-101B-9397-08002B2CF9AE}" pid="6" name="MSIP_Label_11a67c04-f371-4d71-a575-202b566caae1_SetDate">
    <vt:lpwstr>2024-07-25T15:41:08Z</vt:lpwstr>
  </property>
  <property fmtid="{D5CDD505-2E9C-101B-9397-08002B2CF9AE}" pid="7" name="MSIP_Label_11a67c04-f371-4d71-a575-202b566caae1_Method">
    <vt:lpwstr>Privileged</vt:lpwstr>
  </property>
  <property fmtid="{D5CDD505-2E9C-101B-9397-08002B2CF9AE}" pid="8" name="MSIP_Label_11a67c04-f371-4d71-a575-202b566caae1_Name">
    <vt:lpwstr>Level 2 - Limited (Items)</vt:lpwstr>
  </property>
  <property fmtid="{D5CDD505-2E9C-101B-9397-08002B2CF9AE}" pid="9" name="MSIP_Label_11a67c04-f371-4d71-a575-202b566caae1_SiteId">
    <vt:lpwstr>658e63e8-8d39-499c-8f48-13adc9452f4c</vt:lpwstr>
  </property>
  <property fmtid="{D5CDD505-2E9C-101B-9397-08002B2CF9AE}" pid="10" name="MSIP_Label_11a67c04-f371-4d71-a575-202b566caae1_ActionId">
    <vt:lpwstr>01b48644-b55b-415a-98f7-3bd5e82387d2</vt:lpwstr>
  </property>
  <property fmtid="{D5CDD505-2E9C-101B-9397-08002B2CF9AE}" pid="11" name="MSIP_Label_11a67c04-f371-4d71-a575-202b566caae1_ContentBits">
    <vt:lpwstr>0</vt:lpwstr>
  </property>
  <property fmtid="{D5CDD505-2E9C-101B-9397-08002B2CF9AE}" pid="12" name="MediaServiceImageTags">
    <vt:lpwstr/>
  </property>
</Properties>
</file>