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8" r:id="rId6"/>
    <p:sldId id="260" r:id="rId7"/>
    <p:sldId id="259" r:id="rId8"/>
    <p:sldId id="261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40424B-41F9-BB38-95DB-31C148CF9F0B}" name="Ho, Khavi" initials="HK" userId="S::khaho@deloitte.com::b2def0a9-8d61-4faa-a8bf-c9f1519f2dc4" providerId="AD"/>
  <p188:author id="{282101F3-BD5A-D0B6-3AAB-E108184E5A09}" name="Richard Luna" initials="RL" userId="Richard Lun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EBCFF2-63AB-4BDB-87B0-2D6B725348EB}" v="2242" dt="2023-02-10T17:20:24.336"/>
    <p1510:client id="{5BE9CD7F-CBAF-44E8-AB3D-5DE5FF04FD7B}" v="502" vWet="503" dt="2023-02-10T17:16:20.727"/>
    <p1510:client id="{6B8C03A9-C576-45A7-AD59-45DD55F4D94A}" v="2103" vWet="2105" dt="2023-02-10T16:05:23.281"/>
    <p1510:client id="{F8A3731B-EEC9-436B-B73C-7B99837ED24D}" vWet="2" dt="2023-02-10T16:37:25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47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, Japjee" userId="ef14aee5-003e-4078-b932-46b027d51bdf" providerId="ADAL" clId="{6B8C03A9-C576-45A7-AD59-45DD55F4D94A}"/>
    <pc:docChg chg="undo custSel addSld delSld modSld sldOrd">
      <pc:chgData name="Singh, Japjee" userId="ef14aee5-003e-4078-b932-46b027d51bdf" providerId="ADAL" clId="{6B8C03A9-C576-45A7-AD59-45DD55F4D94A}" dt="2023-02-10T16:05:13.411" v="4240" actId="47"/>
      <pc:docMkLst>
        <pc:docMk/>
      </pc:docMkLst>
      <pc:sldChg chg="del">
        <pc:chgData name="Singh, Japjee" userId="ef14aee5-003e-4078-b932-46b027d51bdf" providerId="ADAL" clId="{6B8C03A9-C576-45A7-AD59-45DD55F4D94A}" dt="2023-02-01T22:23:54.144" v="3" actId="47"/>
        <pc:sldMkLst>
          <pc:docMk/>
          <pc:sldMk cId="992392647" sldId="257"/>
        </pc:sldMkLst>
      </pc:sldChg>
      <pc:sldChg chg="addSp delSp modSp new mod modClrScheme chgLayout modNotesTx">
        <pc:chgData name="Singh, Japjee" userId="ef14aee5-003e-4078-b932-46b027d51bdf" providerId="ADAL" clId="{6B8C03A9-C576-45A7-AD59-45DD55F4D94A}" dt="2023-02-09T23:56:38.667" v="4239" actId="1076"/>
        <pc:sldMkLst>
          <pc:docMk/>
          <pc:sldMk cId="3983348309" sldId="258"/>
        </pc:sldMkLst>
        <pc:spChg chg="mod ord">
          <ac:chgData name="Singh, Japjee" userId="ef14aee5-003e-4078-b932-46b027d51bdf" providerId="ADAL" clId="{6B8C03A9-C576-45A7-AD59-45DD55F4D94A}" dt="2023-02-01T22:24:29.434" v="25" actId="1076"/>
          <ac:spMkLst>
            <pc:docMk/>
            <pc:sldMk cId="3983348309" sldId="258"/>
            <ac:spMk id="2" creationId="{AD8BED7B-BFAA-477A-855F-C43E83D8E9EA}"/>
          </ac:spMkLst>
        </pc:spChg>
        <pc:spChg chg="del mod ord">
          <ac:chgData name="Singh, Japjee" userId="ef14aee5-003e-4078-b932-46b027d51bdf" providerId="ADAL" clId="{6B8C03A9-C576-45A7-AD59-45DD55F4D94A}" dt="2023-02-01T22:24:23.042" v="22" actId="700"/>
          <ac:spMkLst>
            <pc:docMk/>
            <pc:sldMk cId="3983348309" sldId="258"/>
            <ac:spMk id="3" creationId="{1900DFC4-7450-4610-A4D2-CC40BFB89F4C}"/>
          </ac:spMkLst>
        </pc:spChg>
        <pc:spChg chg="add mod ord">
          <ac:chgData name="Singh, Japjee" userId="ef14aee5-003e-4078-b932-46b027d51bdf" providerId="ADAL" clId="{6B8C03A9-C576-45A7-AD59-45DD55F4D94A}" dt="2023-02-09T22:43:07.780" v="2266" actId="20577"/>
          <ac:spMkLst>
            <pc:docMk/>
            <pc:sldMk cId="3983348309" sldId="258"/>
            <ac:spMk id="6" creationId="{58C7DCDF-2B88-4647-A69D-8BF85C26D3EB}"/>
          </ac:spMkLst>
        </pc:spChg>
        <pc:picChg chg="add mod">
          <ac:chgData name="Singh, Japjee" userId="ef14aee5-003e-4078-b932-46b027d51bdf" providerId="ADAL" clId="{6B8C03A9-C576-45A7-AD59-45DD55F4D94A}" dt="2023-02-01T22:23:49.575" v="2"/>
          <ac:picMkLst>
            <pc:docMk/>
            <pc:sldMk cId="3983348309" sldId="258"/>
            <ac:picMk id="5" creationId="{297375EC-2D52-43B3-86F6-E8F2EE5F2928}"/>
          </ac:picMkLst>
        </pc:picChg>
        <pc:picChg chg="add mod">
          <ac:chgData name="Singh, Japjee" userId="ef14aee5-003e-4078-b932-46b027d51bdf" providerId="ADAL" clId="{6B8C03A9-C576-45A7-AD59-45DD55F4D94A}" dt="2023-02-09T23:56:38.667" v="4239" actId="1076"/>
          <ac:picMkLst>
            <pc:docMk/>
            <pc:sldMk cId="3983348309" sldId="258"/>
            <ac:picMk id="8" creationId="{657E17BA-7B07-461A-914B-195CFE09CA2F}"/>
          </ac:picMkLst>
        </pc:picChg>
        <pc:cxnChg chg="add mod">
          <ac:chgData name="Singh, Japjee" userId="ef14aee5-003e-4078-b932-46b027d51bdf" providerId="ADAL" clId="{6B8C03A9-C576-45A7-AD59-45DD55F4D94A}" dt="2023-02-01T22:24:51.725" v="28" actId="1076"/>
          <ac:cxnSpMkLst>
            <pc:docMk/>
            <pc:sldMk cId="3983348309" sldId="258"/>
            <ac:cxnSpMk id="4" creationId="{623884FE-2B00-4D11-A69A-5323881508BF}"/>
          </ac:cxnSpMkLst>
        </pc:cxnChg>
      </pc:sldChg>
      <pc:sldChg chg="addSp modSp mod modCm modNotesTx">
        <pc:chgData name="Singh, Japjee" userId="ef14aee5-003e-4078-b932-46b027d51bdf" providerId="ADAL" clId="{6B8C03A9-C576-45A7-AD59-45DD55F4D94A}" dt="2023-02-09T23:55:56.198" v="4233" actId="14100"/>
        <pc:sldMkLst>
          <pc:docMk/>
          <pc:sldMk cId="2577704042" sldId="259"/>
        </pc:sldMkLst>
        <pc:spChg chg="mod">
          <ac:chgData name="Singh, Japjee" userId="ef14aee5-003e-4078-b932-46b027d51bdf" providerId="ADAL" clId="{6B8C03A9-C576-45A7-AD59-45DD55F4D94A}" dt="2023-02-01T22:34:49.501" v="779" actId="20577"/>
          <ac:spMkLst>
            <pc:docMk/>
            <pc:sldMk cId="2577704042" sldId="259"/>
            <ac:spMk id="2" creationId="{4B6A7D7A-B426-430A-AF37-DE387FBB808E}"/>
          </ac:spMkLst>
        </pc:spChg>
        <pc:spChg chg="mod">
          <ac:chgData name="Singh, Japjee" userId="ef14aee5-003e-4078-b932-46b027d51bdf" providerId="ADAL" clId="{6B8C03A9-C576-45A7-AD59-45DD55F4D94A}" dt="2023-02-09T23:05:22.269" v="3288" actId="20577"/>
          <ac:spMkLst>
            <pc:docMk/>
            <pc:sldMk cId="2577704042" sldId="259"/>
            <ac:spMk id="3" creationId="{940F3A8F-A33D-49E1-BF2D-CCFAA33D1637}"/>
          </ac:spMkLst>
        </pc:spChg>
        <pc:picChg chg="add mod">
          <ac:chgData name="Singh, Japjee" userId="ef14aee5-003e-4078-b932-46b027d51bdf" providerId="ADAL" clId="{6B8C03A9-C576-45A7-AD59-45DD55F4D94A}" dt="2023-02-01T22:34:22.611" v="753"/>
          <ac:picMkLst>
            <pc:docMk/>
            <pc:sldMk cId="2577704042" sldId="259"/>
            <ac:picMk id="5" creationId="{7B50BC0B-6F79-4486-8C57-58CC72336128}"/>
          </ac:picMkLst>
        </pc:picChg>
        <pc:picChg chg="add mod">
          <ac:chgData name="Singh, Japjee" userId="ef14aee5-003e-4078-b932-46b027d51bdf" providerId="ADAL" clId="{6B8C03A9-C576-45A7-AD59-45DD55F4D94A}" dt="2023-02-09T23:55:56.198" v="4233" actId="14100"/>
          <ac:picMkLst>
            <pc:docMk/>
            <pc:sldMk cId="2577704042" sldId="259"/>
            <ac:picMk id="8" creationId="{9EA76C8D-60E5-4F81-9F61-22CE95C7BFF0}"/>
          </ac:picMkLst>
        </pc:picChg>
        <pc:cxnChg chg="add mod">
          <ac:chgData name="Singh, Japjee" userId="ef14aee5-003e-4078-b932-46b027d51bdf" providerId="ADAL" clId="{6B8C03A9-C576-45A7-AD59-45DD55F4D94A}" dt="2023-02-01T22:34:17.481" v="752"/>
          <ac:cxnSpMkLst>
            <pc:docMk/>
            <pc:sldMk cId="2577704042" sldId="259"/>
            <ac:cxnSpMk id="4" creationId="{5741D8C9-19B6-4B18-A6BC-501990873954}"/>
          </ac:cxnSpMkLst>
        </pc:cxnChg>
      </pc:sldChg>
      <pc:sldChg chg="modSp mod modNotesTx">
        <pc:chgData name="Singh, Japjee" userId="ef14aee5-003e-4078-b932-46b027d51bdf" providerId="ADAL" clId="{6B8C03A9-C576-45A7-AD59-45DD55F4D94A}" dt="2023-02-09T23:14:14.923" v="3858" actId="20577"/>
        <pc:sldMkLst>
          <pc:docMk/>
          <pc:sldMk cId="3434551455" sldId="260"/>
        </pc:sldMkLst>
        <pc:spChg chg="mod">
          <ac:chgData name="Singh, Japjee" userId="ef14aee5-003e-4078-b932-46b027d51bdf" providerId="ADAL" clId="{6B8C03A9-C576-45A7-AD59-45DD55F4D94A}" dt="2023-02-01T22:48:32.467" v="1643" actId="20577"/>
          <ac:spMkLst>
            <pc:docMk/>
            <pc:sldMk cId="3434551455" sldId="260"/>
            <ac:spMk id="6" creationId="{58C7DCDF-2B88-4647-A69D-8BF85C26D3EB}"/>
          </ac:spMkLst>
        </pc:spChg>
      </pc:sldChg>
      <pc:sldChg chg="addSp delSp modSp new mod modNotesTx">
        <pc:chgData name="Singh, Japjee" userId="ef14aee5-003e-4078-b932-46b027d51bdf" providerId="ADAL" clId="{6B8C03A9-C576-45A7-AD59-45DD55F4D94A}" dt="2023-02-09T23:02:18.355" v="3168" actId="20577"/>
        <pc:sldMkLst>
          <pc:docMk/>
          <pc:sldMk cId="1522032568" sldId="261"/>
        </pc:sldMkLst>
        <pc:spChg chg="mod">
          <ac:chgData name="Singh, Japjee" userId="ef14aee5-003e-4078-b932-46b027d51bdf" providerId="ADAL" clId="{6B8C03A9-C576-45A7-AD59-45DD55F4D94A}" dt="2023-02-01T22:48:11.328" v="1607" actId="20577"/>
          <ac:spMkLst>
            <pc:docMk/>
            <pc:sldMk cId="1522032568" sldId="261"/>
            <ac:spMk id="2" creationId="{4F0A4D06-5D08-4ABF-BE41-9F5FBAD94D68}"/>
          </ac:spMkLst>
        </pc:spChg>
        <pc:spChg chg="add del">
          <ac:chgData name="Singh, Japjee" userId="ef14aee5-003e-4078-b932-46b027d51bdf" providerId="ADAL" clId="{6B8C03A9-C576-45A7-AD59-45DD55F4D94A}" dt="2023-02-01T22:48:36.109" v="1644"/>
          <ac:spMkLst>
            <pc:docMk/>
            <pc:sldMk cId="1522032568" sldId="261"/>
            <ac:spMk id="3" creationId="{41045896-763E-430A-99C3-C1E790F8F6C9}"/>
          </ac:spMkLst>
        </pc:spChg>
        <pc:spChg chg="add mod">
          <ac:chgData name="Singh, Japjee" userId="ef14aee5-003e-4078-b932-46b027d51bdf" providerId="ADAL" clId="{6B8C03A9-C576-45A7-AD59-45DD55F4D94A}" dt="2023-02-09T23:02:18.355" v="3168" actId="20577"/>
          <ac:spMkLst>
            <pc:docMk/>
            <pc:sldMk cId="1522032568" sldId="261"/>
            <ac:spMk id="9" creationId="{77E50EDE-FBA7-4F66-83C0-C40390207733}"/>
          </ac:spMkLst>
        </pc:spChg>
        <pc:picChg chg="add mod">
          <ac:chgData name="Singh, Japjee" userId="ef14aee5-003e-4078-b932-46b027d51bdf" providerId="ADAL" clId="{6B8C03A9-C576-45A7-AD59-45DD55F4D94A}" dt="2023-02-01T22:47:05.469" v="1567"/>
          <ac:picMkLst>
            <pc:docMk/>
            <pc:sldMk cId="1522032568" sldId="261"/>
            <ac:picMk id="5" creationId="{A4846176-79FB-4657-943D-0F2CBCFCD0AF}"/>
          </ac:picMkLst>
        </pc:picChg>
        <pc:picChg chg="add del mod">
          <ac:chgData name="Singh, Japjee" userId="ef14aee5-003e-4078-b932-46b027d51bdf" providerId="ADAL" clId="{6B8C03A9-C576-45A7-AD59-45DD55F4D94A}" dt="2023-02-01T22:47:20.212" v="1571"/>
          <ac:picMkLst>
            <pc:docMk/>
            <pc:sldMk cId="1522032568" sldId="261"/>
            <ac:picMk id="6" creationId="{6D146CFB-C065-43C0-B2E6-7592AD7C0894}"/>
          </ac:picMkLst>
        </pc:picChg>
        <pc:picChg chg="add del mod">
          <ac:chgData name="Singh, Japjee" userId="ef14aee5-003e-4078-b932-46b027d51bdf" providerId="ADAL" clId="{6B8C03A9-C576-45A7-AD59-45DD55F4D94A}" dt="2023-02-01T22:48:40.583" v="1645" actId="478"/>
          <ac:picMkLst>
            <pc:docMk/>
            <pc:sldMk cId="1522032568" sldId="261"/>
            <ac:picMk id="7" creationId="{9550EAD1-5CF5-4BAF-8C79-9670137387E9}"/>
          </ac:picMkLst>
        </pc:picChg>
        <pc:cxnChg chg="add mod">
          <ac:chgData name="Singh, Japjee" userId="ef14aee5-003e-4078-b932-46b027d51bdf" providerId="ADAL" clId="{6B8C03A9-C576-45A7-AD59-45DD55F4D94A}" dt="2023-02-01T22:47:00.104" v="1566"/>
          <ac:cxnSpMkLst>
            <pc:docMk/>
            <pc:sldMk cId="1522032568" sldId="261"/>
            <ac:cxnSpMk id="4" creationId="{717B7AED-9EE5-4F6E-A614-A9D4A0424856}"/>
          </ac:cxnSpMkLst>
        </pc:cxnChg>
      </pc:sldChg>
      <pc:sldChg chg="new del">
        <pc:chgData name="Singh, Japjee" userId="ef14aee5-003e-4078-b932-46b027d51bdf" providerId="ADAL" clId="{6B8C03A9-C576-45A7-AD59-45DD55F4D94A}" dt="2023-02-01T22:54:41.563" v="2009" actId="47"/>
        <pc:sldMkLst>
          <pc:docMk/>
          <pc:sldMk cId="1165479925" sldId="262"/>
        </pc:sldMkLst>
      </pc:sldChg>
      <pc:sldChg chg="addSp modSp new mod ord">
        <pc:chgData name="Singh, Japjee" userId="ef14aee5-003e-4078-b932-46b027d51bdf" providerId="ADAL" clId="{6B8C03A9-C576-45A7-AD59-45DD55F4D94A}" dt="2023-02-01T23:00:10.129" v="2140" actId="20577"/>
        <pc:sldMkLst>
          <pc:docMk/>
          <pc:sldMk cId="3673034870" sldId="263"/>
        </pc:sldMkLst>
        <pc:spChg chg="mod">
          <ac:chgData name="Singh, Japjee" userId="ef14aee5-003e-4078-b932-46b027d51bdf" providerId="ADAL" clId="{6B8C03A9-C576-45A7-AD59-45DD55F4D94A}" dt="2023-02-01T23:00:10.129" v="2140" actId="20577"/>
          <ac:spMkLst>
            <pc:docMk/>
            <pc:sldMk cId="3673034870" sldId="263"/>
            <ac:spMk id="2" creationId="{2880E15D-9C54-4EB2-ACD5-86B89CA835AB}"/>
          </ac:spMkLst>
        </pc:spChg>
        <pc:spChg chg="add mod">
          <ac:chgData name="Singh, Japjee" userId="ef14aee5-003e-4078-b932-46b027d51bdf" providerId="ADAL" clId="{6B8C03A9-C576-45A7-AD59-45DD55F4D94A}" dt="2023-02-01T22:59:39.221" v="2108" actId="14100"/>
          <ac:spMkLst>
            <pc:docMk/>
            <pc:sldMk cId="3673034870" sldId="263"/>
            <ac:spMk id="7" creationId="{EFCC918A-3BE1-4D85-A5A4-B3E8E4BA365B}"/>
          </ac:spMkLst>
        </pc:spChg>
        <pc:picChg chg="add mod">
          <ac:chgData name="Singh, Japjee" userId="ef14aee5-003e-4078-b932-46b027d51bdf" providerId="ADAL" clId="{6B8C03A9-C576-45A7-AD59-45DD55F4D94A}" dt="2023-02-01T22:54:51.311" v="2011"/>
          <ac:picMkLst>
            <pc:docMk/>
            <pc:sldMk cId="3673034870" sldId="263"/>
            <ac:picMk id="4" creationId="{EE957B06-76E4-4C88-8B23-ADB27CB6DBD7}"/>
          </ac:picMkLst>
        </pc:picChg>
        <pc:picChg chg="add mod ord">
          <ac:chgData name="Singh, Japjee" userId="ef14aee5-003e-4078-b932-46b027d51bdf" providerId="ADAL" clId="{6B8C03A9-C576-45A7-AD59-45DD55F4D94A}" dt="2023-02-01T22:59:29.580" v="2105" actId="14100"/>
          <ac:picMkLst>
            <pc:docMk/>
            <pc:sldMk cId="3673034870" sldId="263"/>
            <ac:picMk id="6" creationId="{0FE190C6-27E8-4D92-B91F-BE3802181B58}"/>
          </ac:picMkLst>
        </pc:picChg>
        <pc:cxnChg chg="add mod">
          <ac:chgData name="Singh, Japjee" userId="ef14aee5-003e-4078-b932-46b027d51bdf" providerId="ADAL" clId="{6B8C03A9-C576-45A7-AD59-45DD55F4D94A}" dt="2023-02-01T22:54:46.485" v="2010"/>
          <ac:cxnSpMkLst>
            <pc:docMk/>
            <pc:sldMk cId="3673034870" sldId="263"/>
            <ac:cxnSpMk id="3" creationId="{252F2DCB-868B-4052-ADAB-BEABAF84E693}"/>
          </ac:cxnSpMkLst>
        </pc:cxnChg>
      </pc:sldChg>
      <pc:sldChg chg="modSp mod modNotesTx">
        <pc:chgData name="Singh, Japjee" userId="ef14aee5-003e-4078-b932-46b027d51bdf" providerId="ADAL" clId="{6B8C03A9-C576-45A7-AD59-45DD55F4D94A}" dt="2023-02-09T23:27:43.341" v="3887" actId="113"/>
        <pc:sldMkLst>
          <pc:docMk/>
          <pc:sldMk cId="1107027271" sldId="264"/>
        </pc:sldMkLst>
        <pc:spChg chg="mod">
          <ac:chgData name="Singh, Japjee" userId="ef14aee5-003e-4078-b932-46b027d51bdf" providerId="ADAL" clId="{6B8C03A9-C576-45A7-AD59-45DD55F4D94A}" dt="2023-02-09T23:02:40.001" v="3189" actId="20577"/>
          <ac:spMkLst>
            <pc:docMk/>
            <pc:sldMk cId="1107027271" sldId="264"/>
            <ac:spMk id="9" creationId="{77E50EDE-FBA7-4F66-83C0-C40390207733}"/>
          </ac:spMkLst>
        </pc:spChg>
      </pc:sldChg>
      <pc:sldChg chg="del">
        <pc:chgData name="Singh, Japjee" userId="ef14aee5-003e-4078-b932-46b027d51bdf" providerId="ADAL" clId="{6B8C03A9-C576-45A7-AD59-45DD55F4D94A}" dt="2023-02-10T16:05:13.411" v="4240" actId="47"/>
        <pc:sldMkLst>
          <pc:docMk/>
          <pc:sldMk cId="400038455" sldId="265"/>
        </pc:sldMkLst>
      </pc:sldChg>
      <pc:sldChg chg="modSp add del mod ord">
        <pc:chgData name="Singh, Japjee" userId="ef14aee5-003e-4078-b932-46b027d51bdf" providerId="ADAL" clId="{6B8C03A9-C576-45A7-AD59-45DD55F4D94A}" dt="2023-02-09T23:46:21.951" v="3936" actId="47"/>
        <pc:sldMkLst>
          <pc:docMk/>
          <pc:sldMk cId="460989416" sldId="266"/>
        </pc:sldMkLst>
        <pc:spChg chg="mod">
          <ac:chgData name="Singh, Japjee" userId="ef14aee5-003e-4078-b932-46b027d51bdf" providerId="ADAL" clId="{6B8C03A9-C576-45A7-AD59-45DD55F4D94A}" dt="2023-02-09T23:46:09.228" v="3932" actId="20577"/>
          <ac:spMkLst>
            <pc:docMk/>
            <pc:sldMk cId="460989416" sldId="266"/>
            <ac:spMk id="2" creationId="{2880E15D-9C54-4EB2-ACD5-86B89CA835AB}"/>
          </ac:spMkLst>
        </pc:spChg>
      </pc:sldChg>
      <pc:sldChg chg="modSp add mod ord modNotesTx">
        <pc:chgData name="Singh, Japjee" userId="ef14aee5-003e-4078-b932-46b027d51bdf" providerId="ADAL" clId="{6B8C03A9-C576-45A7-AD59-45DD55F4D94A}" dt="2023-02-09T23:55:20.395" v="4232" actId="255"/>
        <pc:sldMkLst>
          <pc:docMk/>
          <pc:sldMk cId="1684024863" sldId="267"/>
        </pc:sldMkLst>
        <pc:spChg chg="mod">
          <ac:chgData name="Singh, Japjee" userId="ef14aee5-003e-4078-b932-46b027d51bdf" providerId="ADAL" clId="{6B8C03A9-C576-45A7-AD59-45DD55F4D94A}" dt="2023-02-09T23:46:28.042" v="3967" actId="20577"/>
          <ac:spMkLst>
            <pc:docMk/>
            <pc:sldMk cId="1684024863" sldId="267"/>
            <ac:spMk id="2" creationId="{4F0A4D06-5D08-4ABF-BE41-9F5FBAD94D68}"/>
          </ac:spMkLst>
        </pc:spChg>
        <pc:spChg chg="mod">
          <ac:chgData name="Singh, Japjee" userId="ef14aee5-003e-4078-b932-46b027d51bdf" providerId="ADAL" clId="{6B8C03A9-C576-45A7-AD59-45DD55F4D94A}" dt="2023-02-09T23:55:20.395" v="4232" actId="255"/>
          <ac:spMkLst>
            <pc:docMk/>
            <pc:sldMk cId="1684024863" sldId="267"/>
            <ac:spMk id="9" creationId="{77E50EDE-FBA7-4F66-83C0-C40390207733}"/>
          </ac:spMkLst>
        </pc:spChg>
      </pc:sldChg>
    </pc:docChg>
  </pc:docChgLst>
  <pc:docChgLst>
    <pc:chgData name="Luna, Richard" userId="9907ceaf-22e9-4268-8e48-07cd44c21a6c" providerId="ADAL" clId="{5BE9CD7F-CBAF-44E8-AB3D-5DE5FF04FD7B}"/>
    <pc:docChg chg="undo custSel addSld delSld modSld">
      <pc:chgData name="Luna, Richard" userId="9907ceaf-22e9-4268-8e48-07cd44c21a6c" providerId="ADAL" clId="{5BE9CD7F-CBAF-44E8-AB3D-5DE5FF04FD7B}" dt="2023-02-10T16:50:57.648" v="508" actId="313"/>
      <pc:docMkLst>
        <pc:docMk/>
      </pc:docMkLst>
      <pc:sldChg chg="delSp modSp mod addCm modNotesTx">
        <pc:chgData name="Luna, Richard" userId="9907ceaf-22e9-4268-8e48-07cd44c21a6c" providerId="ADAL" clId="{5BE9CD7F-CBAF-44E8-AB3D-5DE5FF04FD7B}" dt="2023-02-09T22:26:08.923" v="483"/>
        <pc:sldMkLst>
          <pc:docMk/>
          <pc:sldMk cId="2577704042" sldId="259"/>
        </pc:sldMkLst>
        <pc:spChg chg="mod">
          <ac:chgData name="Luna, Richard" userId="9907ceaf-22e9-4268-8e48-07cd44c21a6c" providerId="ADAL" clId="{5BE9CD7F-CBAF-44E8-AB3D-5DE5FF04FD7B}" dt="2023-02-08T22:01:56.105" v="472" actId="20577"/>
          <ac:spMkLst>
            <pc:docMk/>
            <pc:sldMk cId="2577704042" sldId="259"/>
            <ac:spMk id="3" creationId="{940F3A8F-A33D-49E1-BF2D-CCFAA33D1637}"/>
          </ac:spMkLst>
        </pc:spChg>
        <pc:spChg chg="del mod">
          <ac:chgData name="Luna, Richard" userId="9907ceaf-22e9-4268-8e48-07cd44c21a6c" providerId="ADAL" clId="{5BE9CD7F-CBAF-44E8-AB3D-5DE5FF04FD7B}" dt="2023-02-08T21:38:05.935" v="300" actId="21"/>
          <ac:spMkLst>
            <pc:docMk/>
            <pc:sldMk cId="2577704042" sldId="259"/>
            <ac:spMk id="7" creationId="{9DAFAC9B-D159-4236-BEDF-05AADEC66439}"/>
          </ac:spMkLst>
        </pc:spChg>
      </pc:sldChg>
      <pc:sldChg chg="modNotesTx">
        <pc:chgData name="Luna, Richard" userId="9907ceaf-22e9-4268-8e48-07cd44c21a6c" providerId="ADAL" clId="{5BE9CD7F-CBAF-44E8-AB3D-5DE5FF04FD7B}" dt="2023-02-10T16:50:57.648" v="508" actId="313"/>
        <pc:sldMkLst>
          <pc:docMk/>
          <pc:sldMk cId="3673034870" sldId="263"/>
        </pc:sldMkLst>
      </pc:sldChg>
      <pc:sldChg chg="addCm modNotesTx">
        <pc:chgData name="Luna, Richard" userId="9907ceaf-22e9-4268-8e48-07cd44c21a6c" providerId="ADAL" clId="{5BE9CD7F-CBAF-44E8-AB3D-5DE5FF04FD7B}" dt="2023-02-10T16:50:50.260" v="506" actId="33524"/>
        <pc:sldMkLst>
          <pc:docMk/>
          <pc:sldMk cId="1107027271" sldId="264"/>
        </pc:sldMkLst>
      </pc:sldChg>
      <pc:sldChg chg="addSp modSp new add del mod">
        <pc:chgData name="Luna, Richard" userId="9907ceaf-22e9-4268-8e48-07cd44c21a6c" providerId="ADAL" clId="{5BE9CD7F-CBAF-44E8-AB3D-5DE5FF04FD7B}" dt="2023-02-08T22:22:39.802" v="482" actId="2696"/>
        <pc:sldMkLst>
          <pc:docMk/>
          <pc:sldMk cId="400038455" sldId="265"/>
        </pc:sldMkLst>
        <pc:picChg chg="add mod">
          <ac:chgData name="Luna, Richard" userId="9907ceaf-22e9-4268-8e48-07cd44c21a6c" providerId="ADAL" clId="{5BE9CD7F-CBAF-44E8-AB3D-5DE5FF04FD7B}" dt="2023-02-08T22:11:50.072" v="480" actId="14100"/>
          <ac:picMkLst>
            <pc:docMk/>
            <pc:sldMk cId="400038455" sldId="265"/>
            <ac:picMk id="4" creationId="{F0C9FA2D-4DFE-436A-9C75-D666CBBC7A12}"/>
          </ac:picMkLst>
        </pc:picChg>
      </pc:sldChg>
      <pc:sldChg chg="new del">
        <pc:chgData name="Luna, Richard" userId="9907ceaf-22e9-4268-8e48-07cd44c21a6c" providerId="ADAL" clId="{5BE9CD7F-CBAF-44E8-AB3D-5DE5FF04FD7B}" dt="2023-02-10T16:22:03.201" v="500" actId="2696"/>
        <pc:sldMkLst>
          <pc:docMk/>
          <pc:sldMk cId="1119558174" sldId="268"/>
        </pc:sldMkLst>
      </pc:sldChg>
      <pc:sldChg chg="new del">
        <pc:chgData name="Luna, Richard" userId="9907ceaf-22e9-4268-8e48-07cd44c21a6c" providerId="ADAL" clId="{5BE9CD7F-CBAF-44E8-AB3D-5DE5FF04FD7B}" dt="2023-02-10T16:22:05.661" v="501" actId="2696"/>
        <pc:sldMkLst>
          <pc:docMk/>
          <pc:sldMk cId="1431053077" sldId="269"/>
        </pc:sldMkLst>
      </pc:sldChg>
      <pc:sldChg chg="new del">
        <pc:chgData name="Luna, Richard" userId="9907ceaf-22e9-4268-8e48-07cd44c21a6c" providerId="ADAL" clId="{5BE9CD7F-CBAF-44E8-AB3D-5DE5FF04FD7B}" dt="2023-02-10T16:22:00.799" v="499" actId="2696"/>
        <pc:sldMkLst>
          <pc:docMk/>
          <pc:sldMk cId="2078382397" sldId="270"/>
        </pc:sldMkLst>
      </pc:sldChg>
      <pc:sldChg chg="new del">
        <pc:chgData name="Luna, Richard" userId="9907ceaf-22e9-4268-8e48-07cd44c21a6c" providerId="ADAL" clId="{5BE9CD7F-CBAF-44E8-AB3D-5DE5FF04FD7B}" dt="2023-02-10T16:22:07.665" v="502" actId="2696"/>
        <pc:sldMkLst>
          <pc:docMk/>
          <pc:sldMk cId="1149292533" sldId="271"/>
        </pc:sldMkLst>
      </pc:sldChg>
      <pc:sldChg chg="new del">
        <pc:chgData name="Luna, Richard" userId="9907ceaf-22e9-4268-8e48-07cd44c21a6c" providerId="ADAL" clId="{5BE9CD7F-CBAF-44E8-AB3D-5DE5FF04FD7B}" dt="2023-02-10T16:22:09.928" v="503" actId="2696"/>
        <pc:sldMkLst>
          <pc:docMk/>
          <pc:sldMk cId="873858904" sldId="272"/>
        </pc:sldMkLst>
      </pc:sldChg>
      <pc:sldChg chg="new del">
        <pc:chgData name="Luna, Richard" userId="9907ceaf-22e9-4268-8e48-07cd44c21a6c" providerId="ADAL" clId="{5BE9CD7F-CBAF-44E8-AB3D-5DE5FF04FD7B}" dt="2023-02-10T16:22:11.953" v="504" actId="2696"/>
        <pc:sldMkLst>
          <pc:docMk/>
          <pc:sldMk cId="48783404" sldId="273"/>
        </pc:sldMkLst>
      </pc:sldChg>
      <pc:sldChg chg="new del">
        <pc:chgData name="Luna, Richard" userId="9907ceaf-22e9-4268-8e48-07cd44c21a6c" providerId="ADAL" clId="{5BE9CD7F-CBAF-44E8-AB3D-5DE5FF04FD7B}" dt="2023-02-10T16:21:57.424" v="498" actId="2696"/>
        <pc:sldMkLst>
          <pc:docMk/>
          <pc:sldMk cId="1689445312" sldId="274"/>
        </pc:sldMkLst>
      </pc:sldChg>
      <pc:sldChg chg="new del">
        <pc:chgData name="Luna, Richard" userId="9907ceaf-22e9-4268-8e48-07cd44c21a6c" providerId="ADAL" clId="{5BE9CD7F-CBAF-44E8-AB3D-5DE5FF04FD7B}" dt="2023-02-10T16:21:55.469" v="497" actId="2696"/>
        <pc:sldMkLst>
          <pc:docMk/>
          <pc:sldMk cId="1540217980" sldId="275"/>
        </pc:sldMkLst>
      </pc:sldChg>
      <pc:sldChg chg="new del">
        <pc:chgData name="Luna, Richard" userId="9907ceaf-22e9-4268-8e48-07cd44c21a6c" providerId="ADAL" clId="{5BE9CD7F-CBAF-44E8-AB3D-5DE5FF04FD7B}" dt="2023-02-10T16:21:53.512" v="496" actId="2696"/>
        <pc:sldMkLst>
          <pc:docMk/>
          <pc:sldMk cId="3583957227" sldId="276"/>
        </pc:sldMkLst>
      </pc:sldChg>
      <pc:sldChg chg="new del">
        <pc:chgData name="Luna, Richard" userId="9907ceaf-22e9-4268-8e48-07cd44c21a6c" providerId="ADAL" clId="{5BE9CD7F-CBAF-44E8-AB3D-5DE5FF04FD7B}" dt="2023-02-10T16:21:51.397" v="495" actId="2696"/>
        <pc:sldMkLst>
          <pc:docMk/>
          <pc:sldMk cId="3059624996" sldId="277"/>
        </pc:sldMkLst>
      </pc:sldChg>
    </pc:docChg>
  </pc:docChgLst>
  <pc:docChgLst>
    <pc:chgData name="Ho, Khavi" userId="b2def0a9-8d61-4faa-a8bf-c9f1519f2dc4" providerId="ADAL" clId="{38EBCFF2-63AB-4BDB-87B0-2D6B725348EB}"/>
    <pc:docChg chg="undo redo custSel addSld modSld sldOrd">
      <pc:chgData name="Ho, Khavi" userId="b2def0a9-8d61-4faa-a8bf-c9f1519f2dc4" providerId="ADAL" clId="{38EBCFF2-63AB-4BDB-87B0-2D6B725348EB}" dt="2023-02-10T17:20:24.337" v="2232" actId="20577"/>
      <pc:docMkLst>
        <pc:docMk/>
      </pc:docMkLst>
      <pc:sldChg chg="modSp mod modNotesTx">
        <pc:chgData name="Ho, Khavi" userId="b2def0a9-8d61-4faa-a8bf-c9f1519f2dc4" providerId="ADAL" clId="{38EBCFF2-63AB-4BDB-87B0-2D6B725348EB}" dt="2023-02-10T16:49:07.271" v="2197" actId="20577"/>
        <pc:sldMkLst>
          <pc:docMk/>
          <pc:sldMk cId="3983348309" sldId="258"/>
        </pc:sldMkLst>
        <pc:spChg chg="mod">
          <ac:chgData name="Ho, Khavi" userId="b2def0a9-8d61-4faa-a8bf-c9f1519f2dc4" providerId="ADAL" clId="{38EBCFF2-63AB-4BDB-87B0-2D6B725348EB}" dt="2023-02-08T22:33:35.623" v="1223" actId="5793"/>
          <ac:spMkLst>
            <pc:docMk/>
            <pc:sldMk cId="3983348309" sldId="258"/>
            <ac:spMk id="6" creationId="{58C7DCDF-2B88-4647-A69D-8BF85C26D3EB}"/>
          </ac:spMkLst>
        </pc:spChg>
        <pc:picChg chg="mod">
          <ac:chgData name="Ho, Khavi" userId="b2def0a9-8d61-4faa-a8bf-c9f1519f2dc4" providerId="ADAL" clId="{38EBCFF2-63AB-4BDB-87B0-2D6B725348EB}" dt="2023-02-01T22:47:35.889" v="67" actId="1076"/>
          <ac:picMkLst>
            <pc:docMk/>
            <pc:sldMk cId="3983348309" sldId="258"/>
            <ac:picMk id="5" creationId="{297375EC-2D52-43B3-86F6-E8F2EE5F2928}"/>
          </ac:picMkLst>
        </pc:picChg>
        <pc:picChg chg="mod">
          <ac:chgData name="Ho, Khavi" userId="b2def0a9-8d61-4faa-a8bf-c9f1519f2dc4" providerId="ADAL" clId="{38EBCFF2-63AB-4BDB-87B0-2D6B725348EB}" dt="2023-02-09T23:04:38.997" v="1271" actId="1076"/>
          <ac:picMkLst>
            <pc:docMk/>
            <pc:sldMk cId="3983348309" sldId="258"/>
            <ac:picMk id="8" creationId="{657E17BA-7B07-461A-914B-195CFE09CA2F}"/>
          </ac:picMkLst>
        </pc:picChg>
        <pc:cxnChg chg="mod">
          <ac:chgData name="Ho, Khavi" userId="b2def0a9-8d61-4faa-a8bf-c9f1519f2dc4" providerId="ADAL" clId="{38EBCFF2-63AB-4BDB-87B0-2D6B725348EB}" dt="2023-02-08T21:29:35.353" v="485" actId="1076"/>
          <ac:cxnSpMkLst>
            <pc:docMk/>
            <pc:sldMk cId="3983348309" sldId="258"/>
            <ac:cxnSpMk id="4" creationId="{623884FE-2B00-4D11-A69A-5323881508BF}"/>
          </ac:cxnSpMkLst>
        </pc:cxnChg>
      </pc:sldChg>
      <pc:sldChg chg="addSp modSp new mod addCm modNotesTx">
        <pc:chgData name="Ho, Khavi" userId="b2def0a9-8d61-4faa-a8bf-c9f1519f2dc4" providerId="ADAL" clId="{38EBCFF2-63AB-4BDB-87B0-2D6B725348EB}" dt="2023-02-10T16:49:50.686" v="2201"/>
        <pc:sldMkLst>
          <pc:docMk/>
          <pc:sldMk cId="2577704042" sldId="259"/>
        </pc:sldMkLst>
        <pc:spChg chg="mod">
          <ac:chgData name="Ho, Khavi" userId="b2def0a9-8d61-4faa-a8bf-c9f1519f2dc4" providerId="ADAL" clId="{38EBCFF2-63AB-4BDB-87B0-2D6B725348EB}" dt="2023-02-08T21:58:20.637" v="1212" actId="20577"/>
          <ac:spMkLst>
            <pc:docMk/>
            <pc:sldMk cId="2577704042" sldId="259"/>
            <ac:spMk id="3" creationId="{940F3A8F-A33D-49E1-BF2D-CCFAA33D1637}"/>
          </ac:spMkLst>
        </pc:spChg>
        <pc:spChg chg="add mod">
          <ac:chgData name="Ho, Khavi" userId="b2def0a9-8d61-4faa-a8bf-c9f1519f2dc4" providerId="ADAL" clId="{38EBCFF2-63AB-4BDB-87B0-2D6B725348EB}" dt="2023-02-08T21:37:39.690" v="1011" actId="20577"/>
          <ac:spMkLst>
            <pc:docMk/>
            <pc:sldMk cId="2577704042" sldId="259"/>
            <ac:spMk id="7" creationId="{9DAFAC9B-D159-4236-BEDF-05AADEC66439}"/>
          </ac:spMkLst>
        </pc:spChg>
        <pc:picChg chg="mod">
          <ac:chgData name="Ho, Khavi" userId="b2def0a9-8d61-4faa-a8bf-c9f1519f2dc4" providerId="ADAL" clId="{38EBCFF2-63AB-4BDB-87B0-2D6B725348EB}" dt="2023-02-01T22:47:42.015" v="68" actId="1076"/>
          <ac:picMkLst>
            <pc:docMk/>
            <pc:sldMk cId="2577704042" sldId="259"/>
            <ac:picMk id="5" creationId="{7B50BC0B-6F79-4486-8C57-58CC72336128}"/>
          </ac:picMkLst>
        </pc:picChg>
      </pc:sldChg>
      <pc:sldChg chg="addSp delSp modSp mod modNotesTx">
        <pc:chgData name="Ho, Khavi" userId="b2def0a9-8d61-4faa-a8bf-c9f1519f2dc4" providerId="ADAL" clId="{38EBCFF2-63AB-4BDB-87B0-2D6B725348EB}" dt="2023-02-10T17:05:22.201" v="2219" actId="20577"/>
        <pc:sldMkLst>
          <pc:docMk/>
          <pc:sldMk cId="3434551455" sldId="260"/>
        </pc:sldMkLst>
        <pc:spChg chg="add del mod">
          <ac:chgData name="Ho, Khavi" userId="b2def0a9-8d61-4faa-a8bf-c9f1519f2dc4" providerId="ADAL" clId="{38EBCFF2-63AB-4BDB-87B0-2D6B725348EB}" dt="2023-02-08T21:39:02.326" v="1080" actId="1076"/>
          <ac:spMkLst>
            <pc:docMk/>
            <pc:sldMk cId="3434551455" sldId="260"/>
            <ac:spMk id="3" creationId="{E1A60FE4-6816-BD3E-B986-996682365878}"/>
          </ac:spMkLst>
        </pc:spChg>
        <pc:spChg chg="mod">
          <ac:chgData name="Ho, Khavi" userId="b2def0a9-8d61-4faa-a8bf-c9f1519f2dc4" providerId="ADAL" clId="{38EBCFF2-63AB-4BDB-87B0-2D6B725348EB}" dt="2023-02-09T21:25:55.349" v="1224" actId="20577"/>
          <ac:spMkLst>
            <pc:docMk/>
            <pc:sldMk cId="3434551455" sldId="260"/>
            <ac:spMk id="6" creationId="{58C7DCDF-2B88-4647-A69D-8BF85C26D3EB}"/>
          </ac:spMkLst>
        </pc:spChg>
        <pc:picChg chg="mod">
          <ac:chgData name="Ho, Khavi" userId="b2def0a9-8d61-4faa-a8bf-c9f1519f2dc4" providerId="ADAL" clId="{38EBCFF2-63AB-4BDB-87B0-2D6B725348EB}" dt="2023-02-01T22:47:29.626" v="66" actId="1076"/>
          <ac:picMkLst>
            <pc:docMk/>
            <pc:sldMk cId="3434551455" sldId="260"/>
            <ac:picMk id="5" creationId="{297375EC-2D52-43B3-86F6-E8F2EE5F2928}"/>
          </ac:picMkLst>
        </pc:picChg>
      </pc:sldChg>
      <pc:sldChg chg="modSp mod ord modNotesTx">
        <pc:chgData name="Ho, Khavi" userId="b2def0a9-8d61-4faa-a8bf-c9f1519f2dc4" providerId="ADAL" clId="{38EBCFF2-63AB-4BDB-87B0-2D6B725348EB}" dt="2023-02-10T16:50:20.755" v="2202"/>
        <pc:sldMkLst>
          <pc:docMk/>
          <pc:sldMk cId="1522032568" sldId="261"/>
        </pc:sldMkLst>
        <pc:spChg chg="mod">
          <ac:chgData name="Ho, Khavi" userId="b2def0a9-8d61-4faa-a8bf-c9f1519f2dc4" providerId="ADAL" clId="{38EBCFF2-63AB-4BDB-87B0-2D6B725348EB}" dt="2023-02-08T21:59:06.985" v="1213" actId="113"/>
          <ac:spMkLst>
            <pc:docMk/>
            <pc:sldMk cId="1522032568" sldId="261"/>
            <ac:spMk id="2" creationId="{4F0A4D06-5D08-4ABF-BE41-9F5FBAD94D68}"/>
          </ac:spMkLst>
        </pc:spChg>
        <pc:spChg chg="mod">
          <ac:chgData name="Ho, Khavi" userId="b2def0a9-8d61-4faa-a8bf-c9f1519f2dc4" providerId="ADAL" clId="{38EBCFF2-63AB-4BDB-87B0-2D6B725348EB}" dt="2023-02-09T22:26:03.402" v="1242" actId="20577"/>
          <ac:spMkLst>
            <pc:docMk/>
            <pc:sldMk cId="1522032568" sldId="261"/>
            <ac:spMk id="9" creationId="{77E50EDE-FBA7-4F66-83C0-C40390207733}"/>
          </ac:spMkLst>
        </pc:spChg>
      </pc:sldChg>
      <pc:sldChg chg="modSp mod modShow modNotesTx">
        <pc:chgData name="Ho, Khavi" userId="b2def0a9-8d61-4faa-a8bf-c9f1519f2dc4" providerId="ADAL" clId="{38EBCFF2-63AB-4BDB-87B0-2D6B725348EB}" dt="2023-02-10T16:51:42.970" v="2206" actId="729"/>
        <pc:sldMkLst>
          <pc:docMk/>
          <pc:sldMk cId="3673034870" sldId="263"/>
        </pc:sldMkLst>
        <pc:spChg chg="mod">
          <ac:chgData name="Ho, Khavi" userId="b2def0a9-8d61-4faa-a8bf-c9f1519f2dc4" providerId="ADAL" clId="{38EBCFF2-63AB-4BDB-87B0-2D6B725348EB}" dt="2023-02-08T22:01:22.756" v="1217" actId="1076"/>
          <ac:spMkLst>
            <pc:docMk/>
            <pc:sldMk cId="3673034870" sldId="263"/>
            <ac:spMk id="2" creationId="{2880E15D-9C54-4EB2-ACD5-86B89CA835AB}"/>
          </ac:spMkLst>
        </pc:spChg>
        <pc:spChg chg="mod">
          <ac:chgData name="Ho, Khavi" userId="b2def0a9-8d61-4faa-a8bf-c9f1519f2dc4" providerId="ADAL" clId="{38EBCFF2-63AB-4BDB-87B0-2D6B725348EB}" dt="2023-02-08T22:01:33.158" v="1219" actId="14100"/>
          <ac:spMkLst>
            <pc:docMk/>
            <pc:sldMk cId="3673034870" sldId="263"/>
            <ac:spMk id="7" creationId="{EFCC918A-3BE1-4D85-A5A4-B3E8E4BA365B}"/>
          </ac:spMkLst>
        </pc:spChg>
        <pc:picChg chg="mod">
          <ac:chgData name="Ho, Khavi" userId="b2def0a9-8d61-4faa-a8bf-c9f1519f2dc4" providerId="ADAL" clId="{38EBCFF2-63AB-4BDB-87B0-2D6B725348EB}" dt="2023-02-08T21:59:16.248" v="1215" actId="1076"/>
          <ac:picMkLst>
            <pc:docMk/>
            <pc:sldMk cId="3673034870" sldId="263"/>
            <ac:picMk id="6" creationId="{0FE190C6-27E8-4D92-B91F-BE3802181B58}"/>
          </ac:picMkLst>
        </pc:picChg>
      </pc:sldChg>
      <pc:sldChg chg="modSp add mod modNotesTx">
        <pc:chgData name="Ho, Khavi" userId="b2def0a9-8d61-4faa-a8bf-c9f1519f2dc4" providerId="ADAL" clId="{38EBCFF2-63AB-4BDB-87B0-2D6B725348EB}" dt="2023-02-10T16:52:30.676" v="2215" actId="20577"/>
        <pc:sldMkLst>
          <pc:docMk/>
          <pc:sldMk cId="1107027271" sldId="264"/>
        </pc:sldMkLst>
        <pc:spChg chg="mod">
          <ac:chgData name="Ho, Khavi" userId="b2def0a9-8d61-4faa-a8bf-c9f1519f2dc4" providerId="ADAL" clId="{38EBCFF2-63AB-4BDB-87B0-2D6B725348EB}" dt="2023-02-08T21:59:14.080" v="1214" actId="113"/>
          <ac:spMkLst>
            <pc:docMk/>
            <pc:sldMk cId="1107027271" sldId="264"/>
            <ac:spMk id="2" creationId="{4F0A4D06-5D08-4ABF-BE41-9F5FBAD94D68}"/>
          </ac:spMkLst>
        </pc:spChg>
        <pc:spChg chg="mod">
          <ac:chgData name="Ho, Khavi" userId="b2def0a9-8d61-4faa-a8bf-c9f1519f2dc4" providerId="ADAL" clId="{38EBCFF2-63AB-4BDB-87B0-2D6B725348EB}" dt="2023-02-09T22:26:44.538" v="1268" actId="20577"/>
          <ac:spMkLst>
            <pc:docMk/>
            <pc:sldMk cId="1107027271" sldId="264"/>
            <ac:spMk id="9" creationId="{77E50EDE-FBA7-4F66-83C0-C40390207733}"/>
          </ac:spMkLst>
        </pc:spChg>
      </pc:sldChg>
      <pc:sldChg chg="delSp modSp mod">
        <pc:chgData name="Ho, Khavi" userId="b2def0a9-8d61-4faa-a8bf-c9f1519f2dc4" providerId="ADAL" clId="{38EBCFF2-63AB-4BDB-87B0-2D6B725348EB}" dt="2023-02-08T22:25:39.875" v="1222" actId="1076"/>
        <pc:sldMkLst>
          <pc:docMk/>
          <pc:sldMk cId="400038455" sldId="265"/>
        </pc:sldMkLst>
        <pc:spChg chg="del mod">
          <ac:chgData name="Ho, Khavi" userId="b2def0a9-8d61-4faa-a8bf-c9f1519f2dc4" providerId="ADAL" clId="{38EBCFF2-63AB-4BDB-87B0-2D6B725348EB}" dt="2023-02-08T22:25:35.234" v="1221" actId="478"/>
          <ac:spMkLst>
            <pc:docMk/>
            <pc:sldMk cId="400038455" sldId="265"/>
            <ac:spMk id="2" creationId="{EA4BA669-1062-4B38-B95E-EFE9B23AB343}"/>
          </ac:spMkLst>
        </pc:spChg>
        <pc:picChg chg="mod">
          <ac:chgData name="Ho, Khavi" userId="b2def0a9-8d61-4faa-a8bf-c9f1519f2dc4" providerId="ADAL" clId="{38EBCFF2-63AB-4BDB-87B0-2D6B725348EB}" dt="2023-02-08T22:25:39.875" v="1222" actId="1076"/>
          <ac:picMkLst>
            <pc:docMk/>
            <pc:sldMk cId="400038455" sldId="265"/>
            <ac:picMk id="4" creationId="{F0C9FA2D-4DFE-436A-9C75-D666CBBC7A12}"/>
          </ac:picMkLst>
        </pc:picChg>
      </pc:sldChg>
      <pc:sldChg chg="modSp mod modShow modNotesTx">
        <pc:chgData name="Ho, Khavi" userId="b2def0a9-8d61-4faa-a8bf-c9f1519f2dc4" providerId="ADAL" clId="{38EBCFF2-63AB-4BDB-87B0-2D6B725348EB}" dt="2023-02-10T17:20:24.337" v="2232" actId="20577"/>
        <pc:sldMkLst>
          <pc:docMk/>
          <pc:sldMk cId="1684024863" sldId="267"/>
        </pc:sldMkLst>
        <pc:spChg chg="mod">
          <ac:chgData name="Ho, Khavi" userId="b2def0a9-8d61-4faa-a8bf-c9f1519f2dc4" providerId="ADAL" clId="{38EBCFF2-63AB-4BDB-87B0-2D6B725348EB}" dt="2023-02-09T23:55:00.731" v="2190" actId="20577"/>
          <ac:spMkLst>
            <pc:docMk/>
            <pc:sldMk cId="1684024863" sldId="267"/>
            <ac:spMk id="9" creationId="{77E50EDE-FBA7-4F66-83C0-C40390207733}"/>
          </ac:spMkLst>
        </pc:spChg>
      </pc:sldChg>
    </pc:docChg>
  </pc:docChgLst>
  <pc:docChgLst>
    <pc:chgData name="Piechota, Michael" userId="db3a6784-0078-446a-84cb-832a5aa1b6d6" providerId="ADAL" clId="{F8A3731B-EEC9-436B-B73C-7B99837ED24D}"/>
    <pc:docChg chg="custSel modSld">
      <pc:chgData name="Piechota, Michael" userId="db3a6784-0078-446a-84cb-832a5aa1b6d6" providerId="ADAL" clId="{F8A3731B-EEC9-436B-B73C-7B99837ED24D}" dt="2023-02-01T22:59:16.457" v="108" actId="20577"/>
      <pc:docMkLst>
        <pc:docMk/>
      </pc:docMkLst>
      <pc:sldChg chg="delSp modSp mod">
        <pc:chgData name="Piechota, Michael" userId="db3a6784-0078-446a-84cb-832a5aa1b6d6" providerId="ADAL" clId="{F8A3731B-EEC9-436B-B73C-7B99837ED24D}" dt="2023-02-01T22:59:16.457" v="108" actId="20577"/>
        <pc:sldMkLst>
          <pc:docMk/>
          <pc:sldMk cId="1942441828" sldId="256"/>
        </pc:sldMkLst>
        <pc:spChg chg="mod">
          <ac:chgData name="Piechota, Michael" userId="db3a6784-0078-446a-84cb-832a5aa1b6d6" providerId="ADAL" clId="{F8A3731B-EEC9-436B-B73C-7B99837ED24D}" dt="2023-02-01T22:59:16.457" v="108" actId="20577"/>
          <ac:spMkLst>
            <pc:docMk/>
            <pc:sldMk cId="1942441828" sldId="256"/>
            <ac:spMk id="3" creationId="{002FDA2F-8A59-4F89-89B8-698DE5AF23C2}"/>
          </ac:spMkLst>
        </pc:spChg>
        <pc:spChg chg="del">
          <ac:chgData name="Piechota, Michael" userId="db3a6784-0078-446a-84cb-832a5aa1b6d6" providerId="ADAL" clId="{F8A3731B-EEC9-436B-B73C-7B99837ED24D}" dt="2023-02-01T22:59:02.528" v="93" actId="478"/>
          <ac:spMkLst>
            <pc:docMk/>
            <pc:sldMk cId="1942441828" sldId="256"/>
            <ac:spMk id="5" creationId="{51943B07-21D5-4701-8846-44FCA0503E73}"/>
          </ac:spMkLst>
        </pc:spChg>
      </pc:sldChg>
      <pc:sldChg chg="modSp mod">
        <pc:chgData name="Piechota, Michael" userId="db3a6784-0078-446a-84cb-832a5aa1b6d6" providerId="ADAL" clId="{F8A3731B-EEC9-436B-B73C-7B99837ED24D}" dt="2023-02-01T22:58:42.677" v="92" actId="20577"/>
        <pc:sldMkLst>
          <pc:docMk/>
          <pc:sldMk cId="3983348309" sldId="258"/>
        </pc:sldMkLst>
        <pc:spChg chg="mod">
          <ac:chgData name="Piechota, Michael" userId="db3a6784-0078-446a-84cb-832a5aa1b6d6" providerId="ADAL" clId="{F8A3731B-EEC9-436B-B73C-7B99837ED24D}" dt="2023-02-01T22:58:42.677" v="92" actId="20577"/>
          <ac:spMkLst>
            <pc:docMk/>
            <pc:sldMk cId="3983348309" sldId="258"/>
            <ac:spMk id="6" creationId="{58C7DCDF-2B88-4647-A69D-8BF85C26D3EB}"/>
          </ac:spMkLst>
        </pc:spChg>
      </pc:sldChg>
      <pc:sldChg chg="modSp mod">
        <pc:chgData name="Piechota, Michael" userId="db3a6784-0078-446a-84cb-832a5aa1b6d6" providerId="ADAL" clId="{F8A3731B-EEC9-436B-B73C-7B99837ED24D}" dt="2023-02-01T22:58:22.454" v="57" actId="12788"/>
        <pc:sldMkLst>
          <pc:docMk/>
          <pc:sldMk cId="3434551455" sldId="260"/>
        </pc:sldMkLst>
        <pc:spChg chg="mod">
          <ac:chgData name="Piechota, Michael" userId="db3a6784-0078-446a-84cb-832a5aa1b6d6" providerId="ADAL" clId="{F8A3731B-EEC9-436B-B73C-7B99837ED24D}" dt="2023-02-01T22:58:22.454" v="57" actId="12788"/>
          <ac:spMkLst>
            <pc:docMk/>
            <pc:sldMk cId="3434551455" sldId="260"/>
            <ac:spMk id="3" creationId="{E1A60FE4-6816-BD3E-B986-996682365878}"/>
          </ac:spMkLst>
        </pc:spChg>
        <pc:spChg chg="mod">
          <ac:chgData name="Piechota, Michael" userId="db3a6784-0078-446a-84cb-832a5aa1b6d6" providerId="ADAL" clId="{F8A3731B-EEC9-436B-B73C-7B99837ED24D}" dt="2023-02-01T22:56:54.236" v="1" actId="14100"/>
          <ac:spMkLst>
            <pc:docMk/>
            <pc:sldMk cId="3434551455" sldId="260"/>
            <ac:spMk id="6" creationId="{58C7DCDF-2B88-4647-A69D-8BF85C26D3EB}"/>
          </ac:spMkLst>
        </pc:spChg>
      </pc:sldChg>
    </pc:docChg>
  </pc:docChgLst>
  <pc:docChgLst>
    <pc:chgData name="Piechota, Michael" userId="S::mipiechota@deloitte.com::db3a6784-0078-446a-84cb-832a5aa1b6d6" providerId="AD" clId="Web-{E4046CAF-5660-0817-7A89-49C831A9A1A5}"/>
    <pc:docChg chg="addSld modSld">
      <pc:chgData name="Piechota, Michael" userId="S::mipiechota@deloitte.com::db3a6784-0078-446a-84cb-832a5aa1b6d6" providerId="AD" clId="Web-{E4046CAF-5660-0817-7A89-49C831A9A1A5}" dt="2023-02-01T22:56:28.419" v="533" actId="14100"/>
      <pc:docMkLst>
        <pc:docMk/>
      </pc:docMkLst>
      <pc:sldChg chg="modSp">
        <pc:chgData name="Piechota, Michael" userId="S::mipiechota@deloitte.com::db3a6784-0078-446a-84cb-832a5aa1b6d6" providerId="AD" clId="Web-{E4046CAF-5660-0817-7A89-49C831A9A1A5}" dt="2023-02-01T22:54:30.726" v="510" actId="20577"/>
        <pc:sldMkLst>
          <pc:docMk/>
          <pc:sldMk cId="3983348309" sldId="258"/>
        </pc:sldMkLst>
        <pc:spChg chg="mod">
          <ac:chgData name="Piechota, Michael" userId="S::mipiechota@deloitte.com::db3a6784-0078-446a-84cb-832a5aa1b6d6" providerId="AD" clId="Web-{E4046CAF-5660-0817-7A89-49C831A9A1A5}" dt="2023-02-01T22:46:12.344" v="24" actId="20577"/>
          <ac:spMkLst>
            <pc:docMk/>
            <pc:sldMk cId="3983348309" sldId="258"/>
            <ac:spMk id="2" creationId="{AD8BED7B-BFAA-477A-855F-C43E83D8E9EA}"/>
          </ac:spMkLst>
        </pc:spChg>
        <pc:spChg chg="mod">
          <ac:chgData name="Piechota, Michael" userId="S::mipiechota@deloitte.com::db3a6784-0078-446a-84cb-832a5aa1b6d6" providerId="AD" clId="Web-{E4046CAF-5660-0817-7A89-49C831A9A1A5}" dt="2023-02-01T22:54:30.726" v="510" actId="20577"/>
          <ac:spMkLst>
            <pc:docMk/>
            <pc:sldMk cId="3983348309" sldId="258"/>
            <ac:spMk id="6" creationId="{58C7DCDF-2B88-4647-A69D-8BF85C26D3EB}"/>
          </ac:spMkLst>
        </pc:spChg>
      </pc:sldChg>
      <pc:sldChg chg="addSp modSp add replId">
        <pc:chgData name="Piechota, Michael" userId="S::mipiechota@deloitte.com::db3a6784-0078-446a-84cb-832a5aa1b6d6" providerId="AD" clId="Web-{E4046CAF-5660-0817-7A89-49C831A9A1A5}" dt="2023-02-01T22:56:28.419" v="533" actId="14100"/>
        <pc:sldMkLst>
          <pc:docMk/>
          <pc:sldMk cId="3434551455" sldId="260"/>
        </pc:sldMkLst>
        <pc:spChg chg="add mod">
          <ac:chgData name="Piechota, Michael" userId="S::mipiechota@deloitte.com::db3a6784-0078-446a-84cb-832a5aa1b6d6" providerId="AD" clId="Web-{E4046CAF-5660-0817-7A89-49C831A9A1A5}" dt="2023-02-01T22:56:28.419" v="533" actId="14100"/>
          <ac:spMkLst>
            <pc:docMk/>
            <pc:sldMk cId="3434551455" sldId="260"/>
            <ac:spMk id="3" creationId="{E1A60FE4-6816-BD3E-B986-996682365878}"/>
          </ac:spMkLst>
        </pc:spChg>
        <pc:spChg chg="mod">
          <ac:chgData name="Piechota, Michael" userId="S::mipiechota@deloitte.com::db3a6784-0078-446a-84cb-832a5aa1b6d6" providerId="AD" clId="Web-{E4046CAF-5660-0817-7A89-49C831A9A1A5}" dt="2023-02-01T22:56:11.795" v="527" actId="20577"/>
          <ac:spMkLst>
            <pc:docMk/>
            <pc:sldMk cId="3434551455" sldId="260"/>
            <ac:spMk id="6" creationId="{58C7DCDF-2B88-4647-A69D-8BF85C26D3EB}"/>
          </ac:spMkLst>
        </pc:spChg>
      </pc:sldChg>
    </pc:docChg>
  </pc:docChgLst>
  <pc:docChgLst>
    <pc:chgData name="Singh, Japjee" userId="S::japsingh@deloitte.com::ef14aee5-003e-4078-b932-46b027d51bdf" providerId="AD" clId="Web-{75902A18-1817-4118-B170-293B67386E24}"/>
    <pc:docChg chg="modSld">
      <pc:chgData name="Singh, Japjee" userId="S::japsingh@deloitte.com::ef14aee5-003e-4078-b932-46b027d51bdf" providerId="AD" clId="Web-{75902A18-1817-4118-B170-293B67386E24}" dt="2023-02-01T20:39:04.502" v="5" actId="20577"/>
      <pc:docMkLst>
        <pc:docMk/>
      </pc:docMkLst>
      <pc:sldChg chg="modSp">
        <pc:chgData name="Singh, Japjee" userId="S::japsingh@deloitte.com::ef14aee5-003e-4078-b932-46b027d51bdf" providerId="AD" clId="Web-{75902A18-1817-4118-B170-293B67386E24}" dt="2023-02-01T20:39:04.502" v="5" actId="20577"/>
        <pc:sldMkLst>
          <pc:docMk/>
          <pc:sldMk cId="1942441828" sldId="256"/>
        </pc:sldMkLst>
        <pc:spChg chg="mod">
          <ac:chgData name="Singh, Japjee" userId="S::japsingh@deloitte.com::ef14aee5-003e-4078-b932-46b027d51bdf" providerId="AD" clId="Web-{75902A18-1817-4118-B170-293B67386E24}" dt="2023-02-01T20:39:04.502" v="5" actId="20577"/>
          <ac:spMkLst>
            <pc:docMk/>
            <pc:sldMk cId="1942441828" sldId="256"/>
            <ac:spMk id="5" creationId="{51943B07-21D5-4701-8846-44FCA0503E7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8E248-9DDA-4AFE-A082-5ED7AFE9746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254AD-F858-469A-892A-9DCB427F2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55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9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1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6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9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68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D254AD-F858-469A-892A-9DCB427F2D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16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F0119-5AF6-4748-AFAE-C6487CF9B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993374-3F14-4D2A-8165-BAEE11D8FC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E5290-277B-41E0-8063-E9282D69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8585-A4A5-4380-96B5-5CA35A1EEB70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8AA34-4549-42A4-9C09-B00CC9597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5FAF6-800D-401E-96B3-7513689C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0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C44C8-2B46-46E4-A4E9-974A0031C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DF822-B906-4595-9B09-9F82DA5808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EA2C8-95DA-4101-ADB8-B34022EEE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4D25F-39CF-4B45-BFFA-4C694F88C8FA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72227-28E6-4DF3-BA25-BA056985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C2832-DC15-4213-ABF2-A527775D7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4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64063-0FF4-4BB0-956A-AF08BAFE8E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3FE7E1-C66D-42FC-B7F5-2B596F900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A7E4E-4293-4190-8E63-266229513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0349-304A-49CC-9EEE-4C500E5ACEA1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10A82-0D44-43D6-9609-6CE7131C6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2C05E-9120-4867-8D65-97705295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4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3EF07-B5ED-410D-B524-1B04A5F23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AE3E4-F467-4473-A723-C9F95A2CE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83D9B-04C3-423F-866F-F5BAD25E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E2E1-6524-4CBD-B635-8144F0459216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A8B30-A63B-431B-9349-C604A2EC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0BAE2-0911-46DB-B98F-36C97C7DA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9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6479-FE49-4EAC-A0E6-CB2306227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E181C-A862-41BA-9D08-173606772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2AD52-34D0-4165-AD84-3A00AE602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95234-7CC3-4909-89E8-1B6116DAE69D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56E4E-46B5-470B-B1CB-45F0EE5E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250DB-88BB-4BB7-92B5-E9F80265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E84D9-3C3E-4E85-A976-665361C52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F968C-FD35-4E6F-9F43-FA9AAE51E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D6FF7-8C25-468F-8E2C-A72A3C4DE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86D2B-C31D-46C1-B90D-E28497454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6FB5-5398-4FEE-8E65-CFD9B135B6DD}" type="datetime1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E1066-3B12-4DE0-8866-2CF0B7FE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F32E1-6EE1-41E0-B95A-18127512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D69D-0D9A-42CB-B08C-6DA41298C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0200A-7375-4475-A78A-AAC190C07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0A714-08FE-4A95-BED0-015AB9AC0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6A7F7-FBAC-4357-A023-D77B682C7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F99AF4-778B-48B0-A436-72BB9AE34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9C4F86-D289-4114-B13E-C9E642948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6BCDF-8AE3-4043-824C-A515C38A7C2E}" type="datetime1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702C51-0CDC-403B-99D6-2D245BB90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DF3C29-A62F-4C0B-9372-A4F86192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8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1E95-B550-434B-B28B-E0626E2AA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62B89-E57E-43D3-8D7F-4F88E7C7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19F4-CC58-402A-823A-9C5EC7CB5E45}" type="datetime1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8E58F-CB4E-4426-81FA-DF379062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E8ABA-8A75-4758-9BCA-EB1ED112A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0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54C146-0CF5-4E4B-99BD-FECB25D0D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1E9B-EC30-4616-BC11-A15C19BBC56C}" type="datetime1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6A7BD3-6A4A-4E1F-9D78-90BC1E24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E5632-F602-4F86-A888-D8F14D60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6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E67ED-BFE1-4F2A-8B05-DE7A1D85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A03DD-6240-4EA1-A284-AC9F21962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3C302-B0FA-412E-8263-FC7D5E4D5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49C55-D5EC-4D6C-9FD8-FDC9999A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6CF4B-C213-4F83-96B5-CFA572E44078}" type="datetime1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DC6B6-410A-46E7-B224-D18D888F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AB2B1-E262-40AB-B0EC-AC2A532C3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7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BE7E-6674-4F28-8E0A-81A78C1F4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9494D-06F1-4BC8-810F-6B8AD10315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548D62-E7C1-4208-9452-427E0CAA8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A4B80-28EA-49BC-9C55-F0D8BEB84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50C-84DC-43CA-B25A-A33523B0263E}" type="datetime1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E852E-3FE2-4D56-86AF-DD4994984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B215F-359C-4FCE-86D5-A9CFEDE7B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9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8D831-795F-4494-9BE8-DF700AD98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5EA8E-49E4-4DD6-9B23-7047583D5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479C4-7F2A-4A11-8EBD-652969D26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5C6B1-0487-4FEC-9699-D2C34637FAF6}" type="datetime1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D5F90-4B7F-4233-9E2C-66876FFC0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39178-57C4-46B6-8CEA-66DE8AE4E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B2D56-0EDC-4F4D-A18C-88E46F32B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3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ommunity.covid19@odhsoha.oregon.go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onprofitoregon.org/page/oregon-health-authority-coronavirus-relief-funds-compliance-support" TargetMode="External"/><Relationship Id="rId5" Type="http://schemas.openxmlformats.org/officeDocument/2006/relationships/hyperlink" Target="mailto:ohacetwrap.covidfema@odhsoha.oregon.gov" TargetMode="External"/><Relationship Id="rId4" Type="http://schemas.openxmlformats.org/officeDocument/2006/relationships/hyperlink" Target="mailto:lbennett@nonprofitoreg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D229C3-AE7B-4ECF-95FF-B8CE8348F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Best Practices for Partnering with CBOs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2FDA2F-8A59-4F89-89B8-698DE5AF2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2000" b="1">
                <a:solidFill>
                  <a:schemeClr val="accent1"/>
                </a:solidFill>
              </a:rPr>
              <a:t>2021 CET COVID-19 Grant</a:t>
            </a:r>
            <a:endParaRPr lang="en-US" sz="2000" b="1" kern="120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AD95ACCB-7222-43E7-AB9D-E76531464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3" y="2750245"/>
            <a:ext cx="3620022" cy="13575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A19A3-2C19-4C55-8483-EF570345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4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BED7B-BFAA-477A-855F-C43E83D8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Calibri Light"/>
              </a:rPr>
              <a:t>CBO Partnerships</a:t>
            </a:r>
            <a:endParaRPr lang="en-US" b="1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C7DCDF-2B88-4647-A69D-8BF85C26D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>
                <a:cs typeface="Calibri"/>
              </a:rPr>
              <a:t>Collaborate and establish partnerships</a:t>
            </a:r>
          </a:p>
          <a:p>
            <a:r>
              <a:rPr lang="en-US" sz="3200">
                <a:cs typeface="Calibri"/>
              </a:rPr>
              <a:t>CBOs with funds leftover are REQUIRED to return remaining funds at the end of contractual period. </a:t>
            </a:r>
          </a:p>
          <a:p>
            <a:endParaRPr lang="en-US" sz="3200">
              <a:cs typeface="Calibri"/>
            </a:endParaRPr>
          </a:p>
          <a:p>
            <a:pPr marL="0" indent="0">
              <a:buNone/>
            </a:pPr>
            <a:r>
              <a:rPr lang="en-US" sz="3200" b="1">
                <a:cs typeface="Calibri"/>
              </a:rPr>
              <a:t>Two pathways</a:t>
            </a:r>
            <a:r>
              <a:rPr lang="en-US" sz="3200">
                <a:cs typeface="Calibri"/>
              </a:rPr>
              <a:t> to establish CBO partnership:</a:t>
            </a:r>
          </a:p>
          <a:p>
            <a:pPr lvl="1"/>
            <a:r>
              <a:rPr lang="en-US" sz="3200">
                <a:cs typeface="Calibri"/>
              </a:rPr>
              <a:t>Sub-contracting </a:t>
            </a:r>
          </a:p>
          <a:p>
            <a:pPr lvl="1"/>
            <a:r>
              <a:rPr lang="en-US" sz="3200">
                <a:cs typeface="Calibri"/>
              </a:rPr>
              <a:t>Referrals</a:t>
            </a:r>
          </a:p>
          <a:p>
            <a:endParaRPr lang="en-US" sz="3200">
              <a:cs typeface="Calibri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3884FE-2B00-4D11-A69A-5323881508BF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297375EC-2D52-43B3-86F6-E8F2EE5F2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757" y="378821"/>
            <a:ext cx="3498312" cy="13118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19F0B9-4E5F-4EA1-B828-CF3BDA577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2</a:t>
            </a:fld>
            <a:endParaRPr lang="en-US"/>
          </a:p>
        </p:txBody>
      </p:sp>
      <p:pic>
        <p:nvPicPr>
          <p:cNvPr id="8" name="Picture 7" descr="High Five Bee">
            <a:extLst>
              <a:ext uri="{FF2B5EF4-FFF2-40B4-BE49-F238E27FC236}">
                <a16:creationId xmlns:a16="http://schemas.microsoft.com/office/drawing/2014/main" id="{657E17BA-7B07-461A-914B-195CFE09CA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114" y="4570815"/>
            <a:ext cx="1698171" cy="169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348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BED7B-BFAA-477A-855F-C43E83D8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Referral Process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C7DCDF-2B88-4647-A69D-8BF85C26D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320123"/>
            <a:ext cx="10842171" cy="2158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>
                <a:cs typeface="Calibri"/>
              </a:rPr>
              <a:t>Unite-US Platform:</a:t>
            </a:r>
          </a:p>
          <a:p>
            <a:pPr lvl="1"/>
            <a:r>
              <a:rPr lang="en-US" sz="3200">
                <a:cs typeface="Calibri"/>
              </a:rPr>
              <a:t>Community-Based Organizations (CBOs) can refer community members intra-county</a:t>
            </a:r>
          </a:p>
          <a:p>
            <a:pPr lvl="1"/>
            <a:r>
              <a:rPr lang="en-US" sz="3200">
                <a:cs typeface="Calibri"/>
              </a:rPr>
              <a:t>Local Public Health Authorities (LPHAs) can take referrals </a:t>
            </a:r>
          </a:p>
          <a:p>
            <a:pPr lvl="1"/>
            <a:endParaRPr lang="en-US" sz="2800">
              <a:cs typeface="Calibri"/>
            </a:endParaRPr>
          </a:p>
          <a:p>
            <a:pPr marL="457200" lvl="1" indent="0">
              <a:buNone/>
            </a:pPr>
            <a:endParaRPr lang="en-US" sz="2800" b="1">
              <a:cs typeface="Calibri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23884FE-2B00-4D11-A69A-5323881508BF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297375EC-2D52-43B3-86F6-E8F2EE5F2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174" y="378821"/>
            <a:ext cx="3498312" cy="13118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A60FE4-6816-BD3E-B986-996682365878}"/>
              </a:ext>
            </a:extLst>
          </p:cNvPr>
          <p:cNvSpPr txBox="1"/>
          <p:nvPr/>
        </p:nvSpPr>
        <p:spPr>
          <a:xfrm>
            <a:off x="2799416" y="4877534"/>
            <a:ext cx="6593166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/>
              <a:t>No subcontract agreement is required </a:t>
            </a:r>
            <a:endParaRPr lang="en-US" sz="32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8D068-1F3E-4F07-9BF5-C35A2D7C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5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7D7A-B426-430A-AF37-DE387FBB8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Sub-Contracting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F3A8F-A33D-49E1-BF2D-CCFAA33D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2239283"/>
            <a:ext cx="11146972" cy="3516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/>
              <a:t>CBOs can provide services as a sub-contractor to other local CBOs</a:t>
            </a:r>
          </a:p>
          <a:p>
            <a:pPr lvl="1"/>
            <a:r>
              <a:rPr lang="en-US" sz="3200"/>
              <a:t>Pre-contracting, best to have CEC-CBOs conversation to align </a:t>
            </a:r>
          </a:p>
          <a:p>
            <a:pPr lvl="1"/>
            <a:endParaRPr lang="en-US" sz="3200"/>
          </a:p>
          <a:p>
            <a:pPr marL="0" indent="0">
              <a:buNone/>
            </a:pPr>
            <a:r>
              <a:rPr lang="en-US" sz="3200"/>
              <a:t>Scope-of-Work agreement and subcontract agreement must be submitted to: </a:t>
            </a:r>
            <a:r>
              <a:rPr lang="en-US" sz="3200" b="1">
                <a:hlinkClick r:id="rId3"/>
              </a:rPr>
              <a:t>community.covid19@odhsoha.oregon.gov</a:t>
            </a:r>
            <a:endParaRPr lang="en-US" sz="3200" b="1"/>
          </a:p>
          <a:p>
            <a:pPr lvl="1"/>
            <a:endParaRPr lang="en-US" sz="3200"/>
          </a:p>
          <a:p>
            <a:pPr marL="457200" lvl="1" indent="0">
              <a:buNone/>
            </a:pPr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741D8C9-19B6-4B18-A6BC-501990873954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7B50BC0B-6F79-4486-8C57-58CC723361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907" y="378821"/>
            <a:ext cx="3498312" cy="131186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C0B09-B628-4476-9A0C-E6EC5A7F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 descr="Fist Bump Bee">
            <a:extLst>
              <a:ext uri="{FF2B5EF4-FFF2-40B4-BE49-F238E27FC236}">
                <a16:creationId xmlns:a16="http://schemas.microsoft.com/office/drawing/2014/main" id="{9EA76C8D-60E5-4F81-9F61-22CE95C7BF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572" y="4601029"/>
            <a:ext cx="1944914" cy="194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0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4D06-5D08-4ABF-BE41-9F5FBAD9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Expenditure Reporting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B7AED-9EE5-4F6E-A614-A9D4A0424856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4846176-79FB-4657-943D-0F2CBCFCD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208" y="376201"/>
            <a:ext cx="3498312" cy="131186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7E50EDE-FBA7-4F66-83C0-C40390207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8826"/>
            <a:ext cx="10515600" cy="20603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/>
              <a:t>CBO </a:t>
            </a:r>
            <a:r>
              <a:rPr lang="en-US" sz="3200" b="1"/>
              <a:t>hiring</a:t>
            </a:r>
            <a:r>
              <a:rPr lang="en-US" sz="3200"/>
              <a:t> the subcontractor (CBO A):</a:t>
            </a:r>
          </a:p>
          <a:p>
            <a:pPr lvl="1"/>
            <a:r>
              <a:rPr lang="en-US" sz="3200"/>
              <a:t>Must </a:t>
            </a:r>
            <a:r>
              <a:rPr lang="en-US" sz="3200" b="1"/>
              <a:t>report expenditures on</a:t>
            </a:r>
            <a:r>
              <a:rPr lang="en-US" sz="3200"/>
              <a:t> their quarterly expenditure report</a:t>
            </a:r>
          </a:p>
          <a:p>
            <a:pPr lvl="1"/>
            <a:r>
              <a:rPr lang="en-US" sz="3200"/>
              <a:t>Receive an invoice from the subcontractor </a:t>
            </a:r>
          </a:p>
          <a:p>
            <a:pPr lvl="1"/>
            <a:r>
              <a:rPr lang="en-US" sz="3200"/>
              <a:t>Pay the subcontractor utilizing the CET funds </a:t>
            </a:r>
          </a:p>
          <a:p>
            <a:pPr marL="0" indent="0">
              <a:buNone/>
            </a:pPr>
            <a:endParaRPr lang="en-US" sz="32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FCD543-0120-4E44-9CE0-790C96A9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3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4D06-5D08-4ABF-BE41-9F5FBAD9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Expenditure Reporting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B7AED-9EE5-4F6E-A614-A9D4A0424856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4846176-79FB-4657-943D-0F2CBCFCD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208" y="376201"/>
            <a:ext cx="3498312" cy="131186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7E50EDE-FBA7-4F66-83C0-C40390207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3769"/>
            <a:ext cx="10515600" cy="16904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/>
              <a:t>CBO </a:t>
            </a:r>
            <a:r>
              <a:rPr lang="en-US" sz="3200" b="1"/>
              <a:t>hired</a:t>
            </a:r>
            <a:r>
              <a:rPr lang="en-US" sz="3200"/>
              <a:t> as a subcontractor (CBO B):</a:t>
            </a:r>
          </a:p>
          <a:p>
            <a:pPr lvl="1"/>
            <a:r>
              <a:rPr lang="en-US" sz="3200" b="1"/>
              <a:t>Does not report the revenue </a:t>
            </a:r>
            <a:r>
              <a:rPr lang="en-US" sz="3200"/>
              <a:t>on their quarterly expenditure report.</a:t>
            </a:r>
          </a:p>
          <a:p>
            <a:pPr lvl="1"/>
            <a:r>
              <a:rPr lang="en-US" sz="3200"/>
              <a:t>CBO B should invoice CBO A for the subcontracted 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435B5D-FC16-4BDF-A97A-DF3B3B09A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2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4D06-5D08-4ABF-BE41-9F5FBAD9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Resources!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17B7AED-9EE5-4F6E-A614-A9D4A0424856}"/>
              </a:ext>
            </a:extLst>
          </p:cNvPr>
          <p:cNvCxnSpPr>
            <a:cxnSpLocks/>
          </p:cNvCxnSpPr>
          <p:nvPr/>
        </p:nvCxnSpPr>
        <p:spPr>
          <a:xfrm flipH="1">
            <a:off x="314595" y="1395691"/>
            <a:ext cx="11562809" cy="0"/>
          </a:xfrm>
          <a:prstGeom prst="line">
            <a:avLst/>
          </a:prstGeom>
          <a:noFill/>
          <a:ln w="63500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A4846176-79FB-4657-943D-0F2CBCFCD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7208" y="376201"/>
            <a:ext cx="3498312" cy="131186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7E50EDE-FBA7-4F66-83C0-C40390207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933576"/>
            <a:ext cx="10706100" cy="4787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/>
              <a:t>Lesley Bennett </a:t>
            </a:r>
          </a:p>
          <a:p>
            <a:pPr lvl="1"/>
            <a:r>
              <a:rPr lang="en-US" sz="3200"/>
              <a:t>Office Hours! </a:t>
            </a:r>
          </a:p>
          <a:p>
            <a:pPr lvl="1"/>
            <a:r>
              <a:rPr lang="en-US" sz="3200">
                <a:hlinkClick r:id="rId4"/>
              </a:rPr>
              <a:t>lbennett@nonprofitoregon.org</a:t>
            </a:r>
            <a:r>
              <a:rPr lang="en-US" sz="3200"/>
              <a:t> </a:t>
            </a:r>
          </a:p>
          <a:p>
            <a:pPr marL="0" indent="0">
              <a:buNone/>
            </a:pPr>
            <a:endParaRPr lang="en-US" sz="3200"/>
          </a:p>
          <a:p>
            <a:pPr marL="0" indent="0">
              <a:buNone/>
            </a:pPr>
            <a:r>
              <a:rPr lang="en-US" sz="3200"/>
              <a:t>CEC/CET Fiscal Team</a:t>
            </a:r>
          </a:p>
          <a:p>
            <a:pPr lvl="1"/>
            <a:r>
              <a:rPr lang="en-US" sz="3200"/>
              <a:t>Hop on a call!</a:t>
            </a:r>
          </a:p>
          <a:p>
            <a:pPr lvl="1"/>
            <a:r>
              <a:rPr lang="en-US" sz="3200">
                <a:hlinkClick r:id="rId5"/>
              </a:rPr>
              <a:t>ohacetwrap.covidfema@odhsoha.oregon.gov</a:t>
            </a:r>
            <a:endParaRPr lang="en-US" sz="3200"/>
          </a:p>
          <a:p>
            <a:pPr marL="457200" lvl="1" indent="0">
              <a:buNone/>
            </a:pPr>
            <a:endParaRPr lang="en-US" sz="3200"/>
          </a:p>
          <a:p>
            <a:pPr marL="0" indent="0">
              <a:buNone/>
            </a:pPr>
            <a:r>
              <a:rPr lang="en-US" sz="3200">
                <a:hlinkClick r:id="rId6"/>
              </a:rPr>
              <a:t>Supporting Documents and Templates</a:t>
            </a:r>
            <a:endParaRPr lang="en-US" sz="32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435B5D-FC16-4BDF-A97A-DF3B3B09A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B2D56-0EDC-4F4D-A18C-88E46F32B5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24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DocumentExpirationDate xmlns="59da1016-2a1b-4f8a-9768-d7a4932f6f16" xsi:nil="true"/>
    <IATopic xmlns="59da1016-2a1b-4f8a-9768-d7a4932f6f16" xsi:nil="true"/>
    <Meta_x0020_Description xmlns="7beda1f8-ca1c-43eb-a6cc-c1dba07f019e" xsi:nil="true"/>
    <IASubtopic xmlns="59da1016-2a1b-4f8a-9768-d7a4932f6f16" xsi:nil="true"/>
    <URL xmlns="http://schemas.microsoft.com/sharepoint/v3">
      <Url xsi:nil="true"/>
      <Description xsi:nil="true"/>
    </URL>
    <Meta_x0020_Keywords xmlns="7beda1f8-ca1c-43eb-a6cc-c1dba07f019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D4C34C708CD54D84E8C42A078EDB8A" ma:contentTypeVersion="18" ma:contentTypeDescription="Create a new document." ma:contentTypeScope="" ma:versionID="152694303a4c3574cdb9fbd5a9c9a06d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7beda1f8-ca1c-43eb-a6cc-c1dba07f019e" targetNamespace="http://schemas.microsoft.com/office/2006/metadata/properties" ma:root="true" ma:fieldsID="60b2e6943beea09383fcd889f3dacae3" ns1:_="" ns2:_="" ns3:_="">
    <xsd:import namespace="http://schemas.microsoft.com/sharepoint/v3"/>
    <xsd:import namespace="59da1016-2a1b-4f8a-9768-d7a4932f6f16"/>
    <xsd:import namespace="7beda1f8-ca1c-43eb-a6cc-c1dba07f019e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8" nillable="true" ma:displayName="URL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2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3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4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5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da1f8-ca1c-43eb-a6cc-c1dba07f019e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6" nillable="true" ma:displayName="Meta Description" ma:internalName="Meta_x0020_Description" ma:readOnly="false">
      <xsd:simpleType>
        <xsd:restriction base="dms:Text"/>
      </xsd:simpleType>
    </xsd:element>
    <xsd:element name="Meta_x0020_Keywords" ma:index="7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8BBB98-A8F1-45F9-8BC7-D312512989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7E0895-89B7-4C55-83AC-F7D29E22F025}">
  <ds:schemaRefs>
    <ds:schemaRef ds:uri="01d539cb-b382-4aba-bb15-6c9296a94b48"/>
    <ds:schemaRef ds:uri="aeecbca9-e596-4eef-b214-1cb8d26f701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8CBCD3B-8E7D-45E0-9BA9-073DD4AFBD4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Widescreen</PresentationFormat>
  <Paragraphs>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Best Practices for Partnering with CBOs</vt:lpstr>
      <vt:lpstr>CBO Partnerships</vt:lpstr>
      <vt:lpstr>Referral Process </vt:lpstr>
      <vt:lpstr>Sub-Contracting</vt:lpstr>
      <vt:lpstr>Expenditure Reporting </vt:lpstr>
      <vt:lpstr>Expenditure Reporting </vt:lpstr>
      <vt:lpstr>Resources!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 for Partnering with CBOs</dc:title>
  <dc:creator>Ho, Khavi</dc:creator>
  <cp:lastModifiedBy>Piechota, Michael</cp:lastModifiedBy>
  <cp:revision>2</cp:revision>
  <dcterms:created xsi:type="dcterms:W3CDTF">2023-01-26T19:31:04Z</dcterms:created>
  <dcterms:modified xsi:type="dcterms:W3CDTF">2023-02-13T05:43:14Z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2023-01-26T19:31:04Z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154025a3-d7a6-49b7-8f9e-151530cc2618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0x0101008CD4C34C708CD54D84E8C42A078EDB8A</vt:lpwstr>
  </property>
  <property fmtid="{D5CDD505-2E9C-101B-9397-08002B2CF9AE}" pid="10" name="MediaServiceImageTags">
    <vt:lpwstr/>
  </property>
</Properties>
</file>