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1.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Layouts/slideLayout7.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4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diagrams/quickStyle8.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2.xml" ContentType="application/vnd.openxmlformats-officedocument.drawingml.diagramLayout+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diagrams/layout11.xml" ContentType="application/vnd.openxmlformats-officedocument.drawingml.diagramLayout+xml"/>
  <Override PartName="/ppt/diagrams/drawing11.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11.xml" ContentType="application/vnd.openxmlformats-officedocument.drawingml.diagramColors+xml"/>
  <Override PartName="/ppt/diagrams/quickStyle11.xml" ContentType="application/vnd.openxmlformats-officedocument.drawingml.diagramStyle+xml"/>
  <Override PartName="/ppt/diagrams/quickStyle2.xml" ContentType="application/vnd.openxmlformats-officedocument.drawingml.diagramStyle+xml"/>
  <Override PartName="/ppt/diagrams/colors8.xml" ContentType="application/vnd.openxmlformats-officedocument.drawingml.diagramColors+xml"/>
  <Override PartName="/ppt/diagrams/quickStyle4.xml" ContentType="application/vnd.openxmlformats-officedocument.drawingml.diagramStyle+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layout9.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theme/theme1.xml" ContentType="application/vnd.openxmlformats-officedocument.theme+xml"/>
  <Override PartName="/ppt/diagrams/drawing8.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4.xml" ContentType="application/vnd.openxmlformats-officedocument.drawingml.diagramLayout+xml"/>
  <Override PartName="/ppt/diagrams/quickStyle6.xml" ContentType="application/vnd.openxmlformats-officedocument.drawingml.diagramStyle+xml"/>
  <Override PartName="/ppt/diagrams/colors4.xml" ContentType="application/vnd.openxmlformats-officedocument.drawingml.diagramColors+xml"/>
  <Override PartName="/ppt/diagrams/layout6.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handoutMasters/handoutMaster1.xml" ContentType="application/vnd.openxmlformats-officedocument.presentationml.handoutMaster+xml"/>
  <Override PartName="/ppt/diagrams/drawing5.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notesMasters/notesMaster1.xml" ContentType="application/vnd.openxmlformats-officedocument.presentationml.notesMaster+xml"/>
  <Override PartName="/ppt/diagrams/colors10.xml" ContentType="application/vnd.openxmlformats-officedocument.drawingml.diagramColors+xml"/>
  <Override PartName="/ppt/diagrams/drawing10.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1"/>
  </p:notesMasterIdLst>
  <p:handoutMasterIdLst>
    <p:handoutMasterId r:id="rId52"/>
  </p:handoutMasterIdLst>
  <p:sldIdLst>
    <p:sldId id="273" r:id="rId2"/>
    <p:sldId id="457" r:id="rId3"/>
    <p:sldId id="302" r:id="rId4"/>
    <p:sldId id="532" r:id="rId5"/>
    <p:sldId id="281" r:id="rId6"/>
    <p:sldId id="502" r:id="rId7"/>
    <p:sldId id="332" r:id="rId8"/>
    <p:sldId id="348" r:id="rId9"/>
    <p:sldId id="531" r:id="rId10"/>
    <p:sldId id="495" r:id="rId11"/>
    <p:sldId id="503" r:id="rId12"/>
    <p:sldId id="497" r:id="rId13"/>
    <p:sldId id="510" r:id="rId14"/>
    <p:sldId id="496" r:id="rId15"/>
    <p:sldId id="534" r:id="rId16"/>
    <p:sldId id="535" r:id="rId17"/>
    <p:sldId id="536" r:id="rId18"/>
    <p:sldId id="537" r:id="rId19"/>
    <p:sldId id="499" r:id="rId20"/>
    <p:sldId id="453" r:id="rId21"/>
    <p:sldId id="512" r:id="rId22"/>
    <p:sldId id="506" r:id="rId23"/>
    <p:sldId id="513" r:id="rId24"/>
    <p:sldId id="515" r:id="rId25"/>
    <p:sldId id="523" r:id="rId26"/>
    <p:sldId id="540" r:id="rId27"/>
    <p:sldId id="542" r:id="rId28"/>
    <p:sldId id="539" r:id="rId29"/>
    <p:sldId id="541" r:id="rId30"/>
    <p:sldId id="507" r:id="rId31"/>
    <p:sldId id="516" r:id="rId32"/>
    <p:sldId id="518" r:id="rId33"/>
    <p:sldId id="533" r:id="rId34"/>
    <p:sldId id="519" r:id="rId35"/>
    <p:sldId id="520" r:id="rId36"/>
    <p:sldId id="521" r:id="rId37"/>
    <p:sldId id="522" r:id="rId38"/>
    <p:sldId id="538" r:id="rId39"/>
    <p:sldId id="517" r:id="rId40"/>
    <p:sldId id="395" r:id="rId41"/>
    <p:sldId id="336" r:id="rId42"/>
    <p:sldId id="289" r:id="rId43"/>
    <p:sldId id="317" r:id="rId44"/>
    <p:sldId id="524" r:id="rId45"/>
    <p:sldId id="530" r:id="rId46"/>
    <p:sldId id="525" r:id="rId47"/>
    <p:sldId id="526" r:id="rId48"/>
    <p:sldId id="527" r:id="rId49"/>
    <p:sldId id="528"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Kerosky" initials="SK" lastIdx="1" clrIdx="0">
    <p:extLst/>
  </p:cmAuthor>
  <p:cmAuthor id="2" name="Laura Brenn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A00"/>
    <a:srgbClr val="A84D0F"/>
    <a:srgbClr val="559CBE"/>
    <a:srgbClr val="F28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12" autoAdjust="0"/>
  </p:normalViewPr>
  <p:slideViewPr>
    <p:cSldViewPr snapToGrid="0" snapToObjects="1">
      <p:cViewPr varScale="1">
        <p:scale>
          <a:sx n="61" d="100"/>
          <a:sy n="61" d="100"/>
        </p:scale>
        <p:origin x="146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2CDA3-C678-4E29-81CC-6A1D906FB3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A5E833-CF1C-4021-8832-C4FA23C59376}">
      <dgm:prSet/>
      <dgm:spPr/>
      <dgm:t>
        <a:bodyPr/>
        <a:lstStyle/>
        <a:p>
          <a:pPr rtl="0"/>
          <a:r>
            <a:rPr lang="en-US" dirty="0" smtClean="0"/>
            <a:t>Find key similarities and differences between organizational cultures</a:t>
          </a:r>
          <a:endParaRPr lang="en-US" dirty="0"/>
        </a:p>
      </dgm:t>
    </dgm:pt>
    <dgm:pt modelId="{08E6045C-F447-4CE7-BC62-7548325E1D1B}" type="parTrans" cxnId="{521C20A8-DD82-4DDD-B080-57CFF08E5CB3}">
      <dgm:prSet/>
      <dgm:spPr/>
      <dgm:t>
        <a:bodyPr/>
        <a:lstStyle/>
        <a:p>
          <a:endParaRPr lang="en-US"/>
        </a:p>
      </dgm:t>
    </dgm:pt>
    <dgm:pt modelId="{D835C5C6-E496-48B0-90AC-58700864A840}" type="sibTrans" cxnId="{521C20A8-DD82-4DDD-B080-57CFF08E5CB3}">
      <dgm:prSet/>
      <dgm:spPr/>
      <dgm:t>
        <a:bodyPr/>
        <a:lstStyle/>
        <a:p>
          <a:endParaRPr lang="en-US"/>
        </a:p>
      </dgm:t>
    </dgm:pt>
    <dgm:pt modelId="{851D23AE-6C26-4A80-8B48-D9C474FA6308}">
      <dgm:prSet/>
      <dgm:spPr/>
      <dgm:t>
        <a:bodyPr/>
        <a:lstStyle/>
        <a:p>
          <a:r>
            <a:rPr lang="en-US" dirty="0" smtClean="0"/>
            <a:t>Describe the process of “closed loop” referral processes</a:t>
          </a:r>
          <a:endParaRPr lang="en-US" dirty="0"/>
        </a:p>
      </dgm:t>
    </dgm:pt>
    <dgm:pt modelId="{A58E7AD0-55F5-4B49-A970-5425BF81FC0B}" type="parTrans" cxnId="{D757318B-39D6-4615-9729-746D7EBF31A1}">
      <dgm:prSet/>
      <dgm:spPr/>
      <dgm:t>
        <a:bodyPr/>
        <a:lstStyle/>
        <a:p>
          <a:endParaRPr lang="en-US"/>
        </a:p>
      </dgm:t>
    </dgm:pt>
    <dgm:pt modelId="{13E20516-4FD9-4F8F-AF74-71F2A32104E9}" type="sibTrans" cxnId="{D757318B-39D6-4615-9729-746D7EBF31A1}">
      <dgm:prSet/>
      <dgm:spPr/>
      <dgm:t>
        <a:bodyPr/>
        <a:lstStyle/>
        <a:p>
          <a:endParaRPr lang="en-US"/>
        </a:p>
      </dgm:t>
    </dgm:pt>
    <dgm:pt modelId="{9531CFE2-D49D-464C-A7CF-079D936EF99D}">
      <dgm:prSet/>
      <dgm:spPr/>
      <dgm:t>
        <a:bodyPr/>
        <a:lstStyle/>
        <a:p>
          <a:r>
            <a:rPr lang="en-US" dirty="0" smtClean="0"/>
            <a:t>Learn quality improvement tools</a:t>
          </a:r>
          <a:endParaRPr lang="en-US" dirty="0"/>
        </a:p>
      </dgm:t>
    </dgm:pt>
    <dgm:pt modelId="{EA04AFA4-5866-4D85-B631-20E68ABFFB37}" type="parTrans" cxnId="{3B8B97D5-B29C-409F-B46A-09742BCA7FBF}">
      <dgm:prSet/>
      <dgm:spPr/>
      <dgm:t>
        <a:bodyPr/>
        <a:lstStyle/>
        <a:p>
          <a:endParaRPr lang="en-US"/>
        </a:p>
      </dgm:t>
    </dgm:pt>
    <dgm:pt modelId="{25A1B6A9-B32F-44E8-9E8C-F8E63EC45B3C}" type="sibTrans" cxnId="{3B8B97D5-B29C-409F-B46A-09742BCA7FBF}">
      <dgm:prSet/>
      <dgm:spPr/>
      <dgm:t>
        <a:bodyPr/>
        <a:lstStyle/>
        <a:p>
          <a:endParaRPr lang="en-US"/>
        </a:p>
      </dgm:t>
    </dgm:pt>
    <dgm:pt modelId="{C527B975-20C1-4202-94F0-8926312F38C0}">
      <dgm:prSet/>
      <dgm:spPr/>
      <dgm:t>
        <a:bodyPr/>
        <a:lstStyle/>
        <a:p>
          <a:r>
            <a:rPr lang="en-US" dirty="0" smtClean="0"/>
            <a:t>Develop effective communication strategies for working with partners and adjustment of communication</a:t>
          </a:r>
          <a:endParaRPr lang="en-US" dirty="0"/>
        </a:p>
      </dgm:t>
    </dgm:pt>
    <dgm:pt modelId="{F24A99E2-AF16-4762-9F51-6190244AB763}" type="parTrans" cxnId="{F999DB10-A7B6-43DF-A8D1-2E0225AC1E04}">
      <dgm:prSet/>
      <dgm:spPr/>
      <dgm:t>
        <a:bodyPr/>
        <a:lstStyle/>
        <a:p>
          <a:endParaRPr lang="en-US"/>
        </a:p>
      </dgm:t>
    </dgm:pt>
    <dgm:pt modelId="{CDA0A8C3-FAC5-4F22-8D3D-705DE2315CBD}" type="sibTrans" cxnId="{F999DB10-A7B6-43DF-A8D1-2E0225AC1E04}">
      <dgm:prSet/>
      <dgm:spPr/>
      <dgm:t>
        <a:bodyPr/>
        <a:lstStyle/>
        <a:p>
          <a:endParaRPr lang="en-US"/>
        </a:p>
      </dgm:t>
    </dgm:pt>
    <dgm:pt modelId="{EC715E86-158F-4350-BFAB-6E42FB3A1CCD}" type="pres">
      <dgm:prSet presAssocID="{77A2CDA3-C678-4E29-81CC-6A1D906FB341}" presName="diagram" presStyleCnt="0">
        <dgm:presLayoutVars>
          <dgm:dir/>
          <dgm:resizeHandles val="exact"/>
        </dgm:presLayoutVars>
      </dgm:prSet>
      <dgm:spPr/>
      <dgm:t>
        <a:bodyPr/>
        <a:lstStyle/>
        <a:p>
          <a:endParaRPr lang="en-US"/>
        </a:p>
      </dgm:t>
    </dgm:pt>
    <dgm:pt modelId="{6723F53C-1FFB-49B9-8DC7-816F6E6A6F5F}" type="pres">
      <dgm:prSet presAssocID="{4EA5E833-CF1C-4021-8832-C4FA23C59376}" presName="node" presStyleLbl="node1" presStyleIdx="0" presStyleCnt="4">
        <dgm:presLayoutVars>
          <dgm:bulletEnabled val="1"/>
        </dgm:presLayoutVars>
      </dgm:prSet>
      <dgm:spPr/>
      <dgm:t>
        <a:bodyPr/>
        <a:lstStyle/>
        <a:p>
          <a:endParaRPr lang="en-US"/>
        </a:p>
      </dgm:t>
    </dgm:pt>
    <dgm:pt modelId="{43335E57-9102-4361-B2CB-B31445290D77}" type="pres">
      <dgm:prSet presAssocID="{D835C5C6-E496-48B0-90AC-58700864A840}" presName="sibTrans" presStyleCnt="0"/>
      <dgm:spPr/>
    </dgm:pt>
    <dgm:pt modelId="{411E9867-E392-4EFA-87D6-723DADFF971A}" type="pres">
      <dgm:prSet presAssocID="{851D23AE-6C26-4A80-8B48-D9C474FA6308}" presName="node" presStyleLbl="node1" presStyleIdx="1" presStyleCnt="4">
        <dgm:presLayoutVars>
          <dgm:bulletEnabled val="1"/>
        </dgm:presLayoutVars>
      </dgm:prSet>
      <dgm:spPr/>
      <dgm:t>
        <a:bodyPr/>
        <a:lstStyle/>
        <a:p>
          <a:endParaRPr lang="en-US"/>
        </a:p>
      </dgm:t>
    </dgm:pt>
    <dgm:pt modelId="{B32957DD-6CF0-46C0-9F2D-148E6F218423}" type="pres">
      <dgm:prSet presAssocID="{13E20516-4FD9-4F8F-AF74-71F2A32104E9}" presName="sibTrans" presStyleCnt="0"/>
      <dgm:spPr/>
    </dgm:pt>
    <dgm:pt modelId="{754A7377-AABA-4CDD-9D75-A57FB21E4E3E}" type="pres">
      <dgm:prSet presAssocID="{9531CFE2-D49D-464C-A7CF-079D936EF99D}" presName="node" presStyleLbl="node1" presStyleIdx="2" presStyleCnt="4">
        <dgm:presLayoutVars>
          <dgm:bulletEnabled val="1"/>
        </dgm:presLayoutVars>
      </dgm:prSet>
      <dgm:spPr/>
      <dgm:t>
        <a:bodyPr/>
        <a:lstStyle/>
        <a:p>
          <a:endParaRPr lang="en-US"/>
        </a:p>
      </dgm:t>
    </dgm:pt>
    <dgm:pt modelId="{3730EE40-E4C2-40DA-9111-24E25736D595}" type="pres">
      <dgm:prSet presAssocID="{25A1B6A9-B32F-44E8-9E8C-F8E63EC45B3C}" presName="sibTrans" presStyleCnt="0"/>
      <dgm:spPr/>
    </dgm:pt>
    <dgm:pt modelId="{43DCDE55-184D-475D-A015-6ABBFB32D0E9}" type="pres">
      <dgm:prSet presAssocID="{C527B975-20C1-4202-94F0-8926312F38C0}" presName="node" presStyleLbl="node1" presStyleIdx="3" presStyleCnt="4">
        <dgm:presLayoutVars>
          <dgm:bulletEnabled val="1"/>
        </dgm:presLayoutVars>
      </dgm:prSet>
      <dgm:spPr/>
      <dgm:t>
        <a:bodyPr/>
        <a:lstStyle/>
        <a:p>
          <a:endParaRPr lang="en-US"/>
        </a:p>
      </dgm:t>
    </dgm:pt>
  </dgm:ptLst>
  <dgm:cxnLst>
    <dgm:cxn modelId="{D757318B-39D6-4615-9729-746D7EBF31A1}" srcId="{77A2CDA3-C678-4E29-81CC-6A1D906FB341}" destId="{851D23AE-6C26-4A80-8B48-D9C474FA6308}" srcOrd="1" destOrd="0" parTransId="{A58E7AD0-55F5-4B49-A970-5425BF81FC0B}" sibTransId="{13E20516-4FD9-4F8F-AF74-71F2A32104E9}"/>
    <dgm:cxn modelId="{F999DB10-A7B6-43DF-A8D1-2E0225AC1E04}" srcId="{77A2CDA3-C678-4E29-81CC-6A1D906FB341}" destId="{C527B975-20C1-4202-94F0-8926312F38C0}" srcOrd="3" destOrd="0" parTransId="{F24A99E2-AF16-4762-9F51-6190244AB763}" sibTransId="{CDA0A8C3-FAC5-4F22-8D3D-705DE2315CBD}"/>
    <dgm:cxn modelId="{E409E199-36D6-48EE-BDE6-DDBB34754B70}" type="presOf" srcId="{77A2CDA3-C678-4E29-81CC-6A1D906FB341}" destId="{EC715E86-158F-4350-BFAB-6E42FB3A1CCD}" srcOrd="0" destOrd="0" presId="urn:microsoft.com/office/officeart/2005/8/layout/default"/>
    <dgm:cxn modelId="{521C20A8-DD82-4DDD-B080-57CFF08E5CB3}" srcId="{77A2CDA3-C678-4E29-81CC-6A1D906FB341}" destId="{4EA5E833-CF1C-4021-8832-C4FA23C59376}" srcOrd="0" destOrd="0" parTransId="{08E6045C-F447-4CE7-BC62-7548325E1D1B}" sibTransId="{D835C5C6-E496-48B0-90AC-58700864A840}"/>
    <dgm:cxn modelId="{7B60004F-30C1-4A76-B315-435B3F3928CA}" type="presOf" srcId="{4EA5E833-CF1C-4021-8832-C4FA23C59376}" destId="{6723F53C-1FFB-49B9-8DC7-816F6E6A6F5F}" srcOrd="0" destOrd="0" presId="urn:microsoft.com/office/officeart/2005/8/layout/default"/>
    <dgm:cxn modelId="{3B8B97D5-B29C-409F-B46A-09742BCA7FBF}" srcId="{77A2CDA3-C678-4E29-81CC-6A1D906FB341}" destId="{9531CFE2-D49D-464C-A7CF-079D936EF99D}" srcOrd="2" destOrd="0" parTransId="{EA04AFA4-5866-4D85-B631-20E68ABFFB37}" sibTransId="{25A1B6A9-B32F-44E8-9E8C-F8E63EC45B3C}"/>
    <dgm:cxn modelId="{91DCC442-D27A-4421-BE6A-EAC1ABD3AD2B}" type="presOf" srcId="{9531CFE2-D49D-464C-A7CF-079D936EF99D}" destId="{754A7377-AABA-4CDD-9D75-A57FB21E4E3E}" srcOrd="0" destOrd="0" presId="urn:microsoft.com/office/officeart/2005/8/layout/default"/>
    <dgm:cxn modelId="{56E90E52-54B8-47E1-8A36-70498983F03C}" type="presOf" srcId="{C527B975-20C1-4202-94F0-8926312F38C0}" destId="{43DCDE55-184D-475D-A015-6ABBFB32D0E9}" srcOrd="0" destOrd="0" presId="urn:microsoft.com/office/officeart/2005/8/layout/default"/>
    <dgm:cxn modelId="{0B732AB6-37E3-4391-BA42-8826679A8F6D}" type="presOf" srcId="{851D23AE-6C26-4A80-8B48-D9C474FA6308}" destId="{411E9867-E392-4EFA-87D6-723DADFF971A}" srcOrd="0" destOrd="0" presId="urn:microsoft.com/office/officeart/2005/8/layout/default"/>
    <dgm:cxn modelId="{4B126099-D65F-46E2-A0CD-6C2E81D71CDA}" type="presParOf" srcId="{EC715E86-158F-4350-BFAB-6E42FB3A1CCD}" destId="{6723F53C-1FFB-49B9-8DC7-816F6E6A6F5F}" srcOrd="0" destOrd="0" presId="urn:microsoft.com/office/officeart/2005/8/layout/default"/>
    <dgm:cxn modelId="{231430B9-AC30-4CBC-A806-FD5183C44FA3}" type="presParOf" srcId="{EC715E86-158F-4350-BFAB-6E42FB3A1CCD}" destId="{43335E57-9102-4361-B2CB-B31445290D77}" srcOrd="1" destOrd="0" presId="urn:microsoft.com/office/officeart/2005/8/layout/default"/>
    <dgm:cxn modelId="{05AB6660-3E05-4BA3-8E8E-EFDACA3B81A1}" type="presParOf" srcId="{EC715E86-158F-4350-BFAB-6E42FB3A1CCD}" destId="{411E9867-E392-4EFA-87D6-723DADFF971A}" srcOrd="2" destOrd="0" presId="urn:microsoft.com/office/officeart/2005/8/layout/default"/>
    <dgm:cxn modelId="{DBA9265B-B9BB-44A0-BAF4-8585EB9D64E0}" type="presParOf" srcId="{EC715E86-158F-4350-BFAB-6E42FB3A1CCD}" destId="{B32957DD-6CF0-46C0-9F2D-148E6F218423}" srcOrd="3" destOrd="0" presId="urn:microsoft.com/office/officeart/2005/8/layout/default"/>
    <dgm:cxn modelId="{9D5A7800-2ABA-4E41-A9D6-9FAF04C25DBF}" type="presParOf" srcId="{EC715E86-158F-4350-BFAB-6E42FB3A1CCD}" destId="{754A7377-AABA-4CDD-9D75-A57FB21E4E3E}" srcOrd="4" destOrd="0" presId="urn:microsoft.com/office/officeart/2005/8/layout/default"/>
    <dgm:cxn modelId="{A8A96BB8-9C5F-4226-8BBC-DF0202633FB1}" type="presParOf" srcId="{EC715E86-158F-4350-BFAB-6E42FB3A1CCD}" destId="{3730EE40-E4C2-40DA-9111-24E25736D595}" srcOrd="5" destOrd="0" presId="urn:microsoft.com/office/officeart/2005/8/layout/default"/>
    <dgm:cxn modelId="{D7AE17EE-B5C2-4FD5-8141-7ADAA0DB318F}" type="presParOf" srcId="{EC715E86-158F-4350-BFAB-6E42FB3A1CCD}" destId="{43DCDE55-184D-475D-A015-6ABBFB32D0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93E430-C661-442B-B5C6-85E2F8D72B9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D67524C0-FB43-41A7-8FCF-A675F46AEF1B}">
      <dgm:prSet custT="1"/>
      <dgm:spPr/>
      <dgm:t>
        <a:bodyPr/>
        <a:lstStyle/>
        <a:p>
          <a:r>
            <a:rPr lang="en-US" sz="2400" b="1" dirty="0" smtClean="0"/>
            <a:t>Connective</a:t>
          </a:r>
        </a:p>
      </dgm:t>
    </dgm:pt>
    <dgm:pt modelId="{9BEED878-33D5-4CA3-908E-AF09F164AB24}" type="parTrans" cxnId="{7BD99561-99C9-4509-8B68-A631D7B9E7F2}">
      <dgm:prSet/>
      <dgm:spPr/>
      <dgm:t>
        <a:bodyPr/>
        <a:lstStyle/>
        <a:p>
          <a:endParaRPr lang="en-US"/>
        </a:p>
      </dgm:t>
    </dgm:pt>
    <dgm:pt modelId="{93355064-714E-4E13-9A53-794237488883}" type="sibTrans" cxnId="{7BD99561-99C9-4509-8B68-A631D7B9E7F2}">
      <dgm:prSet/>
      <dgm:spPr/>
      <dgm:t>
        <a:bodyPr/>
        <a:lstStyle/>
        <a:p>
          <a:endParaRPr lang="en-US"/>
        </a:p>
      </dgm:t>
    </dgm:pt>
    <dgm:pt modelId="{EB725613-EA9C-4CD8-B536-74A719B64192}">
      <dgm:prSet custT="1"/>
      <dgm:spPr/>
      <dgm:t>
        <a:bodyPr/>
        <a:lstStyle/>
        <a:p>
          <a:r>
            <a:rPr lang="en-US" sz="2400" b="1" dirty="0" smtClean="0"/>
            <a:t>Logical</a:t>
          </a:r>
        </a:p>
      </dgm:t>
    </dgm:pt>
    <dgm:pt modelId="{93B03ECB-5EEE-4566-8E2E-B00170B43D8A}" type="parTrans" cxnId="{B90E0EF4-673D-4887-982D-B42A060D7E71}">
      <dgm:prSet/>
      <dgm:spPr/>
      <dgm:t>
        <a:bodyPr/>
        <a:lstStyle/>
        <a:p>
          <a:endParaRPr lang="en-US"/>
        </a:p>
      </dgm:t>
    </dgm:pt>
    <dgm:pt modelId="{08A8F133-B3C4-49D4-A721-C66E5964A5DB}" type="sibTrans" cxnId="{B90E0EF4-673D-4887-982D-B42A060D7E71}">
      <dgm:prSet/>
      <dgm:spPr/>
      <dgm:t>
        <a:bodyPr/>
        <a:lstStyle/>
        <a:p>
          <a:endParaRPr lang="en-US"/>
        </a:p>
      </dgm:t>
    </dgm:pt>
    <dgm:pt modelId="{711A11B3-9ACD-40C2-958A-D4BA9118074F}">
      <dgm:prSet custT="1"/>
      <dgm:spPr/>
      <dgm:t>
        <a:bodyPr/>
        <a:lstStyle/>
        <a:p>
          <a:r>
            <a:rPr lang="en-US" sz="1600" b="0" dirty="0" smtClean="0"/>
            <a:t>Approachable</a:t>
          </a:r>
        </a:p>
      </dgm:t>
    </dgm:pt>
    <dgm:pt modelId="{5508445B-64F1-40E7-B465-9B566829F17E}" type="parTrans" cxnId="{E1EF535D-D08B-4048-81E5-7A70BF472E26}">
      <dgm:prSet/>
      <dgm:spPr/>
      <dgm:t>
        <a:bodyPr/>
        <a:lstStyle/>
        <a:p>
          <a:endParaRPr lang="en-US"/>
        </a:p>
      </dgm:t>
    </dgm:pt>
    <dgm:pt modelId="{F4F816AA-5078-488B-8411-1ED811DC5836}" type="sibTrans" cxnId="{E1EF535D-D08B-4048-81E5-7A70BF472E26}">
      <dgm:prSet/>
      <dgm:spPr/>
      <dgm:t>
        <a:bodyPr/>
        <a:lstStyle/>
        <a:p>
          <a:endParaRPr lang="en-US"/>
        </a:p>
      </dgm:t>
    </dgm:pt>
    <dgm:pt modelId="{E2AC187C-F363-45C3-B6AF-2B933943479B}">
      <dgm:prSet custT="1"/>
      <dgm:spPr/>
      <dgm:t>
        <a:bodyPr/>
        <a:lstStyle/>
        <a:p>
          <a:r>
            <a:rPr lang="en-US" sz="1600" b="0" dirty="0" smtClean="0"/>
            <a:t>Empathetic</a:t>
          </a:r>
        </a:p>
      </dgm:t>
    </dgm:pt>
    <dgm:pt modelId="{67AB97AE-16FE-493B-882F-978B121324F5}" type="parTrans" cxnId="{77716B63-DAAE-42EE-81B9-03E121F3B962}">
      <dgm:prSet/>
      <dgm:spPr/>
      <dgm:t>
        <a:bodyPr/>
        <a:lstStyle/>
        <a:p>
          <a:endParaRPr lang="en-US"/>
        </a:p>
      </dgm:t>
    </dgm:pt>
    <dgm:pt modelId="{070A497B-8AB8-4139-AF91-5CEF710C1B3C}" type="sibTrans" cxnId="{77716B63-DAAE-42EE-81B9-03E121F3B962}">
      <dgm:prSet/>
      <dgm:spPr/>
      <dgm:t>
        <a:bodyPr/>
        <a:lstStyle/>
        <a:p>
          <a:endParaRPr lang="en-US"/>
        </a:p>
      </dgm:t>
    </dgm:pt>
    <dgm:pt modelId="{71B10720-B4AA-4353-BDA4-43B489C12D77}">
      <dgm:prSet custT="1"/>
      <dgm:spPr/>
      <dgm:t>
        <a:bodyPr/>
        <a:lstStyle/>
        <a:p>
          <a:r>
            <a:rPr lang="en-US" sz="1600" b="0" dirty="0" smtClean="0"/>
            <a:t>Intuitive</a:t>
          </a:r>
        </a:p>
      </dgm:t>
    </dgm:pt>
    <dgm:pt modelId="{E3BB67D7-05CE-4FD0-8BDB-816D08F0E6E2}" type="parTrans" cxnId="{441A23CA-5C05-4451-BE36-5A2D4286C185}">
      <dgm:prSet/>
      <dgm:spPr/>
      <dgm:t>
        <a:bodyPr/>
        <a:lstStyle/>
        <a:p>
          <a:endParaRPr lang="en-US"/>
        </a:p>
      </dgm:t>
    </dgm:pt>
    <dgm:pt modelId="{C17CF701-AB20-4F32-9A7A-6B77FAB3468F}" type="sibTrans" cxnId="{441A23CA-5C05-4451-BE36-5A2D4286C185}">
      <dgm:prSet/>
      <dgm:spPr/>
      <dgm:t>
        <a:bodyPr/>
        <a:lstStyle/>
        <a:p>
          <a:endParaRPr lang="en-US"/>
        </a:p>
      </dgm:t>
    </dgm:pt>
    <dgm:pt modelId="{2530F908-4C3A-457C-954F-255D51529EC6}">
      <dgm:prSet custT="1"/>
      <dgm:spPr/>
      <dgm:t>
        <a:bodyPr/>
        <a:lstStyle/>
        <a:p>
          <a:r>
            <a:rPr lang="en-US" sz="1600" b="0" dirty="0" smtClean="0"/>
            <a:t>Subjective</a:t>
          </a:r>
        </a:p>
      </dgm:t>
    </dgm:pt>
    <dgm:pt modelId="{9F9296F6-CA21-498D-BAF4-5F6ED4883DFF}" type="parTrans" cxnId="{DB09E184-B25E-428C-9ECE-2FCC9D109369}">
      <dgm:prSet/>
      <dgm:spPr/>
      <dgm:t>
        <a:bodyPr/>
        <a:lstStyle/>
        <a:p>
          <a:endParaRPr lang="en-US"/>
        </a:p>
      </dgm:t>
    </dgm:pt>
    <dgm:pt modelId="{E04BBB67-B571-4344-939E-2ABAC05DEB5C}" type="sibTrans" cxnId="{DB09E184-B25E-428C-9ECE-2FCC9D109369}">
      <dgm:prSet/>
      <dgm:spPr/>
      <dgm:t>
        <a:bodyPr/>
        <a:lstStyle/>
        <a:p>
          <a:endParaRPr lang="en-US"/>
        </a:p>
      </dgm:t>
    </dgm:pt>
    <dgm:pt modelId="{05E535A9-727E-45A8-9F08-C9D610B4C0D6}">
      <dgm:prSet custT="1"/>
      <dgm:spPr/>
      <dgm:t>
        <a:bodyPr/>
        <a:lstStyle/>
        <a:p>
          <a:r>
            <a:rPr lang="en-US" sz="1600" b="0" dirty="0" smtClean="0"/>
            <a:t>Considerate</a:t>
          </a:r>
        </a:p>
      </dgm:t>
    </dgm:pt>
    <dgm:pt modelId="{E0B62FD1-5A95-4877-A44F-0975CB36552D}" type="parTrans" cxnId="{10DA93D1-EC85-48D2-8639-FA977F7B3184}">
      <dgm:prSet/>
      <dgm:spPr/>
      <dgm:t>
        <a:bodyPr/>
        <a:lstStyle/>
        <a:p>
          <a:endParaRPr lang="en-US"/>
        </a:p>
      </dgm:t>
    </dgm:pt>
    <dgm:pt modelId="{E07A4041-908A-48AA-B8D7-37799F7AC58C}" type="sibTrans" cxnId="{10DA93D1-EC85-48D2-8639-FA977F7B3184}">
      <dgm:prSet/>
      <dgm:spPr/>
      <dgm:t>
        <a:bodyPr/>
        <a:lstStyle/>
        <a:p>
          <a:endParaRPr lang="en-US"/>
        </a:p>
      </dgm:t>
    </dgm:pt>
    <dgm:pt modelId="{9DB27A95-FC79-4BD3-98A8-A901AE75C5E5}">
      <dgm:prSet custT="1"/>
      <dgm:spPr/>
      <dgm:t>
        <a:bodyPr/>
        <a:lstStyle/>
        <a:p>
          <a:r>
            <a:rPr lang="en-US" sz="2400" b="1" dirty="0" smtClean="0"/>
            <a:t>Thinking</a:t>
          </a:r>
        </a:p>
      </dgm:t>
    </dgm:pt>
    <dgm:pt modelId="{BC3D050E-C849-4575-B5AF-27952A849C84}" type="parTrans" cxnId="{F0E573FD-CB49-463E-82BA-85182C4113C5}">
      <dgm:prSet/>
      <dgm:spPr/>
      <dgm:t>
        <a:bodyPr/>
        <a:lstStyle/>
        <a:p>
          <a:endParaRPr lang="en-US"/>
        </a:p>
      </dgm:t>
    </dgm:pt>
    <dgm:pt modelId="{1938B205-177B-4540-93A6-2BC36833456A}" type="sibTrans" cxnId="{F0E573FD-CB49-463E-82BA-85182C4113C5}">
      <dgm:prSet/>
      <dgm:spPr/>
      <dgm:t>
        <a:bodyPr/>
        <a:lstStyle/>
        <a:p>
          <a:endParaRPr lang="en-US"/>
        </a:p>
      </dgm:t>
    </dgm:pt>
    <dgm:pt modelId="{C1876314-775B-44C2-82DD-7F13E13D308F}">
      <dgm:prSet custT="1"/>
      <dgm:spPr/>
      <dgm:t>
        <a:bodyPr/>
        <a:lstStyle/>
        <a:p>
          <a:r>
            <a:rPr lang="en-US" sz="1600" b="0" dirty="0" smtClean="0"/>
            <a:t>Strong Opinions</a:t>
          </a:r>
        </a:p>
      </dgm:t>
    </dgm:pt>
    <dgm:pt modelId="{C7C10510-94AE-46B1-9FCA-EDDC571B2C9E}" type="parTrans" cxnId="{8591FFD3-315B-43F0-BF10-6C4BCA4AAE1F}">
      <dgm:prSet/>
      <dgm:spPr/>
      <dgm:t>
        <a:bodyPr/>
        <a:lstStyle/>
        <a:p>
          <a:endParaRPr lang="en-US"/>
        </a:p>
      </dgm:t>
    </dgm:pt>
    <dgm:pt modelId="{D529F271-9A06-4FCE-A139-C263FE3EC9F0}" type="sibTrans" cxnId="{8591FFD3-315B-43F0-BF10-6C4BCA4AAE1F}">
      <dgm:prSet/>
      <dgm:spPr/>
      <dgm:t>
        <a:bodyPr/>
        <a:lstStyle/>
        <a:p>
          <a:endParaRPr lang="en-US"/>
        </a:p>
      </dgm:t>
    </dgm:pt>
    <dgm:pt modelId="{8EC297A8-F556-4D6D-BF1F-A0CC39CEF44D}">
      <dgm:prSet custT="1"/>
      <dgm:spPr/>
      <dgm:t>
        <a:bodyPr/>
        <a:lstStyle/>
        <a:p>
          <a:r>
            <a:rPr lang="en-US" sz="1600" b="0" dirty="0" smtClean="0"/>
            <a:t>Extreme Language</a:t>
          </a:r>
        </a:p>
      </dgm:t>
    </dgm:pt>
    <dgm:pt modelId="{A59FF9DB-3534-409B-B177-B16A5EFDD5BF}" type="parTrans" cxnId="{75B25C92-F476-459A-89BC-F28A16DC66D9}">
      <dgm:prSet/>
      <dgm:spPr/>
      <dgm:t>
        <a:bodyPr/>
        <a:lstStyle/>
        <a:p>
          <a:endParaRPr lang="en-US"/>
        </a:p>
      </dgm:t>
    </dgm:pt>
    <dgm:pt modelId="{27AD4423-EDD1-45E9-8697-8BEC01F7223C}" type="sibTrans" cxnId="{75B25C92-F476-459A-89BC-F28A16DC66D9}">
      <dgm:prSet/>
      <dgm:spPr/>
      <dgm:t>
        <a:bodyPr/>
        <a:lstStyle/>
        <a:p>
          <a:endParaRPr lang="en-US"/>
        </a:p>
      </dgm:t>
    </dgm:pt>
    <dgm:pt modelId="{205C1D9A-3E39-4EB5-AABE-386745EAB1AC}">
      <dgm:prSet custT="1"/>
      <dgm:spPr/>
      <dgm:t>
        <a:bodyPr/>
        <a:lstStyle/>
        <a:p>
          <a:r>
            <a:rPr lang="en-US" sz="1600" b="0" dirty="0" smtClean="0"/>
            <a:t>Practical</a:t>
          </a:r>
        </a:p>
      </dgm:t>
    </dgm:pt>
    <dgm:pt modelId="{00EFCE03-9EE4-44BF-8FF3-B409F19F175B}" type="parTrans" cxnId="{7CA02EA1-40FF-42AB-A06D-D0A1013DF3E2}">
      <dgm:prSet/>
      <dgm:spPr/>
      <dgm:t>
        <a:bodyPr/>
        <a:lstStyle/>
        <a:p>
          <a:endParaRPr lang="en-US"/>
        </a:p>
      </dgm:t>
    </dgm:pt>
    <dgm:pt modelId="{E63F4B55-3608-45B4-9A61-DDA932BBF27C}" type="sibTrans" cxnId="{7CA02EA1-40FF-42AB-A06D-D0A1013DF3E2}">
      <dgm:prSet/>
      <dgm:spPr/>
      <dgm:t>
        <a:bodyPr/>
        <a:lstStyle/>
        <a:p>
          <a:endParaRPr lang="en-US"/>
        </a:p>
      </dgm:t>
    </dgm:pt>
    <dgm:pt modelId="{DFD0F6F8-1EEA-49E7-9CBD-7855168AF9B4}">
      <dgm:prSet custT="1"/>
      <dgm:spPr/>
      <dgm:t>
        <a:bodyPr/>
        <a:lstStyle/>
        <a:p>
          <a:r>
            <a:rPr lang="en-US" sz="1600" b="0" dirty="0" smtClean="0"/>
            <a:t>Realistic</a:t>
          </a:r>
        </a:p>
      </dgm:t>
    </dgm:pt>
    <dgm:pt modelId="{3CD43EC6-0458-4CBD-8B80-31F2EBF21AFB}" type="parTrans" cxnId="{F6D86B8A-CE2B-47FE-9934-A1A777170877}">
      <dgm:prSet/>
      <dgm:spPr/>
      <dgm:t>
        <a:bodyPr/>
        <a:lstStyle/>
        <a:p>
          <a:endParaRPr lang="en-US"/>
        </a:p>
      </dgm:t>
    </dgm:pt>
    <dgm:pt modelId="{BCC9CCC8-351F-4C66-A21F-E29911CF1C2C}" type="sibTrans" cxnId="{F6D86B8A-CE2B-47FE-9934-A1A777170877}">
      <dgm:prSet/>
      <dgm:spPr/>
      <dgm:t>
        <a:bodyPr/>
        <a:lstStyle/>
        <a:p>
          <a:endParaRPr lang="en-US"/>
        </a:p>
      </dgm:t>
    </dgm:pt>
    <dgm:pt modelId="{FEB5BECC-0B9A-43DC-B9F8-7ACC39CA640A}">
      <dgm:prSet custT="1"/>
      <dgm:spPr/>
      <dgm:t>
        <a:bodyPr/>
        <a:lstStyle/>
        <a:p>
          <a:r>
            <a:rPr lang="en-US" sz="2400" b="1" dirty="0" smtClean="0"/>
            <a:t>Active</a:t>
          </a:r>
        </a:p>
      </dgm:t>
    </dgm:pt>
    <dgm:pt modelId="{C092710B-EAED-457F-BB46-FA88D9AABB37}" type="parTrans" cxnId="{448EACA4-72BF-4C01-9A72-665A929BA319}">
      <dgm:prSet/>
      <dgm:spPr/>
      <dgm:t>
        <a:bodyPr/>
        <a:lstStyle/>
        <a:p>
          <a:endParaRPr lang="en-US"/>
        </a:p>
      </dgm:t>
    </dgm:pt>
    <dgm:pt modelId="{5CA6934C-D656-42C2-AB8F-47CAF5036B42}" type="sibTrans" cxnId="{448EACA4-72BF-4C01-9A72-665A929BA319}">
      <dgm:prSet/>
      <dgm:spPr/>
      <dgm:t>
        <a:bodyPr/>
        <a:lstStyle/>
        <a:p>
          <a:endParaRPr lang="en-US"/>
        </a:p>
      </dgm:t>
    </dgm:pt>
    <dgm:pt modelId="{9BD943FC-BF72-4761-B7BC-7FEFBD5A4455}">
      <dgm:prSet custT="1"/>
      <dgm:spPr/>
      <dgm:t>
        <a:bodyPr/>
        <a:lstStyle/>
        <a:p>
          <a:r>
            <a:rPr lang="en-US" sz="1600" b="0" dirty="0" smtClean="0"/>
            <a:t>Objective</a:t>
          </a:r>
        </a:p>
      </dgm:t>
    </dgm:pt>
    <dgm:pt modelId="{24864DC6-3EA4-4B00-998F-626FACF6A9C5}" type="parTrans" cxnId="{993C96AA-7E2C-459C-9BE5-2D0F0A85C0D8}">
      <dgm:prSet/>
      <dgm:spPr/>
      <dgm:t>
        <a:bodyPr/>
        <a:lstStyle/>
        <a:p>
          <a:endParaRPr lang="en-US"/>
        </a:p>
      </dgm:t>
    </dgm:pt>
    <dgm:pt modelId="{3957309B-0F3E-4EA2-9BF7-39F26B01BF81}" type="sibTrans" cxnId="{993C96AA-7E2C-459C-9BE5-2D0F0A85C0D8}">
      <dgm:prSet/>
      <dgm:spPr/>
      <dgm:t>
        <a:bodyPr/>
        <a:lstStyle/>
        <a:p>
          <a:endParaRPr lang="en-US"/>
        </a:p>
      </dgm:t>
    </dgm:pt>
    <dgm:pt modelId="{BFA60A5F-1563-47E4-8ED5-CF27FED83251}">
      <dgm:prSet custT="1"/>
      <dgm:spPr/>
      <dgm:t>
        <a:bodyPr/>
        <a:lstStyle/>
        <a:p>
          <a:r>
            <a:rPr lang="en-US" sz="1600" b="0" dirty="0" smtClean="0"/>
            <a:t>Controlled</a:t>
          </a:r>
        </a:p>
      </dgm:t>
    </dgm:pt>
    <dgm:pt modelId="{9DEFD04D-1618-495E-A6AE-A7C3F25C225E}" type="parTrans" cxnId="{646541F2-9446-427B-893B-CB2CC4513391}">
      <dgm:prSet/>
      <dgm:spPr/>
      <dgm:t>
        <a:bodyPr/>
        <a:lstStyle/>
        <a:p>
          <a:endParaRPr lang="en-US"/>
        </a:p>
      </dgm:t>
    </dgm:pt>
    <dgm:pt modelId="{B7709F45-0FC8-4FB8-8D40-8B7AFF95D2FE}" type="sibTrans" cxnId="{646541F2-9446-427B-893B-CB2CC4513391}">
      <dgm:prSet/>
      <dgm:spPr/>
      <dgm:t>
        <a:bodyPr/>
        <a:lstStyle/>
        <a:p>
          <a:endParaRPr lang="en-US"/>
        </a:p>
      </dgm:t>
    </dgm:pt>
    <dgm:pt modelId="{13D39849-4086-4F77-A93B-B4E9A5716C93}">
      <dgm:prSet custT="1"/>
      <dgm:spPr/>
      <dgm:t>
        <a:bodyPr/>
        <a:lstStyle/>
        <a:p>
          <a:r>
            <a:rPr lang="en-US" sz="1600" b="0" dirty="0" smtClean="0"/>
            <a:t>Seeks data and facts</a:t>
          </a:r>
          <a:endParaRPr lang="en-US" sz="2400" b="0" dirty="0" smtClean="0"/>
        </a:p>
      </dgm:t>
    </dgm:pt>
    <dgm:pt modelId="{F6A590C4-6560-4CE7-86C9-9D27975473D8}" type="parTrans" cxnId="{9DC81CD0-013A-45D2-9117-9CEA0D5E79EB}">
      <dgm:prSet/>
      <dgm:spPr/>
      <dgm:t>
        <a:bodyPr/>
        <a:lstStyle/>
        <a:p>
          <a:endParaRPr lang="en-US"/>
        </a:p>
      </dgm:t>
    </dgm:pt>
    <dgm:pt modelId="{4941EEBB-619B-4DF8-A574-95DA5F1BB8CF}" type="sibTrans" cxnId="{9DC81CD0-013A-45D2-9117-9CEA0D5E79EB}">
      <dgm:prSet/>
      <dgm:spPr/>
      <dgm:t>
        <a:bodyPr/>
        <a:lstStyle/>
        <a:p>
          <a:endParaRPr lang="en-US"/>
        </a:p>
      </dgm:t>
    </dgm:pt>
    <dgm:pt modelId="{C439767A-EFDB-4843-B522-67EC3082471D}">
      <dgm:prSet custT="1"/>
      <dgm:spPr/>
      <dgm:t>
        <a:bodyPr/>
        <a:lstStyle/>
        <a:p>
          <a:r>
            <a:rPr lang="en-US" sz="1600" b="0" dirty="0" smtClean="0"/>
            <a:t>Less concerned with emotions</a:t>
          </a:r>
        </a:p>
      </dgm:t>
    </dgm:pt>
    <dgm:pt modelId="{64B87FA3-C653-472C-ADD7-C162694A47E6}" type="parTrans" cxnId="{2D0A735F-C3D1-4ADB-9D0F-EC2C1BAEBC6F}">
      <dgm:prSet/>
      <dgm:spPr/>
      <dgm:t>
        <a:bodyPr/>
        <a:lstStyle/>
        <a:p>
          <a:endParaRPr lang="en-US"/>
        </a:p>
      </dgm:t>
    </dgm:pt>
    <dgm:pt modelId="{1CF03082-0BCD-4C97-A699-D48B47A33ADF}" type="sibTrans" cxnId="{2D0A735F-C3D1-4ADB-9D0F-EC2C1BAEBC6F}">
      <dgm:prSet/>
      <dgm:spPr/>
      <dgm:t>
        <a:bodyPr/>
        <a:lstStyle/>
        <a:p>
          <a:endParaRPr lang="en-US"/>
        </a:p>
      </dgm:t>
    </dgm:pt>
    <dgm:pt modelId="{5E87CD92-13A6-4667-9508-185BB3A782C0}">
      <dgm:prSet custT="1"/>
      <dgm:spPr/>
      <dgm:t>
        <a:bodyPr/>
        <a:lstStyle/>
        <a:p>
          <a:r>
            <a:rPr lang="en-US" sz="1600" b="0" dirty="0" smtClean="0"/>
            <a:t>Direct / animated</a:t>
          </a:r>
        </a:p>
      </dgm:t>
    </dgm:pt>
    <dgm:pt modelId="{1ABE720C-B1F8-476D-88FF-FD89FEA0E9FB}" type="parTrans" cxnId="{743FA25E-16E0-4C73-A16A-9E4806C43286}">
      <dgm:prSet/>
      <dgm:spPr/>
      <dgm:t>
        <a:bodyPr/>
        <a:lstStyle/>
        <a:p>
          <a:endParaRPr lang="en-US"/>
        </a:p>
      </dgm:t>
    </dgm:pt>
    <dgm:pt modelId="{DED00771-4D77-4786-A3B5-D67BBF52E17B}" type="sibTrans" cxnId="{743FA25E-16E0-4C73-A16A-9E4806C43286}">
      <dgm:prSet/>
      <dgm:spPr/>
      <dgm:t>
        <a:bodyPr/>
        <a:lstStyle/>
        <a:p>
          <a:endParaRPr lang="en-US"/>
        </a:p>
      </dgm:t>
    </dgm:pt>
    <dgm:pt modelId="{010A936B-0A50-4F97-88C2-D286BFD4BCEA}">
      <dgm:prSet custT="1"/>
      <dgm:spPr/>
      <dgm:t>
        <a:bodyPr/>
        <a:lstStyle/>
        <a:p>
          <a:r>
            <a:rPr lang="en-US" sz="1600" b="0" dirty="0" smtClean="0"/>
            <a:t>Quick to decide</a:t>
          </a:r>
        </a:p>
      </dgm:t>
    </dgm:pt>
    <dgm:pt modelId="{9DEAA0A8-2F1C-45CD-B285-C2669731B04A}" type="parTrans" cxnId="{FB45EE5D-9C42-4471-B386-70C5A4F6AF3C}">
      <dgm:prSet/>
      <dgm:spPr/>
      <dgm:t>
        <a:bodyPr/>
        <a:lstStyle/>
        <a:p>
          <a:endParaRPr lang="en-US"/>
        </a:p>
      </dgm:t>
    </dgm:pt>
    <dgm:pt modelId="{210D0879-F7C4-4B23-BE57-6E5D46026548}" type="sibTrans" cxnId="{FB45EE5D-9C42-4471-B386-70C5A4F6AF3C}">
      <dgm:prSet/>
      <dgm:spPr/>
      <dgm:t>
        <a:bodyPr/>
        <a:lstStyle/>
        <a:p>
          <a:endParaRPr lang="en-US"/>
        </a:p>
      </dgm:t>
    </dgm:pt>
    <dgm:pt modelId="{64DE6A22-861C-4885-AC44-6F03E0163935}">
      <dgm:prSet custT="1"/>
      <dgm:spPr/>
      <dgm:t>
        <a:bodyPr/>
        <a:lstStyle/>
        <a:p>
          <a:r>
            <a:rPr lang="en-US" sz="1600" b="0" dirty="0" smtClean="0"/>
            <a:t>Confident</a:t>
          </a:r>
        </a:p>
      </dgm:t>
    </dgm:pt>
    <dgm:pt modelId="{7AA56EA1-BFF2-4E5A-9C27-CBF357A70D1B}" type="parTrans" cxnId="{01966FD2-D5D8-4389-9114-462ABDA21D1A}">
      <dgm:prSet/>
      <dgm:spPr/>
      <dgm:t>
        <a:bodyPr/>
        <a:lstStyle/>
        <a:p>
          <a:endParaRPr lang="en-US"/>
        </a:p>
      </dgm:t>
    </dgm:pt>
    <dgm:pt modelId="{30A0B971-E88E-42DA-861A-286A015C89DC}" type="sibTrans" cxnId="{01966FD2-D5D8-4389-9114-462ABDA21D1A}">
      <dgm:prSet/>
      <dgm:spPr/>
      <dgm:t>
        <a:bodyPr/>
        <a:lstStyle/>
        <a:p>
          <a:endParaRPr lang="en-US"/>
        </a:p>
      </dgm:t>
    </dgm:pt>
    <dgm:pt modelId="{6D8F6B52-CA09-4C76-AB00-6D279382A89E}">
      <dgm:prSet custT="1"/>
      <dgm:spPr/>
      <dgm:t>
        <a:bodyPr/>
        <a:lstStyle/>
        <a:p>
          <a:r>
            <a:rPr lang="en-US" sz="1600" b="0" dirty="0" smtClean="0"/>
            <a:t>Language for impact</a:t>
          </a:r>
        </a:p>
      </dgm:t>
    </dgm:pt>
    <dgm:pt modelId="{5DD8689D-E039-4A1E-A4D0-DEFAB820B272}" type="parTrans" cxnId="{D62DA7F8-F08B-400B-8F1E-66FCDD5D631B}">
      <dgm:prSet/>
      <dgm:spPr/>
      <dgm:t>
        <a:bodyPr/>
        <a:lstStyle/>
        <a:p>
          <a:endParaRPr lang="en-US"/>
        </a:p>
      </dgm:t>
    </dgm:pt>
    <dgm:pt modelId="{737ADAAE-75DF-45E2-8732-89AA800A106E}" type="sibTrans" cxnId="{D62DA7F8-F08B-400B-8F1E-66FCDD5D631B}">
      <dgm:prSet/>
      <dgm:spPr/>
      <dgm:t>
        <a:bodyPr/>
        <a:lstStyle/>
        <a:p>
          <a:endParaRPr lang="en-US"/>
        </a:p>
      </dgm:t>
    </dgm:pt>
    <dgm:pt modelId="{8E95175F-0A68-40FE-83DA-F802E2D698F7}" type="pres">
      <dgm:prSet presAssocID="{DF93E430-C661-442B-B5C6-85E2F8D72B93}" presName="matrix" presStyleCnt="0">
        <dgm:presLayoutVars>
          <dgm:chMax val="1"/>
          <dgm:dir/>
          <dgm:resizeHandles val="exact"/>
        </dgm:presLayoutVars>
      </dgm:prSet>
      <dgm:spPr/>
      <dgm:t>
        <a:bodyPr/>
        <a:lstStyle/>
        <a:p>
          <a:endParaRPr lang="en-US"/>
        </a:p>
      </dgm:t>
    </dgm:pt>
    <dgm:pt modelId="{432D2413-57DC-4BA3-B9D0-21DD9F74B72E}" type="pres">
      <dgm:prSet presAssocID="{DF93E430-C661-442B-B5C6-85E2F8D72B93}" presName="axisShape" presStyleLbl="bgShp" presStyleIdx="0" presStyleCnt="1"/>
      <dgm:spPr/>
    </dgm:pt>
    <dgm:pt modelId="{A1BA841F-F648-4B8A-B61E-77298D934603}" type="pres">
      <dgm:prSet presAssocID="{DF93E430-C661-442B-B5C6-85E2F8D72B93}" presName="rect1" presStyleLbl="node1" presStyleIdx="0" presStyleCnt="4">
        <dgm:presLayoutVars>
          <dgm:chMax val="0"/>
          <dgm:chPref val="0"/>
          <dgm:bulletEnabled val="1"/>
        </dgm:presLayoutVars>
      </dgm:prSet>
      <dgm:spPr/>
      <dgm:t>
        <a:bodyPr/>
        <a:lstStyle/>
        <a:p>
          <a:endParaRPr lang="en-US"/>
        </a:p>
      </dgm:t>
    </dgm:pt>
    <dgm:pt modelId="{B74E1843-FBD8-4F0D-9B7E-28A946A46650}" type="pres">
      <dgm:prSet presAssocID="{DF93E430-C661-442B-B5C6-85E2F8D72B93}" presName="rect2" presStyleLbl="node1" presStyleIdx="1" presStyleCnt="4">
        <dgm:presLayoutVars>
          <dgm:chMax val="0"/>
          <dgm:chPref val="0"/>
          <dgm:bulletEnabled val="1"/>
        </dgm:presLayoutVars>
      </dgm:prSet>
      <dgm:spPr/>
      <dgm:t>
        <a:bodyPr/>
        <a:lstStyle/>
        <a:p>
          <a:endParaRPr lang="en-US"/>
        </a:p>
      </dgm:t>
    </dgm:pt>
    <dgm:pt modelId="{C1927EE7-04B9-4A69-8A82-E1BAA187770C}" type="pres">
      <dgm:prSet presAssocID="{DF93E430-C661-442B-B5C6-85E2F8D72B93}" presName="rect3" presStyleLbl="node1" presStyleIdx="2" presStyleCnt="4">
        <dgm:presLayoutVars>
          <dgm:chMax val="0"/>
          <dgm:chPref val="0"/>
          <dgm:bulletEnabled val="1"/>
        </dgm:presLayoutVars>
      </dgm:prSet>
      <dgm:spPr/>
      <dgm:t>
        <a:bodyPr/>
        <a:lstStyle/>
        <a:p>
          <a:endParaRPr lang="en-US"/>
        </a:p>
      </dgm:t>
    </dgm:pt>
    <dgm:pt modelId="{DAF16A86-FC6C-4E90-AC9C-C09A86B613BD}" type="pres">
      <dgm:prSet presAssocID="{DF93E430-C661-442B-B5C6-85E2F8D72B93}" presName="rect4" presStyleLbl="node1" presStyleIdx="3" presStyleCnt="4">
        <dgm:presLayoutVars>
          <dgm:chMax val="0"/>
          <dgm:chPref val="0"/>
          <dgm:bulletEnabled val="1"/>
        </dgm:presLayoutVars>
      </dgm:prSet>
      <dgm:spPr/>
      <dgm:t>
        <a:bodyPr/>
        <a:lstStyle/>
        <a:p>
          <a:endParaRPr lang="en-US"/>
        </a:p>
      </dgm:t>
    </dgm:pt>
  </dgm:ptLst>
  <dgm:cxnLst>
    <dgm:cxn modelId="{0A459F74-1177-4A0E-8D8D-AE3FE988FCFC}" type="presOf" srcId="{C439767A-EFDB-4843-B522-67EC3082471D}" destId="{C1927EE7-04B9-4A69-8A82-E1BAA187770C}" srcOrd="0" destOrd="4" presId="urn:microsoft.com/office/officeart/2005/8/layout/matrix2"/>
    <dgm:cxn modelId="{448EACA4-72BF-4C01-9A72-665A929BA319}" srcId="{DF93E430-C661-442B-B5C6-85E2F8D72B93}" destId="{FEB5BECC-0B9A-43DC-B9F8-7ACC39CA640A}" srcOrd="3" destOrd="0" parTransId="{C092710B-EAED-457F-BB46-FA88D9AABB37}" sibTransId="{5CA6934C-D656-42C2-AB8F-47CAF5036B42}"/>
    <dgm:cxn modelId="{D6E75F42-3F0D-4459-8203-B1197AECA9D2}" type="presOf" srcId="{8EC297A8-F556-4D6D-BF1F-A0CC39CEF44D}" destId="{B74E1843-FBD8-4F0D-9B7E-28A946A46650}" srcOrd="0" destOrd="2" presId="urn:microsoft.com/office/officeart/2005/8/layout/matrix2"/>
    <dgm:cxn modelId="{3A41FC61-2B99-40BB-83A0-5C9B9BCCFDA2}" type="presOf" srcId="{6D8F6B52-CA09-4C76-AB00-6D279382A89E}" destId="{DAF16A86-FC6C-4E90-AC9C-C09A86B613BD}" srcOrd="0" destOrd="4" presId="urn:microsoft.com/office/officeart/2005/8/layout/matrix2"/>
    <dgm:cxn modelId="{BF05C21C-FEBB-43B8-B3BF-7E1E6C37B5FD}" type="presOf" srcId="{2530F908-4C3A-457C-954F-255D51529EC6}" destId="{A1BA841F-F648-4B8A-B61E-77298D934603}" srcOrd="0" destOrd="4" presId="urn:microsoft.com/office/officeart/2005/8/layout/matrix2"/>
    <dgm:cxn modelId="{2D0A735F-C3D1-4ADB-9D0F-EC2C1BAEBC6F}" srcId="{9DB27A95-FC79-4BD3-98A8-A901AE75C5E5}" destId="{C439767A-EFDB-4843-B522-67EC3082471D}" srcOrd="3" destOrd="0" parTransId="{64B87FA3-C653-472C-ADD7-C162694A47E6}" sibTransId="{1CF03082-0BCD-4C97-A699-D48B47A33ADF}"/>
    <dgm:cxn modelId="{7CA02EA1-40FF-42AB-A06D-D0A1013DF3E2}" srcId="{EB725613-EA9C-4CD8-B536-74A719B64192}" destId="{205C1D9A-3E39-4EB5-AABE-386745EAB1AC}" srcOrd="2" destOrd="0" parTransId="{00EFCE03-9EE4-44BF-8FF3-B409F19F175B}" sibTransId="{E63F4B55-3608-45B4-9A61-DDA932BBF27C}"/>
    <dgm:cxn modelId="{8591FFD3-315B-43F0-BF10-6C4BCA4AAE1F}" srcId="{EB725613-EA9C-4CD8-B536-74A719B64192}" destId="{C1876314-775B-44C2-82DD-7F13E13D308F}" srcOrd="0" destOrd="0" parTransId="{C7C10510-94AE-46B1-9FCA-EDDC571B2C9E}" sibTransId="{D529F271-9A06-4FCE-A139-C263FE3EC9F0}"/>
    <dgm:cxn modelId="{77716B63-DAAE-42EE-81B9-03E121F3B962}" srcId="{D67524C0-FB43-41A7-8FCF-A675F46AEF1B}" destId="{E2AC187C-F363-45C3-B6AF-2B933943479B}" srcOrd="1" destOrd="0" parTransId="{67AB97AE-16FE-493B-882F-978B121324F5}" sibTransId="{070A497B-8AB8-4139-AF91-5CEF710C1B3C}"/>
    <dgm:cxn modelId="{10DA93D1-EC85-48D2-8639-FA977F7B3184}" srcId="{D67524C0-FB43-41A7-8FCF-A675F46AEF1B}" destId="{05E535A9-727E-45A8-9F08-C9D610B4C0D6}" srcOrd="4" destOrd="0" parTransId="{E0B62FD1-5A95-4877-A44F-0975CB36552D}" sibTransId="{E07A4041-908A-48AA-B8D7-37799F7AC58C}"/>
    <dgm:cxn modelId="{7BD99561-99C9-4509-8B68-A631D7B9E7F2}" srcId="{DF93E430-C661-442B-B5C6-85E2F8D72B93}" destId="{D67524C0-FB43-41A7-8FCF-A675F46AEF1B}" srcOrd="0" destOrd="0" parTransId="{9BEED878-33D5-4CA3-908E-AF09F164AB24}" sibTransId="{93355064-714E-4E13-9A53-794237488883}"/>
    <dgm:cxn modelId="{1E15F3BF-13DA-4A46-99C1-FE5262084D62}" type="presOf" srcId="{205C1D9A-3E39-4EB5-AABE-386745EAB1AC}" destId="{B74E1843-FBD8-4F0D-9B7E-28A946A46650}" srcOrd="0" destOrd="3" presId="urn:microsoft.com/office/officeart/2005/8/layout/matrix2"/>
    <dgm:cxn modelId="{A159C1DE-A03F-4105-A4A4-18273B7E80BC}" type="presOf" srcId="{FEB5BECC-0B9A-43DC-B9F8-7ACC39CA640A}" destId="{DAF16A86-FC6C-4E90-AC9C-C09A86B613BD}" srcOrd="0" destOrd="0" presId="urn:microsoft.com/office/officeart/2005/8/layout/matrix2"/>
    <dgm:cxn modelId="{A52027B6-1BBD-489B-A16F-013D8B91E663}" type="presOf" srcId="{010A936B-0A50-4F97-88C2-D286BFD4BCEA}" destId="{DAF16A86-FC6C-4E90-AC9C-C09A86B613BD}" srcOrd="0" destOrd="2" presId="urn:microsoft.com/office/officeart/2005/8/layout/matrix2"/>
    <dgm:cxn modelId="{AFCE25E8-1615-4225-9D55-004B1217D90E}" type="presOf" srcId="{9BD943FC-BF72-4761-B7BC-7FEFBD5A4455}" destId="{C1927EE7-04B9-4A69-8A82-E1BAA187770C}" srcOrd="0" destOrd="1" presId="urn:microsoft.com/office/officeart/2005/8/layout/matrix2"/>
    <dgm:cxn modelId="{C65EA7F7-22D4-415F-A64C-E440BB76E9A3}" type="presOf" srcId="{64DE6A22-861C-4885-AC44-6F03E0163935}" destId="{DAF16A86-FC6C-4E90-AC9C-C09A86B613BD}" srcOrd="0" destOrd="3" presId="urn:microsoft.com/office/officeart/2005/8/layout/matrix2"/>
    <dgm:cxn modelId="{01966FD2-D5D8-4389-9114-462ABDA21D1A}" srcId="{FEB5BECC-0B9A-43DC-B9F8-7ACC39CA640A}" destId="{64DE6A22-861C-4885-AC44-6F03E0163935}" srcOrd="2" destOrd="0" parTransId="{7AA56EA1-BFF2-4E5A-9C27-CBF357A70D1B}" sibTransId="{30A0B971-E88E-42DA-861A-286A015C89DC}"/>
    <dgm:cxn modelId="{D62DA7F8-F08B-400B-8F1E-66FCDD5D631B}" srcId="{FEB5BECC-0B9A-43DC-B9F8-7ACC39CA640A}" destId="{6D8F6B52-CA09-4C76-AB00-6D279382A89E}" srcOrd="3" destOrd="0" parTransId="{5DD8689D-E039-4A1E-A4D0-DEFAB820B272}" sibTransId="{737ADAAE-75DF-45E2-8732-89AA800A106E}"/>
    <dgm:cxn modelId="{AE905194-931B-423F-BBA7-C561F696E5FA}" type="presOf" srcId="{DFD0F6F8-1EEA-49E7-9CBD-7855168AF9B4}" destId="{B74E1843-FBD8-4F0D-9B7E-28A946A46650}" srcOrd="0" destOrd="4" presId="urn:microsoft.com/office/officeart/2005/8/layout/matrix2"/>
    <dgm:cxn modelId="{1759D890-E2FD-4C96-A8CD-27B10C2176F9}" type="presOf" srcId="{05E535A9-727E-45A8-9F08-C9D610B4C0D6}" destId="{A1BA841F-F648-4B8A-B61E-77298D934603}" srcOrd="0" destOrd="5" presId="urn:microsoft.com/office/officeart/2005/8/layout/matrix2"/>
    <dgm:cxn modelId="{F8D6784D-E1CF-4535-BCB1-C3579EB5FD5E}" type="presOf" srcId="{D67524C0-FB43-41A7-8FCF-A675F46AEF1B}" destId="{A1BA841F-F648-4B8A-B61E-77298D934603}" srcOrd="0" destOrd="0" presId="urn:microsoft.com/office/officeart/2005/8/layout/matrix2"/>
    <dgm:cxn modelId="{C39C23A4-8BCD-4140-8867-6B9BD3D19193}" type="presOf" srcId="{E2AC187C-F363-45C3-B6AF-2B933943479B}" destId="{A1BA841F-F648-4B8A-B61E-77298D934603}" srcOrd="0" destOrd="2" presId="urn:microsoft.com/office/officeart/2005/8/layout/matrix2"/>
    <dgm:cxn modelId="{74D51896-6E68-456E-8238-EB9F01198F32}" type="presOf" srcId="{711A11B3-9ACD-40C2-958A-D4BA9118074F}" destId="{A1BA841F-F648-4B8A-B61E-77298D934603}" srcOrd="0" destOrd="1" presId="urn:microsoft.com/office/officeart/2005/8/layout/matrix2"/>
    <dgm:cxn modelId="{FB45EE5D-9C42-4471-B386-70C5A4F6AF3C}" srcId="{FEB5BECC-0B9A-43DC-B9F8-7ACC39CA640A}" destId="{010A936B-0A50-4F97-88C2-D286BFD4BCEA}" srcOrd="1" destOrd="0" parTransId="{9DEAA0A8-2F1C-45CD-B285-C2669731B04A}" sibTransId="{210D0879-F7C4-4B23-BE57-6E5D46026548}"/>
    <dgm:cxn modelId="{DB09E184-B25E-428C-9ECE-2FCC9D109369}" srcId="{D67524C0-FB43-41A7-8FCF-A675F46AEF1B}" destId="{2530F908-4C3A-457C-954F-255D51529EC6}" srcOrd="3" destOrd="0" parTransId="{9F9296F6-CA21-498D-BAF4-5F6ED4883DFF}" sibTransId="{E04BBB67-B571-4344-939E-2ABAC05DEB5C}"/>
    <dgm:cxn modelId="{31ECB277-60F5-49FC-86E0-A0C879361DBA}" type="presOf" srcId="{13D39849-4086-4F77-A93B-B4E9A5716C93}" destId="{C1927EE7-04B9-4A69-8A82-E1BAA187770C}" srcOrd="0" destOrd="3" presId="urn:microsoft.com/office/officeart/2005/8/layout/matrix2"/>
    <dgm:cxn modelId="{E1EF535D-D08B-4048-81E5-7A70BF472E26}" srcId="{D67524C0-FB43-41A7-8FCF-A675F46AEF1B}" destId="{711A11B3-9ACD-40C2-958A-D4BA9118074F}" srcOrd="0" destOrd="0" parTransId="{5508445B-64F1-40E7-B465-9B566829F17E}" sibTransId="{F4F816AA-5078-488B-8411-1ED811DC5836}"/>
    <dgm:cxn modelId="{CA38CCB5-F1A0-4FA7-B00A-08D67A575FBA}" type="presOf" srcId="{71B10720-B4AA-4353-BDA4-43B489C12D77}" destId="{A1BA841F-F648-4B8A-B61E-77298D934603}" srcOrd="0" destOrd="3" presId="urn:microsoft.com/office/officeart/2005/8/layout/matrix2"/>
    <dgm:cxn modelId="{9AFBEED2-C51B-4E0F-AB27-258D535398FE}" type="presOf" srcId="{BFA60A5F-1563-47E4-8ED5-CF27FED83251}" destId="{C1927EE7-04B9-4A69-8A82-E1BAA187770C}" srcOrd="0" destOrd="2" presId="urn:microsoft.com/office/officeart/2005/8/layout/matrix2"/>
    <dgm:cxn modelId="{9DC81CD0-013A-45D2-9117-9CEA0D5E79EB}" srcId="{9DB27A95-FC79-4BD3-98A8-A901AE75C5E5}" destId="{13D39849-4086-4F77-A93B-B4E9A5716C93}" srcOrd="2" destOrd="0" parTransId="{F6A590C4-6560-4CE7-86C9-9D27975473D8}" sibTransId="{4941EEBB-619B-4DF8-A574-95DA5F1BB8CF}"/>
    <dgm:cxn modelId="{B90E0EF4-673D-4887-982D-B42A060D7E71}" srcId="{DF93E430-C661-442B-B5C6-85E2F8D72B93}" destId="{EB725613-EA9C-4CD8-B536-74A719B64192}" srcOrd="1" destOrd="0" parTransId="{93B03ECB-5EEE-4566-8E2E-B00170B43D8A}" sibTransId="{08A8F133-B3C4-49D4-A721-C66E5964A5DB}"/>
    <dgm:cxn modelId="{CB7C98B3-0323-4310-A4D6-F55790D7CB35}" type="presOf" srcId="{DF93E430-C661-442B-B5C6-85E2F8D72B93}" destId="{8E95175F-0A68-40FE-83DA-F802E2D698F7}" srcOrd="0" destOrd="0" presId="urn:microsoft.com/office/officeart/2005/8/layout/matrix2"/>
    <dgm:cxn modelId="{28AB6EDF-24E3-4E46-802D-4CB1B8A35328}" type="presOf" srcId="{9DB27A95-FC79-4BD3-98A8-A901AE75C5E5}" destId="{C1927EE7-04B9-4A69-8A82-E1BAA187770C}" srcOrd="0" destOrd="0" presId="urn:microsoft.com/office/officeart/2005/8/layout/matrix2"/>
    <dgm:cxn modelId="{441A23CA-5C05-4451-BE36-5A2D4286C185}" srcId="{D67524C0-FB43-41A7-8FCF-A675F46AEF1B}" destId="{71B10720-B4AA-4353-BDA4-43B489C12D77}" srcOrd="2" destOrd="0" parTransId="{E3BB67D7-05CE-4FD0-8BDB-816D08F0E6E2}" sibTransId="{C17CF701-AB20-4F32-9A7A-6B77FAB3468F}"/>
    <dgm:cxn modelId="{8D30A56F-ECEA-405B-8084-812551BE4271}" type="presOf" srcId="{C1876314-775B-44C2-82DD-7F13E13D308F}" destId="{B74E1843-FBD8-4F0D-9B7E-28A946A46650}" srcOrd="0" destOrd="1" presId="urn:microsoft.com/office/officeart/2005/8/layout/matrix2"/>
    <dgm:cxn modelId="{646541F2-9446-427B-893B-CB2CC4513391}" srcId="{9DB27A95-FC79-4BD3-98A8-A901AE75C5E5}" destId="{BFA60A5F-1563-47E4-8ED5-CF27FED83251}" srcOrd="1" destOrd="0" parTransId="{9DEFD04D-1618-495E-A6AE-A7C3F25C225E}" sibTransId="{B7709F45-0FC8-4FB8-8D40-8B7AFF95D2FE}"/>
    <dgm:cxn modelId="{3BFBF3C4-E643-47D9-8A81-E2013CBBD669}" type="presOf" srcId="{EB725613-EA9C-4CD8-B536-74A719B64192}" destId="{B74E1843-FBD8-4F0D-9B7E-28A946A46650}" srcOrd="0" destOrd="0" presId="urn:microsoft.com/office/officeart/2005/8/layout/matrix2"/>
    <dgm:cxn modelId="{993C96AA-7E2C-459C-9BE5-2D0F0A85C0D8}" srcId="{9DB27A95-FC79-4BD3-98A8-A901AE75C5E5}" destId="{9BD943FC-BF72-4761-B7BC-7FEFBD5A4455}" srcOrd="0" destOrd="0" parTransId="{24864DC6-3EA4-4B00-998F-626FACF6A9C5}" sibTransId="{3957309B-0F3E-4EA2-9BF7-39F26B01BF81}"/>
    <dgm:cxn modelId="{F6D86B8A-CE2B-47FE-9934-A1A777170877}" srcId="{EB725613-EA9C-4CD8-B536-74A719B64192}" destId="{DFD0F6F8-1EEA-49E7-9CBD-7855168AF9B4}" srcOrd="3" destOrd="0" parTransId="{3CD43EC6-0458-4CBD-8B80-31F2EBF21AFB}" sibTransId="{BCC9CCC8-351F-4C66-A21F-E29911CF1C2C}"/>
    <dgm:cxn modelId="{743FA25E-16E0-4C73-A16A-9E4806C43286}" srcId="{FEB5BECC-0B9A-43DC-B9F8-7ACC39CA640A}" destId="{5E87CD92-13A6-4667-9508-185BB3A782C0}" srcOrd="0" destOrd="0" parTransId="{1ABE720C-B1F8-476D-88FF-FD89FEA0E9FB}" sibTransId="{DED00771-4D77-4786-A3B5-D67BBF52E17B}"/>
    <dgm:cxn modelId="{75B25C92-F476-459A-89BC-F28A16DC66D9}" srcId="{EB725613-EA9C-4CD8-B536-74A719B64192}" destId="{8EC297A8-F556-4D6D-BF1F-A0CC39CEF44D}" srcOrd="1" destOrd="0" parTransId="{A59FF9DB-3534-409B-B177-B16A5EFDD5BF}" sibTransId="{27AD4423-EDD1-45E9-8697-8BEC01F7223C}"/>
    <dgm:cxn modelId="{D876C5E0-2EDC-43AF-B41D-D790A61ECE4A}" type="presOf" srcId="{5E87CD92-13A6-4667-9508-185BB3A782C0}" destId="{DAF16A86-FC6C-4E90-AC9C-C09A86B613BD}" srcOrd="0" destOrd="1" presId="urn:microsoft.com/office/officeart/2005/8/layout/matrix2"/>
    <dgm:cxn modelId="{F0E573FD-CB49-463E-82BA-85182C4113C5}" srcId="{DF93E430-C661-442B-B5C6-85E2F8D72B93}" destId="{9DB27A95-FC79-4BD3-98A8-A901AE75C5E5}" srcOrd="2" destOrd="0" parTransId="{BC3D050E-C849-4575-B5AF-27952A849C84}" sibTransId="{1938B205-177B-4540-93A6-2BC36833456A}"/>
    <dgm:cxn modelId="{C2DE4923-FF00-48E8-A607-8AAEE504D920}" type="presParOf" srcId="{8E95175F-0A68-40FE-83DA-F802E2D698F7}" destId="{432D2413-57DC-4BA3-B9D0-21DD9F74B72E}" srcOrd="0" destOrd="0" presId="urn:microsoft.com/office/officeart/2005/8/layout/matrix2"/>
    <dgm:cxn modelId="{C105A20C-2481-4FB8-BB29-32C06B1F48FF}" type="presParOf" srcId="{8E95175F-0A68-40FE-83DA-F802E2D698F7}" destId="{A1BA841F-F648-4B8A-B61E-77298D934603}" srcOrd="1" destOrd="0" presId="urn:microsoft.com/office/officeart/2005/8/layout/matrix2"/>
    <dgm:cxn modelId="{5C329370-2B44-4A33-8935-B3EDB7D35719}" type="presParOf" srcId="{8E95175F-0A68-40FE-83DA-F802E2D698F7}" destId="{B74E1843-FBD8-4F0D-9B7E-28A946A46650}" srcOrd="2" destOrd="0" presId="urn:microsoft.com/office/officeart/2005/8/layout/matrix2"/>
    <dgm:cxn modelId="{F562BCF9-EFD7-4AD5-8C64-81BD795A840F}" type="presParOf" srcId="{8E95175F-0A68-40FE-83DA-F802E2D698F7}" destId="{C1927EE7-04B9-4A69-8A82-E1BAA187770C}" srcOrd="3" destOrd="0" presId="urn:microsoft.com/office/officeart/2005/8/layout/matrix2"/>
    <dgm:cxn modelId="{989DA994-F239-45E7-925A-FEEA93C7F4C4}" type="presParOf" srcId="{8E95175F-0A68-40FE-83DA-F802E2D698F7}" destId="{DAF16A86-FC6C-4E90-AC9C-C09A86B613BD}" srcOrd="4" destOrd="0" presId="urn:microsoft.com/office/officeart/2005/8/layout/matrix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05FD3A-79D4-4696-9CA2-415E98AABE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BA583C-4301-485F-93E9-07C8B4697849}">
      <dgm:prSet/>
      <dgm:spPr/>
      <dgm:t>
        <a:bodyPr/>
        <a:lstStyle/>
        <a:p>
          <a:pPr rtl="0"/>
          <a:r>
            <a:rPr lang="en-US" dirty="0" smtClean="0"/>
            <a:t>Dominant Characteristics</a:t>
          </a:r>
          <a:endParaRPr lang="en-US" dirty="0"/>
        </a:p>
      </dgm:t>
    </dgm:pt>
    <dgm:pt modelId="{4CD2F5BB-8330-4FD3-9B62-6D8F83190A93}" type="parTrans" cxnId="{FA1007F2-8666-4D05-AB76-18BE75043E4B}">
      <dgm:prSet/>
      <dgm:spPr/>
      <dgm:t>
        <a:bodyPr/>
        <a:lstStyle/>
        <a:p>
          <a:endParaRPr lang="en-US"/>
        </a:p>
      </dgm:t>
    </dgm:pt>
    <dgm:pt modelId="{A1E873F6-13D9-4525-AF13-8CEAA7CEC04B}" type="sibTrans" cxnId="{FA1007F2-8666-4D05-AB76-18BE75043E4B}">
      <dgm:prSet/>
      <dgm:spPr/>
      <dgm:t>
        <a:bodyPr/>
        <a:lstStyle/>
        <a:p>
          <a:endParaRPr lang="en-US"/>
        </a:p>
      </dgm:t>
    </dgm:pt>
    <dgm:pt modelId="{7FE2C99E-733E-4A8A-AF9A-4E7CDAD1F533}">
      <dgm:prSet/>
      <dgm:spPr/>
      <dgm:t>
        <a:bodyPr/>
        <a:lstStyle/>
        <a:p>
          <a:pPr rtl="0"/>
          <a:r>
            <a:rPr lang="en-US" dirty="0" smtClean="0"/>
            <a:t>Personal, like a family; entrepreneurial, risk taking; competitive, achievement oriented; controlled and structured</a:t>
          </a:r>
          <a:endParaRPr lang="en-US" dirty="0">
            <a:solidFill>
              <a:srgbClr val="FF0000"/>
            </a:solidFill>
          </a:endParaRPr>
        </a:p>
      </dgm:t>
    </dgm:pt>
    <dgm:pt modelId="{5BB44E93-423B-4171-83B4-DFD4AF8CD2C1}" type="parTrans" cxnId="{33CFBCCF-E1CF-4D94-8F74-13F4D754477F}">
      <dgm:prSet/>
      <dgm:spPr/>
      <dgm:t>
        <a:bodyPr/>
        <a:lstStyle/>
        <a:p>
          <a:endParaRPr lang="en-US"/>
        </a:p>
      </dgm:t>
    </dgm:pt>
    <dgm:pt modelId="{B668C6C5-C167-4179-90B6-B778DD6205CA}" type="sibTrans" cxnId="{33CFBCCF-E1CF-4D94-8F74-13F4D754477F}">
      <dgm:prSet/>
      <dgm:spPr/>
      <dgm:t>
        <a:bodyPr/>
        <a:lstStyle/>
        <a:p>
          <a:endParaRPr lang="en-US"/>
        </a:p>
      </dgm:t>
    </dgm:pt>
    <dgm:pt modelId="{E1CC9C60-72E8-4B09-B0EC-D18BE9A191EC}">
      <dgm:prSet/>
      <dgm:spPr/>
      <dgm:t>
        <a:bodyPr/>
        <a:lstStyle/>
        <a:p>
          <a:pPr rtl="0"/>
          <a:r>
            <a:rPr lang="en-US" dirty="0" smtClean="0"/>
            <a:t>Values</a:t>
          </a:r>
          <a:endParaRPr lang="en-US" dirty="0"/>
        </a:p>
      </dgm:t>
    </dgm:pt>
    <dgm:pt modelId="{3CDF8C58-45E7-4E2C-85B2-2F88F570A630}" type="parTrans" cxnId="{CF8ACD0D-462B-4BE4-9862-21E20E17BFA9}">
      <dgm:prSet/>
      <dgm:spPr/>
      <dgm:t>
        <a:bodyPr/>
        <a:lstStyle/>
        <a:p>
          <a:endParaRPr lang="en-US"/>
        </a:p>
      </dgm:t>
    </dgm:pt>
    <dgm:pt modelId="{3B87768F-B8F3-4685-8A93-7C688055FEC3}" type="sibTrans" cxnId="{CF8ACD0D-462B-4BE4-9862-21E20E17BFA9}">
      <dgm:prSet/>
      <dgm:spPr/>
      <dgm:t>
        <a:bodyPr/>
        <a:lstStyle/>
        <a:p>
          <a:endParaRPr lang="en-US"/>
        </a:p>
      </dgm:t>
    </dgm:pt>
    <dgm:pt modelId="{82548FF7-C476-4DA7-8E47-D0125CE65DE3}">
      <dgm:prSet/>
      <dgm:spPr/>
      <dgm:t>
        <a:bodyPr/>
        <a:lstStyle/>
        <a:p>
          <a:pPr rtl="0"/>
          <a:r>
            <a:rPr lang="en-US" dirty="0" smtClean="0"/>
            <a:t>Loyalty and mutual trust; commitment to innovation, development; emphasis on achievement and goal accomplishment; formal rules and policies</a:t>
          </a:r>
          <a:endParaRPr lang="en-US" dirty="0">
            <a:solidFill>
              <a:srgbClr val="FF0000"/>
            </a:solidFill>
          </a:endParaRPr>
        </a:p>
      </dgm:t>
    </dgm:pt>
    <dgm:pt modelId="{46CAA1EC-54AF-4810-A38C-557B57BD8EA7}" type="parTrans" cxnId="{A164B536-3249-4B40-8AD3-197DE8367A08}">
      <dgm:prSet/>
      <dgm:spPr/>
      <dgm:t>
        <a:bodyPr/>
        <a:lstStyle/>
        <a:p>
          <a:endParaRPr lang="en-US"/>
        </a:p>
      </dgm:t>
    </dgm:pt>
    <dgm:pt modelId="{ADB1EC71-A3AE-4EB2-AFEF-C632313CF339}" type="sibTrans" cxnId="{A164B536-3249-4B40-8AD3-197DE8367A08}">
      <dgm:prSet/>
      <dgm:spPr/>
      <dgm:t>
        <a:bodyPr/>
        <a:lstStyle/>
        <a:p>
          <a:endParaRPr lang="en-US"/>
        </a:p>
      </dgm:t>
    </dgm:pt>
    <dgm:pt modelId="{9C2F3FFB-6066-4A09-972F-7C48023F1685}">
      <dgm:prSet/>
      <dgm:spPr/>
      <dgm:t>
        <a:bodyPr/>
        <a:lstStyle/>
        <a:p>
          <a:pPr rtl="0"/>
          <a:r>
            <a:rPr lang="en-US" dirty="0" smtClean="0"/>
            <a:t>Leadership</a:t>
          </a:r>
          <a:endParaRPr lang="en-US" dirty="0"/>
        </a:p>
      </dgm:t>
    </dgm:pt>
    <dgm:pt modelId="{7AA3CA0D-7EB6-4879-841E-BE97EED39213}" type="parTrans" cxnId="{7BC8CAD3-89B3-4803-8865-0BC90A4D5087}">
      <dgm:prSet/>
      <dgm:spPr/>
      <dgm:t>
        <a:bodyPr/>
        <a:lstStyle/>
        <a:p>
          <a:endParaRPr lang="en-US"/>
        </a:p>
      </dgm:t>
    </dgm:pt>
    <dgm:pt modelId="{7CE29C07-6DAA-4803-BCCD-FF56DC06C45B}" type="sibTrans" cxnId="{7BC8CAD3-89B3-4803-8865-0BC90A4D5087}">
      <dgm:prSet/>
      <dgm:spPr/>
      <dgm:t>
        <a:bodyPr/>
        <a:lstStyle/>
        <a:p>
          <a:endParaRPr lang="en-US"/>
        </a:p>
      </dgm:t>
    </dgm:pt>
    <dgm:pt modelId="{F4B586A5-A666-4BDF-8F0E-23EAC7648C84}">
      <dgm:prSet/>
      <dgm:spPr/>
      <dgm:t>
        <a:bodyPr/>
        <a:lstStyle/>
        <a:p>
          <a:pPr rtl="0"/>
          <a:r>
            <a:rPr lang="en-US" dirty="0" smtClean="0"/>
            <a:t>Mentoring, facilitating, nurturing; entrepreneurial, innovative, risk taking; no-nonsense, aggressive, results oriented; coordinating, organizing, efficiency oriented</a:t>
          </a:r>
          <a:endParaRPr lang="en-US" dirty="0">
            <a:solidFill>
              <a:srgbClr val="FF0000"/>
            </a:solidFill>
          </a:endParaRPr>
        </a:p>
      </dgm:t>
    </dgm:pt>
    <dgm:pt modelId="{68B3FFC0-6222-4E50-988A-6A0702CC0D1B}" type="parTrans" cxnId="{7CF4A89E-604C-4213-949C-9D61AF678AE7}">
      <dgm:prSet/>
      <dgm:spPr/>
      <dgm:t>
        <a:bodyPr/>
        <a:lstStyle/>
        <a:p>
          <a:endParaRPr lang="en-US"/>
        </a:p>
      </dgm:t>
    </dgm:pt>
    <dgm:pt modelId="{A1B38F1B-E02C-46B9-84AF-0D9CED1ACCA3}" type="sibTrans" cxnId="{7CF4A89E-604C-4213-949C-9D61AF678AE7}">
      <dgm:prSet/>
      <dgm:spPr/>
      <dgm:t>
        <a:bodyPr/>
        <a:lstStyle/>
        <a:p>
          <a:endParaRPr lang="en-US"/>
        </a:p>
      </dgm:t>
    </dgm:pt>
    <dgm:pt modelId="{71C7CC23-E11C-439C-B7A7-A4D100086FB1}">
      <dgm:prSet/>
      <dgm:spPr/>
      <dgm:t>
        <a:bodyPr/>
        <a:lstStyle/>
        <a:p>
          <a:pPr rtl="0"/>
          <a:r>
            <a:rPr lang="en-US" dirty="0" smtClean="0"/>
            <a:t>Strategic Emphasis</a:t>
          </a:r>
          <a:endParaRPr lang="en-US" dirty="0"/>
        </a:p>
      </dgm:t>
    </dgm:pt>
    <dgm:pt modelId="{F6EAA5FD-9419-4067-B454-BBFCA3742E0E}" type="parTrans" cxnId="{71076B93-F3E8-4205-B322-DEB6F3283E1A}">
      <dgm:prSet/>
      <dgm:spPr/>
      <dgm:t>
        <a:bodyPr/>
        <a:lstStyle/>
        <a:p>
          <a:endParaRPr lang="en-US"/>
        </a:p>
      </dgm:t>
    </dgm:pt>
    <dgm:pt modelId="{61FAD03F-950D-4CA7-BADB-706C6BF05182}" type="sibTrans" cxnId="{71076B93-F3E8-4205-B322-DEB6F3283E1A}">
      <dgm:prSet/>
      <dgm:spPr/>
      <dgm:t>
        <a:bodyPr/>
        <a:lstStyle/>
        <a:p>
          <a:endParaRPr lang="en-US"/>
        </a:p>
      </dgm:t>
    </dgm:pt>
    <dgm:pt modelId="{F9D70F0D-367D-4473-AABE-451A816EA9F8}">
      <dgm:prSet/>
      <dgm:spPr/>
      <dgm:t>
        <a:bodyPr/>
        <a:lstStyle/>
        <a:p>
          <a:pPr rtl="0"/>
          <a:r>
            <a:rPr lang="en-US" dirty="0" smtClean="0"/>
            <a:t>Human development, high trust, openness; acquisition of resources, creating new challenges; competitive actions and winning; permanence and stability</a:t>
          </a:r>
          <a:endParaRPr lang="en-US" dirty="0">
            <a:solidFill>
              <a:srgbClr val="FF0000"/>
            </a:solidFill>
          </a:endParaRPr>
        </a:p>
      </dgm:t>
    </dgm:pt>
    <dgm:pt modelId="{846FD985-DC5E-4481-973F-7CA30F395909}" type="parTrans" cxnId="{6AD79091-6965-4F55-A384-75A3DBBBCD07}">
      <dgm:prSet/>
      <dgm:spPr/>
      <dgm:t>
        <a:bodyPr/>
        <a:lstStyle/>
        <a:p>
          <a:endParaRPr lang="en-US"/>
        </a:p>
      </dgm:t>
    </dgm:pt>
    <dgm:pt modelId="{6FCCDBA2-C448-4F8C-85CC-C17ED4518688}" type="sibTrans" cxnId="{6AD79091-6965-4F55-A384-75A3DBBBCD07}">
      <dgm:prSet/>
      <dgm:spPr/>
      <dgm:t>
        <a:bodyPr/>
        <a:lstStyle/>
        <a:p>
          <a:endParaRPr lang="en-US"/>
        </a:p>
      </dgm:t>
    </dgm:pt>
    <dgm:pt modelId="{B2866990-492D-440F-8608-4F0782060C71}">
      <dgm:prSet/>
      <dgm:spPr/>
      <dgm:t>
        <a:bodyPr/>
        <a:lstStyle/>
        <a:p>
          <a:pPr rtl="0"/>
          <a:r>
            <a:rPr lang="en-US" dirty="0" smtClean="0"/>
            <a:t>Criteria of Success</a:t>
          </a:r>
          <a:endParaRPr lang="en-US" dirty="0"/>
        </a:p>
      </dgm:t>
    </dgm:pt>
    <dgm:pt modelId="{B4B23A4D-EE83-4046-A463-96EB59ACFCAE}" type="parTrans" cxnId="{18145D54-9BF5-45BA-971F-82EA6C31A5FA}">
      <dgm:prSet/>
      <dgm:spPr/>
      <dgm:t>
        <a:bodyPr/>
        <a:lstStyle/>
        <a:p>
          <a:endParaRPr lang="en-US"/>
        </a:p>
      </dgm:t>
    </dgm:pt>
    <dgm:pt modelId="{A4CB4387-1018-434E-A7BD-C01F021211B1}" type="sibTrans" cxnId="{18145D54-9BF5-45BA-971F-82EA6C31A5FA}">
      <dgm:prSet/>
      <dgm:spPr/>
      <dgm:t>
        <a:bodyPr/>
        <a:lstStyle/>
        <a:p>
          <a:endParaRPr lang="en-US"/>
        </a:p>
      </dgm:t>
    </dgm:pt>
    <dgm:pt modelId="{95334072-1682-4228-9CDB-0BC0CACE24D6}">
      <dgm:prSet/>
      <dgm:spPr/>
      <dgm:t>
        <a:bodyPr/>
        <a:lstStyle/>
        <a:p>
          <a:pPr rtl="0"/>
          <a:r>
            <a:rPr lang="en-US" dirty="0" smtClean="0"/>
            <a:t>Development of human resources, teamwork, concern for people; unique and new products and services; winning in the marketplace, outpacing the competition; dependable, efficient, low cost</a:t>
          </a:r>
          <a:endParaRPr lang="en-US" dirty="0">
            <a:solidFill>
              <a:srgbClr val="FF0000"/>
            </a:solidFill>
          </a:endParaRPr>
        </a:p>
      </dgm:t>
    </dgm:pt>
    <dgm:pt modelId="{9158FF5C-840E-4B2F-8E81-C4F6CBA28C6B}" type="parTrans" cxnId="{6D4A6896-2B53-49A1-8820-43DDFCCCBE84}">
      <dgm:prSet/>
      <dgm:spPr/>
      <dgm:t>
        <a:bodyPr/>
        <a:lstStyle/>
        <a:p>
          <a:endParaRPr lang="en-US"/>
        </a:p>
      </dgm:t>
    </dgm:pt>
    <dgm:pt modelId="{83DA78B1-5A20-44D1-A2FC-91D58344C753}" type="sibTrans" cxnId="{6D4A6896-2B53-49A1-8820-43DDFCCCBE84}">
      <dgm:prSet/>
      <dgm:spPr/>
      <dgm:t>
        <a:bodyPr/>
        <a:lstStyle/>
        <a:p>
          <a:endParaRPr lang="en-US"/>
        </a:p>
      </dgm:t>
    </dgm:pt>
    <dgm:pt modelId="{4C0AD60E-A8CA-4ECF-B263-118D70A2F7EB}" type="pres">
      <dgm:prSet presAssocID="{9E05FD3A-79D4-4696-9CA2-415E98AABE5F}" presName="linear" presStyleCnt="0">
        <dgm:presLayoutVars>
          <dgm:dir/>
          <dgm:animLvl val="lvl"/>
          <dgm:resizeHandles val="exact"/>
        </dgm:presLayoutVars>
      </dgm:prSet>
      <dgm:spPr/>
      <dgm:t>
        <a:bodyPr/>
        <a:lstStyle/>
        <a:p>
          <a:endParaRPr lang="en-US"/>
        </a:p>
      </dgm:t>
    </dgm:pt>
    <dgm:pt modelId="{632130D2-309A-4165-97A8-CA8C046609E1}" type="pres">
      <dgm:prSet presAssocID="{32BA583C-4301-485F-93E9-07C8B4697849}" presName="parentLin" presStyleCnt="0"/>
      <dgm:spPr/>
    </dgm:pt>
    <dgm:pt modelId="{28B45D44-3A62-4832-A44C-ADF9DD7B3589}" type="pres">
      <dgm:prSet presAssocID="{32BA583C-4301-485F-93E9-07C8B4697849}" presName="parentLeftMargin" presStyleLbl="node1" presStyleIdx="0" presStyleCnt="5"/>
      <dgm:spPr/>
      <dgm:t>
        <a:bodyPr/>
        <a:lstStyle/>
        <a:p>
          <a:endParaRPr lang="en-US"/>
        </a:p>
      </dgm:t>
    </dgm:pt>
    <dgm:pt modelId="{C588D6DA-3AA6-4FDE-9932-7017A137E6CC}" type="pres">
      <dgm:prSet presAssocID="{32BA583C-4301-485F-93E9-07C8B4697849}" presName="parentText" presStyleLbl="node1" presStyleIdx="0" presStyleCnt="5">
        <dgm:presLayoutVars>
          <dgm:chMax val="0"/>
          <dgm:bulletEnabled val="1"/>
        </dgm:presLayoutVars>
      </dgm:prSet>
      <dgm:spPr/>
      <dgm:t>
        <a:bodyPr/>
        <a:lstStyle/>
        <a:p>
          <a:endParaRPr lang="en-US"/>
        </a:p>
      </dgm:t>
    </dgm:pt>
    <dgm:pt modelId="{5E005C3C-DF1E-4F79-877C-E18320AC70C6}" type="pres">
      <dgm:prSet presAssocID="{32BA583C-4301-485F-93E9-07C8B4697849}" presName="negativeSpace" presStyleCnt="0"/>
      <dgm:spPr/>
    </dgm:pt>
    <dgm:pt modelId="{F643E0DE-A196-4B2D-89E5-5DF921B24037}" type="pres">
      <dgm:prSet presAssocID="{32BA583C-4301-485F-93E9-07C8B4697849}" presName="childText" presStyleLbl="conFgAcc1" presStyleIdx="0" presStyleCnt="5">
        <dgm:presLayoutVars>
          <dgm:bulletEnabled val="1"/>
        </dgm:presLayoutVars>
      </dgm:prSet>
      <dgm:spPr/>
      <dgm:t>
        <a:bodyPr/>
        <a:lstStyle/>
        <a:p>
          <a:endParaRPr lang="en-US"/>
        </a:p>
      </dgm:t>
    </dgm:pt>
    <dgm:pt modelId="{C25D3F6A-D7C3-4B44-AD62-48E662F5CA7E}" type="pres">
      <dgm:prSet presAssocID="{A1E873F6-13D9-4525-AF13-8CEAA7CEC04B}" presName="spaceBetweenRectangles" presStyleCnt="0"/>
      <dgm:spPr/>
    </dgm:pt>
    <dgm:pt modelId="{B9971373-D8E2-4D34-ACC3-76899D28EFDA}" type="pres">
      <dgm:prSet presAssocID="{E1CC9C60-72E8-4B09-B0EC-D18BE9A191EC}" presName="parentLin" presStyleCnt="0"/>
      <dgm:spPr/>
    </dgm:pt>
    <dgm:pt modelId="{B7E6B981-D649-4FEE-9174-00F02744DE59}" type="pres">
      <dgm:prSet presAssocID="{E1CC9C60-72E8-4B09-B0EC-D18BE9A191EC}" presName="parentLeftMargin" presStyleLbl="node1" presStyleIdx="0" presStyleCnt="5"/>
      <dgm:spPr/>
      <dgm:t>
        <a:bodyPr/>
        <a:lstStyle/>
        <a:p>
          <a:endParaRPr lang="en-US"/>
        </a:p>
      </dgm:t>
    </dgm:pt>
    <dgm:pt modelId="{82BCAE5B-EEC4-43F6-9078-5A6EF799E365}" type="pres">
      <dgm:prSet presAssocID="{E1CC9C60-72E8-4B09-B0EC-D18BE9A191EC}" presName="parentText" presStyleLbl="node1" presStyleIdx="1" presStyleCnt="5">
        <dgm:presLayoutVars>
          <dgm:chMax val="0"/>
          <dgm:bulletEnabled val="1"/>
        </dgm:presLayoutVars>
      </dgm:prSet>
      <dgm:spPr/>
      <dgm:t>
        <a:bodyPr/>
        <a:lstStyle/>
        <a:p>
          <a:endParaRPr lang="en-US"/>
        </a:p>
      </dgm:t>
    </dgm:pt>
    <dgm:pt modelId="{D33F6A67-BBC3-42EB-B0D7-A0D3854A0DDA}" type="pres">
      <dgm:prSet presAssocID="{E1CC9C60-72E8-4B09-B0EC-D18BE9A191EC}" presName="negativeSpace" presStyleCnt="0"/>
      <dgm:spPr/>
    </dgm:pt>
    <dgm:pt modelId="{9A678337-C5ED-4B3A-BE23-7EE046F69DE9}" type="pres">
      <dgm:prSet presAssocID="{E1CC9C60-72E8-4B09-B0EC-D18BE9A191EC}" presName="childText" presStyleLbl="conFgAcc1" presStyleIdx="1" presStyleCnt="5">
        <dgm:presLayoutVars>
          <dgm:bulletEnabled val="1"/>
        </dgm:presLayoutVars>
      </dgm:prSet>
      <dgm:spPr/>
      <dgm:t>
        <a:bodyPr/>
        <a:lstStyle/>
        <a:p>
          <a:endParaRPr lang="en-US"/>
        </a:p>
      </dgm:t>
    </dgm:pt>
    <dgm:pt modelId="{2F75CBD6-207B-4BF9-8EFA-C77C8A30AE27}" type="pres">
      <dgm:prSet presAssocID="{3B87768F-B8F3-4685-8A93-7C688055FEC3}" presName="spaceBetweenRectangles" presStyleCnt="0"/>
      <dgm:spPr/>
    </dgm:pt>
    <dgm:pt modelId="{A7C6B6B8-3275-473F-85D5-7C0730479559}" type="pres">
      <dgm:prSet presAssocID="{9C2F3FFB-6066-4A09-972F-7C48023F1685}" presName="parentLin" presStyleCnt="0"/>
      <dgm:spPr/>
    </dgm:pt>
    <dgm:pt modelId="{01E3B822-E18C-4582-8204-B7A3D33071A5}" type="pres">
      <dgm:prSet presAssocID="{9C2F3FFB-6066-4A09-972F-7C48023F1685}" presName="parentLeftMargin" presStyleLbl="node1" presStyleIdx="1" presStyleCnt="5"/>
      <dgm:spPr/>
      <dgm:t>
        <a:bodyPr/>
        <a:lstStyle/>
        <a:p>
          <a:endParaRPr lang="en-US"/>
        </a:p>
      </dgm:t>
    </dgm:pt>
    <dgm:pt modelId="{F48AEA11-6CBA-4BD8-AD8D-3823ED7759FC}" type="pres">
      <dgm:prSet presAssocID="{9C2F3FFB-6066-4A09-972F-7C48023F1685}" presName="parentText" presStyleLbl="node1" presStyleIdx="2" presStyleCnt="5">
        <dgm:presLayoutVars>
          <dgm:chMax val="0"/>
          <dgm:bulletEnabled val="1"/>
        </dgm:presLayoutVars>
      </dgm:prSet>
      <dgm:spPr/>
      <dgm:t>
        <a:bodyPr/>
        <a:lstStyle/>
        <a:p>
          <a:endParaRPr lang="en-US"/>
        </a:p>
      </dgm:t>
    </dgm:pt>
    <dgm:pt modelId="{B26219FB-8ECF-4088-BD92-CD348FA3D02A}" type="pres">
      <dgm:prSet presAssocID="{9C2F3FFB-6066-4A09-972F-7C48023F1685}" presName="negativeSpace" presStyleCnt="0"/>
      <dgm:spPr/>
    </dgm:pt>
    <dgm:pt modelId="{EAE2FCA4-7819-4669-8E45-98822E41626F}" type="pres">
      <dgm:prSet presAssocID="{9C2F3FFB-6066-4A09-972F-7C48023F1685}" presName="childText" presStyleLbl="conFgAcc1" presStyleIdx="2" presStyleCnt="5">
        <dgm:presLayoutVars>
          <dgm:bulletEnabled val="1"/>
        </dgm:presLayoutVars>
      </dgm:prSet>
      <dgm:spPr/>
      <dgm:t>
        <a:bodyPr/>
        <a:lstStyle/>
        <a:p>
          <a:endParaRPr lang="en-US"/>
        </a:p>
      </dgm:t>
    </dgm:pt>
    <dgm:pt modelId="{E7BFEF95-90E7-436E-9AEC-F8A2D432414D}" type="pres">
      <dgm:prSet presAssocID="{7CE29C07-6DAA-4803-BCCD-FF56DC06C45B}" presName="spaceBetweenRectangles" presStyleCnt="0"/>
      <dgm:spPr/>
    </dgm:pt>
    <dgm:pt modelId="{B7364935-E025-4567-8731-9548BE0A3035}" type="pres">
      <dgm:prSet presAssocID="{71C7CC23-E11C-439C-B7A7-A4D100086FB1}" presName="parentLin" presStyleCnt="0"/>
      <dgm:spPr/>
    </dgm:pt>
    <dgm:pt modelId="{07D51947-B9D3-4230-8FBA-68B0900FF161}" type="pres">
      <dgm:prSet presAssocID="{71C7CC23-E11C-439C-B7A7-A4D100086FB1}" presName="parentLeftMargin" presStyleLbl="node1" presStyleIdx="2" presStyleCnt="5"/>
      <dgm:spPr/>
      <dgm:t>
        <a:bodyPr/>
        <a:lstStyle/>
        <a:p>
          <a:endParaRPr lang="en-US"/>
        </a:p>
      </dgm:t>
    </dgm:pt>
    <dgm:pt modelId="{9DC5B40F-1DE4-48EC-BCB8-A9FCF1D38035}" type="pres">
      <dgm:prSet presAssocID="{71C7CC23-E11C-439C-B7A7-A4D100086FB1}" presName="parentText" presStyleLbl="node1" presStyleIdx="3" presStyleCnt="5">
        <dgm:presLayoutVars>
          <dgm:chMax val="0"/>
          <dgm:bulletEnabled val="1"/>
        </dgm:presLayoutVars>
      </dgm:prSet>
      <dgm:spPr/>
      <dgm:t>
        <a:bodyPr/>
        <a:lstStyle/>
        <a:p>
          <a:endParaRPr lang="en-US"/>
        </a:p>
      </dgm:t>
    </dgm:pt>
    <dgm:pt modelId="{F0C83769-8EE9-41DD-8C4E-24519DFDB24E}" type="pres">
      <dgm:prSet presAssocID="{71C7CC23-E11C-439C-B7A7-A4D100086FB1}" presName="negativeSpace" presStyleCnt="0"/>
      <dgm:spPr/>
    </dgm:pt>
    <dgm:pt modelId="{5E557729-039D-428F-B7F4-03E0F651AABD}" type="pres">
      <dgm:prSet presAssocID="{71C7CC23-E11C-439C-B7A7-A4D100086FB1}" presName="childText" presStyleLbl="conFgAcc1" presStyleIdx="3" presStyleCnt="5">
        <dgm:presLayoutVars>
          <dgm:bulletEnabled val="1"/>
        </dgm:presLayoutVars>
      </dgm:prSet>
      <dgm:spPr/>
      <dgm:t>
        <a:bodyPr/>
        <a:lstStyle/>
        <a:p>
          <a:endParaRPr lang="en-US"/>
        </a:p>
      </dgm:t>
    </dgm:pt>
    <dgm:pt modelId="{1E99C322-F2DA-47F3-A7AD-735A991C597E}" type="pres">
      <dgm:prSet presAssocID="{61FAD03F-950D-4CA7-BADB-706C6BF05182}" presName="spaceBetweenRectangles" presStyleCnt="0"/>
      <dgm:spPr/>
    </dgm:pt>
    <dgm:pt modelId="{B9E89C40-EBEF-4DE5-84D5-33A8F2656333}" type="pres">
      <dgm:prSet presAssocID="{B2866990-492D-440F-8608-4F0782060C71}" presName="parentLin" presStyleCnt="0"/>
      <dgm:spPr/>
    </dgm:pt>
    <dgm:pt modelId="{7C612E8E-F939-4A47-A755-F13E8327B03A}" type="pres">
      <dgm:prSet presAssocID="{B2866990-492D-440F-8608-4F0782060C71}" presName="parentLeftMargin" presStyleLbl="node1" presStyleIdx="3" presStyleCnt="5"/>
      <dgm:spPr/>
      <dgm:t>
        <a:bodyPr/>
        <a:lstStyle/>
        <a:p>
          <a:endParaRPr lang="en-US"/>
        </a:p>
      </dgm:t>
    </dgm:pt>
    <dgm:pt modelId="{5451B534-F7FF-4F04-9FE9-0BC7E0F4E709}" type="pres">
      <dgm:prSet presAssocID="{B2866990-492D-440F-8608-4F0782060C71}" presName="parentText" presStyleLbl="node1" presStyleIdx="4" presStyleCnt="5">
        <dgm:presLayoutVars>
          <dgm:chMax val="0"/>
          <dgm:bulletEnabled val="1"/>
        </dgm:presLayoutVars>
      </dgm:prSet>
      <dgm:spPr/>
      <dgm:t>
        <a:bodyPr/>
        <a:lstStyle/>
        <a:p>
          <a:endParaRPr lang="en-US"/>
        </a:p>
      </dgm:t>
    </dgm:pt>
    <dgm:pt modelId="{BC8347D8-E5BB-4747-B99B-876A9FEA332C}" type="pres">
      <dgm:prSet presAssocID="{B2866990-492D-440F-8608-4F0782060C71}" presName="negativeSpace" presStyleCnt="0"/>
      <dgm:spPr/>
    </dgm:pt>
    <dgm:pt modelId="{178ABF78-7E3E-4FB3-A8E5-D25681F66669}" type="pres">
      <dgm:prSet presAssocID="{B2866990-492D-440F-8608-4F0782060C71}" presName="childText" presStyleLbl="conFgAcc1" presStyleIdx="4" presStyleCnt="5">
        <dgm:presLayoutVars>
          <dgm:bulletEnabled val="1"/>
        </dgm:presLayoutVars>
      </dgm:prSet>
      <dgm:spPr/>
      <dgm:t>
        <a:bodyPr/>
        <a:lstStyle/>
        <a:p>
          <a:endParaRPr lang="en-US"/>
        </a:p>
      </dgm:t>
    </dgm:pt>
  </dgm:ptLst>
  <dgm:cxnLst>
    <dgm:cxn modelId="{990226D4-139F-4E54-A3F0-CDEBE9DBF409}" type="presOf" srcId="{32BA583C-4301-485F-93E9-07C8B4697849}" destId="{28B45D44-3A62-4832-A44C-ADF9DD7B3589}" srcOrd="0" destOrd="0" presId="urn:microsoft.com/office/officeart/2005/8/layout/list1"/>
    <dgm:cxn modelId="{304DC48A-D688-49D2-9A72-6C0E6142A0E9}" type="presOf" srcId="{71C7CC23-E11C-439C-B7A7-A4D100086FB1}" destId="{9DC5B40F-1DE4-48EC-BCB8-A9FCF1D38035}" srcOrd="1" destOrd="0" presId="urn:microsoft.com/office/officeart/2005/8/layout/list1"/>
    <dgm:cxn modelId="{A164B536-3249-4B40-8AD3-197DE8367A08}" srcId="{E1CC9C60-72E8-4B09-B0EC-D18BE9A191EC}" destId="{82548FF7-C476-4DA7-8E47-D0125CE65DE3}" srcOrd="0" destOrd="0" parTransId="{46CAA1EC-54AF-4810-A38C-557B57BD8EA7}" sibTransId="{ADB1EC71-A3AE-4EB2-AFEF-C632313CF339}"/>
    <dgm:cxn modelId="{33CFBCCF-E1CF-4D94-8F74-13F4D754477F}" srcId="{32BA583C-4301-485F-93E9-07C8B4697849}" destId="{7FE2C99E-733E-4A8A-AF9A-4E7CDAD1F533}" srcOrd="0" destOrd="0" parTransId="{5BB44E93-423B-4171-83B4-DFD4AF8CD2C1}" sibTransId="{B668C6C5-C167-4179-90B6-B778DD6205CA}"/>
    <dgm:cxn modelId="{39E0047D-2FC9-41C4-BCC1-924FC9426A19}" type="presOf" srcId="{82548FF7-C476-4DA7-8E47-D0125CE65DE3}" destId="{9A678337-C5ED-4B3A-BE23-7EE046F69DE9}" srcOrd="0" destOrd="0" presId="urn:microsoft.com/office/officeart/2005/8/layout/list1"/>
    <dgm:cxn modelId="{BB8DE53A-1200-484E-BAB2-C876F3898FA2}" type="presOf" srcId="{B2866990-492D-440F-8608-4F0782060C71}" destId="{5451B534-F7FF-4F04-9FE9-0BC7E0F4E709}" srcOrd="1" destOrd="0" presId="urn:microsoft.com/office/officeart/2005/8/layout/list1"/>
    <dgm:cxn modelId="{7BC8CAD3-89B3-4803-8865-0BC90A4D5087}" srcId="{9E05FD3A-79D4-4696-9CA2-415E98AABE5F}" destId="{9C2F3FFB-6066-4A09-972F-7C48023F1685}" srcOrd="2" destOrd="0" parTransId="{7AA3CA0D-7EB6-4879-841E-BE97EED39213}" sibTransId="{7CE29C07-6DAA-4803-BCCD-FF56DC06C45B}"/>
    <dgm:cxn modelId="{CF8ACD0D-462B-4BE4-9862-21E20E17BFA9}" srcId="{9E05FD3A-79D4-4696-9CA2-415E98AABE5F}" destId="{E1CC9C60-72E8-4B09-B0EC-D18BE9A191EC}" srcOrd="1" destOrd="0" parTransId="{3CDF8C58-45E7-4E2C-85B2-2F88F570A630}" sibTransId="{3B87768F-B8F3-4685-8A93-7C688055FEC3}"/>
    <dgm:cxn modelId="{6D4A6896-2B53-49A1-8820-43DDFCCCBE84}" srcId="{B2866990-492D-440F-8608-4F0782060C71}" destId="{95334072-1682-4228-9CDB-0BC0CACE24D6}" srcOrd="0" destOrd="0" parTransId="{9158FF5C-840E-4B2F-8E81-C4F6CBA28C6B}" sibTransId="{83DA78B1-5A20-44D1-A2FC-91D58344C753}"/>
    <dgm:cxn modelId="{C6580F36-7D20-413C-8E90-C4F1F66EF580}" type="presOf" srcId="{71C7CC23-E11C-439C-B7A7-A4D100086FB1}" destId="{07D51947-B9D3-4230-8FBA-68B0900FF161}" srcOrd="0" destOrd="0" presId="urn:microsoft.com/office/officeart/2005/8/layout/list1"/>
    <dgm:cxn modelId="{37C8F90F-5AA0-49EB-9CEC-C617A300F60C}" type="presOf" srcId="{B2866990-492D-440F-8608-4F0782060C71}" destId="{7C612E8E-F939-4A47-A755-F13E8327B03A}" srcOrd="0" destOrd="0" presId="urn:microsoft.com/office/officeart/2005/8/layout/list1"/>
    <dgm:cxn modelId="{1C77AD7A-0FF1-4931-8333-3658D3920D2A}" type="presOf" srcId="{E1CC9C60-72E8-4B09-B0EC-D18BE9A191EC}" destId="{82BCAE5B-EEC4-43F6-9078-5A6EF799E365}" srcOrd="1" destOrd="0" presId="urn:microsoft.com/office/officeart/2005/8/layout/list1"/>
    <dgm:cxn modelId="{7719DE35-0D86-43C5-B25D-2C01A1BA96AC}" type="presOf" srcId="{9E05FD3A-79D4-4696-9CA2-415E98AABE5F}" destId="{4C0AD60E-A8CA-4ECF-B263-118D70A2F7EB}" srcOrd="0" destOrd="0" presId="urn:microsoft.com/office/officeart/2005/8/layout/list1"/>
    <dgm:cxn modelId="{71076B93-F3E8-4205-B322-DEB6F3283E1A}" srcId="{9E05FD3A-79D4-4696-9CA2-415E98AABE5F}" destId="{71C7CC23-E11C-439C-B7A7-A4D100086FB1}" srcOrd="3" destOrd="0" parTransId="{F6EAA5FD-9419-4067-B454-BBFCA3742E0E}" sibTransId="{61FAD03F-950D-4CA7-BADB-706C6BF05182}"/>
    <dgm:cxn modelId="{5C6F2B2C-8B7B-4405-B282-2D406C511F8A}" type="presOf" srcId="{9C2F3FFB-6066-4A09-972F-7C48023F1685}" destId="{01E3B822-E18C-4582-8204-B7A3D33071A5}" srcOrd="0" destOrd="0" presId="urn:microsoft.com/office/officeart/2005/8/layout/list1"/>
    <dgm:cxn modelId="{EC8E859B-C337-49AE-98C8-5B525025511C}" type="presOf" srcId="{32BA583C-4301-485F-93E9-07C8B4697849}" destId="{C588D6DA-3AA6-4FDE-9932-7017A137E6CC}" srcOrd="1" destOrd="0" presId="urn:microsoft.com/office/officeart/2005/8/layout/list1"/>
    <dgm:cxn modelId="{FBE4E1FF-E18B-45BC-ABD2-BB1D825A363E}" type="presOf" srcId="{9C2F3FFB-6066-4A09-972F-7C48023F1685}" destId="{F48AEA11-6CBA-4BD8-AD8D-3823ED7759FC}" srcOrd="1" destOrd="0" presId="urn:microsoft.com/office/officeart/2005/8/layout/list1"/>
    <dgm:cxn modelId="{FA1007F2-8666-4D05-AB76-18BE75043E4B}" srcId="{9E05FD3A-79D4-4696-9CA2-415E98AABE5F}" destId="{32BA583C-4301-485F-93E9-07C8B4697849}" srcOrd="0" destOrd="0" parTransId="{4CD2F5BB-8330-4FD3-9B62-6D8F83190A93}" sibTransId="{A1E873F6-13D9-4525-AF13-8CEAA7CEC04B}"/>
    <dgm:cxn modelId="{7CF4A89E-604C-4213-949C-9D61AF678AE7}" srcId="{9C2F3FFB-6066-4A09-972F-7C48023F1685}" destId="{F4B586A5-A666-4BDF-8F0E-23EAC7648C84}" srcOrd="0" destOrd="0" parTransId="{68B3FFC0-6222-4E50-988A-6A0702CC0D1B}" sibTransId="{A1B38F1B-E02C-46B9-84AF-0D9CED1ACCA3}"/>
    <dgm:cxn modelId="{6C1E9A84-BC5A-4BB2-BF5B-44FEB497D0A7}" type="presOf" srcId="{95334072-1682-4228-9CDB-0BC0CACE24D6}" destId="{178ABF78-7E3E-4FB3-A8E5-D25681F66669}" srcOrd="0" destOrd="0" presId="urn:microsoft.com/office/officeart/2005/8/layout/list1"/>
    <dgm:cxn modelId="{C1F0F37C-D82E-4530-90C9-4833F5B59021}" type="presOf" srcId="{F4B586A5-A666-4BDF-8F0E-23EAC7648C84}" destId="{EAE2FCA4-7819-4669-8E45-98822E41626F}" srcOrd="0" destOrd="0" presId="urn:microsoft.com/office/officeart/2005/8/layout/list1"/>
    <dgm:cxn modelId="{FCD1FC69-D1A3-4F9C-A8D3-09E6DFCBDD4C}" type="presOf" srcId="{7FE2C99E-733E-4A8A-AF9A-4E7CDAD1F533}" destId="{F643E0DE-A196-4B2D-89E5-5DF921B24037}" srcOrd="0" destOrd="0" presId="urn:microsoft.com/office/officeart/2005/8/layout/list1"/>
    <dgm:cxn modelId="{20AA20E4-57C3-4F69-913B-1B61960C655A}" type="presOf" srcId="{E1CC9C60-72E8-4B09-B0EC-D18BE9A191EC}" destId="{B7E6B981-D649-4FEE-9174-00F02744DE59}" srcOrd="0" destOrd="0" presId="urn:microsoft.com/office/officeart/2005/8/layout/list1"/>
    <dgm:cxn modelId="{6AD79091-6965-4F55-A384-75A3DBBBCD07}" srcId="{71C7CC23-E11C-439C-B7A7-A4D100086FB1}" destId="{F9D70F0D-367D-4473-AABE-451A816EA9F8}" srcOrd="0" destOrd="0" parTransId="{846FD985-DC5E-4481-973F-7CA30F395909}" sibTransId="{6FCCDBA2-C448-4F8C-85CC-C17ED4518688}"/>
    <dgm:cxn modelId="{72B09B24-00EE-408D-98B3-DB9565F7C436}" type="presOf" srcId="{F9D70F0D-367D-4473-AABE-451A816EA9F8}" destId="{5E557729-039D-428F-B7F4-03E0F651AABD}" srcOrd="0" destOrd="0" presId="urn:microsoft.com/office/officeart/2005/8/layout/list1"/>
    <dgm:cxn modelId="{18145D54-9BF5-45BA-971F-82EA6C31A5FA}" srcId="{9E05FD3A-79D4-4696-9CA2-415E98AABE5F}" destId="{B2866990-492D-440F-8608-4F0782060C71}" srcOrd="4" destOrd="0" parTransId="{B4B23A4D-EE83-4046-A463-96EB59ACFCAE}" sibTransId="{A4CB4387-1018-434E-A7BD-C01F021211B1}"/>
    <dgm:cxn modelId="{F4A63380-3D1A-4B48-9BD5-B900DB736A2B}" type="presParOf" srcId="{4C0AD60E-A8CA-4ECF-B263-118D70A2F7EB}" destId="{632130D2-309A-4165-97A8-CA8C046609E1}" srcOrd="0" destOrd="0" presId="urn:microsoft.com/office/officeart/2005/8/layout/list1"/>
    <dgm:cxn modelId="{EE8A45CE-0F5E-46DF-B77D-A2972ED61807}" type="presParOf" srcId="{632130D2-309A-4165-97A8-CA8C046609E1}" destId="{28B45D44-3A62-4832-A44C-ADF9DD7B3589}" srcOrd="0" destOrd="0" presId="urn:microsoft.com/office/officeart/2005/8/layout/list1"/>
    <dgm:cxn modelId="{24E3D2E7-4E52-4B7D-B376-EE59A589AFE6}" type="presParOf" srcId="{632130D2-309A-4165-97A8-CA8C046609E1}" destId="{C588D6DA-3AA6-4FDE-9932-7017A137E6CC}" srcOrd="1" destOrd="0" presId="urn:microsoft.com/office/officeart/2005/8/layout/list1"/>
    <dgm:cxn modelId="{C9BF93F1-BB1E-4A9E-A39E-6E630822E52B}" type="presParOf" srcId="{4C0AD60E-A8CA-4ECF-B263-118D70A2F7EB}" destId="{5E005C3C-DF1E-4F79-877C-E18320AC70C6}" srcOrd="1" destOrd="0" presId="urn:microsoft.com/office/officeart/2005/8/layout/list1"/>
    <dgm:cxn modelId="{97069B2F-5734-4079-9E08-295E1199FE77}" type="presParOf" srcId="{4C0AD60E-A8CA-4ECF-B263-118D70A2F7EB}" destId="{F643E0DE-A196-4B2D-89E5-5DF921B24037}" srcOrd="2" destOrd="0" presId="urn:microsoft.com/office/officeart/2005/8/layout/list1"/>
    <dgm:cxn modelId="{1E9172BF-7E6B-45BF-A00E-6F5577AFD5F2}" type="presParOf" srcId="{4C0AD60E-A8CA-4ECF-B263-118D70A2F7EB}" destId="{C25D3F6A-D7C3-4B44-AD62-48E662F5CA7E}" srcOrd="3" destOrd="0" presId="urn:microsoft.com/office/officeart/2005/8/layout/list1"/>
    <dgm:cxn modelId="{AD6FD147-100E-47BD-911C-5AE67454520C}" type="presParOf" srcId="{4C0AD60E-A8CA-4ECF-B263-118D70A2F7EB}" destId="{B9971373-D8E2-4D34-ACC3-76899D28EFDA}" srcOrd="4" destOrd="0" presId="urn:microsoft.com/office/officeart/2005/8/layout/list1"/>
    <dgm:cxn modelId="{09A7202F-8B5E-4338-8ED4-80A67032BB4C}" type="presParOf" srcId="{B9971373-D8E2-4D34-ACC3-76899D28EFDA}" destId="{B7E6B981-D649-4FEE-9174-00F02744DE59}" srcOrd="0" destOrd="0" presId="urn:microsoft.com/office/officeart/2005/8/layout/list1"/>
    <dgm:cxn modelId="{AFECD80D-EA58-4E94-AC10-C677B08B9579}" type="presParOf" srcId="{B9971373-D8E2-4D34-ACC3-76899D28EFDA}" destId="{82BCAE5B-EEC4-43F6-9078-5A6EF799E365}" srcOrd="1" destOrd="0" presId="urn:microsoft.com/office/officeart/2005/8/layout/list1"/>
    <dgm:cxn modelId="{FEBF4534-14D9-46B8-9619-632C78AD28F8}" type="presParOf" srcId="{4C0AD60E-A8CA-4ECF-B263-118D70A2F7EB}" destId="{D33F6A67-BBC3-42EB-B0D7-A0D3854A0DDA}" srcOrd="5" destOrd="0" presId="urn:microsoft.com/office/officeart/2005/8/layout/list1"/>
    <dgm:cxn modelId="{3D25B3D9-2A30-4411-9E61-F227FCB97592}" type="presParOf" srcId="{4C0AD60E-A8CA-4ECF-B263-118D70A2F7EB}" destId="{9A678337-C5ED-4B3A-BE23-7EE046F69DE9}" srcOrd="6" destOrd="0" presId="urn:microsoft.com/office/officeart/2005/8/layout/list1"/>
    <dgm:cxn modelId="{CE566353-AE6B-4E44-B0B0-16B1FF3AD794}" type="presParOf" srcId="{4C0AD60E-A8CA-4ECF-B263-118D70A2F7EB}" destId="{2F75CBD6-207B-4BF9-8EFA-C77C8A30AE27}" srcOrd="7" destOrd="0" presId="urn:microsoft.com/office/officeart/2005/8/layout/list1"/>
    <dgm:cxn modelId="{A5736A07-8BA3-42B9-911F-623F2BBE0CBB}" type="presParOf" srcId="{4C0AD60E-A8CA-4ECF-B263-118D70A2F7EB}" destId="{A7C6B6B8-3275-473F-85D5-7C0730479559}" srcOrd="8" destOrd="0" presId="urn:microsoft.com/office/officeart/2005/8/layout/list1"/>
    <dgm:cxn modelId="{E1DFB118-E105-40DA-A6F8-E6B2653A2A6E}" type="presParOf" srcId="{A7C6B6B8-3275-473F-85D5-7C0730479559}" destId="{01E3B822-E18C-4582-8204-B7A3D33071A5}" srcOrd="0" destOrd="0" presId="urn:microsoft.com/office/officeart/2005/8/layout/list1"/>
    <dgm:cxn modelId="{684A1655-458E-4025-B733-585BBDA9D5FA}" type="presParOf" srcId="{A7C6B6B8-3275-473F-85D5-7C0730479559}" destId="{F48AEA11-6CBA-4BD8-AD8D-3823ED7759FC}" srcOrd="1" destOrd="0" presId="urn:microsoft.com/office/officeart/2005/8/layout/list1"/>
    <dgm:cxn modelId="{1F24EC85-A3D5-4E42-9F77-946562754754}" type="presParOf" srcId="{4C0AD60E-A8CA-4ECF-B263-118D70A2F7EB}" destId="{B26219FB-8ECF-4088-BD92-CD348FA3D02A}" srcOrd="9" destOrd="0" presId="urn:microsoft.com/office/officeart/2005/8/layout/list1"/>
    <dgm:cxn modelId="{31222F11-988B-462D-9FD6-E128E6F1530E}" type="presParOf" srcId="{4C0AD60E-A8CA-4ECF-B263-118D70A2F7EB}" destId="{EAE2FCA4-7819-4669-8E45-98822E41626F}" srcOrd="10" destOrd="0" presId="urn:microsoft.com/office/officeart/2005/8/layout/list1"/>
    <dgm:cxn modelId="{46A3DAE4-85B0-414C-AFF1-EA6CE2057E68}" type="presParOf" srcId="{4C0AD60E-A8CA-4ECF-B263-118D70A2F7EB}" destId="{E7BFEF95-90E7-436E-9AEC-F8A2D432414D}" srcOrd="11" destOrd="0" presId="urn:microsoft.com/office/officeart/2005/8/layout/list1"/>
    <dgm:cxn modelId="{7B9A01D7-C52B-42E3-95C8-3789C176F7DF}" type="presParOf" srcId="{4C0AD60E-A8CA-4ECF-B263-118D70A2F7EB}" destId="{B7364935-E025-4567-8731-9548BE0A3035}" srcOrd="12" destOrd="0" presId="urn:microsoft.com/office/officeart/2005/8/layout/list1"/>
    <dgm:cxn modelId="{C6DBEB2F-AC67-4A5A-9B61-0355C7A991C5}" type="presParOf" srcId="{B7364935-E025-4567-8731-9548BE0A3035}" destId="{07D51947-B9D3-4230-8FBA-68B0900FF161}" srcOrd="0" destOrd="0" presId="urn:microsoft.com/office/officeart/2005/8/layout/list1"/>
    <dgm:cxn modelId="{6772C5C1-2B81-4259-8AEF-CB20856EE7BA}" type="presParOf" srcId="{B7364935-E025-4567-8731-9548BE0A3035}" destId="{9DC5B40F-1DE4-48EC-BCB8-A9FCF1D38035}" srcOrd="1" destOrd="0" presId="urn:microsoft.com/office/officeart/2005/8/layout/list1"/>
    <dgm:cxn modelId="{18DE59B2-1A1C-4936-B7D6-0DD1BCBC09EC}" type="presParOf" srcId="{4C0AD60E-A8CA-4ECF-B263-118D70A2F7EB}" destId="{F0C83769-8EE9-41DD-8C4E-24519DFDB24E}" srcOrd="13" destOrd="0" presId="urn:microsoft.com/office/officeart/2005/8/layout/list1"/>
    <dgm:cxn modelId="{36C76201-4C65-4417-A4B6-5B1DCC2A2B1E}" type="presParOf" srcId="{4C0AD60E-A8CA-4ECF-B263-118D70A2F7EB}" destId="{5E557729-039D-428F-B7F4-03E0F651AABD}" srcOrd="14" destOrd="0" presId="urn:microsoft.com/office/officeart/2005/8/layout/list1"/>
    <dgm:cxn modelId="{AAD3BF1F-7EE7-4E27-A0DD-F34E0132DA26}" type="presParOf" srcId="{4C0AD60E-A8CA-4ECF-B263-118D70A2F7EB}" destId="{1E99C322-F2DA-47F3-A7AD-735A991C597E}" srcOrd="15" destOrd="0" presId="urn:microsoft.com/office/officeart/2005/8/layout/list1"/>
    <dgm:cxn modelId="{6594FFEB-4B84-4520-94D5-4DA43D67B765}" type="presParOf" srcId="{4C0AD60E-A8CA-4ECF-B263-118D70A2F7EB}" destId="{B9E89C40-EBEF-4DE5-84D5-33A8F2656333}" srcOrd="16" destOrd="0" presId="urn:microsoft.com/office/officeart/2005/8/layout/list1"/>
    <dgm:cxn modelId="{22DB52C9-41E4-4990-B3BF-AF414ADC263B}" type="presParOf" srcId="{B9E89C40-EBEF-4DE5-84D5-33A8F2656333}" destId="{7C612E8E-F939-4A47-A755-F13E8327B03A}" srcOrd="0" destOrd="0" presId="urn:microsoft.com/office/officeart/2005/8/layout/list1"/>
    <dgm:cxn modelId="{328840C5-5238-48E4-9DB6-D2DEDDAFB207}" type="presParOf" srcId="{B9E89C40-EBEF-4DE5-84D5-33A8F2656333}" destId="{5451B534-F7FF-4F04-9FE9-0BC7E0F4E709}" srcOrd="1" destOrd="0" presId="urn:microsoft.com/office/officeart/2005/8/layout/list1"/>
    <dgm:cxn modelId="{86C58D15-43FC-4E9D-9EC0-92FE9B3AE6CA}" type="presParOf" srcId="{4C0AD60E-A8CA-4ECF-B263-118D70A2F7EB}" destId="{BC8347D8-E5BB-4747-B99B-876A9FEA332C}" srcOrd="17" destOrd="0" presId="urn:microsoft.com/office/officeart/2005/8/layout/list1"/>
    <dgm:cxn modelId="{EFC41198-7C34-47AB-8874-D2FA3A4799E4}" type="presParOf" srcId="{4C0AD60E-A8CA-4ECF-B263-118D70A2F7EB}" destId="{178ABF78-7E3E-4FB3-A8E5-D25681F66669}"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2CDA3-C678-4E29-81CC-6A1D906FB34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EA5E833-CF1C-4021-8832-C4FA23C59376}">
      <dgm:prSet custT="1"/>
      <dgm:spPr/>
      <dgm:t>
        <a:bodyPr/>
        <a:lstStyle/>
        <a:p>
          <a:pPr rtl="0"/>
          <a:r>
            <a:rPr lang="en-US" sz="1200" dirty="0" smtClean="0"/>
            <a:t>Stanford self-management programs (Living Well / Tomando Control, Diabetes Self-Management Program)</a:t>
          </a:r>
          <a:endParaRPr lang="en-US" sz="1200" dirty="0"/>
        </a:p>
      </dgm:t>
    </dgm:pt>
    <dgm:pt modelId="{08E6045C-F447-4CE7-BC62-7548325E1D1B}" type="parTrans" cxnId="{521C20A8-DD82-4DDD-B080-57CFF08E5CB3}">
      <dgm:prSet/>
      <dgm:spPr/>
      <dgm:t>
        <a:bodyPr/>
        <a:lstStyle/>
        <a:p>
          <a:endParaRPr lang="en-US"/>
        </a:p>
      </dgm:t>
    </dgm:pt>
    <dgm:pt modelId="{D835C5C6-E496-48B0-90AC-58700864A840}" type="sibTrans" cxnId="{521C20A8-DD82-4DDD-B080-57CFF08E5CB3}">
      <dgm:prSet/>
      <dgm:spPr/>
      <dgm:t>
        <a:bodyPr/>
        <a:lstStyle/>
        <a:p>
          <a:endParaRPr lang="en-US"/>
        </a:p>
      </dgm:t>
    </dgm:pt>
    <dgm:pt modelId="{ACF26622-8E76-4219-9EDB-33CEE88197F8}">
      <dgm:prSet custT="1"/>
      <dgm:spPr/>
      <dgm:t>
        <a:bodyPr/>
        <a:lstStyle/>
        <a:p>
          <a:r>
            <a:rPr lang="en-US" sz="1200" dirty="0" smtClean="0"/>
            <a:t>National Diabetes Prevention Program </a:t>
          </a:r>
          <a:endParaRPr lang="en-US" sz="1200" dirty="0"/>
        </a:p>
      </dgm:t>
    </dgm:pt>
    <dgm:pt modelId="{595FAB32-964E-4A65-AC6D-FAD258ECAB64}" type="parTrans" cxnId="{A6D6513A-D075-45E0-8532-68956A140689}">
      <dgm:prSet/>
      <dgm:spPr/>
      <dgm:t>
        <a:bodyPr/>
        <a:lstStyle/>
        <a:p>
          <a:endParaRPr lang="en-US"/>
        </a:p>
      </dgm:t>
    </dgm:pt>
    <dgm:pt modelId="{238994C6-EA75-4FF2-BDD9-395427629331}" type="sibTrans" cxnId="{A6D6513A-D075-45E0-8532-68956A140689}">
      <dgm:prSet/>
      <dgm:spPr/>
      <dgm:t>
        <a:bodyPr/>
        <a:lstStyle/>
        <a:p>
          <a:endParaRPr lang="en-US"/>
        </a:p>
      </dgm:t>
    </dgm:pt>
    <dgm:pt modelId="{97CE6ED9-1358-49FE-8CD9-5DB2FD7E0B83}">
      <dgm:prSet custT="1"/>
      <dgm:spPr/>
      <dgm:t>
        <a:bodyPr/>
        <a:lstStyle/>
        <a:p>
          <a:r>
            <a:rPr lang="en-US" sz="1200" dirty="0" smtClean="0"/>
            <a:t>Enhance Fitness Program</a:t>
          </a:r>
          <a:endParaRPr lang="en-US" sz="1200" dirty="0"/>
        </a:p>
      </dgm:t>
    </dgm:pt>
    <dgm:pt modelId="{E12F24CC-1E51-4A37-BE74-DE43AC7ABCDB}" type="parTrans" cxnId="{EE95733F-1698-4BB7-BDD9-D76EBC124459}">
      <dgm:prSet/>
      <dgm:spPr/>
      <dgm:t>
        <a:bodyPr/>
        <a:lstStyle/>
        <a:p>
          <a:endParaRPr lang="en-US"/>
        </a:p>
      </dgm:t>
    </dgm:pt>
    <dgm:pt modelId="{8FC8D41F-DABA-4568-B87F-D254B241217E}" type="sibTrans" cxnId="{EE95733F-1698-4BB7-BDD9-D76EBC124459}">
      <dgm:prSet/>
      <dgm:spPr/>
      <dgm:t>
        <a:bodyPr/>
        <a:lstStyle/>
        <a:p>
          <a:endParaRPr lang="en-US"/>
        </a:p>
      </dgm:t>
    </dgm:pt>
    <dgm:pt modelId="{2379D699-8F0E-4CF6-A438-8B55ED82D07B}">
      <dgm:prSet custT="1"/>
      <dgm:spPr/>
      <dgm:t>
        <a:bodyPr/>
        <a:lstStyle/>
        <a:p>
          <a:r>
            <a:rPr lang="en-US" sz="1200" dirty="0" smtClean="0"/>
            <a:t>Walk With Ease</a:t>
          </a:r>
          <a:endParaRPr lang="en-US" sz="1200" dirty="0"/>
        </a:p>
      </dgm:t>
    </dgm:pt>
    <dgm:pt modelId="{81A4CE77-5DE4-46D3-A27F-22DADB701FC0}" type="parTrans" cxnId="{D3838673-4289-4CE8-A6EF-38E5284C7399}">
      <dgm:prSet/>
      <dgm:spPr/>
      <dgm:t>
        <a:bodyPr/>
        <a:lstStyle/>
        <a:p>
          <a:endParaRPr lang="en-US"/>
        </a:p>
      </dgm:t>
    </dgm:pt>
    <dgm:pt modelId="{F555A554-98DA-4E85-93AF-82CF08D9F6FD}" type="sibTrans" cxnId="{D3838673-4289-4CE8-A6EF-38E5284C7399}">
      <dgm:prSet/>
      <dgm:spPr/>
      <dgm:t>
        <a:bodyPr/>
        <a:lstStyle/>
        <a:p>
          <a:endParaRPr lang="en-US"/>
        </a:p>
      </dgm:t>
    </dgm:pt>
    <dgm:pt modelId="{A33336EE-DAEA-44F3-BCFF-0724239A8052}">
      <dgm:prSet custT="1"/>
      <dgm:spPr/>
      <dgm:t>
        <a:bodyPr/>
        <a:lstStyle/>
        <a:p>
          <a:r>
            <a:rPr lang="en-US" sz="1200" dirty="0" smtClean="0"/>
            <a:t>Oregon Tobacco Quit Line</a:t>
          </a:r>
          <a:endParaRPr lang="en-US" sz="1200" dirty="0"/>
        </a:p>
      </dgm:t>
    </dgm:pt>
    <dgm:pt modelId="{1C5EFBC5-448E-4629-B782-2B670732206D}" type="parTrans" cxnId="{4AEC7261-E198-456C-A010-841D10C52C47}">
      <dgm:prSet/>
      <dgm:spPr/>
      <dgm:t>
        <a:bodyPr/>
        <a:lstStyle/>
        <a:p>
          <a:endParaRPr lang="en-US"/>
        </a:p>
      </dgm:t>
    </dgm:pt>
    <dgm:pt modelId="{BD475169-1EB0-4A9C-90A0-9616350B5291}" type="sibTrans" cxnId="{4AEC7261-E198-456C-A010-841D10C52C47}">
      <dgm:prSet/>
      <dgm:spPr/>
      <dgm:t>
        <a:bodyPr/>
        <a:lstStyle/>
        <a:p>
          <a:endParaRPr lang="en-US"/>
        </a:p>
      </dgm:t>
    </dgm:pt>
    <dgm:pt modelId="{A1F35C94-B03F-4D5A-BF18-95A1AA61B33B}" type="pres">
      <dgm:prSet presAssocID="{77A2CDA3-C678-4E29-81CC-6A1D906FB341}" presName="cycle" presStyleCnt="0">
        <dgm:presLayoutVars>
          <dgm:dir/>
          <dgm:resizeHandles val="exact"/>
        </dgm:presLayoutVars>
      </dgm:prSet>
      <dgm:spPr/>
      <dgm:t>
        <a:bodyPr/>
        <a:lstStyle/>
        <a:p>
          <a:endParaRPr lang="en-US"/>
        </a:p>
      </dgm:t>
    </dgm:pt>
    <dgm:pt modelId="{DCFDB783-53C9-4C4E-BD42-11A5025045BB}" type="pres">
      <dgm:prSet presAssocID="{4EA5E833-CF1C-4021-8832-C4FA23C59376}" presName="node" presStyleLbl="node1" presStyleIdx="0" presStyleCnt="5">
        <dgm:presLayoutVars>
          <dgm:bulletEnabled val="1"/>
        </dgm:presLayoutVars>
      </dgm:prSet>
      <dgm:spPr/>
      <dgm:t>
        <a:bodyPr/>
        <a:lstStyle/>
        <a:p>
          <a:endParaRPr lang="en-US"/>
        </a:p>
      </dgm:t>
    </dgm:pt>
    <dgm:pt modelId="{FA6CD8C9-4997-406F-8887-A5C3196512D8}" type="pres">
      <dgm:prSet presAssocID="{4EA5E833-CF1C-4021-8832-C4FA23C59376}" presName="spNode" presStyleCnt="0"/>
      <dgm:spPr/>
    </dgm:pt>
    <dgm:pt modelId="{DE6991F5-DCAA-48FC-A43F-8BA15F5C6D61}" type="pres">
      <dgm:prSet presAssocID="{D835C5C6-E496-48B0-90AC-58700864A840}" presName="sibTrans" presStyleLbl="sibTrans1D1" presStyleIdx="0" presStyleCnt="5"/>
      <dgm:spPr/>
      <dgm:t>
        <a:bodyPr/>
        <a:lstStyle/>
        <a:p>
          <a:endParaRPr lang="en-US"/>
        </a:p>
      </dgm:t>
    </dgm:pt>
    <dgm:pt modelId="{EF04C8D2-835E-4976-A521-A8F4509312AC}" type="pres">
      <dgm:prSet presAssocID="{ACF26622-8E76-4219-9EDB-33CEE88197F8}" presName="node" presStyleLbl="node1" presStyleIdx="1" presStyleCnt="5">
        <dgm:presLayoutVars>
          <dgm:bulletEnabled val="1"/>
        </dgm:presLayoutVars>
      </dgm:prSet>
      <dgm:spPr/>
      <dgm:t>
        <a:bodyPr/>
        <a:lstStyle/>
        <a:p>
          <a:endParaRPr lang="en-US"/>
        </a:p>
      </dgm:t>
    </dgm:pt>
    <dgm:pt modelId="{C29671D2-FAC5-45ED-B5EB-495E00C46328}" type="pres">
      <dgm:prSet presAssocID="{ACF26622-8E76-4219-9EDB-33CEE88197F8}" presName="spNode" presStyleCnt="0"/>
      <dgm:spPr/>
    </dgm:pt>
    <dgm:pt modelId="{4F91547B-7F74-4876-B4F4-260405C28952}" type="pres">
      <dgm:prSet presAssocID="{238994C6-EA75-4FF2-BDD9-395427629331}" presName="sibTrans" presStyleLbl="sibTrans1D1" presStyleIdx="1" presStyleCnt="5"/>
      <dgm:spPr/>
      <dgm:t>
        <a:bodyPr/>
        <a:lstStyle/>
        <a:p>
          <a:endParaRPr lang="en-US"/>
        </a:p>
      </dgm:t>
    </dgm:pt>
    <dgm:pt modelId="{7DDCD475-D3C9-42D4-80BF-FF57D54081F5}" type="pres">
      <dgm:prSet presAssocID="{97CE6ED9-1358-49FE-8CD9-5DB2FD7E0B83}" presName="node" presStyleLbl="node1" presStyleIdx="2" presStyleCnt="5">
        <dgm:presLayoutVars>
          <dgm:bulletEnabled val="1"/>
        </dgm:presLayoutVars>
      </dgm:prSet>
      <dgm:spPr/>
      <dgm:t>
        <a:bodyPr/>
        <a:lstStyle/>
        <a:p>
          <a:endParaRPr lang="en-US"/>
        </a:p>
      </dgm:t>
    </dgm:pt>
    <dgm:pt modelId="{01245771-D7E0-46A6-BC4E-EB6C05DCCC61}" type="pres">
      <dgm:prSet presAssocID="{97CE6ED9-1358-49FE-8CD9-5DB2FD7E0B83}" presName="spNode" presStyleCnt="0"/>
      <dgm:spPr/>
    </dgm:pt>
    <dgm:pt modelId="{D1545D31-5963-403A-823C-3D65DD74A394}" type="pres">
      <dgm:prSet presAssocID="{8FC8D41F-DABA-4568-B87F-D254B241217E}" presName="sibTrans" presStyleLbl="sibTrans1D1" presStyleIdx="2" presStyleCnt="5"/>
      <dgm:spPr/>
      <dgm:t>
        <a:bodyPr/>
        <a:lstStyle/>
        <a:p>
          <a:endParaRPr lang="en-US"/>
        </a:p>
      </dgm:t>
    </dgm:pt>
    <dgm:pt modelId="{74C14E75-23A7-4B79-BA28-BDB3BDB4893D}" type="pres">
      <dgm:prSet presAssocID="{2379D699-8F0E-4CF6-A438-8B55ED82D07B}" presName="node" presStyleLbl="node1" presStyleIdx="3" presStyleCnt="5">
        <dgm:presLayoutVars>
          <dgm:bulletEnabled val="1"/>
        </dgm:presLayoutVars>
      </dgm:prSet>
      <dgm:spPr/>
      <dgm:t>
        <a:bodyPr/>
        <a:lstStyle/>
        <a:p>
          <a:endParaRPr lang="en-US"/>
        </a:p>
      </dgm:t>
    </dgm:pt>
    <dgm:pt modelId="{89E06FDA-6C30-4E94-9C37-F66C2B454A77}" type="pres">
      <dgm:prSet presAssocID="{2379D699-8F0E-4CF6-A438-8B55ED82D07B}" presName="spNode" presStyleCnt="0"/>
      <dgm:spPr/>
    </dgm:pt>
    <dgm:pt modelId="{4286B03F-D75B-4648-AE77-C48F9273FBC3}" type="pres">
      <dgm:prSet presAssocID="{F555A554-98DA-4E85-93AF-82CF08D9F6FD}" presName="sibTrans" presStyleLbl="sibTrans1D1" presStyleIdx="3" presStyleCnt="5"/>
      <dgm:spPr/>
      <dgm:t>
        <a:bodyPr/>
        <a:lstStyle/>
        <a:p>
          <a:endParaRPr lang="en-US"/>
        </a:p>
      </dgm:t>
    </dgm:pt>
    <dgm:pt modelId="{8FF1CFCC-F400-4FC9-B595-94C62B0A97FA}" type="pres">
      <dgm:prSet presAssocID="{A33336EE-DAEA-44F3-BCFF-0724239A8052}" presName="node" presStyleLbl="node1" presStyleIdx="4" presStyleCnt="5">
        <dgm:presLayoutVars>
          <dgm:bulletEnabled val="1"/>
        </dgm:presLayoutVars>
      </dgm:prSet>
      <dgm:spPr/>
      <dgm:t>
        <a:bodyPr/>
        <a:lstStyle/>
        <a:p>
          <a:endParaRPr lang="en-US"/>
        </a:p>
      </dgm:t>
    </dgm:pt>
    <dgm:pt modelId="{6409595A-062A-4FEC-824A-1A62F6F7A178}" type="pres">
      <dgm:prSet presAssocID="{A33336EE-DAEA-44F3-BCFF-0724239A8052}" presName="spNode" presStyleCnt="0"/>
      <dgm:spPr/>
    </dgm:pt>
    <dgm:pt modelId="{8435AE32-84C5-4D94-9594-C28AEB7AF920}" type="pres">
      <dgm:prSet presAssocID="{BD475169-1EB0-4A9C-90A0-9616350B5291}" presName="sibTrans" presStyleLbl="sibTrans1D1" presStyleIdx="4" presStyleCnt="5"/>
      <dgm:spPr/>
      <dgm:t>
        <a:bodyPr/>
        <a:lstStyle/>
        <a:p>
          <a:endParaRPr lang="en-US"/>
        </a:p>
      </dgm:t>
    </dgm:pt>
  </dgm:ptLst>
  <dgm:cxnLst>
    <dgm:cxn modelId="{8E340A7F-5984-4F2E-BC83-BBEAEEAD31FA}" type="presOf" srcId="{97CE6ED9-1358-49FE-8CD9-5DB2FD7E0B83}" destId="{7DDCD475-D3C9-42D4-80BF-FF57D54081F5}" srcOrd="0" destOrd="0" presId="urn:microsoft.com/office/officeart/2005/8/layout/cycle6"/>
    <dgm:cxn modelId="{A6D6513A-D075-45E0-8532-68956A140689}" srcId="{77A2CDA3-C678-4E29-81CC-6A1D906FB341}" destId="{ACF26622-8E76-4219-9EDB-33CEE88197F8}" srcOrd="1" destOrd="0" parTransId="{595FAB32-964E-4A65-AC6D-FAD258ECAB64}" sibTransId="{238994C6-EA75-4FF2-BDD9-395427629331}"/>
    <dgm:cxn modelId="{6C9D2711-87B2-4648-8403-058AD7B67388}" type="presOf" srcId="{8FC8D41F-DABA-4568-B87F-D254B241217E}" destId="{D1545D31-5963-403A-823C-3D65DD74A394}" srcOrd="0" destOrd="0" presId="urn:microsoft.com/office/officeart/2005/8/layout/cycle6"/>
    <dgm:cxn modelId="{F62C553A-40EB-4D25-AC3B-74D8E606B91A}" type="presOf" srcId="{A33336EE-DAEA-44F3-BCFF-0724239A8052}" destId="{8FF1CFCC-F400-4FC9-B595-94C62B0A97FA}" srcOrd="0" destOrd="0" presId="urn:microsoft.com/office/officeart/2005/8/layout/cycle6"/>
    <dgm:cxn modelId="{4AEC7261-E198-456C-A010-841D10C52C47}" srcId="{77A2CDA3-C678-4E29-81CC-6A1D906FB341}" destId="{A33336EE-DAEA-44F3-BCFF-0724239A8052}" srcOrd="4" destOrd="0" parTransId="{1C5EFBC5-448E-4629-B782-2B670732206D}" sibTransId="{BD475169-1EB0-4A9C-90A0-9616350B5291}"/>
    <dgm:cxn modelId="{94F05558-7AC1-4F17-8E1F-472258EC8E37}" type="presOf" srcId="{F555A554-98DA-4E85-93AF-82CF08D9F6FD}" destId="{4286B03F-D75B-4648-AE77-C48F9273FBC3}" srcOrd="0" destOrd="0" presId="urn:microsoft.com/office/officeart/2005/8/layout/cycle6"/>
    <dgm:cxn modelId="{D3838673-4289-4CE8-A6EF-38E5284C7399}" srcId="{77A2CDA3-C678-4E29-81CC-6A1D906FB341}" destId="{2379D699-8F0E-4CF6-A438-8B55ED82D07B}" srcOrd="3" destOrd="0" parTransId="{81A4CE77-5DE4-46D3-A27F-22DADB701FC0}" sibTransId="{F555A554-98DA-4E85-93AF-82CF08D9F6FD}"/>
    <dgm:cxn modelId="{E0F2B549-94D7-4374-A18F-6A6B620ED4C2}" type="presOf" srcId="{4EA5E833-CF1C-4021-8832-C4FA23C59376}" destId="{DCFDB783-53C9-4C4E-BD42-11A5025045BB}" srcOrd="0" destOrd="0" presId="urn:microsoft.com/office/officeart/2005/8/layout/cycle6"/>
    <dgm:cxn modelId="{4DAFB356-7C5A-4192-BCA4-0B4A5964E0CD}" type="presOf" srcId="{D835C5C6-E496-48B0-90AC-58700864A840}" destId="{DE6991F5-DCAA-48FC-A43F-8BA15F5C6D61}" srcOrd="0" destOrd="0" presId="urn:microsoft.com/office/officeart/2005/8/layout/cycle6"/>
    <dgm:cxn modelId="{1E26BF1E-7371-467C-8B30-352A9050ECD3}" type="presOf" srcId="{77A2CDA3-C678-4E29-81CC-6A1D906FB341}" destId="{A1F35C94-B03F-4D5A-BF18-95A1AA61B33B}" srcOrd="0" destOrd="0" presId="urn:microsoft.com/office/officeart/2005/8/layout/cycle6"/>
    <dgm:cxn modelId="{40362F48-9D8C-4067-A94E-A2E0F1A7A71B}" type="presOf" srcId="{BD475169-1EB0-4A9C-90A0-9616350B5291}" destId="{8435AE32-84C5-4D94-9594-C28AEB7AF920}" srcOrd="0" destOrd="0" presId="urn:microsoft.com/office/officeart/2005/8/layout/cycle6"/>
    <dgm:cxn modelId="{1F84DD94-AD59-4BF3-BB31-CD424DAA1D21}" type="presOf" srcId="{238994C6-EA75-4FF2-BDD9-395427629331}" destId="{4F91547B-7F74-4876-B4F4-260405C28952}" srcOrd="0" destOrd="0" presId="urn:microsoft.com/office/officeart/2005/8/layout/cycle6"/>
    <dgm:cxn modelId="{521C20A8-DD82-4DDD-B080-57CFF08E5CB3}" srcId="{77A2CDA3-C678-4E29-81CC-6A1D906FB341}" destId="{4EA5E833-CF1C-4021-8832-C4FA23C59376}" srcOrd="0" destOrd="0" parTransId="{08E6045C-F447-4CE7-BC62-7548325E1D1B}" sibTransId="{D835C5C6-E496-48B0-90AC-58700864A840}"/>
    <dgm:cxn modelId="{14F0B949-F973-4A9C-82E0-780F710F00E4}" type="presOf" srcId="{ACF26622-8E76-4219-9EDB-33CEE88197F8}" destId="{EF04C8D2-835E-4976-A521-A8F4509312AC}" srcOrd="0" destOrd="0" presId="urn:microsoft.com/office/officeart/2005/8/layout/cycle6"/>
    <dgm:cxn modelId="{EE95733F-1698-4BB7-BDD9-D76EBC124459}" srcId="{77A2CDA3-C678-4E29-81CC-6A1D906FB341}" destId="{97CE6ED9-1358-49FE-8CD9-5DB2FD7E0B83}" srcOrd="2" destOrd="0" parTransId="{E12F24CC-1E51-4A37-BE74-DE43AC7ABCDB}" sibTransId="{8FC8D41F-DABA-4568-B87F-D254B241217E}"/>
    <dgm:cxn modelId="{F495A121-94DD-4F4B-9432-389765C828D7}" type="presOf" srcId="{2379D699-8F0E-4CF6-A438-8B55ED82D07B}" destId="{74C14E75-23A7-4B79-BA28-BDB3BDB4893D}" srcOrd="0" destOrd="0" presId="urn:microsoft.com/office/officeart/2005/8/layout/cycle6"/>
    <dgm:cxn modelId="{6DA9459C-CA3A-43CF-B56C-399F7309EF1B}" type="presParOf" srcId="{A1F35C94-B03F-4D5A-BF18-95A1AA61B33B}" destId="{DCFDB783-53C9-4C4E-BD42-11A5025045BB}" srcOrd="0" destOrd="0" presId="urn:microsoft.com/office/officeart/2005/8/layout/cycle6"/>
    <dgm:cxn modelId="{4F7E412B-1492-4AA7-A8E2-C1978935E054}" type="presParOf" srcId="{A1F35C94-B03F-4D5A-BF18-95A1AA61B33B}" destId="{FA6CD8C9-4997-406F-8887-A5C3196512D8}" srcOrd="1" destOrd="0" presId="urn:microsoft.com/office/officeart/2005/8/layout/cycle6"/>
    <dgm:cxn modelId="{B04ED607-481F-4CCF-93B0-AAA47F554B86}" type="presParOf" srcId="{A1F35C94-B03F-4D5A-BF18-95A1AA61B33B}" destId="{DE6991F5-DCAA-48FC-A43F-8BA15F5C6D61}" srcOrd="2" destOrd="0" presId="urn:microsoft.com/office/officeart/2005/8/layout/cycle6"/>
    <dgm:cxn modelId="{05231002-C521-41C8-A163-1F8F58E67A77}" type="presParOf" srcId="{A1F35C94-B03F-4D5A-BF18-95A1AA61B33B}" destId="{EF04C8D2-835E-4976-A521-A8F4509312AC}" srcOrd="3" destOrd="0" presId="urn:microsoft.com/office/officeart/2005/8/layout/cycle6"/>
    <dgm:cxn modelId="{281A7207-4FC5-4785-A96C-BD5EC4F05228}" type="presParOf" srcId="{A1F35C94-B03F-4D5A-BF18-95A1AA61B33B}" destId="{C29671D2-FAC5-45ED-B5EB-495E00C46328}" srcOrd="4" destOrd="0" presId="urn:microsoft.com/office/officeart/2005/8/layout/cycle6"/>
    <dgm:cxn modelId="{562D0E5F-CEF9-4A30-8403-7ADD538526CB}" type="presParOf" srcId="{A1F35C94-B03F-4D5A-BF18-95A1AA61B33B}" destId="{4F91547B-7F74-4876-B4F4-260405C28952}" srcOrd="5" destOrd="0" presId="urn:microsoft.com/office/officeart/2005/8/layout/cycle6"/>
    <dgm:cxn modelId="{5C79AAD1-657B-4CBA-AABF-AD68C852A1C0}" type="presParOf" srcId="{A1F35C94-B03F-4D5A-BF18-95A1AA61B33B}" destId="{7DDCD475-D3C9-42D4-80BF-FF57D54081F5}" srcOrd="6" destOrd="0" presId="urn:microsoft.com/office/officeart/2005/8/layout/cycle6"/>
    <dgm:cxn modelId="{713FFC9E-F8FB-4E49-A769-C84065D2C9C6}" type="presParOf" srcId="{A1F35C94-B03F-4D5A-BF18-95A1AA61B33B}" destId="{01245771-D7E0-46A6-BC4E-EB6C05DCCC61}" srcOrd="7" destOrd="0" presId="urn:microsoft.com/office/officeart/2005/8/layout/cycle6"/>
    <dgm:cxn modelId="{A6F57584-6F0B-4823-8D2D-74759B9D56C3}" type="presParOf" srcId="{A1F35C94-B03F-4D5A-BF18-95A1AA61B33B}" destId="{D1545D31-5963-403A-823C-3D65DD74A394}" srcOrd="8" destOrd="0" presId="urn:microsoft.com/office/officeart/2005/8/layout/cycle6"/>
    <dgm:cxn modelId="{62CCE73B-697B-43ED-AA7D-D8284FB7EB70}" type="presParOf" srcId="{A1F35C94-B03F-4D5A-BF18-95A1AA61B33B}" destId="{74C14E75-23A7-4B79-BA28-BDB3BDB4893D}" srcOrd="9" destOrd="0" presId="urn:microsoft.com/office/officeart/2005/8/layout/cycle6"/>
    <dgm:cxn modelId="{863738DC-4C8D-4A9A-8DA0-AB4841279F9A}" type="presParOf" srcId="{A1F35C94-B03F-4D5A-BF18-95A1AA61B33B}" destId="{89E06FDA-6C30-4E94-9C37-F66C2B454A77}" srcOrd="10" destOrd="0" presId="urn:microsoft.com/office/officeart/2005/8/layout/cycle6"/>
    <dgm:cxn modelId="{A413B16D-3778-4C5D-8584-BD7989DEC0FA}" type="presParOf" srcId="{A1F35C94-B03F-4D5A-BF18-95A1AA61B33B}" destId="{4286B03F-D75B-4648-AE77-C48F9273FBC3}" srcOrd="11" destOrd="0" presId="urn:microsoft.com/office/officeart/2005/8/layout/cycle6"/>
    <dgm:cxn modelId="{68DBA03C-2A64-4C9F-AF63-DE4490D02F12}" type="presParOf" srcId="{A1F35C94-B03F-4D5A-BF18-95A1AA61B33B}" destId="{8FF1CFCC-F400-4FC9-B595-94C62B0A97FA}" srcOrd="12" destOrd="0" presId="urn:microsoft.com/office/officeart/2005/8/layout/cycle6"/>
    <dgm:cxn modelId="{745D3C38-AF0D-49C0-AA8A-4A9C7C89692E}" type="presParOf" srcId="{A1F35C94-B03F-4D5A-BF18-95A1AA61B33B}" destId="{6409595A-062A-4FEC-824A-1A62F6F7A178}" srcOrd="13" destOrd="0" presId="urn:microsoft.com/office/officeart/2005/8/layout/cycle6"/>
    <dgm:cxn modelId="{5BE9B2C4-C252-4F89-ABC8-8DD427A4B683}" type="presParOf" srcId="{A1F35C94-B03F-4D5A-BF18-95A1AA61B33B}" destId="{8435AE32-84C5-4D94-9594-C28AEB7AF920}"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BFCDC-9B85-4E6F-9500-2E31C60E74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414F56C-E49D-4E2F-BE43-95FCA0C244E1}">
      <dgm:prSet/>
      <dgm:spPr/>
      <dgm:t>
        <a:bodyPr/>
        <a:lstStyle/>
        <a:p>
          <a:pPr rtl="0"/>
          <a:r>
            <a:rPr lang="en-US" dirty="0" smtClean="0"/>
            <a:t>YOUR NAME</a:t>
          </a:r>
          <a:endParaRPr lang="en-US" dirty="0"/>
        </a:p>
      </dgm:t>
    </dgm:pt>
    <dgm:pt modelId="{7A80767C-EFB2-4673-95AC-136575B9D488}" type="parTrans" cxnId="{E46DCA7D-7BB8-4E3F-BE68-73CE6F7B7FFF}">
      <dgm:prSet/>
      <dgm:spPr/>
      <dgm:t>
        <a:bodyPr/>
        <a:lstStyle/>
        <a:p>
          <a:endParaRPr lang="en-US"/>
        </a:p>
      </dgm:t>
    </dgm:pt>
    <dgm:pt modelId="{1C287FB8-7590-4B2F-910D-676CEBBC9CFF}" type="sibTrans" cxnId="{E46DCA7D-7BB8-4E3F-BE68-73CE6F7B7FFF}">
      <dgm:prSet/>
      <dgm:spPr/>
      <dgm:t>
        <a:bodyPr/>
        <a:lstStyle/>
        <a:p>
          <a:endParaRPr lang="en-US"/>
        </a:p>
      </dgm:t>
    </dgm:pt>
    <dgm:pt modelId="{4105E2AF-5FFE-405C-9772-F3BFCAB31B26}">
      <dgm:prSet/>
      <dgm:spPr/>
      <dgm:t>
        <a:bodyPr/>
        <a:lstStyle/>
        <a:p>
          <a:pPr rtl="0"/>
          <a:r>
            <a:rPr lang="en-US" dirty="0" smtClean="0"/>
            <a:t>YOUR ORGANIZATION</a:t>
          </a:r>
          <a:endParaRPr lang="en-US" dirty="0"/>
        </a:p>
      </dgm:t>
    </dgm:pt>
    <dgm:pt modelId="{F6097567-01A5-4270-BAAB-D6C6666E41DF}" type="parTrans" cxnId="{2C0F4B50-A23C-44CC-9288-8EF9C6516B8A}">
      <dgm:prSet/>
      <dgm:spPr/>
      <dgm:t>
        <a:bodyPr/>
        <a:lstStyle/>
        <a:p>
          <a:endParaRPr lang="en-US"/>
        </a:p>
      </dgm:t>
    </dgm:pt>
    <dgm:pt modelId="{AF1FB96B-B757-4F38-AB11-038FAAE9CE40}" type="sibTrans" cxnId="{2C0F4B50-A23C-44CC-9288-8EF9C6516B8A}">
      <dgm:prSet/>
      <dgm:spPr/>
      <dgm:t>
        <a:bodyPr/>
        <a:lstStyle/>
        <a:p>
          <a:endParaRPr lang="en-US"/>
        </a:p>
      </dgm:t>
    </dgm:pt>
    <dgm:pt modelId="{A6F1758A-C15C-4E9B-B63F-58E8C22F22AF}">
      <dgm:prSet/>
      <dgm:spPr/>
      <dgm:t>
        <a:bodyPr/>
        <a:lstStyle/>
        <a:p>
          <a:pPr rtl="0"/>
          <a:r>
            <a:rPr lang="en-US" dirty="0" smtClean="0"/>
            <a:t>YOUR ROLE</a:t>
          </a:r>
          <a:endParaRPr lang="en-US" dirty="0"/>
        </a:p>
      </dgm:t>
    </dgm:pt>
    <dgm:pt modelId="{C3C63CAB-CB93-4259-BE0C-CCC2E591C135}" type="parTrans" cxnId="{071D8C67-14D8-46A3-882E-DE24695E7AD3}">
      <dgm:prSet/>
      <dgm:spPr/>
      <dgm:t>
        <a:bodyPr/>
        <a:lstStyle/>
        <a:p>
          <a:endParaRPr lang="en-US"/>
        </a:p>
      </dgm:t>
    </dgm:pt>
    <dgm:pt modelId="{C7F4877D-F3DD-40AE-ACCF-FDE1A6BB30CD}" type="sibTrans" cxnId="{071D8C67-14D8-46A3-882E-DE24695E7AD3}">
      <dgm:prSet/>
      <dgm:spPr/>
      <dgm:t>
        <a:bodyPr/>
        <a:lstStyle/>
        <a:p>
          <a:endParaRPr lang="en-US"/>
        </a:p>
      </dgm:t>
    </dgm:pt>
    <dgm:pt modelId="{007C98EB-3C3B-4FE2-BCB0-3583D35A0F38}" type="pres">
      <dgm:prSet presAssocID="{B78BFCDC-9B85-4E6F-9500-2E31C60E74A9}" presName="Name0" presStyleCnt="0">
        <dgm:presLayoutVars>
          <dgm:chMax val="7"/>
          <dgm:chPref val="7"/>
          <dgm:dir/>
        </dgm:presLayoutVars>
      </dgm:prSet>
      <dgm:spPr/>
      <dgm:t>
        <a:bodyPr/>
        <a:lstStyle/>
        <a:p>
          <a:endParaRPr lang="en-US"/>
        </a:p>
      </dgm:t>
    </dgm:pt>
    <dgm:pt modelId="{CE204CA7-0569-45E6-9701-2E252B7B56B7}" type="pres">
      <dgm:prSet presAssocID="{B78BFCDC-9B85-4E6F-9500-2E31C60E74A9}" presName="Name1" presStyleCnt="0"/>
      <dgm:spPr/>
    </dgm:pt>
    <dgm:pt modelId="{5FE55BD8-EE7F-4BF2-BA0F-A668693305FA}" type="pres">
      <dgm:prSet presAssocID="{B78BFCDC-9B85-4E6F-9500-2E31C60E74A9}" presName="cycle" presStyleCnt="0"/>
      <dgm:spPr/>
    </dgm:pt>
    <dgm:pt modelId="{9FCCA901-AD09-40F0-9539-A910EA71F765}" type="pres">
      <dgm:prSet presAssocID="{B78BFCDC-9B85-4E6F-9500-2E31C60E74A9}" presName="srcNode" presStyleLbl="node1" presStyleIdx="0" presStyleCnt="3"/>
      <dgm:spPr/>
    </dgm:pt>
    <dgm:pt modelId="{0BC4BEB9-0A82-471A-A100-1D099285122A}" type="pres">
      <dgm:prSet presAssocID="{B78BFCDC-9B85-4E6F-9500-2E31C60E74A9}" presName="conn" presStyleLbl="parChTrans1D2" presStyleIdx="0" presStyleCnt="1"/>
      <dgm:spPr/>
      <dgm:t>
        <a:bodyPr/>
        <a:lstStyle/>
        <a:p>
          <a:endParaRPr lang="en-US"/>
        </a:p>
      </dgm:t>
    </dgm:pt>
    <dgm:pt modelId="{E217FA45-7A42-4EA6-B811-F2E1DCDBD38D}" type="pres">
      <dgm:prSet presAssocID="{B78BFCDC-9B85-4E6F-9500-2E31C60E74A9}" presName="extraNode" presStyleLbl="node1" presStyleIdx="0" presStyleCnt="3"/>
      <dgm:spPr/>
    </dgm:pt>
    <dgm:pt modelId="{30ADB749-3212-45C7-83C6-D12A0B7C8DE6}" type="pres">
      <dgm:prSet presAssocID="{B78BFCDC-9B85-4E6F-9500-2E31C60E74A9}" presName="dstNode" presStyleLbl="node1" presStyleIdx="0" presStyleCnt="3"/>
      <dgm:spPr/>
    </dgm:pt>
    <dgm:pt modelId="{64218762-9057-44A2-B460-1AA583818609}" type="pres">
      <dgm:prSet presAssocID="{D414F56C-E49D-4E2F-BE43-95FCA0C244E1}" presName="text_1" presStyleLbl="node1" presStyleIdx="0" presStyleCnt="3">
        <dgm:presLayoutVars>
          <dgm:bulletEnabled val="1"/>
        </dgm:presLayoutVars>
      </dgm:prSet>
      <dgm:spPr/>
      <dgm:t>
        <a:bodyPr/>
        <a:lstStyle/>
        <a:p>
          <a:endParaRPr lang="en-US"/>
        </a:p>
      </dgm:t>
    </dgm:pt>
    <dgm:pt modelId="{60F087DB-69FE-49AB-9B12-40C844D6D444}" type="pres">
      <dgm:prSet presAssocID="{D414F56C-E49D-4E2F-BE43-95FCA0C244E1}" presName="accent_1" presStyleCnt="0"/>
      <dgm:spPr/>
    </dgm:pt>
    <dgm:pt modelId="{853166D1-F64D-455D-8D13-6B2727169880}" type="pres">
      <dgm:prSet presAssocID="{D414F56C-E49D-4E2F-BE43-95FCA0C244E1}" presName="accentRepeatNode" presStyleLbl="solidFgAcc1" presStyleIdx="0" presStyleCnt="3"/>
      <dgm:spPr/>
    </dgm:pt>
    <dgm:pt modelId="{D6300A2D-CFA7-4BFC-B45D-324F4411427B}" type="pres">
      <dgm:prSet presAssocID="{4105E2AF-5FFE-405C-9772-F3BFCAB31B26}" presName="text_2" presStyleLbl="node1" presStyleIdx="1" presStyleCnt="3">
        <dgm:presLayoutVars>
          <dgm:bulletEnabled val="1"/>
        </dgm:presLayoutVars>
      </dgm:prSet>
      <dgm:spPr/>
      <dgm:t>
        <a:bodyPr/>
        <a:lstStyle/>
        <a:p>
          <a:endParaRPr lang="en-US"/>
        </a:p>
      </dgm:t>
    </dgm:pt>
    <dgm:pt modelId="{45CD14EE-EA1E-446B-A004-7EBD9C5BA2D1}" type="pres">
      <dgm:prSet presAssocID="{4105E2AF-5FFE-405C-9772-F3BFCAB31B26}" presName="accent_2" presStyleCnt="0"/>
      <dgm:spPr/>
    </dgm:pt>
    <dgm:pt modelId="{C6165333-C63A-4F34-8559-6F2E2784E20C}" type="pres">
      <dgm:prSet presAssocID="{4105E2AF-5FFE-405C-9772-F3BFCAB31B26}" presName="accentRepeatNode" presStyleLbl="solidFgAcc1" presStyleIdx="1" presStyleCnt="3"/>
      <dgm:spPr/>
    </dgm:pt>
    <dgm:pt modelId="{C35EA1FA-3EB5-4C3C-94CC-DE865156A3C3}" type="pres">
      <dgm:prSet presAssocID="{A6F1758A-C15C-4E9B-B63F-58E8C22F22AF}" presName="text_3" presStyleLbl="node1" presStyleIdx="2" presStyleCnt="3">
        <dgm:presLayoutVars>
          <dgm:bulletEnabled val="1"/>
        </dgm:presLayoutVars>
      </dgm:prSet>
      <dgm:spPr/>
      <dgm:t>
        <a:bodyPr/>
        <a:lstStyle/>
        <a:p>
          <a:endParaRPr lang="en-US"/>
        </a:p>
      </dgm:t>
    </dgm:pt>
    <dgm:pt modelId="{6D449A35-D4B0-4631-8624-98D9A15FEB69}" type="pres">
      <dgm:prSet presAssocID="{A6F1758A-C15C-4E9B-B63F-58E8C22F22AF}" presName="accent_3" presStyleCnt="0"/>
      <dgm:spPr/>
    </dgm:pt>
    <dgm:pt modelId="{5AB5F7C8-3391-4391-8920-E63177FD1995}" type="pres">
      <dgm:prSet presAssocID="{A6F1758A-C15C-4E9B-B63F-58E8C22F22AF}" presName="accentRepeatNode" presStyleLbl="solidFgAcc1" presStyleIdx="2" presStyleCnt="3"/>
      <dgm:spPr/>
    </dgm:pt>
  </dgm:ptLst>
  <dgm:cxnLst>
    <dgm:cxn modelId="{B38908AB-EA49-496E-9B4E-40F2947A6D92}" type="presOf" srcId="{A6F1758A-C15C-4E9B-B63F-58E8C22F22AF}" destId="{C35EA1FA-3EB5-4C3C-94CC-DE865156A3C3}" srcOrd="0" destOrd="0" presId="urn:microsoft.com/office/officeart/2008/layout/VerticalCurvedList"/>
    <dgm:cxn modelId="{2C0F4B50-A23C-44CC-9288-8EF9C6516B8A}" srcId="{B78BFCDC-9B85-4E6F-9500-2E31C60E74A9}" destId="{4105E2AF-5FFE-405C-9772-F3BFCAB31B26}" srcOrd="1" destOrd="0" parTransId="{F6097567-01A5-4270-BAAB-D6C6666E41DF}" sibTransId="{AF1FB96B-B757-4F38-AB11-038FAAE9CE40}"/>
    <dgm:cxn modelId="{7D06ABB7-D52F-4076-99C0-C0BC5366ADFA}" type="presOf" srcId="{1C287FB8-7590-4B2F-910D-676CEBBC9CFF}" destId="{0BC4BEB9-0A82-471A-A100-1D099285122A}" srcOrd="0" destOrd="0" presId="urn:microsoft.com/office/officeart/2008/layout/VerticalCurvedList"/>
    <dgm:cxn modelId="{62D32439-F1F1-496B-93E8-5BFB1A77D988}" type="presOf" srcId="{4105E2AF-5FFE-405C-9772-F3BFCAB31B26}" destId="{D6300A2D-CFA7-4BFC-B45D-324F4411427B}" srcOrd="0" destOrd="0" presId="urn:microsoft.com/office/officeart/2008/layout/VerticalCurvedList"/>
    <dgm:cxn modelId="{071D8C67-14D8-46A3-882E-DE24695E7AD3}" srcId="{B78BFCDC-9B85-4E6F-9500-2E31C60E74A9}" destId="{A6F1758A-C15C-4E9B-B63F-58E8C22F22AF}" srcOrd="2" destOrd="0" parTransId="{C3C63CAB-CB93-4259-BE0C-CCC2E591C135}" sibTransId="{C7F4877D-F3DD-40AE-ACCF-FDE1A6BB30CD}"/>
    <dgm:cxn modelId="{25B8B0A5-2770-4839-908B-58C2C426AFED}" type="presOf" srcId="{D414F56C-E49D-4E2F-BE43-95FCA0C244E1}" destId="{64218762-9057-44A2-B460-1AA583818609}" srcOrd="0" destOrd="0" presId="urn:microsoft.com/office/officeart/2008/layout/VerticalCurvedList"/>
    <dgm:cxn modelId="{642883FA-EB48-4A8D-9139-0D4523F1037D}" type="presOf" srcId="{B78BFCDC-9B85-4E6F-9500-2E31C60E74A9}" destId="{007C98EB-3C3B-4FE2-BCB0-3583D35A0F38}" srcOrd="0" destOrd="0" presId="urn:microsoft.com/office/officeart/2008/layout/VerticalCurvedList"/>
    <dgm:cxn modelId="{E46DCA7D-7BB8-4E3F-BE68-73CE6F7B7FFF}" srcId="{B78BFCDC-9B85-4E6F-9500-2E31C60E74A9}" destId="{D414F56C-E49D-4E2F-BE43-95FCA0C244E1}" srcOrd="0" destOrd="0" parTransId="{7A80767C-EFB2-4673-95AC-136575B9D488}" sibTransId="{1C287FB8-7590-4B2F-910D-676CEBBC9CFF}"/>
    <dgm:cxn modelId="{F165DAAA-9B2E-4B91-A4B4-89CA9DCBBEB7}" type="presParOf" srcId="{007C98EB-3C3B-4FE2-BCB0-3583D35A0F38}" destId="{CE204CA7-0569-45E6-9701-2E252B7B56B7}" srcOrd="0" destOrd="0" presId="urn:microsoft.com/office/officeart/2008/layout/VerticalCurvedList"/>
    <dgm:cxn modelId="{F8522BCA-110D-4C9C-A83D-2D4BB4A661FB}" type="presParOf" srcId="{CE204CA7-0569-45E6-9701-2E252B7B56B7}" destId="{5FE55BD8-EE7F-4BF2-BA0F-A668693305FA}" srcOrd="0" destOrd="0" presId="urn:microsoft.com/office/officeart/2008/layout/VerticalCurvedList"/>
    <dgm:cxn modelId="{1C88B62C-BB30-4E05-9706-20913BF6885C}" type="presParOf" srcId="{5FE55BD8-EE7F-4BF2-BA0F-A668693305FA}" destId="{9FCCA901-AD09-40F0-9539-A910EA71F765}" srcOrd="0" destOrd="0" presId="urn:microsoft.com/office/officeart/2008/layout/VerticalCurvedList"/>
    <dgm:cxn modelId="{ADFDEA6F-8168-4CDF-98A2-82CF17211C6D}" type="presParOf" srcId="{5FE55BD8-EE7F-4BF2-BA0F-A668693305FA}" destId="{0BC4BEB9-0A82-471A-A100-1D099285122A}" srcOrd="1" destOrd="0" presId="urn:microsoft.com/office/officeart/2008/layout/VerticalCurvedList"/>
    <dgm:cxn modelId="{4B96656B-103C-4688-A3AD-F9FC182C1626}" type="presParOf" srcId="{5FE55BD8-EE7F-4BF2-BA0F-A668693305FA}" destId="{E217FA45-7A42-4EA6-B811-F2E1DCDBD38D}" srcOrd="2" destOrd="0" presId="urn:microsoft.com/office/officeart/2008/layout/VerticalCurvedList"/>
    <dgm:cxn modelId="{B65E5DC7-6DC2-49F6-A602-7ACB75BE6C13}" type="presParOf" srcId="{5FE55BD8-EE7F-4BF2-BA0F-A668693305FA}" destId="{30ADB749-3212-45C7-83C6-D12A0B7C8DE6}" srcOrd="3" destOrd="0" presId="urn:microsoft.com/office/officeart/2008/layout/VerticalCurvedList"/>
    <dgm:cxn modelId="{E49E220C-05AB-45A7-9538-A829FF4DABCA}" type="presParOf" srcId="{CE204CA7-0569-45E6-9701-2E252B7B56B7}" destId="{64218762-9057-44A2-B460-1AA583818609}" srcOrd="1" destOrd="0" presId="urn:microsoft.com/office/officeart/2008/layout/VerticalCurvedList"/>
    <dgm:cxn modelId="{977992C5-D894-42F2-9C3A-23A86905AE29}" type="presParOf" srcId="{CE204CA7-0569-45E6-9701-2E252B7B56B7}" destId="{60F087DB-69FE-49AB-9B12-40C844D6D444}" srcOrd="2" destOrd="0" presId="urn:microsoft.com/office/officeart/2008/layout/VerticalCurvedList"/>
    <dgm:cxn modelId="{CAD91358-BA46-44DF-8BBF-5ABE68FBE62F}" type="presParOf" srcId="{60F087DB-69FE-49AB-9B12-40C844D6D444}" destId="{853166D1-F64D-455D-8D13-6B2727169880}" srcOrd="0" destOrd="0" presId="urn:microsoft.com/office/officeart/2008/layout/VerticalCurvedList"/>
    <dgm:cxn modelId="{A7E56308-3111-427D-9A91-3FAF0259D236}" type="presParOf" srcId="{CE204CA7-0569-45E6-9701-2E252B7B56B7}" destId="{D6300A2D-CFA7-4BFC-B45D-324F4411427B}" srcOrd="3" destOrd="0" presId="urn:microsoft.com/office/officeart/2008/layout/VerticalCurvedList"/>
    <dgm:cxn modelId="{14181A2D-5A93-43F3-B0C9-5591244BD217}" type="presParOf" srcId="{CE204CA7-0569-45E6-9701-2E252B7B56B7}" destId="{45CD14EE-EA1E-446B-A004-7EBD9C5BA2D1}" srcOrd="4" destOrd="0" presId="urn:microsoft.com/office/officeart/2008/layout/VerticalCurvedList"/>
    <dgm:cxn modelId="{A92AAE1F-C906-4157-AC9B-6E47E2BC2758}" type="presParOf" srcId="{45CD14EE-EA1E-446B-A004-7EBD9C5BA2D1}" destId="{C6165333-C63A-4F34-8559-6F2E2784E20C}" srcOrd="0" destOrd="0" presId="urn:microsoft.com/office/officeart/2008/layout/VerticalCurvedList"/>
    <dgm:cxn modelId="{A7F75C8C-D361-4045-B2BB-A1F05BDD0FCB}" type="presParOf" srcId="{CE204CA7-0569-45E6-9701-2E252B7B56B7}" destId="{C35EA1FA-3EB5-4C3C-94CC-DE865156A3C3}" srcOrd="5" destOrd="0" presId="urn:microsoft.com/office/officeart/2008/layout/VerticalCurvedList"/>
    <dgm:cxn modelId="{7CAC391C-0354-4A3B-8CD9-163F39A5DCDC}" type="presParOf" srcId="{CE204CA7-0569-45E6-9701-2E252B7B56B7}" destId="{6D449A35-D4B0-4631-8624-98D9A15FEB69}" srcOrd="6" destOrd="0" presId="urn:microsoft.com/office/officeart/2008/layout/VerticalCurvedList"/>
    <dgm:cxn modelId="{AE032933-302D-4C46-BFE2-7EF8727E8556}" type="presParOf" srcId="{6D449A35-D4B0-4631-8624-98D9A15FEB69}" destId="{5AB5F7C8-3391-4391-8920-E63177FD19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A0183-2778-4122-8975-7AED801038CC}"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5AE49C78-2CAD-40A0-A355-6A3855E8490E}">
      <dgm:prSet/>
      <dgm:spPr/>
      <dgm:t>
        <a:bodyPr/>
        <a:lstStyle/>
        <a:p>
          <a:pPr rtl="0"/>
          <a:r>
            <a:rPr lang="en-US" dirty="0" smtClean="0"/>
            <a:t>Understand Organizational Culture</a:t>
          </a:r>
          <a:endParaRPr lang="en-US" dirty="0"/>
        </a:p>
      </dgm:t>
    </dgm:pt>
    <dgm:pt modelId="{8D3855AD-FEB2-4E8C-8B27-6D6D5B769B27}" type="parTrans" cxnId="{E0BB20F3-8558-4F8C-AEE3-BE9E22C0A2B1}">
      <dgm:prSet/>
      <dgm:spPr/>
      <dgm:t>
        <a:bodyPr/>
        <a:lstStyle/>
        <a:p>
          <a:endParaRPr lang="en-US"/>
        </a:p>
      </dgm:t>
    </dgm:pt>
    <dgm:pt modelId="{43F2A680-4C7F-4F13-B9A7-E3F073206DB1}" type="sibTrans" cxnId="{E0BB20F3-8558-4F8C-AEE3-BE9E22C0A2B1}">
      <dgm:prSet/>
      <dgm:spPr/>
      <dgm:t>
        <a:bodyPr/>
        <a:lstStyle/>
        <a:p>
          <a:endParaRPr lang="en-US"/>
        </a:p>
      </dgm:t>
    </dgm:pt>
    <dgm:pt modelId="{8FC277AE-6FF5-4A4F-8A36-A63638846251}">
      <dgm:prSet/>
      <dgm:spPr/>
      <dgm:t>
        <a:bodyPr/>
        <a:lstStyle/>
        <a:p>
          <a:pPr rtl="0"/>
          <a:r>
            <a:rPr lang="en-US" dirty="0" smtClean="0"/>
            <a:t>Adapt Communication Style</a:t>
          </a:r>
          <a:endParaRPr lang="en-US" dirty="0"/>
        </a:p>
      </dgm:t>
    </dgm:pt>
    <dgm:pt modelId="{8C156DC6-DE21-4A78-AB7F-3EBFB4835BB0}" type="parTrans" cxnId="{5D558B62-41C0-47FD-9D47-16F59F588092}">
      <dgm:prSet/>
      <dgm:spPr/>
      <dgm:t>
        <a:bodyPr/>
        <a:lstStyle/>
        <a:p>
          <a:endParaRPr lang="en-US"/>
        </a:p>
      </dgm:t>
    </dgm:pt>
    <dgm:pt modelId="{18FFACD5-767B-438A-8C85-50E0AC74CC5F}" type="sibTrans" cxnId="{5D558B62-41C0-47FD-9D47-16F59F588092}">
      <dgm:prSet/>
      <dgm:spPr/>
      <dgm:t>
        <a:bodyPr/>
        <a:lstStyle/>
        <a:p>
          <a:endParaRPr lang="en-US"/>
        </a:p>
      </dgm:t>
    </dgm:pt>
    <dgm:pt modelId="{83ECC08E-3EED-4412-8106-F324965F686F}">
      <dgm:prSet/>
      <dgm:spPr/>
      <dgm:t>
        <a:bodyPr/>
        <a:lstStyle/>
        <a:p>
          <a:pPr rtl="0"/>
          <a:r>
            <a:rPr lang="en-US" dirty="0" smtClean="0"/>
            <a:t>Lead System Change</a:t>
          </a:r>
          <a:endParaRPr lang="en-US" dirty="0"/>
        </a:p>
      </dgm:t>
    </dgm:pt>
    <dgm:pt modelId="{5EF800B3-91F3-4D87-81C5-5D2F369FCF43}" type="parTrans" cxnId="{75A09F3B-F5F4-4700-9E98-4E0E81E64885}">
      <dgm:prSet/>
      <dgm:spPr/>
      <dgm:t>
        <a:bodyPr/>
        <a:lstStyle/>
        <a:p>
          <a:endParaRPr lang="en-US"/>
        </a:p>
      </dgm:t>
    </dgm:pt>
    <dgm:pt modelId="{907AE8CB-4E62-4B77-95B6-488C0FCFC0FB}" type="sibTrans" cxnId="{75A09F3B-F5F4-4700-9E98-4E0E81E64885}">
      <dgm:prSet/>
      <dgm:spPr/>
      <dgm:t>
        <a:bodyPr/>
        <a:lstStyle/>
        <a:p>
          <a:endParaRPr lang="en-US"/>
        </a:p>
      </dgm:t>
    </dgm:pt>
    <dgm:pt modelId="{2F95A69A-5492-475E-A9EA-87234E051147}" type="pres">
      <dgm:prSet presAssocID="{67CA0183-2778-4122-8975-7AED801038CC}" presName="linearFlow" presStyleCnt="0">
        <dgm:presLayoutVars>
          <dgm:dir/>
          <dgm:resizeHandles val="exact"/>
        </dgm:presLayoutVars>
      </dgm:prSet>
      <dgm:spPr/>
      <dgm:t>
        <a:bodyPr/>
        <a:lstStyle/>
        <a:p>
          <a:endParaRPr lang="en-US"/>
        </a:p>
      </dgm:t>
    </dgm:pt>
    <dgm:pt modelId="{DEFDD6BB-4B19-4AB5-9C27-832E74FF2C7D}" type="pres">
      <dgm:prSet presAssocID="{5AE49C78-2CAD-40A0-A355-6A3855E8490E}" presName="node" presStyleLbl="node1" presStyleIdx="0" presStyleCnt="3">
        <dgm:presLayoutVars>
          <dgm:bulletEnabled val="1"/>
        </dgm:presLayoutVars>
      </dgm:prSet>
      <dgm:spPr/>
      <dgm:t>
        <a:bodyPr/>
        <a:lstStyle/>
        <a:p>
          <a:endParaRPr lang="en-US"/>
        </a:p>
      </dgm:t>
    </dgm:pt>
    <dgm:pt modelId="{4BF2A5CE-77B9-4518-A117-62B8F53768F4}" type="pres">
      <dgm:prSet presAssocID="{43F2A680-4C7F-4F13-B9A7-E3F073206DB1}" presName="spacerL" presStyleCnt="0"/>
      <dgm:spPr/>
    </dgm:pt>
    <dgm:pt modelId="{2410DB18-F418-444D-A3F5-949C52601D35}" type="pres">
      <dgm:prSet presAssocID="{43F2A680-4C7F-4F13-B9A7-E3F073206DB1}" presName="sibTrans" presStyleLbl="sibTrans2D1" presStyleIdx="0" presStyleCnt="2"/>
      <dgm:spPr/>
      <dgm:t>
        <a:bodyPr/>
        <a:lstStyle/>
        <a:p>
          <a:endParaRPr lang="en-US"/>
        </a:p>
      </dgm:t>
    </dgm:pt>
    <dgm:pt modelId="{FF5413F9-811A-4CEC-9959-041988AA2417}" type="pres">
      <dgm:prSet presAssocID="{43F2A680-4C7F-4F13-B9A7-E3F073206DB1}" presName="spacerR" presStyleCnt="0"/>
      <dgm:spPr/>
    </dgm:pt>
    <dgm:pt modelId="{6701D356-D9BD-40AA-B17F-56CDC0D7A041}" type="pres">
      <dgm:prSet presAssocID="{8FC277AE-6FF5-4A4F-8A36-A63638846251}" presName="node" presStyleLbl="node1" presStyleIdx="1" presStyleCnt="3">
        <dgm:presLayoutVars>
          <dgm:bulletEnabled val="1"/>
        </dgm:presLayoutVars>
      </dgm:prSet>
      <dgm:spPr/>
      <dgm:t>
        <a:bodyPr/>
        <a:lstStyle/>
        <a:p>
          <a:endParaRPr lang="en-US"/>
        </a:p>
      </dgm:t>
    </dgm:pt>
    <dgm:pt modelId="{CE0DEC15-956A-417B-8236-5D227AD82B4F}" type="pres">
      <dgm:prSet presAssocID="{18FFACD5-767B-438A-8C85-50E0AC74CC5F}" presName="spacerL" presStyleCnt="0"/>
      <dgm:spPr/>
    </dgm:pt>
    <dgm:pt modelId="{C20FEFC7-8820-48BA-8D27-8EA106465A4C}" type="pres">
      <dgm:prSet presAssocID="{18FFACD5-767B-438A-8C85-50E0AC74CC5F}" presName="sibTrans" presStyleLbl="sibTrans2D1" presStyleIdx="1" presStyleCnt="2"/>
      <dgm:spPr/>
      <dgm:t>
        <a:bodyPr/>
        <a:lstStyle/>
        <a:p>
          <a:endParaRPr lang="en-US"/>
        </a:p>
      </dgm:t>
    </dgm:pt>
    <dgm:pt modelId="{09112816-2453-4129-9062-2429E8D12B27}" type="pres">
      <dgm:prSet presAssocID="{18FFACD5-767B-438A-8C85-50E0AC74CC5F}" presName="spacerR" presStyleCnt="0"/>
      <dgm:spPr/>
    </dgm:pt>
    <dgm:pt modelId="{4D2111A5-C6C7-4B1F-B7E2-39B8EDA5890F}" type="pres">
      <dgm:prSet presAssocID="{83ECC08E-3EED-4412-8106-F324965F686F}" presName="node" presStyleLbl="node1" presStyleIdx="2" presStyleCnt="3">
        <dgm:presLayoutVars>
          <dgm:bulletEnabled val="1"/>
        </dgm:presLayoutVars>
      </dgm:prSet>
      <dgm:spPr/>
      <dgm:t>
        <a:bodyPr/>
        <a:lstStyle/>
        <a:p>
          <a:endParaRPr lang="en-US"/>
        </a:p>
      </dgm:t>
    </dgm:pt>
  </dgm:ptLst>
  <dgm:cxnLst>
    <dgm:cxn modelId="{75A09F3B-F5F4-4700-9E98-4E0E81E64885}" srcId="{67CA0183-2778-4122-8975-7AED801038CC}" destId="{83ECC08E-3EED-4412-8106-F324965F686F}" srcOrd="2" destOrd="0" parTransId="{5EF800B3-91F3-4D87-81C5-5D2F369FCF43}" sibTransId="{907AE8CB-4E62-4B77-95B6-488C0FCFC0FB}"/>
    <dgm:cxn modelId="{F7A7DC4B-EB60-4513-9C1B-2E63E1B41B44}" type="presOf" srcId="{67CA0183-2778-4122-8975-7AED801038CC}" destId="{2F95A69A-5492-475E-A9EA-87234E051147}" srcOrd="0" destOrd="0" presId="urn:microsoft.com/office/officeart/2005/8/layout/equation1"/>
    <dgm:cxn modelId="{49F2A3CF-75CB-4EE4-830F-C337D1B24724}" type="presOf" srcId="{8FC277AE-6FF5-4A4F-8A36-A63638846251}" destId="{6701D356-D9BD-40AA-B17F-56CDC0D7A041}" srcOrd="0" destOrd="0" presId="urn:microsoft.com/office/officeart/2005/8/layout/equation1"/>
    <dgm:cxn modelId="{DF31AB5A-0E74-40A2-86E6-3F6F8CCCC8C8}" type="presOf" srcId="{43F2A680-4C7F-4F13-B9A7-E3F073206DB1}" destId="{2410DB18-F418-444D-A3F5-949C52601D35}" srcOrd="0" destOrd="0" presId="urn:microsoft.com/office/officeart/2005/8/layout/equation1"/>
    <dgm:cxn modelId="{5D558B62-41C0-47FD-9D47-16F59F588092}" srcId="{67CA0183-2778-4122-8975-7AED801038CC}" destId="{8FC277AE-6FF5-4A4F-8A36-A63638846251}" srcOrd="1" destOrd="0" parTransId="{8C156DC6-DE21-4A78-AB7F-3EBFB4835BB0}" sibTransId="{18FFACD5-767B-438A-8C85-50E0AC74CC5F}"/>
    <dgm:cxn modelId="{AEAFA086-DD4C-4BE2-A19F-2CE0EE0E07EF}" type="presOf" srcId="{83ECC08E-3EED-4412-8106-F324965F686F}" destId="{4D2111A5-C6C7-4B1F-B7E2-39B8EDA5890F}" srcOrd="0" destOrd="0" presId="urn:microsoft.com/office/officeart/2005/8/layout/equation1"/>
    <dgm:cxn modelId="{A5CE3C2D-62C6-4F24-83C8-267716E7CBCC}" type="presOf" srcId="{5AE49C78-2CAD-40A0-A355-6A3855E8490E}" destId="{DEFDD6BB-4B19-4AB5-9C27-832E74FF2C7D}" srcOrd="0" destOrd="0" presId="urn:microsoft.com/office/officeart/2005/8/layout/equation1"/>
    <dgm:cxn modelId="{D47A1F64-6022-459B-AB7C-10D576750B4A}" type="presOf" srcId="{18FFACD5-767B-438A-8C85-50E0AC74CC5F}" destId="{C20FEFC7-8820-48BA-8D27-8EA106465A4C}" srcOrd="0" destOrd="0" presId="urn:microsoft.com/office/officeart/2005/8/layout/equation1"/>
    <dgm:cxn modelId="{E0BB20F3-8558-4F8C-AEE3-BE9E22C0A2B1}" srcId="{67CA0183-2778-4122-8975-7AED801038CC}" destId="{5AE49C78-2CAD-40A0-A355-6A3855E8490E}" srcOrd="0" destOrd="0" parTransId="{8D3855AD-FEB2-4E8C-8B27-6D6D5B769B27}" sibTransId="{43F2A680-4C7F-4F13-B9A7-E3F073206DB1}"/>
    <dgm:cxn modelId="{CA40F845-9203-463F-AC75-C6E2C570A3BB}" type="presParOf" srcId="{2F95A69A-5492-475E-A9EA-87234E051147}" destId="{DEFDD6BB-4B19-4AB5-9C27-832E74FF2C7D}" srcOrd="0" destOrd="0" presId="urn:microsoft.com/office/officeart/2005/8/layout/equation1"/>
    <dgm:cxn modelId="{EF8ACCD0-4C40-4F70-BC67-52A4F09031B3}" type="presParOf" srcId="{2F95A69A-5492-475E-A9EA-87234E051147}" destId="{4BF2A5CE-77B9-4518-A117-62B8F53768F4}" srcOrd="1" destOrd="0" presId="urn:microsoft.com/office/officeart/2005/8/layout/equation1"/>
    <dgm:cxn modelId="{A70EFF97-83BC-4201-A23D-7857F6BFDB97}" type="presParOf" srcId="{2F95A69A-5492-475E-A9EA-87234E051147}" destId="{2410DB18-F418-444D-A3F5-949C52601D35}" srcOrd="2" destOrd="0" presId="urn:microsoft.com/office/officeart/2005/8/layout/equation1"/>
    <dgm:cxn modelId="{4B6AB6B6-7E04-4A32-8FAE-F47297CC1382}" type="presParOf" srcId="{2F95A69A-5492-475E-A9EA-87234E051147}" destId="{FF5413F9-811A-4CEC-9959-041988AA2417}" srcOrd="3" destOrd="0" presId="urn:microsoft.com/office/officeart/2005/8/layout/equation1"/>
    <dgm:cxn modelId="{65CE6C57-4955-45C0-878F-E0ED3EF06841}" type="presParOf" srcId="{2F95A69A-5492-475E-A9EA-87234E051147}" destId="{6701D356-D9BD-40AA-B17F-56CDC0D7A041}" srcOrd="4" destOrd="0" presId="urn:microsoft.com/office/officeart/2005/8/layout/equation1"/>
    <dgm:cxn modelId="{52381945-7786-4055-89D9-14539F1EB71F}" type="presParOf" srcId="{2F95A69A-5492-475E-A9EA-87234E051147}" destId="{CE0DEC15-956A-417B-8236-5D227AD82B4F}" srcOrd="5" destOrd="0" presId="urn:microsoft.com/office/officeart/2005/8/layout/equation1"/>
    <dgm:cxn modelId="{5196727F-EEF9-4792-A8D5-5A71425CA60C}" type="presParOf" srcId="{2F95A69A-5492-475E-A9EA-87234E051147}" destId="{C20FEFC7-8820-48BA-8D27-8EA106465A4C}" srcOrd="6" destOrd="0" presId="urn:microsoft.com/office/officeart/2005/8/layout/equation1"/>
    <dgm:cxn modelId="{9BE9E4B3-80B3-4A3A-8CD8-B0DA69FA154C}" type="presParOf" srcId="{2F95A69A-5492-475E-A9EA-87234E051147}" destId="{09112816-2453-4129-9062-2429E8D12B27}" srcOrd="7" destOrd="0" presId="urn:microsoft.com/office/officeart/2005/8/layout/equation1"/>
    <dgm:cxn modelId="{94D1CDC6-4E0E-4B11-837D-B28C084047ED}" type="presParOf" srcId="{2F95A69A-5492-475E-A9EA-87234E051147}" destId="{4D2111A5-C6C7-4B1F-B7E2-39B8EDA5890F}"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5FD3A-79D4-4696-9CA2-415E98AABE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BA583C-4301-485F-93E9-07C8B4697849}">
      <dgm:prSet/>
      <dgm:spPr/>
      <dgm:t>
        <a:bodyPr/>
        <a:lstStyle/>
        <a:p>
          <a:pPr rtl="0"/>
          <a:r>
            <a:rPr lang="en-US" dirty="0" smtClean="0"/>
            <a:t>Dominant Characteristics</a:t>
          </a:r>
          <a:endParaRPr lang="en-US" dirty="0"/>
        </a:p>
      </dgm:t>
    </dgm:pt>
    <dgm:pt modelId="{4CD2F5BB-8330-4FD3-9B62-6D8F83190A93}" type="parTrans" cxnId="{FA1007F2-8666-4D05-AB76-18BE75043E4B}">
      <dgm:prSet/>
      <dgm:spPr/>
      <dgm:t>
        <a:bodyPr/>
        <a:lstStyle/>
        <a:p>
          <a:endParaRPr lang="en-US"/>
        </a:p>
      </dgm:t>
    </dgm:pt>
    <dgm:pt modelId="{A1E873F6-13D9-4525-AF13-8CEAA7CEC04B}" type="sibTrans" cxnId="{FA1007F2-8666-4D05-AB76-18BE75043E4B}">
      <dgm:prSet/>
      <dgm:spPr/>
      <dgm:t>
        <a:bodyPr/>
        <a:lstStyle/>
        <a:p>
          <a:endParaRPr lang="en-US"/>
        </a:p>
      </dgm:t>
    </dgm:pt>
    <dgm:pt modelId="{7FE2C99E-733E-4A8A-AF9A-4E7CDAD1F533}">
      <dgm:prSet/>
      <dgm:spPr/>
      <dgm:t>
        <a:bodyPr/>
        <a:lstStyle/>
        <a:p>
          <a:pPr rtl="0"/>
          <a:r>
            <a:rPr lang="en-US" dirty="0" smtClean="0"/>
            <a:t>Personal, like a family; entrepreneurial, risk taking; competitive, achievement oriented; controlled and structured</a:t>
          </a:r>
          <a:endParaRPr lang="en-US" dirty="0">
            <a:solidFill>
              <a:srgbClr val="FF0000"/>
            </a:solidFill>
          </a:endParaRPr>
        </a:p>
      </dgm:t>
    </dgm:pt>
    <dgm:pt modelId="{5BB44E93-423B-4171-83B4-DFD4AF8CD2C1}" type="parTrans" cxnId="{33CFBCCF-E1CF-4D94-8F74-13F4D754477F}">
      <dgm:prSet/>
      <dgm:spPr/>
      <dgm:t>
        <a:bodyPr/>
        <a:lstStyle/>
        <a:p>
          <a:endParaRPr lang="en-US"/>
        </a:p>
      </dgm:t>
    </dgm:pt>
    <dgm:pt modelId="{B668C6C5-C167-4179-90B6-B778DD6205CA}" type="sibTrans" cxnId="{33CFBCCF-E1CF-4D94-8F74-13F4D754477F}">
      <dgm:prSet/>
      <dgm:spPr/>
      <dgm:t>
        <a:bodyPr/>
        <a:lstStyle/>
        <a:p>
          <a:endParaRPr lang="en-US"/>
        </a:p>
      </dgm:t>
    </dgm:pt>
    <dgm:pt modelId="{E1CC9C60-72E8-4B09-B0EC-D18BE9A191EC}">
      <dgm:prSet/>
      <dgm:spPr/>
      <dgm:t>
        <a:bodyPr/>
        <a:lstStyle/>
        <a:p>
          <a:pPr rtl="0"/>
          <a:r>
            <a:rPr lang="en-US" dirty="0" smtClean="0"/>
            <a:t>Values</a:t>
          </a:r>
          <a:endParaRPr lang="en-US" dirty="0"/>
        </a:p>
      </dgm:t>
    </dgm:pt>
    <dgm:pt modelId="{3CDF8C58-45E7-4E2C-85B2-2F88F570A630}" type="parTrans" cxnId="{CF8ACD0D-462B-4BE4-9862-21E20E17BFA9}">
      <dgm:prSet/>
      <dgm:spPr/>
      <dgm:t>
        <a:bodyPr/>
        <a:lstStyle/>
        <a:p>
          <a:endParaRPr lang="en-US"/>
        </a:p>
      </dgm:t>
    </dgm:pt>
    <dgm:pt modelId="{3B87768F-B8F3-4685-8A93-7C688055FEC3}" type="sibTrans" cxnId="{CF8ACD0D-462B-4BE4-9862-21E20E17BFA9}">
      <dgm:prSet/>
      <dgm:spPr/>
      <dgm:t>
        <a:bodyPr/>
        <a:lstStyle/>
        <a:p>
          <a:endParaRPr lang="en-US"/>
        </a:p>
      </dgm:t>
    </dgm:pt>
    <dgm:pt modelId="{82548FF7-C476-4DA7-8E47-D0125CE65DE3}">
      <dgm:prSet/>
      <dgm:spPr/>
      <dgm:t>
        <a:bodyPr/>
        <a:lstStyle/>
        <a:p>
          <a:pPr rtl="0"/>
          <a:r>
            <a:rPr lang="en-US" dirty="0" smtClean="0"/>
            <a:t>Loyalty and mutual trust; commitment to innovation, development; emphasis on achievement and goal accomplishment; formal rules and policies</a:t>
          </a:r>
          <a:endParaRPr lang="en-US" dirty="0">
            <a:solidFill>
              <a:srgbClr val="FF0000"/>
            </a:solidFill>
          </a:endParaRPr>
        </a:p>
      </dgm:t>
    </dgm:pt>
    <dgm:pt modelId="{46CAA1EC-54AF-4810-A38C-557B57BD8EA7}" type="parTrans" cxnId="{A164B536-3249-4B40-8AD3-197DE8367A08}">
      <dgm:prSet/>
      <dgm:spPr/>
      <dgm:t>
        <a:bodyPr/>
        <a:lstStyle/>
        <a:p>
          <a:endParaRPr lang="en-US"/>
        </a:p>
      </dgm:t>
    </dgm:pt>
    <dgm:pt modelId="{ADB1EC71-A3AE-4EB2-AFEF-C632313CF339}" type="sibTrans" cxnId="{A164B536-3249-4B40-8AD3-197DE8367A08}">
      <dgm:prSet/>
      <dgm:spPr/>
      <dgm:t>
        <a:bodyPr/>
        <a:lstStyle/>
        <a:p>
          <a:endParaRPr lang="en-US"/>
        </a:p>
      </dgm:t>
    </dgm:pt>
    <dgm:pt modelId="{9C2F3FFB-6066-4A09-972F-7C48023F1685}">
      <dgm:prSet/>
      <dgm:spPr/>
      <dgm:t>
        <a:bodyPr/>
        <a:lstStyle/>
        <a:p>
          <a:pPr rtl="0"/>
          <a:r>
            <a:rPr lang="en-US" dirty="0" smtClean="0"/>
            <a:t>Leadership</a:t>
          </a:r>
          <a:endParaRPr lang="en-US" dirty="0"/>
        </a:p>
      </dgm:t>
    </dgm:pt>
    <dgm:pt modelId="{7AA3CA0D-7EB6-4879-841E-BE97EED39213}" type="parTrans" cxnId="{7BC8CAD3-89B3-4803-8865-0BC90A4D5087}">
      <dgm:prSet/>
      <dgm:spPr/>
      <dgm:t>
        <a:bodyPr/>
        <a:lstStyle/>
        <a:p>
          <a:endParaRPr lang="en-US"/>
        </a:p>
      </dgm:t>
    </dgm:pt>
    <dgm:pt modelId="{7CE29C07-6DAA-4803-BCCD-FF56DC06C45B}" type="sibTrans" cxnId="{7BC8CAD3-89B3-4803-8865-0BC90A4D5087}">
      <dgm:prSet/>
      <dgm:spPr/>
      <dgm:t>
        <a:bodyPr/>
        <a:lstStyle/>
        <a:p>
          <a:endParaRPr lang="en-US"/>
        </a:p>
      </dgm:t>
    </dgm:pt>
    <dgm:pt modelId="{F4B586A5-A666-4BDF-8F0E-23EAC7648C84}">
      <dgm:prSet/>
      <dgm:spPr/>
      <dgm:t>
        <a:bodyPr/>
        <a:lstStyle/>
        <a:p>
          <a:pPr rtl="0"/>
          <a:r>
            <a:rPr lang="en-US" dirty="0" smtClean="0"/>
            <a:t>Mentoring, facilitating, nurturing; entrepreneurial, innovative, risk taking; no-nonsense, aggressive, results oriented; coordinating, organizing, efficiency oriented</a:t>
          </a:r>
          <a:endParaRPr lang="en-US" dirty="0">
            <a:solidFill>
              <a:srgbClr val="FF0000"/>
            </a:solidFill>
          </a:endParaRPr>
        </a:p>
      </dgm:t>
    </dgm:pt>
    <dgm:pt modelId="{68B3FFC0-6222-4E50-988A-6A0702CC0D1B}" type="parTrans" cxnId="{7CF4A89E-604C-4213-949C-9D61AF678AE7}">
      <dgm:prSet/>
      <dgm:spPr/>
      <dgm:t>
        <a:bodyPr/>
        <a:lstStyle/>
        <a:p>
          <a:endParaRPr lang="en-US"/>
        </a:p>
      </dgm:t>
    </dgm:pt>
    <dgm:pt modelId="{A1B38F1B-E02C-46B9-84AF-0D9CED1ACCA3}" type="sibTrans" cxnId="{7CF4A89E-604C-4213-949C-9D61AF678AE7}">
      <dgm:prSet/>
      <dgm:spPr/>
      <dgm:t>
        <a:bodyPr/>
        <a:lstStyle/>
        <a:p>
          <a:endParaRPr lang="en-US"/>
        </a:p>
      </dgm:t>
    </dgm:pt>
    <dgm:pt modelId="{71C7CC23-E11C-439C-B7A7-A4D100086FB1}">
      <dgm:prSet/>
      <dgm:spPr/>
      <dgm:t>
        <a:bodyPr/>
        <a:lstStyle/>
        <a:p>
          <a:pPr rtl="0"/>
          <a:r>
            <a:rPr lang="en-US" dirty="0" smtClean="0"/>
            <a:t>Strategic Emphasis</a:t>
          </a:r>
          <a:endParaRPr lang="en-US" dirty="0"/>
        </a:p>
      </dgm:t>
    </dgm:pt>
    <dgm:pt modelId="{F6EAA5FD-9419-4067-B454-BBFCA3742E0E}" type="parTrans" cxnId="{71076B93-F3E8-4205-B322-DEB6F3283E1A}">
      <dgm:prSet/>
      <dgm:spPr/>
      <dgm:t>
        <a:bodyPr/>
        <a:lstStyle/>
        <a:p>
          <a:endParaRPr lang="en-US"/>
        </a:p>
      </dgm:t>
    </dgm:pt>
    <dgm:pt modelId="{61FAD03F-950D-4CA7-BADB-706C6BF05182}" type="sibTrans" cxnId="{71076B93-F3E8-4205-B322-DEB6F3283E1A}">
      <dgm:prSet/>
      <dgm:spPr/>
      <dgm:t>
        <a:bodyPr/>
        <a:lstStyle/>
        <a:p>
          <a:endParaRPr lang="en-US"/>
        </a:p>
      </dgm:t>
    </dgm:pt>
    <dgm:pt modelId="{F9D70F0D-367D-4473-AABE-451A816EA9F8}">
      <dgm:prSet/>
      <dgm:spPr/>
      <dgm:t>
        <a:bodyPr/>
        <a:lstStyle/>
        <a:p>
          <a:pPr rtl="0"/>
          <a:r>
            <a:rPr lang="en-US" dirty="0" smtClean="0"/>
            <a:t>Human development, high trust, openness; acquisition of resources, creating new challenges; competitive actions and winning; permanence and stability</a:t>
          </a:r>
          <a:endParaRPr lang="en-US" dirty="0">
            <a:solidFill>
              <a:srgbClr val="FF0000"/>
            </a:solidFill>
          </a:endParaRPr>
        </a:p>
      </dgm:t>
    </dgm:pt>
    <dgm:pt modelId="{846FD985-DC5E-4481-973F-7CA30F395909}" type="parTrans" cxnId="{6AD79091-6965-4F55-A384-75A3DBBBCD07}">
      <dgm:prSet/>
      <dgm:spPr/>
      <dgm:t>
        <a:bodyPr/>
        <a:lstStyle/>
        <a:p>
          <a:endParaRPr lang="en-US"/>
        </a:p>
      </dgm:t>
    </dgm:pt>
    <dgm:pt modelId="{6FCCDBA2-C448-4F8C-85CC-C17ED4518688}" type="sibTrans" cxnId="{6AD79091-6965-4F55-A384-75A3DBBBCD07}">
      <dgm:prSet/>
      <dgm:spPr/>
      <dgm:t>
        <a:bodyPr/>
        <a:lstStyle/>
        <a:p>
          <a:endParaRPr lang="en-US"/>
        </a:p>
      </dgm:t>
    </dgm:pt>
    <dgm:pt modelId="{B2866990-492D-440F-8608-4F0782060C71}">
      <dgm:prSet/>
      <dgm:spPr/>
      <dgm:t>
        <a:bodyPr/>
        <a:lstStyle/>
        <a:p>
          <a:pPr rtl="0"/>
          <a:r>
            <a:rPr lang="en-US" dirty="0" smtClean="0"/>
            <a:t>Criteria of Success</a:t>
          </a:r>
          <a:endParaRPr lang="en-US" dirty="0"/>
        </a:p>
      </dgm:t>
    </dgm:pt>
    <dgm:pt modelId="{B4B23A4D-EE83-4046-A463-96EB59ACFCAE}" type="parTrans" cxnId="{18145D54-9BF5-45BA-971F-82EA6C31A5FA}">
      <dgm:prSet/>
      <dgm:spPr/>
      <dgm:t>
        <a:bodyPr/>
        <a:lstStyle/>
        <a:p>
          <a:endParaRPr lang="en-US"/>
        </a:p>
      </dgm:t>
    </dgm:pt>
    <dgm:pt modelId="{A4CB4387-1018-434E-A7BD-C01F021211B1}" type="sibTrans" cxnId="{18145D54-9BF5-45BA-971F-82EA6C31A5FA}">
      <dgm:prSet/>
      <dgm:spPr/>
      <dgm:t>
        <a:bodyPr/>
        <a:lstStyle/>
        <a:p>
          <a:endParaRPr lang="en-US"/>
        </a:p>
      </dgm:t>
    </dgm:pt>
    <dgm:pt modelId="{95334072-1682-4228-9CDB-0BC0CACE24D6}">
      <dgm:prSet/>
      <dgm:spPr/>
      <dgm:t>
        <a:bodyPr/>
        <a:lstStyle/>
        <a:p>
          <a:pPr rtl="0"/>
          <a:r>
            <a:rPr lang="en-US" dirty="0" smtClean="0"/>
            <a:t>Development of human resources, teamwork, concern for people; unique and new products and services; winning in the marketplace, outpacing the competition; dependable, efficient, low cost</a:t>
          </a:r>
          <a:endParaRPr lang="en-US" dirty="0">
            <a:solidFill>
              <a:srgbClr val="FF0000"/>
            </a:solidFill>
          </a:endParaRPr>
        </a:p>
      </dgm:t>
    </dgm:pt>
    <dgm:pt modelId="{9158FF5C-840E-4B2F-8E81-C4F6CBA28C6B}" type="parTrans" cxnId="{6D4A6896-2B53-49A1-8820-43DDFCCCBE84}">
      <dgm:prSet/>
      <dgm:spPr/>
      <dgm:t>
        <a:bodyPr/>
        <a:lstStyle/>
        <a:p>
          <a:endParaRPr lang="en-US"/>
        </a:p>
      </dgm:t>
    </dgm:pt>
    <dgm:pt modelId="{83DA78B1-5A20-44D1-A2FC-91D58344C753}" type="sibTrans" cxnId="{6D4A6896-2B53-49A1-8820-43DDFCCCBE84}">
      <dgm:prSet/>
      <dgm:spPr/>
      <dgm:t>
        <a:bodyPr/>
        <a:lstStyle/>
        <a:p>
          <a:endParaRPr lang="en-US"/>
        </a:p>
      </dgm:t>
    </dgm:pt>
    <dgm:pt modelId="{4C0AD60E-A8CA-4ECF-B263-118D70A2F7EB}" type="pres">
      <dgm:prSet presAssocID="{9E05FD3A-79D4-4696-9CA2-415E98AABE5F}" presName="linear" presStyleCnt="0">
        <dgm:presLayoutVars>
          <dgm:dir/>
          <dgm:animLvl val="lvl"/>
          <dgm:resizeHandles val="exact"/>
        </dgm:presLayoutVars>
      </dgm:prSet>
      <dgm:spPr/>
      <dgm:t>
        <a:bodyPr/>
        <a:lstStyle/>
        <a:p>
          <a:endParaRPr lang="en-US"/>
        </a:p>
      </dgm:t>
    </dgm:pt>
    <dgm:pt modelId="{632130D2-309A-4165-97A8-CA8C046609E1}" type="pres">
      <dgm:prSet presAssocID="{32BA583C-4301-485F-93E9-07C8B4697849}" presName="parentLin" presStyleCnt="0"/>
      <dgm:spPr/>
    </dgm:pt>
    <dgm:pt modelId="{28B45D44-3A62-4832-A44C-ADF9DD7B3589}" type="pres">
      <dgm:prSet presAssocID="{32BA583C-4301-485F-93E9-07C8B4697849}" presName="parentLeftMargin" presStyleLbl="node1" presStyleIdx="0" presStyleCnt="5"/>
      <dgm:spPr/>
      <dgm:t>
        <a:bodyPr/>
        <a:lstStyle/>
        <a:p>
          <a:endParaRPr lang="en-US"/>
        </a:p>
      </dgm:t>
    </dgm:pt>
    <dgm:pt modelId="{C588D6DA-3AA6-4FDE-9932-7017A137E6CC}" type="pres">
      <dgm:prSet presAssocID="{32BA583C-4301-485F-93E9-07C8B4697849}" presName="parentText" presStyleLbl="node1" presStyleIdx="0" presStyleCnt="5">
        <dgm:presLayoutVars>
          <dgm:chMax val="0"/>
          <dgm:bulletEnabled val="1"/>
        </dgm:presLayoutVars>
      </dgm:prSet>
      <dgm:spPr/>
      <dgm:t>
        <a:bodyPr/>
        <a:lstStyle/>
        <a:p>
          <a:endParaRPr lang="en-US"/>
        </a:p>
      </dgm:t>
    </dgm:pt>
    <dgm:pt modelId="{5E005C3C-DF1E-4F79-877C-E18320AC70C6}" type="pres">
      <dgm:prSet presAssocID="{32BA583C-4301-485F-93E9-07C8B4697849}" presName="negativeSpace" presStyleCnt="0"/>
      <dgm:spPr/>
    </dgm:pt>
    <dgm:pt modelId="{F643E0DE-A196-4B2D-89E5-5DF921B24037}" type="pres">
      <dgm:prSet presAssocID="{32BA583C-4301-485F-93E9-07C8B4697849}" presName="childText" presStyleLbl="conFgAcc1" presStyleIdx="0" presStyleCnt="5">
        <dgm:presLayoutVars>
          <dgm:bulletEnabled val="1"/>
        </dgm:presLayoutVars>
      </dgm:prSet>
      <dgm:spPr/>
      <dgm:t>
        <a:bodyPr/>
        <a:lstStyle/>
        <a:p>
          <a:endParaRPr lang="en-US"/>
        </a:p>
      </dgm:t>
    </dgm:pt>
    <dgm:pt modelId="{C25D3F6A-D7C3-4B44-AD62-48E662F5CA7E}" type="pres">
      <dgm:prSet presAssocID="{A1E873F6-13D9-4525-AF13-8CEAA7CEC04B}" presName="spaceBetweenRectangles" presStyleCnt="0"/>
      <dgm:spPr/>
    </dgm:pt>
    <dgm:pt modelId="{B9971373-D8E2-4D34-ACC3-76899D28EFDA}" type="pres">
      <dgm:prSet presAssocID="{E1CC9C60-72E8-4B09-B0EC-D18BE9A191EC}" presName="parentLin" presStyleCnt="0"/>
      <dgm:spPr/>
    </dgm:pt>
    <dgm:pt modelId="{B7E6B981-D649-4FEE-9174-00F02744DE59}" type="pres">
      <dgm:prSet presAssocID="{E1CC9C60-72E8-4B09-B0EC-D18BE9A191EC}" presName="parentLeftMargin" presStyleLbl="node1" presStyleIdx="0" presStyleCnt="5"/>
      <dgm:spPr/>
      <dgm:t>
        <a:bodyPr/>
        <a:lstStyle/>
        <a:p>
          <a:endParaRPr lang="en-US"/>
        </a:p>
      </dgm:t>
    </dgm:pt>
    <dgm:pt modelId="{82BCAE5B-EEC4-43F6-9078-5A6EF799E365}" type="pres">
      <dgm:prSet presAssocID="{E1CC9C60-72E8-4B09-B0EC-D18BE9A191EC}" presName="parentText" presStyleLbl="node1" presStyleIdx="1" presStyleCnt="5">
        <dgm:presLayoutVars>
          <dgm:chMax val="0"/>
          <dgm:bulletEnabled val="1"/>
        </dgm:presLayoutVars>
      </dgm:prSet>
      <dgm:spPr/>
      <dgm:t>
        <a:bodyPr/>
        <a:lstStyle/>
        <a:p>
          <a:endParaRPr lang="en-US"/>
        </a:p>
      </dgm:t>
    </dgm:pt>
    <dgm:pt modelId="{D33F6A67-BBC3-42EB-B0D7-A0D3854A0DDA}" type="pres">
      <dgm:prSet presAssocID="{E1CC9C60-72E8-4B09-B0EC-D18BE9A191EC}" presName="negativeSpace" presStyleCnt="0"/>
      <dgm:spPr/>
    </dgm:pt>
    <dgm:pt modelId="{9A678337-C5ED-4B3A-BE23-7EE046F69DE9}" type="pres">
      <dgm:prSet presAssocID="{E1CC9C60-72E8-4B09-B0EC-D18BE9A191EC}" presName="childText" presStyleLbl="conFgAcc1" presStyleIdx="1" presStyleCnt="5">
        <dgm:presLayoutVars>
          <dgm:bulletEnabled val="1"/>
        </dgm:presLayoutVars>
      </dgm:prSet>
      <dgm:spPr/>
      <dgm:t>
        <a:bodyPr/>
        <a:lstStyle/>
        <a:p>
          <a:endParaRPr lang="en-US"/>
        </a:p>
      </dgm:t>
    </dgm:pt>
    <dgm:pt modelId="{2F75CBD6-207B-4BF9-8EFA-C77C8A30AE27}" type="pres">
      <dgm:prSet presAssocID="{3B87768F-B8F3-4685-8A93-7C688055FEC3}" presName="spaceBetweenRectangles" presStyleCnt="0"/>
      <dgm:spPr/>
    </dgm:pt>
    <dgm:pt modelId="{A7C6B6B8-3275-473F-85D5-7C0730479559}" type="pres">
      <dgm:prSet presAssocID="{9C2F3FFB-6066-4A09-972F-7C48023F1685}" presName="parentLin" presStyleCnt="0"/>
      <dgm:spPr/>
    </dgm:pt>
    <dgm:pt modelId="{01E3B822-E18C-4582-8204-B7A3D33071A5}" type="pres">
      <dgm:prSet presAssocID="{9C2F3FFB-6066-4A09-972F-7C48023F1685}" presName="parentLeftMargin" presStyleLbl="node1" presStyleIdx="1" presStyleCnt="5"/>
      <dgm:spPr/>
      <dgm:t>
        <a:bodyPr/>
        <a:lstStyle/>
        <a:p>
          <a:endParaRPr lang="en-US"/>
        </a:p>
      </dgm:t>
    </dgm:pt>
    <dgm:pt modelId="{F48AEA11-6CBA-4BD8-AD8D-3823ED7759FC}" type="pres">
      <dgm:prSet presAssocID="{9C2F3FFB-6066-4A09-972F-7C48023F1685}" presName="parentText" presStyleLbl="node1" presStyleIdx="2" presStyleCnt="5">
        <dgm:presLayoutVars>
          <dgm:chMax val="0"/>
          <dgm:bulletEnabled val="1"/>
        </dgm:presLayoutVars>
      </dgm:prSet>
      <dgm:spPr/>
      <dgm:t>
        <a:bodyPr/>
        <a:lstStyle/>
        <a:p>
          <a:endParaRPr lang="en-US"/>
        </a:p>
      </dgm:t>
    </dgm:pt>
    <dgm:pt modelId="{B26219FB-8ECF-4088-BD92-CD348FA3D02A}" type="pres">
      <dgm:prSet presAssocID="{9C2F3FFB-6066-4A09-972F-7C48023F1685}" presName="negativeSpace" presStyleCnt="0"/>
      <dgm:spPr/>
    </dgm:pt>
    <dgm:pt modelId="{EAE2FCA4-7819-4669-8E45-98822E41626F}" type="pres">
      <dgm:prSet presAssocID="{9C2F3FFB-6066-4A09-972F-7C48023F1685}" presName="childText" presStyleLbl="conFgAcc1" presStyleIdx="2" presStyleCnt="5">
        <dgm:presLayoutVars>
          <dgm:bulletEnabled val="1"/>
        </dgm:presLayoutVars>
      </dgm:prSet>
      <dgm:spPr/>
      <dgm:t>
        <a:bodyPr/>
        <a:lstStyle/>
        <a:p>
          <a:endParaRPr lang="en-US"/>
        </a:p>
      </dgm:t>
    </dgm:pt>
    <dgm:pt modelId="{E7BFEF95-90E7-436E-9AEC-F8A2D432414D}" type="pres">
      <dgm:prSet presAssocID="{7CE29C07-6DAA-4803-BCCD-FF56DC06C45B}" presName="spaceBetweenRectangles" presStyleCnt="0"/>
      <dgm:spPr/>
    </dgm:pt>
    <dgm:pt modelId="{B7364935-E025-4567-8731-9548BE0A3035}" type="pres">
      <dgm:prSet presAssocID="{71C7CC23-E11C-439C-B7A7-A4D100086FB1}" presName="parentLin" presStyleCnt="0"/>
      <dgm:spPr/>
    </dgm:pt>
    <dgm:pt modelId="{07D51947-B9D3-4230-8FBA-68B0900FF161}" type="pres">
      <dgm:prSet presAssocID="{71C7CC23-E11C-439C-B7A7-A4D100086FB1}" presName="parentLeftMargin" presStyleLbl="node1" presStyleIdx="2" presStyleCnt="5"/>
      <dgm:spPr/>
      <dgm:t>
        <a:bodyPr/>
        <a:lstStyle/>
        <a:p>
          <a:endParaRPr lang="en-US"/>
        </a:p>
      </dgm:t>
    </dgm:pt>
    <dgm:pt modelId="{9DC5B40F-1DE4-48EC-BCB8-A9FCF1D38035}" type="pres">
      <dgm:prSet presAssocID="{71C7CC23-E11C-439C-B7A7-A4D100086FB1}" presName="parentText" presStyleLbl="node1" presStyleIdx="3" presStyleCnt="5">
        <dgm:presLayoutVars>
          <dgm:chMax val="0"/>
          <dgm:bulletEnabled val="1"/>
        </dgm:presLayoutVars>
      </dgm:prSet>
      <dgm:spPr/>
      <dgm:t>
        <a:bodyPr/>
        <a:lstStyle/>
        <a:p>
          <a:endParaRPr lang="en-US"/>
        </a:p>
      </dgm:t>
    </dgm:pt>
    <dgm:pt modelId="{F0C83769-8EE9-41DD-8C4E-24519DFDB24E}" type="pres">
      <dgm:prSet presAssocID="{71C7CC23-E11C-439C-B7A7-A4D100086FB1}" presName="negativeSpace" presStyleCnt="0"/>
      <dgm:spPr/>
    </dgm:pt>
    <dgm:pt modelId="{5E557729-039D-428F-B7F4-03E0F651AABD}" type="pres">
      <dgm:prSet presAssocID="{71C7CC23-E11C-439C-B7A7-A4D100086FB1}" presName="childText" presStyleLbl="conFgAcc1" presStyleIdx="3" presStyleCnt="5">
        <dgm:presLayoutVars>
          <dgm:bulletEnabled val="1"/>
        </dgm:presLayoutVars>
      </dgm:prSet>
      <dgm:spPr/>
      <dgm:t>
        <a:bodyPr/>
        <a:lstStyle/>
        <a:p>
          <a:endParaRPr lang="en-US"/>
        </a:p>
      </dgm:t>
    </dgm:pt>
    <dgm:pt modelId="{1E99C322-F2DA-47F3-A7AD-735A991C597E}" type="pres">
      <dgm:prSet presAssocID="{61FAD03F-950D-4CA7-BADB-706C6BF05182}" presName="spaceBetweenRectangles" presStyleCnt="0"/>
      <dgm:spPr/>
    </dgm:pt>
    <dgm:pt modelId="{B9E89C40-EBEF-4DE5-84D5-33A8F2656333}" type="pres">
      <dgm:prSet presAssocID="{B2866990-492D-440F-8608-4F0782060C71}" presName="parentLin" presStyleCnt="0"/>
      <dgm:spPr/>
    </dgm:pt>
    <dgm:pt modelId="{7C612E8E-F939-4A47-A755-F13E8327B03A}" type="pres">
      <dgm:prSet presAssocID="{B2866990-492D-440F-8608-4F0782060C71}" presName="parentLeftMargin" presStyleLbl="node1" presStyleIdx="3" presStyleCnt="5"/>
      <dgm:spPr/>
      <dgm:t>
        <a:bodyPr/>
        <a:lstStyle/>
        <a:p>
          <a:endParaRPr lang="en-US"/>
        </a:p>
      </dgm:t>
    </dgm:pt>
    <dgm:pt modelId="{5451B534-F7FF-4F04-9FE9-0BC7E0F4E709}" type="pres">
      <dgm:prSet presAssocID="{B2866990-492D-440F-8608-4F0782060C71}" presName="parentText" presStyleLbl="node1" presStyleIdx="4" presStyleCnt="5">
        <dgm:presLayoutVars>
          <dgm:chMax val="0"/>
          <dgm:bulletEnabled val="1"/>
        </dgm:presLayoutVars>
      </dgm:prSet>
      <dgm:spPr/>
      <dgm:t>
        <a:bodyPr/>
        <a:lstStyle/>
        <a:p>
          <a:endParaRPr lang="en-US"/>
        </a:p>
      </dgm:t>
    </dgm:pt>
    <dgm:pt modelId="{BC8347D8-E5BB-4747-B99B-876A9FEA332C}" type="pres">
      <dgm:prSet presAssocID="{B2866990-492D-440F-8608-4F0782060C71}" presName="negativeSpace" presStyleCnt="0"/>
      <dgm:spPr/>
    </dgm:pt>
    <dgm:pt modelId="{178ABF78-7E3E-4FB3-A8E5-D25681F66669}" type="pres">
      <dgm:prSet presAssocID="{B2866990-492D-440F-8608-4F0782060C71}" presName="childText" presStyleLbl="conFgAcc1" presStyleIdx="4" presStyleCnt="5">
        <dgm:presLayoutVars>
          <dgm:bulletEnabled val="1"/>
        </dgm:presLayoutVars>
      </dgm:prSet>
      <dgm:spPr/>
      <dgm:t>
        <a:bodyPr/>
        <a:lstStyle/>
        <a:p>
          <a:endParaRPr lang="en-US"/>
        </a:p>
      </dgm:t>
    </dgm:pt>
  </dgm:ptLst>
  <dgm:cxnLst>
    <dgm:cxn modelId="{291D6CD3-F8F0-4F40-BA63-BC72D184D5C7}" type="presOf" srcId="{7FE2C99E-733E-4A8A-AF9A-4E7CDAD1F533}" destId="{F643E0DE-A196-4B2D-89E5-5DF921B24037}" srcOrd="0" destOrd="0" presId="urn:microsoft.com/office/officeart/2005/8/layout/list1"/>
    <dgm:cxn modelId="{A164B536-3249-4B40-8AD3-197DE8367A08}" srcId="{E1CC9C60-72E8-4B09-B0EC-D18BE9A191EC}" destId="{82548FF7-C476-4DA7-8E47-D0125CE65DE3}" srcOrd="0" destOrd="0" parTransId="{46CAA1EC-54AF-4810-A38C-557B57BD8EA7}" sibTransId="{ADB1EC71-A3AE-4EB2-AFEF-C632313CF339}"/>
    <dgm:cxn modelId="{369F7C9C-7558-43B8-9737-EFAB4BD495D3}" type="presOf" srcId="{F9D70F0D-367D-4473-AABE-451A816EA9F8}" destId="{5E557729-039D-428F-B7F4-03E0F651AABD}" srcOrd="0" destOrd="0" presId="urn:microsoft.com/office/officeart/2005/8/layout/list1"/>
    <dgm:cxn modelId="{3877D36F-DAC2-4C65-9ED9-214B3502D798}" type="presOf" srcId="{32BA583C-4301-485F-93E9-07C8B4697849}" destId="{C588D6DA-3AA6-4FDE-9932-7017A137E6CC}" srcOrd="1" destOrd="0" presId="urn:microsoft.com/office/officeart/2005/8/layout/list1"/>
    <dgm:cxn modelId="{F01B3FC8-9B6B-4FCE-A777-15D122E6A113}" type="presOf" srcId="{82548FF7-C476-4DA7-8E47-D0125CE65DE3}" destId="{9A678337-C5ED-4B3A-BE23-7EE046F69DE9}" srcOrd="0" destOrd="0" presId="urn:microsoft.com/office/officeart/2005/8/layout/list1"/>
    <dgm:cxn modelId="{33CFBCCF-E1CF-4D94-8F74-13F4D754477F}" srcId="{32BA583C-4301-485F-93E9-07C8B4697849}" destId="{7FE2C99E-733E-4A8A-AF9A-4E7CDAD1F533}" srcOrd="0" destOrd="0" parTransId="{5BB44E93-423B-4171-83B4-DFD4AF8CD2C1}" sibTransId="{B668C6C5-C167-4179-90B6-B778DD6205CA}"/>
    <dgm:cxn modelId="{FE00302D-DAAE-4EED-98CD-161740E27E84}" type="presOf" srcId="{E1CC9C60-72E8-4B09-B0EC-D18BE9A191EC}" destId="{B7E6B981-D649-4FEE-9174-00F02744DE59}" srcOrd="0" destOrd="0" presId="urn:microsoft.com/office/officeart/2005/8/layout/list1"/>
    <dgm:cxn modelId="{7BC8CAD3-89B3-4803-8865-0BC90A4D5087}" srcId="{9E05FD3A-79D4-4696-9CA2-415E98AABE5F}" destId="{9C2F3FFB-6066-4A09-972F-7C48023F1685}" srcOrd="2" destOrd="0" parTransId="{7AA3CA0D-7EB6-4879-841E-BE97EED39213}" sibTransId="{7CE29C07-6DAA-4803-BCCD-FF56DC06C45B}"/>
    <dgm:cxn modelId="{CF8ACD0D-462B-4BE4-9862-21E20E17BFA9}" srcId="{9E05FD3A-79D4-4696-9CA2-415E98AABE5F}" destId="{E1CC9C60-72E8-4B09-B0EC-D18BE9A191EC}" srcOrd="1" destOrd="0" parTransId="{3CDF8C58-45E7-4E2C-85B2-2F88F570A630}" sibTransId="{3B87768F-B8F3-4685-8A93-7C688055FEC3}"/>
    <dgm:cxn modelId="{6D4A6896-2B53-49A1-8820-43DDFCCCBE84}" srcId="{B2866990-492D-440F-8608-4F0782060C71}" destId="{95334072-1682-4228-9CDB-0BC0CACE24D6}" srcOrd="0" destOrd="0" parTransId="{9158FF5C-840E-4B2F-8E81-C4F6CBA28C6B}" sibTransId="{83DA78B1-5A20-44D1-A2FC-91D58344C753}"/>
    <dgm:cxn modelId="{B38DADF8-5FD2-4E9B-9D2F-842C4CB5FB4F}" type="presOf" srcId="{71C7CC23-E11C-439C-B7A7-A4D100086FB1}" destId="{9DC5B40F-1DE4-48EC-BCB8-A9FCF1D38035}" srcOrd="1" destOrd="0" presId="urn:microsoft.com/office/officeart/2005/8/layout/list1"/>
    <dgm:cxn modelId="{71076B93-F3E8-4205-B322-DEB6F3283E1A}" srcId="{9E05FD3A-79D4-4696-9CA2-415E98AABE5F}" destId="{71C7CC23-E11C-439C-B7A7-A4D100086FB1}" srcOrd="3" destOrd="0" parTransId="{F6EAA5FD-9419-4067-B454-BBFCA3742E0E}" sibTransId="{61FAD03F-950D-4CA7-BADB-706C6BF05182}"/>
    <dgm:cxn modelId="{FA1007F2-8666-4D05-AB76-18BE75043E4B}" srcId="{9E05FD3A-79D4-4696-9CA2-415E98AABE5F}" destId="{32BA583C-4301-485F-93E9-07C8B4697849}" srcOrd="0" destOrd="0" parTransId="{4CD2F5BB-8330-4FD3-9B62-6D8F83190A93}" sibTransId="{A1E873F6-13D9-4525-AF13-8CEAA7CEC04B}"/>
    <dgm:cxn modelId="{0B5AE3EA-7256-4EAE-B226-2989694DAD06}" type="presOf" srcId="{9E05FD3A-79D4-4696-9CA2-415E98AABE5F}" destId="{4C0AD60E-A8CA-4ECF-B263-118D70A2F7EB}" srcOrd="0" destOrd="0" presId="urn:microsoft.com/office/officeart/2005/8/layout/list1"/>
    <dgm:cxn modelId="{7CF4A89E-604C-4213-949C-9D61AF678AE7}" srcId="{9C2F3FFB-6066-4A09-972F-7C48023F1685}" destId="{F4B586A5-A666-4BDF-8F0E-23EAC7648C84}" srcOrd="0" destOrd="0" parTransId="{68B3FFC0-6222-4E50-988A-6A0702CC0D1B}" sibTransId="{A1B38F1B-E02C-46B9-84AF-0D9CED1ACCA3}"/>
    <dgm:cxn modelId="{F9872593-7005-4957-8FE4-C0F857D212E9}" type="presOf" srcId="{9C2F3FFB-6066-4A09-972F-7C48023F1685}" destId="{F48AEA11-6CBA-4BD8-AD8D-3823ED7759FC}" srcOrd="1" destOrd="0" presId="urn:microsoft.com/office/officeart/2005/8/layout/list1"/>
    <dgm:cxn modelId="{C2F42373-D20D-482E-A930-E717AE1DC109}" type="presOf" srcId="{F4B586A5-A666-4BDF-8F0E-23EAC7648C84}" destId="{EAE2FCA4-7819-4669-8E45-98822E41626F}" srcOrd="0" destOrd="0" presId="urn:microsoft.com/office/officeart/2005/8/layout/list1"/>
    <dgm:cxn modelId="{F25E47D4-4304-409F-95A7-8F5B0FD55120}" type="presOf" srcId="{E1CC9C60-72E8-4B09-B0EC-D18BE9A191EC}" destId="{82BCAE5B-EEC4-43F6-9078-5A6EF799E365}" srcOrd="1" destOrd="0" presId="urn:microsoft.com/office/officeart/2005/8/layout/list1"/>
    <dgm:cxn modelId="{0DF0EC45-A30E-40B3-8898-1C5C4A615BBA}" type="presOf" srcId="{B2866990-492D-440F-8608-4F0782060C71}" destId="{7C612E8E-F939-4A47-A755-F13E8327B03A}" srcOrd="0" destOrd="0" presId="urn:microsoft.com/office/officeart/2005/8/layout/list1"/>
    <dgm:cxn modelId="{D436AFEC-67DC-4A38-A331-D65AA444D34E}" type="presOf" srcId="{71C7CC23-E11C-439C-B7A7-A4D100086FB1}" destId="{07D51947-B9D3-4230-8FBA-68B0900FF161}" srcOrd="0" destOrd="0" presId="urn:microsoft.com/office/officeart/2005/8/layout/list1"/>
    <dgm:cxn modelId="{B9EDFC02-4EBA-469B-BD53-981BA18B1757}" type="presOf" srcId="{32BA583C-4301-485F-93E9-07C8B4697849}" destId="{28B45D44-3A62-4832-A44C-ADF9DD7B3589}" srcOrd="0" destOrd="0" presId="urn:microsoft.com/office/officeart/2005/8/layout/list1"/>
    <dgm:cxn modelId="{73F1D76A-38DB-4DC2-876F-EF1A33F3C35E}" type="presOf" srcId="{9C2F3FFB-6066-4A09-972F-7C48023F1685}" destId="{01E3B822-E18C-4582-8204-B7A3D33071A5}" srcOrd="0" destOrd="0" presId="urn:microsoft.com/office/officeart/2005/8/layout/list1"/>
    <dgm:cxn modelId="{49C29963-FAE8-4111-AD3D-34E21F8E2249}" type="presOf" srcId="{B2866990-492D-440F-8608-4F0782060C71}" destId="{5451B534-F7FF-4F04-9FE9-0BC7E0F4E709}" srcOrd="1" destOrd="0" presId="urn:microsoft.com/office/officeart/2005/8/layout/list1"/>
    <dgm:cxn modelId="{014454EF-D74D-43EC-AEB5-EDE4BDD0A5EC}" type="presOf" srcId="{95334072-1682-4228-9CDB-0BC0CACE24D6}" destId="{178ABF78-7E3E-4FB3-A8E5-D25681F66669}" srcOrd="0" destOrd="0" presId="urn:microsoft.com/office/officeart/2005/8/layout/list1"/>
    <dgm:cxn modelId="{6AD79091-6965-4F55-A384-75A3DBBBCD07}" srcId="{71C7CC23-E11C-439C-B7A7-A4D100086FB1}" destId="{F9D70F0D-367D-4473-AABE-451A816EA9F8}" srcOrd="0" destOrd="0" parTransId="{846FD985-DC5E-4481-973F-7CA30F395909}" sibTransId="{6FCCDBA2-C448-4F8C-85CC-C17ED4518688}"/>
    <dgm:cxn modelId="{18145D54-9BF5-45BA-971F-82EA6C31A5FA}" srcId="{9E05FD3A-79D4-4696-9CA2-415E98AABE5F}" destId="{B2866990-492D-440F-8608-4F0782060C71}" srcOrd="4" destOrd="0" parTransId="{B4B23A4D-EE83-4046-A463-96EB59ACFCAE}" sibTransId="{A4CB4387-1018-434E-A7BD-C01F021211B1}"/>
    <dgm:cxn modelId="{E28244D2-035A-4BA7-A3FB-67F73F7426CD}" type="presParOf" srcId="{4C0AD60E-A8CA-4ECF-B263-118D70A2F7EB}" destId="{632130D2-309A-4165-97A8-CA8C046609E1}" srcOrd="0" destOrd="0" presId="urn:microsoft.com/office/officeart/2005/8/layout/list1"/>
    <dgm:cxn modelId="{60956401-853D-4332-A681-71E51230F274}" type="presParOf" srcId="{632130D2-309A-4165-97A8-CA8C046609E1}" destId="{28B45D44-3A62-4832-A44C-ADF9DD7B3589}" srcOrd="0" destOrd="0" presId="urn:microsoft.com/office/officeart/2005/8/layout/list1"/>
    <dgm:cxn modelId="{6E889FA3-9C32-4577-8FFF-47FA9FD21BA2}" type="presParOf" srcId="{632130D2-309A-4165-97A8-CA8C046609E1}" destId="{C588D6DA-3AA6-4FDE-9932-7017A137E6CC}" srcOrd="1" destOrd="0" presId="urn:microsoft.com/office/officeart/2005/8/layout/list1"/>
    <dgm:cxn modelId="{FC3C04A5-E0B0-491A-B574-19ABDC24EE2F}" type="presParOf" srcId="{4C0AD60E-A8CA-4ECF-B263-118D70A2F7EB}" destId="{5E005C3C-DF1E-4F79-877C-E18320AC70C6}" srcOrd="1" destOrd="0" presId="urn:microsoft.com/office/officeart/2005/8/layout/list1"/>
    <dgm:cxn modelId="{C99322FE-C42E-480D-829A-081186E81913}" type="presParOf" srcId="{4C0AD60E-A8CA-4ECF-B263-118D70A2F7EB}" destId="{F643E0DE-A196-4B2D-89E5-5DF921B24037}" srcOrd="2" destOrd="0" presId="urn:microsoft.com/office/officeart/2005/8/layout/list1"/>
    <dgm:cxn modelId="{B15FE815-8097-415B-AEDF-0D5099C1F139}" type="presParOf" srcId="{4C0AD60E-A8CA-4ECF-B263-118D70A2F7EB}" destId="{C25D3F6A-D7C3-4B44-AD62-48E662F5CA7E}" srcOrd="3" destOrd="0" presId="urn:microsoft.com/office/officeart/2005/8/layout/list1"/>
    <dgm:cxn modelId="{22C1C65D-7E31-4B5A-A8C2-A9AD905B7F20}" type="presParOf" srcId="{4C0AD60E-A8CA-4ECF-B263-118D70A2F7EB}" destId="{B9971373-D8E2-4D34-ACC3-76899D28EFDA}" srcOrd="4" destOrd="0" presId="urn:microsoft.com/office/officeart/2005/8/layout/list1"/>
    <dgm:cxn modelId="{55AF38FD-28EF-4844-ACEA-B7AF7F23AFE1}" type="presParOf" srcId="{B9971373-D8E2-4D34-ACC3-76899D28EFDA}" destId="{B7E6B981-D649-4FEE-9174-00F02744DE59}" srcOrd="0" destOrd="0" presId="urn:microsoft.com/office/officeart/2005/8/layout/list1"/>
    <dgm:cxn modelId="{F67D7CF9-ABD8-4304-8EF9-2D8581705D6F}" type="presParOf" srcId="{B9971373-D8E2-4D34-ACC3-76899D28EFDA}" destId="{82BCAE5B-EEC4-43F6-9078-5A6EF799E365}" srcOrd="1" destOrd="0" presId="urn:microsoft.com/office/officeart/2005/8/layout/list1"/>
    <dgm:cxn modelId="{4B2E577F-1684-451D-AB1D-DA1460D19049}" type="presParOf" srcId="{4C0AD60E-A8CA-4ECF-B263-118D70A2F7EB}" destId="{D33F6A67-BBC3-42EB-B0D7-A0D3854A0DDA}" srcOrd="5" destOrd="0" presId="urn:microsoft.com/office/officeart/2005/8/layout/list1"/>
    <dgm:cxn modelId="{58189573-7098-4F8A-930C-77BBD98068D2}" type="presParOf" srcId="{4C0AD60E-A8CA-4ECF-B263-118D70A2F7EB}" destId="{9A678337-C5ED-4B3A-BE23-7EE046F69DE9}" srcOrd="6" destOrd="0" presId="urn:microsoft.com/office/officeart/2005/8/layout/list1"/>
    <dgm:cxn modelId="{E4BCACB7-1CED-4D12-9F3D-E125CDFC082D}" type="presParOf" srcId="{4C0AD60E-A8CA-4ECF-B263-118D70A2F7EB}" destId="{2F75CBD6-207B-4BF9-8EFA-C77C8A30AE27}" srcOrd="7" destOrd="0" presId="urn:microsoft.com/office/officeart/2005/8/layout/list1"/>
    <dgm:cxn modelId="{7B79A172-3221-4E7B-8FA2-F194E3815370}" type="presParOf" srcId="{4C0AD60E-A8CA-4ECF-B263-118D70A2F7EB}" destId="{A7C6B6B8-3275-473F-85D5-7C0730479559}" srcOrd="8" destOrd="0" presId="urn:microsoft.com/office/officeart/2005/8/layout/list1"/>
    <dgm:cxn modelId="{A8BA0C64-B680-47A1-A6C0-3B75844B3FE9}" type="presParOf" srcId="{A7C6B6B8-3275-473F-85D5-7C0730479559}" destId="{01E3B822-E18C-4582-8204-B7A3D33071A5}" srcOrd="0" destOrd="0" presId="urn:microsoft.com/office/officeart/2005/8/layout/list1"/>
    <dgm:cxn modelId="{AC92F6C0-E185-429E-A823-3D28A1382F20}" type="presParOf" srcId="{A7C6B6B8-3275-473F-85D5-7C0730479559}" destId="{F48AEA11-6CBA-4BD8-AD8D-3823ED7759FC}" srcOrd="1" destOrd="0" presId="urn:microsoft.com/office/officeart/2005/8/layout/list1"/>
    <dgm:cxn modelId="{B9F6C5DA-AC3F-490D-92C0-A0E6B08D0376}" type="presParOf" srcId="{4C0AD60E-A8CA-4ECF-B263-118D70A2F7EB}" destId="{B26219FB-8ECF-4088-BD92-CD348FA3D02A}" srcOrd="9" destOrd="0" presId="urn:microsoft.com/office/officeart/2005/8/layout/list1"/>
    <dgm:cxn modelId="{BBF4C969-30ED-48DC-BF75-0088D7488FC6}" type="presParOf" srcId="{4C0AD60E-A8CA-4ECF-B263-118D70A2F7EB}" destId="{EAE2FCA4-7819-4669-8E45-98822E41626F}" srcOrd="10" destOrd="0" presId="urn:microsoft.com/office/officeart/2005/8/layout/list1"/>
    <dgm:cxn modelId="{030C718F-1EDA-4683-A72A-E912091C8AE8}" type="presParOf" srcId="{4C0AD60E-A8CA-4ECF-B263-118D70A2F7EB}" destId="{E7BFEF95-90E7-436E-9AEC-F8A2D432414D}" srcOrd="11" destOrd="0" presId="urn:microsoft.com/office/officeart/2005/8/layout/list1"/>
    <dgm:cxn modelId="{F27ECDE5-3E02-47E2-A452-9897698AA377}" type="presParOf" srcId="{4C0AD60E-A8CA-4ECF-B263-118D70A2F7EB}" destId="{B7364935-E025-4567-8731-9548BE0A3035}" srcOrd="12" destOrd="0" presId="urn:microsoft.com/office/officeart/2005/8/layout/list1"/>
    <dgm:cxn modelId="{7C7D698E-D3A8-4686-9BF6-F5CE11D53441}" type="presParOf" srcId="{B7364935-E025-4567-8731-9548BE0A3035}" destId="{07D51947-B9D3-4230-8FBA-68B0900FF161}" srcOrd="0" destOrd="0" presId="urn:microsoft.com/office/officeart/2005/8/layout/list1"/>
    <dgm:cxn modelId="{30CA04CD-53B1-467C-8F24-9DF06FC4C76B}" type="presParOf" srcId="{B7364935-E025-4567-8731-9548BE0A3035}" destId="{9DC5B40F-1DE4-48EC-BCB8-A9FCF1D38035}" srcOrd="1" destOrd="0" presId="urn:microsoft.com/office/officeart/2005/8/layout/list1"/>
    <dgm:cxn modelId="{5290D650-1C45-4ECA-8687-0035E4D2478A}" type="presParOf" srcId="{4C0AD60E-A8CA-4ECF-B263-118D70A2F7EB}" destId="{F0C83769-8EE9-41DD-8C4E-24519DFDB24E}" srcOrd="13" destOrd="0" presId="urn:microsoft.com/office/officeart/2005/8/layout/list1"/>
    <dgm:cxn modelId="{309B27CA-8E9D-4A30-B9D8-41CFF3F60924}" type="presParOf" srcId="{4C0AD60E-A8CA-4ECF-B263-118D70A2F7EB}" destId="{5E557729-039D-428F-B7F4-03E0F651AABD}" srcOrd="14" destOrd="0" presId="urn:microsoft.com/office/officeart/2005/8/layout/list1"/>
    <dgm:cxn modelId="{3745C6BB-A8CF-4F55-A771-5986DD4893A8}" type="presParOf" srcId="{4C0AD60E-A8CA-4ECF-B263-118D70A2F7EB}" destId="{1E99C322-F2DA-47F3-A7AD-735A991C597E}" srcOrd="15" destOrd="0" presId="urn:microsoft.com/office/officeart/2005/8/layout/list1"/>
    <dgm:cxn modelId="{3AB0A179-6078-4E8A-9653-5938387EA35F}" type="presParOf" srcId="{4C0AD60E-A8CA-4ECF-B263-118D70A2F7EB}" destId="{B9E89C40-EBEF-4DE5-84D5-33A8F2656333}" srcOrd="16" destOrd="0" presId="urn:microsoft.com/office/officeart/2005/8/layout/list1"/>
    <dgm:cxn modelId="{14B0D584-BB4B-485B-ACEB-ED4A0DEA5C13}" type="presParOf" srcId="{B9E89C40-EBEF-4DE5-84D5-33A8F2656333}" destId="{7C612E8E-F939-4A47-A755-F13E8327B03A}" srcOrd="0" destOrd="0" presId="urn:microsoft.com/office/officeart/2005/8/layout/list1"/>
    <dgm:cxn modelId="{4B3212B7-7650-4027-9179-3465D40F318E}" type="presParOf" srcId="{B9E89C40-EBEF-4DE5-84D5-33A8F2656333}" destId="{5451B534-F7FF-4F04-9FE9-0BC7E0F4E709}" srcOrd="1" destOrd="0" presId="urn:microsoft.com/office/officeart/2005/8/layout/list1"/>
    <dgm:cxn modelId="{2C919078-B78B-4343-94E0-915B706BC053}" type="presParOf" srcId="{4C0AD60E-A8CA-4ECF-B263-118D70A2F7EB}" destId="{BC8347D8-E5BB-4747-B99B-876A9FEA332C}" srcOrd="17" destOrd="0" presId="urn:microsoft.com/office/officeart/2005/8/layout/list1"/>
    <dgm:cxn modelId="{ABFCD907-51FC-40D4-BA83-53A43D8B63E4}" type="presParOf" srcId="{4C0AD60E-A8CA-4ECF-B263-118D70A2F7EB}" destId="{178ABF78-7E3E-4FB3-A8E5-D25681F66669}"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AA569-F815-4E84-B29F-514E3E940D6D}"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5292670-7772-4B52-BBC6-5786D836C769}">
      <dgm:prSet/>
      <dgm:spPr/>
      <dgm:t>
        <a:bodyPr/>
        <a:lstStyle/>
        <a:p>
          <a:pPr rtl="0"/>
          <a:r>
            <a:rPr lang="en-US" dirty="0" smtClean="0"/>
            <a:t>Quality improvement is the science of process management</a:t>
          </a:r>
          <a:endParaRPr lang="en-US" b="1" u="sng" dirty="0"/>
        </a:p>
      </dgm:t>
    </dgm:pt>
    <dgm:pt modelId="{97CD401C-0CB6-44C5-82BF-D65A108B5757}" type="parTrans" cxnId="{BD30A2C0-08DB-4D04-8E18-3B3A8B920F13}">
      <dgm:prSet/>
      <dgm:spPr/>
      <dgm:t>
        <a:bodyPr/>
        <a:lstStyle/>
        <a:p>
          <a:endParaRPr lang="en-US"/>
        </a:p>
      </dgm:t>
    </dgm:pt>
    <dgm:pt modelId="{2B6786FA-A262-4283-A39D-6C4A6E126179}" type="sibTrans" cxnId="{BD30A2C0-08DB-4D04-8E18-3B3A8B920F13}">
      <dgm:prSet/>
      <dgm:spPr/>
      <dgm:t>
        <a:bodyPr/>
        <a:lstStyle/>
        <a:p>
          <a:endParaRPr lang="en-US"/>
        </a:p>
      </dgm:t>
    </dgm:pt>
    <dgm:pt modelId="{C3AE7941-943B-4252-8439-CE000DDC7F97}">
      <dgm:prSet/>
      <dgm:spPr/>
      <dgm:t>
        <a:bodyPr/>
        <a:lstStyle/>
        <a:p>
          <a:pPr rtl="0"/>
          <a:r>
            <a:rPr lang="en-US" dirty="0" smtClean="0"/>
            <a:t>If you cannot measure it…You cannot improve it</a:t>
          </a:r>
          <a:endParaRPr lang="en-US" dirty="0"/>
        </a:p>
      </dgm:t>
    </dgm:pt>
    <dgm:pt modelId="{C7005B20-3D26-42B1-8456-7F28DBFCE1D6}" type="parTrans" cxnId="{D3549304-9F14-41DD-BF8B-2327C36BE777}">
      <dgm:prSet/>
      <dgm:spPr/>
      <dgm:t>
        <a:bodyPr/>
        <a:lstStyle/>
        <a:p>
          <a:endParaRPr lang="en-US"/>
        </a:p>
      </dgm:t>
    </dgm:pt>
    <dgm:pt modelId="{42D4B8EF-98FC-4043-8EAF-18D85B4A3F29}" type="sibTrans" cxnId="{D3549304-9F14-41DD-BF8B-2327C36BE777}">
      <dgm:prSet/>
      <dgm:spPr/>
      <dgm:t>
        <a:bodyPr/>
        <a:lstStyle/>
        <a:p>
          <a:endParaRPr lang="en-US"/>
        </a:p>
      </dgm:t>
    </dgm:pt>
    <dgm:pt modelId="{028D705B-E7EA-4D5E-A574-A699F47373F9}">
      <dgm:prSet/>
      <dgm:spPr/>
      <dgm:t>
        <a:bodyPr/>
        <a:lstStyle/>
        <a:p>
          <a:pPr rtl="0"/>
          <a:r>
            <a:rPr lang="en-US" dirty="0" smtClean="0"/>
            <a:t>The right data in the right format at the right time in the right hands</a:t>
          </a:r>
          <a:endParaRPr lang="en-US" b="1" dirty="0"/>
        </a:p>
      </dgm:t>
    </dgm:pt>
    <dgm:pt modelId="{D529FAFD-3BF8-4C6C-A05B-1D802A3495E4}" type="parTrans" cxnId="{3E8210F8-0718-490D-A1D4-734049B3D91C}">
      <dgm:prSet/>
      <dgm:spPr/>
      <dgm:t>
        <a:bodyPr/>
        <a:lstStyle/>
        <a:p>
          <a:endParaRPr lang="en-US"/>
        </a:p>
      </dgm:t>
    </dgm:pt>
    <dgm:pt modelId="{25592E1F-DBD5-4835-A36F-DAF64FF77AA1}" type="sibTrans" cxnId="{3E8210F8-0718-490D-A1D4-734049B3D91C}">
      <dgm:prSet/>
      <dgm:spPr/>
      <dgm:t>
        <a:bodyPr/>
        <a:lstStyle/>
        <a:p>
          <a:endParaRPr lang="en-US"/>
        </a:p>
      </dgm:t>
    </dgm:pt>
    <dgm:pt modelId="{FCD55135-21DB-4917-900F-809B4F50FB9A}" type="pres">
      <dgm:prSet presAssocID="{A13AA569-F815-4E84-B29F-514E3E940D6D}" presName="diagram" presStyleCnt="0">
        <dgm:presLayoutVars>
          <dgm:dir/>
          <dgm:resizeHandles val="exact"/>
        </dgm:presLayoutVars>
      </dgm:prSet>
      <dgm:spPr/>
      <dgm:t>
        <a:bodyPr/>
        <a:lstStyle/>
        <a:p>
          <a:endParaRPr lang="en-US"/>
        </a:p>
      </dgm:t>
    </dgm:pt>
    <dgm:pt modelId="{3DFA1C2C-D5C8-4413-A1AF-B01E40AB7A0D}" type="pres">
      <dgm:prSet presAssocID="{45292670-7772-4B52-BBC6-5786D836C769}" presName="node" presStyleLbl="node1" presStyleIdx="0" presStyleCnt="3">
        <dgm:presLayoutVars>
          <dgm:bulletEnabled val="1"/>
        </dgm:presLayoutVars>
      </dgm:prSet>
      <dgm:spPr/>
      <dgm:t>
        <a:bodyPr/>
        <a:lstStyle/>
        <a:p>
          <a:endParaRPr lang="en-US"/>
        </a:p>
      </dgm:t>
    </dgm:pt>
    <dgm:pt modelId="{FC08052E-A9F5-482C-A023-953BBA9EF0C5}" type="pres">
      <dgm:prSet presAssocID="{2B6786FA-A262-4283-A39D-6C4A6E126179}" presName="sibTrans" presStyleCnt="0"/>
      <dgm:spPr/>
      <dgm:t>
        <a:bodyPr/>
        <a:lstStyle/>
        <a:p>
          <a:endParaRPr lang="en-US"/>
        </a:p>
      </dgm:t>
    </dgm:pt>
    <dgm:pt modelId="{83E81F99-9E6F-4E6F-91A4-6DF462910ACD}" type="pres">
      <dgm:prSet presAssocID="{C3AE7941-943B-4252-8439-CE000DDC7F97}" presName="node" presStyleLbl="node1" presStyleIdx="1" presStyleCnt="3">
        <dgm:presLayoutVars>
          <dgm:bulletEnabled val="1"/>
        </dgm:presLayoutVars>
      </dgm:prSet>
      <dgm:spPr/>
      <dgm:t>
        <a:bodyPr/>
        <a:lstStyle/>
        <a:p>
          <a:endParaRPr lang="en-US"/>
        </a:p>
      </dgm:t>
    </dgm:pt>
    <dgm:pt modelId="{5CA52E47-9194-4DFE-9ECC-6B8B75F6415E}" type="pres">
      <dgm:prSet presAssocID="{42D4B8EF-98FC-4043-8EAF-18D85B4A3F29}" presName="sibTrans" presStyleCnt="0"/>
      <dgm:spPr/>
    </dgm:pt>
    <dgm:pt modelId="{844B73E8-E895-4E51-A44A-199B899DD0A6}" type="pres">
      <dgm:prSet presAssocID="{028D705B-E7EA-4D5E-A574-A699F47373F9}" presName="node" presStyleLbl="node1" presStyleIdx="2" presStyleCnt="3">
        <dgm:presLayoutVars>
          <dgm:bulletEnabled val="1"/>
        </dgm:presLayoutVars>
      </dgm:prSet>
      <dgm:spPr/>
      <dgm:t>
        <a:bodyPr/>
        <a:lstStyle/>
        <a:p>
          <a:endParaRPr lang="en-US"/>
        </a:p>
      </dgm:t>
    </dgm:pt>
  </dgm:ptLst>
  <dgm:cxnLst>
    <dgm:cxn modelId="{98E92A85-2570-4D2E-A438-3960080B0038}" type="presOf" srcId="{45292670-7772-4B52-BBC6-5786D836C769}" destId="{3DFA1C2C-D5C8-4413-A1AF-B01E40AB7A0D}" srcOrd="0" destOrd="0" presId="urn:microsoft.com/office/officeart/2005/8/layout/default"/>
    <dgm:cxn modelId="{D0839CE3-AEE4-49C7-AED9-B7767E20DC8B}" type="presOf" srcId="{A13AA569-F815-4E84-B29F-514E3E940D6D}" destId="{FCD55135-21DB-4917-900F-809B4F50FB9A}" srcOrd="0" destOrd="0" presId="urn:microsoft.com/office/officeart/2005/8/layout/default"/>
    <dgm:cxn modelId="{9373D341-0107-4A77-914C-D33671E48D01}" type="presOf" srcId="{028D705B-E7EA-4D5E-A574-A699F47373F9}" destId="{844B73E8-E895-4E51-A44A-199B899DD0A6}" srcOrd="0" destOrd="0" presId="urn:microsoft.com/office/officeart/2005/8/layout/default"/>
    <dgm:cxn modelId="{BD30A2C0-08DB-4D04-8E18-3B3A8B920F13}" srcId="{A13AA569-F815-4E84-B29F-514E3E940D6D}" destId="{45292670-7772-4B52-BBC6-5786D836C769}" srcOrd="0" destOrd="0" parTransId="{97CD401C-0CB6-44C5-82BF-D65A108B5757}" sibTransId="{2B6786FA-A262-4283-A39D-6C4A6E126179}"/>
    <dgm:cxn modelId="{DEDFA54D-B0E3-4CEE-9A6B-EB523919593C}" type="presOf" srcId="{C3AE7941-943B-4252-8439-CE000DDC7F97}" destId="{83E81F99-9E6F-4E6F-91A4-6DF462910ACD}" srcOrd="0" destOrd="0" presId="urn:microsoft.com/office/officeart/2005/8/layout/default"/>
    <dgm:cxn modelId="{3E8210F8-0718-490D-A1D4-734049B3D91C}" srcId="{A13AA569-F815-4E84-B29F-514E3E940D6D}" destId="{028D705B-E7EA-4D5E-A574-A699F47373F9}" srcOrd="2" destOrd="0" parTransId="{D529FAFD-3BF8-4C6C-A05B-1D802A3495E4}" sibTransId="{25592E1F-DBD5-4835-A36F-DAF64FF77AA1}"/>
    <dgm:cxn modelId="{D3549304-9F14-41DD-BF8B-2327C36BE777}" srcId="{A13AA569-F815-4E84-B29F-514E3E940D6D}" destId="{C3AE7941-943B-4252-8439-CE000DDC7F97}" srcOrd="1" destOrd="0" parTransId="{C7005B20-3D26-42B1-8456-7F28DBFCE1D6}" sibTransId="{42D4B8EF-98FC-4043-8EAF-18D85B4A3F29}"/>
    <dgm:cxn modelId="{997D079E-AF12-4E1C-8E11-0D12D4607270}" type="presParOf" srcId="{FCD55135-21DB-4917-900F-809B4F50FB9A}" destId="{3DFA1C2C-D5C8-4413-A1AF-B01E40AB7A0D}" srcOrd="0" destOrd="0" presId="urn:microsoft.com/office/officeart/2005/8/layout/default"/>
    <dgm:cxn modelId="{C418153A-1CCA-4E3A-AB67-452F630DDD4B}" type="presParOf" srcId="{FCD55135-21DB-4917-900F-809B4F50FB9A}" destId="{FC08052E-A9F5-482C-A023-953BBA9EF0C5}" srcOrd="1" destOrd="0" presId="urn:microsoft.com/office/officeart/2005/8/layout/default"/>
    <dgm:cxn modelId="{6B94B559-BEC5-48BF-B08C-7314C66B54A0}" type="presParOf" srcId="{FCD55135-21DB-4917-900F-809B4F50FB9A}" destId="{83E81F99-9E6F-4E6F-91A4-6DF462910ACD}" srcOrd="2" destOrd="0" presId="urn:microsoft.com/office/officeart/2005/8/layout/default"/>
    <dgm:cxn modelId="{C3B5E1F0-2C47-46D1-BC8B-60401D5417C5}" type="presParOf" srcId="{FCD55135-21DB-4917-900F-809B4F50FB9A}" destId="{5CA52E47-9194-4DFE-9ECC-6B8B75F6415E}" srcOrd="3" destOrd="0" presId="urn:microsoft.com/office/officeart/2005/8/layout/default"/>
    <dgm:cxn modelId="{311F5DCC-27A1-4170-A9C2-B1F4D3E344AE}" type="presParOf" srcId="{FCD55135-21DB-4917-900F-809B4F50FB9A}" destId="{844B73E8-E895-4E51-A44A-199B899DD0A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3E430-C661-442B-B5C6-85E2F8D72B9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0A8B3E9-C85D-40C4-855B-8D92C8760768}">
      <dgm:prSet/>
      <dgm:spPr/>
      <dgm:t>
        <a:bodyPr/>
        <a:lstStyle/>
        <a:p>
          <a:pPr rtl="0"/>
          <a:r>
            <a:rPr lang="en-US" dirty="0" smtClean="0"/>
            <a:t>Good Communicators</a:t>
          </a:r>
          <a:endParaRPr lang="en-US" dirty="0"/>
        </a:p>
      </dgm:t>
    </dgm:pt>
    <dgm:pt modelId="{05FD6110-0725-474F-B2AF-39C17936EEC4}" type="parTrans" cxnId="{62220F7C-75DA-41AE-86CC-9F1966435373}">
      <dgm:prSet/>
      <dgm:spPr/>
      <dgm:t>
        <a:bodyPr/>
        <a:lstStyle/>
        <a:p>
          <a:endParaRPr lang="en-US"/>
        </a:p>
      </dgm:t>
    </dgm:pt>
    <dgm:pt modelId="{F5D774DB-49C7-4AE6-A2FD-1BE620737333}" type="sibTrans" cxnId="{62220F7C-75DA-41AE-86CC-9F1966435373}">
      <dgm:prSet/>
      <dgm:spPr/>
      <dgm:t>
        <a:bodyPr/>
        <a:lstStyle/>
        <a:p>
          <a:endParaRPr lang="en-US" dirty="0"/>
        </a:p>
      </dgm:t>
    </dgm:pt>
    <dgm:pt modelId="{C2DD59E8-03B4-4DBD-B47E-3C8B1D4EE604}">
      <dgm:prSet/>
      <dgm:spPr/>
      <dgm:t>
        <a:bodyPr/>
        <a:lstStyle/>
        <a:p>
          <a:pPr rtl="0"/>
          <a:r>
            <a:rPr lang="en-US" dirty="0" smtClean="0"/>
            <a:t>Adapt Their Style</a:t>
          </a:r>
          <a:endParaRPr lang="en-US" dirty="0"/>
        </a:p>
      </dgm:t>
    </dgm:pt>
    <dgm:pt modelId="{11341C2E-32F9-4EC1-9823-A8BDF659D8B6}" type="parTrans" cxnId="{8376E4FD-12D0-4986-8F65-04EBDC8C59B0}">
      <dgm:prSet/>
      <dgm:spPr/>
      <dgm:t>
        <a:bodyPr/>
        <a:lstStyle/>
        <a:p>
          <a:endParaRPr lang="en-US"/>
        </a:p>
      </dgm:t>
    </dgm:pt>
    <dgm:pt modelId="{4F00C7FF-45A1-47A8-B02E-99A8DD6C2F5B}" type="sibTrans" cxnId="{8376E4FD-12D0-4986-8F65-04EBDC8C59B0}">
      <dgm:prSet/>
      <dgm:spPr/>
      <dgm:t>
        <a:bodyPr/>
        <a:lstStyle/>
        <a:p>
          <a:endParaRPr lang="en-US" dirty="0"/>
        </a:p>
      </dgm:t>
    </dgm:pt>
    <dgm:pt modelId="{147F2632-337F-44E6-AA20-BA0477E06846}">
      <dgm:prSet/>
      <dgm:spPr/>
      <dgm:t>
        <a:bodyPr/>
        <a:lstStyle/>
        <a:p>
          <a:pPr rtl="0"/>
          <a:r>
            <a:rPr lang="en-US" dirty="0" smtClean="0"/>
            <a:t>To Suit the Message, Environment and Exchange</a:t>
          </a:r>
          <a:endParaRPr lang="en-US" dirty="0"/>
        </a:p>
      </dgm:t>
    </dgm:pt>
    <dgm:pt modelId="{80F3D761-EDD4-43E1-960A-2419BB3B8A71}" type="parTrans" cxnId="{3EB3B9C8-1C75-4687-B3BE-315FF80C7551}">
      <dgm:prSet/>
      <dgm:spPr/>
      <dgm:t>
        <a:bodyPr/>
        <a:lstStyle/>
        <a:p>
          <a:endParaRPr lang="en-US"/>
        </a:p>
      </dgm:t>
    </dgm:pt>
    <dgm:pt modelId="{9457878E-4A12-4FB5-B68A-4F59B34672D3}" type="sibTrans" cxnId="{3EB3B9C8-1C75-4687-B3BE-315FF80C7551}">
      <dgm:prSet/>
      <dgm:spPr/>
      <dgm:t>
        <a:bodyPr/>
        <a:lstStyle/>
        <a:p>
          <a:endParaRPr lang="en-US"/>
        </a:p>
      </dgm:t>
    </dgm:pt>
    <dgm:pt modelId="{A7EF2817-B2B5-4CD1-9070-464354DF63DF}" type="pres">
      <dgm:prSet presAssocID="{DF93E430-C661-442B-B5C6-85E2F8D72B93}" presName="Name0" presStyleCnt="0">
        <dgm:presLayoutVars>
          <dgm:dir/>
          <dgm:resizeHandles val="exact"/>
        </dgm:presLayoutVars>
      </dgm:prSet>
      <dgm:spPr/>
      <dgm:t>
        <a:bodyPr/>
        <a:lstStyle/>
        <a:p>
          <a:endParaRPr lang="en-US"/>
        </a:p>
      </dgm:t>
    </dgm:pt>
    <dgm:pt modelId="{58EA1109-6377-4C3D-974B-B59F368D2442}" type="pres">
      <dgm:prSet presAssocID="{C0A8B3E9-C85D-40C4-855B-8D92C8760768}" presName="node" presStyleLbl="node1" presStyleIdx="0" presStyleCnt="3">
        <dgm:presLayoutVars>
          <dgm:bulletEnabled val="1"/>
        </dgm:presLayoutVars>
      </dgm:prSet>
      <dgm:spPr/>
      <dgm:t>
        <a:bodyPr/>
        <a:lstStyle/>
        <a:p>
          <a:endParaRPr lang="en-US"/>
        </a:p>
      </dgm:t>
    </dgm:pt>
    <dgm:pt modelId="{DF03667D-8728-4B2C-A9DB-D1521CD54D9A}" type="pres">
      <dgm:prSet presAssocID="{F5D774DB-49C7-4AE6-A2FD-1BE620737333}" presName="sibTrans" presStyleLbl="sibTrans2D1" presStyleIdx="0" presStyleCnt="2"/>
      <dgm:spPr/>
      <dgm:t>
        <a:bodyPr/>
        <a:lstStyle/>
        <a:p>
          <a:endParaRPr lang="en-US"/>
        </a:p>
      </dgm:t>
    </dgm:pt>
    <dgm:pt modelId="{0A19B04B-6B90-4129-AFF1-9ED8A699CF15}" type="pres">
      <dgm:prSet presAssocID="{F5D774DB-49C7-4AE6-A2FD-1BE620737333}" presName="connectorText" presStyleLbl="sibTrans2D1" presStyleIdx="0" presStyleCnt="2"/>
      <dgm:spPr/>
      <dgm:t>
        <a:bodyPr/>
        <a:lstStyle/>
        <a:p>
          <a:endParaRPr lang="en-US"/>
        </a:p>
      </dgm:t>
    </dgm:pt>
    <dgm:pt modelId="{2FCBD6BA-E812-42AC-B7F9-885154CF9C5B}" type="pres">
      <dgm:prSet presAssocID="{C2DD59E8-03B4-4DBD-B47E-3C8B1D4EE604}" presName="node" presStyleLbl="node1" presStyleIdx="1" presStyleCnt="3">
        <dgm:presLayoutVars>
          <dgm:bulletEnabled val="1"/>
        </dgm:presLayoutVars>
      </dgm:prSet>
      <dgm:spPr/>
      <dgm:t>
        <a:bodyPr/>
        <a:lstStyle/>
        <a:p>
          <a:endParaRPr lang="en-US"/>
        </a:p>
      </dgm:t>
    </dgm:pt>
    <dgm:pt modelId="{71008AAA-5E92-4192-A088-B817E7548814}" type="pres">
      <dgm:prSet presAssocID="{4F00C7FF-45A1-47A8-B02E-99A8DD6C2F5B}" presName="sibTrans" presStyleLbl="sibTrans2D1" presStyleIdx="1" presStyleCnt="2"/>
      <dgm:spPr/>
      <dgm:t>
        <a:bodyPr/>
        <a:lstStyle/>
        <a:p>
          <a:endParaRPr lang="en-US"/>
        </a:p>
      </dgm:t>
    </dgm:pt>
    <dgm:pt modelId="{35ECEF12-DA01-4785-9DFB-49FD1170987A}" type="pres">
      <dgm:prSet presAssocID="{4F00C7FF-45A1-47A8-B02E-99A8DD6C2F5B}" presName="connectorText" presStyleLbl="sibTrans2D1" presStyleIdx="1" presStyleCnt="2"/>
      <dgm:spPr/>
      <dgm:t>
        <a:bodyPr/>
        <a:lstStyle/>
        <a:p>
          <a:endParaRPr lang="en-US"/>
        </a:p>
      </dgm:t>
    </dgm:pt>
    <dgm:pt modelId="{3CD70042-BB51-4E03-A4DD-78D1C3BE13B3}" type="pres">
      <dgm:prSet presAssocID="{147F2632-337F-44E6-AA20-BA0477E06846}" presName="node" presStyleLbl="node1" presStyleIdx="2" presStyleCnt="3">
        <dgm:presLayoutVars>
          <dgm:bulletEnabled val="1"/>
        </dgm:presLayoutVars>
      </dgm:prSet>
      <dgm:spPr/>
      <dgm:t>
        <a:bodyPr/>
        <a:lstStyle/>
        <a:p>
          <a:endParaRPr lang="en-US"/>
        </a:p>
      </dgm:t>
    </dgm:pt>
  </dgm:ptLst>
  <dgm:cxnLst>
    <dgm:cxn modelId="{B42F4234-F662-4D89-B863-835FEEB7E89C}" type="presOf" srcId="{4F00C7FF-45A1-47A8-B02E-99A8DD6C2F5B}" destId="{71008AAA-5E92-4192-A088-B817E7548814}" srcOrd="0" destOrd="0" presId="urn:microsoft.com/office/officeart/2005/8/layout/process1"/>
    <dgm:cxn modelId="{62220F7C-75DA-41AE-86CC-9F1966435373}" srcId="{DF93E430-C661-442B-B5C6-85E2F8D72B93}" destId="{C0A8B3E9-C85D-40C4-855B-8D92C8760768}" srcOrd="0" destOrd="0" parTransId="{05FD6110-0725-474F-B2AF-39C17936EEC4}" sibTransId="{F5D774DB-49C7-4AE6-A2FD-1BE620737333}"/>
    <dgm:cxn modelId="{3EB3B9C8-1C75-4687-B3BE-315FF80C7551}" srcId="{DF93E430-C661-442B-B5C6-85E2F8D72B93}" destId="{147F2632-337F-44E6-AA20-BA0477E06846}" srcOrd="2" destOrd="0" parTransId="{80F3D761-EDD4-43E1-960A-2419BB3B8A71}" sibTransId="{9457878E-4A12-4FB5-B68A-4F59B34672D3}"/>
    <dgm:cxn modelId="{40DB6A4B-9A1C-4D2F-B5FF-B6DB39A0AE36}" type="presOf" srcId="{F5D774DB-49C7-4AE6-A2FD-1BE620737333}" destId="{DF03667D-8728-4B2C-A9DB-D1521CD54D9A}" srcOrd="0" destOrd="0" presId="urn:microsoft.com/office/officeart/2005/8/layout/process1"/>
    <dgm:cxn modelId="{9A465C77-BBDB-40A2-BFAD-53BAFAC69E63}" type="presOf" srcId="{4F00C7FF-45A1-47A8-B02E-99A8DD6C2F5B}" destId="{35ECEF12-DA01-4785-9DFB-49FD1170987A}" srcOrd="1" destOrd="0" presId="urn:microsoft.com/office/officeart/2005/8/layout/process1"/>
    <dgm:cxn modelId="{20E4DEC4-4EE9-4AE4-AF0D-778F1288A66C}" type="presOf" srcId="{DF93E430-C661-442B-B5C6-85E2F8D72B93}" destId="{A7EF2817-B2B5-4CD1-9070-464354DF63DF}" srcOrd="0" destOrd="0" presId="urn:microsoft.com/office/officeart/2005/8/layout/process1"/>
    <dgm:cxn modelId="{75659CE0-3432-4CD6-82AE-970357E6FC32}" type="presOf" srcId="{147F2632-337F-44E6-AA20-BA0477E06846}" destId="{3CD70042-BB51-4E03-A4DD-78D1C3BE13B3}" srcOrd="0" destOrd="0" presId="urn:microsoft.com/office/officeart/2005/8/layout/process1"/>
    <dgm:cxn modelId="{45745DAD-84A5-483B-B21C-EF1667E2636B}" type="presOf" srcId="{C2DD59E8-03B4-4DBD-B47E-3C8B1D4EE604}" destId="{2FCBD6BA-E812-42AC-B7F9-885154CF9C5B}" srcOrd="0" destOrd="0" presId="urn:microsoft.com/office/officeart/2005/8/layout/process1"/>
    <dgm:cxn modelId="{042222A4-2719-42C4-B395-CB99EAA40368}" type="presOf" srcId="{F5D774DB-49C7-4AE6-A2FD-1BE620737333}" destId="{0A19B04B-6B90-4129-AFF1-9ED8A699CF15}" srcOrd="1" destOrd="0" presId="urn:microsoft.com/office/officeart/2005/8/layout/process1"/>
    <dgm:cxn modelId="{BC4D57F0-7537-44BF-BFE1-55FBD019DCA1}" type="presOf" srcId="{C0A8B3E9-C85D-40C4-855B-8D92C8760768}" destId="{58EA1109-6377-4C3D-974B-B59F368D2442}" srcOrd="0" destOrd="0" presId="urn:microsoft.com/office/officeart/2005/8/layout/process1"/>
    <dgm:cxn modelId="{8376E4FD-12D0-4986-8F65-04EBDC8C59B0}" srcId="{DF93E430-C661-442B-B5C6-85E2F8D72B93}" destId="{C2DD59E8-03B4-4DBD-B47E-3C8B1D4EE604}" srcOrd="1" destOrd="0" parTransId="{11341C2E-32F9-4EC1-9823-A8BDF659D8B6}" sibTransId="{4F00C7FF-45A1-47A8-B02E-99A8DD6C2F5B}"/>
    <dgm:cxn modelId="{B8C876B3-FB92-4A8E-B30E-6461787A8AEB}" type="presParOf" srcId="{A7EF2817-B2B5-4CD1-9070-464354DF63DF}" destId="{58EA1109-6377-4C3D-974B-B59F368D2442}" srcOrd="0" destOrd="0" presId="urn:microsoft.com/office/officeart/2005/8/layout/process1"/>
    <dgm:cxn modelId="{D294B43E-BB1E-4906-BE77-99461E29850C}" type="presParOf" srcId="{A7EF2817-B2B5-4CD1-9070-464354DF63DF}" destId="{DF03667D-8728-4B2C-A9DB-D1521CD54D9A}" srcOrd="1" destOrd="0" presId="urn:microsoft.com/office/officeart/2005/8/layout/process1"/>
    <dgm:cxn modelId="{6E1E406B-C48E-459A-95C4-03FB9034A9B8}" type="presParOf" srcId="{DF03667D-8728-4B2C-A9DB-D1521CD54D9A}" destId="{0A19B04B-6B90-4129-AFF1-9ED8A699CF15}" srcOrd="0" destOrd="0" presId="urn:microsoft.com/office/officeart/2005/8/layout/process1"/>
    <dgm:cxn modelId="{D922F00E-7D80-4AE6-A1C7-51157262B49B}" type="presParOf" srcId="{A7EF2817-B2B5-4CD1-9070-464354DF63DF}" destId="{2FCBD6BA-E812-42AC-B7F9-885154CF9C5B}" srcOrd="2" destOrd="0" presId="urn:microsoft.com/office/officeart/2005/8/layout/process1"/>
    <dgm:cxn modelId="{71594350-08D4-447D-9E3F-A7BD586B67EB}" type="presParOf" srcId="{A7EF2817-B2B5-4CD1-9070-464354DF63DF}" destId="{71008AAA-5E92-4192-A088-B817E7548814}" srcOrd="3" destOrd="0" presId="urn:microsoft.com/office/officeart/2005/8/layout/process1"/>
    <dgm:cxn modelId="{AFC4D8DE-FCEC-48D0-B59F-3C715BB80082}" type="presParOf" srcId="{71008AAA-5E92-4192-A088-B817E7548814}" destId="{35ECEF12-DA01-4785-9DFB-49FD1170987A}" srcOrd="0" destOrd="0" presId="urn:microsoft.com/office/officeart/2005/8/layout/process1"/>
    <dgm:cxn modelId="{5C987645-2F64-46B4-9C4C-87345715FA6A}" type="presParOf" srcId="{A7EF2817-B2B5-4CD1-9070-464354DF63DF}" destId="{3CD70042-BB51-4E03-A4DD-78D1C3BE13B3}"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CA0183-2778-4122-8975-7AED801038CC}"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5AE49C78-2CAD-40A0-A355-6A3855E8490E}">
      <dgm:prSet/>
      <dgm:spPr/>
      <dgm:t>
        <a:bodyPr/>
        <a:lstStyle/>
        <a:p>
          <a:pPr rtl="0"/>
          <a:r>
            <a:rPr lang="en-US" dirty="0" smtClean="0"/>
            <a:t>Understand Organizational Culture</a:t>
          </a:r>
          <a:endParaRPr lang="en-US" dirty="0"/>
        </a:p>
      </dgm:t>
    </dgm:pt>
    <dgm:pt modelId="{8D3855AD-FEB2-4E8C-8B27-6D6D5B769B27}" type="parTrans" cxnId="{E0BB20F3-8558-4F8C-AEE3-BE9E22C0A2B1}">
      <dgm:prSet/>
      <dgm:spPr/>
      <dgm:t>
        <a:bodyPr/>
        <a:lstStyle/>
        <a:p>
          <a:endParaRPr lang="en-US"/>
        </a:p>
      </dgm:t>
    </dgm:pt>
    <dgm:pt modelId="{43F2A680-4C7F-4F13-B9A7-E3F073206DB1}" type="sibTrans" cxnId="{E0BB20F3-8558-4F8C-AEE3-BE9E22C0A2B1}">
      <dgm:prSet/>
      <dgm:spPr/>
      <dgm:t>
        <a:bodyPr/>
        <a:lstStyle/>
        <a:p>
          <a:endParaRPr lang="en-US"/>
        </a:p>
      </dgm:t>
    </dgm:pt>
    <dgm:pt modelId="{8FC277AE-6FF5-4A4F-8A36-A63638846251}">
      <dgm:prSet/>
      <dgm:spPr/>
      <dgm:t>
        <a:bodyPr/>
        <a:lstStyle/>
        <a:p>
          <a:pPr rtl="0"/>
          <a:r>
            <a:rPr lang="en-US" dirty="0" smtClean="0"/>
            <a:t>Adapt Communication Style</a:t>
          </a:r>
          <a:endParaRPr lang="en-US" dirty="0"/>
        </a:p>
      </dgm:t>
    </dgm:pt>
    <dgm:pt modelId="{8C156DC6-DE21-4A78-AB7F-3EBFB4835BB0}" type="parTrans" cxnId="{5D558B62-41C0-47FD-9D47-16F59F588092}">
      <dgm:prSet/>
      <dgm:spPr/>
      <dgm:t>
        <a:bodyPr/>
        <a:lstStyle/>
        <a:p>
          <a:endParaRPr lang="en-US"/>
        </a:p>
      </dgm:t>
    </dgm:pt>
    <dgm:pt modelId="{18FFACD5-767B-438A-8C85-50E0AC74CC5F}" type="sibTrans" cxnId="{5D558B62-41C0-47FD-9D47-16F59F588092}">
      <dgm:prSet/>
      <dgm:spPr/>
      <dgm:t>
        <a:bodyPr/>
        <a:lstStyle/>
        <a:p>
          <a:endParaRPr lang="en-US"/>
        </a:p>
      </dgm:t>
    </dgm:pt>
    <dgm:pt modelId="{83ECC08E-3EED-4412-8106-F324965F686F}">
      <dgm:prSet/>
      <dgm:spPr/>
      <dgm:t>
        <a:bodyPr/>
        <a:lstStyle/>
        <a:p>
          <a:pPr rtl="0"/>
          <a:r>
            <a:rPr lang="en-US" dirty="0" smtClean="0"/>
            <a:t>Lead System Change</a:t>
          </a:r>
          <a:endParaRPr lang="en-US" dirty="0"/>
        </a:p>
      </dgm:t>
    </dgm:pt>
    <dgm:pt modelId="{5EF800B3-91F3-4D87-81C5-5D2F369FCF43}" type="parTrans" cxnId="{75A09F3B-F5F4-4700-9E98-4E0E81E64885}">
      <dgm:prSet/>
      <dgm:spPr/>
      <dgm:t>
        <a:bodyPr/>
        <a:lstStyle/>
        <a:p>
          <a:endParaRPr lang="en-US"/>
        </a:p>
      </dgm:t>
    </dgm:pt>
    <dgm:pt modelId="{907AE8CB-4E62-4B77-95B6-488C0FCFC0FB}" type="sibTrans" cxnId="{75A09F3B-F5F4-4700-9E98-4E0E81E64885}">
      <dgm:prSet/>
      <dgm:spPr/>
      <dgm:t>
        <a:bodyPr/>
        <a:lstStyle/>
        <a:p>
          <a:endParaRPr lang="en-US"/>
        </a:p>
      </dgm:t>
    </dgm:pt>
    <dgm:pt modelId="{2F95A69A-5492-475E-A9EA-87234E051147}" type="pres">
      <dgm:prSet presAssocID="{67CA0183-2778-4122-8975-7AED801038CC}" presName="linearFlow" presStyleCnt="0">
        <dgm:presLayoutVars>
          <dgm:dir/>
          <dgm:resizeHandles val="exact"/>
        </dgm:presLayoutVars>
      </dgm:prSet>
      <dgm:spPr/>
      <dgm:t>
        <a:bodyPr/>
        <a:lstStyle/>
        <a:p>
          <a:endParaRPr lang="en-US"/>
        </a:p>
      </dgm:t>
    </dgm:pt>
    <dgm:pt modelId="{DEFDD6BB-4B19-4AB5-9C27-832E74FF2C7D}" type="pres">
      <dgm:prSet presAssocID="{5AE49C78-2CAD-40A0-A355-6A3855E8490E}" presName="node" presStyleLbl="node1" presStyleIdx="0" presStyleCnt="3">
        <dgm:presLayoutVars>
          <dgm:bulletEnabled val="1"/>
        </dgm:presLayoutVars>
      </dgm:prSet>
      <dgm:spPr/>
      <dgm:t>
        <a:bodyPr/>
        <a:lstStyle/>
        <a:p>
          <a:endParaRPr lang="en-US"/>
        </a:p>
      </dgm:t>
    </dgm:pt>
    <dgm:pt modelId="{4BF2A5CE-77B9-4518-A117-62B8F53768F4}" type="pres">
      <dgm:prSet presAssocID="{43F2A680-4C7F-4F13-B9A7-E3F073206DB1}" presName="spacerL" presStyleCnt="0"/>
      <dgm:spPr/>
    </dgm:pt>
    <dgm:pt modelId="{2410DB18-F418-444D-A3F5-949C52601D35}" type="pres">
      <dgm:prSet presAssocID="{43F2A680-4C7F-4F13-B9A7-E3F073206DB1}" presName="sibTrans" presStyleLbl="sibTrans2D1" presStyleIdx="0" presStyleCnt="2"/>
      <dgm:spPr/>
      <dgm:t>
        <a:bodyPr/>
        <a:lstStyle/>
        <a:p>
          <a:endParaRPr lang="en-US"/>
        </a:p>
      </dgm:t>
    </dgm:pt>
    <dgm:pt modelId="{FF5413F9-811A-4CEC-9959-041988AA2417}" type="pres">
      <dgm:prSet presAssocID="{43F2A680-4C7F-4F13-B9A7-E3F073206DB1}" presName="spacerR" presStyleCnt="0"/>
      <dgm:spPr/>
    </dgm:pt>
    <dgm:pt modelId="{6701D356-D9BD-40AA-B17F-56CDC0D7A041}" type="pres">
      <dgm:prSet presAssocID="{8FC277AE-6FF5-4A4F-8A36-A63638846251}" presName="node" presStyleLbl="node1" presStyleIdx="1" presStyleCnt="3">
        <dgm:presLayoutVars>
          <dgm:bulletEnabled val="1"/>
        </dgm:presLayoutVars>
      </dgm:prSet>
      <dgm:spPr/>
      <dgm:t>
        <a:bodyPr/>
        <a:lstStyle/>
        <a:p>
          <a:endParaRPr lang="en-US"/>
        </a:p>
      </dgm:t>
    </dgm:pt>
    <dgm:pt modelId="{CE0DEC15-956A-417B-8236-5D227AD82B4F}" type="pres">
      <dgm:prSet presAssocID="{18FFACD5-767B-438A-8C85-50E0AC74CC5F}" presName="spacerL" presStyleCnt="0"/>
      <dgm:spPr/>
    </dgm:pt>
    <dgm:pt modelId="{C20FEFC7-8820-48BA-8D27-8EA106465A4C}" type="pres">
      <dgm:prSet presAssocID="{18FFACD5-767B-438A-8C85-50E0AC74CC5F}" presName="sibTrans" presStyleLbl="sibTrans2D1" presStyleIdx="1" presStyleCnt="2"/>
      <dgm:spPr/>
      <dgm:t>
        <a:bodyPr/>
        <a:lstStyle/>
        <a:p>
          <a:endParaRPr lang="en-US"/>
        </a:p>
      </dgm:t>
    </dgm:pt>
    <dgm:pt modelId="{09112816-2453-4129-9062-2429E8D12B27}" type="pres">
      <dgm:prSet presAssocID="{18FFACD5-767B-438A-8C85-50E0AC74CC5F}" presName="spacerR" presStyleCnt="0"/>
      <dgm:spPr/>
    </dgm:pt>
    <dgm:pt modelId="{4D2111A5-C6C7-4B1F-B7E2-39B8EDA5890F}" type="pres">
      <dgm:prSet presAssocID="{83ECC08E-3EED-4412-8106-F324965F686F}" presName="node" presStyleLbl="node1" presStyleIdx="2" presStyleCnt="3">
        <dgm:presLayoutVars>
          <dgm:bulletEnabled val="1"/>
        </dgm:presLayoutVars>
      </dgm:prSet>
      <dgm:spPr/>
      <dgm:t>
        <a:bodyPr/>
        <a:lstStyle/>
        <a:p>
          <a:endParaRPr lang="en-US"/>
        </a:p>
      </dgm:t>
    </dgm:pt>
  </dgm:ptLst>
  <dgm:cxnLst>
    <dgm:cxn modelId="{75A09F3B-F5F4-4700-9E98-4E0E81E64885}" srcId="{67CA0183-2778-4122-8975-7AED801038CC}" destId="{83ECC08E-3EED-4412-8106-F324965F686F}" srcOrd="2" destOrd="0" parTransId="{5EF800B3-91F3-4D87-81C5-5D2F369FCF43}" sibTransId="{907AE8CB-4E62-4B77-95B6-488C0FCFC0FB}"/>
    <dgm:cxn modelId="{C30DC1E6-3544-4000-9C3A-8E974A28C648}" type="presOf" srcId="{18FFACD5-767B-438A-8C85-50E0AC74CC5F}" destId="{C20FEFC7-8820-48BA-8D27-8EA106465A4C}" srcOrd="0" destOrd="0" presId="urn:microsoft.com/office/officeart/2005/8/layout/equation1"/>
    <dgm:cxn modelId="{5D558B62-41C0-47FD-9D47-16F59F588092}" srcId="{67CA0183-2778-4122-8975-7AED801038CC}" destId="{8FC277AE-6FF5-4A4F-8A36-A63638846251}" srcOrd="1" destOrd="0" parTransId="{8C156DC6-DE21-4A78-AB7F-3EBFB4835BB0}" sibTransId="{18FFACD5-767B-438A-8C85-50E0AC74CC5F}"/>
    <dgm:cxn modelId="{13F33376-F773-4431-930F-8EB085152BB6}" type="presOf" srcId="{8FC277AE-6FF5-4A4F-8A36-A63638846251}" destId="{6701D356-D9BD-40AA-B17F-56CDC0D7A041}" srcOrd="0" destOrd="0" presId="urn:microsoft.com/office/officeart/2005/8/layout/equation1"/>
    <dgm:cxn modelId="{E4A7DF25-3205-44FE-B2F3-845226A119F2}" type="presOf" srcId="{5AE49C78-2CAD-40A0-A355-6A3855E8490E}" destId="{DEFDD6BB-4B19-4AB5-9C27-832E74FF2C7D}" srcOrd="0" destOrd="0" presId="urn:microsoft.com/office/officeart/2005/8/layout/equation1"/>
    <dgm:cxn modelId="{49004673-05E0-40BF-9BAB-AAA15D632015}" type="presOf" srcId="{43F2A680-4C7F-4F13-B9A7-E3F073206DB1}" destId="{2410DB18-F418-444D-A3F5-949C52601D35}" srcOrd="0" destOrd="0" presId="urn:microsoft.com/office/officeart/2005/8/layout/equation1"/>
    <dgm:cxn modelId="{80955372-BDB2-4747-8B87-4EA74403143B}" type="presOf" srcId="{67CA0183-2778-4122-8975-7AED801038CC}" destId="{2F95A69A-5492-475E-A9EA-87234E051147}" srcOrd="0" destOrd="0" presId="urn:microsoft.com/office/officeart/2005/8/layout/equation1"/>
    <dgm:cxn modelId="{E0BB20F3-8558-4F8C-AEE3-BE9E22C0A2B1}" srcId="{67CA0183-2778-4122-8975-7AED801038CC}" destId="{5AE49C78-2CAD-40A0-A355-6A3855E8490E}" srcOrd="0" destOrd="0" parTransId="{8D3855AD-FEB2-4E8C-8B27-6D6D5B769B27}" sibTransId="{43F2A680-4C7F-4F13-B9A7-E3F073206DB1}"/>
    <dgm:cxn modelId="{9C127FB4-4987-4AB4-95C7-8D327BD0F5DC}" type="presOf" srcId="{83ECC08E-3EED-4412-8106-F324965F686F}" destId="{4D2111A5-C6C7-4B1F-B7E2-39B8EDA5890F}" srcOrd="0" destOrd="0" presId="urn:microsoft.com/office/officeart/2005/8/layout/equation1"/>
    <dgm:cxn modelId="{2F7A8AFD-CADD-4A50-B144-A25182B55E87}" type="presParOf" srcId="{2F95A69A-5492-475E-A9EA-87234E051147}" destId="{DEFDD6BB-4B19-4AB5-9C27-832E74FF2C7D}" srcOrd="0" destOrd="0" presId="urn:microsoft.com/office/officeart/2005/8/layout/equation1"/>
    <dgm:cxn modelId="{84387553-B045-4AD9-8526-37805CF9BB12}" type="presParOf" srcId="{2F95A69A-5492-475E-A9EA-87234E051147}" destId="{4BF2A5CE-77B9-4518-A117-62B8F53768F4}" srcOrd="1" destOrd="0" presId="urn:microsoft.com/office/officeart/2005/8/layout/equation1"/>
    <dgm:cxn modelId="{96F45F35-BA4D-4873-B8DF-F2885F4BFE7F}" type="presParOf" srcId="{2F95A69A-5492-475E-A9EA-87234E051147}" destId="{2410DB18-F418-444D-A3F5-949C52601D35}" srcOrd="2" destOrd="0" presId="urn:microsoft.com/office/officeart/2005/8/layout/equation1"/>
    <dgm:cxn modelId="{4CC85939-4861-4B87-A287-AA4EE6D0F56E}" type="presParOf" srcId="{2F95A69A-5492-475E-A9EA-87234E051147}" destId="{FF5413F9-811A-4CEC-9959-041988AA2417}" srcOrd="3" destOrd="0" presId="urn:microsoft.com/office/officeart/2005/8/layout/equation1"/>
    <dgm:cxn modelId="{1917DA97-B428-4019-92CA-4788923FD10A}" type="presParOf" srcId="{2F95A69A-5492-475E-A9EA-87234E051147}" destId="{6701D356-D9BD-40AA-B17F-56CDC0D7A041}" srcOrd="4" destOrd="0" presId="urn:microsoft.com/office/officeart/2005/8/layout/equation1"/>
    <dgm:cxn modelId="{1AE613D9-4F80-472F-B846-D4F6FDEBE311}" type="presParOf" srcId="{2F95A69A-5492-475E-A9EA-87234E051147}" destId="{CE0DEC15-956A-417B-8236-5D227AD82B4F}" srcOrd="5" destOrd="0" presId="urn:microsoft.com/office/officeart/2005/8/layout/equation1"/>
    <dgm:cxn modelId="{16A8F8A4-A2C7-4CFA-870A-DC79AE1C3FEE}" type="presParOf" srcId="{2F95A69A-5492-475E-A9EA-87234E051147}" destId="{C20FEFC7-8820-48BA-8D27-8EA106465A4C}" srcOrd="6" destOrd="0" presId="urn:microsoft.com/office/officeart/2005/8/layout/equation1"/>
    <dgm:cxn modelId="{309DA241-B3D3-4166-81F9-1038B9D7BD5D}" type="presParOf" srcId="{2F95A69A-5492-475E-A9EA-87234E051147}" destId="{09112816-2453-4129-9062-2429E8D12B27}" srcOrd="7" destOrd="0" presId="urn:microsoft.com/office/officeart/2005/8/layout/equation1"/>
    <dgm:cxn modelId="{12EF8922-F001-41B5-9C69-0FB5E5BD614E}" type="presParOf" srcId="{2F95A69A-5492-475E-A9EA-87234E051147}" destId="{4D2111A5-C6C7-4B1F-B7E2-39B8EDA5890F}"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93E430-C661-442B-B5C6-85E2F8D72B9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0A8B3E9-C85D-40C4-855B-8D92C8760768}">
      <dgm:prSet custT="1"/>
      <dgm:spPr/>
      <dgm:t>
        <a:bodyPr/>
        <a:lstStyle/>
        <a:p>
          <a:pPr rtl="0"/>
          <a:r>
            <a:rPr lang="en-US" sz="2400" b="1" dirty="0" smtClean="0"/>
            <a:t>Combination</a:t>
          </a:r>
          <a:r>
            <a:rPr lang="en-US" sz="1900" dirty="0" smtClean="0"/>
            <a:t>        Do you use a combination of the four?</a:t>
          </a:r>
          <a:endParaRPr lang="en-US" sz="1900" dirty="0"/>
        </a:p>
      </dgm:t>
    </dgm:pt>
    <dgm:pt modelId="{05FD6110-0725-474F-B2AF-39C17936EEC4}" type="parTrans" cxnId="{62220F7C-75DA-41AE-86CC-9F1966435373}">
      <dgm:prSet/>
      <dgm:spPr/>
      <dgm:t>
        <a:bodyPr/>
        <a:lstStyle/>
        <a:p>
          <a:endParaRPr lang="en-US"/>
        </a:p>
      </dgm:t>
    </dgm:pt>
    <dgm:pt modelId="{F5D774DB-49C7-4AE6-A2FD-1BE620737333}" type="sibTrans" cxnId="{62220F7C-75DA-41AE-86CC-9F1966435373}">
      <dgm:prSet/>
      <dgm:spPr/>
      <dgm:t>
        <a:bodyPr/>
        <a:lstStyle/>
        <a:p>
          <a:endParaRPr lang="en-US"/>
        </a:p>
      </dgm:t>
    </dgm:pt>
    <dgm:pt modelId="{D67524C0-FB43-41A7-8FCF-A675F46AEF1B}">
      <dgm:prSet custT="1"/>
      <dgm:spPr/>
      <dgm:t>
        <a:bodyPr/>
        <a:lstStyle/>
        <a:p>
          <a:r>
            <a:rPr lang="en-US" sz="2400" b="1" dirty="0" smtClean="0"/>
            <a:t>Connective</a:t>
          </a:r>
        </a:p>
        <a:p>
          <a:r>
            <a:rPr lang="en-US" sz="1900" dirty="0" smtClean="0"/>
            <a:t>Do you connect and empathize with others?</a:t>
          </a:r>
          <a:endParaRPr lang="en-US" sz="1900" dirty="0"/>
        </a:p>
      </dgm:t>
    </dgm:pt>
    <dgm:pt modelId="{9BEED878-33D5-4CA3-908E-AF09F164AB24}" type="parTrans" cxnId="{7BD99561-99C9-4509-8B68-A631D7B9E7F2}">
      <dgm:prSet/>
      <dgm:spPr/>
      <dgm:t>
        <a:bodyPr/>
        <a:lstStyle/>
        <a:p>
          <a:endParaRPr lang="en-US"/>
        </a:p>
      </dgm:t>
    </dgm:pt>
    <dgm:pt modelId="{93355064-714E-4E13-9A53-794237488883}" type="sibTrans" cxnId="{7BD99561-99C9-4509-8B68-A631D7B9E7F2}">
      <dgm:prSet/>
      <dgm:spPr/>
      <dgm:t>
        <a:bodyPr/>
        <a:lstStyle/>
        <a:p>
          <a:endParaRPr lang="en-US"/>
        </a:p>
      </dgm:t>
    </dgm:pt>
    <dgm:pt modelId="{14E48F85-5D25-404C-828D-C1CA87CC8A21}">
      <dgm:prSet custT="1"/>
      <dgm:spPr/>
      <dgm:t>
        <a:bodyPr/>
        <a:lstStyle/>
        <a:p>
          <a:r>
            <a:rPr lang="en-US" sz="2400" b="1" dirty="0" smtClean="0"/>
            <a:t>Logical</a:t>
          </a:r>
        </a:p>
        <a:p>
          <a:r>
            <a:rPr lang="en-US" sz="1900" dirty="0" smtClean="0"/>
            <a:t>Do you follow a logical path?</a:t>
          </a:r>
          <a:endParaRPr lang="en-US" sz="1900" dirty="0"/>
        </a:p>
      </dgm:t>
    </dgm:pt>
    <dgm:pt modelId="{BE2AB790-D505-471F-97EE-9A0656FCE30E}" type="parTrans" cxnId="{DC3ED2EE-A195-47B3-BA6D-9CA6AA593AA6}">
      <dgm:prSet/>
      <dgm:spPr/>
      <dgm:t>
        <a:bodyPr/>
        <a:lstStyle/>
        <a:p>
          <a:endParaRPr lang="en-US"/>
        </a:p>
      </dgm:t>
    </dgm:pt>
    <dgm:pt modelId="{50199774-2667-42A2-90EE-0A6892D6D119}" type="sibTrans" cxnId="{DC3ED2EE-A195-47B3-BA6D-9CA6AA593AA6}">
      <dgm:prSet/>
      <dgm:spPr/>
      <dgm:t>
        <a:bodyPr/>
        <a:lstStyle/>
        <a:p>
          <a:endParaRPr lang="en-US"/>
        </a:p>
      </dgm:t>
    </dgm:pt>
    <dgm:pt modelId="{8FDD68B9-5AC1-44DE-BA76-088E18A414D5}">
      <dgm:prSet custT="1"/>
      <dgm:spPr/>
      <dgm:t>
        <a:bodyPr/>
        <a:lstStyle/>
        <a:p>
          <a:r>
            <a:rPr lang="en-US" sz="2400" b="1" dirty="0" smtClean="0"/>
            <a:t>Thinking</a:t>
          </a:r>
        </a:p>
        <a:p>
          <a:r>
            <a:rPr lang="en-US" sz="1900" dirty="0" smtClean="0"/>
            <a:t>Do you take time to think and respond?</a:t>
          </a:r>
          <a:endParaRPr lang="en-US" sz="1900" dirty="0"/>
        </a:p>
      </dgm:t>
    </dgm:pt>
    <dgm:pt modelId="{DF50D2E8-F40A-4992-8CD8-31A39EBF0FD2}" type="parTrans" cxnId="{A6D6994D-6168-4F13-85F7-EA752ABB6978}">
      <dgm:prSet/>
      <dgm:spPr/>
      <dgm:t>
        <a:bodyPr/>
        <a:lstStyle/>
        <a:p>
          <a:endParaRPr lang="en-US"/>
        </a:p>
      </dgm:t>
    </dgm:pt>
    <dgm:pt modelId="{8E711E4C-571A-4D29-8BEF-9C2EB451A2F0}" type="sibTrans" cxnId="{A6D6994D-6168-4F13-85F7-EA752ABB6978}">
      <dgm:prSet/>
      <dgm:spPr/>
      <dgm:t>
        <a:bodyPr/>
        <a:lstStyle/>
        <a:p>
          <a:endParaRPr lang="en-US"/>
        </a:p>
      </dgm:t>
    </dgm:pt>
    <dgm:pt modelId="{1D3D19B4-E8A0-40E8-93E9-78155C722D20}">
      <dgm:prSet custT="1"/>
      <dgm:spPr/>
      <dgm:t>
        <a:bodyPr/>
        <a:lstStyle/>
        <a:p>
          <a:r>
            <a:rPr lang="en-US" sz="2400" b="1" dirty="0" smtClean="0"/>
            <a:t>Active</a:t>
          </a:r>
        </a:p>
        <a:p>
          <a:r>
            <a:rPr lang="en-US" sz="1900" dirty="0" smtClean="0"/>
            <a:t>Do you take an active role in the communication?</a:t>
          </a:r>
          <a:endParaRPr lang="en-US" sz="1900" dirty="0"/>
        </a:p>
      </dgm:t>
    </dgm:pt>
    <dgm:pt modelId="{00E2F0B8-5409-47B0-8308-B3C357E1BB97}" type="parTrans" cxnId="{73DEC076-FA1E-4FCC-BE23-3CBB2C38E1DA}">
      <dgm:prSet/>
      <dgm:spPr/>
      <dgm:t>
        <a:bodyPr/>
        <a:lstStyle/>
        <a:p>
          <a:endParaRPr lang="en-US"/>
        </a:p>
      </dgm:t>
    </dgm:pt>
    <dgm:pt modelId="{3041A5EC-1EE1-47D8-8535-D0CCB765A70B}" type="sibTrans" cxnId="{73DEC076-FA1E-4FCC-BE23-3CBB2C38E1DA}">
      <dgm:prSet/>
      <dgm:spPr/>
      <dgm:t>
        <a:bodyPr/>
        <a:lstStyle/>
        <a:p>
          <a:endParaRPr lang="en-US"/>
        </a:p>
      </dgm:t>
    </dgm:pt>
    <dgm:pt modelId="{99190741-7658-49A7-9D53-FFD5A3726FB5}" type="pres">
      <dgm:prSet presAssocID="{DF93E430-C661-442B-B5C6-85E2F8D72B93}" presName="diagram" presStyleCnt="0">
        <dgm:presLayoutVars>
          <dgm:chMax val="1"/>
          <dgm:dir/>
          <dgm:animLvl val="ctr"/>
          <dgm:resizeHandles val="exact"/>
        </dgm:presLayoutVars>
      </dgm:prSet>
      <dgm:spPr/>
      <dgm:t>
        <a:bodyPr/>
        <a:lstStyle/>
        <a:p>
          <a:endParaRPr lang="en-US"/>
        </a:p>
      </dgm:t>
    </dgm:pt>
    <dgm:pt modelId="{9EA9FD00-5E53-42B4-ABA8-81D97C24F6D6}" type="pres">
      <dgm:prSet presAssocID="{DF93E430-C661-442B-B5C6-85E2F8D72B93}" presName="matrix" presStyleCnt="0"/>
      <dgm:spPr/>
    </dgm:pt>
    <dgm:pt modelId="{4DD457EB-5B0E-4A87-9619-C9C229A0828E}" type="pres">
      <dgm:prSet presAssocID="{DF93E430-C661-442B-B5C6-85E2F8D72B93}" presName="tile1" presStyleLbl="node1" presStyleIdx="0" presStyleCnt="4"/>
      <dgm:spPr/>
      <dgm:t>
        <a:bodyPr/>
        <a:lstStyle/>
        <a:p>
          <a:endParaRPr lang="en-US"/>
        </a:p>
      </dgm:t>
    </dgm:pt>
    <dgm:pt modelId="{31B888ED-F07C-4580-B01C-9F4F115ACB3A}" type="pres">
      <dgm:prSet presAssocID="{DF93E430-C661-442B-B5C6-85E2F8D72B93}" presName="tile1text" presStyleLbl="node1" presStyleIdx="0" presStyleCnt="4">
        <dgm:presLayoutVars>
          <dgm:chMax val="0"/>
          <dgm:chPref val="0"/>
          <dgm:bulletEnabled val="1"/>
        </dgm:presLayoutVars>
      </dgm:prSet>
      <dgm:spPr/>
      <dgm:t>
        <a:bodyPr/>
        <a:lstStyle/>
        <a:p>
          <a:endParaRPr lang="en-US"/>
        </a:p>
      </dgm:t>
    </dgm:pt>
    <dgm:pt modelId="{E30A720D-EB67-403B-9DA2-6465DCD7340A}" type="pres">
      <dgm:prSet presAssocID="{DF93E430-C661-442B-B5C6-85E2F8D72B93}" presName="tile2" presStyleLbl="node1" presStyleIdx="1" presStyleCnt="4"/>
      <dgm:spPr/>
      <dgm:t>
        <a:bodyPr/>
        <a:lstStyle/>
        <a:p>
          <a:endParaRPr lang="en-US"/>
        </a:p>
      </dgm:t>
    </dgm:pt>
    <dgm:pt modelId="{CC219DAF-1832-46ED-A1AB-96726BC46B81}" type="pres">
      <dgm:prSet presAssocID="{DF93E430-C661-442B-B5C6-85E2F8D72B93}" presName="tile2text" presStyleLbl="node1" presStyleIdx="1" presStyleCnt="4">
        <dgm:presLayoutVars>
          <dgm:chMax val="0"/>
          <dgm:chPref val="0"/>
          <dgm:bulletEnabled val="1"/>
        </dgm:presLayoutVars>
      </dgm:prSet>
      <dgm:spPr/>
      <dgm:t>
        <a:bodyPr/>
        <a:lstStyle/>
        <a:p>
          <a:endParaRPr lang="en-US"/>
        </a:p>
      </dgm:t>
    </dgm:pt>
    <dgm:pt modelId="{4D6F0430-8F70-4A95-854C-2F3991C7F3BD}" type="pres">
      <dgm:prSet presAssocID="{DF93E430-C661-442B-B5C6-85E2F8D72B93}" presName="tile3" presStyleLbl="node1" presStyleIdx="2" presStyleCnt="4"/>
      <dgm:spPr/>
      <dgm:t>
        <a:bodyPr/>
        <a:lstStyle/>
        <a:p>
          <a:endParaRPr lang="en-US"/>
        </a:p>
      </dgm:t>
    </dgm:pt>
    <dgm:pt modelId="{5AEEF722-7F2B-4FC9-9406-35CCF217F2C2}" type="pres">
      <dgm:prSet presAssocID="{DF93E430-C661-442B-B5C6-85E2F8D72B93}" presName="tile3text" presStyleLbl="node1" presStyleIdx="2" presStyleCnt="4">
        <dgm:presLayoutVars>
          <dgm:chMax val="0"/>
          <dgm:chPref val="0"/>
          <dgm:bulletEnabled val="1"/>
        </dgm:presLayoutVars>
      </dgm:prSet>
      <dgm:spPr/>
      <dgm:t>
        <a:bodyPr/>
        <a:lstStyle/>
        <a:p>
          <a:endParaRPr lang="en-US"/>
        </a:p>
      </dgm:t>
    </dgm:pt>
    <dgm:pt modelId="{8A022F7A-D3C5-4737-81B3-E4BEAA128808}" type="pres">
      <dgm:prSet presAssocID="{DF93E430-C661-442B-B5C6-85E2F8D72B93}" presName="tile4" presStyleLbl="node1" presStyleIdx="3" presStyleCnt="4"/>
      <dgm:spPr/>
      <dgm:t>
        <a:bodyPr/>
        <a:lstStyle/>
        <a:p>
          <a:endParaRPr lang="en-US"/>
        </a:p>
      </dgm:t>
    </dgm:pt>
    <dgm:pt modelId="{A5C75957-7F6C-4117-829A-59DDFAE8AA5E}" type="pres">
      <dgm:prSet presAssocID="{DF93E430-C661-442B-B5C6-85E2F8D72B93}" presName="tile4text" presStyleLbl="node1" presStyleIdx="3" presStyleCnt="4">
        <dgm:presLayoutVars>
          <dgm:chMax val="0"/>
          <dgm:chPref val="0"/>
          <dgm:bulletEnabled val="1"/>
        </dgm:presLayoutVars>
      </dgm:prSet>
      <dgm:spPr/>
      <dgm:t>
        <a:bodyPr/>
        <a:lstStyle/>
        <a:p>
          <a:endParaRPr lang="en-US"/>
        </a:p>
      </dgm:t>
    </dgm:pt>
    <dgm:pt modelId="{3F863855-A939-4067-B378-D7984C6223A8}" type="pres">
      <dgm:prSet presAssocID="{DF93E430-C661-442B-B5C6-85E2F8D72B93}" presName="centerTile" presStyleLbl="fgShp" presStyleIdx="0" presStyleCnt="1">
        <dgm:presLayoutVars>
          <dgm:chMax val="0"/>
          <dgm:chPref val="0"/>
        </dgm:presLayoutVars>
      </dgm:prSet>
      <dgm:spPr/>
      <dgm:t>
        <a:bodyPr/>
        <a:lstStyle/>
        <a:p>
          <a:endParaRPr lang="en-US"/>
        </a:p>
      </dgm:t>
    </dgm:pt>
  </dgm:ptLst>
  <dgm:cxnLst>
    <dgm:cxn modelId="{7B505E79-44CC-4D78-85D4-B467523462F4}" type="presOf" srcId="{D67524C0-FB43-41A7-8FCF-A675F46AEF1B}" destId="{4DD457EB-5B0E-4A87-9619-C9C229A0828E}" srcOrd="0" destOrd="0" presId="urn:microsoft.com/office/officeart/2005/8/layout/matrix1"/>
    <dgm:cxn modelId="{A5311431-8E82-48C3-8473-6B10C77073CC}" type="presOf" srcId="{D67524C0-FB43-41A7-8FCF-A675F46AEF1B}" destId="{31B888ED-F07C-4580-B01C-9F4F115ACB3A}" srcOrd="1" destOrd="0" presId="urn:microsoft.com/office/officeart/2005/8/layout/matrix1"/>
    <dgm:cxn modelId="{73DEC076-FA1E-4FCC-BE23-3CBB2C38E1DA}" srcId="{C0A8B3E9-C85D-40C4-855B-8D92C8760768}" destId="{1D3D19B4-E8A0-40E8-93E9-78155C722D20}" srcOrd="3" destOrd="0" parTransId="{00E2F0B8-5409-47B0-8308-B3C357E1BB97}" sibTransId="{3041A5EC-1EE1-47D8-8535-D0CCB765A70B}"/>
    <dgm:cxn modelId="{62220F7C-75DA-41AE-86CC-9F1966435373}" srcId="{DF93E430-C661-442B-B5C6-85E2F8D72B93}" destId="{C0A8B3E9-C85D-40C4-855B-8D92C8760768}" srcOrd="0" destOrd="0" parTransId="{05FD6110-0725-474F-B2AF-39C17936EEC4}" sibTransId="{F5D774DB-49C7-4AE6-A2FD-1BE620737333}"/>
    <dgm:cxn modelId="{259534F4-6898-4234-8F89-ACDB6513BC45}" type="presOf" srcId="{1D3D19B4-E8A0-40E8-93E9-78155C722D20}" destId="{8A022F7A-D3C5-4737-81B3-E4BEAA128808}" srcOrd="0" destOrd="0" presId="urn:microsoft.com/office/officeart/2005/8/layout/matrix1"/>
    <dgm:cxn modelId="{A63B1141-EC90-4382-A67C-F6ADBE25FA51}" type="presOf" srcId="{C0A8B3E9-C85D-40C4-855B-8D92C8760768}" destId="{3F863855-A939-4067-B378-D7984C6223A8}" srcOrd="0" destOrd="0" presId="urn:microsoft.com/office/officeart/2005/8/layout/matrix1"/>
    <dgm:cxn modelId="{F55F2B5A-A4F9-4E1B-A2F1-179033F7090A}" type="presOf" srcId="{1D3D19B4-E8A0-40E8-93E9-78155C722D20}" destId="{A5C75957-7F6C-4117-829A-59DDFAE8AA5E}" srcOrd="1" destOrd="0" presId="urn:microsoft.com/office/officeart/2005/8/layout/matrix1"/>
    <dgm:cxn modelId="{DC3ED2EE-A195-47B3-BA6D-9CA6AA593AA6}" srcId="{C0A8B3E9-C85D-40C4-855B-8D92C8760768}" destId="{14E48F85-5D25-404C-828D-C1CA87CC8A21}" srcOrd="1" destOrd="0" parTransId="{BE2AB790-D505-471F-97EE-9A0656FCE30E}" sibTransId="{50199774-2667-42A2-90EE-0A6892D6D119}"/>
    <dgm:cxn modelId="{7BD99561-99C9-4509-8B68-A631D7B9E7F2}" srcId="{C0A8B3E9-C85D-40C4-855B-8D92C8760768}" destId="{D67524C0-FB43-41A7-8FCF-A675F46AEF1B}" srcOrd="0" destOrd="0" parTransId="{9BEED878-33D5-4CA3-908E-AF09F164AB24}" sibTransId="{93355064-714E-4E13-9A53-794237488883}"/>
    <dgm:cxn modelId="{A4A1C0B1-6E09-47DC-9F89-81A9498E493A}" type="presOf" srcId="{14E48F85-5D25-404C-828D-C1CA87CC8A21}" destId="{CC219DAF-1832-46ED-A1AB-96726BC46B81}" srcOrd="1" destOrd="0" presId="urn:microsoft.com/office/officeart/2005/8/layout/matrix1"/>
    <dgm:cxn modelId="{A6D6994D-6168-4F13-85F7-EA752ABB6978}" srcId="{C0A8B3E9-C85D-40C4-855B-8D92C8760768}" destId="{8FDD68B9-5AC1-44DE-BA76-088E18A414D5}" srcOrd="2" destOrd="0" parTransId="{DF50D2E8-F40A-4992-8CD8-31A39EBF0FD2}" sibTransId="{8E711E4C-571A-4D29-8BEF-9C2EB451A2F0}"/>
    <dgm:cxn modelId="{293439B6-A2E8-4ED9-B8CE-B20DAD29EA61}" type="presOf" srcId="{DF93E430-C661-442B-B5C6-85E2F8D72B93}" destId="{99190741-7658-49A7-9D53-FFD5A3726FB5}" srcOrd="0" destOrd="0" presId="urn:microsoft.com/office/officeart/2005/8/layout/matrix1"/>
    <dgm:cxn modelId="{782BD2D3-1665-4283-ABA0-34B56EAD5687}" type="presOf" srcId="{14E48F85-5D25-404C-828D-C1CA87CC8A21}" destId="{E30A720D-EB67-403B-9DA2-6465DCD7340A}" srcOrd="0" destOrd="0" presId="urn:microsoft.com/office/officeart/2005/8/layout/matrix1"/>
    <dgm:cxn modelId="{68D9F413-B5B9-42EC-88F9-A587A152B62D}" type="presOf" srcId="{8FDD68B9-5AC1-44DE-BA76-088E18A414D5}" destId="{5AEEF722-7F2B-4FC9-9406-35CCF217F2C2}" srcOrd="1" destOrd="0" presId="urn:microsoft.com/office/officeart/2005/8/layout/matrix1"/>
    <dgm:cxn modelId="{CD61C68D-CAF8-472B-8E6E-90945050F242}" type="presOf" srcId="{8FDD68B9-5AC1-44DE-BA76-088E18A414D5}" destId="{4D6F0430-8F70-4A95-854C-2F3991C7F3BD}" srcOrd="0" destOrd="0" presId="urn:microsoft.com/office/officeart/2005/8/layout/matrix1"/>
    <dgm:cxn modelId="{B4DEB821-47CA-45B2-BA58-52D0BE1EC701}" type="presParOf" srcId="{99190741-7658-49A7-9D53-FFD5A3726FB5}" destId="{9EA9FD00-5E53-42B4-ABA8-81D97C24F6D6}" srcOrd="0" destOrd="0" presId="urn:microsoft.com/office/officeart/2005/8/layout/matrix1"/>
    <dgm:cxn modelId="{A21D7B64-0F7A-449E-8CFA-40ED71E1FA41}" type="presParOf" srcId="{9EA9FD00-5E53-42B4-ABA8-81D97C24F6D6}" destId="{4DD457EB-5B0E-4A87-9619-C9C229A0828E}" srcOrd="0" destOrd="0" presId="urn:microsoft.com/office/officeart/2005/8/layout/matrix1"/>
    <dgm:cxn modelId="{E8AE688A-116A-4375-BBD7-33BB183A821D}" type="presParOf" srcId="{9EA9FD00-5E53-42B4-ABA8-81D97C24F6D6}" destId="{31B888ED-F07C-4580-B01C-9F4F115ACB3A}" srcOrd="1" destOrd="0" presId="urn:microsoft.com/office/officeart/2005/8/layout/matrix1"/>
    <dgm:cxn modelId="{6AB20F3B-954A-4966-A08D-85B0326C3D7E}" type="presParOf" srcId="{9EA9FD00-5E53-42B4-ABA8-81D97C24F6D6}" destId="{E30A720D-EB67-403B-9DA2-6465DCD7340A}" srcOrd="2" destOrd="0" presId="urn:microsoft.com/office/officeart/2005/8/layout/matrix1"/>
    <dgm:cxn modelId="{04C567D3-C1EE-4498-A0E4-4F5C0894A4E5}" type="presParOf" srcId="{9EA9FD00-5E53-42B4-ABA8-81D97C24F6D6}" destId="{CC219DAF-1832-46ED-A1AB-96726BC46B81}" srcOrd="3" destOrd="0" presId="urn:microsoft.com/office/officeart/2005/8/layout/matrix1"/>
    <dgm:cxn modelId="{B76B7B55-EC62-40E4-AB56-4B7BD23564E8}" type="presParOf" srcId="{9EA9FD00-5E53-42B4-ABA8-81D97C24F6D6}" destId="{4D6F0430-8F70-4A95-854C-2F3991C7F3BD}" srcOrd="4" destOrd="0" presId="urn:microsoft.com/office/officeart/2005/8/layout/matrix1"/>
    <dgm:cxn modelId="{2FF32DB5-2544-4B41-96BF-20261F11FAB7}" type="presParOf" srcId="{9EA9FD00-5E53-42B4-ABA8-81D97C24F6D6}" destId="{5AEEF722-7F2B-4FC9-9406-35CCF217F2C2}" srcOrd="5" destOrd="0" presId="urn:microsoft.com/office/officeart/2005/8/layout/matrix1"/>
    <dgm:cxn modelId="{54E718BC-272D-4520-A817-E9F3CAFC2DDE}" type="presParOf" srcId="{9EA9FD00-5E53-42B4-ABA8-81D97C24F6D6}" destId="{8A022F7A-D3C5-4737-81B3-E4BEAA128808}" srcOrd="6" destOrd="0" presId="urn:microsoft.com/office/officeart/2005/8/layout/matrix1"/>
    <dgm:cxn modelId="{C098270A-6C5F-4B1C-B19B-B94BE16A6404}" type="presParOf" srcId="{9EA9FD00-5E53-42B4-ABA8-81D97C24F6D6}" destId="{A5C75957-7F6C-4117-829A-59DDFAE8AA5E}" srcOrd="7" destOrd="0" presId="urn:microsoft.com/office/officeart/2005/8/layout/matrix1"/>
    <dgm:cxn modelId="{29032941-18C7-437D-B3CD-1857AD0F453C}" type="presParOf" srcId="{99190741-7658-49A7-9D53-FFD5A3726FB5}" destId="{3F863855-A939-4067-B378-D7984C6223A8}"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3BE84668-96C7-3349-9811-475D1990BF43}" type="datetimeFigureOut">
              <a:rPr lang="en-US" smtClean="0"/>
              <a:t>12/2/2015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001551F-A3CF-D54A-ACDB-314B504193F7}" type="slidenum">
              <a:rPr lang="en-US" smtClean="0"/>
              <a:t>‹#›</a:t>
            </a:fld>
            <a:endParaRPr lang="en-US" dirty="0"/>
          </a:p>
        </p:txBody>
      </p:sp>
    </p:spTree>
    <p:extLst>
      <p:ext uri="{BB962C8B-B14F-4D97-AF65-F5344CB8AC3E}">
        <p14:creationId xmlns:p14="http://schemas.microsoft.com/office/powerpoint/2010/main" val="1570289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314FE28-2932-7D44-A2AD-EEAC00EED324}" type="datetimeFigureOut">
              <a:rPr lang="en-US" smtClean="0"/>
              <a:t>12/2/2015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7F33498-7F03-254B-A2B4-EC37DD504C9D}" type="slidenum">
              <a:rPr lang="en-US" smtClean="0"/>
              <a:t>‹#›</a:t>
            </a:fld>
            <a:endParaRPr lang="en-US" dirty="0"/>
          </a:p>
        </p:txBody>
      </p:sp>
    </p:spTree>
    <p:extLst>
      <p:ext uri="{BB962C8B-B14F-4D97-AF65-F5344CB8AC3E}">
        <p14:creationId xmlns:p14="http://schemas.microsoft.com/office/powerpoint/2010/main" val="4081605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OHA</a:t>
            </a:r>
            <a:endParaRPr lang="en-US" b="0" dirty="0"/>
          </a:p>
        </p:txBody>
      </p:sp>
      <p:sp>
        <p:nvSpPr>
          <p:cNvPr id="4" name="Slide Number Placeholder 3"/>
          <p:cNvSpPr>
            <a:spLocks noGrp="1"/>
          </p:cNvSpPr>
          <p:nvPr>
            <p:ph type="sldNum" sz="quarter" idx="10"/>
          </p:nvPr>
        </p:nvSpPr>
        <p:spPr/>
        <p:txBody>
          <a:bodyPr/>
          <a:lstStyle/>
          <a:p>
            <a:fld id="{D7F33498-7F03-254B-A2B4-EC37DD504C9D}" type="slidenum">
              <a:rPr lang="en-US" smtClean="0"/>
              <a:t>0</a:t>
            </a:fld>
            <a:endParaRPr lang="en-US" dirty="0"/>
          </a:p>
        </p:txBody>
      </p:sp>
    </p:spTree>
    <p:extLst>
      <p:ext uri="{BB962C8B-B14F-4D97-AF65-F5344CB8AC3E}">
        <p14:creationId xmlns:p14="http://schemas.microsoft.com/office/powerpoint/2010/main" val="274271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9</a:t>
            </a:fld>
            <a:endParaRPr lang="en-US" dirty="0"/>
          </a:p>
        </p:txBody>
      </p:sp>
    </p:spTree>
    <p:extLst>
      <p:ext uri="{BB962C8B-B14F-4D97-AF65-F5344CB8AC3E}">
        <p14:creationId xmlns:p14="http://schemas.microsoft.com/office/powerpoint/2010/main" val="381839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10</a:t>
            </a:fld>
            <a:endParaRPr lang="en-US" dirty="0"/>
          </a:p>
        </p:txBody>
      </p:sp>
    </p:spTree>
    <p:extLst>
      <p:ext uri="{BB962C8B-B14F-4D97-AF65-F5344CB8AC3E}">
        <p14:creationId xmlns:p14="http://schemas.microsoft.com/office/powerpoint/2010/main" val="283615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Laura B.</a:t>
            </a:r>
          </a:p>
        </p:txBody>
      </p:sp>
      <p:sp>
        <p:nvSpPr>
          <p:cNvPr id="4" name="Slide Number Placeholder 3"/>
          <p:cNvSpPr>
            <a:spLocks noGrp="1"/>
          </p:cNvSpPr>
          <p:nvPr>
            <p:ph type="sldNum" sz="quarter" idx="10"/>
          </p:nvPr>
        </p:nvSpPr>
        <p:spPr/>
        <p:txBody>
          <a:bodyPr/>
          <a:lstStyle/>
          <a:p>
            <a:fld id="{D7F33498-7F03-254B-A2B4-EC37DD504C9D}" type="slidenum">
              <a:rPr lang="en-US" smtClean="0"/>
              <a:t>11</a:t>
            </a:fld>
            <a:endParaRPr lang="en-US" dirty="0"/>
          </a:p>
        </p:txBody>
      </p:sp>
    </p:spTree>
    <p:extLst>
      <p:ext uri="{BB962C8B-B14F-4D97-AF65-F5344CB8AC3E}">
        <p14:creationId xmlns:p14="http://schemas.microsoft.com/office/powerpoint/2010/main" val="246411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12</a:t>
            </a:fld>
            <a:endParaRPr lang="en-US" dirty="0"/>
          </a:p>
        </p:txBody>
      </p:sp>
    </p:spTree>
    <p:extLst>
      <p:ext uri="{BB962C8B-B14F-4D97-AF65-F5344CB8AC3E}">
        <p14:creationId xmlns:p14="http://schemas.microsoft.com/office/powerpoint/2010/main" val="310655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13</a:t>
            </a:fld>
            <a:endParaRPr lang="en-US" dirty="0"/>
          </a:p>
        </p:txBody>
      </p:sp>
    </p:spTree>
    <p:extLst>
      <p:ext uri="{BB962C8B-B14F-4D97-AF65-F5344CB8AC3E}">
        <p14:creationId xmlns:p14="http://schemas.microsoft.com/office/powerpoint/2010/main" val="341030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14</a:t>
            </a:fld>
            <a:endParaRPr lang="en-US" dirty="0"/>
          </a:p>
        </p:txBody>
      </p:sp>
    </p:spTree>
    <p:extLst>
      <p:ext uri="{BB962C8B-B14F-4D97-AF65-F5344CB8AC3E}">
        <p14:creationId xmlns:p14="http://schemas.microsoft.com/office/powerpoint/2010/main" val="164220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15</a:t>
            </a:fld>
            <a:endParaRPr lang="en-US" dirty="0"/>
          </a:p>
        </p:txBody>
      </p:sp>
    </p:spTree>
    <p:extLst>
      <p:ext uri="{BB962C8B-B14F-4D97-AF65-F5344CB8AC3E}">
        <p14:creationId xmlns:p14="http://schemas.microsoft.com/office/powerpoint/2010/main" val="28131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16</a:t>
            </a:fld>
            <a:endParaRPr lang="en-US" dirty="0"/>
          </a:p>
        </p:txBody>
      </p:sp>
    </p:spTree>
    <p:extLst>
      <p:ext uri="{BB962C8B-B14F-4D97-AF65-F5344CB8AC3E}">
        <p14:creationId xmlns:p14="http://schemas.microsoft.com/office/powerpoint/2010/main" val="301977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17</a:t>
            </a:fld>
            <a:endParaRPr lang="en-US" dirty="0"/>
          </a:p>
        </p:txBody>
      </p:sp>
    </p:spTree>
    <p:extLst>
      <p:ext uri="{BB962C8B-B14F-4D97-AF65-F5344CB8AC3E}">
        <p14:creationId xmlns:p14="http://schemas.microsoft.com/office/powerpoint/2010/main" val="346068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Laura B.</a:t>
            </a:r>
          </a:p>
        </p:txBody>
      </p:sp>
      <p:sp>
        <p:nvSpPr>
          <p:cNvPr id="4" name="Slide Number Placeholder 3"/>
          <p:cNvSpPr>
            <a:spLocks noGrp="1"/>
          </p:cNvSpPr>
          <p:nvPr>
            <p:ph type="sldNum" sz="quarter" idx="10"/>
          </p:nvPr>
        </p:nvSpPr>
        <p:spPr/>
        <p:txBody>
          <a:bodyPr/>
          <a:lstStyle/>
          <a:p>
            <a:fld id="{D7F33498-7F03-254B-A2B4-EC37DD504C9D}" type="slidenum">
              <a:rPr lang="en-US" smtClean="0"/>
              <a:t>18</a:t>
            </a:fld>
            <a:endParaRPr lang="en-US" dirty="0"/>
          </a:p>
        </p:txBody>
      </p:sp>
    </p:spTree>
    <p:extLst>
      <p:ext uri="{BB962C8B-B14F-4D97-AF65-F5344CB8AC3E}">
        <p14:creationId xmlns:p14="http://schemas.microsoft.com/office/powerpoint/2010/main" val="201799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a:t>
            </a:fld>
            <a:endParaRPr lang="en-US" dirty="0"/>
          </a:p>
        </p:txBody>
      </p:sp>
    </p:spTree>
    <p:extLst>
      <p:ext uri="{BB962C8B-B14F-4D97-AF65-F5344CB8AC3E}">
        <p14:creationId xmlns:p14="http://schemas.microsoft.com/office/powerpoint/2010/main" val="112098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19</a:t>
            </a:fld>
            <a:endParaRPr lang="en-US" dirty="0"/>
          </a:p>
        </p:txBody>
      </p:sp>
    </p:spTree>
    <p:extLst>
      <p:ext uri="{BB962C8B-B14F-4D97-AF65-F5344CB8AC3E}">
        <p14:creationId xmlns:p14="http://schemas.microsoft.com/office/powerpoint/2010/main" val="56777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20</a:t>
            </a:fld>
            <a:endParaRPr lang="en-US" dirty="0"/>
          </a:p>
        </p:txBody>
      </p:sp>
    </p:spTree>
    <p:extLst>
      <p:ext uri="{BB962C8B-B14F-4D97-AF65-F5344CB8AC3E}">
        <p14:creationId xmlns:p14="http://schemas.microsoft.com/office/powerpoint/2010/main" val="3097695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21</a:t>
            </a:fld>
            <a:endParaRPr lang="en-US" dirty="0"/>
          </a:p>
        </p:txBody>
      </p:sp>
    </p:spTree>
    <p:extLst>
      <p:ext uri="{BB962C8B-B14F-4D97-AF65-F5344CB8AC3E}">
        <p14:creationId xmlns:p14="http://schemas.microsoft.com/office/powerpoint/2010/main" val="419067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22</a:t>
            </a:fld>
            <a:endParaRPr lang="en-US" dirty="0"/>
          </a:p>
        </p:txBody>
      </p:sp>
    </p:spTree>
    <p:extLst>
      <p:ext uri="{BB962C8B-B14F-4D97-AF65-F5344CB8AC3E}">
        <p14:creationId xmlns:p14="http://schemas.microsoft.com/office/powerpoint/2010/main" val="165330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23</a:t>
            </a:fld>
            <a:endParaRPr lang="en-US" dirty="0"/>
          </a:p>
        </p:txBody>
      </p:sp>
    </p:spTree>
    <p:extLst>
      <p:ext uri="{BB962C8B-B14F-4D97-AF65-F5344CB8AC3E}">
        <p14:creationId xmlns:p14="http://schemas.microsoft.com/office/powerpoint/2010/main" val="539144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24</a:t>
            </a:fld>
            <a:endParaRPr lang="en-US" dirty="0"/>
          </a:p>
        </p:txBody>
      </p:sp>
    </p:spTree>
    <p:extLst>
      <p:ext uri="{BB962C8B-B14F-4D97-AF65-F5344CB8AC3E}">
        <p14:creationId xmlns:p14="http://schemas.microsoft.com/office/powerpoint/2010/main" val="1143742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Laura B.</a:t>
            </a:r>
          </a:p>
        </p:txBody>
      </p:sp>
      <p:sp>
        <p:nvSpPr>
          <p:cNvPr id="4" name="Slide Number Placeholder 3"/>
          <p:cNvSpPr>
            <a:spLocks noGrp="1"/>
          </p:cNvSpPr>
          <p:nvPr>
            <p:ph type="sldNum" sz="quarter" idx="10"/>
          </p:nvPr>
        </p:nvSpPr>
        <p:spPr/>
        <p:txBody>
          <a:bodyPr/>
          <a:lstStyle/>
          <a:p>
            <a:fld id="{D7F33498-7F03-254B-A2B4-EC37DD504C9D}" type="slidenum">
              <a:rPr lang="en-US" smtClean="0"/>
              <a:t>29</a:t>
            </a:fld>
            <a:endParaRPr lang="en-US" dirty="0"/>
          </a:p>
        </p:txBody>
      </p:sp>
    </p:spTree>
    <p:extLst>
      <p:ext uri="{BB962C8B-B14F-4D97-AF65-F5344CB8AC3E}">
        <p14:creationId xmlns:p14="http://schemas.microsoft.com/office/powerpoint/2010/main" val="134194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30</a:t>
            </a:fld>
            <a:endParaRPr lang="en-US" dirty="0"/>
          </a:p>
        </p:txBody>
      </p:sp>
    </p:spTree>
    <p:extLst>
      <p:ext uri="{BB962C8B-B14F-4D97-AF65-F5344CB8AC3E}">
        <p14:creationId xmlns:p14="http://schemas.microsoft.com/office/powerpoint/2010/main" val="287964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31</a:t>
            </a:fld>
            <a:endParaRPr lang="en-US" dirty="0"/>
          </a:p>
        </p:txBody>
      </p:sp>
    </p:spTree>
    <p:extLst>
      <p:ext uri="{BB962C8B-B14F-4D97-AF65-F5344CB8AC3E}">
        <p14:creationId xmlns:p14="http://schemas.microsoft.com/office/powerpoint/2010/main" val="2584621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32</a:t>
            </a:fld>
            <a:endParaRPr lang="en-US" dirty="0"/>
          </a:p>
        </p:txBody>
      </p:sp>
    </p:spTree>
    <p:extLst>
      <p:ext uri="{BB962C8B-B14F-4D97-AF65-F5344CB8AC3E}">
        <p14:creationId xmlns:p14="http://schemas.microsoft.com/office/powerpoint/2010/main" val="328813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2</a:t>
            </a:fld>
            <a:endParaRPr lang="en-US" dirty="0"/>
          </a:p>
        </p:txBody>
      </p:sp>
    </p:spTree>
    <p:extLst>
      <p:ext uri="{BB962C8B-B14F-4D97-AF65-F5344CB8AC3E}">
        <p14:creationId xmlns:p14="http://schemas.microsoft.com/office/powerpoint/2010/main" val="853661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33</a:t>
            </a:fld>
            <a:endParaRPr lang="en-US" dirty="0"/>
          </a:p>
        </p:txBody>
      </p:sp>
    </p:spTree>
    <p:extLst>
      <p:ext uri="{BB962C8B-B14F-4D97-AF65-F5344CB8AC3E}">
        <p14:creationId xmlns:p14="http://schemas.microsoft.com/office/powerpoint/2010/main" val="1347532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Laura B.</a:t>
            </a:r>
          </a:p>
        </p:txBody>
      </p:sp>
      <p:sp>
        <p:nvSpPr>
          <p:cNvPr id="4" name="Slide Number Placeholder 3"/>
          <p:cNvSpPr>
            <a:spLocks noGrp="1"/>
          </p:cNvSpPr>
          <p:nvPr>
            <p:ph type="sldNum" sz="quarter" idx="10"/>
          </p:nvPr>
        </p:nvSpPr>
        <p:spPr/>
        <p:txBody>
          <a:bodyPr/>
          <a:lstStyle/>
          <a:p>
            <a:fld id="{D7F33498-7F03-254B-A2B4-EC37DD504C9D}" type="slidenum">
              <a:rPr lang="en-US" smtClean="0"/>
              <a:t>34</a:t>
            </a:fld>
            <a:endParaRPr lang="en-US" dirty="0"/>
          </a:p>
        </p:txBody>
      </p:sp>
    </p:spTree>
    <p:extLst>
      <p:ext uri="{BB962C8B-B14F-4D97-AF65-F5344CB8AC3E}">
        <p14:creationId xmlns:p14="http://schemas.microsoft.com/office/powerpoint/2010/main" val="77578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35</a:t>
            </a:fld>
            <a:endParaRPr lang="en-US" dirty="0"/>
          </a:p>
        </p:txBody>
      </p:sp>
    </p:spTree>
    <p:extLst>
      <p:ext uri="{BB962C8B-B14F-4D97-AF65-F5344CB8AC3E}">
        <p14:creationId xmlns:p14="http://schemas.microsoft.com/office/powerpoint/2010/main" val="3861972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Laura B.</a:t>
            </a:r>
          </a:p>
        </p:txBody>
      </p:sp>
      <p:sp>
        <p:nvSpPr>
          <p:cNvPr id="4" name="Slide Number Placeholder 3"/>
          <p:cNvSpPr>
            <a:spLocks noGrp="1"/>
          </p:cNvSpPr>
          <p:nvPr>
            <p:ph type="sldNum" sz="quarter" idx="10"/>
          </p:nvPr>
        </p:nvSpPr>
        <p:spPr/>
        <p:txBody>
          <a:bodyPr/>
          <a:lstStyle/>
          <a:p>
            <a:fld id="{D7F33498-7F03-254B-A2B4-EC37DD504C9D}" type="slidenum">
              <a:rPr lang="en-US" smtClean="0"/>
              <a:t>36</a:t>
            </a:fld>
            <a:endParaRPr lang="en-US" dirty="0"/>
          </a:p>
        </p:txBody>
      </p:sp>
    </p:spTree>
    <p:extLst>
      <p:ext uri="{BB962C8B-B14F-4D97-AF65-F5344CB8AC3E}">
        <p14:creationId xmlns:p14="http://schemas.microsoft.com/office/powerpoint/2010/main" val="8790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37</a:t>
            </a:fld>
            <a:endParaRPr lang="en-US" dirty="0"/>
          </a:p>
        </p:txBody>
      </p:sp>
    </p:spTree>
    <p:extLst>
      <p:ext uri="{BB962C8B-B14F-4D97-AF65-F5344CB8AC3E}">
        <p14:creationId xmlns:p14="http://schemas.microsoft.com/office/powerpoint/2010/main" val="1448749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38</a:t>
            </a:fld>
            <a:endParaRPr lang="en-US" dirty="0"/>
          </a:p>
        </p:txBody>
      </p:sp>
    </p:spTree>
    <p:extLst>
      <p:ext uri="{BB962C8B-B14F-4D97-AF65-F5344CB8AC3E}">
        <p14:creationId xmlns:p14="http://schemas.microsoft.com/office/powerpoint/2010/main" val="274011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Laura B.</a:t>
            </a:r>
          </a:p>
        </p:txBody>
      </p:sp>
      <p:sp>
        <p:nvSpPr>
          <p:cNvPr id="4" name="Slide Number Placeholder 3"/>
          <p:cNvSpPr>
            <a:spLocks noGrp="1"/>
          </p:cNvSpPr>
          <p:nvPr>
            <p:ph type="sldNum" sz="quarter" idx="10"/>
          </p:nvPr>
        </p:nvSpPr>
        <p:spPr/>
        <p:txBody>
          <a:bodyPr/>
          <a:lstStyle/>
          <a:p>
            <a:fld id="{D7F33498-7F03-254B-A2B4-EC37DD504C9D}" type="slidenum">
              <a:rPr lang="en-US" smtClean="0"/>
              <a:t>39</a:t>
            </a:fld>
            <a:endParaRPr lang="en-US" dirty="0"/>
          </a:p>
        </p:txBody>
      </p:sp>
    </p:spTree>
    <p:extLst>
      <p:ext uri="{BB962C8B-B14F-4D97-AF65-F5344CB8AC3E}">
        <p14:creationId xmlns:p14="http://schemas.microsoft.com/office/powerpoint/2010/main" val="2196759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40</a:t>
            </a:fld>
            <a:endParaRPr lang="en-US" dirty="0"/>
          </a:p>
        </p:txBody>
      </p:sp>
    </p:spTree>
    <p:extLst>
      <p:ext uri="{BB962C8B-B14F-4D97-AF65-F5344CB8AC3E}">
        <p14:creationId xmlns:p14="http://schemas.microsoft.com/office/powerpoint/2010/main" val="2585753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41</a:t>
            </a:fld>
            <a:endParaRPr lang="en-US" dirty="0"/>
          </a:p>
        </p:txBody>
      </p:sp>
    </p:spTree>
    <p:extLst>
      <p:ext uri="{BB962C8B-B14F-4D97-AF65-F5344CB8AC3E}">
        <p14:creationId xmlns:p14="http://schemas.microsoft.com/office/powerpoint/2010/main" val="1137749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42</a:t>
            </a:fld>
            <a:endParaRPr lang="en-US" dirty="0"/>
          </a:p>
        </p:txBody>
      </p:sp>
    </p:spTree>
    <p:extLst>
      <p:ext uri="{BB962C8B-B14F-4D97-AF65-F5344CB8AC3E}">
        <p14:creationId xmlns:p14="http://schemas.microsoft.com/office/powerpoint/2010/main" val="108104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3</a:t>
            </a:fld>
            <a:endParaRPr lang="en-US" dirty="0"/>
          </a:p>
        </p:txBody>
      </p:sp>
    </p:spTree>
    <p:extLst>
      <p:ext uri="{BB962C8B-B14F-4D97-AF65-F5344CB8AC3E}">
        <p14:creationId xmlns:p14="http://schemas.microsoft.com/office/powerpoint/2010/main" val="1788279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43</a:t>
            </a:fld>
            <a:endParaRPr lang="en-US" dirty="0"/>
          </a:p>
        </p:txBody>
      </p:sp>
    </p:spTree>
    <p:extLst>
      <p:ext uri="{BB962C8B-B14F-4D97-AF65-F5344CB8AC3E}">
        <p14:creationId xmlns:p14="http://schemas.microsoft.com/office/powerpoint/2010/main" val="2329205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44</a:t>
            </a:fld>
            <a:endParaRPr lang="en-US" dirty="0"/>
          </a:p>
        </p:txBody>
      </p:sp>
    </p:spTree>
    <p:extLst>
      <p:ext uri="{BB962C8B-B14F-4D97-AF65-F5344CB8AC3E}">
        <p14:creationId xmlns:p14="http://schemas.microsoft.com/office/powerpoint/2010/main" val="358305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45</a:t>
            </a:fld>
            <a:endParaRPr lang="en-US" dirty="0"/>
          </a:p>
        </p:txBody>
      </p:sp>
    </p:spTree>
    <p:extLst>
      <p:ext uri="{BB962C8B-B14F-4D97-AF65-F5344CB8AC3E}">
        <p14:creationId xmlns:p14="http://schemas.microsoft.com/office/powerpoint/2010/main" val="1023954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46</a:t>
            </a:fld>
            <a:endParaRPr lang="en-US" dirty="0"/>
          </a:p>
        </p:txBody>
      </p:sp>
    </p:spTree>
    <p:extLst>
      <p:ext uri="{BB962C8B-B14F-4D97-AF65-F5344CB8AC3E}">
        <p14:creationId xmlns:p14="http://schemas.microsoft.com/office/powerpoint/2010/main" val="478208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47</a:t>
            </a:fld>
            <a:endParaRPr lang="en-US" dirty="0"/>
          </a:p>
        </p:txBody>
      </p:sp>
    </p:spTree>
    <p:extLst>
      <p:ext uri="{BB962C8B-B14F-4D97-AF65-F5344CB8AC3E}">
        <p14:creationId xmlns:p14="http://schemas.microsoft.com/office/powerpoint/2010/main" val="3450713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48</a:t>
            </a:fld>
            <a:endParaRPr lang="en-US" dirty="0"/>
          </a:p>
        </p:txBody>
      </p:sp>
    </p:spTree>
    <p:extLst>
      <p:ext uri="{BB962C8B-B14F-4D97-AF65-F5344CB8AC3E}">
        <p14:creationId xmlns:p14="http://schemas.microsoft.com/office/powerpoint/2010/main" val="358514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4</a:t>
            </a:fld>
            <a:endParaRPr lang="en-US" dirty="0"/>
          </a:p>
        </p:txBody>
      </p:sp>
    </p:spTree>
    <p:extLst>
      <p:ext uri="{BB962C8B-B14F-4D97-AF65-F5344CB8AC3E}">
        <p14:creationId xmlns:p14="http://schemas.microsoft.com/office/powerpoint/2010/main" val="420577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5</a:t>
            </a:fld>
            <a:endParaRPr lang="en-US" dirty="0"/>
          </a:p>
        </p:txBody>
      </p:sp>
    </p:spTree>
    <p:extLst>
      <p:ext uri="{BB962C8B-B14F-4D97-AF65-F5344CB8AC3E}">
        <p14:creationId xmlns:p14="http://schemas.microsoft.com/office/powerpoint/2010/main" val="327806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6</a:t>
            </a:fld>
            <a:endParaRPr lang="en-US" dirty="0"/>
          </a:p>
        </p:txBody>
      </p:sp>
    </p:spTree>
    <p:extLst>
      <p:ext uri="{BB962C8B-B14F-4D97-AF65-F5344CB8AC3E}">
        <p14:creationId xmlns:p14="http://schemas.microsoft.com/office/powerpoint/2010/main" val="125909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7</a:t>
            </a:fld>
            <a:endParaRPr lang="en-US" dirty="0"/>
          </a:p>
        </p:txBody>
      </p:sp>
    </p:spTree>
    <p:extLst>
      <p:ext uri="{BB962C8B-B14F-4D97-AF65-F5344CB8AC3E}">
        <p14:creationId xmlns:p14="http://schemas.microsoft.com/office/powerpoint/2010/main" val="301879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t>8</a:t>
            </a:fld>
            <a:endParaRPr lang="en-US" dirty="0"/>
          </a:p>
        </p:txBody>
      </p:sp>
    </p:spTree>
    <p:extLst>
      <p:ext uri="{BB962C8B-B14F-4D97-AF65-F5344CB8AC3E}">
        <p14:creationId xmlns:p14="http://schemas.microsoft.com/office/powerpoint/2010/main" val="195735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886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CBar_4cp-20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930" y="5736628"/>
            <a:ext cx="770973" cy="50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userDrawn="1"/>
        </p:nvSpPr>
        <p:spPr>
          <a:xfrm>
            <a:off x="646113" y="5073963"/>
            <a:ext cx="3924300" cy="577081"/>
          </a:xfrm>
          <a:prstGeom prst="rect">
            <a:avLst/>
          </a:prstGeom>
          <a:noFill/>
        </p:spPr>
        <p:txBody>
          <a:bodyPr wrap="square" rtlCol="0">
            <a:spAutoFit/>
          </a:bodyPr>
          <a:lstStyle/>
          <a:p>
            <a:r>
              <a:rPr lang="en-US" sz="1050" dirty="0" smtClean="0"/>
              <a:t>November 20,2014</a:t>
            </a:r>
          </a:p>
          <a:p>
            <a:r>
              <a:rPr lang="en-US" sz="1050" dirty="0" smtClean="0"/>
              <a:t>Coraggio Group</a:t>
            </a:r>
          </a:p>
          <a:p>
            <a:r>
              <a:rPr lang="en-US" sz="1050" dirty="0" smtClean="0"/>
              <a:t>503.493.1452 | coraggiogroup.com</a:t>
            </a:r>
            <a:endParaRPr lang="en-US" sz="1050" dirty="0"/>
          </a:p>
        </p:txBody>
      </p:sp>
      <p:sp>
        <p:nvSpPr>
          <p:cNvPr id="7" name="Text Placeholder 3"/>
          <p:cNvSpPr>
            <a:spLocks noGrp="1"/>
          </p:cNvSpPr>
          <p:nvPr>
            <p:ph type="body" sz="quarter" idx="10"/>
          </p:nvPr>
        </p:nvSpPr>
        <p:spPr>
          <a:xfrm>
            <a:off x="632953" y="4607599"/>
            <a:ext cx="7951436" cy="380455"/>
          </a:xfrm>
          <a:prstGeom prst="rect">
            <a:avLst/>
          </a:prstGeom>
        </p:spPr>
        <p:txBody>
          <a:bodyPr vert="horz"/>
          <a:lstStyle>
            <a:lvl1pPr marL="0" indent="0">
              <a:buNone/>
              <a:defRPr sz="1800" b="1">
                <a:solidFill>
                  <a:schemeClr val="accent1"/>
                </a:solidFill>
              </a:defRPr>
            </a:lvl1pPr>
          </a:lstStyle>
          <a:p>
            <a:pPr lvl="0"/>
            <a:r>
              <a:rPr lang="en-US" smtClean="0"/>
              <a:t>Click to edit Master text styles</a:t>
            </a:r>
          </a:p>
        </p:txBody>
      </p:sp>
      <p:sp>
        <p:nvSpPr>
          <p:cNvPr id="8" name="Text Placeholder 3"/>
          <p:cNvSpPr>
            <a:spLocks noGrp="1"/>
          </p:cNvSpPr>
          <p:nvPr>
            <p:ph type="body" sz="quarter" idx="11"/>
          </p:nvPr>
        </p:nvSpPr>
        <p:spPr>
          <a:xfrm>
            <a:off x="646113" y="4895934"/>
            <a:ext cx="7971176" cy="278907"/>
          </a:xfrm>
          <a:prstGeom prst="rect">
            <a:avLst/>
          </a:prstGeom>
        </p:spPr>
        <p:txBody>
          <a:bodyPr vert="horz"/>
          <a:lstStyle>
            <a:lvl1pPr marL="0" indent="0">
              <a:buNone/>
              <a:defRPr sz="1050" b="1">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790813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DF1F588-E1B8-AF45-B660-2E392DF8260E}" type="slidenum">
              <a:rPr lang="en-US" smtClean="0"/>
              <a:pPr/>
              <a:t>‹#›</a:t>
            </a:fld>
            <a:endParaRPr lang="en-US" dirty="0"/>
          </a:p>
        </p:txBody>
      </p:sp>
      <p:sp>
        <p:nvSpPr>
          <p:cNvPr id="5" name="Content Placeholder 4"/>
          <p:cNvSpPr>
            <a:spLocks noGrp="1"/>
          </p:cNvSpPr>
          <p:nvPr>
            <p:ph sz="quarter" idx="11"/>
          </p:nvPr>
        </p:nvSpPr>
        <p:spPr>
          <a:xfrm>
            <a:off x="339725" y="5217936"/>
            <a:ext cx="7975600" cy="532980"/>
          </a:xfrm>
          <a:prstGeom prst="rect">
            <a:avLst/>
          </a:prstGeom>
        </p:spPr>
        <p:txBody>
          <a:bodyPr vert="horz"/>
          <a:lstStyle>
            <a:lvl1pPr marL="0" indent="0">
              <a:buNone/>
              <a:defRPr sz="2800" b="1" cap="small" spc="0">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smtClean="0"/>
              <a:t>Click to edit Master text styles</a:t>
            </a:r>
          </a:p>
        </p:txBody>
      </p:sp>
      <p:pic>
        <p:nvPicPr>
          <p:cNvPr id="6" name="Picture 5" descr="CoraggioLogo_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25" y="6581911"/>
            <a:ext cx="1015766" cy="156127"/>
          </a:xfrm>
          <a:prstGeom prst="rect">
            <a:avLst/>
          </a:prstGeom>
        </p:spPr>
      </p:pic>
    </p:spTree>
    <p:extLst>
      <p:ext uri="{BB962C8B-B14F-4D97-AF65-F5344CB8AC3E}">
        <p14:creationId xmlns:p14="http://schemas.microsoft.com/office/powerpoint/2010/main" val="2656973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6691240" y="6476418"/>
            <a:ext cx="2133600" cy="365125"/>
          </a:xfrm>
        </p:spPr>
        <p:txBody>
          <a:bodyPr/>
          <a:lstStyle/>
          <a:p>
            <a:fld id="{EDF1F588-E1B8-AF45-B660-2E392DF8260E}" type="slidenum">
              <a:rPr lang="en-US" smtClean="0"/>
              <a:t>‹#›</a:t>
            </a:fld>
            <a:endParaRPr lang="en-US" dirty="0"/>
          </a:p>
        </p:txBody>
      </p:sp>
      <p:sp>
        <p:nvSpPr>
          <p:cNvPr id="15" name="Text Placeholder 14"/>
          <p:cNvSpPr>
            <a:spLocks noGrp="1"/>
          </p:cNvSpPr>
          <p:nvPr>
            <p:ph type="body" sz="quarter" idx="11"/>
          </p:nvPr>
        </p:nvSpPr>
        <p:spPr>
          <a:xfrm>
            <a:off x="339725" y="192088"/>
            <a:ext cx="8375650" cy="573087"/>
          </a:xfrm>
          <a:prstGeom prst="rect">
            <a:avLst/>
          </a:prstGeom>
        </p:spPr>
        <p:txBody>
          <a:bodyPr vert="horz"/>
          <a:lstStyle>
            <a:lvl1pPr marL="0" indent="0">
              <a:buNone/>
              <a:defRPr sz="2600">
                <a:solidFill>
                  <a:schemeClr val="accent1"/>
                </a:solidFill>
                <a:latin typeface="Arial"/>
                <a:cs typeface="Arial"/>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smtClean="0"/>
              <a:t>Click to edit Master text styles</a:t>
            </a:r>
          </a:p>
        </p:txBody>
      </p:sp>
      <p:cxnSp>
        <p:nvCxnSpPr>
          <p:cNvPr id="17" name="Straight Connector 16"/>
          <p:cNvCxnSpPr/>
          <p:nvPr userDrawn="1"/>
        </p:nvCxnSpPr>
        <p:spPr>
          <a:xfrm>
            <a:off x="339725" y="765175"/>
            <a:ext cx="8375650"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339725" y="862013"/>
            <a:ext cx="8375650" cy="5368925"/>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pic>
        <p:nvPicPr>
          <p:cNvPr id="8" name="Picture 7" descr="CoraggioLogo_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25" y="6581911"/>
            <a:ext cx="1015766" cy="156127"/>
          </a:xfrm>
          <a:prstGeom prst="rect">
            <a:avLst/>
          </a:prstGeom>
        </p:spPr>
      </p:pic>
    </p:spTree>
    <p:extLst>
      <p:ext uri="{BB962C8B-B14F-4D97-AF65-F5344CB8AC3E}">
        <p14:creationId xmlns:p14="http://schemas.microsoft.com/office/powerpoint/2010/main" val="3701182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CoraggioLogo_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25" y="6581911"/>
            <a:ext cx="1015766" cy="156127"/>
          </a:xfrm>
          <a:prstGeom prst="rect">
            <a:avLst/>
          </a:prstGeom>
        </p:spPr>
      </p:pic>
      <p:sp>
        <p:nvSpPr>
          <p:cNvPr id="13" name="Slide Number Placeholder 12"/>
          <p:cNvSpPr>
            <a:spLocks noGrp="1"/>
          </p:cNvSpPr>
          <p:nvPr>
            <p:ph type="sldNum" sz="quarter" idx="10"/>
          </p:nvPr>
        </p:nvSpPr>
        <p:spPr>
          <a:xfrm>
            <a:off x="6691240" y="6476418"/>
            <a:ext cx="2133600" cy="365125"/>
          </a:xfrm>
        </p:spPr>
        <p:txBody>
          <a:bodyPr/>
          <a:lstStyle/>
          <a:p>
            <a:fld id="{EDF1F588-E1B8-AF45-B660-2E392DF8260E}" type="slidenum">
              <a:rPr lang="en-US" smtClean="0"/>
              <a:t>‹#›</a:t>
            </a:fld>
            <a:endParaRPr lang="en-US" dirty="0"/>
          </a:p>
        </p:txBody>
      </p:sp>
      <p:sp>
        <p:nvSpPr>
          <p:cNvPr id="15" name="Text Placeholder 14"/>
          <p:cNvSpPr>
            <a:spLocks noGrp="1"/>
          </p:cNvSpPr>
          <p:nvPr>
            <p:ph type="body" sz="quarter" idx="11"/>
          </p:nvPr>
        </p:nvSpPr>
        <p:spPr>
          <a:xfrm>
            <a:off x="339725" y="192088"/>
            <a:ext cx="8375650" cy="573087"/>
          </a:xfrm>
          <a:prstGeom prst="rect">
            <a:avLst/>
          </a:prstGeom>
        </p:spPr>
        <p:txBody>
          <a:bodyPr vert="horz"/>
          <a:lstStyle>
            <a:lvl1pPr marL="0" indent="0">
              <a:buNone/>
              <a:defRPr sz="2600">
                <a:solidFill>
                  <a:schemeClr val="accent1"/>
                </a:solidFill>
                <a:latin typeface="Arial"/>
                <a:cs typeface="Arial"/>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smtClean="0"/>
              <a:t>Click to edit Master text styles</a:t>
            </a:r>
          </a:p>
        </p:txBody>
      </p:sp>
      <p:cxnSp>
        <p:nvCxnSpPr>
          <p:cNvPr id="17" name="Straight Connector 16"/>
          <p:cNvCxnSpPr/>
          <p:nvPr userDrawn="1"/>
        </p:nvCxnSpPr>
        <p:spPr>
          <a:xfrm>
            <a:off x="339725" y="765175"/>
            <a:ext cx="8375650"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339725" y="862013"/>
            <a:ext cx="4115065" cy="5368925"/>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
        <p:nvSpPr>
          <p:cNvPr id="7" name="Content Placeholder 2"/>
          <p:cNvSpPr>
            <a:spLocks noGrp="1"/>
          </p:cNvSpPr>
          <p:nvPr>
            <p:ph sz="quarter" idx="13"/>
          </p:nvPr>
        </p:nvSpPr>
        <p:spPr>
          <a:xfrm>
            <a:off x="4606135" y="862013"/>
            <a:ext cx="4109240" cy="5368925"/>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Tree>
    <p:extLst>
      <p:ext uri="{BB962C8B-B14F-4D97-AF65-F5344CB8AC3E}">
        <p14:creationId xmlns:p14="http://schemas.microsoft.com/office/powerpoint/2010/main" val="222403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descr="CoraggioLogo_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25" y="6581911"/>
            <a:ext cx="1015766" cy="156127"/>
          </a:xfrm>
          <a:prstGeom prst="rect">
            <a:avLst/>
          </a:prstGeom>
        </p:spPr>
      </p:pic>
      <p:sp>
        <p:nvSpPr>
          <p:cNvPr id="13" name="Slide Number Placeholder 12"/>
          <p:cNvSpPr>
            <a:spLocks noGrp="1"/>
          </p:cNvSpPr>
          <p:nvPr>
            <p:ph type="sldNum" sz="quarter" idx="10"/>
          </p:nvPr>
        </p:nvSpPr>
        <p:spPr>
          <a:xfrm>
            <a:off x="6691240" y="6476418"/>
            <a:ext cx="2133600" cy="365125"/>
          </a:xfrm>
        </p:spPr>
        <p:txBody>
          <a:bodyPr/>
          <a:lstStyle/>
          <a:p>
            <a:fld id="{EDF1F588-E1B8-AF45-B660-2E392DF8260E}" type="slidenum">
              <a:rPr lang="en-US" smtClean="0"/>
              <a:t>‹#›</a:t>
            </a:fld>
            <a:endParaRPr lang="en-US" dirty="0"/>
          </a:p>
        </p:txBody>
      </p:sp>
    </p:spTree>
    <p:extLst>
      <p:ext uri="{BB962C8B-B14F-4D97-AF65-F5344CB8AC3E}">
        <p14:creationId xmlns:p14="http://schemas.microsoft.com/office/powerpoint/2010/main" val="1481992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8" descr="coraggio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5105400"/>
            <a:ext cx="1828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0" y="0"/>
            <a:ext cx="9144000" cy="6858000"/>
          </a:xfrm>
          <a:prstGeom prst="rect">
            <a:avLst/>
          </a:prstGeom>
          <a:noFill/>
          <a:ln w="9525">
            <a:solidFill>
              <a:srgbClr val="40404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sz="2397" dirty="0">
              <a:solidFill>
                <a:srgbClr val="FFFFFF"/>
              </a:solidFill>
            </a:endParaRPr>
          </a:p>
        </p:txBody>
      </p:sp>
      <p:sp>
        <p:nvSpPr>
          <p:cNvPr id="2" name="Title 1"/>
          <p:cNvSpPr>
            <a:spLocks noGrp="1"/>
          </p:cNvSpPr>
          <p:nvPr>
            <p:ph type="ctrTitle"/>
          </p:nvPr>
        </p:nvSpPr>
        <p:spPr>
          <a:xfrm>
            <a:off x="685801" y="2514600"/>
            <a:ext cx="7772400" cy="628650"/>
          </a:xfrm>
          <a:prstGeom prst="rect">
            <a:avLst/>
          </a:prstGeom>
        </p:spPr>
        <p:txBody>
          <a:bodyPr>
            <a:no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85801" y="1905000"/>
            <a:ext cx="7772400" cy="533400"/>
          </a:xfrm>
          <a:prstGeom prst="rect">
            <a:avLst/>
          </a:prstGeom>
        </p:spPr>
        <p:txBody>
          <a:bodyPr anchor="b">
            <a:normAutofit/>
          </a:bodyPr>
          <a:lstStyle>
            <a:lvl1pPr marL="0" indent="0" algn="ctr">
              <a:buNone/>
              <a:defRPr sz="1800">
                <a:solidFill>
                  <a:srgbClr val="404040"/>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685801" y="3216439"/>
            <a:ext cx="7772400" cy="1447800"/>
          </a:xfrm>
          <a:prstGeom prst="rect">
            <a:avLst/>
          </a:prstGeom>
        </p:spPr>
        <p:txBody>
          <a:bodyPr/>
          <a:lstStyle>
            <a:lvl1pPr algn="ctr">
              <a:buNone/>
              <a:defRPr sz="1800"/>
            </a:lvl1pPr>
          </a:lstStyle>
          <a:p>
            <a:pPr lvl="0"/>
            <a:r>
              <a:rPr lang="en-US" smtClean="0"/>
              <a:t>Click to edit Master text styles</a:t>
            </a:r>
          </a:p>
        </p:txBody>
      </p:sp>
    </p:spTree>
    <p:extLst>
      <p:ext uri="{BB962C8B-B14F-4D97-AF65-F5344CB8AC3E}">
        <p14:creationId xmlns:p14="http://schemas.microsoft.com/office/powerpoint/2010/main" val="2502733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EDF1F588-E1B8-AF45-B660-2E392DF8260E}" type="slidenum">
              <a:rPr lang="en-US" smtClean="0"/>
              <a:pPr/>
              <a:t>‹#›</a:t>
            </a:fld>
            <a:endParaRPr lang="en-US" dirty="0"/>
          </a:p>
        </p:txBody>
      </p:sp>
    </p:spTree>
    <p:extLst>
      <p:ext uri="{BB962C8B-B14F-4D97-AF65-F5344CB8AC3E}">
        <p14:creationId xmlns:p14="http://schemas.microsoft.com/office/powerpoint/2010/main" val="69196653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49" r:id="rId4"/>
    <p:sldLayoutId id="2147483651" r:id="rId5"/>
    <p:sldLayoutId id="2147483653" r:id="rId6"/>
    <p:sldLayoutId id="2147483662" r:id="rId7"/>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hyperlink" Target="http://www.free-management-ebooks.com/" TargetMode="External"/><Relationship Id="rId4" Type="http://schemas.openxmlformats.org/officeDocument/2006/relationships/image" Target="../media/image7.png"/><Relationship Id="rId9" Type="http://schemas.microsoft.com/office/2007/relationships/diagramDrawing" Target="../diagrams/drawing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39773" y="791999"/>
            <a:ext cx="8804227" cy="165012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3200" b="1" dirty="0" smtClean="0">
                <a:solidFill>
                  <a:srgbClr val="F28D1E"/>
                </a:solidFill>
              </a:rPr>
              <a:t>Building and Supporting Effective Self-Management Referral Systems</a:t>
            </a:r>
            <a:endParaRPr lang="en-US" sz="3200" b="1" dirty="0">
              <a:solidFill>
                <a:schemeClr val="accent1"/>
              </a:solidFill>
            </a:endParaRPr>
          </a:p>
        </p:txBody>
      </p:sp>
      <p:pic>
        <p:nvPicPr>
          <p:cNvPr id="6" name="Picture 5"/>
          <p:cNvPicPr>
            <a:picLocks noChangeAspect="1"/>
          </p:cNvPicPr>
          <p:nvPr/>
        </p:nvPicPr>
        <p:blipFill>
          <a:blip r:embed="rId3"/>
          <a:stretch>
            <a:fillRect/>
          </a:stretch>
        </p:blipFill>
        <p:spPr>
          <a:xfrm>
            <a:off x="5432534" y="5362903"/>
            <a:ext cx="3429000" cy="1333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89" y="6467803"/>
            <a:ext cx="1866900" cy="228600"/>
          </a:xfrm>
          <a:prstGeom prst="rect">
            <a:avLst/>
          </a:prstGeom>
        </p:spPr>
      </p:pic>
      <p:pic>
        <p:nvPicPr>
          <p:cNvPr id="2" name="Picture 1"/>
          <p:cNvPicPr>
            <a:picLocks noChangeAspect="1"/>
          </p:cNvPicPr>
          <p:nvPr/>
        </p:nvPicPr>
        <p:blipFill>
          <a:blip r:embed="rId5"/>
          <a:stretch>
            <a:fillRect/>
          </a:stretch>
        </p:blipFill>
        <p:spPr>
          <a:xfrm>
            <a:off x="1646624" y="2598449"/>
            <a:ext cx="5850751" cy="2374334"/>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3628834" y="5928688"/>
            <a:ext cx="752475" cy="767715"/>
          </a:xfrm>
          <a:prstGeom prst="rect">
            <a:avLst/>
          </a:prstGeom>
        </p:spPr>
      </p:pic>
    </p:spTree>
    <p:extLst>
      <p:ext uri="{BB962C8B-B14F-4D97-AF65-F5344CB8AC3E}">
        <p14:creationId xmlns:p14="http://schemas.microsoft.com/office/powerpoint/2010/main" val="2053767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9</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latin typeface="+mn-lt"/>
              </a:rPr>
              <a:t>Understanding Organizational Cultures</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5" name="Content Placeholder 4"/>
          <p:cNvSpPr>
            <a:spLocks noGrp="1"/>
          </p:cNvSpPr>
          <p:nvPr>
            <p:ph sz="quarter" idx="12"/>
          </p:nvPr>
        </p:nvSpPr>
        <p:spPr>
          <a:xfrm>
            <a:off x="266573" y="864813"/>
            <a:ext cx="8375650" cy="509587"/>
          </a:xfrm>
        </p:spPr>
        <p:txBody>
          <a:bodyPr/>
          <a:lstStyle/>
          <a:p>
            <a:r>
              <a:rPr lang="en-US" sz="1600" i="1" dirty="0"/>
              <a:t>While there is no single "type" of organizational culture, and cultures can vary widely from one organization to the next, </a:t>
            </a:r>
            <a:r>
              <a:rPr lang="en-US" sz="1600" i="1" dirty="0" smtClean="0"/>
              <a:t>common elements do exist:</a:t>
            </a:r>
            <a:endParaRPr lang="en-US" sz="1600" i="1" dirty="0"/>
          </a:p>
        </p:txBody>
      </p:sp>
      <p:graphicFrame>
        <p:nvGraphicFramePr>
          <p:cNvPr id="10" name="Diagram 9"/>
          <p:cNvGraphicFramePr/>
          <p:nvPr>
            <p:extLst>
              <p:ext uri="{D42A27DB-BD31-4B8C-83A1-F6EECF244321}">
                <p14:modId xmlns:p14="http://schemas.microsoft.com/office/powerpoint/2010/main" val="1271602724"/>
              </p:ext>
            </p:extLst>
          </p:nvPr>
        </p:nvGraphicFramePr>
        <p:xfrm>
          <a:off x="562125" y="1524752"/>
          <a:ext cx="8153249" cy="48013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8240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10</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latin typeface="+mn-lt"/>
              </a:rPr>
              <a:t>Overcoming Organizational Cultural Barriers</a:t>
            </a:r>
            <a:endParaRPr lang="en-US" dirty="0">
              <a:latin typeface="+mn-lt"/>
            </a:endParaRPr>
          </a:p>
        </p:txBody>
      </p:sp>
      <p:pic>
        <p:nvPicPr>
          <p:cNvPr id="16" name="Picture 15"/>
          <p:cNvPicPr>
            <a:picLocks noChangeAspect="1"/>
          </p:cNvPicPr>
          <p:nvPr/>
        </p:nvPicPr>
        <p:blipFill>
          <a:blip r:embed="rId3"/>
          <a:stretch>
            <a:fillRect/>
          </a:stretch>
        </p:blipFill>
        <p:spPr>
          <a:xfrm>
            <a:off x="7927370" y="124356"/>
            <a:ext cx="1136430" cy="441945"/>
          </a:xfrm>
          <a:prstGeom prst="rect">
            <a:avLst/>
          </a:prstGeom>
        </p:spPr>
      </p:pic>
      <p:pic>
        <p:nvPicPr>
          <p:cNvPr id="17" name="Picture 1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605065486"/>
              </p:ext>
            </p:extLst>
          </p:nvPr>
        </p:nvGraphicFramePr>
        <p:xfrm>
          <a:off x="339725" y="982497"/>
          <a:ext cx="8375650" cy="4846320"/>
        </p:xfrm>
        <a:graphic>
          <a:graphicData uri="http://schemas.openxmlformats.org/drawingml/2006/table">
            <a:tbl>
              <a:tblPr firstRow="1" bandRow="1">
                <a:tableStyleId>{5C22544A-7EE6-4342-B048-85BDC9FD1C3A}</a:tableStyleId>
              </a:tblPr>
              <a:tblGrid>
                <a:gridCol w="4187825"/>
                <a:gridCol w="4187825"/>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effectLst/>
                          <a:latin typeface="+mn-lt"/>
                          <a:ea typeface="+mn-ea"/>
                          <a:cs typeface="+mn-cs"/>
                        </a:rPr>
                        <a:t>Barriers</a:t>
                      </a:r>
                    </a:p>
                  </a:txBody>
                  <a:tcPr/>
                </a:tc>
                <a:tc>
                  <a:txBody>
                    <a:bodyPr/>
                    <a:lstStyle/>
                    <a:p>
                      <a:r>
                        <a:rPr lang="en-US" sz="2000" b="1" kern="1200" dirty="0" smtClean="0">
                          <a:solidFill>
                            <a:schemeClr val="lt1"/>
                          </a:solidFill>
                          <a:effectLst/>
                          <a:latin typeface="+mn-lt"/>
                          <a:ea typeface="+mn-ea"/>
                          <a:cs typeface="+mn-cs"/>
                        </a:rPr>
                        <a:t>Potential Solutions</a:t>
                      </a:r>
                      <a:endParaRPr lang="en-US" sz="2000" dirty="0"/>
                    </a:p>
                  </a:txBody>
                  <a:tcPr/>
                </a:tc>
              </a:tr>
              <a:tr h="370840">
                <a:tc>
                  <a:txBody>
                    <a:bodyPr/>
                    <a:lstStyle/>
                    <a:p>
                      <a:r>
                        <a:rPr lang="en-US" sz="1600" kern="1200" dirty="0" smtClean="0">
                          <a:solidFill>
                            <a:schemeClr val="dk1"/>
                          </a:solidFill>
                          <a:effectLst/>
                          <a:latin typeface="+mn-lt"/>
                          <a:ea typeface="+mn-ea"/>
                          <a:cs typeface="+mn-cs"/>
                        </a:rPr>
                        <a:t>Lack of Leadership Support</a:t>
                      </a:r>
                      <a:endParaRPr lang="en-US" sz="1600" dirty="0"/>
                    </a:p>
                  </a:txBody>
                  <a:tcPr/>
                </a:tc>
                <a:tc>
                  <a:txBody>
                    <a:bodyPr/>
                    <a:lstStyle/>
                    <a:p>
                      <a:r>
                        <a:rPr lang="en-US" sz="1600" kern="1200" dirty="0" smtClean="0">
                          <a:solidFill>
                            <a:schemeClr val="dk1"/>
                          </a:solidFill>
                          <a:effectLst/>
                          <a:latin typeface="+mn-lt"/>
                          <a:ea typeface="+mn-ea"/>
                          <a:cs typeface="+mn-cs"/>
                        </a:rPr>
                        <a:t>Facilitate contact with others successful in deploying the methodologies</a:t>
                      </a:r>
                      <a:endParaRPr lang="en-US" sz="1600" dirty="0"/>
                    </a:p>
                  </a:txBody>
                  <a:tcPr/>
                </a:tc>
              </a:tr>
              <a:tr h="370840">
                <a:tc>
                  <a:txBody>
                    <a:bodyPr/>
                    <a:lstStyle/>
                    <a:p>
                      <a:r>
                        <a:rPr lang="en-US" sz="1600" kern="1200" dirty="0" smtClean="0">
                          <a:solidFill>
                            <a:schemeClr val="dk1"/>
                          </a:solidFill>
                          <a:effectLst/>
                          <a:latin typeface="+mn-lt"/>
                          <a:ea typeface="+mn-ea"/>
                          <a:cs typeface="+mn-cs"/>
                        </a:rPr>
                        <a:t>Resistance or Skepticism from Stakeholders / Staff</a:t>
                      </a:r>
                      <a:endParaRPr lang="en-US" sz="1600" dirty="0"/>
                    </a:p>
                  </a:txBody>
                  <a:tcPr/>
                </a:tc>
                <a:tc>
                  <a:txBody>
                    <a:bodyPr/>
                    <a:lstStyle/>
                    <a:p>
                      <a:r>
                        <a:rPr lang="en-US" sz="1600" kern="1200" dirty="0" smtClean="0">
                          <a:solidFill>
                            <a:schemeClr val="dk1"/>
                          </a:solidFill>
                          <a:effectLst/>
                          <a:latin typeface="+mn-lt"/>
                          <a:ea typeface="+mn-ea"/>
                          <a:cs typeface="+mn-cs"/>
                        </a:rPr>
                        <a:t>Develop stakeholder / staff analysis and use a team-based problem-solving approach</a:t>
                      </a:r>
                      <a:endParaRPr lang="en-US" sz="1600" dirty="0"/>
                    </a:p>
                  </a:txBody>
                  <a:tcPr/>
                </a:tc>
              </a:tr>
              <a:tr h="370840">
                <a:tc>
                  <a:txBody>
                    <a:bodyPr/>
                    <a:lstStyle/>
                    <a:p>
                      <a:r>
                        <a:rPr lang="en-US" sz="1600" kern="1200" dirty="0" smtClean="0">
                          <a:solidFill>
                            <a:schemeClr val="dk1"/>
                          </a:solidFill>
                          <a:effectLst/>
                          <a:latin typeface="+mn-lt"/>
                          <a:ea typeface="+mn-ea"/>
                          <a:cs typeface="+mn-cs"/>
                        </a:rPr>
                        <a:t>Hesitancy to Invest Time and Money</a:t>
                      </a:r>
                      <a:endParaRPr lang="en-US" sz="1600" dirty="0"/>
                    </a:p>
                  </a:txBody>
                  <a:tcPr/>
                </a:tc>
                <a:tc>
                  <a:txBody>
                    <a:bodyPr/>
                    <a:lstStyle/>
                    <a:p>
                      <a:r>
                        <a:rPr lang="en-US" sz="1600" kern="1200" dirty="0" smtClean="0">
                          <a:solidFill>
                            <a:schemeClr val="dk1"/>
                          </a:solidFill>
                          <a:effectLst/>
                          <a:latin typeface="+mn-lt"/>
                          <a:ea typeface="+mn-ea"/>
                          <a:cs typeface="+mn-cs"/>
                        </a:rPr>
                        <a:t>Create a business case supported by sound data</a:t>
                      </a:r>
                      <a:endParaRPr lang="en-US" sz="1600" dirty="0"/>
                    </a:p>
                  </a:txBody>
                  <a:tcPr/>
                </a:tc>
              </a:tr>
              <a:tr h="370840">
                <a:tc>
                  <a:txBody>
                    <a:bodyPr/>
                    <a:lstStyle/>
                    <a:p>
                      <a:r>
                        <a:rPr lang="en-US" sz="1600" kern="1200" dirty="0" smtClean="0">
                          <a:solidFill>
                            <a:schemeClr val="dk1"/>
                          </a:solidFill>
                          <a:effectLst/>
                          <a:latin typeface="+mn-lt"/>
                          <a:ea typeface="+mn-ea"/>
                          <a:cs typeface="+mn-cs"/>
                        </a:rPr>
                        <a:t>Shortage of Internal Resources to Lead Change Initiatives</a:t>
                      </a:r>
                      <a:endParaRPr lang="en-US" sz="1600" dirty="0"/>
                    </a:p>
                  </a:txBody>
                  <a:tcPr/>
                </a:tc>
                <a:tc>
                  <a:txBody>
                    <a:bodyPr/>
                    <a:lstStyle/>
                    <a:p>
                      <a:r>
                        <a:rPr lang="en-US" sz="1600" kern="1200" dirty="0" smtClean="0">
                          <a:solidFill>
                            <a:schemeClr val="dk1"/>
                          </a:solidFill>
                          <a:effectLst/>
                          <a:latin typeface="+mn-lt"/>
                          <a:ea typeface="+mn-ea"/>
                          <a:cs typeface="+mn-cs"/>
                        </a:rPr>
                        <a:t>Enlist outside help with partners and others to drive initial projects or receive training and mentoring in conjunction with projects that produce immediate results</a:t>
                      </a:r>
                      <a:endParaRPr lang="en-US" sz="1600" dirty="0"/>
                    </a:p>
                  </a:txBody>
                  <a:tcPr/>
                </a:tc>
              </a:tr>
              <a:tr h="370840">
                <a:tc>
                  <a:txBody>
                    <a:bodyPr/>
                    <a:lstStyle/>
                    <a:p>
                      <a:r>
                        <a:rPr lang="en-US" sz="1600" kern="1200" dirty="0" smtClean="0">
                          <a:solidFill>
                            <a:schemeClr val="dk1"/>
                          </a:solidFill>
                          <a:effectLst/>
                          <a:latin typeface="+mn-lt"/>
                          <a:ea typeface="+mn-ea"/>
                          <a:cs typeface="+mn-cs"/>
                        </a:rPr>
                        <a:t>Waning Commitment or Flavor-of-the-Month Syndrome</a:t>
                      </a:r>
                      <a:endParaRPr lang="en-US" sz="1600" dirty="0"/>
                    </a:p>
                  </a:txBody>
                  <a:tcPr/>
                </a:tc>
                <a:tc>
                  <a:txBody>
                    <a:bodyPr/>
                    <a:lstStyle/>
                    <a:p>
                      <a:r>
                        <a:rPr lang="en-US" sz="1600" kern="1200" dirty="0" smtClean="0">
                          <a:solidFill>
                            <a:schemeClr val="dk1"/>
                          </a:solidFill>
                          <a:effectLst/>
                          <a:latin typeface="+mn-lt"/>
                          <a:ea typeface="+mn-ea"/>
                          <a:cs typeface="+mn-cs"/>
                        </a:rPr>
                        <a:t>Implement a solid communication plan that reaches all levels of the organization, and build momentum through early, visible wins</a:t>
                      </a:r>
                      <a:endParaRPr lang="en-US" sz="1600" dirty="0"/>
                    </a:p>
                  </a:txBody>
                  <a:tcPr/>
                </a:tc>
              </a:tr>
              <a:tr h="370840">
                <a:tc>
                  <a:txBody>
                    <a:bodyPr/>
                    <a:lstStyle/>
                    <a:p>
                      <a:r>
                        <a:rPr lang="en-US" sz="1600" kern="1200" dirty="0" smtClean="0">
                          <a:solidFill>
                            <a:schemeClr val="dk1"/>
                          </a:solidFill>
                          <a:effectLst/>
                          <a:latin typeface="+mn-lt"/>
                          <a:ea typeface="+mn-ea"/>
                          <a:cs typeface="+mn-cs"/>
                        </a:rPr>
                        <a:t>Lack of Clarity of Roles and/or Lack of Accountability</a:t>
                      </a:r>
                      <a:endParaRPr lang="en-US" sz="1600" dirty="0"/>
                    </a:p>
                  </a:txBody>
                  <a:tcPr/>
                </a:tc>
                <a:tc>
                  <a:txBody>
                    <a:bodyPr/>
                    <a:lstStyle/>
                    <a:p>
                      <a:r>
                        <a:rPr lang="en-US" sz="1600" kern="1200" dirty="0" smtClean="0">
                          <a:solidFill>
                            <a:schemeClr val="dk1"/>
                          </a:solidFill>
                          <a:effectLst/>
                          <a:latin typeface="+mn-lt"/>
                          <a:ea typeface="+mn-ea"/>
                          <a:cs typeface="+mn-cs"/>
                        </a:rPr>
                        <a:t>Adopt management systems and structures that clearly link projects and performance with overall strategies</a:t>
                      </a:r>
                      <a:endParaRPr lang="en-US" sz="1600" dirty="0"/>
                    </a:p>
                  </a:txBody>
                  <a:tcPr/>
                </a:tc>
              </a:tr>
            </a:tbl>
          </a:graphicData>
        </a:graphic>
      </p:graphicFrame>
    </p:spTree>
    <p:extLst>
      <p:ext uri="{BB962C8B-B14F-4D97-AF65-F5344CB8AC3E}">
        <p14:creationId xmlns:p14="http://schemas.microsoft.com/office/powerpoint/2010/main" val="2559262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11</a:t>
            </a:fld>
            <a:endParaRPr lang="en-US" dirty="0">
              <a:latin typeface="+mn-lt"/>
            </a:endParaRPr>
          </a:p>
        </p:txBody>
      </p:sp>
      <p:sp>
        <p:nvSpPr>
          <p:cNvPr id="4" name="Text Placeholder 2"/>
          <p:cNvSpPr>
            <a:spLocks noGrp="1"/>
          </p:cNvSpPr>
          <p:nvPr>
            <p:ph type="body" sz="quarter" idx="11"/>
          </p:nvPr>
        </p:nvSpPr>
        <p:spPr>
          <a:xfrm>
            <a:off x="30386" y="192088"/>
            <a:ext cx="8375650" cy="573087"/>
          </a:xfrm>
        </p:spPr>
        <p:txBody>
          <a:bodyPr/>
          <a:lstStyle/>
          <a:p>
            <a:r>
              <a:rPr lang="en-US" dirty="0" smtClean="0">
                <a:solidFill>
                  <a:srgbClr val="559CBE"/>
                </a:solidFill>
                <a:latin typeface="+mn-lt"/>
              </a:rPr>
              <a:t>What is my organizational cultural environment?</a:t>
            </a:r>
            <a:endParaRPr lang="en-US" dirty="0">
              <a:solidFill>
                <a:srgbClr val="559CBE"/>
              </a:solidFill>
              <a:latin typeface="+mn-lt"/>
            </a:endParaRPr>
          </a:p>
        </p:txBody>
      </p:sp>
      <p:sp>
        <p:nvSpPr>
          <p:cNvPr id="7" name="Rectangle 6"/>
          <p:cNvSpPr/>
          <p:nvPr/>
        </p:nvSpPr>
        <p:spPr>
          <a:xfrm>
            <a:off x="455912" y="1143631"/>
            <a:ext cx="8259463" cy="49523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3838">
              <a:spcAft>
                <a:spcPts val="600"/>
              </a:spcAft>
              <a:defRPr/>
            </a:pPr>
            <a:endParaRPr lang="en-US" sz="1600" dirty="0" smtClean="0">
              <a:solidFill>
                <a:schemeClr val="tx1"/>
              </a:solidFill>
            </a:endParaRPr>
          </a:p>
          <a:p>
            <a:pPr marL="914400" lvl="1" indent="-457200">
              <a:spcBef>
                <a:spcPts val="600"/>
              </a:spcBef>
              <a:spcAft>
                <a:spcPts val="600"/>
              </a:spcAft>
              <a:buFont typeface="+mj-lt"/>
              <a:buAutoNum type="arabicPeriod"/>
            </a:pPr>
            <a:r>
              <a:rPr lang="en-US" sz="2000" dirty="0">
                <a:solidFill>
                  <a:schemeClr val="tx1"/>
                </a:solidFill>
              </a:rPr>
              <a:t>Review </a:t>
            </a:r>
            <a:r>
              <a:rPr lang="en-US" sz="2000" u="sng" dirty="0">
                <a:solidFill>
                  <a:schemeClr val="tx1"/>
                </a:solidFill>
              </a:rPr>
              <a:t>Tool </a:t>
            </a:r>
            <a:r>
              <a:rPr lang="en-US" sz="2000" u="sng" dirty="0" smtClean="0">
                <a:solidFill>
                  <a:schemeClr val="tx1"/>
                </a:solidFill>
              </a:rPr>
              <a:t>1: Understanding Cultural Differences</a:t>
            </a:r>
            <a:r>
              <a:rPr lang="en-US" sz="2000" dirty="0" smtClean="0">
                <a:solidFill>
                  <a:schemeClr val="tx1"/>
                </a:solidFill>
              </a:rPr>
              <a:t> </a:t>
            </a:r>
            <a:r>
              <a:rPr lang="en-US" sz="2000" dirty="0">
                <a:solidFill>
                  <a:schemeClr val="tx1"/>
                </a:solidFill>
              </a:rPr>
              <a:t>in your </a:t>
            </a:r>
            <a:r>
              <a:rPr lang="en-US" sz="2000" dirty="0" smtClean="0">
                <a:solidFill>
                  <a:schemeClr val="tx1"/>
                </a:solidFill>
              </a:rPr>
              <a:t>Toolkit</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rPr>
              <a:t>Identify the elements of your organizational culture</a:t>
            </a:r>
          </a:p>
          <a:p>
            <a:pPr marL="914400" lvl="1" indent="-457200">
              <a:spcBef>
                <a:spcPts val="600"/>
              </a:spcBef>
              <a:spcAft>
                <a:spcPts val="600"/>
              </a:spcAft>
              <a:buFont typeface="+mj-lt"/>
              <a:buAutoNum type="arabicPeriod"/>
            </a:pPr>
            <a:r>
              <a:rPr lang="en-US" sz="2000" dirty="0" smtClean="0">
                <a:solidFill>
                  <a:schemeClr val="tx1"/>
                </a:solidFill>
              </a:rPr>
              <a:t>Record each element on the grid</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cs typeface="Arial"/>
              </a:rPr>
              <a:t>Reflect on the cultures of your partner organizations (CCO’s and community clinics)</a:t>
            </a:r>
            <a:endParaRPr lang="en-US" sz="2000" dirty="0">
              <a:solidFill>
                <a:schemeClr val="tx1"/>
              </a:solidFill>
              <a:cs typeface="Arial"/>
            </a:endParaRPr>
          </a:p>
          <a:p>
            <a:pPr marL="914400" lvl="1" indent="-457200">
              <a:spcBef>
                <a:spcPts val="600"/>
              </a:spcBef>
              <a:spcAft>
                <a:spcPts val="600"/>
              </a:spcAft>
              <a:buFont typeface="+mj-lt"/>
              <a:buAutoNum type="arabicPeriod"/>
            </a:pPr>
            <a:r>
              <a:rPr lang="en-US" sz="2000" dirty="0" smtClean="0">
                <a:solidFill>
                  <a:schemeClr val="tx1"/>
                </a:solidFill>
              </a:rPr>
              <a:t>Identify the similarities and differences between the cultures</a:t>
            </a:r>
          </a:p>
          <a:p>
            <a:pPr marL="914400" lvl="1" indent="-457200">
              <a:spcBef>
                <a:spcPts val="600"/>
              </a:spcBef>
              <a:spcAft>
                <a:spcPts val="600"/>
              </a:spcAft>
              <a:buFont typeface="+mj-lt"/>
              <a:buAutoNum type="arabicPeriod"/>
            </a:pPr>
            <a:r>
              <a:rPr lang="en-US" sz="2000" dirty="0" smtClean="0">
                <a:solidFill>
                  <a:schemeClr val="tx1"/>
                </a:solidFill>
              </a:rPr>
              <a:t>Share </a:t>
            </a:r>
            <a:r>
              <a:rPr lang="en-US" sz="2000" dirty="0">
                <a:solidFill>
                  <a:schemeClr val="tx1"/>
                </a:solidFill>
              </a:rPr>
              <a:t>at your </a:t>
            </a:r>
            <a:r>
              <a:rPr lang="en-US" sz="2000" dirty="0" smtClean="0">
                <a:solidFill>
                  <a:schemeClr val="tx1"/>
                </a:solidFill>
              </a:rPr>
              <a:t>table</a:t>
            </a:r>
          </a:p>
          <a:p>
            <a:pPr marL="914400" lvl="1" indent="-457200">
              <a:spcBef>
                <a:spcPts val="600"/>
              </a:spcBef>
              <a:spcAft>
                <a:spcPts val="600"/>
              </a:spcAft>
              <a:buFont typeface="+mj-lt"/>
              <a:buAutoNum type="arabicPeriod"/>
            </a:pPr>
            <a:r>
              <a:rPr lang="en-US" sz="2000" u="sng" dirty="0" smtClean="0">
                <a:solidFill>
                  <a:schemeClr val="tx1"/>
                </a:solidFill>
              </a:rPr>
              <a:t>Post Training Homework</a:t>
            </a:r>
            <a:r>
              <a:rPr lang="en-US" sz="2000" dirty="0" smtClean="0">
                <a:solidFill>
                  <a:schemeClr val="tx1"/>
                </a:solidFill>
              </a:rPr>
              <a:t> – reach out to your partners to learn more about their organizational cultures and ask your partners about their perspective of their culture </a:t>
            </a:r>
            <a:endParaRPr lang="en-US" sz="2000" dirty="0">
              <a:solidFill>
                <a:schemeClr val="tx1"/>
              </a:solidFill>
            </a:endParaRPr>
          </a:p>
        </p:txBody>
      </p:sp>
      <p:sp>
        <p:nvSpPr>
          <p:cNvPr id="8" name="Rectangle 7"/>
          <p:cNvSpPr/>
          <p:nvPr/>
        </p:nvSpPr>
        <p:spPr>
          <a:xfrm>
            <a:off x="339725" y="1037892"/>
            <a:ext cx="7942658" cy="525964"/>
          </a:xfrm>
          <a:prstGeom prst="rect">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Follow these steps:</a:t>
            </a:r>
            <a:endParaRPr lang="en-US" sz="2000" dirty="0"/>
          </a:p>
        </p:txBody>
      </p:sp>
      <p:pic>
        <p:nvPicPr>
          <p:cNvPr id="9" name="Picture 8"/>
          <p:cNvPicPr>
            <a:picLocks noChangeAspect="1"/>
          </p:cNvPicPr>
          <p:nvPr/>
        </p:nvPicPr>
        <p:blipFill>
          <a:blip r:embed="rId3"/>
          <a:stretch>
            <a:fillRect/>
          </a:stretch>
        </p:blipFill>
        <p:spPr>
          <a:xfrm>
            <a:off x="7927370" y="124356"/>
            <a:ext cx="1136430" cy="44194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3785593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12</a:t>
            </a:fld>
            <a:endParaRPr lang="en-US" dirty="0">
              <a:latin typeface="+mn-lt"/>
            </a:endParaRPr>
          </a:p>
        </p:txBody>
      </p:sp>
      <p:sp>
        <p:nvSpPr>
          <p:cNvPr id="3" name="Content Placeholder 2"/>
          <p:cNvSpPr>
            <a:spLocks noGrp="1"/>
          </p:cNvSpPr>
          <p:nvPr>
            <p:ph sz="quarter" idx="11"/>
          </p:nvPr>
        </p:nvSpPr>
        <p:spPr>
          <a:xfrm>
            <a:off x="339725" y="5565408"/>
            <a:ext cx="7975600" cy="963408"/>
          </a:xfrm>
        </p:spPr>
        <p:txBody>
          <a:bodyPr/>
          <a:lstStyle/>
          <a:p>
            <a:r>
              <a:rPr lang="en-US" dirty="0" smtClean="0"/>
              <a:t>PLANNING EFFECTIVE SELF-MANAGEMENT REFERRAL SYSTEMS</a:t>
            </a:r>
          </a:p>
        </p:txBody>
      </p:sp>
    </p:spTree>
    <p:extLst>
      <p:ext uri="{BB962C8B-B14F-4D97-AF65-F5344CB8AC3E}">
        <p14:creationId xmlns:p14="http://schemas.microsoft.com/office/powerpoint/2010/main" val="2557503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13</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latin typeface="+mn-lt"/>
              </a:rPr>
              <a:t>What is a closed loop referral process?</a:t>
            </a:r>
            <a:endParaRPr lang="en-US" dirty="0">
              <a:latin typeface="+mn-lt"/>
            </a:endParaRPr>
          </a:p>
        </p:txBody>
      </p:sp>
      <p:pic>
        <p:nvPicPr>
          <p:cNvPr id="8" name="Picture 7"/>
          <p:cNvPicPr>
            <a:picLocks noChangeAspect="1"/>
          </p:cNvPicPr>
          <p:nvPr/>
        </p:nvPicPr>
        <p:blipFill>
          <a:blip r:embed="rId3"/>
          <a:stretch>
            <a:fillRect/>
          </a:stretch>
        </p:blipFill>
        <p:spPr>
          <a:xfrm>
            <a:off x="7927370" y="124356"/>
            <a:ext cx="1136430" cy="44194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11" name="Circular Arrow 10"/>
          <p:cNvSpPr/>
          <p:nvPr/>
        </p:nvSpPr>
        <p:spPr>
          <a:xfrm rot="5400000">
            <a:off x="2601107" y="166305"/>
            <a:ext cx="4724399" cy="6592287"/>
          </a:xfrm>
          <a:prstGeom prst="circularArrow">
            <a:avLst>
              <a:gd name="adj1" fmla="val 12500"/>
              <a:gd name="adj2" fmla="val 1142319"/>
              <a:gd name="adj3" fmla="val 20457681"/>
              <a:gd name="adj4" fmla="val 10800000"/>
              <a:gd name="adj5" fmla="val 8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ircular Arrow 11"/>
          <p:cNvSpPr/>
          <p:nvPr/>
        </p:nvSpPr>
        <p:spPr>
          <a:xfrm rot="16200000">
            <a:off x="1686709" y="128596"/>
            <a:ext cx="4876800" cy="6592287"/>
          </a:xfrm>
          <a:prstGeom prst="circularArrow">
            <a:avLst>
              <a:gd name="adj1" fmla="val 12500"/>
              <a:gd name="adj2" fmla="val 1142319"/>
              <a:gd name="adj3" fmla="val 20457681"/>
              <a:gd name="adj4" fmla="val 10800000"/>
              <a:gd name="adj5" fmla="val 10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p:cNvSpPr/>
          <p:nvPr/>
        </p:nvSpPr>
        <p:spPr>
          <a:xfrm>
            <a:off x="4373419" y="9863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19600" y="1040672"/>
            <a:ext cx="1399308" cy="830997"/>
          </a:xfrm>
          <a:prstGeom prst="rect">
            <a:avLst/>
          </a:prstGeom>
          <a:noFill/>
        </p:spPr>
        <p:txBody>
          <a:bodyPr wrap="square" rtlCol="0">
            <a:spAutoFit/>
          </a:bodyPr>
          <a:lstStyle/>
          <a:p>
            <a:pPr algn="ctr"/>
            <a:r>
              <a:rPr lang="en-US" sz="1200" dirty="0" smtClean="0"/>
              <a:t>1. Organizations</a:t>
            </a:r>
            <a:br>
              <a:rPr lang="en-US" sz="1200" dirty="0" smtClean="0"/>
            </a:br>
            <a:r>
              <a:rPr lang="en-US" sz="1200" dirty="0" smtClean="0"/>
              <a:t>meet </a:t>
            </a:r>
            <a:r>
              <a:rPr lang="en-US" sz="1200" dirty="0"/>
              <a:t>to discuss </a:t>
            </a:r>
            <a:r>
              <a:rPr lang="en-US" sz="1200" dirty="0" smtClean="0"/>
              <a:t/>
            </a:r>
            <a:br>
              <a:rPr lang="en-US" sz="1200" dirty="0" smtClean="0"/>
            </a:br>
            <a:r>
              <a:rPr lang="en-US" sz="1200" dirty="0" smtClean="0"/>
              <a:t>support for patient. </a:t>
            </a:r>
            <a:endParaRPr lang="en-US" sz="1200" dirty="0"/>
          </a:p>
        </p:txBody>
      </p:sp>
      <p:sp>
        <p:nvSpPr>
          <p:cNvPr id="16" name="Rounded Rectangle 15"/>
          <p:cNvSpPr/>
          <p:nvPr/>
        </p:nvSpPr>
        <p:spPr>
          <a:xfrm>
            <a:off x="6040583" y="1291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019800" y="1291140"/>
            <a:ext cx="1514764" cy="830997"/>
          </a:xfrm>
          <a:prstGeom prst="rect">
            <a:avLst/>
          </a:prstGeom>
          <a:noFill/>
        </p:spPr>
        <p:txBody>
          <a:bodyPr wrap="square" rtlCol="0">
            <a:spAutoFit/>
          </a:bodyPr>
          <a:lstStyle/>
          <a:p>
            <a:pPr algn="ctr"/>
            <a:r>
              <a:rPr lang="en-US" sz="1200" dirty="0" smtClean="0"/>
              <a:t>2. Clinician introduces opportunity to patient. </a:t>
            </a:r>
            <a:endParaRPr lang="en-US" sz="1200" dirty="0"/>
          </a:p>
        </p:txBody>
      </p:sp>
      <p:sp>
        <p:nvSpPr>
          <p:cNvPr id="18" name="Rounded Rectangle 17"/>
          <p:cNvSpPr/>
          <p:nvPr/>
        </p:nvSpPr>
        <p:spPr>
          <a:xfrm>
            <a:off x="6802583" y="22817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781800" y="2458375"/>
            <a:ext cx="1514764" cy="646331"/>
          </a:xfrm>
          <a:prstGeom prst="rect">
            <a:avLst/>
          </a:prstGeom>
          <a:noFill/>
        </p:spPr>
        <p:txBody>
          <a:bodyPr wrap="square" rtlCol="0">
            <a:spAutoFit/>
          </a:bodyPr>
          <a:lstStyle/>
          <a:p>
            <a:pPr algn="ctr"/>
            <a:r>
              <a:rPr lang="en-US" sz="1200" dirty="0" smtClean="0"/>
              <a:t>3. Patient agrees and commits to treatment.</a:t>
            </a:r>
            <a:endParaRPr lang="en-US" sz="1200" dirty="0"/>
          </a:p>
        </p:txBody>
      </p:sp>
      <p:sp>
        <p:nvSpPr>
          <p:cNvPr id="20" name="Rounded Rectangle 19"/>
          <p:cNvSpPr/>
          <p:nvPr/>
        </p:nvSpPr>
        <p:spPr>
          <a:xfrm>
            <a:off x="6726383" y="34247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736334" y="3560824"/>
            <a:ext cx="1514764" cy="646331"/>
          </a:xfrm>
          <a:prstGeom prst="rect">
            <a:avLst/>
          </a:prstGeom>
          <a:noFill/>
        </p:spPr>
        <p:txBody>
          <a:bodyPr wrap="square" rtlCol="0">
            <a:spAutoFit/>
          </a:bodyPr>
          <a:lstStyle/>
          <a:p>
            <a:pPr algn="ctr"/>
            <a:r>
              <a:rPr lang="en-US" sz="1200" dirty="0" smtClean="0"/>
              <a:t>4. Referral sent </a:t>
            </a:r>
            <a:br>
              <a:rPr lang="en-US" sz="1200" dirty="0" smtClean="0"/>
            </a:br>
            <a:r>
              <a:rPr lang="en-US" sz="1200" dirty="0" smtClean="0"/>
              <a:t>to organization —</a:t>
            </a:r>
            <a:br>
              <a:rPr lang="en-US" sz="1200" dirty="0" smtClean="0"/>
            </a:br>
            <a:r>
              <a:rPr lang="en-US" sz="1200" dirty="0" smtClean="0"/>
              <a:t>HIPAA compliant</a:t>
            </a:r>
            <a:r>
              <a:rPr lang="en-US" sz="1200" dirty="0"/>
              <a:t>.</a:t>
            </a:r>
          </a:p>
        </p:txBody>
      </p:sp>
      <p:sp>
        <p:nvSpPr>
          <p:cNvPr id="22" name="Rounded Rectangle 21"/>
          <p:cNvSpPr/>
          <p:nvPr/>
        </p:nvSpPr>
        <p:spPr>
          <a:xfrm>
            <a:off x="6183747" y="4567740"/>
            <a:ext cx="1655617"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162964" y="4613927"/>
            <a:ext cx="1676400" cy="830997"/>
          </a:xfrm>
          <a:prstGeom prst="rect">
            <a:avLst/>
          </a:prstGeom>
          <a:noFill/>
        </p:spPr>
        <p:txBody>
          <a:bodyPr wrap="square" rtlCol="0">
            <a:spAutoFit/>
          </a:bodyPr>
          <a:lstStyle/>
          <a:p>
            <a:pPr algn="ctr"/>
            <a:r>
              <a:rPr lang="en-US" sz="1200" dirty="0" smtClean="0"/>
              <a:t>5. Coordinator contacts referred patient and enrolls in treatment. </a:t>
            </a:r>
            <a:endParaRPr lang="en-US" sz="1200" dirty="0"/>
          </a:p>
        </p:txBody>
      </p:sp>
      <p:sp>
        <p:nvSpPr>
          <p:cNvPr id="24" name="Rounded Rectangle 23"/>
          <p:cNvSpPr/>
          <p:nvPr/>
        </p:nvSpPr>
        <p:spPr>
          <a:xfrm>
            <a:off x="3953165" y="4872539"/>
            <a:ext cx="1828800"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017489" y="4943790"/>
            <a:ext cx="1713344" cy="1015663"/>
          </a:xfrm>
          <a:prstGeom prst="rect">
            <a:avLst/>
          </a:prstGeom>
          <a:noFill/>
        </p:spPr>
        <p:txBody>
          <a:bodyPr wrap="square" rtlCol="0">
            <a:spAutoFit/>
          </a:bodyPr>
          <a:lstStyle/>
          <a:p>
            <a:pPr algn="ctr"/>
            <a:r>
              <a:rPr lang="en-US" sz="1200" dirty="0" smtClean="0"/>
              <a:t>6. Coordinator communicates with practice weekly regarding patients and status. </a:t>
            </a:r>
            <a:endParaRPr lang="en-US" sz="1200" dirty="0"/>
          </a:p>
        </p:txBody>
      </p:sp>
      <p:sp>
        <p:nvSpPr>
          <p:cNvPr id="26" name="Rounded Rectangle 25"/>
          <p:cNvSpPr/>
          <p:nvPr/>
        </p:nvSpPr>
        <p:spPr>
          <a:xfrm>
            <a:off x="2068947" y="4720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2048164" y="4979900"/>
            <a:ext cx="1514764" cy="461665"/>
          </a:xfrm>
          <a:prstGeom prst="rect">
            <a:avLst/>
          </a:prstGeom>
          <a:noFill/>
        </p:spPr>
        <p:txBody>
          <a:bodyPr wrap="square" rtlCol="0">
            <a:spAutoFit/>
          </a:bodyPr>
          <a:lstStyle/>
          <a:p>
            <a:pPr algn="ctr"/>
            <a:r>
              <a:rPr lang="en-US" sz="1200" dirty="0" smtClean="0"/>
              <a:t>7. Patient attends treatment.</a:t>
            </a:r>
            <a:endParaRPr lang="en-US" sz="1200" dirty="0"/>
          </a:p>
        </p:txBody>
      </p:sp>
      <p:sp>
        <p:nvSpPr>
          <p:cNvPr id="28" name="Rounded Rectangle 27"/>
          <p:cNvSpPr/>
          <p:nvPr/>
        </p:nvSpPr>
        <p:spPr>
          <a:xfrm>
            <a:off x="524164" y="3551953"/>
            <a:ext cx="1981200" cy="990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24164" y="3551953"/>
            <a:ext cx="1941943" cy="1015663"/>
          </a:xfrm>
          <a:prstGeom prst="rect">
            <a:avLst/>
          </a:prstGeom>
          <a:noFill/>
        </p:spPr>
        <p:txBody>
          <a:bodyPr wrap="square" rtlCol="0">
            <a:spAutoFit/>
          </a:bodyPr>
          <a:lstStyle/>
          <a:p>
            <a:pPr algn="ctr"/>
            <a:r>
              <a:rPr lang="en-US" sz="1200" dirty="0" smtClean="0"/>
              <a:t>8. As part of treatment program, patient writes a letter to provider describing what he/she has learned.</a:t>
            </a:r>
            <a:endParaRPr lang="en-US" sz="1200" dirty="0"/>
          </a:p>
        </p:txBody>
      </p:sp>
      <p:sp>
        <p:nvSpPr>
          <p:cNvPr id="30" name="Rounded Rectangle 29"/>
          <p:cNvSpPr/>
          <p:nvPr/>
        </p:nvSpPr>
        <p:spPr>
          <a:xfrm>
            <a:off x="752764" y="2434140"/>
            <a:ext cx="161405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52764" y="2466404"/>
            <a:ext cx="1623290" cy="830997"/>
          </a:xfrm>
          <a:prstGeom prst="rect">
            <a:avLst/>
          </a:prstGeom>
          <a:noFill/>
        </p:spPr>
        <p:txBody>
          <a:bodyPr wrap="square" rtlCol="0">
            <a:spAutoFit/>
          </a:bodyPr>
          <a:lstStyle/>
          <a:p>
            <a:pPr algn="ctr"/>
            <a:r>
              <a:rPr lang="en-US" sz="1200" dirty="0" smtClean="0"/>
              <a:t>9. Coordinator mails patient letters to provider with program explanation.</a:t>
            </a:r>
            <a:endParaRPr lang="en-US" sz="1200" dirty="0"/>
          </a:p>
        </p:txBody>
      </p:sp>
      <p:sp>
        <p:nvSpPr>
          <p:cNvPr id="32" name="Rounded Rectangle 31"/>
          <p:cNvSpPr/>
          <p:nvPr/>
        </p:nvSpPr>
        <p:spPr>
          <a:xfrm>
            <a:off x="1667164" y="1367340"/>
            <a:ext cx="1603663"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667164" y="1414840"/>
            <a:ext cx="1612899" cy="830997"/>
          </a:xfrm>
          <a:prstGeom prst="rect">
            <a:avLst/>
          </a:prstGeom>
          <a:noFill/>
        </p:spPr>
        <p:txBody>
          <a:bodyPr wrap="square" rtlCol="0">
            <a:spAutoFit/>
          </a:bodyPr>
          <a:lstStyle/>
          <a:p>
            <a:pPr algn="ctr"/>
            <a:r>
              <a:rPr lang="en-US" sz="1200" dirty="0" smtClean="0"/>
              <a:t>10. Provider uses letter for follow-up with patient in </a:t>
            </a:r>
            <a:br>
              <a:rPr lang="en-US" sz="1200" dirty="0" smtClean="0"/>
            </a:br>
            <a:r>
              <a:rPr lang="en-US" sz="1200" dirty="0" smtClean="0"/>
              <a:t>goal-setting.</a:t>
            </a:r>
            <a:endParaRPr lang="en-US" sz="1200" dirty="0"/>
          </a:p>
        </p:txBody>
      </p:sp>
    </p:spTree>
    <p:extLst>
      <p:ext uri="{BB962C8B-B14F-4D97-AF65-F5344CB8AC3E}">
        <p14:creationId xmlns:p14="http://schemas.microsoft.com/office/powerpoint/2010/main" val="2102965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14</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Future Closed </a:t>
            </a:r>
            <a:r>
              <a:rPr lang="en-US" dirty="0"/>
              <a:t>Loop Referral </a:t>
            </a:r>
            <a:r>
              <a:rPr lang="en-US" dirty="0" smtClean="0"/>
              <a:t>Process</a:t>
            </a:r>
            <a:endParaRPr lang="en-US" dirty="0"/>
          </a:p>
        </p:txBody>
      </p:sp>
      <p:pic>
        <p:nvPicPr>
          <p:cNvPr id="8" name="Picture 7"/>
          <p:cNvPicPr>
            <a:picLocks noChangeAspect="1"/>
          </p:cNvPicPr>
          <p:nvPr/>
        </p:nvPicPr>
        <p:blipFill>
          <a:blip r:embed="rId3"/>
          <a:stretch>
            <a:fillRect/>
          </a:stretch>
        </p:blipFill>
        <p:spPr>
          <a:xfrm>
            <a:off x="7927370" y="124356"/>
            <a:ext cx="1136430" cy="44194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11" name="Circular Arrow 10"/>
          <p:cNvSpPr/>
          <p:nvPr/>
        </p:nvSpPr>
        <p:spPr>
          <a:xfrm rot="5400000">
            <a:off x="2601107" y="166305"/>
            <a:ext cx="4724399" cy="6592287"/>
          </a:xfrm>
          <a:prstGeom prst="circularArrow">
            <a:avLst>
              <a:gd name="adj1" fmla="val 12500"/>
              <a:gd name="adj2" fmla="val 1142319"/>
              <a:gd name="adj3" fmla="val 20457681"/>
              <a:gd name="adj4" fmla="val 10800000"/>
              <a:gd name="adj5" fmla="val 8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ircular Arrow 11"/>
          <p:cNvSpPr/>
          <p:nvPr/>
        </p:nvSpPr>
        <p:spPr>
          <a:xfrm rot="16200000">
            <a:off x="1686709" y="128596"/>
            <a:ext cx="4876800" cy="6592287"/>
          </a:xfrm>
          <a:prstGeom prst="circularArrow">
            <a:avLst>
              <a:gd name="adj1" fmla="val 12500"/>
              <a:gd name="adj2" fmla="val 1142319"/>
              <a:gd name="adj3" fmla="val 20457681"/>
              <a:gd name="adj4" fmla="val 10800000"/>
              <a:gd name="adj5" fmla="val 10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p:cNvSpPr/>
          <p:nvPr/>
        </p:nvSpPr>
        <p:spPr>
          <a:xfrm>
            <a:off x="4373419" y="9863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 Approach and set up agreements with area clinics</a:t>
            </a:r>
            <a:endParaRPr lang="en-US" sz="1200" dirty="0">
              <a:solidFill>
                <a:schemeClr val="tx1"/>
              </a:solidFill>
            </a:endParaRPr>
          </a:p>
        </p:txBody>
      </p:sp>
      <p:sp>
        <p:nvSpPr>
          <p:cNvPr id="16" name="Rounded Rectangle 15"/>
          <p:cNvSpPr/>
          <p:nvPr/>
        </p:nvSpPr>
        <p:spPr>
          <a:xfrm>
            <a:off x="6040583" y="1291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 Clinic generates list of patients with diagnostic criteria*</a:t>
            </a:r>
            <a:endParaRPr lang="en-US" sz="1200" dirty="0">
              <a:solidFill>
                <a:schemeClr val="tx1"/>
              </a:solidFill>
            </a:endParaRPr>
          </a:p>
        </p:txBody>
      </p:sp>
      <p:sp>
        <p:nvSpPr>
          <p:cNvPr id="18" name="Rounded Rectangle 17"/>
          <p:cNvSpPr/>
          <p:nvPr/>
        </p:nvSpPr>
        <p:spPr>
          <a:xfrm>
            <a:off x="6802583" y="22817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3. Clinic staff review list to identify appropriate patients*</a:t>
            </a:r>
            <a:endParaRPr lang="en-US" sz="1200" dirty="0">
              <a:solidFill>
                <a:schemeClr val="tx1"/>
              </a:solidFill>
            </a:endParaRPr>
          </a:p>
        </p:txBody>
      </p:sp>
      <p:sp>
        <p:nvSpPr>
          <p:cNvPr id="20" name="Rounded Rectangle 19"/>
          <p:cNvSpPr/>
          <p:nvPr/>
        </p:nvSpPr>
        <p:spPr>
          <a:xfrm>
            <a:off x="6726383" y="34247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 Clinic staff contact patient* and create referral in EHR (or fax)</a:t>
            </a:r>
            <a:endParaRPr lang="en-US" sz="1200" dirty="0">
              <a:solidFill>
                <a:schemeClr val="tx1"/>
              </a:solidFill>
            </a:endParaRPr>
          </a:p>
        </p:txBody>
      </p:sp>
      <p:sp>
        <p:nvSpPr>
          <p:cNvPr id="22" name="Rounded Rectangle 21"/>
          <p:cNvSpPr/>
          <p:nvPr/>
        </p:nvSpPr>
        <p:spPr>
          <a:xfrm>
            <a:off x="6183747" y="4567740"/>
            <a:ext cx="1655617"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 DCHS staff pulls </a:t>
            </a:r>
            <a:r>
              <a:rPr lang="en-US" sz="1200" dirty="0">
                <a:solidFill>
                  <a:schemeClr val="tx1"/>
                </a:solidFill>
              </a:rPr>
              <a:t>list </a:t>
            </a:r>
            <a:r>
              <a:rPr lang="en-US" sz="1200" dirty="0" smtClean="0">
                <a:solidFill>
                  <a:schemeClr val="tx1"/>
                </a:solidFill>
              </a:rPr>
              <a:t>of referrals from EHR or fax</a:t>
            </a:r>
            <a:endParaRPr lang="en-US" sz="1200" dirty="0">
              <a:solidFill>
                <a:schemeClr val="tx1"/>
              </a:solidFill>
            </a:endParaRPr>
          </a:p>
        </p:txBody>
      </p:sp>
      <p:sp>
        <p:nvSpPr>
          <p:cNvPr id="24" name="Rounded Rectangle 23"/>
          <p:cNvSpPr/>
          <p:nvPr/>
        </p:nvSpPr>
        <p:spPr>
          <a:xfrm>
            <a:off x="3953165" y="4872539"/>
            <a:ext cx="1828800"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6.DCHS staff contacts patients to assess readiness and </a:t>
            </a:r>
            <a:r>
              <a:rPr lang="en-US" sz="1200" dirty="0">
                <a:solidFill>
                  <a:schemeClr val="tx1"/>
                </a:solidFill>
              </a:rPr>
              <a:t>enroll </a:t>
            </a:r>
            <a:r>
              <a:rPr lang="en-US" sz="1200" dirty="0" smtClean="0">
                <a:solidFill>
                  <a:schemeClr val="tx1"/>
                </a:solidFill>
              </a:rPr>
              <a:t>in DPP when appropriate</a:t>
            </a:r>
            <a:endParaRPr lang="en-US" sz="1200" dirty="0">
              <a:solidFill>
                <a:schemeClr val="tx1"/>
              </a:solidFill>
            </a:endParaRPr>
          </a:p>
        </p:txBody>
      </p:sp>
      <p:sp>
        <p:nvSpPr>
          <p:cNvPr id="26" name="Rounded Rectangle 25"/>
          <p:cNvSpPr/>
          <p:nvPr/>
        </p:nvSpPr>
        <p:spPr>
          <a:xfrm>
            <a:off x="2068947" y="4720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 DCHS staff meets with patients to complete intake interview  </a:t>
            </a:r>
            <a:endParaRPr lang="en-US" sz="1200" dirty="0">
              <a:solidFill>
                <a:schemeClr val="tx1"/>
              </a:solidFill>
            </a:endParaRPr>
          </a:p>
        </p:txBody>
      </p:sp>
      <p:sp>
        <p:nvSpPr>
          <p:cNvPr id="28" name="Rounded Rectangle 27"/>
          <p:cNvSpPr/>
          <p:nvPr/>
        </p:nvSpPr>
        <p:spPr>
          <a:xfrm>
            <a:off x="524164" y="3551953"/>
            <a:ext cx="1981200" cy="990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 Patients attend DPP; DCHS staff facilitate workshops and use online portal to manage data </a:t>
            </a:r>
            <a:endParaRPr lang="en-US" sz="1200" dirty="0">
              <a:solidFill>
                <a:schemeClr val="tx1"/>
              </a:solidFill>
            </a:endParaRPr>
          </a:p>
        </p:txBody>
      </p:sp>
      <p:sp>
        <p:nvSpPr>
          <p:cNvPr id="30" name="Rounded Rectangle 29"/>
          <p:cNvSpPr/>
          <p:nvPr/>
        </p:nvSpPr>
        <p:spPr>
          <a:xfrm>
            <a:off x="656648" y="2362422"/>
            <a:ext cx="1716231" cy="9905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9. DCHS staff uses online portal to generate letters updating providers on </a:t>
            </a:r>
            <a:r>
              <a:rPr lang="en-US" sz="1200" dirty="0">
                <a:solidFill>
                  <a:schemeClr val="tx1"/>
                </a:solidFill>
              </a:rPr>
              <a:t>patient </a:t>
            </a:r>
            <a:r>
              <a:rPr lang="en-US" sz="1200" dirty="0" smtClean="0">
                <a:solidFill>
                  <a:schemeClr val="tx1"/>
                </a:solidFill>
              </a:rPr>
              <a:t>progress</a:t>
            </a:r>
            <a:endParaRPr lang="en-US" sz="1200" dirty="0">
              <a:solidFill>
                <a:schemeClr val="tx1"/>
              </a:solidFill>
            </a:endParaRPr>
          </a:p>
        </p:txBody>
      </p:sp>
      <p:sp>
        <p:nvSpPr>
          <p:cNvPr id="32" name="Rounded Rectangle 31"/>
          <p:cNvSpPr/>
          <p:nvPr/>
        </p:nvSpPr>
        <p:spPr>
          <a:xfrm>
            <a:off x="1667164" y="1367340"/>
            <a:ext cx="1603663"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10. Provider uses letter for follow-up with patient in goal setting </a:t>
            </a:r>
            <a:endParaRPr lang="en-US" sz="1200" dirty="0">
              <a:solidFill>
                <a:schemeClr val="tx1"/>
              </a:solidFill>
            </a:endParaRPr>
          </a:p>
        </p:txBody>
      </p:sp>
      <p:sp>
        <p:nvSpPr>
          <p:cNvPr id="19" name="Rectangle 18"/>
          <p:cNvSpPr/>
          <p:nvPr/>
        </p:nvSpPr>
        <p:spPr>
          <a:xfrm>
            <a:off x="257429" y="802886"/>
            <a:ext cx="3247492" cy="338554"/>
          </a:xfrm>
          <a:prstGeom prst="rect">
            <a:avLst/>
          </a:prstGeom>
        </p:spPr>
        <p:txBody>
          <a:bodyPr wrap="none">
            <a:spAutoFit/>
          </a:bodyPr>
          <a:lstStyle/>
          <a:p>
            <a:r>
              <a:rPr lang="en-US" sz="1600" b="1" dirty="0">
                <a:solidFill>
                  <a:srgbClr val="A89A00"/>
                </a:solidFill>
                <a:ea typeface="Calibri" panose="020F0502020204030204" pitchFamily="34" charset="0"/>
                <a:cs typeface="Times New Roman" panose="02020603050405020304" pitchFamily="18" charset="0"/>
              </a:rPr>
              <a:t>Sarah Worthington </a:t>
            </a:r>
            <a:r>
              <a:rPr lang="en-US" sz="1600" b="1" dirty="0" smtClean="0">
                <a:solidFill>
                  <a:srgbClr val="A89A00"/>
                </a:solidFill>
                <a:ea typeface="Calibri" panose="020F0502020204030204" pitchFamily="34" charset="0"/>
                <a:cs typeface="Times New Roman" panose="02020603050405020304" pitchFamily="18" charset="0"/>
              </a:rPr>
              <a:t>- Deschutes</a:t>
            </a:r>
            <a:endParaRPr lang="en-US" sz="1600" b="1" dirty="0">
              <a:solidFill>
                <a:srgbClr val="A89A00"/>
              </a:solidFill>
            </a:endParaRPr>
          </a:p>
        </p:txBody>
      </p:sp>
    </p:spTree>
    <p:extLst>
      <p:ext uri="{BB962C8B-B14F-4D97-AF65-F5344CB8AC3E}">
        <p14:creationId xmlns:p14="http://schemas.microsoft.com/office/powerpoint/2010/main" val="54460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15</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My Closed </a:t>
            </a:r>
            <a:r>
              <a:rPr lang="en-US" dirty="0"/>
              <a:t>Loop Referral </a:t>
            </a:r>
            <a:r>
              <a:rPr lang="en-US" dirty="0" smtClean="0"/>
              <a:t>Process Journey</a:t>
            </a:r>
            <a:endParaRPr lang="en-US" dirty="0"/>
          </a:p>
        </p:txBody>
      </p:sp>
      <p:pic>
        <p:nvPicPr>
          <p:cNvPr id="8" name="Picture 7"/>
          <p:cNvPicPr>
            <a:picLocks noChangeAspect="1"/>
          </p:cNvPicPr>
          <p:nvPr/>
        </p:nvPicPr>
        <p:blipFill>
          <a:blip r:embed="rId3"/>
          <a:stretch>
            <a:fillRect/>
          </a:stretch>
        </p:blipFill>
        <p:spPr>
          <a:xfrm>
            <a:off x="7927370" y="124356"/>
            <a:ext cx="1136430" cy="44194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4" name="TextBox 3"/>
          <p:cNvSpPr txBox="1"/>
          <p:nvPr/>
        </p:nvSpPr>
        <p:spPr>
          <a:xfrm>
            <a:off x="521208" y="1388924"/>
            <a:ext cx="7827264" cy="5016758"/>
          </a:xfrm>
          <a:prstGeom prst="rect">
            <a:avLst/>
          </a:prstGeom>
          <a:noFill/>
        </p:spPr>
        <p:txBody>
          <a:bodyPr wrap="square" rtlCol="0">
            <a:spAutoFit/>
          </a:bodyPr>
          <a:lstStyle/>
          <a:p>
            <a:r>
              <a:rPr lang="en-US" sz="1600" dirty="0" smtClean="0"/>
              <a:t>What we learned about our current state:</a:t>
            </a:r>
          </a:p>
          <a:p>
            <a:endParaRPr lang="en-US" sz="1600" dirty="0" smtClean="0"/>
          </a:p>
          <a:p>
            <a:pPr marL="285750" indent="-285750">
              <a:buFont typeface="Arial" panose="020B0604020202020204" pitchFamily="34" charset="0"/>
              <a:buChar char="•"/>
            </a:pPr>
            <a:r>
              <a:rPr lang="en-US" sz="1600" dirty="0" smtClean="0"/>
              <a:t>Referral workflow must minimize burden on clinic staff</a:t>
            </a:r>
          </a:p>
          <a:p>
            <a:endParaRPr lang="en-US" sz="1600" dirty="0" smtClean="0"/>
          </a:p>
          <a:p>
            <a:r>
              <a:rPr lang="en-US" sz="1600" dirty="0" smtClean="0"/>
              <a:t>What we designed for our future state:</a:t>
            </a:r>
          </a:p>
          <a:p>
            <a:endParaRPr lang="en-US" sz="1600" dirty="0" smtClean="0"/>
          </a:p>
          <a:p>
            <a:pPr marL="285750" indent="-285750">
              <a:buFont typeface="Arial" panose="020B0604020202020204" pitchFamily="34" charset="0"/>
              <a:buChar char="•"/>
            </a:pPr>
            <a:r>
              <a:rPr lang="en-US" sz="1600" dirty="0" smtClean="0"/>
              <a:t>Diagnostic criteria for DPP referral</a:t>
            </a:r>
          </a:p>
          <a:p>
            <a:pPr marL="285750" indent="-285750">
              <a:buFont typeface="Arial" panose="020B0604020202020204" pitchFamily="34" charset="0"/>
              <a:buChar char="•"/>
            </a:pPr>
            <a:r>
              <a:rPr lang="en-US" sz="1600" dirty="0" smtClean="0"/>
              <a:t>Protocol for recruiting/recommending patients</a:t>
            </a:r>
          </a:p>
          <a:p>
            <a:pPr marL="285750" indent="-285750">
              <a:buFont typeface="Arial" panose="020B0604020202020204" pitchFamily="34" charset="0"/>
              <a:buChar char="•"/>
            </a:pPr>
            <a:r>
              <a:rPr lang="en-US" sz="1600" dirty="0" smtClean="0"/>
              <a:t>Provide updates to providers on DPP patient progress and/or completion </a:t>
            </a:r>
          </a:p>
          <a:p>
            <a:endParaRPr lang="en-US" sz="1600" dirty="0"/>
          </a:p>
          <a:p>
            <a:r>
              <a:rPr lang="en-US" sz="1600" dirty="0" smtClean="0"/>
              <a:t>We set the following process improvement goals:</a:t>
            </a:r>
          </a:p>
          <a:p>
            <a:endParaRPr lang="en-US" sz="1600" dirty="0" smtClean="0"/>
          </a:p>
          <a:p>
            <a:pPr marL="285750" indent="-285750">
              <a:buFont typeface="Arial" panose="020B0604020202020204" pitchFamily="34" charset="0"/>
              <a:buChar char="•"/>
            </a:pPr>
            <a:r>
              <a:rPr lang="en-US" sz="1600" dirty="0" smtClean="0"/>
              <a:t>Work with IT to streamline EHR closed-loop follow-up</a:t>
            </a:r>
          </a:p>
          <a:p>
            <a:pPr marL="285750" indent="-285750">
              <a:buFont typeface="Arial" panose="020B0604020202020204" pitchFamily="34" charset="0"/>
              <a:buChar char="•"/>
            </a:pPr>
            <a:r>
              <a:rPr lang="en-US" sz="1600" dirty="0" smtClean="0"/>
              <a:t>Improve provider outreach, ID provider champions</a:t>
            </a:r>
          </a:p>
          <a:p>
            <a:endParaRPr lang="en-US" sz="1600" dirty="0"/>
          </a:p>
          <a:p>
            <a:r>
              <a:rPr lang="en-US" sz="1600" dirty="0" smtClean="0"/>
              <a:t>We made the following process changes:</a:t>
            </a:r>
          </a:p>
          <a:p>
            <a:pPr marL="285750" indent="-285750">
              <a:buFont typeface="Arial" panose="020B0604020202020204" pitchFamily="34" charset="0"/>
              <a:buChar char="•"/>
            </a:pPr>
            <a:r>
              <a:rPr lang="en-US" sz="1600" dirty="0" smtClean="0"/>
              <a:t>Clinic staff will ID one person to maintain/update class attendance</a:t>
            </a:r>
          </a:p>
          <a:p>
            <a:endParaRPr lang="en-US" sz="1600" dirty="0"/>
          </a:p>
          <a:p>
            <a:r>
              <a:rPr lang="en-US" sz="1600" dirty="0" smtClean="0"/>
              <a:t>The changes had this impact:</a:t>
            </a:r>
          </a:p>
          <a:p>
            <a:pPr marL="285750" indent="-285750">
              <a:buFont typeface="Arial" panose="020B0604020202020204" pitchFamily="34" charset="0"/>
              <a:buChar char="•"/>
            </a:pPr>
            <a:r>
              <a:rPr lang="en-US" sz="1600" dirty="0" smtClean="0"/>
              <a:t>Increased referrals and more proactive follow-up by clinic staff</a:t>
            </a:r>
            <a:endParaRPr lang="en-US" sz="1600" dirty="0"/>
          </a:p>
        </p:txBody>
      </p:sp>
      <p:sp>
        <p:nvSpPr>
          <p:cNvPr id="7" name="Rectangle 6"/>
          <p:cNvSpPr/>
          <p:nvPr/>
        </p:nvSpPr>
        <p:spPr>
          <a:xfrm>
            <a:off x="257429" y="802886"/>
            <a:ext cx="3247492" cy="338554"/>
          </a:xfrm>
          <a:prstGeom prst="rect">
            <a:avLst/>
          </a:prstGeom>
        </p:spPr>
        <p:txBody>
          <a:bodyPr wrap="none">
            <a:spAutoFit/>
          </a:bodyPr>
          <a:lstStyle/>
          <a:p>
            <a:r>
              <a:rPr lang="en-US" sz="1600" b="1" dirty="0">
                <a:solidFill>
                  <a:srgbClr val="A89A00"/>
                </a:solidFill>
                <a:ea typeface="Calibri" panose="020F0502020204030204" pitchFamily="34" charset="0"/>
                <a:cs typeface="Times New Roman" panose="02020603050405020304" pitchFamily="18" charset="0"/>
              </a:rPr>
              <a:t>Sarah Worthington </a:t>
            </a:r>
            <a:r>
              <a:rPr lang="en-US" sz="1600" b="1" dirty="0" smtClean="0">
                <a:solidFill>
                  <a:srgbClr val="A89A00"/>
                </a:solidFill>
                <a:ea typeface="Calibri" panose="020F0502020204030204" pitchFamily="34" charset="0"/>
                <a:cs typeface="Times New Roman" panose="02020603050405020304" pitchFamily="18" charset="0"/>
              </a:rPr>
              <a:t>- Deschutes</a:t>
            </a:r>
            <a:endParaRPr lang="en-US" sz="1600" b="1" dirty="0">
              <a:solidFill>
                <a:srgbClr val="A89A00"/>
              </a:solidFill>
            </a:endParaRPr>
          </a:p>
        </p:txBody>
      </p:sp>
    </p:spTree>
    <p:extLst>
      <p:ext uri="{BB962C8B-B14F-4D97-AF65-F5344CB8AC3E}">
        <p14:creationId xmlns:p14="http://schemas.microsoft.com/office/powerpoint/2010/main" val="1974564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16</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My Closed </a:t>
            </a:r>
            <a:r>
              <a:rPr lang="en-US" dirty="0"/>
              <a:t>Loop Referral </a:t>
            </a:r>
            <a:r>
              <a:rPr lang="en-US" dirty="0" smtClean="0"/>
              <a:t>Process</a:t>
            </a:r>
            <a:endParaRPr lang="en-US" dirty="0"/>
          </a:p>
        </p:txBody>
      </p:sp>
      <p:pic>
        <p:nvPicPr>
          <p:cNvPr id="8" name="Picture 7"/>
          <p:cNvPicPr>
            <a:picLocks noChangeAspect="1"/>
          </p:cNvPicPr>
          <p:nvPr/>
        </p:nvPicPr>
        <p:blipFill>
          <a:blip r:embed="rId3"/>
          <a:stretch>
            <a:fillRect/>
          </a:stretch>
        </p:blipFill>
        <p:spPr>
          <a:xfrm>
            <a:off x="7927370" y="124356"/>
            <a:ext cx="1136430" cy="44194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11" name="Circular Arrow 10"/>
          <p:cNvSpPr/>
          <p:nvPr/>
        </p:nvSpPr>
        <p:spPr>
          <a:xfrm rot="5400000">
            <a:off x="2601107" y="166305"/>
            <a:ext cx="4724399" cy="6592287"/>
          </a:xfrm>
          <a:prstGeom prst="circularArrow">
            <a:avLst>
              <a:gd name="adj1" fmla="val 12500"/>
              <a:gd name="adj2" fmla="val 1142319"/>
              <a:gd name="adj3" fmla="val 20457681"/>
              <a:gd name="adj4" fmla="val 10800000"/>
              <a:gd name="adj5" fmla="val 8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ircular Arrow 11"/>
          <p:cNvSpPr/>
          <p:nvPr/>
        </p:nvSpPr>
        <p:spPr>
          <a:xfrm rot="16200000">
            <a:off x="1686709" y="128596"/>
            <a:ext cx="4876800" cy="6592287"/>
          </a:xfrm>
          <a:prstGeom prst="circularArrow">
            <a:avLst>
              <a:gd name="adj1" fmla="val 12500"/>
              <a:gd name="adj2" fmla="val 1142319"/>
              <a:gd name="adj3" fmla="val 20457681"/>
              <a:gd name="adj4" fmla="val 10800000"/>
              <a:gd name="adj5" fmla="val 10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p:cNvSpPr/>
          <p:nvPr/>
        </p:nvSpPr>
        <p:spPr>
          <a:xfrm>
            <a:off x="4373419" y="9863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Senior &amp; Disability Services presents to Community Health Center &amp; Trillium staff about  Living Well and Referral Form (Current)</a:t>
            </a:r>
            <a:endParaRPr lang="en-US" sz="900" dirty="0">
              <a:solidFill>
                <a:schemeClr val="tx1"/>
              </a:solidFill>
            </a:endParaRPr>
          </a:p>
        </p:txBody>
      </p:sp>
      <p:sp>
        <p:nvSpPr>
          <p:cNvPr id="16" name="Rounded Rectangle 15"/>
          <p:cNvSpPr/>
          <p:nvPr/>
        </p:nvSpPr>
        <p:spPr>
          <a:xfrm>
            <a:off x="6040583" y="1291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Patient Care Coordinator at CHC or Trillium introduces Living Well opportunity to patient (Current)</a:t>
            </a:r>
            <a:endParaRPr lang="en-US" sz="1000" dirty="0">
              <a:solidFill>
                <a:schemeClr val="tx1"/>
              </a:solidFill>
            </a:endParaRPr>
          </a:p>
        </p:txBody>
      </p:sp>
      <p:sp>
        <p:nvSpPr>
          <p:cNvPr id="18" name="Rounded Rectangle 17"/>
          <p:cNvSpPr/>
          <p:nvPr/>
        </p:nvSpPr>
        <p:spPr>
          <a:xfrm>
            <a:off x="6868391" y="2434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Patient agrees to have </a:t>
            </a:r>
            <a:r>
              <a:rPr lang="en-US" sz="1000" dirty="0">
                <a:solidFill>
                  <a:schemeClr val="tx1"/>
                </a:solidFill>
              </a:rPr>
              <a:t>R</a:t>
            </a:r>
            <a:r>
              <a:rPr lang="en-US" sz="1000" dirty="0" smtClean="0">
                <a:solidFill>
                  <a:schemeClr val="tx1"/>
                </a:solidFill>
              </a:rPr>
              <a:t>eferral </a:t>
            </a:r>
            <a:r>
              <a:rPr lang="en-US" sz="1000" dirty="0">
                <a:solidFill>
                  <a:schemeClr val="tx1"/>
                </a:solidFill>
              </a:rPr>
              <a:t>F</a:t>
            </a:r>
            <a:r>
              <a:rPr lang="en-US" sz="1000" dirty="0" smtClean="0">
                <a:solidFill>
                  <a:schemeClr val="tx1"/>
                </a:solidFill>
              </a:rPr>
              <a:t>orm sent to SDS</a:t>
            </a:r>
          </a:p>
          <a:p>
            <a:pPr algn="ctr"/>
            <a:r>
              <a:rPr lang="en-US" sz="1000" dirty="0" smtClean="0">
                <a:solidFill>
                  <a:schemeClr val="tx1"/>
                </a:solidFill>
              </a:rPr>
              <a:t>(Current)</a:t>
            </a:r>
            <a:endParaRPr lang="en-US" sz="1000" dirty="0">
              <a:solidFill>
                <a:schemeClr val="tx1"/>
              </a:solidFill>
            </a:endParaRPr>
          </a:p>
        </p:txBody>
      </p:sp>
      <p:sp>
        <p:nvSpPr>
          <p:cNvPr id="20" name="Rounded Rectangle 19"/>
          <p:cNvSpPr/>
          <p:nvPr/>
        </p:nvSpPr>
        <p:spPr>
          <a:xfrm>
            <a:off x="6774705" y="3688665"/>
            <a:ext cx="1512623"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Referral Form is faxed to SDS – HIPAA Compliant (Current)</a:t>
            </a:r>
            <a:endParaRPr lang="en-US" sz="1000" dirty="0">
              <a:solidFill>
                <a:schemeClr val="tx1"/>
              </a:solidFill>
            </a:endParaRPr>
          </a:p>
        </p:txBody>
      </p:sp>
      <p:sp>
        <p:nvSpPr>
          <p:cNvPr id="22" name="Rounded Rectangle 21"/>
          <p:cNvSpPr/>
          <p:nvPr/>
        </p:nvSpPr>
        <p:spPr>
          <a:xfrm>
            <a:off x="6040583" y="4720140"/>
            <a:ext cx="1655617"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Living Well Coordinator contacts referred patient and attempts to enroll them in the program (Current)</a:t>
            </a:r>
            <a:endParaRPr lang="en-US" sz="1000" dirty="0">
              <a:solidFill>
                <a:schemeClr val="tx1"/>
              </a:solidFill>
            </a:endParaRPr>
          </a:p>
        </p:txBody>
      </p:sp>
      <p:sp>
        <p:nvSpPr>
          <p:cNvPr id="24" name="Rounded Rectangle 23"/>
          <p:cNvSpPr/>
          <p:nvPr/>
        </p:nvSpPr>
        <p:spPr>
          <a:xfrm>
            <a:off x="3809730" y="4872539"/>
            <a:ext cx="1828800"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Living Well Coordinator communicates with CHC if they are unable to reach patient or they decline to enroll (Current)</a:t>
            </a:r>
            <a:endParaRPr lang="en-US" sz="1000" dirty="0">
              <a:solidFill>
                <a:schemeClr val="tx1"/>
              </a:solidFill>
            </a:endParaRPr>
          </a:p>
        </p:txBody>
      </p:sp>
      <p:sp>
        <p:nvSpPr>
          <p:cNvPr id="26" name="Rounded Rectangle 25"/>
          <p:cNvSpPr/>
          <p:nvPr/>
        </p:nvSpPr>
        <p:spPr>
          <a:xfrm>
            <a:off x="1865376" y="4720140"/>
            <a:ext cx="1484745"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Patient Attends program (Current)</a:t>
            </a:r>
            <a:endParaRPr lang="en-US" sz="1000" dirty="0">
              <a:solidFill>
                <a:schemeClr val="tx1"/>
              </a:solidFill>
            </a:endParaRPr>
          </a:p>
        </p:txBody>
      </p:sp>
      <p:sp>
        <p:nvSpPr>
          <p:cNvPr id="28" name="Rounded Rectangle 27"/>
          <p:cNvSpPr/>
          <p:nvPr/>
        </p:nvSpPr>
        <p:spPr>
          <a:xfrm>
            <a:off x="790863" y="3650565"/>
            <a:ext cx="1752599" cy="990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As part of the program, patient sets weekly goals and creates an action plan (current)</a:t>
            </a:r>
            <a:endParaRPr lang="en-US" sz="1000" dirty="0">
              <a:solidFill>
                <a:schemeClr val="tx1"/>
              </a:solidFill>
            </a:endParaRPr>
          </a:p>
        </p:txBody>
      </p:sp>
      <p:sp>
        <p:nvSpPr>
          <p:cNvPr id="30" name="Rounded Rectangle 29"/>
          <p:cNvSpPr/>
          <p:nvPr/>
        </p:nvSpPr>
        <p:spPr>
          <a:xfrm>
            <a:off x="618566" y="2357718"/>
            <a:ext cx="1924896" cy="11047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Bottom portion of the referral form is completed by the Living Well coordinator and faxed back to CHC with patient’s workshop attendance, completion, type of goals set, &amp; movement on action plans (current) </a:t>
            </a:r>
            <a:endParaRPr lang="en-US" sz="900" dirty="0">
              <a:solidFill>
                <a:schemeClr val="tx1"/>
              </a:solidFill>
            </a:endParaRPr>
          </a:p>
        </p:txBody>
      </p:sp>
      <p:sp>
        <p:nvSpPr>
          <p:cNvPr id="32" name="Rounded Rectangle 31"/>
          <p:cNvSpPr/>
          <p:nvPr/>
        </p:nvSpPr>
        <p:spPr>
          <a:xfrm>
            <a:off x="1667164" y="1253040"/>
            <a:ext cx="1603663" cy="990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Information added to EHR. Provider uses the returned form to follow up with patient in goal-setting (just getting forms back now)</a:t>
            </a:r>
            <a:endParaRPr lang="en-US" sz="1000" dirty="0">
              <a:solidFill>
                <a:schemeClr val="tx1"/>
              </a:solidFill>
            </a:endParaRPr>
          </a:p>
        </p:txBody>
      </p:sp>
      <p:sp>
        <p:nvSpPr>
          <p:cNvPr id="19" name="Rectangle 18"/>
          <p:cNvSpPr/>
          <p:nvPr/>
        </p:nvSpPr>
        <p:spPr>
          <a:xfrm>
            <a:off x="257429" y="802886"/>
            <a:ext cx="2351926" cy="338554"/>
          </a:xfrm>
          <a:prstGeom prst="rect">
            <a:avLst/>
          </a:prstGeom>
        </p:spPr>
        <p:txBody>
          <a:bodyPr wrap="none">
            <a:spAutoFit/>
          </a:bodyPr>
          <a:lstStyle/>
          <a:p>
            <a:r>
              <a:rPr lang="en-US" sz="1600" b="1" dirty="0" smtClean="0">
                <a:solidFill>
                  <a:srgbClr val="A89A00"/>
                </a:solidFill>
                <a:ea typeface="Calibri" panose="020F0502020204030204" pitchFamily="34" charset="0"/>
                <a:cs typeface="Times New Roman" panose="02020603050405020304" pitchFamily="18" charset="0"/>
              </a:rPr>
              <a:t>Renee Mulligan - Lane</a:t>
            </a:r>
            <a:endParaRPr lang="en-US" sz="1600" b="1" dirty="0">
              <a:solidFill>
                <a:srgbClr val="A89A00"/>
              </a:solidFill>
            </a:endParaRPr>
          </a:p>
        </p:txBody>
      </p:sp>
    </p:spTree>
    <p:extLst>
      <p:ext uri="{BB962C8B-B14F-4D97-AF65-F5344CB8AC3E}">
        <p14:creationId xmlns:p14="http://schemas.microsoft.com/office/powerpoint/2010/main" val="2670873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17</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My Closed </a:t>
            </a:r>
            <a:r>
              <a:rPr lang="en-US" dirty="0"/>
              <a:t>Loop Referral </a:t>
            </a:r>
            <a:r>
              <a:rPr lang="en-US" dirty="0" smtClean="0"/>
              <a:t>Process Journey</a:t>
            </a:r>
            <a:endParaRPr lang="en-US" dirty="0"/>
          </a:p>
        </p:txBody>
      </p:sp>
      <p:pic>
        <p:nvPicPr>
          <p:cNvPr id="8" name="Picture 7"/>
          <p:cNvPicPr>
            <a:picLocks noChangeAspect="1"/>
          </p:cNvPicPr>
          <p:nvPr/>
        </p:nvPicPr>
        <p:blipFill>
          <a:blip r:embed="rId3"/>
          <a:stretch>
            <a:fillRect/>
          </a:stretch>
        </p:blipFill>
        <p:spPr>
          <a:xfrm>
            <a:off x="7927370" y="124356"/>
            <a:ext cx="1136430" cy="44194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4" name="TextBox 3"/>
          <p:cNvSpPr txBox="1"/>
          <p:nvPr/>
        </p:nvSpPr>
        <p:spPr>
          <a:xfrm>
            <a:off x="613918" y="1213439"/>
            <a:ext cx="7827264" cy="5262979"/>
          </a:xfrm>
          <a:prstGeom prst="rect">
            <a:avLst/>
          </a:prstGeom>
          <a:noFill/>
        </p:spPr>
        <p:txBody>
          <a:bodyPr wrap="square" rtlCol="0">
            <a:spAutoFit/>
          </a:bodyPr>
          <a:lstStyle/>
          <a:p>
            <a:r>
              <a:rPr lang="en-US" sz="1400" dirty="0" smtClean="0"/>
              <a:t>What we learned about our current state:</a:t>
            </a:r>
          </a:p>
          <a:p>
            <a:pPr marL="285750" indent="-285750">
              <a:buFont typeface="Arial" panose="020B0604020202020204" pitchFamily="34" charset="0"/>
              <a:buChar char="•"/>
            </a:pPr>
            <a:r>
              <a:rPr lang="en-US" sz="1400" dirty="0" smtClean="0"/>
              <a:t>Many providers don’t know about Chronic Disease Self-management Programs</a:t>
            </a:r>
          </a:p>
          <a:p>
            <a:pPr marL="285750" indent="-285750">
              <a:buFont typeface="Arial" panose="020B0604020202020204" pitchFamily="34" charset="0"/>
              <a:buChar char="•"/>
            </a:pPr>
            <a:r>
              <a:rPr lang="en-US" sz="1400" dirty="0" smtClean="0"/>
              <a:t>Current funding sources are not sustainable</a:t>
            </a:r>
          </a:p>
          <a:p>
            <a:endParaRPr lang="en-US" sz="1400" dirty="0" smtClean="0"/>
          </a:p>
          <a:p>
            <a:r>
              <a:rPr lang="en-US" sz="1400" dirty="0" smtClean="0"/>
              <a:t>What we designed for our future state:</a:t>
            </a:r>
          </a:p>
          <a:p>
            <a:pPr marL="285750" indent="-285750">
              <a:buFont typeface="Arial" panose="020B0604020202020204" pitchFamily="34" charset="0"/>
              <a:buChar char="•"/>
            </a:pPr>
            <a:r>
              <a:rPr lang="en-US" sz="1400" dirty="0" smtClean="0"/>
              <a:t>Closed loop referral system for Living Well programs between CHCs and SDS</a:t>
            </a:r>
          </a:p>
          <a:p>
            <a:endParaRPr lang="en-US" sz="1400" dirty="0"/>
          </a:p>
          <a:p>
            <a:r>
              <a:rPr lang="en-US" sz="1400" dirty="0" smtClean="0"/>
              <a:t>We set the following process improvement goals:</a:t>
            </a:r>
          </a:p>
          <a:p>
            <a:pPr marL="285750" indent="-285750">
              <a:buFont typeface="Arial" panose="020B0604020202020204" pitchFamily="34" charset="0"/>
              <a:buChar char="•"/>
            </a:pPr>
            <a:r>
              <a:rPr lang="en-US" sz="1400" dirty="0" smtClean="0"/>
              <a:t>Increase CHC and Trillium referrals to Living Well with Chronic Conditions</a:t>
            </a:r>
          </a:p>
          <a:p>
            <a:pPr marL="285750" indent="-285750">
              <a:buFont typeface="Arial" panose="020B0604020202020204" pitchFamily="34" charset="0"/>
              <a:buChar char="•"/>
            </a:pPr>
            <a:r>
              <a:rPr lang="en-US" sz="1400" dirty="0" smtClean="0"/>
              <a:t>Develop system for closed loop referral</a:t>
            </a:r>
          </a:p>
          <a:p>
            <a:pPr marL="285750" indent="-285750">
              <a:buFont typeface="Arial" panose="020B0604020202020204" pitchFamily="34" charset="0"/>
              <a:buChar char="•"/>
            </a:pPr>
            <a:r>
              <a:rPr lang="en-US" sz="1400" dirty="0" smtClean="0"/>
              <a:t>Expand programming to include Living Well with Chronic Pain and Living Well with Diabetes</a:t>
            </a:r>
          </a:p>
          <a:p>
            <a:endParaRPr lang="en-US" sz="1400" dirty="0"/>
          </a:p>
          <a:p>
            <a:r>
              <a:rPr lang="en-US" sz="1400" dirty="0" smtClean="0"/>
              <a:t>We made the follow process changes:</a:t>
            </a:r>
          </a:p>
          <a:p>
            <a:pPr marL="285750" indent="-285750">
              <a:buFont typeface="Arial" panose="020B0604020202020204" pitchFamily="34" charset="0"/>
              <a:buChar char="•"/>
            </a:pPr>
            <a:r>
              <a:rPr lang="en-US" sz="1400" dirty="0" smtClean="0"/>
              <a:t>Improved referral form with return information for provider</a:t>
            </a:r>
          </a:p>
          <a:p>
            <a:endParaRPr lang="en-US" sz="1400" dirty="0"/>
          </a:p>
          <a:p>
            <a:r>
              <a:rPr lang="en-US" sz="1400" dirty="0" smtClean="0"/>
              <a:t>The changes had this impact:</a:t>
            </a:r>
          </a:p>
          <a:p>
            <a:pPr marL="285750" indent="-285750">
              <a:buFont typeface="Arial" panose="020B0604020202020204" pitchFamily="34" charset="0"/>
              <a:buChar char="•"/>
            </a:pPr>
            <a:r>
              <a:rPr lang="en-US" sz="1400" dirty="0" smtClean="0"/>
              <a:t>Increase in the number of referrals from CHC and Trillium to Living Well</a:t>
            </a:r>
          </a:p>
          <a:p>
            <a:endParaRPr lang="en-US" sz="1400" dirty="0" smtClean="0"/>
          </a:p>
          <a:p>
            <a:r>
              <a:rPr lang="en-US" sz="1400" dirty="0" smtClean="0"/>
              <a:t>Next Steps</a:t>
            </a:r>
          </a:p>
          <a:p>
            <a:pPr marL="285750" indent="-285750">
              <a:buFont typeface="Arial" panose="020B0604020202020204" pitchFamily="34" charset="0"/>
              <a:buChar char="•"/>
            </a:pPr>
            <a:r>
              <a:rPr lang="en-US" sz="1400" dirty="0"/>
              <a:t>Expand consortium to include other partners: providers, payers and programs</a:t>
            </a:r>
          </a:p>
          <a:p>
            <a:pPr marL="285750" indent="-285750">
              <a:buFont typeface="Arial" panose="020B0604020202020204" pitchFamily="34" charset="0"/>
              <a:buChar char="•"/>
            </a:pPr>
            <a:r>
              <a:rPr lang="en-US" sz="1400" dirty="0"/>
              <a:t>Create MOU’s for each partner organization</a:t>
            </a:r>
          </a:p>
          <a:p>
            <a:pPr marL="285750" indent="-285750">
              <a:buFont typeface="Arial" panose="020B0604020202020204" pitchFamily="34" charset="0"/>
              <a:buChar char="•"/>
            </a:pPr>
            <a:r>
              <a:rPr lang="en-US" sz="1400" dirty="0"/>
              <a:t>Create Strategic Plan and Communication / Marketing Plan</a:t>
            </a:r>
          </a:p>
          <a:p>
            <a:pPr marL="285750" indent="-285750">
              <a:buFont typeface="Arial" panose="020B0604020202020204" pitchFamily="34" charset="0"/>
              <a:buChar char="•"/>
            </a:pPr>
            <a:r>
              <a:rPr lang="en-US" sz="1400" dirty="0"/>
              <a:t>Expand programming efforts to include Spanish language opportunities</a:t>
            </a:r>
          </a:p>
          <a:p>
            <a:pPr marL="285750" indent="-285750">
              <a:buFont typeface="Arial" panose="020B0604020202020204" pitchFamily="34" charset="0"/>
              <a:buChar char="•"/>
            </a:pPr>
            <a:r>
              <a:rPr lang="en-US" sz="1400" dirty="0"/>
              <a:t>Seek sources and systems to support sustainable </a:t>
            </a:r>
            <a:r>
              <a:rPr lang="en-US" sz="1400" dirty="0" smtClean="0"/>
              <a:t>funding</a:t>
            </a:r>
            <a:endParaRPr lang="en-US" dirty="0"/>
          </a:p>
        </p:txBody>
      </p:sp>
      <p:sp>
        <p:nvSpPr>
          <p:cNvPr id="10" name="Rectangle 9"/>
          <p:cNvSpPr/>
          <p:nvPr/>
        </p:nvSpPr>
        <p:spPr>
          <a:xfrm>
            <a:off x="257429" y="802886"/>
            <a:ext cx="2351926" cy="338554"/>
          </a:xfrm>
          <a:prstGeom prst="rect">
            <a:avLst/>
          </a:prstGeom>
        </p:spPr>
        <p:txBody>
          <a:bodyPr wrap="none">
            <a:spAutoFit/>
          </a:bodyPr>
          <a:lstStyle/>
          <a:p>
            <a:r>
              <a:rPr lang="en-US" sz="1600" b="1" dirty="0" smtClean="0">
                <a:solidFill>
                  <a:srgbClr val="A89A00"/>
                </a:solidFill>
                <a:ea typeface="Calibri" panose="020F0502020204030204" pitchFamily="34" charset="0"/>
                <a:cs typeface="Times New Roman" panose="02020603050405020304" pitchFamily="18" charset="0"/>
              </a:rPr>
              <a:t>Renee Mulligan - Lane</a:t>
            </a:r>
            <a:endParaRPr lang="en-US" sz="1600" b="1" dirty="0">
              <a:solidFill>
                <a:srgbClr val="A89A00"/>
              </a:solidFill>
            </a:endParaRPr>
          </a:p>
        </p:txBody>
      </p:sp>
    </p:spTree>
    <p:extLst>
      <p:ext uri="{BB962C8B-B14F-4D97-AF65-F5344CB8AC3E}">
        <p14:creationId xmlns:p14="http://schemas.microsoft.com/office/powerpoint/2010/main" val="1106531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18</a:t>
            </a:fld>
            <a:endParaRPr lang="en-US" dirty="0">
              <a:latin typeface="+mn-lt"/>
            </a:endParaRPr>
          </a:p>
        </p:txBody>
      </p:sp>
      <p:sp>
        <p:nvSpPr>
          <p:cNvPr id="4" name="Text Placeholder 2"/>
          <p:cNvSpPr>
            <a:spLocks noGrp="1"/>
          </p:cNvSpPr>
          <p:nvPr>
            <p:ph type="body" sz="quarter" idx="11"/>
          </p:nvPr>
        </p:nvSpPr>
        <p:spPr>
          <a:xfrm>
            <a:off x="339725" y="192088"/>
            <a:ext cx="8375650" cy="573087"/>
          </a:xfrm>
        </p:spPr>
        <p:txBody>
          <a:bodyPr/>
          <a:lstStyle/>
          <a:p>
            <a:r>
              <a:rPr lang="en-US" dirty="0" smtClean="0">
                <a:solidFill>
                  <a:srgbClr val="559CBE"/>
                </a:solidFill>
                <a:latin typeface="+mn-lt"/>
              </a:rPr>
              <a:t>What is my referral process today?</a:t>
            </a:r>
            <a:endParaRPr lang="en-US" dirty="0">
              <a:solidFill>
                <a:srgbClr val="559CBE"/>
              </a:solidFill>
              <a:latin typeface="+mn-lt"/>
            </a:endParaRPr>
          </a:p>
        </p:txBody>
      </p:sp>
      <p:sp>
        <p:nvSpPr>
          <p:cNvPr id="7" name="Rectangle 6"/>
          <p:cNvSpPr/>
          <p:nvPr/>
        </p:nvSpPr>
        <p:spPr>
          <a:xfrm>
            <a:off x="455912" y="1143631"/>
            <a:ext cx="8259463" cy="49523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3838">
              <a:spcAft>
                <a:spcPts val="600"/>
              </a:spcAft>
              <a:defRPr/>
            </a:pPr>
            <a:endParaRPr lang="en-US" sz="1600" dirty="0" smtClean="0">
              <a:solidFill>
                <a:schemeClr val="tx1"/>
              </a:solidFill>
            </a:endParaRPr>
          </a:p>
          <a:p>
            <a:pPr marL="914400" lvl="1" indent="-457200">
              <a:spcBef>
                <a:spcPts val="600"/>
              </a:spcBef>
              <a:spcAft>
                <a:spcPts val="600"/>
              </a:spcAft>
              <a:buFont typeface="+mj-lt"/>
              <a:buAutoNum type="arabicPeriod"/>
            </a:pPr>
            <a:r>
              <a:rPr lang="en-US" sz="2000" dirty="0">
                <a:solidFill>
                  <a:schemeClr val="tx1"/>
                </a:solidFill>
              </a:rPr>
              <a:t>Review </a:t>
            </a:r>
            <a:r>
              <a:rPr lang="en-US" sz="2000" u="sng" dirty="0">
                <a:solidFill>
                  <a:schemeClr val="tx1"/>
                </a:solidFill>
              </a:rPr>
              <a:t>Tool </a:t>
            </a:r>
            <a:r>
              <a:rPr lang="en-US" sz="2000" u="sng" dirty="0" smtClean="0">
                <a:solidFill>
                  <a:schemeClr val="tx1"/>
                </a:solidFill>
              </a:rPr>
              <a:t>2: Planning the Work</a:t>
            </a:r>
            <a:r>
              <a:rPr lang="en-US" sz="2000" dirty="0" smtClean="0">
                <a:solidFill>
                  <a:schemeClr val="tx1"/>
                </a:solidFill>
              </a:rPr>
              <a:t> in </a:t>
            </a:r>
            <a:r>
              <a:rPr lang="en-US" sz="2000" dirty="0">
                <a:solidFill>
                  <a:schemeClr val="tx1"/>
                </a:solidFill>
              </a:rPr>
              <a:t>your </a:t>
            </a:r>
            <a:r>
              <a:rPr lang="en-US" sz="2000" dirty="0" smtClean="0">
                <a:solidFill>
                  <a:schemeClr val="tx1"/>
                </a:solidFill>
              </a:rPr>
              <a:t>Toolkit</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rPr>
              <a:t>Reflect on the current process for one program area</a:t>
            </a:r>
          </a:p>
          <a:p>
            <a:pPr marL="914400" lvl="1" indent="-457200">
              <a:spcBef>
                <a:spcPts val="600"/>
              </a:spcBef>
              <a:spcAft>
                <a:spcPts val="600"/>
              </a:spcAft>
              <a:buFont typeface="+mj-lt"/>
              <a:buAutoNum type="arabicPeriod"/>
            </a:pPr>
            <a:r>
              <a:rPr lang="en-US" sz="2000" dirty="0" smtClean="0">
                <a:solidFill>
                  <a:schemeClr val="tx1"/>
                </a:solidFill>
              </a:rPr>
              <a:t>Compare the current process to the example provided</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cs typeface="Arial"/>
              </a:rPr>
              <a:t>List ideas to improve the current process</a:t>
            </a:r>
            <a:endParaRPr lang="en-US" sz="2000" dirty="0">
              <a:solidFill>
                <a:schemeClr val="tx1"/>
              </a:solidFill>
              <a:cs typeface="Arial"/>
            </a:endParaRPr>
          </a:p>
          <a:p>
            <a:pPr marL="914400" lvl="1" indent="-457200">
              <a:spcBef>
                <a:spcPts val="600"/>
              </a:spcBef>
              <a:spcAft>
                <a:spcPts val="600"/>
              </a:spcAft>
              <a:buFont typeface="+mj-lt"/>
              <a:buAutoNum type="arabicPeriod"/>
            </a:pPr>
            <a:r>
              <a:rPr lang="en-US" sz="2000" dirty="0" smtClean="0">
                <a:solidFill>
                  <a:schemeClr val="tx1"/>
                </a:solidFill>
              </a:rPr>
              <a:t>Share </a:t>
            </a:r>
            <a:r>
              <a:rPr lang="en-US" sz="2000" dirty="0">
                <a:solidFill>
                  <a:schemeClr val="tx1"/>
                </a:solidFill>
              </a:rPr>
              <a:t>at your table</a:t>
            </a:r>
          </a:p>
        </p:txBody>
      </p:sp>
      <p:sp>
        <p:nvSpPr>
          <p:cNvPr id="8" name="Rectangle 7"/>
          <p:cNvSpPr/>
          <p:nvPr/>
        </p:nvSpPr>
        <p:spPr>
          <a:xfrm>
            <a:off x="339725" y="1037892"/>
            <a:ext cx="7942658" cy="525964"/>
          </a:xfrm>
          <a:prstGeom prst="rect">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Follow these steps:</a:t>
            </a:r>
            <a:endParaRPr lang="en-US" sz="2000" dirty="0"/>
          </a:p>
        </p:txBody>
      </p:sp>
      <p:pic>
        <p:nvPicPr>
          <p:cNvPr id="9" name="Picture 8"/>
          <p:cNvPicPr>
            <a:picLocks noChangeAspect="1"/>
          </p:cNvPicPr>
          <p:nvPr/>
        </p:nvPicPr>
        <p:blipFill>
          <a:blip r:embed="rId3"/>
          <a:stretch>
            <a:fillRect/>
          </a:stretch>
        </p:blipFill>
        <p:spPr>
          <a:xfrm>
            <a:off x="7927370" y="124356"/>
            <a:ext cx="1136430" cy="44194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1964181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1</a:t>
            </a:fld>
            <a:endParaRPr lang="en-US" dirty="0">
              <a:latin typeface="+mn-lt"/>
            </a:endParaRPr>
          </a:p>
        </p:txBody>
      </p:sp>
      <p:sp>
        <p:nvSpPr>
          <p:cNvPr id="3" name="Text Placeholder 2"/>
          <p:cNvSpPr>
            <a:spLocks noGrp="1"/>
          </p:cNvSpPr>
          <p:nvPr>
            <p:ph type="body" sz="quarter" idx="11"/>
          </p:nvPr>
        </p:nvSpPr>
        <p:spPr>
          <a:xfrm>
            <a:off x="234625" y="192088"/>
            <a:ext cx="8375650" cy="573087"/>
          </a:xfrm>
        </p:spPr>
        <p:txBody>
          <a:bodyPr/>
          <a:lstStyle/>
          <a:p>
            <a:r>
              <a:rPr lang="en-US" dirty="0" smtClean="0">
                <a:latin typeface="+mn-lt"/>
              </a:rPr>
              <a:t>Agenda</a:t>
            </a:r>
            <a:endParaRPr lang="en-US" dirty="0">
              <a:solidFill>
                <a:srgbClr val="A89A00"/>
              </a:solidFill>
              <a:latin typeface="+mn-lt"/>
            </a:endParaRPr>
          </a:p>
        </p:txBody>
      </p:sp>
      <p:pic>
        <p:nvPicPr>
          <p:cNvPr id="5" name="Picture 4"/>
          <p:cNvPicPr>
            <a:picLocks noChangeAspect="1"/>
          </p:cNvPicPr>
          <p:nvPr/>
        </p:nvPicPr>
        <p:blipFill>
          <a:blip r:embed="rId3"/>
          <a:stretch>
            <a:fillRect/>
          </a:stretch>
        </p:blipFill>
        <p:spPr>
          <a:xfrm>
            <a:off x="7927370" y="124356"/>
            <a:ext cx="1136430" cy="44194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60315575"/>
              </p:ext>
            </p:extLst>
          </p:nvPr>
        </p:nvGraphicFramePr>
        <p:xfrm>
          <a:off x="339725" y="891297"/>
          <a:ext cx="8270549" cy="5660750"/>
        </p:xfrm>
        <a:graphic>
          <a:graphicData uri="http://schemas.openxmlformats.org/drawingml/2006/table">
            <a:tbl>
              <a:tblPr firstRow="1" bandRow="1">
                <a:tableStyleId>{5C22544A-7EE6-4342-B048-85BDC9FD1C3A}</a:tableStyleId>
              </a:tblPr>
              <a:tblGrid>
                <a:gridCol w="5063279"/>
                <a:gridCol w="3207270"/>
              </a:tblGrid>
              <a:tr h="457200">
                <a:tc>
                  <a:txBody>
                    <a:bodyPr/>
                    <a:lstStyle/>
                    <a:p>
                      <a:r>
                        <a:rPr lang="en-US" dirty="0" smtClean="0"/>
                        <a:t>Topic</a:t>
                      </a:r>
                      <a:endParaRPr lang="en-US" dirty="0"/>
                    </a:p>
                  </a:txBody>
                  <a:tcPr/>
                </a:tc>
                <a:tc>
                  <a:txBody>
                    <a:bodyPr/>
                    <a:lstStyle/>
                    <a:p>
                      <a:r>
                        <a:rPr lang="en-US" dirty="0" smtClean="0"/>
                        <a:t>Time</a:t>
                      </a:r>
                      <a:endParaRPr lang="en-US" dirty="0"/>
                    </a:p>
                  </a:txBody>
                  <a:tcPr/>
                </a:tc>
              </a:tr>
              <a:tr h="462443">
                <a:tc>
                  <a:txBody>
                    <a:bodyPr/>
                    <a:lstStyle/>
                    <a:p>
                      <a:r>
                        <a:rPr lang="en-US" sz="1600" dirty="0" smtClean="0"/>
                        <a:t>Welcome</a:t>
                      </a:r>
                      <a:endParaRPr lang="en-US" sz="1600" dirty="0"/>
                    </a:p>
                  </a:txBody>
                  <a:tcPr anchor="ctr"/>
                </a:tc>
                <a:tc>
                  <a:txBody>
                    <a:bodyPr/>
                    <a:lstStyle/>
                    <a:p>
                      <a:r>
                        <a:rPr lang="en-US" sz="1600" dirty="0" smtClean="0"/>
                        <a:t>9:00 AM – 9:15 AM</a:t>
                      </a:r>
                      <a:endParaRPr lang="en-US" sz="1600" dirty="0"/>
                    </a:p>
                  </a:txBody>
                  <a:tcPr anchor="ctr"/>
                </a:tc>
              </a:tr>
              <a:tr h="462443">
                <a:tc>
                  <a:txBody>
                    <a:bodyPr/>
                    <a:lstStyle/>
                    <a:p>
                      <a:r>
                        <a:rPr lang="en-US" sz="1600" dirty="0" smtClean="0"/>
                        <a:t>Understanding</a:t>
                      </a:r>
                      <a:r>
                        <a:rPr lang="en-US" sz="1600" baseline="0" dirty="0" smtClean="0"/>
                        <a:t> Organizational Cultural Differences</a:t>
                      </a:r>
                      <a:endParaRPr lang="en-US" sz="1600" dirty="0"/>
                    </a:p>
                  </a:txBody>
                  <a:tcPr anchor="ctr"/>
                </a:tc>
                <a:tc>
                  <a:txBody>
                    <a:bodyPr/>
                    <a:lstStyle/>
                    <a:p>
                      <a:r>
                        <a:rPr lang="en-US" sz="1600" dirty="0" smtClean="0"/>
                        <a:t>9:15 AM – 10:30 AM</a:t>
                      </a:r>
                      <a:endParaRPr lang="en-US" sz="1600" dirty="0"/>
                    </a:p>
                  </a:txBody>
                  <a:tcPr anchor="ctr"/>
                </a:tc>
              </a:tr>
              <a:tr h="462443">
                <a:tc>
                  <a:txBody>
                    <a:bodyPr/>
                    <a:lstStyle/>
                    <a:p>
                      <a:r>
                        <a:rPr lang="en-US" sz="1600" dirty="0" smtClean="0"/>
                        <a:t>Stretch Break</a:t>
                      </a:r>
                      <a:endParaRPr lang="en-US" sz="16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10:30 AM – 10:45 AM</a:t>
                      </a:r>
                    </a:p>
                  </a:txBody>
                  <a:tcPr anchor="ctr"/>
                </a:tc>
              </a:tr>
              <a:tr h="462443">
                <a:tc>
                  <a:txBody>
                    <a:bodyPr/>
                    <a:lstStyle/>
                    <a:p>
                      <a:pPr marL="0" algn="l" defTabSz="457200" rtl="0" eaLnBrk="1" latinLnBrk="0" hangingPunct="1"/>
                      <a:r>
                        <a:rPr lang="en-US" sz="1600" kern="1200" dirty="0" smtClean="0">
                          <a:solidFill>
                            <a:schemeClr val="dk1"/>
                          </a:solidFill>
                          <a:latin typeface="+mn-lt"/>
                          <a:ea typeface="+mn-ea"/>
                          <a:cs typeface="+mn-cs"/>
                        </a:rPr>
                        <a:t>Planning Effective Self-Management Referral Systems</a:t>
                      </a:r>
                      <a:endParaRPr lang="en-US" sz="1600" kern="1200" dirty="0">
                        <a:solidFill>
                          <a:schemeClr val="dk1"/>
                        </a:solidFill>
                        <a:latin typeface="+mn-lt"/>
                        <a:ea typeface="+mn-ea"/>
                        <a:cs typeface="+mn-cs"/>
                      </a:endParaRPr>
                    </a:p>
                  </a:txBody>
                  <a:tcPr anchor="ctr"/>
                </a:tc>
                <a:tc>
                  <a:txBody>
                    <a:bodyPr/>
                    <a:lstStyle/>
                    <a:p>
                      <a:r>
                        <a:rPr lang="en-US" sz="1600" dirty="0" smtClean="0"/>
                        <a:t>10:45 PM – 12:00 PM</a:t>
                      </a:r>
                      <a:endParaRPr lang="en-US" sz="1600" dirty="0"/>
                    </a:p>
                  </a:txBody>
                  <a:tcPr anchor="ctr"/>
                </a:tc>
              </a:tr>
              <a:tr h="462443">
                <a:tc>
                  <a:txBody>
                    <a:bodyPr/>
                    <a:lstStyle/>
                    <a:p>
                      <a:pPr marL="0" algn="l" defTabSz="457200" rtl="0" eaLnBrk="1" latinLnBrk="0" hangingPunct="1"/>
                      <a:r>
                        <a:rPr lang="en-US" sz="1600" kern="1200" dirty="0" smtClean="0">
                          <a:solidFill>
                            <a:schemeClr val="dk1"/>
                          </a:solidFill>
                          <a:latin typeface="+mn-lt"/>
                          <a:ea typeface="+mn-ea"/>
                          <a:cs typeface="+mn-cs"/>
                        </a:rPr>
                        <a:t>Working Lunch </a:t>
                      </a:r>
                      <a:endParaRPr lang="en-US" sz="1600" kern="1200" dirty="0">
                        <a:solidFill>
                          <a:schemeClr val="dk1"/>
                        </a:solidFill>
                        <a:latin typeface="+mn-lt"/>
                        <a:ea typeface="+mn-ea"/>
                        <a:cs typeface="+mn-cs"/>
                      </a:endParaRPr>
                    </a:p>
                  </a:txBody>
                  <a:tcPr anchor="ctr"/>
                </a:tc>
                <a:tc>
                  <a:txBody>
                    <a:bodyPr/>
                    <a:lstStyle/>
                    <a:p>
                      <a:r>
                        <a:rPr lang="en-US" sz="1600" dirty="0" smtClean="0"/>
                        <a:t>12:00 PM – 1:00 PM</a:t>
                      </a:r>
                      <a:endParaRPr lang="en-US" sz="1600" dirty="0"/>
                    </a:p>
                  </a:txBody>
                  <a:tcPr anchor="ctr"/>
                </a:tc>
              </a:tr>
              <a:tr h="462443">
                <a:tc>
                  <a:txBody>
                    <a:bodyPr/>
                    <a:lstStyle/>
                    <a:p>
                      <a:pPr marL="0" algn="l" defTabSz="457200" rtl="0" eaLnBrk="1" latinLnBrk="0" hangingPunct="1"/>
                      <a:r>
                        <a:rPr lang="en-US" sz="1600" kern="1200" dirty="0" smtClean="0">
                          <a:solidFill>
                            <a:schemeClr val="dk1"/>
                          </a:solidFill>
                          <a:latin typeface="+mn-lt"/>
                          <a:ea typeface="+mn-ea"/>
                          <a:cs typeface="+mn-cs"/>
                        </a:rPr>
                        <a:t>Quality Improvement (QI) in Health Systems</a:t>
                      </a:r>
                      <a:endParaRPr lang="en-US" sz="1600" kern="1200" dirty="0">
                        <a:solidFill>
                          <a:schemeClr val="dk1"/>
                        </a:solidFill>
                        <a:latin typeface="+mn-lt"/>
                        <a:ea typeface="+mn-ea"/>
                        <a:cs typeface="+mn-cs"/>
                      </a:endParaRPr>
                    </a:p>
                  </a:txBody>
                  <a:tcPr anchor="ctr"/>
                </a:tc>
                <a:tc>
                  <a:txBody>
                    <a:bodyPr/>
                    <a:lstStyle/>
                    <a:p>
                      <a:r>
                        <a:rPr lang="en-US" sz="1600" dirty="0" smtClean="0"/>
                        <a:t>1:00 PM – 2:15 PM</a:t>
                      </a:r>
                      <a:endParaRPr lang="en-US" sz="1600" dirty="0"/>
                    </a:p>
                  </a:txBody>
                  <a:tcPr anchor="ctr"/>
                </a:tc>
              </a:tr>
              <a:tr h="462443">
                <a:tc>
                  <a:txBody>
                    <a:bodyPr/>
                    <a:lstStyle/>
                    <a:p>
                      <a:r>
                        <a:rPr lang="en-US" sz="1600" dirty="0" smtClean="0"/>
                        <a:t>Physical Activity Break</a:t>
                      </a:r>
                      <a:endParaRPr lang="en-US" sz="16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2:15 PM – 2:45 PM</a:t>
                      </a:r>
                    </a:p>
                  </a:txBody>
                  <a:tcPr anchor="ctr"/>
                </a:tc>
              </a:tr>
              <a:tr h="462443">
                <a:tc>
                  <a:txBody>
                    <a:bodyPr/>
                    <a:lstStyle/>
                    <a:p>
                      <a:pPr marL="0" algn="l" defTabSz="457200" rtl="0" eaLnBrk="1" latinLnBrk="0" hangingPunct="1"/>
                      <a:r>
                        <a:rPr lang="en-US" sz="1600" kern="1200" dirty="0" smtClean="0">
                          <a:solidFill>
                            <a:schemeClr val="dk1"/>
                          </a:solidFill>
                          <a:latin typeface="+mn-lt"/>
                          <a:ea typeface="+mn-ea"/>
                          <a:cs typeface="+mn-cs"/>
                        </a:rPr>
                        <a:t>Communication Styles and Strategies</a:t>
                      </a:r>
                      <a:endParaRPr lang="en-US" sz="1600" kern="1200" dirty="0">
                        <a:solidFill>
                          <a:schemeClr val="dk1"/>
                        </a:solidFill>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2:45 PM – 3:30 PM</a:t>
                      </a:r>
                    </a:p>
                  </a:txBody>
                  <a:tcPr anchor="ctr"/>
                </a:tc>
              </a:tr>
              <a:tr h="462443">
                <a:tc>
                  <a:txBody>
                    <a:bodyPr/>
                    <a:lstStyle/>
                    <a:p>
                      <a:r>
                        <a:rPr lang="en-US" sz="1600" dirty="0" smtClean="0"/>
                        <a:t>Stretch Break</a:t>
                      </a:r>
                      <a:endParaRPr lang="en-US" sz="16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3:30 PM – 3:45 PM</a:t>
                      </a:r>
                    </a:p>
                  </a:txBody>
                  <a:tcPr anchor="ctr"/>
                </a:tc>
              </a:tr>
              <a:tr h="462443">
                <a:tc>
                  <a:txBody>
                    <a:bodyPr/>
                    <a:lstStyle/>
                    <a:p>
                      <a:r>
                        <a:rPr lang="en-US" sz="1600" dirty="0" smtClean="0"/>
                        <a:t>Engaging</a:t>
                      </a:r>
                      <a:r>
                        <a:rPr lang="en-US" sz="1600" baseline="0" dirty="0" smtClean="0"/>
                        <a:t> Your Partners</a:t>
                      </a:r>
                      <a:endParaRPr lang="en-US" sz="16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3:45 PM – 4:15 PM</a:t>
                      </a:r>
                    </a:p>
                  </a:txBody>
                  <a:tcPr anchor="ctr"/>
                </a:tc>
              </a:tr>
              <a:tr h="462443">
                <a:tc>
                  <a:txBody>
                    <a:bodyPr/>
                    <a:lstStyle/>
                    <a:p>
                      <a:r>
                        <a:rPr lang="en-US" sz="1600" dirty="0" smtClean="0"/>
                        <a:t>Wrap Up</a:t>
                      </a:r>
                      <a:endParaRPr lang="en-US" sz="1600" dirty="0"/>
                    </a:p>
                  </a:txBody>
                  <a:tcPr anchor="ctr"/>
                </a:tc>
                <a:tc>
                  <a:txBody>
                    <a:bodyPr/>
                    <a:lstStyle/>
                    <a:p>
                      <a:r>
                        <a:rPr lang="en-US" sz="1600" dirty="0" smtClean="0"/>
                        <a:t>4:15 PM – 4:30 PM</a:t>
                      </a:r>
                      <a:endParaRPr lang="en-US" sz="1600" dirty="0"/>
                    </a:p>
                  </a:txBody>
                  <a:tcPr anchor="ctr"/>
                </a:tc>
              </a:tr>
            </a:tbl>
          </a:graphicData>
        </a:graphic>
      </p:graphicFrame>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3865178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19</a:t>
            </a:fld>
            <a:endParaRPr lang="en-US" dirty="0">
              <a:latin typeface="+mn-lt"/>
            </a:endParaRPr>
          </a:p>
        </p:txBody>
      </p:sp>
      <p:sp>
        <p:nvSpPr>
          <p:cNvPr id="3" name="Content Placeholder 2"/>
          <p:cNvSpPr>
            <a:spLocks noGrp="1"/>
          </p:cNvSpPr>
          <p:nvPr>
            <p:ph sz="quarter" idx="11"/>
          </p:nvPr>
        </p:nvSpPr>
        <p:spPr>
          <a:xfrm>
            <a:off x="339725" y="5217936"/>
            <a:ext cx="7975600" cy="1138414"/>
          </a:xfrm>
        </p:spPr>
        <p:txBody>
          <a:bodyPr/>
          <a:lstStyle/>
          <a:p>
            <a:r>
              <a:rPr lang="en-US" dirty="0" smtClean="0"/>
              <a:t>LUNCH</a:t>
            </a:r>
          </a:p>
          <a:p>
            <a:r>
              <a:rPr lang="en-US" dirty="0" smtClean="0">
                <a:solidFill>
                  <a:srgbClr val="A89A00"/>
                </a:solidFill>
              </a:rPr>
              <a:t>TABLE QUESTIONS</a:t>
            </a:r>
          </a:p>
        </p:txBody>
      </p:sp>
    </p:spTree>
    <p:extLst>
      <p:ext uri="{BB962C8B-B14F-4D97-AF65-F5344CB8AC3E}">
        <p14:creationId xmlns:p14="http://schemas.microsoft.com/office/powerpoint/2010/main" val="554026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20</a:t>
            </a:fld>
            <a:endParaRPr lang="en-US" dirty="0">
              <a:latin typeface="+mn-lt"/>
            </a:endParaRPr>
          </a:p>
        </p:txBody>
      </p:sp>
      <p:sp>
        <p:nvSpPr>
          <p:cNvPr id="3" name="Content Placeholder 2"/>
          <p:cNvSpPr>
            <a:spLocks noGrp="1"/>
          </p:cNvSpPr>
          <p:nvPr>
            <p:ph sz="quarter" idx="11"/>
          </p:nvPr>
        </p:nvSpPr>
        <p:spPr>
          <a:xfrm>
            <a:off x="339725" y="5852160"/>
            <a:ext cx="7975600" cy="676656"/>
          </a:xfrm>
        </p:spPr>
        <p:txBody>
          <a:bodyPr/>
          <a:lstStyle/>
          <a:p>
            <a:r>
              <a:rPr lang="en-US" dirty="0" smtClean="0"/>
              <a:t>IMPROVING QUALITY IN HEALTH SYSTEMS</a:t>
            </a:r>
          </a:p>
        </p:txBody>
      </p:sp>
    </p:spTree>
    <p:extLst>
      <p:ext uri="{BB962C8B-B14F-4D97-AF65-F5344CB8AC3E}">
        <p14:creationId xmlns:p14="http://schemas.microsoft.com/office/powerpoint/2010/main" val="3020210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21</a:t>
            </a:fld>
            <a:endParaRPr lang="en-US" dirty="0">
              <a:latin typeface="+mn-lt"/>
            </a:endParaRPr>
          </a:p>
        </p:txBody>
      </p:sp>
      <p:sp>
        <p:nvSpPr>
          <p:cNvPr id="3" name="Text Placeholder 2"/>
          <p:cNvSpPr>
            <a:spLocks noGrp="1"/>
          </p:cNvSpPr>
          <p:nvPr>
            <p:ph type="body" sz="quarter" idx="11"/>
          </p:nvPr>
        </p:nvSpPr>
        <p:spPr/>
        <p:txBody>
          <a:bodyPr/>
          <a:lstStyle/>
          <a:p>
            <a:r>
              <a:rPr lang="en-US" dirty="0"/>
              <a:t>Quality Improvement (QI) Principles</a:t>
            </a:r>
          </a:p>
        </p:txBody>
      </p:sp>
      <p:graphicFrame>
        <p:nvGraphicFramePr>
          <p:cNvPr id="4" name="Content Placeholder 3"/>
          <p:cNvGraphicFramePr>
            <a:graphicFrameLocks noGrp="1"/>
          </p:cNvGraphicFramePr>
          <p:nvPr>
            <p:ph sz="quarter" idx="12"/>
            <p:extLst>
              <p:ext uri="{D42A27DB-BD31-4B8C-83A1-F6EECF244321}">
                <p14:modId xmlns:p14="http://schemas.microsoft.com/office/powerpoint/2010/main" val="641613661"/>
              </p:ext>
            </p:extLst>
          </p:nvPr>
        </p:nvGraphicFramePr>
        <p:xfrm>
          <a:off x="339725" y="1056641"/>
          <a:ext cx="8375650" cy="500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927370" y="124356"/>
            <a:ext cx="1136430" cy="441945"/>
          </a:xfrm>
          <a:prstGeom prst="rect">
            <a:avLst/>
          </a:prstGeom>
        </p:spPr>
      </p:pic>
      <p:pic>
        <p:nvPicPr>
          <p:cNvPr id="7" name="Picture 6"/>
          <p:cNvPicPr/>
          <p:nvPr/>
        </p:nvPicPr>
        <p:blipFill>
          <a:blip r:embed="rId9">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166943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22</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latin typeface="+mn-lt"/>
              </a:rPr>
              <a:t>Quality Improvement (QI) Tools</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cxnSp>
        <p:nvCxnSpPr>
          <p:cNvPr id="8" name="Straight Connector 7"/>
          <p:cNvCxnSpPr/>
          <p:nvPr/>
        </p:nvCxnSpPr>
        <p:spPr>
          <a:xfrm flipH="1" flipV="1">
            <a:off x="2943734" y="3126279"/>
            <a:ext cx="439952" cy="13917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828535" y="3434713"/>
            <a:ext cx="1074943" cy="12198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3688990" y="2095500"/>
            <a:ext cx="288650" cy="33076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683894" y="1767356"/>
            <a:ext cx="73785" cy="555054"/>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273787" y="1671451"/>
            <a:ext cx="1083582" cy="85610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634816" y="2698910"/>
            <a:ext cx="369978" cy="20693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466753" y="2029067"/>
            <a:ext cx="1053184" cy="85005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910264" y="4049310"/>
            <a:ext cx="598921" cy="288674"/>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252596" y="3618170"/>
            <a:ext cx="2131090" cy="6813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3312262" y="4615334"/>
            <a:ext cx="472080" cy="79091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419989" y="4881504"/>
            <a:ext cx="45958" cy="868854"/>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83268" y="4764391"/>
            <a:ext cx="190519" cy="340509"/>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5386041" y="4561221"/>
            <a:ext cx="1049841" cy="95433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728569" y="2113296"/>
            <a:ext cx="1876191" cy="103989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5809064" y="3938504"/>
            <a:ext cx="1860320" cy="825887"/>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162201" y="4403673"/>
            <a:ext cx="1400795" cy="1146677"/>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232641" y="4020093"/>
            <a:ext cx="2151045" cy="870623"/>
          </a:xfrm>
          <a:prstGeom prst="line">
            <a:avLst/>
          </a:prstGeom>
          <a:ln w="12700">
            <a:solidFill>
              <a:srgbClr val="A84D0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828535" y="3293843"/>
            <a:ext cx="2123885" cy="269159"/>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1804097" y="2863429"/>
            <a:ext cx="1579589" cy="42920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1257236" y="1859868"/>
            <a:ext cx="2126450" cy="11735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3159162" y="2180664"/>
            <a:ext cx="2825676" cy="2825676"/>
          </a:xfrm>
          <a:prstGeom prst="ellipse">
            <a:avLst/>
          </a:prstGeom>
          <a:solidFill>
            <a:schemeClr val="bg1"/>
          </a:solidFill>
          <a:ln w="3810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182222" y="877841"/>
            <a:ext cx="1302824" cy="1302824"/>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616093" y="1150292"/>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39962" y="3196929"/>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3879137" y="5590251"/>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106680" y="4374216"/>
            <a:ext cx="1303923" cy="1303923"/>
          </a:xfrm>
          <a:prstGeom prst="ellipse">
            <a:avLst/>
          </a:prstGeom>
          <a:solidFill>
            <a:schemeClr val="bg1"/>
          </a:solidFill>
          <a:ln w="1905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34" name="Oval 33"/>
          <p:cNvSpPr/>
          <p:nvPr/>
        </p:nvSpPr>
        <p:spPr>
          <a:xfrm>
            <a:off x="2596775" y="5184959"/>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58240" y="5327500"/>
            <a:ext cx="1291713" cy="1291713"/>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545633" y="3726097"/>
            <a:ext cx="1555683" cy="1555683"/>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862010" y="1110444"/>
            <a:ext cx="1202563" cy="1202563"/>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813717" y="2152803"/>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4225200" y="883536"/>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092059" y="880430"/>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920461" y="4985392"/>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6096496" y="5194629"/>
            <a:ext cx="1575726" cy="1575726"/>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7297972" y="848973"/>
            <a:ext cx="1555683" cy="1555683"/>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5811262" y="2029066"/>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5828535" y="3848864"/>
            <a:ext cx="1320260" cy="1320260"/>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7872112" y="2580172"/>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7511129" y="4263526"/>
            <a:ext cx="1564291" cy="1564291"/>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6697204" y="2882158"/>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182222" y="1298420"/>
            <a:ext cx="1371600" cy="400110"/>
          </a:xfrm>
          <a:prstGeom prst="rect">
            <a:avLst/>
          </a:prstGeom>
          <a:noFill/>
        </p:spPr>
        <p:txBody>
          <a:bodyPr wrap="square" rtlCol="0">
            <a:spAutoFit/>
          </a:bodyPr>
          <a:lstStyle>
            <a:defPPr>
              <a:defRPr lang="en-US"/>
            </a:defPPr>
            <a:lvl1pPr algn="ctr">
              <a:defRPr sz="2000" b="1">
                <a:solidFill>
                  <a:schemeClr val="tx2"/>
                </a:solidFill>
              </a:defRPr>
            </a:lvl1pPr>
          </a:lstStyle>
          <a:p>
            <a:r>
              <a:rPr lang="en-US" dirty="0"/>
              <a:t>5 Why’s</a:t>
            </a:r>
          </a:p>
        </p:txBody>
      </p:sp>
      <p:sp>
        <p:nvSpPr>
          <p:cNvPr id="50" name="Oval 49"/>
          <p:cNvSpPr/>
          <p:nvPr/>
        </p:nvSpPr>
        <p:spPr>
          <a:xfrm>
            <a:off x="1980704" y="2426262"/>
            <a:ext cx="1092215" cy="1092215"/>
          </a:xfrm>
          <a:prstGeom prst="ellipse">
            <a:avLst/>
          </a:prstGeom>
          <a:solidFill>
            <a:schemeClr val="bg1"/>
          </a:solid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1813370" y="2603222"/>
            <a:ext cx="1426882" cy="646331"/>
          </a:xfrm>
          <a:prstGeom prst="rect">
            <a:avLst/>
          </a:prstGeom>
          <a:noFill/>
        </p:spPr>
        <p:txBody>
          <a:bodyPr wrap="square" rtlCol="0">
            <a:spAutoFit/>
          </a:bodyPr>
          <a:lstStyle/>
          <a:p>
            <a:pPr algn="ctr"/>
            <a:r>
              <a:rPr lang="en-US" b="1" dirty="0" smtClean="0">
                <a:solidFill>
                  <a:schemeClr val="tx2"/>
                </a:solidFill>
              </a:rPr>
              <a:t>Affinity Diagram</a:t>
            </a:r>
            <a:endParaRPr lang="en-US" b="1" dirty="0">
              <a:solidFill>
                <a:schemeClr val="tx2"/>
              </a:solidFill>
            </a:endParaRPr>
          </a:p>
        </p:txBody>
      </p:sp>
      <p:sp>
        <p:nvSpPr>
          <p:cNvPr id="52" name="TextBox 51"/>
          <p:cNvSpPr txBox="1"/>
          <p:nvPr/>
        </p:nvSpPr>
        <p:spPr>
          <a:xfrm>
            <a:off x="138269" y="3419872"/>
            <a:ext cx="1262584" cy="646331"/>
          </a:xfrm>
          <a:prstGeom prst="rect">
            <a:avLst/>
          </a:prstGeom>
          <a:noFill/>
        </p:spPr>
        <p:txBody>
          <a:bodyPr wrap="square" rtlCol="0">
            <a:spAutoFit/>
          </a:bodyPr>
          <a:lstStyle/>
          <a:p>
            <a:pPr algn="ctr"/>
            <a:r>
              <a:rPr lang="en-US" b="1" dirty="0" smtClean="0">
                <a:solidFill>
                  <a:schemeClr val="tx2"/>
                </a:solidFill>
              </a:rPr>
              <a:t>Pull System</a:t>
            </a:r>
            <a:endParaRPr lang="en-US" b="1" dirty="0">
              <a:solidFill>
                <a:schemeClr val="tx2"/>
              </a:solidFill>
            </a:endParaRPr>
          </a:p>
        </p:txBody>
      </p:sp>
      <p:sp>
        <p:nvSpPr>
          <p:cNvPr id="53" name="TextBox 52"/>
          <p:cNvSpPr txBox="1"/>
          <p:nvPr/>
        </p:nvSpPr>
        <p:spPr>
          <a:xfrm>
            <a:off x="5766970" y="2246758"/>
            <a:ext cx="1219200" cy="369332"/>
          </a:xfrm>
          <a:prstGeom prst="rect">
            <a:avLst/>
          </a:prstGeom>
          <a:noFill/>
        </p:spPr>
        <p:txBody>
          <a:bodyPr wrap="square" rtlCol="0">
            <a:spAutoFit/>
          </a:bodyPr>
          <a:lstStyle/>
          <a:p>
            <a:pPr algn="ctr"/>
            <a:r>
              <a:rPr lang="en-US" b="1" dirty="0" smtClean="0">
                <a:solidFill>
                  <a:schemeClr val="tx2"/>
                </a:solidFill>
              </a:rPr>
              <a:t>Poka-Yoke</a:t>
            </a:r>
            <a:endParaRPr lang="en-US" b="1" dirty="0">
              <a:solidFill>
                <a:schemeClr val="tx2"/>
              </a:solidFill>
            </a:endParaRPr>
          </a:p>
        </p:txBody>
      </p:sp>
      <p:sp>
        <p:nvSpPr>
          <p:cNvPr id="54" name="TextBox 53"/>
          <p:cNvSpPr txBox="1"/>
          <p:nvPr/>
        </p:nvSpPr>
        <p:spPr>
          <a:xfrm>
            <a:off x="5971923" y="1240937"/>
            <a:ext cx="1371600" cy="369332"/>
          </a:xfrm>
          <a:prstGeom prst="rect">
            <a:avLst/>
          </a:prstGeom>
          <a:noFill/>
        </p:spPr>
        <p:txBody>
          <a:bodyPr wrap="square" rtlCol="0">
            <a:spAutoFit/>
          </a:bodyPr>
          <a:lstStyle/>
          <a:p>
            <a:pPr algn="ctr"/>
            <a:r>
              <a:rPr lang="en-US" b="1" dirty="0" smtClean="0">
                <a:solidFill>
                  <a:schemeClr val="tx2"/>
                </a:solidFill>
              </a:rPr>
              <a:t>Kaizen</a:t>
            </a:r>
            <a:endParaRPr lang="en-US" b="1" dirty="0">
              <a:solidFill>
                <a:schemeClr val="tx2"/>
              </a:solidFill>
            </a:endParaRPr>
          </a:p>
        </p:txBody>
      </p:sp>
      <p:sp>
        <p:nvSpPr>
          <p:cNvPr id="55" name="TextBox 54"/>
          <p:cNvSpPr txBox="1"/>
          <p:nvPr/>
        </p:nvSpPr>
        <p:spPr>
          <a:xfrm>
            <a:off x="4101138" y="1230194"/>
            <a:ext cx="1371600" cy="369332"/>
          </a:xfrm>
          <a:prstGeom prst="rect">
            <a:avLst/>
          </a:prstGeom>
          <a:noFill/>
        </p:spPr>
        <p:txBody>
          <a:bodyPr wrap="square" rtlCol="0">
            <a:spAutoFit/>
          </a:bodyPr>
          <a:lstStyle/>
          <a:p>
            <a:pPr algn="ctr"/>
            <a:r>
              <a:rPr lang="en-US" b="1" dirty="0" smtClean="0">
                <a:solidFill>
                  <a:schemeClr val="tx2"/>
                </a:solidFill>
              </a:rPr>
              <a:t>Kanban</a:t>
            </a:r>
            <a:endParaRPr lang="en-US" b="1" dirty="0">
              <a:solidFill>
                <a:schemeClr val="tx2"/>
              </a:solidFill>
            </a:endParaRPr>
          </a:p>
        </p:txBody>
      </p:sp>
      <p:sp>
        <p:nvSpPr>
          <p:cNvPr id="56" name="TextBox 55"/>
          <p:cNvSpPr txBox="1"/>
          <p:nvPr/>
        </p:nvSpPr>
        <p:spPr>
          <a:xfrm>
            <a:off x="7148795" y="1026650"/>
            <a:ext cx="1854035" cy="1200329"/>
          </a:xfrm>
          <a:prstGeom prst="rect">
            <a:avLst/>
          </a:prstGeom>
          <a:noFill/>
        </p:spPr>
        <p:txBody>
          <a:bodyPr wrap="square" rtlCol="0">
            <a:spAutoFit/>
          </a:bodyPr>
          <a:lstStyle/>
          <a:p>
            <a:pPr algn="ctr"/>
            <a:r>
              <a:rPr lang="en-US" sz="2400" b="1" dirty="0">
                <a:solidFill>
                  <a:schemeClr val="tx2"/>
                </a:solidFill>
              </a:rPr>
              <a:t>Value Stream Maps</a:t>
            </a:r>
          </a:p>
        </p:txBody>
      </p:sp>
      <p:sp>
        <p:nvSpPr>
          <p:cNvPr id="57" name="TextBox 56"/>
          <p:cNvSpPr txBox="1"/>
          <p:nvPr/>
        </p:nvSpPr>
        <p:spPr>
          <a:xfrm>
            <a:off x="2424344" y="5427193"/>
            <a:ext cx="1471526" cy="646331"/>
          </a:xfrm>
          <a:prstGeom prst="rect">
            <a:avLst/>
          </a:prstGeom>
          <a:noFill/>
        </p:spPr>
        <p:txBody>
          <a:bodyPr wrap="square" rtlCol="0">
            <a:spAutoFit/>
          </a:bodyPr>
          <a:lstStyle/>
          <a:p>
            <a:pPr algn="ctr"/>
            <a:r>
              <a:rPr lang="en-US" b="1" dirty="0" smtClean="0">
                <a:solidFill>
                  <a:schemeClr val="tx2"/>
                </a:solidFill>
              </a:rPr>
              <a:t>Pareto </a:t>
            </a:r>
            <a:br>
              <a:rPr lang="en-US" b="1" dirty="0" smtClean="0">
                <a:solidFill>
                  <a:schemeClr val="tx2"/>
                </a:solidFill>
              </a:rPr>
            </a:br>
            <a:r>
              <a:rPr lang="en-US" b="1" dirty="0" smtClean="0">
                <a:solidFill>
                  <a:schemeClr val="tx2"/>
                </a:solidFill>
              </a:rPr>
              <a:t>Charts</a:t>
            </a:r>
            <a:endParaRPr lang="en-US" b="1" dirty="0">
              <a:solidFill>
                <a:schemeClr val="tx2"/>
              </a:solidFill>
            </a:endParaRPr>
          </a:p>
        </p:txBody>
      </p:sp>
      <p:sp>
        <p:nvSpPr>
          <p:cNvPr id="58" name="TextBox 57"/>
          <p:cNvSpPr txBox="1"/>
          <p:nvPr/>
        </p:nvSpPr>
        <p:spPr>
          <a:xfrm>
            <a:off x="1545633" y="4154395"/>
            <a:ext cx="1561704" cy="830997"/>
          </a:xfrm>
          <a:prstGeom prst="rect">
            <a:avLst/>
          </a:prstGeom>
          <a:noFill/>
        </p:spPr>
        <p:txBody>
          <a:bodyPr wrap="square" rtlCol="0">
            <a:spAutoFit/>
          </a:bodyPr>
          <a:lstStyle/>
          <a:p>
            <a:pPr algn="ctr"/>
            <a:r>
              <a:rPr lang="en-US" sz="2400" b="1" dirty="0">
                <a:solidFill>
                  <a:schemeClr val="tx2"/>
                </a:solidFill>
              </a:rPr>
              <a:t>Standard Work</a:t>
            </a:r>
          </a:p>
        </p:txBody>
      </p:sp>
      <p:sp>
        <p:nvSpPr>
          <p:cNvPr id="59" name="TextBox 58"/>
          <p:cNvSpPr txBox="1"/>
          <p:nvPr/>
        </p:nvSpPr>
        <p:spPr>
          <a:xfrm>
            <a:off x="875988" y="2226385"/>
            <a:ext cx="956203" cy="923330"/>
          </a:xfrm>
          <a:prstGeom prst="rect">
            <a:avLst/>
          </a:prstGeom>
          <a:noFill/>
        </p:spPr>
        <p:txBody>
          <a:bodyPr wrap="square" rtlCol="0">
            <a:spAutoFit/>
          </a:bodyPr>
          <a:lstStyle/>
          <a:p>
            <a:pPr algn="ctr"/>
            <a:r>
              <a:rPr lang="en-US" b="1" dirty="0" smtClean="0">
                <a:solidFill>
                  <a:schemeClr val="tx2"/>
                </a:solidFill>
              </a:rPr>
              <a:t>One Piece Flow</a:t>
            </a:r>
            <a:endParaRPr lang="en-US" b="1" dirty="0">
              <a:solidFill>
                <a:schemeClr val="tx2"/>
              </a:solidFill>
            </a:endParaRPr>
          </a:p>
        </p:txBody>
      </p:sp>
      <p:sp>
        <p:nvSpPr>
          <p:cNvPr id="60" name="TextBox 59"/>
          <p:cNvSpPr txBox="1"/>
          <p:nvPr/>
        </p:nvSpPr>
        <p:spPr>
          <a:xfrm>
            <a:off x="5661998" y="4049310"/>
            <a:ext cx="1653334" cy="923330"/>
          </a:xfrm>
          <a:prstGeom prst="rect">
            <a:avLst/>
          </a:prstGeom>
          <a:noFill/>
        </p:spPr>
        <p:txBody>
          <a:bodyPr wrap="square" rtlCol="0">
            <a:spAutoFit/>
          </a:bodyPr>
          <a:lstStyle/>
          <a:p>
            <a:pPr algn="ctr"/>
            <a:r>
              <a:rPr lang="en-US" b="1" dirty="0" smtClean="0">
                <a:solidFill>
                  <a:schemeClr val="tx2"/>
                </a:solidFill>
              </a:rPr>
              <a:t>Visual </a:t>
            </a:r>
            <a:br>
              <a:rPr lang="en-US" b="1" dirty="0" smtClean="0">
                <a:solidFill>
                  <a:schemeClr val="tx2"/>
                </a:solidFill>
              </a:rPr>
            </a:br>
            <a:r>
              <a:rPr lang="en-US" b="1" dirty="0" smtClean="0">
                <a:solidFill>
                  <a:schemeClr val="tx2"/>
                </a:solidFill>
              </a:rPr>
              <a:t>Manage-</a:t>
            </a:r>
            <a:br>
              <a:rPr lang="en-US" b="1" dirty="0" smtClean="0">
                <a:solidFill>
                  <a:schemeClr val="tx2"/>
                </a:solidFill>
              </a:rPr>
            </a:br>
            <a:r>
              <a:rPr lang="en-US" b="1" dirty="0" smtClean="0">
                <a:solidFill>
                  <a:schemeClr val="tx2"/>
                </a:solidFill>
              </a:rPr>
              <a:t>ment</a:t>
            </a:r>
            <a:endParaRPr lang="en-US" b="1" dirty="0">
              <a:solidFill>
                <a:schemeClr val="tx2"/>
              </a:solidFill>
            </a:endParaRPr>
          </a:p>
        </p:txBody>
      </p:sp>
      <p:sp>
        <p:nvSpPr>
          <p:cNvPr id="61" name="TextBox 60"/>
          <p:cNvSpPr txBox="1"/>
          <p:nvPr/>
        </p:nvSpPr>
        <p:spPr>
          <a:xfrm>
            <a:off x="1188720" y="5639544"/>
            <a:ext cx="1248388" cy="646331"/>
          </a:xfrm>
          <a:prstGeom prst="rect">
            <a:avLst/>
          </a:prstGeom>
          <a:noFill/>
        </p:spPr>
        <p:txBody>
          <a:bodyPr wrap="square" rtlCol="0">
            <a:spAutoFit/>
          </a:bodyPr>
          <a:lstStyle/>
          <a:p>
            <a:pPr algn="ctr"/>
            <a:r>
              <a:rPr lang="en-US" b="1" dirty="0" smtClean="0">
                <a:solidFill>
                  <a:schemeClr val="tx2"/>
                </a:solidFill>
              </a:rPr>
              <a:t>Spaghetti Diagrams</a:t>
            </a:r>
            <a:endParaRPr lang="en-US" b="1" dirty="0">
              <a:solidFill>
                <a:schemeClr val="tx2"/>
              </a:solidFill>
            </a:endParaRPr>
          </a:p>
        </p:txBody>
      </p:sp>
      <p:sp>
        <p:nvSpPr>
          <p:cNvPr id="62" name="TextBox 61"/>
          <p:cNvSpPr txBox="1"/>
          <p:nvPr/>
        </p:nvSpPr>
        <p:spPr>
          <a:xfrm>
            <a:off x="7502847" y="4615334"/>
            <a:ext cx="1576844" cy="923330"/>
          </a:xfrm>
          <a:prstGeom prst="rect">
            <a:avLst/>
          </a:prstGeom>
          <a:noFill/>
        </p:spPr>
        <p:txBody>
          <a:bodyPr wrap="square" rtlCol="0">
            <a:spAutoFit/>
          </a:bodyPr>
          <a:lstStyle/>
          <a:p>
            <a:pPr algn="ctr"/>
            <a:r>
              <a:rPr lang="en-US" b="1" dirty="0" smtClean="0">
                <a:solidFill>
                  <a:schemeClr val="tx2"/>
                </a:solidFill>
              </a:rPr>
              <a:t>Root Cause</a:t>
            </a:r>
          </a:p>
          <a:p>
            <a:pPr algn="ctr"/>
            <a:r>
              <a:rPr lang="en-US" b="1" dirty="0" smtClean="0">
                <a:solidFill>
                  <a:schemeClr val="tx2"/>
                </a:solidFill>
              </a:rPr>
              <a:t>Fishbone Diagram</a:t>
            </a:r>
            <a:endParaRPr lang="en-US" b="1" dirty="0">
              <a:solidFill>
                <a:schemeClr val="tx2"/>
              </a:solidFill>
            </a:endParaRPr>
          </a:p>
        </p:txBody>
      </p:sp>
      <p:sp>
        <p:nvSpPr>
          <p:cNvPr id="63" name="TextBox 62"/>
          <p:cNvSpPr txBox="1"/>
          <p:nvPr/>
        </p:nvSpPr>
        <p:spPr>
          <a:xfrm>
            <a:off x="6096000" y="5712665"/>
            <a:ext cx="1575912" cy="646331"/>
          </a:xfrm>
          <a:prstGeom prst="rect">
            <a:avLst/>
          </a:prstGeom>
          <a:noFill/>
        </p:spPr>
        <p:txBody>
          <a:bodyPr wrap="square" rtlCol="0">
            <a:spAutoFit/>
          </a:bodyPr>
          <a:lstStyle/>
          <a:p>
            <a:pPr algn="ctr"/>
            <a:r>
              <a:rPr lang="en-US" b="1" dirty="0" smtClean="0">
                <a:solidFill>
                  <a:schemeClr val="tx2"/>
                </a:solidFill>
              </a:rPr>
              <a:t>Voice of the Customer</a:t>
            </a:r>
            <a:endParaRPr lang="en-US" b="1" dirty="0">
              <a:solidFill>
                <a:schemeClr val="tx2"/>
              </a:solidFill>
            </a:endParaRPr>
          </a:p>
        </p:txBody>
      </p:sp>
      <p:sp>
        <p:nvSpPr>
          <p:cNvPr id="64" name="TextBox 63"/>
          <p:cNvSpPr txBox="1"/>
          <p:nvPr/>
        </p:nvSpPr>
        <p:spPr>
          <a:xfrm>
            <a:off x="6471167" y="3115323"/>
            <a:ext cx="1544287" cy="584775"/>
          </a:xfrm>
          <a:prstGeom prst="rect">
            <a:avLst/>
          </a:prstGeom>
          <a:noFill/>
        </p:spPr>
        <p:txBody>
          <a:bodyPr wrap="square" rtlCol="0">
            <a:spAutoFit/>
          </a:bodyPr>
          <a:lstStyle/>
          <a:p>
            <a:pPr algn="ctr"/>
            <a:r>
              <a:rPr lang="en-US" sz="1600" b="1" dirty="0" smtClean="0">
                <a:solidFill>
                  <a:schemeClr val="tx2"/>
                </a:solidFill>
              </a:rPr>
              <a:t>Workload</a:t>
            </a:r>
          </a:p>
          <a:p>
            <a:pPr algn="ctr"/>
            <a:r>
              <a:rPr lang="en-US" sz="1600" b="1" dirty="0" smtClean="0">
                <a:solidFill>
                  <a:schemeClr val="tx2"/>
                </a:solidFill>
              </a:rPr>
              <a:t>Balancing</a:t>
            </a:r>
            <a:endParaRPr lang="en-US" sz="1600" b="1" dirty="0">
              <a:solidFill>
                <a:schemeClr val="tx2"/>
              </a:solidFill>
            </a:endParaRPr>
          </a:p>
        </p:txBody>
      </p:sp>
      <p:sp>
        <p:nvSpPr>
          <p:cNvPr id="65" name="TextBox 64"/>
          <p:cNvSpPr txBox="1"/>
          <p:nvPr/>
        </p:nvSpPr>
        <p:spPr>
          <a:xfrm>
            <a:off x="1819300" y="1512837"/>
            <a:ext cx="685800" cy="400110"/>
          </a:xfrm>
          <a:prstGeom prst="rect">
            <a:avLst/>
          </a:prstGeom>
          <a:noFill/>
        </p:spPr>
        <p:txBody>
          <a:bodyPr wrap="square" rtlCol="0">
            <a:spAutoFit/>
          </a:bodyPr>
          <a:lstStyle/>
          <a:p>
            <a:pPr algn="ctr"/>
            <a:r>
              <a:rPr lang="en-US" sz="2000" b="1" dirty="0" smtClean="0">
                <a:solidFill>
                  <a:schemeClr val="tx2"/>
                </a:solidFill>
              </a:rPr>
              <a:t>A3</a:t>
            </a:r>
            <a:endParaRPr lang="en-US" sz="2000" b="1" dirty="0">
              <a:solidFill>
                <a:schemeClr val="tx2"/>
              </a:solidFill>
            </a:endParaRPr>
          </a:p>
        </p:txBody>
      </p:sp>
      <p:sp>
        <p:nvSpPr>
          <p:cNvPr id="66" name="TextBox 65"/>
          <p:cNvSpPr txBox="1"/>
          <p:nvPr/>
        </p:nvSpPr>
        <p:spPr>
          <a:xfrm>
            <a:off x="8015546" y="2936400"/>
            <a:ext cx="805345" cy="369332"/>
          </a:xfrm>
          <a:prstGeom prst="rect">
            <a:avLst/>
          </a:prstGeom>
          <a:noFill/>
        </p:spPr>
        <p:txBody>
          <a:bodyPr wrap="square" rtlCol="0">
            <a:spAutoFit/>
          </a:bodyPr>
          <a:lstStyle/>
          <a:p>
            <a:pPr algn="ctr"/>
            <a:r>
              <a:rPr lang="en-US" b="1" dirty="0" smtClean="0">
                <a:solidFill>
                  <a:schemeClr val="tx2"/>
                </a:solidFill>
              </a:rPr>
              <a:t>5 S</a:t>
            </a:r>
            <a:endParaRPr lang="en-US" b="1" dirty="0">
              <a:solidFill>
                <a:schemeClr val="tx2"/>
              </a:solidFill>
            </a:endParaRPr>
          </a:p>
        </p:txBody>
      </p:sp>
      <p:sp>
        <p:nvSpPr>
          <p:cNvPr id="67" name="TextBox 66"/>
          <p:cNvSpPr txBox="1"/>
          <p:nvPr/>
        </p:nvSpPr>
        <p:spPr>
          <a:xfrm>
            <a:off x="3651557" y="5834619"/>
            <a:ext cx="1536865" cy="646331"/>
          </a:xfrm>
          <a:prstGeom prst="rect">
            <a:avLst/>
          </a:prstGeom>
          <a:noFill/>
        </p:spPr>
        <p:txBody>
          <a:bodyPr wrap="square" rtlCol="0">
            <a:spAutoFit/>
          </a:bodyPr>
          <a:lstStyle/>
          <a:p>
            <a:pPr algn="ctr"/>
            <a:r>
              <a:rPr lang="en-US" b="1" dirty="0" smtClean="0">
                <a:solidFill>
                  <a:schemeClr val="tx2"/>
                </a:solidFill>
              </a:rPr>
              <a:t>Gemba </a:t>
            </a:r>
            <a:br>
              <a:rPr lang="en-US" b="1" dirty="0" smtClean="0">
                <a:solidFill>
                  <a:schemeClr val="tx2"/>
                </a:solidFill>
              </a:rPr>
            </a:br>
            <a:r>
              <a:rPr lang="en-US" b="1" dirty="0" smtClean="0">
                <a:solidFill>
                  <a:schemeClr val="tx2"/>
                </a:solidFill>
              </a:rPr>
              <a:t>Walk</a:t>
            </a:r>
            <a:endParaRPr lang="en-US" b="1" dirty="0">
              <a:solidFill>
                <a:schemeClr val="tx2"/>
              </a:solidFill>
            </a:endParaRPr>
          </a:p>
        </p:txBody>
      </p:sp>
      <p:sp>
        <p:nvSpPr>
          <p:cNvPr id="68" name="TextBox 67"/>
          <p:cNvSpPr txBox="1"/>
          <p:nvPr/>
        </p:nvSpPr>
        <p:spPr>
          <a:xfrm>
            <a:off x="2825445" y="1365069"/>
            <a:ext cx="1312913" cy="646331"/>
          </a:xfrm>
          <a:prstGeom prst="rect">
            <a:avLst/>
          </a:prstGeom>
          <a:noFill/>
        </p:spPr>
        <p:txBody>
          <a:bodyPr wrap="square" rtlCol="0">
            <a:spAutoFit/>
          </a:bodyPr>
          <a:lstStyle/>
          <a:p>
            <a:pPr algn="ctr"/>
            <a:r>
              <a:rPr lang="en-US" b="1" dirty="0" smtClean="0">
                <a:solidFill>
                  <a:schemeClr val="tx2"/>
                </a:solidFill>
              </a:rPr>
              <a:t>Brain-</a:t>
            </a:r>
            <a:br>
              <a:rPr lang="en-US" b="1" dirty="0" smtClean="0">
                <a:solidFill>
                  <a:schemeClr val="tx2"/>
                </a:solidFill>
              </a:rPr>
            </a:br>
            <a:r>
              <a:rPr lang="en-US" b="1" dirty="0" smtClean="0">
                <a:solidFill>
                  <a:schemeClr val="tx2"/>
                </a:solidFill>
              </a:rPr>
              <a:t>storming</a:t>
            </a:r>
            <a:endParaRPr lang="en-US" b="1" dirty="0">
              <a:solidFill>
                <a:schemeClr val="tx2"/>
              </a:solidFill>
            </a:endParaRPr>
          </a:p>
        </p:txBody>
      </p:sp>
      <p:sp>
        <p:nvSpPr>
          <p:cNvPr id="69" name="TextBox 68"/>
          <p:cNvSpPr txBox="1"/>
          <p:nvPr/>
        </p:nvSpPr>
        <p:spPr>
          <a:xfrm>
            <a:off x="119483" y="4627020"/>
            <a:ext cx="1281370" cy="923330"/>
          </a:xfrm>
          <a:prstGeom prst="rect">
            <a:avLst/>
          </a:prstGeom>
          <a:noFill/>
        </p:spPr>
        <p:txBody>
          <a:bodyPr wrap="square" rtlCol="0">
            <a:spAutoFit/>
          </a:bodyPr>
          <a:lstStyle/>
          <a:p>
            <a:pPr algn="ctr"/>
            <a:r>
              <a:rPr lang="en-US" b="1" dirty="0" smtClean="0">
                <a:solidFill>
                  <a:srgbClr val="C00000"/>
                </a:solidFill>
              </a:rPr>
              <a:t>Plan – Do – Study - Act</a:t>
            </a:r>
            <a:endParaRPr lang="en-US" b="1" dirty="0">
              <a:solidFill>
                <a:srgbClr val="C00000"/>
              </a:solidFill>
            </a:endParaRPr>
          </a:p>
        </p:txBody>
      </p:sp>
      <p:sp>
        <p:nvSpPr>
          <p:cNvPr id="70" name="TextBox 69"/>
          <p:cNvSpPr txBox="1"/>
          <p:nvPr/>
        </p:nvSpPr>
        <p:spPr>
          <a:xfrm>
            <a:off x="4824438" y="5167510"/>
            <a:ext cx="1261146" cy="646331"/>
          </a:xfrm>
          <a:prstGeom prst="rect">
            <a:avLst/>
          </a:prstGeom>
          <a:noFill/>
        </p:spPr>
        <p:txBody>
          <a:bodyPr wrap="square" rtlCol="0">
            <a:spAutoFit/>
          </a:bodyPr>
          <a:lstStyle/>
          <a:p>
            <a:pPr algn="ctr"/>
            <a:r>
              <a:rPr lang="en-US" b="1" dirty="0" smtClean="0">
                <a:solidFill>
                  <a:schemeClr val="tx2"/>
                </a:solidFill>
              </a:rPr>
              <a:t>Pull System</a:t>
            </a:r>
            <a:endParaRPr lang="en-US" b="1" dirty="0">
              <a:solidFill>
                <a:schemeClr val="tx2"/>
              </a:solidFill>
            </a:endParaRPr>
          </a:p>
        </p:txBody>
      </p:sp>
      <p:pic>
        <p:nvPicPr>
          <p:cNvPr id="71"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8990" y="2404055"/>
            <a:ext cx="1766021" cy="2366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05350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23</a:t>
            </a:fld>
            <a:endParaRPr lang="en-US" dirty="0">
              <a:latin typeface="+mn-lt"/>
            </a:endParaRPr>
          </a:p>
        </p:txBody>
      </p:sp>
      <p:sp>
        <p:nvSpPr>
          <p:cNvPr id="3" name="Text Placeholder 2"/>
          <p:cNvSpPr>
            <a:spLocks noGrp="1"/>
          </p:cNvSpPr>
          <p:nvPr>
            <p:ph type="body" sz="quarter" idx="11"/>
          </p:nvPr>
        </p:nvSpPr>
        <p:spPr/>
        <p:txBody>
          <a:bodyPr/>
          <a:lstStyle/>
          <a:p>
            <a:r>
              <a:rPr lang="en-US" dirty="0"/>
              <a:t>Quality Improvement (QI) </a:t>
            </a:r>
            <a:r>
              <a:rPr lang="en-US" dirty="0" smtClean="0"/>
              <a:t>Example</a:t>
            </a:r>
            <a:endParaRPr lang="en-US" dirty="0"/>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pic>
        <p:nvPicPr>
          <p:cNvPr id="10" name="Picture 9" descr="The Model for Improvement"/>
          <p:cNvPicPr/>
          <p:nvPr/>
        </p:nvPicPr>
        <p:blipFill>
          <a:blip r:embed="rId5">
            <a:extLst>
              <a:ext uri="{28A0092B-C50C-407E-A947-70E740481C1C}">
                <a14:useLocalDpi xmlns:a14="http://schemas.microsoft.com/office/drawing/2010/main" val="0"/>
              </a:ext>
            </a:extLst>
          </a:blip>
          <a:srcRect/>
          <a:stretch>
            <a:fillRect/>
          </a:stretch>
        </p:blipFill>
        <p:spPr bwMode="auto">
          <a:xfrm>
            <a:off x="6270552" y="1441860"/>
            <a:ext cx="1524000" cy="4216400"/>
          </a:xfrm>
          <a:prstGeom prst="rect">
            <a:avLst/>
          </a:prstGeom>
          <a:noFill/>
          <a:ln>
            <a:noFill/>
          </a:ln>
        </p:spPr>
      </p:pic>
      <p:sp>
        <p:nvSpPr>
          <p:cNvPr id="4" name="Rectangle 3"/>
          <p:cNvSpPr/>
          <p:nvPr/>
        </p:nvSpPr>
        <p:spPr>
          <a:xfrm>
            <a:off x="694944" y="1808494"/>
            <a:ext cx="5349240" cy="3170099"/>
          </a:xfrm>
          <a:prstGeom prst="rect">
            <a:avLst/>
          </a:prstGeom>
        </p:spPr>
        <p:txBody>
          <a:bodyPr wrap="square">
            <a:spAutoFit/>
          </a:bodyPr>
          <a:lstStyle/>
          <a:p>
            <a:r>
              <a:rPr lang="en-US" sz="2000" dirty="0">
                <a:solidFill>
                  <a:srgbClr val="333333"/>
                </a:solidFill>
                <a:latin typeface="Arial" panose="020B0604020202020204" pitchFamily="34" charset="0"/>
                <a:ea typeface="Times New Roman" panose="02020603050405020304" pitchFamily="18" charset="0"/>
              </a:rPr>
              <a:t>The PDSA cycle is shorthand for testing a change by developing a plan to test the change (Plan), carrying out the test (Do), observing and learning from the consequences (Study), and determining what modifications should be made to the test (Act). </a:t>
            </a:r>
            <a:endParaRPr lang="en-US" sz="2000" dirty="0" smtClean="0">
              <a:solidFill>
                <a:srgbClr val="333333"/>
              </a:solidFill>
              <a:latin typeface="Arial" panose="020B0604020202020204" pitchFamily="34" charset="0"/>
              <a:ea typeface="Times New Roman" panose="02020603050405020304" pitchFamily="18" charset="0"/>
            </a:endParaRPr>
          </a:p>
          <a:p>
            <a:endParaRPr lang="en-US" sz="2000" dirty="0">
              <a:solidFill>
                <a:srgbClr val="333333"/>
              </a:solidFill>
              <a:latin typeface="Arial" panose="020B0604020202020204" pitchFamily="34" charset="0"/>
              <a:ea typeface="Times New Roman" panose="02020603050405020304" pitchFamily="18" charset="0"/>
            </a:endParaRPr>
          </a:p>
          <a:p>
            <a:r>
              <a:rPr lang="en-US" sz="2000" dirty="0" smtClean="0">
                <a:solidFill>
                  <a:srgbClr val="333333"/>
                </a:solidFill>
                <a:latin typeface="Arial" panose="020B0604020202020204" pitchFamily="34" charset="0"/>
                <a:ea typeface="Times New Roman" panose="02020603050405020304" pitchFamily="18" charset="0"/>
              </a:rPr>
              <a:t>PDSA </a:t>
            </a:r>
            <a:r>
              <a:rPr lang="en-US" sz="2000" dirty="0">
                <a:solidFill>
                  <a:srgbClr val="333333"/>
                </a:solidFill>
                <a:latin typeface="Arial" panose="020B0604020202020204" pitchFamily="34" charset="0"/>
                <a:ea typeface="Times New Roman" panose="02020603050405020304" pitchFamily="18" charset="0"/>
              </a:rPr>
              <a:t>is the “action” portion of the Model for Improvement shown at right.</a:t>
            </a:r>
            <a:endParaRPr lang="en-US" sz="2000" dirty="0"/>
          </a:p>
        </p:txBody>
      </p:sp>
    </p:spTree>
    <p:extLst>
      <p:ext uri="{BB962C8B-B14F-4D97-AF65-F5344CB8AC3E}">
        <p14:creationId xmlns:p14="http://schemas.microsoft.com/office/powerpoint/2010/main" val="819187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24</a:t>
            </a:fld>
            <a:endParaRPr lang="en-US" dirty="0">
              <a:latin typeface="+mn-lt"/>
            </a:endParaRPr>
          </a:p>
        </p:txBody>
      </p:sp>
      <p:sp>
        <p:nvSpPr>
          <p:cNvPr id="3" name="Text Placeholder 2"/>
          <p:cNvSpPr>
            <a:spLocks noGrp="1"/>
          </p:cNvSpPr>
          <p:nvPr>
            <p:ph type="body" sz="quarter" idx="11"/>
          </p:nvPr>
        </p:nvSpPr>
        <p:spPr/>
        <p:txBody>
          <a:bodyPr/>
          <a:lstStyle/>
          <a:p>
            <a:r>
              <a:rPr lang="en-US" dirty="0"/>
              <a:t>Quality Improvement (QI) </a:t>
            </a:r>
            <a:r>
              <a:rPr lang="en-US" dirty="0" smtClean="0"/>
              <a:t>Cycle</a:t>
            </a:r>
            <a:endParaRPr lang="en-US" dirty="0"/>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4" name="Rectangle 3"/>
          <p:cNvSpPr/>
          <p:nvPr/>
        </p:nvSpPr>
        <p:spPr>
          <a:xfrm>
            <a:off x="758952" y="1892944"/>
            <a:ext cx="3557016" cy="4401205"/>
          </a:xfrm>
          <a:prstGeom prst="rect">
            <a:avLst/>
          </a:prstGeom>
        </p:spPr>
        <p:txBody>
          <a:bodyPr wrap="square">
            <a:spAutoFit/>
          </a:bodyPr>
          <a:lstStyle/>
          <a:p>
            <a:pPr marL="457200" lvl="0" indent="-457200">
              <a:spcBef>
                <a:spcPts val="1200"/>
              </a:spcBef>
              <a:spcAft>
                <a:spcPts val="1200"/>
              </a:spcAft>
              <a:buFont typeface="+mj-lt"/>
              <a:buAutoNum type="arabicPeriod"/>
            </a:pPr>
            <a:r>
              <a:rPr lang="en-US" sz="2000" dirty="0"/>
              <a:t>What are we trying to accomplish (Aim or long-range goal)?</a:t>
            </a:r>
          </a:p>
          <a:p>
            <a:pPr marL="457200" indent="-457200">
              <a:spcBef>
                <a:spcPts val="1200"/>
              </a:spcBef>
              <a:spcAft>
                <a:spcPts val="1200"/>
              </a:spcAft>
              <a:buFont typeface="+mj-lt"/>
              <a:buAutoNum type="arabicPeriod"/>
            </a:pPr>
            <a:r>
              <a:rPr lang="en-US" sz="2000" dirty="0" smtClean="0"/>
              <a:t>How </a:t>
            </a:r>
            <a:r>
              <a:rPr lang="en-US" sz="2000" dirty="0"/>
              <a:t>will we know that a change is an </a:t>
            </a:r>
            <a:r>
              <a:rPr lang="en-US" sz="2000" dirty="0" smtClean="0"/>
              <a:t>improvement</a:t>
            </a:r>
          </a:p>
          <a:p>
            <a:pPr marL="457200" indent="-457200">
              <a:spcBef>
                <a:spcPts val="1200"/>
              </a:spcBef>
              <a:spcAft>
                <a:spcPts val="1200"/>
              </a:spcAft>
              <a:buFont typeface="+mj-lt"/>
              <a:buAutoNum type="arabicPeriod"/>
            </a:pPr>
            <a:r>
              <a:rPr lang="en-US" sz="2000" dirty="0"/>
              <a:t>H</a:t>
            </a:r>
            <a:r>
              <a:rPr lang="en-US" sz="2000" dirty="0" smtClean="0"/>
              <a:t>ow </a:t>
            </a:r>
            <a:r>
              <a:rPr lang="en-US" sz="2000" dirty="0"/>
              <a:t>will we measure the test?</a:t>
            </a:r>
          </a:p>
          <a:p>
            <a:pPr marL="457200" lvl="0" indent="-457200">
              <a:spcBef>
                <a:spcPts val="1200"/>
              </a:spcBef>
              <a:spcAft>
                <a:spcPts val="1200"/>
              </a:spcAft>
              <a:buFont typeface="+mj-lt"/>
              <a:buAutoNum type="arabicPeriod"/>
            </a:pPr>
            <a:r>
              <a:rPr lang="en-US" sz="2000" dirty="0" smtClean="0"/>
              <a:t>What </a:t>
            </a:r>
            <a:r>
              <a:rPr lang="en-US" sz="2000" dirty="0"/>
              <a:t>changes can we make that will lead to improvement?</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457" y="2369923"/>
            <a:ext cx="3475735" cy="3619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353313" y="1137842"/>
            <a:ext cx="669340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t>Key Questions for a Quality Improvement Cycle</a:t>
            </a:r>
            <a:endParaRPr lang="en-US" sz="2400" dirty="0"/>
          </a:p>
        </p:txBody>
      </p:sp>
    </p:spTree>
    <p:extLst>
      <p:ext uri="{BB962C8B-B14F-4D97-AF65-F5344CB8AC3E}">
        <p14:creationId xmlns:p14="http://schemas.microsoft.com/office/powerpoint/2010/main" val="151404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25</a:t>
            </a:fld>
            <a:endParaRPr lang="en-US" dirty="0"/>
          </a:p>
        </p:txBody>
      </p:sp>
      <p:sp>
        <p:nvSpPr>
          <p:cNvPr id="3" name="Text Placeholder 2"/>
          <p:cNvSpPr>
            <a:spLocks noGrp="1"/>
          </p:cNvSpPr>
          <p:nvPr>
            <p:ph type="body" sz="quarter" idx="11"/>
          </p:nvPr>
        </p:nvSpPr>
        <p:spPr/>
        <p:txBody>
          <a:bodyPr/>
          <a:lstStyle/>
          <a:p>
            <a:r>
              <a:rPr lang="en-US" dirty="0" smtClean="0"/>
              <a:t>Mr. Potato Head Key Concepts</a:t>
            </a:r>
            <a:endParaRPr lang="en-US" dirty="0"/>
          </a:p>
        </p:txBody>
      </p:sp>
      <p:sp>
        <p:nvSpPr>
          <p:cNvPr id="4" name="Content Placeholder 3"/>
          <p:cNvSpPr>
            <a:spLocks noGrp="1"/>
          </p:cNvSpPr>
          <p:nvPr>
            <p:ph sz="quarter" idx="12"/>
          </p:nvPr>
        </p:nvSpPr>
        <p:spPr/>
        <p:txBody>
          <a:bodyPr/>
          <a:lstStyle/>
          <a:p>
            <a:r>
              <a:rPr lang="en-US" sz="2800" dirty="0" smtClean="0"/>
              <a:t>• </a:t>
            </a:r>
            <a:r>
              <a:rPr lang="en-US" sz="2800" dirty="0"/>
              <a:t>Rapid, small scale PDSA testing builds profound knowledge quickly.</a:t>
            </a:r>
          </a:p>
          <a:p>
            <a:r>
              <a:rPr lang="en-US" sz="2800" dirty="0"/>
              <a:t>• Planning a test, including prediction and measurement, increases learning.</a:t>
            </a:r>
          </a:p>
          <a:p>
            <a:r>
              <a:rPr lang="en-US" sz="2800" dirty="0"/>
              <a:t>• Planning and measurement are easy to do efficiently and routinely.</a:t>
            </a:r>
          </a:p>
          <a:p>
            <a:r>
              <a:rPr lang="en-US" sz="2800" dirty="0"/>
              <a:t>• Collaboration aids knowledge building and speeds learning for improvement.</a:t>
            </a:r>
          </a:p>
          <a:p>
            <a:r>
              <a:rPr lang="en-US" sz="2800" dirty="0"/>
              <a:t>• Testing creates knowledge faster than discussion and planning</a:t>
            </a:r>
            <a:r>
              <a:rPr lang="en-US" sz="2800" dirty="0" smtClean="0"/>
              <a:t>.</a:t>
            </a:r>
          </a:p>
          <a:p>
            <a:endParaRPr lang="en-US" dirty="0"/>
          </a:p>
          <a:p>
            <a:endParaRPr lang="en-US" dirty="0"/>
          </a:p>
        </p:txBody>
      </p:sp>
    </p:spTree>
    <p:extLst>
      <p:ext uri="{BB962C8B-B14F-4D97-AF65-F5344CB8AC3E}">
        <p14:creationId xmlns:p14="http://schemas.microsoft.com/office/powerpoint/2010/main" val="2612756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26</a:t>
            </a:fld>
            <a:endParaRPr lang="en-US" dirty="0"/>
          </a:p>
        </p:txBody>
      </p:sp>
      <p:sp>
        <p:nvSpPr>
          <p:cNvPr id="3" name="Text Placeholder 2"/>
          <p:cNvSpPr>
            <a:spLocks noGrp="1"/>
          </p:cNvSpPr>
          <p:nvPr>
            <p:ph type="body" sz="quarter" idx="11"/>
          </p:nvPr>
        </p:nvSpPr>
        <p:spPr/>
        <p:txBody>
          <a:bodyPr/>
          <a:lstStyle/>
          <a:p>
            <a:r>
              <a:rPr lang="en-US" dirty="0" smtClean="0"/>
              <a:t>Mr. Potato Head Objectives</a:t>
            </a:r>
            <a:endParaRPr lang="en-US" dirty="0"/>
          </a:p>
        </p:txBody>
      </p:sp>
      <p:sp>
        <p:nvSpPr>
          <p:cNvPr id="4" name="Content Placeholder 3"/>
          <p:cNvSpPr>
            <a:spLocks noGrp="1"/>
          </p:cNvSpPr>
          <p:nvPr>
            <p:ph sz="quarter" idx="12"/>
          </p:nvPr>
        </p:nvSpPr>
        <p:spPr/>
        <p:txBody>
          <a:bodyPr/>
          <a:lstStyle/>
          <a:p>
            <a:r>
              <a:rPr lang="en-US" sz="3200" dirty="0" smtClean="0"/>
              <a:t>• </a:t>
            </a:r>
            <a:r>
              <a:rPr lang="en-US" sz="3200" dirty="0"/>
              <a:t>Understand rapid cycle PDSA testing</a:t>
            </a:r>
          </a:p>
          <a:p>
            <a:r>
              <a:rPr lang="en-US" sz="3200" dirty="0"/>
              <a:t>• Understand how theory and prediction aid learning</a:t>
            </a:r>
          </a:p>
          <a:p>
            <a:r>
              <a:rPr lang="en-US" sz="3200" dirty="0"/>
              <a:t>• See how to collect real-time measurement</a:t>
            </a:r>
          </a:p>
          <a:p>
            <a:r>
              <a:rPr lang="en-US" sz="3200" dirty="0"/>
              <a:t>• Appreciate the opportunity for collaborative </a:t>
            </a:r>
            <a:r>
              <a:rPr lang="en-US" sz="3200" dirty="0" smtClean="0"/>
              <a:t>learning</a:t>
            </a:r>
          </a:p>
          <a:p>
            <a:endParaRPr lang="en-US" dirty="0"/>
          </a:p>
        </p:txBody>
      </p:sp>
    </p:spTree>
    <p:extLst>
      <p:ext uri="{BB962C8B-B14F-4D97-AF65-F5344CB8AC3E}">
        <p14:creationId xmlns:p14="http://schemas.microsoft.com/office/powerpoint/2010/main" val="1873092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27</a:t>
            </a:fld>
            <a:endParaRPr lang="en-US" dirty="0"/>
          </a:p>
        </p:txBody>
      </p:sp>
      <p:sp>
        <p:nvSpPr>
          <p:cNvPr id="3" name="Text Placeholder 2"/>
          <p:cNvSpPr>
            <a:spLocks noGrp="1"/>
          </p:cNvSpPr>
          <p:nvPr>
            <p:ph type="body" sz="quarter" idx="11"/>
          </p:nvPr>
        </p:nvSpPr>
        <p:spPr/>
        <p:txBody>
          <a:bodyPr/>
          <a:lstStyle/>
          <a:p>
            <a:r>
              <a:rPr lang="en-US" dirty="0" smtClean="0"/>
              <a:t>Mr. Potato Head Roles</a:t>
            </a:r>
            <a:endParaRPr lang="en-US" dirty="0"/>
          </a:p>
        </p:txBody>
      </p:sp>
      <p:sp>
        <p:nvSpPr>
          <p:cNvPr id="4" name="Content Placeholder 3"/>
          <p:cNvSpPr>
            <a:spLocks noGrp="1"/>
          </p:cNvSpPr>
          <p:nvPr>
            <p:ph sz="quarter" idx="12"/>
          </p:nvPr>
        </p:nvSpPr>
        <p:spPr/>
        <p:txBody>
          <a:bodyPr/>
          <a:lstStyle/>
          <a:p>
            <a:r>
              <a:rPr lang="en-US" sz="1600" b="1" dirty="0"/>
              <a:t>B</a:t>
            </a:r>
            <a:r>
              <a:rPr lang="en-US" sz="1600" b="1" dirty="0" smtClean="0"/>
              <a:t>uilder: </a:t>
            </a:r>
            <a:r>
              <a:rPr lang="en-US" sz="1600" dirty="0"/>
              <a:t>C</a:t>
            </a:r>
            <a:r>
              <a:rPr lang="en-US" sz="1600" dirty="0" smtClean="0"/>
              <a:t>onstruct Mr. Potato Head to reflect the photo exactly.</a:t>
            </a:r>
          </a:p>
          <a:p>
            <a:endParaRPr lang="en-US" sz="1600" b="1" dirty="0" smtClean="0"/>
          </a:p>
          <a:p>
            <a:r>
              <a:rPr lang="en-US" sz="1600" b="1" dirty="0" smtClean="0"/>
              <a:t>Timekeeper: </a:t>
            </a:r>
            <a:r>
              <a:rPr lang="en-US" sz="1600" dirty="0"/>
              <a:t>	Clock starts when the tester touches Mr. Potato Head. Clock stops when tester stops touching Mr. Potato Head AND says, “Time!”</a:t>
            </a:r>
          </a:p>
          <a:p>
            <a:endParaRPr lang="en-US" sz="1600" dirty="0" smtClean="0"/>
          </a:p>
          <a:p>
            <a:r>
              <a:rPr lang="en-US" sz="1600" dirty="0" smtClean="0"/>
              <a:t>PDSA</a:t>
            </a:r>
            <a:r>
              <a:rPr lang="en-US" sz="1600" b="1" dirty="0" smtClean="0"/>
              <a:t> Scribe: </a:t>
            </a:r>
            <a:r>
              <a:rPr lang="en-US" sz="1600" dirty="0"/>
              <a:t>Scribe track team’s data on PDSA tracker </a:t>
            </a:r>
            <a:r>
              <a:rPr lang="en-US" sz="1600" dirty="0" smtClean="0"/>
              <a:t>form.</a:t>
            </a:r>
          </a:p>
          <a:p>
            <a:endParaRPr lang="en-US" sz="1600" dirty="0"/>
          </a:p>
          <a:p>
            <a:r>
              <a:rPr lang="en-US" sz="1600" b="1" dirty="0" smtClean="0"/>
              <a:t>Inspector: </a:t>
            </a:r>
            <a:r>
              <a:rPr lang="en-US" sz="1600" dirty="0"/>
              <a:t>Inspectors assigns a score of one (1) </a:t>
            </a:r>
            <a:r>
              <a:rPr lang="en-US" sz="1600" dirty="0" smtClean="0"/>
              <a:t>– three (3). </a:t>
            </a:r>
          </a:p>
          <a:p>
            <a:r>
              <a:rPr lang="en-US" sz="1600" dirty="0"/>
              <a:t>	</a:t>
            </a:r>
            <a:r>
              <a:rPr lang="en-US" sz="1600" dirty="0" smtClean="0"/>
              <a:t>Score of 1 - One or </a:t>
            </a:r>
            <a:r>
              <a:rPr lang="en-US" sz="1600" dirty="0"/>
              <a:t>more of the required pieces are </a:t>
            </a:r>
            <a:r>
              <a:rPr lang="en-US" sz="1600" dirty="0" smtClean="0"/>
              <a:t>not </a:t>
            </a:r>
            <a:r>
              <a:rPr lang="en-US" sz="1600" dirty="0"/>
              <a:t>on Mr. Potato Head. </a:t>
            </a:r>
            <a:endParaRPr lang="en-US" sz="1600" dirty="0" smtClean="0"/>
          </a:p>
          <a:p>
            <a:r>
              <a:rPr lang="en-US" sz="1600" dirty="0"/>
              <a:t>	S</a:t>
            </a:r>
            <a:r>
              <a:rPr lang="en-US" sz="1600" dirty="0" smtClean="0"/>
              <a:t>core of 2 – All pieces </a:t>
            </a:r>
            <a:r>
              <a:rPr lang="en-US" sz="1600" dirty="0"/>
              <a:t>are on Mr. Potato Head, but one or more pieces is grossly out of </a:t>
            </a:r>
            <a:r>
              <a:rPr lang="en-US" sz="1600" dirty="0" smtClean="0"/>
              <a:t>place</a:t>
            </a:r>
            <a:r>
              <a:rPr lang="en-US" sz="1600" dirty="0"/>
              <a:t>. </a:t>
            </a:r>
            <a:endParaRPr lang="en-US" sz="1600" dirty="0" smtClean="0"/>
          </a:p>
          <a:p>
            <a:r>
              <a:rPr lang="en-US" sz="1600" dirty="0"/>
              <a:t>	S</a:t>
            </a:r>
            <a:r>
              <a:rPr lang="en-US" sz="1600" dirty="0" smtClean="0"/>
              <a:t>core </a:t>
            </a:r>
            <a:r>
              <a:rPr lang="en-US" sz="1600" dirty="0"/>
              <a:t>of </a:t>
            </a:r>
            <a:r>
              <a:rPr lang="en-US" sz="1600" dirty="0" smtClean="0"/>
              <a:t>3 - All </a:t>
            </a:r>
            <a:r>
              <a:rPr lang="en-US" sz="1600" dirty="0"/>
              <a:t>pieces are on Mr. Potato Head and positioned correctly.</a:t>
            </a:r>
          </a:p>
          <a:p>
            <a:r>
              <a:rPr lang="en-US" sz="1600" dirty="0"/>
              <a:t> </a:t>
            </a:r>
            <a:r>
              <a:rPr lang="en-US" sz="1600" b="1" i="1" dirty="0" smtClean="0"/>
              <a:t>	</a:t>
            </a:r>
            <a:r>
              <a:rPr lang="en-US" sz="1600" dirty="0" smtClean="0"/>
              <a:t>	</a:t>
            </a:r>
            <a:r>
              <a:rPr lang="en-US" sz="1600" dirty="0"/>
              <a:t> </a:t>
            </a:r>
          </a:p>
          <a:p>
            <a:r>
              <a:rPr lang="en-US" sz="1600" dirty="0" smtClean="0"/>
              <a:t>For </a:t>
            </a:r>
            <a:r>
              <a:rPr lang="en-US" sz="1600" dirty="0"/>
              <a:t>each cycle, make a “plan” to test a change idea and capture the time and accuracy scores predicted for the test. Tables may “do” their test and complete the “study” and “act” phases including documentation. Teams will wait for the facilitator’s instructions before initiating another test.</a:t>
            </a:r>
          </a:p>
          <a:p>
            <a:endParaRPr lang="en-US" dirty="0"/>
          </a:p>
          <a:p>
            <a:endParaRPr lang="en-US" dirty="0"/>
          </a:p>
        </p:txBody>
      </p:sp>
    </p:spTree>
    <p:extLst>
      <p:ext uri="{BB962C8B-B14F-4D97-AF65-F5344CB8AC3E}">
        <p14:creationId xmlns:p14="http://schemas.microsoft.com/office/powerpoint/2010/main" val="158300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28</a:t>
            </a:fld>
            <a:endParaRPr lang="en-US" dirty="0"/>
          </a:p>
        </p:txBody>
      </p:sp>
      <p:sp>
        <p:nvSpPr>
          <p:cNvPr id="3" name="Text Placeholder 2"/>
          <p:cNvSpPr>
            <a:spLocks noGrp="1"/>
          </p:cNvSpPr>
          <p:nvPr>
            <p:ph type="body" sz="quarter" idx="11"/>
          </p:nvPr>
        </p:nvSpPr>
        <p:spPr/>
        <p:txBody>
          <a:bodyPr/>
          <a:lstStyle/>
          <a:p>
            <a:r>
              <a:rPr lang="en-US" dirty="0" smtClean="0"/>
              <a:t>Mr. Potato Head Instructions:</a:t>
            </a:r>
            <a:endParaRPr lang="en-US" sz="2400" dirty="0"/>
          </a:p>
          <a:p>
            <a:endParaRPr lang="en-US" dirty="0"/>
          </a:p>
        </p:txBody>
      </p:sp>
      <p:sp>
        <p:nvSpPr>
          <p:cNvPr id="4" name="Content Placeholder 3"/>
          <p:cNvSpPr>
            <a:spLocks noGrp="1"/>
          </p:cNvSpPr>
          <p:nvPr>
            <p:ph sz="quarter" idx="12"/>
          </p:nvPr>
        </p:nvSpPr>
        <p:spPr>
          <a:xfrm>
            <a:off x="339725" y="862013"/>
            <a:ext cx="8375650" cy="5614405"/>
          </a:xfrm>
        </p:spPr>
        <p:txBody>
          <a:bodyPr/>
          <a:lstStyle/>
          <a:p>
            <a:pPr marL="342900" lvl="0" indent="-342900">
              <a:buAutoNum type="arabicPeriod"/>
            </a:pPr>
            <a:r>
              <a:rPr lang="en-US" sz="1600" dirty="0" smtClean="0"/>
              <a:t>Pick team name.</a:t>
            </a:r>
          </a:p>
          <a:p>
            <a:pPr marL="342900" lvl="0" indent="-342900">
              <a:buAutoNum type="arabicPeriod"/>
            </a:pPr>
            <a:endParaRPr lang="en-US" sz="1600" dirty="0"/>
          </a:p>
          <a:p>
            <a:pPr marL="342900" lvl="0" indent="-342900">
              <a:buAutoNum type="arabicPeriod"/>
            </a:pPr>
            <a:r>
              <a:rPr lang="en-US" sz="1600" dirty="0" smtClean="0"/>
              <a:t>Assign </a:t>
            </a:r>
            <a:r>
              <a:rPr lang="en-US" sz="1600" dirty="0"/>
              <a:t>roles to team members (</a:t>
            </a:r>
            <a:r>
              <a:rPr lang="en-US" sz="1600" i="1" dirty="0"/>
              <a:t>Builder, Timekeeper, PDSA scribe, Inspector)</a:t>
            </a:r>
            <a:endParaRPr lang="en-US" sz="1600" dirty="0"/>
          </a:p>
          <a:p>
            <a:pPr lvl="0"/>
            <a:endParaRPr lang="en-US" sz="1600" dirty="0" smtClean="0"/>
          </a:p>
          <a:p>
            <a:pPr lvl="0"/>
            <a:r>
              <a:rPr lang="en-US" sz="1600" dirty="0" smtClean="0"/>
              <a:t>3. Build </a:t>
            </a:r>
            <a:r>
              <a:rPr lang="en-US" sz="1600" dirty="0"/>
              <a:t>Mr. Potato Head as fast and accurately as possible</a:t>
            </a:r>
          </a:p>
          <a:p>
            <a:pPr lvl="0"/>
            <a:endParaRPr lang="en-US" sz="1600" dirty="0" smtClean="0"/>
          </a:p>
          <a:p>
            <a:pPr lvl="0"/>
            <a:r>
              <a:rPr lang="en-US" sz="1600" dirty="0"/>
              <a:t>4</a:t>
            </a:r>
            <a:r>
              <a:rPr lang="en-US" sz="1600" dirty="0" smtClean="0"/>
              <a:t>. Record </a:t>
            </a:r>
            <a:r>
              <a:rPr lang="en-US" sz="1600" dirty="0"/>
              <a:t>your </a:t>
            </a:r>
            <a:r>
              <a:rPr lang="en-US" sz="1600" dirty="0" smtClean="0"/>
              <a:t>results and pass to “runner”</a:t>
            </a:r>
          </a:p>
          <a:p>
            <a:pPr lvl="0"/>
            <a:endParaRPr lang="en-US" sz="1600" dirty="0" smtClean="0"/>
          </a:p>
          <a:p>
            <a:r>
              <a:rPr lang="en-US" sz="1600" dirty="0" smtClean="0"/>
              <a:t>5. </a:t>
            </a:r>
            <a:r>
              <a:rPr lang="en-US" sz="1600" dirty="0"/>
              <a:t>Teams </a:t>
            </a:r>
            <a:r>
              <a:rPr lang="en-US" sz="1600" dirty="0" smtClean="0"/>
              <a:t>stop </a:t>
            </a:r>
            <a:r>
              <a:rPr lang="en-US" sz="1600" dirty="0"/>
              <a:t>after each test to study results by comparing their actual </a:t>
            </a:r>
            <a:r>
              <a:rPr lang="en-US" sz="1600" dirty="0" smtClean="0"/>
              <a:t>time and </a:t>
            </a:r>
            <a:r>
              <a:rPr lang="en-US" sz="1600" dirty="0"/>
              <a:t>accuracy score with their predictions. </a:t>
            </a:r>
            <a:r>
              <a:rPr lang="en-US" sz="1600" dirty="0" smtClean="0"/>
              <a:t>Additionally</a:t>
            </a:r>
            <a:r>
              <a:rPr lang="en-US" sz="1600" dirty="0"/>
              <a:t>, discuss any observations</a:t>
            </a:r>
            <a:r>
              <a:rPr lang="en-US" sz="1600" dirty="0" smtClean="0"/>
              <a:t>.</a:t>
            </a:r>
          </a:p>
          <a:p>
            <a:pPr lvl="0"/>
            <a:endParaRPr lang="en-US" sz="1600" dirty="0" smtClean="0"/>
          </a:p>
          <a:p>
            <a:r>
              <a:rPr lang="en-US" sz="1600" dirty="0"/>
              <a:t>6</a:t>
            </a:r>
            <a:r>
              <a:rPr lang="en-US" sz="1600" dirty="0" smtClean="0"/>
              <a:t>. </a:t>
            </a:r>
            <a:r>
              <a:rPr lang="en-US" sz="1600" dirty="0"/>
              <a:t>B</a:t>
            </a:r>
            <a:r>
              <a:rPr lang="en-US" sz="1600" dirty="0" smtClean="0"/>
              <a:t>ased </a:t>
            </a:r>
            <a:r>
              <a:rPr lang="en-US" sz="1600" dirty="0"/>
              <a:t>on your test, should you adapt the change idea for another test</a:t>
            </a:r>
            <a:r>
              <a:rPr lang="en-US" sz="1600" dirty="0" smtClean="0"/>
              <a:t>, adopt </a:t>
            </a:r>
            <a:r>
              <a:rPr lang="en-US" sz="1600" dirty="0"/>
              <a:t>it, or abandon it.</a:t>
            </a:r>
          </a:p>
          <a:p>
            <a:pPr lvl="0"/>
            <a:endParaRPr lang="en-US" sz="1600" dirty="0" smtClean="0"/>
          </a:p>
          <a:p>
            <a:pPr lvl="0"/>
            <a:r>
              <a:rPr lang="en-US" sz="1600" dirty="0" smtClean="0"/>
              <a:t>7. After third </a:t>
            </a:r>
            <a:r>
              <a:rPr lang="en-US" sz="1600" dirty="0"/>
              <a:t>improvement loop consider:</a:t>
            </a:r>
          </a:p>
          <a:p>
            <a:pPr lvl="2"/>
            <a:r>
              <a:rPr lang="en-US" sz="1600" dirty="0"/>
              <a:t>Why is assembling something such as a Mr. Potato Head with a team a valuable way to learn about iterative tests of change?</a:t>
            </a:r>
          </a:p>
          <a:p>
            <a:pPr lvl="2"/>
            <a:r>
              <a:rPr lang="en-US" sz="1600" dirty="0"/>
              <a:t>Why is measurement a critical component of PDSA cycles?</a:t>
            </a:r>
          </a:p>
          <a:p>
            <a:endParaRPr lang="en-US" dirty="0"/>
          </a:p>
        </p:txBody>
      </p:sp>
    </p:spTree>
    <p:extLst>
      <p:ext uri="{BB962C8B-B14F-4D97-AF65-F5344CB8AC3E}">
        <p14:creationId xmlns:p14="http://schemas.microsoft.com/office/powerpoint/2010/main" val="203590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2</a:t>
            </a:fld>
            <a:endParaRPr lang="en-US" dirty="0"/>
          </a:p>
        </p:txBody>
      </p:sp>
      <p:sp>
        <p:nvSpPr>
          <p:cNvPr id="3" name="Text Placeholder 2"/>
          <p:cNvSpPr>
            <a:spLocks noGrp="1"/>
          </p:cNvSpPr>
          <p:nvPr>
            <p:ph type="body" sz="quarter" idx="11"/>
          </p:nvPr>
        </p:nvSpPr>
        <p:spPr/>
        <p:txBody>
          <a:bodyPr/>
          <a:lstStyle/>
          <a:p>
            <a:r>
              <a:rPr lang="en-US" dirty="0" smtClean="0"/>
              <a:t>Learning Objectives</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014124969"/>
              </p:ext>
            </p:extLst>
          </p:nvPr>
        </p:nvGraphicFramePr>
        <p:xfrm>
          <a:off x="339725" y="962597"/>
          <a:ext cx="8375650" cy="536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7927370" y="124356"/>
            <a:ext cx="1136430" cy="441945"/>
          </a:xfrm>
          <a:prstGeom prst="rect">
            <a:avLst/>
          </a:prstGeom>
        </p:spPr>
      </p:pic>
      <p:pic>
        <p:nvPicPr>
          <p:cNvPr id="8" name="Picture 7"/>
          <p:cNvPicPr/>
          <p:nvPr/>
        </p:nvPicPr>
        <p:blipFill>
          <a:blip r:embed="rId9">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197253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29</a:t>
            </a:fld>
            <a:endParaRPr lang="en-US" dirty="0">
              <a:latin typeface="+mn-lt"/>
            </a:endParaRPr>
          </a:p>
        </p:txBody>
      </p:sp>
      <p:sp>
        <p:nvSpPr>
          <p:cNvPr id="4" name="Text Placeholder 2"/>
          <p:cNvSpPr>
            <a:spLocks noGrp="1"/>
          </p:cNvSpPr>
          <p:nvPr>
            <p:ph type="body" sz="quarter" idx="11"/>
          </p:nvPr>
        </p:nvSpPr>
        <p:spPr>
          <a:xfrm>
            <a:off x="339725" y="192088"/>
            <a:ext cx="8375650" cy="573087"/>
          </a:xfrm>
        </p:spPr>
        <p:txBody>
          <a:bodyPr/>
          <a:lstStyle/>
          <a:p>
            <a:r>
              <a:rPr lang="en-US" dirty="0" smtClean="0">
                <a:solidFill>
                  <a:srgbClr val="559CBE"/>
                </a:solidFill>
                <a:latin typeface="+mn-lt"/>
              </a:rPr>
              <a:t>What is PDSA?</a:t>
            </a:r>
            <a:endParaRPr lang="en-US" dirty="0">
              <a:solidFill>
                <a:srgbClr val="559CBE"/>
              </a:solidFill>
              <a:latin typeface="+mn-lt"/>
            </a:endParaRPr>
          </a:p>
        </p:txBody>
      </p:sp>
      <p:sp>
        <p:nvSpPr>
          <p:cNvPr id="7" name="Rectangle 6"/>
          <p:cNvSpPr/>
          <p:nvPr/>
        </p:nvSpPr>
        <p:spPr>
          <a:xfrm>
            <a:off x="455912" y="1143631"/>
            <a:ext cx="8259463" cy="49523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3838">
              <a:spcAft>
                <a:spcPts val="600"/>
              </a:spcAft>
              <a:defRPr/>
            </a:pPr>
            <a:endParaRPr lang="en-US" sz="1600" dirty="0" smtClean="0">
              <a:solidFill>
                <a:schemeClr val="tx1"/>
              </a:solidFill>
            </a:endParaRPr>
          </a:p>
          <a:p>
            <a:pPr marL="914400" lvl="1" indent="-457200">
              <a:spcBef>
                <a:spcPts val="600"/>
              </a:spcBef>
              <a:spcAft>
                <a:spcPts val="600"/>
              </a:spcAft>
              <a:buFont typeface="+mj-lt"/>
              <a:buAutoNum type="arabicPeriod"/>
            </a:pPr>
            <a:r>
              <a:rPr lang="en-US" sz="2000" dirty="0">
                <a:solidFill>
                  <a:schemeClr val="tx1"/>
                </a:solidFill>
              </a:rPr>
              <a:t>Review </a:t>
            </a:r>
            <a:r>
              <a:rPr lang="en-US" sz="2000" u="sng" dirty="0">
                <a:solidFill>
                  <a:schemeClr val="tx1"/>
                </a:solidFill>
              </a:rPr>
              <a:t>Tool </a:t>
            </a:r>
            <a:r>
              <a:rPr lang="en-US" sz="2000" u="sng" dirty="0" smtClean="0">
                <a:solidFill>
                  <a:schemeClr val="tx1"/>
                </a:solidFill>
              </a:rPr>
              <a:t>3: Improving The Quality</a:t>
            </a:r>
            <a:r>
              <a:rPr lang="en-US" sz="2000" dirty="0" smtClean="0">
                <a:solidFill>
                  <a:schemeClr val="tx1"/>
                </a:solidFill>
              </a:rPr>
              <a:t> in </a:t>
            </a:r>
            <a:r>
              <a:rPr lang="en-US" sz="2000" dirty="0">
                <a:solidFill>
                  <a:schemeClr val="tx1"/>
                </a:solidFill>
              </a:rPr>
              <a:t>your </a:t>
            </a:r>
            <a:r>
              <a:rPr lang="en-US" sz="2000" dirty="0" smtClean="0">
                <a:solidFill>
                  <a:schemeClr val="tx1"/>
                </a:solidFill>
              </a:rPr>
              <a:t>Toolkit</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rPr>
              <a:t>Follow the instructions as just described for the Mr. Potato Head Exercise:</a:t>
            </a:r>
          </a:p>
          <a:p>
            <a:pPr marL="914400" lvl="1" indent="-457200">
              <a:spcBef>
                <a:spcPts val="600"/>
              </a:spcBef>
              <a:spcAft>
                <a:spcPts val="600"/>
              </a:spcAft>
              <a:buFont typeface="+mj-lt"/>
              <a:buAutoNum type="arabicPeriod"/>
            </a:pPr>
            <a:r>
              <a:rPr lang="en-US" sz="2000" dirty="0" smtClean="0">
                <a:solidFill>
                  <a:schemeClr val="tx1"/>
                </a:solidFill>
                <a:cs typeface="Arial"/>
              </a:rPr>
              <a:t>After each improvement loop consider:</a:t>
            </a:r>
          </a:p>
          <a:p>
            <a:pPr marL="1371600" lvl="2" indent="-457200" fontAlgn="t">
              <a:spcBef>
                <a:spcPts val="600"/>
              </a:spcBef>
              <a:spcAft>
                <a:spcPts val="600"/>
              </a:spcAft>
              <a:buFont typeface="Arial" panose="020B0604020202020204" pitchFamily="34" charset="0"/>
              <a:buChar char="•"/>
            </a:pPr>
            <a:r>
              <a:rPr lang="en-US" sz="2000" dirty="0">
                <a:solidFill>
                  <a:schemeClr val="tx1"/>
                </a:solidFill>
                <a:cs typeface="Arial"/>
              </a:rPr>
              <a:t>Why is assembling something such as a Mr. Potato Head </a:t>
            </a:r>
            <a:r>
              <a:rPr lang="en-US" sz="2000" dirty="0" smtClean="0">
                <a:solidFill>
                  <a:schemeClr val="tx1"/>
                </a:solidFill>
                <a:cs typeface="Arial"/>
              </a:rPr>
              <a:t>with </a:t>
            </a:r>
            <a:r>
              <a:rPr lang="en-US" sz="2000" dirty="0">
                <a:solidFill>
                  <a:schemeClr val="tx1"/>
                </a:solidFill>
                <a:cs typeface="Arial"/>
              </a:rPr>
              <a:t>a team a valuable way to learn about iterative tests of change?</a:t>
            </a:r>
          </a:p>
          <a:p>
            <a:pPr marL="1371600" lvl="2" indent="-457200" fontAlgn="t">
              <a:spcBef>
                <a:spcPts val="600"/>
              </a:spcBef>
              <a:spcAft>
                <a:spcPts val="600"/>
              </a:spcAft>
              <a:buFont typeface="Arial" panose="020B0604020202020204" pitchFamily="34" charset="0"/>
              <a:buChar char="•"/>
            </a:pPr>
            <a:r>
              <a:rPr lang="en-US" sz="2000" dirty="0">
                <a:solidFill>
                  <a:schemeClr val="tx1"/>
                </a:solidFill>
                <a:cs typeface="Arial"/>
              </a:rPr>
              <a:t>Why is measurement a critical component of PDSA cycles?</a:t>
            </a:r>
          </a:p>
          <a:p>
            <a:pPr marL="914400" lvl="1" indent="-457200">
              <a:spcBef>
                <a:spcPts val="600"/>
              </a:spcBef>
              <a:spcAft>
                <a:spcPts val="600"/>
              </a:spcAft>
              <a:buFont typeface="+mj-lt"/>
              <a:buAutoNum type="arabicPeriod"/>
            </a:pPr>
            <a:r>
              <a:rPr lang="en-US" sz="2000" dirty="0" smtClean="0">
                <a:solidFill>
                  <a:schemeClr val="tx1"/>
                </a:solidFill>
              </a:rPr>
              <a:t>Share your results with the group</a:t>
            </a:r>
            <a:endParaRPr lang="en-US" sz="2000" dirty="0">
              <a:solidFill>
                <a:schemeClr val="tx1"/>
              </a:solidFill>
            </a:endParaRPr>
          </a:p>
        </p:txBody>
      </p:sp>
      <p:sp>
        <p:nvSpPr>
          <p:cNvPr id="8" name="Rectangle 7"/>
          <p:cNvSpPr/>
          <p:nvPr/>
        </p:nvSpPr>
        <p:spPr>
          <a:xfrm>
            <a:off x="339725" y="1037892"/>
            <a:ext cx="7942658" cy="525964"/>
          </a:xfrm>
          <a:prstGeom prst="rect">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Follow these steps:</a:t>
            </a:r>
            <a:endParaRPr lang="en-US" sz="2000" dirty="0"/>
          </a:p>
        </p:txBody>
      </p:sp>
      <p:pic>
        <p:nvPicPr>
          <p:cNvPr id="9" name="Picture 8"/>
          <p:cNvPicPr>
            <a:picLocks noChangeAspect="1"/>
          </p:cNvPicPr>
          <p:nvPr/>
        </p:nvPicPr>
        <p:blipFill>
          <a:blip r:embed="rId3"/>
          <a:stretch>
            <a:fillRect/>
          </a:stretch>
        </p:blipFill>
        <p:spPr>
          <a:xfrm>
            <a:off x="7927370" y="124356"/>
            <a:ext cx="1136430" cy="44194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2849482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30</a:t>
            </a:fld>
            <a:endParaRPr lang="en-US" dirty="0">
              <a:latin typeface="+mn-lt"/>
            </a:endParaRPr>
          </a:p>
        </p:txBody>
      </p:sp>
      <p:sp>
        <p:nvSpPr>
          <p:cNvPr id="3" name="Content Placeholder 2"/>
          <p:cNvSpPr>
            <a:spLocks noGrp="1"/>
          </p:cNvSpPr>
          <p:nvPr>
            <p:ph sz="quarter" idx="11"/>
          </p:nvPr>
        </p:nvSpPr>
        <p:spPr>
          <a:xfrm>
            <a:off x="339725" y="5852160"/>
            <a:ext cx="7975600" cy="676656"/>
          </a:xfrm>
        </p:spPr>
        <p:txBody>
          <a:bodyPr/>
          <a:lstStyle/>
          <a:p>
            <a:r>
              <a:rPr lang="en-US" dirty="0" smtClean="0"/>
              <a:t>COMMUNICATION STYLES AND STRATEGIES</a:t>
            </a:r>
          </a:p>
        </p:txBody>
      </p:sp>
    </p:spTree>
    <p:extLst>
      <p:ext uri="{BB962C8B-B14F-4D97-AF65-F5344CB8AC3E}">
        <p14:creationId xmlns:p14="http://schemas.microsoft.com/office/powerpoint/2010/main" val="204971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31</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Communication Styles</a:t>
            </a:r>
            <a:endParaRPr lang="en-US" dirty="0"/>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graphicFrame>
        <p:nvGraphicFramePr>
          <p:cNvPr id="5" name="Diagram 4"/>
          <p:cNvGraphicFramePr/>
          <p:nvPr>
            <p:extLst>
              <p:ext uri="{D42A27DB-BD31-4B8C-83A1-F6EECF244321}">
                <p14:modId xmlns:p14="http://schemas.microsoft.com/office/powerpoint/2010/main" val="2838066482"/>
              </p:ext>
            </p:extLst>
          </p:nvPr>
        </p:nvGraphicFramePr>
        <p:xfrm>
          <a:off x="1225296" y="2113771"/>
          <a:ext cx="6885432" cy="23977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480187" y="4747378"/>
            <a:ext cx="8375650" cy="646331"/>
          </a:xfrm>
          <a:prstGeom prst="rect">
            <a:avLst/>
          </a:prstGeom>
          <a:noFill/>
        </p:spPr>
        <p:txBody>
          <a:bodyPr wrap="square" rtlCol="0">
            <a:spAutoFit/>
          </a:bodyPr>
          <a:lstStyle/>
          <a:p>
            <a:r>
              <a:rPr lang="en-US" i="1" dirty="0" smtClean="0"/>
              <a:t>Individuals </a:t>
            </a:r>
            <a:r>
              <a:rPr lang="en-US" i="1" dirty="0"/>
              <a:t>may favor a particular way of </a:t>
            </a:r>
            <a:r>
              <a:rPr lang="en-US" i="1" dirty="0" smtClean="0"/>
              <a:t>communicating yet they </a:t>
            </a:r>
            <a:r>
              <a:rPr lang="en-US" i="1" dirty="0"/>
              <a:t>can </a:t>
            </a:r>
            <a:r>
              <a:rPr lang="en-US" i="1" dirty="0" smtClean="0"/>
              <a:t>shift their </a:t>
            </a:r>
            <a:r>
              <a:rPr lang="en-US" i="1" dirty="0"/>
              <a:t>behavior to other communication styles </a:t>
            </a:r>
            <a:r>
              <a:rPr lang="en-US" i="1" dirty="0" smtClean="0"/>
              <a:t>to </a:t>
            </a:r>
            <a:r>
              <a:rPr lang="en-US" i="1" dirty="0"/>
              <a:t>suit a particular situation.</a:t>
            </a:r>
          </a:p>
        </p:txBody>
      </p:sp>
      <p:sp>
        <p:nvSpPr>
          <p:cNvPr id="9" name="Rectangle 8"/>
          <p:cNvSpPr/>
          <p:nvPr/>
        </p:nvSpPr>
        <p:spPr>
          <a:xfrm>
            <a:off x="480187" y="1259799"/>
            <a:ext cx="8375650" cy="646331"/>
          </a:xfrm>
          <a:prstGeom prst="rect">
            <a:avLst/>
          </a:prstGeom>
        </p:spPr>
        <p:txBody>
          <a:bodyPr wrap="square">
            <a:spAutoFit/>
          </a:bodyPr>
          <a:lstStyle/>
          <a:p>
            <a:r>
              <a:rPr lang="en-US" i="1" dirty="0"/>
              <a:t>Each person's communication style is a unique combination of their own innate skills and those </a:t>
            </a:r>
            <a:r>
              <a:rPr lang="en-US" i="1" dirty="0" smtClean="0"/>
              <a:t>learned through </a:t>
            </a:r>
            <a:r>
              <a:rPr lang="en-US" i="1" dirty="0"/>
              <a:t>experience. </a:t>
            </a:r>
          </a:p>
        </p:txBody>
      </p:sp>
    </p:spTree>
    <p:extLst>
      <p:ext uri="{BB962C8B-B14F-4D97-AF65-F5344CB8AC3E}">
        <p14:creationId xmlns:p14="http://schemas.microsoft.com/office/powerpoint/2010/main" val="3678161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32</a:t>
            </a:fld>
            <a:endParaRPr lang="en-US" dirty="0">
              <a:latin typeface="+mn-lt"/>
            </a:endParaRPr>
          </a:p>
        </p:txBody>
      </p:sp>
      <p:sp>
        <p:nvSpPr>
          <p:cNvPr id="3" name="Text Placeholder 2"/>
          <p:cNvSpPr>
            <a:spLocks noGrp="1"/>
          </p:cNvSpPr>
          <p:nvPr>
            <p:ph type="body" sz="quarter" idx="11"/>
          </p:nvPr>
        </p:nvSpPr>
        <p:spPr>
          <a:xfrm>
            <a:off x="304800" y="-9273"/>
            <a:ext cx="6964680" cy="867654"/>
          </a:xfrm>
        </p:spPr>
        <p:txBody>
          <a:bodyPr/>
          <a:lstStyle/>
          <a:p>
            <a:r>
              <a:rPr lang="en-US" dirty="0" smtClean="0">
                <a:latin typeface="+mn-lt"/>
              </a:rPr>
              <a:t>Why is Adapting Communication Style Important?</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4" name="Rectangle 3"/>
          <p:cNvSpPr/>
          <p:nvPr/>
        </p:nvSpPr>
        <p:spPr>
          <a:xfrm>
            <a:off x="3549269" y="4544509"/>
            <a:ext cx="2084832" cy="1169551"/>
          </a:xfrm>
          <a:prstGeom prst="rect">
            <a:avLst/>
          </a:prstGeom>
        </p:spPr>
        <p:txBody>
          <a:bodyPr wrap="square">
            <a:spAutoFit/>
          </a:bodyPr>
          <a:lstStyle/>
          <a:p>
            <a:pPr algn="ctr"/>
            <a:r>
              <a:rPr lang="en-US" sz="1400" dirty="0"/>
              <a:t>The concept of </a:t>
            </a:r>
            <a:r>
              <a:rPr lang="en-US" sz="1400" dirty="0" smtClean="0"/>
              <a:t>adapting communication styles is </a:t>
            </a:r>
            <a:r>
              <a:rPr lang="en-US" sz="1400" dirty="0"/>
              <a:t>important </a:t>
            </a:r>
            <a:r>
              <a:rPr lang="en-US" sz="1400" dirty="0" smtClean="0"/>
              <a:t>to support greater understanding and alignment in goals</a:t>
            </a:r>
            <a:endParaRPr lang="en-US" sz="1400" dirty="0"/>
          </a:p>
        </p:txBody>
      </p:sp>
      <p:graphicFrame>
        <p:nvGraphicFramePr>
          <p:cNvPr id="14" name="Diagram 13"/>
          <p:cNvGraphicFramePr/>
          <p:nvPr>
            <p:extLst>
              <p:ext uri="{D42A27DB-BD31-4B8C-83A1-F6EECF244321}">
                <p14:modId xmlns:p14="http://schemas.microsoft.com/office/powerpoint/2010/main" val="1943094827"/>
              </p:ext>
            </p:extLst>
          </p:nvPr>
        </p:nvGraphicFramePr>
        <p:xfrm>
          <a:off x="502920" y="1179576"/>
          <a:ext cx="8177530" cy="2747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Up Arrow 14"/>
          <p:cNvSpPr/>
          <p:nvPr/>
        </p:nvSpPr>
        <p:spPr>
          <a:xfrm>
            <a:off x="4321937" y="3639781"/>
            <a:ext cx="539496" cy="63093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671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33</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Communication Styles</a:t>
            </a:r>
            <a:endParaRPr lang="en-US" dirty="0"/>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graphicFrame>
        <p:nvGraphicFramePr>
          <p:cNvPr id="5" name="Diagram 4"/>
          <p:cNvGraphicFramePr/>
          <p:nvPr>
            <p:extLst>
              <p:ext uri="{D42A27DB-BD31-4B8C-83A1-F6EECF244321}">
                <p14:modId xmlns:p14="http://schemas.microsoft.com/office/powerpoint/2010/main" val="1719571557"/>
              </p:ext>
            </p:extLst>
          </p:nvPr>
        </p:nvGraphicFramePr>
        <p:xfrm>
          <a:off x="586025" y="969142"/>
          <a:ext cx="7909560" cy="53175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2322576" y="6490655"/>
            <a:ext cx="4572000" cy="261610"/>
          </a:xfrm>
          <a:prstGeom prst="rect">
            <a:avLst/>
          </a:prstGeom>
        </p:spPr>
        <p:txBody>
          <a:bodyPr>
            <a:spAutoFit/>
          </a:bodyPr>
          <a:lstStyle/>
          <a:p>
            <a:r>
              <a:rPr lang="en-US" sz="1100" dirty="0">
                <a:ea typeface="ＭＳ Ｐゴシック"/>
                <a:cs typeface="Arial" panose="020B0604020202020204" pitchFamily="34" charset="0"/>
                <a:sym typeface="Symbol" panose="05050102010706020507" pitchFamily="18" charset="2"/>
              </a:rPr>
              <a:t></a:t>
            </a:r>
            <a:r>
              <a:rPr lang="en-US" sz="1100" dirty="0">
                <a:ea typeface="ＭＳ Ｐゴシック"/>
                <a:cs typeface="Arial" panose="020B0604020202020204" pitchFamily="34" charset="0"/>
              </a:rPr>
              <a:t> </a:t>
            </a:r>
            <a:r>
              <a:rPr lang="en-US" sz="1100" u="sng" dirty="0">
                <a:solidFill>
                  <a:srgbClr val="0000FF"/>
                </a:solidFill>
                <a:ea typeface="ＭＳ Ｐゴシック"/>
                <a:cs typeface="Arial" panose="020B0604020202020204" pitchFamily="34" charset="0"/>
                <a:hlinkClick r:id="rId10"/>
              </a:rPr>
              <a:t>www.free-management-ebooks.com</a:t>
            </a:r>
            <a:r>
              <a:rPr lang="en-US" sz="1100" dirty="0">
                <a:ea typeface="ＭＳ Ｐゴシック"/>
                <a:cs typeface="Arial" panose="020B0604020202020204" pitchFamily="34" charset="0"/>
              </a:rPr>
              <a:t>  2013. All Rights Reserved</a:t>
            </a:r>
            <a:endParaRPr lang="en-US" sz="1100" dirty="0"/>
          </a:p>
        </p:txBody>
      </p:sp>
    </p:spTree>
    <p:extLst>
      <p:ext uri="{BB962C8B-B14F-4D97-AF65-F5344CB8AC3E}">
        <p14:creationId xmlns:p14="http://schemas.microsoft.com/office/powerpoint/2010/main" val="4151063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34</a:t>
            </a:fld>
            <a:endParaRPr lang="en-US" dirty="0">
              <a:latin typeface="+mn-lt"/>
            </a:endParaRPr>
          </a:p>
        </p:txBody>
      </p:sp>
      <p:sp>
        <p:nvSpPr>
          <p:cNvPr id="4" name="Text Placeholder 2"/>
          <p:cNvSpPr>
            <a:spLocks noGrp="1"/>
          </p:cNvSpPr>
          <p:nvPr>
            <p:ph type="body" sz="quarter" idx="11"/>
          </p:nvPr>
        </p:nvSpPr>
        <p:spPr>
          <a:xfrm>
            <a:off x="339725" y="192088"/>
            <a:ext cx="8375650" cy="573087"/>
          </a:xfrm>
        </p:spPr>
        <p:txBody>
          <a:bodyPr/>
          <a:lstStyle/>
          <a:p>
            <a:r>
              <a:rPr lang="en-US" dirty="0" smtClean="0">
                <a:solidFill>
                  <a:srgbClr val="559CBE"/>
                </a:solidFill>
                <a:latin typeface="+mn-lt"/>
              </a:rPr>
              <a:t>What is my communication style?</a:t>
            </a:r>
            <a:endParaRPr lang="en-US" dirty="0">
              <a:solidFill>
                <a:srgbClr val="559CBE"/>
              </a:solidFill>
              <a:latin typeface="+mn-lt"/>
            </a:endParaRPr>
          </a:p>
        </p:txBody>
      </p:sp>
      <p:sp>
        <p:nvSpPr>
          <p:cNvPr id="7" name="Rectangle 6"/>
          <p:cNvSpPr/>
          <p:nvPr/>
        </p:nvSpPr>
        <p:spPr>
          <a:xfrm>
            <a:off x="455912" y="1143631"/>
            <a:ext cx="8259463" cy="49523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3838">
              <a:spcAft>
                <a:spcPts val="600"/>
              </a:spcAft>
              <a:defRPr/>
            </a:pPr>
            <a:endParaRPr lang="en-US" sz="1600" dirty="0" smtClean="0">
              <a:solidFill>
                <a:schemeClr val="tx1"/>
              </a:solidFill>
            </a:endParaRPr>
          </a:p>
          <a:p>
            <a:pPr marL="914400" lvl="1" indent="-457200">
              <a:spcBef>
                <a:spcPts val="600"/>
              </a:spcBef>
              <a:spcAft>
                <a:spcPts val="600"/>
              </a:spcAft>
              <a:buFont typeface="+mj-lt"/>
              <a:buAutoNum type="arabicPeriod"/>
            </a:pPr>
            <a:r>
              <a:rPr lang="en-US" sz="2000" dirty="0">
                <a:solidFill>
                  <a:schemeClr val="tx1"/>
                </a:solidFill>
              </a:rPr>
              <a:t>Review </a:t>
            </a:r>
            <a:r>
              <a:rPr lang="en-US" sz="2000" u="sng" dirty="0">
                <a:solidFill>
                  <a:schemeClr val="tx1"/>
                </a:solidFill>
              </a:rPr>
              <a:t>Tool 4: Making the Connection</a:t>
            </a:r>
            <a:r>
              <a:rPr lang="en-US" sz="2000" dirty="0">
                <a:solidFill>
                  <a:schemeClr val="tx1"/>
                </a:solidFill>
              </a:rPr>
              <a:t> in your </a:t>
            </a:r>
            <a:r>
              <a:rPr lang="en-US" sz="2000" dirty="0" smtClean="0">
                <a:solidFill>
                  <a:schemeClr val="tx1"/>
                </a:solidFill>
              </a:rPr>
              <a:t>Toolkit</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cs typeface="Arial"/>
              </a:rPr>
              <a:t>Read </a:t>
            </a:r>
            <a:r>
              <a:rPr lang="en-US" sz="2000" dirty="0">
                <a:solidFill>
                  <a:schemeClr val="tx1"/>
                </a:solidFill>
                <a:cs typeface="Arial"/>
              </a:rPr>
              <a:t>the following statements </a:t>
            </a:r>
            <a:r>
              <a:rPr lang="en-US" sz="2000" dirty="0" smtClean="0">
                <a:solidFill>
                  <a:schemeClr val="tx1"/>
                </a:solidFill>
                <a:cs typeface="Arial"/>
              </a:rPr>
              <a:t>– check the boxes for those </a:t>
            </a:r>
            <a:r>
              <a:rPr lang="en-US" sz="2000" dirty="0">
                <a:solidFill>
                  <a:schemeClr val="tx1"/>
                </a:solidFill>
                <a:cs typeface="Arial"/>
              </a:rPr>
              <a:t>that you feel best describes how you like to behave when communicating with </a:t>
            </a:r>
            <a:r>
              <a:rPr lang="en-US" sz="2000" dirty="0" smtClean="0">
                <a:solidFill>
                  <a:schemeClr val="tx1"/>
                </a:solidFill>
                <a:cs typeface="Arial"/>
              </a:rPr>
              <a:t>others</a:t>
            </a:r>
            <a:endParaRPr lang="en-US" sz="2000" dirty="0">
              <a:solidFill>
                <a:schemeClr val="tx1"/>
              </a:solidFill>
              <a:cs typeface="Arial"/>
            </a:endParaRPr>
          </a:p>
          <a:p>
            <a:pPr marL="914400" lvl="1" indent="-457200">
              <a:spcBef>
                <a:spcPts val="600"/>
              </a:spcBef>
              <a:spcAft>
                <a:spcPts val="600"/>
              </a:spcAft>
              <a:buFont typeface="+mj-lt"/>
              <a:buAutoNum type="arabicPeriod"/>
            </a:pPr>
            <a:r>
              <a:rPr lang="en-US" sz="2000" dirty="0">
                <a:solidFill>
                  <a:schemeClr val="tx1"/>
                </a:solidFill>
                <a:cs typeface="Arial"/>
              </a:rPr>
              <a:t>Once you have read through all the statements </a:t>
            </a:r>
            <a:r>
              <a:rPr lang="en-US" sz="2000" dirty="0" smtClean="0">
                <a:solidFill>
                  <a:schemeClr val="tx1"/>
                </a:solidFill>
                <a:cs typeface="Arial"/>
              </a:rPr>
              <a:t>look </a:t>
            </a:r>
            <a:r>
              <a:rPr lang="en-US" sz="2000" dirty="0">
                <a:solidFill>
                  <a:schemeClr val="tx1"/>
                </a:solidFill>
                <a:cs typeface="Arial"/>
              </a:rPr>
              <a:t>at the number of </a:t>
            </a:r>
            <a:r>
              <a:rPr lang="en-US" sz="2000" dirty="0" smtClean="0">
                <a:solidFill>
                  <a:schemeClr val="tx1"/>
                </a:solidFill>
                <a:cs typeface="Arial"/>
              </a:rPr>
              <a:t>checks you </a:t>
            </a:r>
            <a:r>
              <a:rPr lang="en-US" sz="2000" dirty="0">
                <a:solidFill>
                  <a:schemeClr val="tx1"/>
                </a:solidFill>
                <a:cs typeface="Arial"/>
              </a:rPr>
              <a:t>have in each </a:t>
            </a:r>
            <a:r>
              <a:rPr lang="en-US" sz="2000" dirty="0" smtClean="0">
                <a:solidFill>
                  <a:schemeClr val="tx1"/>
                </a:solidFill>
                <a:cs typeface="Arial"/>
              </a:rPr>
              <a:t>section</a:t>
            </a:r>
          </a:p>
          <a:p>
            <a:pPr marL="914400" lvl="1" indent="-457200">
              <a:spcBef>
                <a:spcPts val="600"/>
              </a:spcBef>
              <a:spcAft>
                <a:spcPts val="600"/>
              </a:spcAft>
              <a:buFont typeface="+mj-lt"/>
              <a:buAutoNum type="arabicPeriod"/>
            </a:pPr>
            <a:r>
              <a:rPr lang="en-US" sz="2000" dirty="0" smtClean="0">
                <a:solidFill>
                  <a:schemeClr val="tx1"/>
                </a:solidFill>
                <a:cs typeface="Arial"/>
              </a:rPr>
              <a:t>Reflect on the natural communication style of your organization</a:t>
            </a:r>
          </a:p>
          <a:p>
            <a:pPr marL="914400" lvl="1" indent="-457200">
              <a:spcBef>
                <a:spcPts val="600"/>
              </a:spcBef>
              <a:spcAft>
                <a:spcPts val="600"/>
              </a:spcAft>
              <a:buFont typeface="+mj-lt"/>
              <a:buAutoNum type="arabicPeriod"/>
            </a:pPr>
            <a:r>
              <a:rPr lang="en-US" sz="2000" dirty="0">
                <a:solidFill>
                  <a:schemeClr val="tx1"/>
                </a:solidFill>
              </a:rPr>
              <a:t>Share at your table</a:t>
            </a:r>
          </a:p>
        </p:txBody>
      </p:sp>
      <p:sp>
        <p:nvSpPr>
          <p:cNvPr id="8" name="Rectangle 7"/>
          <p:cNvSpPr/>
          <p:nvPr/>
        </p:nvSpPr>
        <p:spPr>
          <a:xfrm>
            <a:off x="339725" y="1037892"/>
            <a:ext cx="7942658" cy="525964"/>
          </a:xfrm>
          <a:prstGeom prst="rect">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Follow these steps:</a:t>
            </a:r>
            <a:endParaRPr lang="en-US" sz="2000" dirty="0"/>
          </a:p>
        </p:txBody>
      </p:sp>
      <p:pic>
        <p:nvPicPr>
          <p:cNvPr id="9" name="Picture 8"/>
          <p:cNvPicPr>
            <a:picLocks noChangeAspect="1"/>
          </p:cNvPicPr>
          <p:nvPr/>
        </p:nvPicPr>
        <p:blipFill>
          <a:blip r:embed="rId3"/>
          <a:stretch>
            <a:fillRect/>
          </a:stretch>
        </p:blipFill>
        <p:spPr>
          <a:xfrm>
            <a:off x="7927370" y="124356"/>
            <a:ext cx="1136430" cy="44194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2727136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35</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t>Communication Styles</a:t>
            </a:r>
            <a:endParaRPr lang="en-US" dirty="0"/>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graphicFrame>
        <p:nvGraphicFramePr>
          <p:cNvPr id="5" name="Diagram 4"/>
          <p:cNvGraphicFramePr/>
          <p:nvPr>
            <p:extLst>
              <p:ext uri="{D42A27DB-BD31-4B8C-83A1-F6EECF244321}">
                <p14:modId xmlns:p14="http://schemas.microsoft.com/office/powerpoint/2010/main" val="401376426"/>
              </p:ext>
            </p:extLst>
          </p:nvPr>
        </p:nvGraphicFramePr>
        <p:xfrm>
          <a:off x="621792" y="1088136"/>
          <a:ext cx="7909560" cy="53175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2456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36</a:t>
            </a:fld>
            <a:endParaRPr lang="en-US" dirty="0">
              <a:latin typeface="+mn-lt"/>
            </a:endParaRPr>
          </a:p>
        </p:txBody>
      </p:sp>
      <p:sp>
        <p:nvSpPr>
          <p:cNvPr id="4" name="Text Placeholder 2"/>
          <p:cNvSpPr>
            <a:spLocks noGrp="1"/>
          </p:cNvSpPr>
          <p:nvPr>
            <p:ph type="body" sz="quarter" idx="11"/>
          </p:nvPr>
        </p:nvSpPr>
        <p:spPr>
          <a:xfrm>
            <a:off x="339725" y="192088"/>
            <a:ext cx="8375650" cy="573087"/>
          </a:xfrm>
        </p:spPr>
        <p:txBody>
          <a:bodyPr/>
          <a:lstStyle/>
          <a:p>
            <a:r>
              <a:rPr lang="en-US" dirty="0" smtClean="0">
                <a:solidFill>
                  <a:srgbClr val="559CBE"/>
                </a:solidFill>
                <a:latin typeface="+mn-lt"/>
              </a:rPr>
              <a:t>How can I adapt my communication style?</a:t>
            </a:r>
            <a:endParaRPr lang="en-US" dirty="0">
              <a:solidFill>
                <a:srgbClr val="559CBE"/>
              </a:solidFill>
              <a:latin typeface="+mn-lt"/>
            </a:endParaRPr>
          </a:p>
        </p:txBody>
      </p:sp>
      <p:sp>
        <p:nvSpPr>
          <p:cNvPr id="7" name="Rectangle 6"/>
          <p:cNvSpPr/>
          <p:nvPr/>
        </p:nvSpPr>
        <p:spPr>
          <a:xfrm>
            <a:off x="482056" y="1011922"/>
            <a:ext cx="8259463" cy="540347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3838">
              <a:spcAft>
                <a:spcPts val="600"/>
              </a:spcAft>
              <a:defRPr/>
            </a:pPr>
            <a:endParaRPr lang="en-US" sz="1600" dirty="0" smtClean="0">
              <a:solidFill>
                <a:schemeClr val="tx1"/>
              </a:solidFill>
            </a:endParaRPr>
          </a:p>
          <a:p>
            <a:pPr marL="914400" lvl="1" indent="-457200">
              <a:spcBef>
                <a:spcPts val="600"/>
              </a:spcBef>
              <a:spcAft>
                <a:spcPts val="600"/>
              </a:spcAft>
              <a:buFont typeface="+mj-lt"/>
              <a:buAutoNum type="arabicPeriod"/>
            </a:pPr>
            <a:r>
              <a:rPr lang="en-US" sz="2000" dirty="0">
                <a:solidFill>
                  <a:schemeClr val="tx1"/>
                </a:solidFill>
              </a:rPr>
              <a:t>Review </a:t>
            </a:r>
            <a:r>
              <a:rPr lang="en-US" sz="2000" u="sng" dirty="0">
                <a:solidFill>
                  <a:schemeClr val="tx1"/>
                </a:solidFill>
              </a:rPr>
              <a:t>Tool </a:t>
            </a:r>
            <a:r>
              <a:rPr lang="en-US" sz="2000" u="sng" dirty="0" smtClean="0">
                <a:solidFill>
                  <a:schemeClr val="tx1"/>
                </a:solidFill>
              </a:rPr>
              <a:t>4: Making the Connection</a:t>
            </a:r>
            <a:r>
              <a:rPr lang="en-US" sz="2000" dirty="0" smtClean="0">
                <a:solidFill>
                  <a:schemeClr val="tx1"/>
                </a:solidFill>
              </a:rPr>
              <a:t> in </a:t>
            </a:r>
            <a:r>
              <a:rPr lang="en-US" sz="2000" dirty="0">
                <a:solidFill>
                  <a:schemeClr val="tx1"/>
                </a:solidFill>
              </a:rPr>
              <a:t>your </a:t>
            </a:r>
            <a:r>
              <a:rPr lang="en-US" sz="2000" dirty="0" smtClean="0">
                <a:solidFill>
                  <a:schemeClr val="tx1"/>
                </a:solidFill>
              </a:rPr>
              <a:t>Toolkit</a:t>
            </a:r>
            <a:endParaRPr lang="en-US" sz="2000" dirty="0">
              <a:solidFill>
                <a:schemeClr val="tx1"/>
              </a:solidFill>
            </a:endParaRPr>
          </a:p>
          <a:p>
            <a:pPr marL="914400" lvl="1" indent="-457200">
              <a:spcBef>
                <a:spcPts val="600"/>
              </a:spcBef>
              <a:spcAft>
                <a:spcPts val="600"/>
              </a:spcAft>
              <a:buClr>
                <a:schemeClr val="tx1"/>
              </a:buClr>
              <a:buFont typeface="+mj-lt"/>
              <a:buAutoNum type="arabicPeriod"/>
              <a:defRPr/>
            </a:pPr>
            <a:r>
              <a:rPr lang="en-US" sz="2000" dirty="0">
                <a:solidFill>
                  <a:schemeClr val="tx1"/>
                </a:solidFill>
                <a:cs typeface="Arial"/>
              </a:rPr>
              <a:t>Think of a difficult </a:t>
            </a:r>
            <a:r>
              <a:rPr lang="en-US" sz="2000" dirty="0" smtClean="0">
                <a:solidFill>
                  <a:schemeClr val="tx1"/>
                </a:solidFill>
                <a:cs typeface="Arial"/>
              </a:rPr>
              <a:t>conversation (personal or work). </a:t>
            </a:r>
            <a:r>
              <a:rPr lang="en-US" sz="2000" dirty="0">
                <a:solidFill>
                  <a:schemeClr val="tx1"/>
                </a:solidFill>
                <a:cs typeface="Arial"/>
              </a:rPr>
              <a:t>Determine which </a:t>
            </a:r>
            <a:r>
              <a:rPr lang="en-US" sz="2000" dirty="0" smtClean="0">
                <a:solidFill>
                  <a:schemeClr val="tx1"/>
                </a:solidFill>
                <a:cs typeface="Arial"/>
              </a:rPr>
              <a:t>styles fit that conversation</a:t>
            </a:r>
          </a:p>
          <a:p>
            <a:pPr marL="914400" lvl="1" indent="-457200">
              <a:spcBef>
                <a:spcPts val="600"/>
              </a:spcBef>
              <a:spcAft>
                <a:spcPts val="600"/>
              </a:spcAft>
              <a:buClr>
                <a:schemeClr val="tx1"/>
              </a:buClr>
              <a:buFont typeface="+mj-lt"/>
              <a:buAutoNum type="arabicPeriod"/>
              <a:defRPr/>
            </a:pPr>
            <a:r>
              <a:rPr lang="en-US" sz="2000" dirty="0" smtClean="0">
                <a:solidFill>
                  <a:schemeClr val="tx1"/>
                </a:solidFill>
                <a:cs typeface="Arial"/>
              </a:rPr>
              <a:t>If you could revisit this conversation, use the grid to think through the changes to your approach, overarching message and talking points</a:t>
            </a:r>
          </a:p>
          <a:p>
            <a:pPr marL="914400" lvl="1" indent="-457200">
              <a:spcBef>
                <a:spcPts val="600"/>
              </a:spcBef>
              <a:spcAft>
                <a:spcPts val="600"/>
              </a:spcAft>
              <a:buClr>
                <a:schemeClr val="tx1"/>
              </a:buClr>
              <a:buFont typeface="+mj-lt"/>
              <a:buAutoNum type="arabicPeriod"/>
              <a:tabLst>
                <a:tab pos="719138" algn="r"/>
                <a:tab pos="1343025" algn="l"/>
              </a:tabLst>
              <a:defRPr/>
            </a:pPr>
            <a:r>
              <a:rPr lang="en-US" sz="2000" dirty="0">
                <a:solidFill>
                  <a:schemeClr val="tx1"/>
                </a:solidFill>
                <a:cs typeface="Arial"/>
              </a:rPr>
              <a:t>Breaking into groups of two, brief your partner on </a:t>
            </a:r>
            <a:r>
              <a:rPr lang="en-US" sz="2000" dirty="0" smtClean="0">
                <a:solidFill>
                  <a:schemeClr val="tx1"/>
                </a:solidFill>
                <a:cs typeface="Arial"/>
              </a:rPr>
              <a:t>the situation</a:t>
            </a:r>
          </a:p>
          <a:p>
            <a:pPr marL="914400" lvl="1" indent="-457200">
              <a:spcBef>
                <a:spcPts val="600"/>
              </a:spcBef>
              <a:spcAft>
                <a:spcPts val="600"/>
              </a:spcAft>
              <a:buClr>
                <a:schemeClr val="tx1"/>
              </a:buClr>
              <a:buFont typeface="+mj-lt"/>
              <a:buAutoNum type="arabicPeriod"/>
              <a:tabLst>
                <a:tab pos="719138" algn="r"/>
                <a:tab pos="1343025" algn="l"/>
              </a:tabLst>
              <a:defRPr/>
            </a:pPr>
            <a:r>
              <a:rPr lang="en-US" sz="2000" dirty="0" smtClean="0">
                <a:solidFill>
                  <a:schemeClr val="tx1"/>
                </a:solidFill>
                <a:cs typeface="Arial"/>
              </a:rPr>
              <a:t>Share your message and talking points</a:t>
            </a:r>
          </a:p>
          <a:p>
            <a:pPr marL="914400" lvl="1" indent="-457200">
              <a:spcBef>
                <a:spcPts val="600"/>
              </a:spcBef>
              <a:spcAft>
                <a:spcPts val="600"/>
              </a:spcAft>
              <a:buClr>
                <a:schemeClr val="tx1"/>
              </a:buClr>
              <a:buFont typeface="+mj-lt"/>
              <a:buAutoNum type="arabicPeriod"/>
              <a:tabLst>
                <a:tab pos="719138" algn="r"/>
                <a:tab pos="1343025" algn="l"/>
              </a:tabLst>
              <a:defRPr/>
            </a:pPr>
            <a:r>
              <a:rPr lang="en-US" sz="2000" dirty="0">
                <a:solidFill>
                  <a:schemeClr val="tx1"/>
                </a:solidFill>
                <a:cs typeface="Arial"/>
              </a:rPr>
              <a:t>Get feedback from your partner on how effective they felt you were</a:t>
            </a:r>
          </a:p>
          <a:p>
            <a:pPr marL="914400" lvl="1" indent="-457200">
              <a:spcBef>
                <a:spcPts val="600"/>
              </a:spcBef>
              <a:spcAft>
                <a:spcPts val="600"/>
              </a:spcAft>
              <a:buClr>
                <a:schemeClr val="tx1"/>
              </a:buClr>
              <a:buFont typeface="+mj-lt"/>
              <a:buAutoNum type="arabicPeriod"/>
              <a:tabLst>
                <a:tab pos="719138" algn="r"/>
                <a:tab pos="1343025" algn="l"/>
              </a:tabLst>
              <a:defRPr/>
            </a:pPr>
            <a:r>
              <a:rPr lang="en-US" sz="2000" dirty="0">
                <a:solidFill>
                  <a:schemeClr val="tx1"/>
                </a:solidFill>
                <a:cs typeface="Arial"/>
              </a:rPr>
              <a:t>Once you are finished, switch and do the </a:t>
            </a:r>
            <a:r>
              <a:rPr lang="en-US" sz="2000" dirty="0" smtClean="0">
                <a:solidFill>
                  <a:schemeClr val="tx1"/>
                </a:solidFill>
                <a:cs typeface="Arial"/>
              </a:rPr>
              <a:t>“real play” </a:t>
            </a:r>
            <a:r>
              <a:rPr lang="en-US" sz="2000" dirty="0">
                <a:solidFill>
                  <a:schemeClr val="tx1"/>
                </a:solidFill>
                <a:cs typeface="Arial"/>
              </a:rPr>
              <a:t>in your partners </a:t>
            </a:r>
            <a:r>
              <a:rPr lang="en-US" sz="2000" dirty="0" smtClean="0">
                <a:solidFill>
                  <a:schemeClr val="tx1"/>
                </a:solidFill>
                <a:cs typeface="Arial"/>
              </a:rPr>
              <a:t>situation </a:t>
            </a:r>
            <a:endParaRPr lang="en-US" sz="2000" dirty="0">
              <a:solidFill>
                <a:schemeClr val="tx1"/>
              </a:solidFill>
              <a:cs typeface="Arial"/>
            </a:endParaRPr>
          </a:p>
        </p:txBody>
      </p:sp>
      <p:sp>
        <p:nvSpPr>
          <p:cNvPr id="8" name="Rectangle 7"/>
          <p:cNvSpPr/>
          <p:nvPr/>
        </p:nvSpPr>
        <p:spPr>
          <a:xfrm>
            <a:off x="365869" y="906183"/>
            <a:ext cx="7942658" cy="525964"/>
          </a:xfrm>
          <a:prstGeom prst="rect">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Follow these steps:</a:t>
            </a:r>
            <a:endParaRPr lang="en-US" sz="2000" dirty="0"/>
          </a:p>
        </p:txBody>
      </p:sp>
      <p:pic>
        <p:nvPicPr>
          <p:cNvPr id="9" name="Picture 8"/>
          <p:cNvPicPr>
            <a:picLocks noChangeAspect="1"/>
          </p:cNvPicPr>
          <p:nvPr/>
        </p:nvPicPr>
        <p:blipFill>
          <a:blip r:embed="rId3"/>
          <a:stretch>
            <a:fillRect/>
          </a:stretch>
        </p:blipFill>
        <p:spPr>
          <a:xfrm>
            <a:off x="7927370" y="124356"/>
            <a:ext cx="1136430" cy="44194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146832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37</a:t>
            </a:fld>
            <a:endParaRPr lang="en-US" dirty="0">
              <a:latin typeface="+mn-lt"/>
            </a:endParaRPr>
          </a:p>
        </p:txBody>
      </p:sp>
      <p:sp>
        <p:nvSpPr>
          <p:cNvPr id="6" name="Text Placeholder 1"/>
          <p:cNvSpPr>
            <a:spLocks noGrp="1"/>
          </p:cNvSpPr>
          <p:nvPr>
            <p:ph type="body" sz="quarter" idx="11"/>
          </p:nvPr>
        </p:nvSpPr>
        <p:spPr>
          <a:xfrm>
            <a:off x="339725" y="192088"/>
            <a:ext cx="8375650" cy="573087"/>
          </a:xfrm>
        </p:spPr>
        <p:txBody>
          <a:bodyPr/>
          <a:lstStyle/>
          <a:p>
            <a:r>
              <a:rPr lang="en-US" dirty="0" smtClean="0">
                <a:latin typeface="+mn-lt"/>
              </a:rPr>
              <a:t>TOOL #4: Making the Connection</a:t>
            </a:r>
            <a:endParaRPr lang="en-US" dirty="0">
              <a:latin typeface="+mn-lt"/>
            </a:endParaRPr>
          </a:p>
        </p:txBody>
      </p:sp>
      <p:pic>
        <p:nvPicPr>
          <p:cNvPr id="14" name="Picture 13"/>
          <p:cNvPicPr>
            <a:picLocks noChangeAspect="1"/>
          </p:cNvPicPr>
          <p:nvPr/>
        </p:nvPicPr>
        <p:blipFill>
          <a:blip r:embed="rId3"/>
          <a:stretch>
            <a:fillRect/>
          </a:stretch>
        </p:blipFill>
        <p:spPr>
          <a:xfrm>
            <a:off x="7927370" y="124356"/>
            <a:ext cx="1136430" cy="441945"/>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16" name="TextBox 15"/>
          <p:cNvSpPr txBox="1"/>
          <p:nvPr/>
        </p:nvSpPr>
        <p:spPr>
          <a:xfrm>
            <a:off x="339726" y="1422183"/>
            <a:ext cx="8375650" cy="4524315"/>
          </a:xfrm>
          <a:prstGeom prst="rect">
            <a:avLst/>
          </a:prstGeom>
          <a:noFill/>
        </p:spPr>
        <p:txBody>
          <a:bodyPr wrap="square" rtlCol="0">
            <a:spAutoFit/>
          </a:bodyPr>
          <a:lstStyle/>
          <a:p>
            <a:pPr marL="742950" indent="-742950">
              <a:buFont typeface="+mj-lt"/>
              <a:buAutoNum type="arabicPeriod"/>
            </a:pPr>
            <a:r>
              <a:rPr lang="en-US" sz="3200" dirty="0" smtClean="0"/>
              <a:t>Adapting your communication style, how </a:t>
            </a:r>
            <a:r>
              <a:rPr lang="en-US" sz="3200" dirty="0"/>
              <a:t>was this experience </a:t>
            </a:r>
            <a:r>
              <a:rPr lang="en-US" sz="3200" dirty="0" smtClean="0"/>
              <a:t>different?</a:t>
            </a:r>
          </a:p>
          <a:p>
            <a:pPr marL="742950" indent="-742950">
              <a:buFont typeface="+mj-lt"/>
              <a:buAutoNum type="arabicPeriod"/>
            </a:pPr>
            <a:endParaRPr lang="en-US" sz="3200" dirty="0"/>
          </a:p>
          <a:p>
            <a:pPr marL="742950" indent="-742950">
              <a:buFont typeface="+mj-lt"/>
              <a:buAutoNum type="arabicPeriod"/>
            </a:pPr>
            <a:r>
              <a:rPr lang="en-US" sz="3200" dirty="0" smtClean="0"/>
              <a:t>What were the </a:t>
            </a:r>
            <a:r>
              <a:rPr lang="en-US" sz="3200" dirty="0"/>
              <a:t>challenges or </a:t>
            </a:r>
            <a:r>
              <a:rPr lang="en-US" sz="3200" dirty="0" smtClean="0"/>
              <a:t>difficulties adapting your communication style?</a:t>
            </a:r>
          </a:p>
          <a:p>
            <a:endParaRPr lang="en-US" sz="3200" dirty="0" smtClean="0"/>
          </a:p>
          <a:p>
            <a:pPr marL="742950" indent="-742950">
              <a:buFont typeface="+mj-lt"/>
              <a:buAutoNum type="arabicPeriod"/>
            </a:pPr>
            <a:r>
              <a:rPr lang="en-US" sz="3200" dirty="0" smtClean="0"/>
              <a:t>Any </a:t>
            </a:r>
            <a:r>
              <a:rPr lang="en-US" sz="3200" dirty="0"/>
              <a:t>insights or possible </a:t>
            </a:r>
            <a:r>
              <a:rPr lang="en-US" sz="3200" dirty="0" smtClean="0"/>
              <a:t>future applications related to adapting your communication style?</a:t>
            </a:r>
            <a:endParaRPr lang="en-US" sz="3200" dirty="0"/>
          </a:p>
        </p:txBody>
      </p:sp>
    </p:spTree>
    <p:extLst>
      <p:ext uri="{BB962C8B-B14F-4D97-AF65-F5344CB8AC3E}">
        <p14:creationId xmlns:p14="http://schemas.microsoft.com/office/powerpoint/2010/main" val="3116096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38</a:t>
            </a:fld>
            <a:endParaRPr lang="en-US" dirty="0">
              <a:latin typeface="+mn-lt"/>
            </a:endParaRPr>
          </a:p>
        </p:txBody>
      </p:sp>
      <p:sp>
        <p:nvSpPr>
          <p:cNvPr id="3" name="Content Placeholder 2"/>
          <p:cNvSpPr>
            <a:spLocks noGrp="1"/>
          </p:cNvSpPr>
          <p:nvPr>
            <p:ph sz="quarter" idx="11"/>
          </p:nvPr>
        </p:nvSpPr>
        <p:spPr>
          <a:xfrm>
            <a:off x="339725" y="5852160"/>
            <a:ext cx="7975600" cy="676656"/>
          </a:xfrm>
        </p:spPr>
        <p:txBody>
          <a:bodyPr/>
          <a:lstStyle/>
          <a:p>
            <a:r>
              <a:rPr lang="en-US" dirty="0" smtClean="0"/>
              <a:t>ACTION PLANNING</a:t>
            </a:r>
          </a:p>
        </p:txBody>
      </p:sp>
    </p:spTree>
    <p:extLst>
      <p:ext uri="{BB962C8B-B14F-4D97-AF65-F5344CB8AC3E}">
        <p14:creationId xmlns:p14="http://schemas.microsoft.com/office/powerpoint/2010/main" val="2795263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3</a:t>
            </a:fld>
            <a:endParaRPr lang="en-US" dirty="0"/>
          </a:p>
        </p:txBody>
      </p:sp>
      <p:sp>
        <p:nvSpPr>
          <p:cNvPr id="3" name="Text Placeholder 2"/>
          <p:cNvSpPr>
            <a:spLocks noGrp="1"/>
          </p:cNvSpPr>
          <p:nvPr>
            <p:ph type="body" sz="quarter" idx="11"/>
          </p:nvPr>
        </p:nvSpPr>
        <p:spPr/>
        <p:txBody>
          <a:bodyPr/>
          <a:lstStyle/>
          <a:p>
            <a:r>
              <a:rPr lang="en-US" dirty="0" smtClean="0"/>
              <a:t>Self-Management Programs in our Work</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503032826"/>
              </p:ext>
            </p:extLst>
          </p:nvPr>
        </p:nvGraphicFramePr>
        <p:xfrm>
          <a:off x="339725" y="962597"/>
          <a:ext cx="8375650" cy="536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7927370" y="124356"/>
            <a:ext cx="1136430" cy="441945"/>
          </a:xfrm>
          <a:prstGeom prst="rect">
            <a:avLst/>
          </a:prstGeom>
        </p:spPr>
      </p:pic>
      <p:pic>
        <p:nvPicPr>
          <p:cNvPr id="8" name="Picture 7"/>
          <p:cNvPicPr/>
          <p:nvPr/>
        </p:nvPicPr>
        <p:blipFill>
          <a:blip r:embed="rId9">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1344464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39</a:t>
            </a:fld>
            <a:endParaRPr lang="en-US" dirty="0">
              <a:latin typeface="+mn-lt"/>
            </a:endParaRPr>
          </a:p>
        </p:txBody>
      </p:sp>
      <p:sp>
        <p:nvSpPr>
          <p:cNvPr id="4" name="Text Placeholder 2"/>
          <p:cNvSpPr>
            <a:spLocks noGrp="1"/>
          </p:cNvSpPr>
          <p:nvPr>
            <p:ph type="body" sz="quarter" idx="11"/>
          </p:nvPr>
        </p:nvSpPr>
        <p:spPr>
          <a:xfrm>
            <a:off x="339725" y="192088"/>
            <a:ext cx="8375650" cy="573087"/>
          </a:xfrm>
        </p:spPr>
        <p:txBody>
          <a:bodyPr/>
          <a:lstStyle/>
          <a:p>
            <a:r>
              <a:rPr lang="en-US" dirty="0" smtClean="0">
                <a:solidFill>
                  <a:srgbClr val="559CBE"/>
                </a:solidFill>
                <a:latin typeface="+mn-lt"/>
              </a:rPr>
              <a:t>30-60-90 Day Plan Approach</a:t>
            </a:r>
            <a:endParaRPr lang="en-US" dirty="0">
              <a:solidFill>
                <a:srgbClr val="559CBE"/>
              </a:solidFill>
              <a:latin typeface="+mn-lt"/>
            </a:endParaRPr>
          </a:p>
        </p:txBody>
      </p:sp>
      <p:sp>
        <p:nvSpPr>
          <p:cNvPr id="7" name="Rectangle 6"/>
          <p:cNvSpPr/>
          <p:nvPr/>
        </p:nvSpPr>
        <p:spPr>
          <a:xfrm>
            <a:off x="455912" y="1143631"/>
            <a:ext cx="8259463" cy="49523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3838">
              <a:spcAft>
                <a:spcPts val="600"/>
              </a:spcAft>
              <a:defRPr/>
            </a:pPr>
            <a:endParaRPr lang="en-US" sz="1600" dirty="0" smtClean="0">
              <a:solidFill>
                <a:schemeClr val="tx1"/>
              </a:solidFill>
            </a:endParaRPr>
          </a:p>
          <a:p>
            <a:pPr marL="914400" lvl="1" indent="-457200">
              <a:spcBef>
                <a:spcPts val="600"/>
              </a:spcBef>
              <a:spcAft>
                <a:spcPts val="600"/>
              </a:spcAft>
              <a:buFont typeface="+mj-lt"/>
              <a:buAutoNum type="arabicPeriod"/>
            </a:pPr>
            <a:r>
              <a:rPr lang="en-US" sz="2000" dirty="0">
                <a:solidFill>
                  <a:schemeClr val="tx1"/>
                </a:solidFill>
              </a:rPr>
              <a:t>Review </a:t>
            </a:r>
            <a:r>
              <a:rPr lang="en-US" sz="2000" u="sng" dirty="0">
                <a:solidFill>
                  <a:schemeClr val="tx1"/>
                </a:solidFill>
              </a:rPr>
              <a:t>Tool </a:t>
            </a:r>
            <a:r>
              <a:rPr lang="en-US" sz="2000" u="sng" dirty="0" smtClean="0">
                <a:solidFill>
                  <a:schemeClr val="tx1"/>
                </a:solidFill>
              </a:rPr>
              <a:t>5: Engaging Your Partners</a:t>
            </a:r>
            <a:r>
              <a:rPr lang="en-US" sz="2000" dirty="0" smtClean="0">
                <a:solidFill>
                  <a:schemeClr val="tx1"/>
                </a:solidFill>
              </a:rPr>
              <a:t> in </a:t>
            </a:r>
            <a:r>
              <a:rPr lang="en-US" sz="2000" dirty="0">
                <a:solidFill>
                  <a:schemeClr val="tx1"/>
                </a:solidFill>
              </a:rPr>
              <a:t>your </a:t>
            </a:r>
            <a:r>
              <a:rPr lang="en-US" sz="2000" dirty="0" smtClean="0">
                <a:solidFill>
                  <a:schemeClr val="tx1"/>
                </a:solidFill>
              </a:rPr>
              <a:t>Toolkit</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rPr>
              <a:t>Think about the activities you want to accomplish in the next 30-60-90 days</a:t>
            </a:r>
          </a:p>
          <a:p>
            <a:pPr marL="914400" lvl="1" indent="-457200">
              <a:spcBef>
                <a:spcPts val="600"/>
              </a:spcBef>
              <a:spcAft>
                <a:spcPts val="600"/>
              </a:spcAft>
              <a:buFont typeface="+mj-lt"/>
              <a:buAutoNum type="arabicPeriod"/>
            </a:pPr>
            <a:r>
              <a:rPr lang="en-US" sz="2000" dirty="0" smtClean="0">
                <a:solidFill>
                  <a:schemeClr val="tx1"/>
                </a:solidFill>
              </a:rPr>
              <a:t>List the activities you plan to accomplish within the next 30-60-90 days</a:t>
            </a:r>
            <a:endParaRPr lang="en-US" sz="2000" dirty="0">
              <a:solidFill>
                <a:schemeClr val="tx1"/>
              </a:solidFill>
            </a:endParaRPr>
          </a:p>
          <a:p>
            <a:pPr marL="914400" lvl="1" indent="-457200">
              <a:spcBef>
                <a:spcPts val="600"/>
              </a:spcBef>
              <a:spcAft>
                <a:spcPts val="600"/>
              </a:spcAft>
              <a:buFont typeface="+mj-lt"/>
              <a:buAutoNum type="arabicPeriod"/>
            </a:pPr>
            <a:r>
              <a:rPr lang="en-US" sz="2000" dirty="0" smtClean="0">
                <a:solidFill>
                  <a:schemeClr val="tx1"/>
                </a:solidFill>
                <a:cs typeface="Arial"/>
              </a:rPr>
              <a:t>Identify the timing of the activity – when you plan to have the activity complete</a:t>
            </a:r>
          </a:p>
          <a:p>
            <a:pPr marL="914400" lvl="1" indent="-457200">
              <a:spcBef>
                <a:spcPts val="600"/>
              </a:spcBef>
              <a:spcAft>
                <a:spcPts val="600"/>
              </a:spcAft>
              <a:buFont typeface="+mj-lt"/>
              <a:buAutoNum type="arabicPeriod"/>
            </a:pPr>
            <a:r>
              <a:rPr lang="en-US" sz="2000" dirty="0" smtClean="0">
                <a:solidFill>
                  <a:schemeClr val="tx1"/>
                </a:solidFill>
              </a:rPr>
              <a:t>Identify the owner of the activity – this may be shared within your partnerships</a:t>
            </a:r>
          </a:p>
        </p:txBody>
      </p:sp>
      <p:sp>
        <p:nvSpPr>
          <p:cNvPr id="8" name="Rectangle 7"/>
          <p:cNvSpPr/>
          <p:nvPr/>
        </p:nvSpPr>
        <p:spPr>
          <a:xfrm>
            <a:off x="339725" y="1037892"/>
            <a:ext cx="7942658" cy="525964"/>
          </a:xfrm>
          <a:prstGeom prst="rect">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Follow these steps:</a:t>
            </a:r>
            <a:endParaRPr lang="en-US" sz="2000" dirty="0"/>
          </a:p>
        </p:txBody>
      </p:sp>
      <p:pic>
        <p:nvPicPr>
          <p:cNvPr id="9" name="Picture 8"/>
          <p:cNvPicPr>
            <a:picLocks noChangeAspect="1"/>
          </p:cNvPicPr>
          <p:nvPr/>
        </p:nvPicPr>
        <p:blipFill>
          <a:blip r:embed="rId3"/>
          <a:stretch>
            <a:fillRect/>
          </a:stretch>
        </p:blipFill>
        <p:spPr>
          <a:xfrm>
            <a:off x="7927370" y="124356"/>
            <a:ext cx="1136430" cy="44194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2363458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40</a:t>
            </a:fld>
            <a:endParaRPr lang="en-US" dirty="0">
              <a:latin typeface="+mn-lt"/>
            </a:endParaRPr>
          </a:p>
        </p:txBody>
      </p:sp>
      <p:sp>
        <p:nvSpPr>
          <p:cNvPr id="3" name="Content Placeholder 2"/>
          <p:cNvSpPr>
            <a:spLocks noGrp="1"/>
          </p:cNvSpPr>
          <p:nvPr>
            <p:ph sz="quarter" idx="11"/>
          </p:nvPr>
        </p:nvSpPr>
        <p:spPr/>
        <p:txBody>
          <a:bodyPr/>
          <a:lstStyle/>
          <a:p>
            <a:r>
              <a:rPr lang="en-US" dirty="0" smtClean="0"/>
              <a:t>WRAP UP</a:t>
            </a:r>
          </a:p>
        </p:txBody>
      </p:sp>
    </p:spTree>
    <p:extLst>
      <p:ext uri="{BB962C8B-B14F-4D97-AF65-F5344CB8AC3E}">
        <p14:creationId xmlns:p14="http://schemas.microsoft.com/office/powerpoint/2010/main" val="4254815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41</a:t>
            </a:fld>
            <a:endParaRPr lang="en-US" dirty="0">
              <a:latin typeface="+mn-lt"/>
            </a:endParaRPr>
          </a:p>
        </p:txBody>
      </p:sp>
      <p:sp>
        <p:nvSpPr>
          <p:cNvPr id="6" name="Text Placeholder 1"/>
          <p:cNvSpPr>
            <a:spLocks noGrp="1"/>
          </p:cNvSpPr>
          <p:nvPr>
            <p:ph type="body" sz="quarter" idx="11"/>
          </p:nvPr>
        </p:nvSpPr>
        <p:spPr>
          <a:xfrm>
            <a:off x="339725" y="192088"/>
            <a:ext cx="8375650" cy="573087"/>
          </a:xfrm>
        </p:spPr>
        <p:txBody>
          <a:bodyPr/>
          <a:lstStyle/>
          <a:p>
            <a:r>
              <a:rPr lang="en-US" dirty="0" smtClean="0">
                <a:latin typeface="+mn-lt"/>
              </a:rPr>
              <a:t>3-2-1 REFLECTION</a:t>
            </a:r>
            <a:endParaRPr lang="en-US" dirty="0">
              <a:latin typeface="+mn-lt"/>
            </a:endParaRPr>
          </a:p>
        </p:txBody>
      </p:sp>
      <p:sp>
        <p:nvSpPr>
          <p:cNvPr id="7" name="Content Placeholder 2"/>
          <p:cNvSpPr>
            <a:spLocks noGrp="1"/>
          </p:cNvSpPr>
          <p:nvPr>
            <p:ph sz="quarter" idx="12"/>
          </p:nvPr>
        </p:nvSpPr>
        <p:spPr>
          <a:xfrm>
            <a:off x="339725" y="862013"/>
            <a:ext cx="8375650" cy="463867"/>
          </a:xfrm>
        </p:spPr>
        <p:txBody>
          <a:bodyPr/>
          <a:lstStyle/>
          <a:p>
            <a:r>
              <a:rPr lang="en-US" sz="2000" dirty="0" smtClean="0">
                <a:solidFill>
                  <a:srgbClr val="A89A00"/>
                </a:solidFill>
              </a:rPr>
              <a:t>Reflections on what I learned today</a:t>
            </a:r>
          </a:p>
          <a:p>
            <a:endParaRPr lang="en-US" sz="2000" dirty="0">
              <a:solidFill>
                <a:srgbClr val="A89A00"/>
              </a:solidFill>
            </a:endParaRPr>
          </a:p>
        </p:txBody>
      </p:sp>
      <p:sp>
        <p:nvSpPr>
          <p:cNvPr id="8" name="TextBox 7"/>
          <p:cNvSpPr txBox="1"/>
          <p:nvPr/>
        </p:nvSpPr>
        <p:spPr>
          <a:xfrm>
            <a:off x="1636773" y="1761672"/>
            <a:ext cx="7078599" cy="400110"/>
          </a:xfrm>
          <a:prstGeom prst="rect">
            <a:avLst/>
          </a:prstGeom>
          <a:noFill/>
        </p:spPr>
        <p:txBody>
          <a:bodyPr wrap="square" rtlCol="0">
            <a:spAutoFit/>
          </a:bodyPr>
          <a:lstStyle/>
          <a:p>
            <a:r>
              <a:rPr lang="en-US" sz="2000" b="1" dirty="0" smtClean="0">
                <a:solidFill>
                  <a:srgbClr val="F28D1E"/>
                </a:solidFill>
              </a:rPr>
              <a:t>Specific things I learned from the day</a:t>
            </a:r>
            <a:endParaRPr lang="en-US" sz="2000" b="1" dirty="0">
              <a:solidFill>
                <a:srgbClr val="F28D1E"/>
              </a:solidFill>
            </a:endParaRPr>
          </a:p>
        </p:txBody>
      </p:sp>
      <p:sp>
        <p:nvSpPr>
          <p:cNvPr id="9" name="TextBox 8"/>
          <p:cNvSpPr txBox="1"/>
          <p:nvPr/>
        </p:nvSpPr>
        <p:spPr>
          <a:xfrm>
            <a:off x="1636774" y="3210180"/>
            <a:ext cx="7078599" cy="400110"/>
          </a:xfrm>
          <a:prstGeom prst="rect">
            <a:avLst/>
          </a:prstGeom>
          <a:noFill/>
        </p:spPr>
        <p:txBody>
          <a:bodyPr wrap="square" rtlCol="0">
            <a:spAutoFit/>
          </a:bodyPr>
          <a:lstStyle/>
          <a:p>
            <a:r>
              <a:rPr lang="en-US" sz="2000" b="1" dirty="0" smtClean="0">
                <a:solidFill>
                  <a:srgbClr val="A89A00"/>
                </a:solidFill>
              </a:rPr>
              <a:t>Specific new strategies  / tools I can use</a:t>
            </a:r>
            <a:endParaRPr lang="en-US" sz="2000" b="1" dirty="0">
              <a:solidFill>
                <a:srgbClr val="A89A00"/>
              </a:solidFill>
            </a:endParaRPr>
          </a:p>
        </p:txBody>
      </p:sp>
      <p:sp>
        <p:nvSpPr>
          <p:cNvPr id="10" name="TextBox 9"/>
          <p:cNvSpPr txBox="1"/>
          <p:nvPr/>
        </p:nvSpPr>
        <p:spPr>
          <a:xfrm>
            <a:off x="1636776" y="4957878"/>
            <a:ext cx="7078599" cy="400110"/>
          </a:xfrm>
          <a:prstGeom prst="rect">
            <a:avLst/>
          </a:prstGeom>
          <a:noFill/>
        </p:spPr>
        <p:txBody>
          <a:bodyPr wrap="square" rtlCol="0">
            <a:spAutoFit/>
          </a:bodyPr>
          <a:lstStyle/>
          <a:p>
            <a:r>
              <a:rPr lang="en-US" sz="2000" b="1" dirty="0" smtClean="0">
                <a:solidFill>
                  <a:srgbClr val="559CBE"/>
                </a:solidFill>
              </a:rPr>
              <a:t>New thing I will try in the next month</a:t>
            </a:r>
            <a:endParaRPr lang="en-US" sz="2000" b="1" dirty="0">
              <a:solidFill>
                <a:srgbClr val="559CBE"/>
              </a:solidFill>
            </a:endParaRPr>
          </a:p>
        </p:txBody>
      </p:sp>
      <p:sp>
        <p:nvSpPr>
          <p:cNvPr id="11" name="TextBox 10"/>
          <p:cNvSpPr txBox="1"/>
          <p:nvPr/>
        </p:nvSpPr>
        <p:spPr>
          <a:xfrm>
            <a:off x="795528" y="1453896"/>
            <a:ext cx="758952" cy="1015663"/>
          </a:xfrm>
          <a:prstGeom prst="rect">
            <a:avLst/>
          </a:prstGeom>
          <a:noFill/>
        </p:spPr>
        <p:txBody>
          <a:bodyPr wrap="square" rtlCol="0">
            <a:spAutoFit/>
          </a:bodyPr>
          <a:lstStyle/>
          <a:p>
            <a:pPr algn="ctr"/>
            <a:r>
              <a:rPr lang="en-US" sz="6000" b="1" dirty="0" smtClean="0">
                <a:solidFill>
                  <a:srgbClr val="F28D1E"/>
                </a:solidFill>
              </a:rPr>
              <a:t>3</a:t>
            </a:r>
            <a:endParaRPr lang="en-US" sz="6000" b="1" dirty="0">
              <a:solidFill>
                <a:srgbClr val="F28D1E"/>
              </a:solidFill>
            </a:endParaRPr>
          </a:p>
        </p:txBody>
      </p:sp>
      <p:sp>
        <p:nvSpPr>
          <p:cNvPr id="12" name="TextBox 11"/>
          <p:cNvSpPr txBox="1"/>
          <p:nvPr/>
        </p:nvSpPr>
        <p:spPr>
          <a:xfrm>
            <a:off x="786384" y="3056291"/>
            <a:ext cx="758952" cy="1015663"/>
          </a:xfrm>
          <a:prstGeom prst="rect">
            <a:avLst/>
          </a:prstGeom>
          <a:noFill/>
        </p:spPr>
        <p:txBody>
          <a:bodyPr wrap="square" rtlCol="0">
            <a:spAutoFit/>
          </a:bodyPr>
          <a:lstStyle/>
          <a:p>
            <a:pPr algn="ctr"/>
            <a:r>
              <a:rPr lang="en-US" sz="6000" b="1" dirty="0" smtClean="0">
                <a:solidFill>
                  <a:srgbClr val="A89A00"/>
                </a:solidFill>
              </a:rPr>
              <a:t>2</a:t>
            </a:r>
            <a:endParaRPr lang="en-US" sz="6000" b="1" dirty="0">
              <a:solidFill>
                <a:srgbClr val="A89A00"/>
              </a:solidFill>
            </a:endParaRPr>
          </a:p>
        </p:txBody>
      </p:sp>
      <p:sp>
        <p:nvSpPr>
          <p:cNvPr id="13" name="TextBox 12"/>
          <p:cNvSpPr txBox="1"/>
          <p:nvPr/>
        </p:nvSpPr>
        <p:spPr>
          <a:xfrm>
            <a:off x="795528" y="4650101"/>
            <a:ext cx="758952" cy="1015663"/>
          </a:xfrm>
          <a:prstGeom prst="rect">
            <a:avLst/>
          </a:prstGeom>
          <a:noFill/>
        </p:spPr>
        <p:txBody>
          <a:bodyPr wrap="square" rtlCol="0">
            <a:spAutoFit/>
          </a:bodyPr>
          <a:lstStyle/>
          <a:p>
            <a:pPr algn="ctr"/>
            <a:r>
              <a:rPr lang="en-US" sz="6000" b="1" dirty="0" smtClean="0">
                <a:solidFill>
                  <a:srgbClr val="559CBE"/>
                </a:solidFill>
              </a:rPr>
              <a:t>1</a:t>
            </a:r>
            <a:endParaRPr lang="en-US" sz="6000" b="1" dirty="0">
              <a:solidFill>
                <a:srgbClr val="559CBE"/>
              </a:solidFill>
            </a:endParaRPr>
          </a:p>
        </p:txBody>
      </p:sp>
      <p:pic>
        <p:nvPicPr>
          <p:cNvPr id="14" name="Picture 13"/>
          <p:cNvPicPr>
            <a:picLocks noChangeAspect="1"/>
          </p:cNvPicPr>
          <p:nvPr/>
        </p:nvPicPr>
        <p:blipFill>
          <a:blip r:embed="rId3"/>
          <a:stretch>
            <a:fillRect/>
          </a:stretch>
        </p:blipFill>
        <p:spPr>
          <a:xfrm>
            <a:off x="7927370" y="124356"/>
            <a:ext cx="1136430" cy="441945"/>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3813672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714358"/>
            <a:ext cx="7772400" cy="628650"/>
          </a:xfrm>
        </p:spPr>
        <p:txBody>
          <a:bodyPr/>
          <a:lstStyle/>
          <a:p>
            <a:r>
              <a:rPr lang="en-US" sz="2400" dirty="0">
                <a:latin typeface="+mn-lt"/>
              </a:rPr>
              <a:t>Thank you. </a:t>
            </a:r>
          </a:p>
        </p:txBody>
      </p:sp>
      <p:sp>
        <p:nvSpPr>
          <p:cNvPr id="4" name="Text Placeholder 3"/>
          <p:cNvSpPr>
            <a:spLocks noGrp="1"/>
          </p:cNvSpPr>
          <p:nvPr>
            <p:ph type="body" sz="quarter" idx="10"/>
          </p:nvPr>
        </p:nvSpPr>
        <p:spPr>
          <a:xfrm>
            <a:off x="685801" y="2609236"/>
            <a:ext cx="7772400" cy="1447800"/>
          </a:xfrm>
        </p:spPr>
        <p:txBody>
          <a:bodyPr/>
          <a:lstStyle/>
          <a:p>
            <a:pPr>
              <a:spcBef>
                <a:spcPts val="0"/>
              </a:spcBef>
            </a:pPr>
            <a:r>
              <a:rPr lang="en-US" sz="2000" dirty="0">
                <a:solidFill>
                  <a:srgbClr val="A89A00"/>
                </a:solidFill>
              </a:rPr>
              <a:t>For letting us help you take your next leap forward.</a:t>
            </a:r>
          </a:p>
        </p:txBody>
      </p:sp>
      <p:cxnSp>
        <p:nvCxnSpPr>
          <p:cNvPr id="6" name="Straight Connector 5"/>
          <p:cNvCxnSpPr/>
          <p:nvPr/>
        </p:nvCxnSpPr>
        <p:spPr>
          <a:xfrm>
            <a:off x="1955800" y="2521762"/>
            <a:ext cx="5422900"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614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43</a:t>
            </a:fld>
            <a:endParaRPr lang="en-US" dirty="0">
              <a:latin typeface="+mn-lt"/>
            </a:endParaRPr>
          </a:p>
        </p:txBody>
      </p:sp>
      <p:sp>
        <p:nvSpPr>
          <p:cNvPr id="3" name="Content Placeholder 2"/>
          <p:cNvSpPr>
            <a:spLocks noGrp="1"/>
          </p:cNvSpPr>
          <p:nvPr>
            <p:ph sz="quarter" idx="11"/>
          </p:nvPr>
        </p:nvSpPr>
        <p:spPr/>
        <p:txBody>
          <a:bodyPr/>
          <a:lstStyle/>
          <a:p>
            <a:r>
              <a:rPr lang="en-US" dirty="0" smtClean="0"/>
              <a:t>APPENDIX: HANDOUTS FOR EXERCISES</a:t>
            </a:r>
          </a:p>
        </p:txBody>
      </p:sp>
    </p:spTree>
    <p:extLst>
      <p:ext uri="{BB962C8B-B14F-4D97-AF65-F5344CB8AC3E}">
        <p14:creationId xmlns:p14="http://schemas.microsoft.com/office/powerpoint/2010/main" val="377400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44</a:t>
            </a:fld>
            <a:endParaRPr lang="en-US" dirty="0">
              <a:latin typeface="+mn-lt"/>
            </a:endParaRPr>
          </a:p>
        </p:txBody>
      </p:sp>
      <p:sp>
        <p:nvSpPr>
          <p:cNvPr id="3" name="Text Placeholder 2"/>
          <p:cNvSpPr>
            <a:spLocks noGrp="1"/>
          </p:cNvSpPr>
          <p:nvPr>
            <p:ph type="body" sz="quarter" idx="11"/>
          </p:nvPr>
        </p:nvSpPr>
        <p:spPr>
          <a:xfrm>
            <a:off x="266573" y="20710"/>
            <a:ext cx="6886565" cy="844103"/>
          </a:xfrm>
        </p:spPr>
        <p:txBody>
          <a:bodyPr/>
          <a:lstStyle/>
          <a:p>
            <a:r>
              <a:rPr lang="en-US" dirty="0" smtClean="0">
                <a:latin typeface="+mn-lt"/>
              </a:rPr>
              <a:t>TOOL #1: Understanding Organizational Cultural Difference</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5" name="Content Placeholder 4"/>
          <p:cNvSpPr>
            <a:spLocks noGrp="1"/>
          </p:cNvSpPr>
          <p:nvPr>
            <p:ph sz="quarter" idx="12"/>
          </p:nvPr>
        </p:nvSpPr>
        <p:spPr>
          <a:xfrm>
            <a:off x="266573" y="864813"/>
            <a:ext cx="8375650" cy="509587"/>
          </a:xfrm>
        </p:spPr>
        <p:txBody>
          <a:bodyPr/>
          <a:lstStyle/>
          <a:p>
            <a:r>
              <a:rPr lang="en-US" sz="1600" i="1" dirty="0"/>
              <a:t>While there is no single "type" of organizational culture, and cultures can vary widely from one organization to the next, </a:t>
            </a:r>
            <a:r>
              <a:rPr lang="en-US" sz="1600" i="1" dirty="0" smtClean="0"/>
              <a:t>common elements do exist:</a:t>
            </a:r>
            <a:endParaRPr lang="en-US" sz="1600" i="1" dirty="0"/>
          </a:p>
        </p:txBody>
      </p:sp>
      <p:graphicFrame>
        <p:nvGraphicFramePr>
          <p:cNvPr id="10" name="Diagram 9"/>
          <p:cNvGraphicFramePr/>
          <p:nvPr>
            <p:extLst>
              <p:ext uri="{D42A27DB-BD31-4B8C-83A1-F6EECF244321}">
                <p14:modId xmlns:p14="http://schemas.microsoft.com/office/powerpoint/2010/main" val="1271602724"/>
              </p:ext>
            </p:extLst>
          </p:nvPr>
        </p:nvGraphicFramePr>
        <p:xfrm>
          <a:off x="562125" y="1524752"/>
          <a:ext cx="8153249" cy="48013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9282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45</a:t>
            </a:fld>
            <a:endParaRPr lang="en-US" dirty="0">
              <a:latin typeface="+mn-lt"/>
            </a:endParaRPr>
          </a:p>
        </p:txBody>
      </p:sp>
      <p:sp>
        <p:nvSpPr>
          <p:cNvPr id="6" name="Text Placeholder 1"/>
          <p:cNvSpPr>
            <a:spLocks noGrp="1"/>
          </p:cNvSpPr>
          <p:nvPr>
            <p:ph type="body" sz="quarter" idx="11"/>
          </p:nvPr>
        </p:nvSpPr>
        <p:spPr>
          <a:xfrm>
            <a:off x="339725" y="192088"/>
            <a:ext cx="8375650" cy="573087"/>
          </a:xfrm>
        </p:spPr>
        <p:txBody>
          <a:bodyPr/>
          <a:lstStyle/>
          <a:p>
            <a:r>
              <a:rPr lang="en-US" dirty="0" smtClean="0">
                <a:latin typeface="+mn-lt"/>
              </a:rPr>
              <a:t>TOOL #3: Improving the Quality</a:t>
            </a:r>
            <a:endParaRPr lang="en-US" dirty="0">
              <a:latin typeface="+mn-lt"/>
            </a:endParaRPr>
          </a:p>
        </p:txBody>
      </p:sp>
      <p:pic>
        <p:nvPicPr>
          <p:cNvPr id="14" name="Picture 13"/>
          <p:cNvPicPr>
            <a:picLocks noChangeAspect="1"/>
          </p:cNvPicPr>
          <p:nvPr/>
        </p:nvPicPr>
        <p:blipFill>
          <a:blip r:embed="rId3"/>
          <a:stretch>
            <a:fillRect/>
          </a:stretch>
        </p:blipFill>
        <p:spPr>
          <a:xfrm>
            <a:off x="7927370" y="124356"/>
            <a:ext cx="1136430" cy="441945"/>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16" name="TextBox 15"/>
          <p:cNvSpPr txBox="1"/>
          <p:nvPr/>
        </p:nvSpPr>
        <p:spPr>
          <a:xfrm>
            <a:off x="6215135" y="1422183"/>
            <a:ext cx="2500240" cy="4524315"/>
          </a:xfrm>
          <a:prstGeom prst="rect">
            <a:avLst/>
          </a:prstGeom>
          <a:noFill/>
        </p:spPr>
        <p:txBody>
          <a:bodyPr wrap="square" rtlCol="0">
            <a:spAutoFit/>
          </a:bodyPr>
          <a:lstStyle/>
          <a:p>
            <a:pPr algn="ctr"/>
            <a:r>
              <a:rPr lang="en-US" sz="4800" b="1" i="1" dirty="0" smtClean="0"/>
              <a:t>Builder</a:t>
            </a:r>
            <a:r>
              <a:rPr lang="en-US" sz="4800" dirty="0" smtClean="0"/>
              <a:t> will make Mr. Potato Head</a:t>
            </a:r>
            <a:endParaRPr lang="en-US" sz="4800" dirty="0"/>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1316736"/>
            <a:ext cx="5245609" cy="4947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250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46</a:t>
            </a:fld>
            <a:endParaRPr lang="en-US" dirty="0">
              <a:latin typeface="+mn-lt"/>
            </a:endParaRPr>
          </a:p>
        </p:txBody>
      </p:sp>
      <p:sp>
        <p:nvSpPr>
          <p:cNvPr id="6" name="Text Placeholder 1"/>
          <p:cNvSpPr>
            <a:spLocks noGrp="1"/>
          </p:cNvSpPr>
          <p:nvPr>
            <p:ph type="body" sz="quarter" idx="11"/>
          </p:nvPr>
        </p:nvSpPr>
        <p:spPr>
          <a:xfrm>
            <a:off x="339725" y="192088"/>
            <a:ext cx="8375650" cy="573087"/>
          </a:xfrm>
        </p:spPr>
        <p:txBody>
          <a:bodyPr/>
          <a:lstStyle/>
          <a:p>
            <a:r>
              <a:rPr lang="en-US" dirty="0"/>
              <a:t>TOOL #3: Improving the Quality</a:t>
            </a:r>
          </a:p>
        </p:txBody>
      </p:sp>
      <p:pic>
        <p:nvPicPr>
          <p:cNvPr id="14" name="Picture 13"/>
          <p:cNvPicPr>
            <a:picLocks noChangeAspect="1"/>
          </p:cNvPicPr>
          <p:nvPr/>
        </p:nvPicPr>
        <p:blipFill>
          <a:blip r:embed="rId3"/>
          <a:stretch>
            <a:fillRect/>
          </a:stretch>
        </p:blipFill>
        <p:spPr>
          <a:xfrm>
            <a:off x="7927370" y="124356"/>
            <a:ext cx="1136430" cy="441945"/>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8" name="TextBox 7"/>
          <p:cNvSpPr txBox="1"/>
          <p:nvPr/>
        </p:nvSpPr>
        <p:spPr>
          <a:xfrm>
            <a:off x="740664" y="1173480"/>
            <a:ext cx="7882128" cy="707886"/>
          </a:xfrm>
          <a:prstGeom prst="rect">
            <a:avLst/>
          </a:prstGeom>
          <a:solidFill>
            <a:schemeClr val="bg1"/>
          </a:solidFill>
        </p:spPr>
        <p:txBody>
          <a:bodyPr wrap="square" rtlCol="0">
            <a:spAutoFit/>
          </a:bodyPr>
          <a:lstStyle/>
          <a:p>
            <a:r>
              <a:rPr lang="en-US" sz="4000" b="1" i="1" dirty="0" smtClean="0"/>
              <a:t>PDSA scribe </a:t>
            </a:r>
            <a:r>
              <a:rPr lang="en-US" sz="4000" dirty="0" smtClean="0"/>
              <a:t>will fill out this Table </a:t>
            </a:r>
            <a:endParaRPr lang="en-US" sz="4000" dirty="0"/>
          </a:p>
        </p:txBody>
      </p:sp>
      <p:pic>
        <p:nvPicPr>
          <p:cNvPr id="4" name="Picture 3"/>
          <p:cNvPicPr>
            <a:picLocks noChangeAspect="1"/>
          </p:cNvPicPr>
          <p:nvPr/>
        </p:nvPicPr>
        <p:blipFill>
          <a:blip r:embed="rId5"/>
          <a:stretch>
            <a:fillRect/>
          </a:stretch>
        </p:blipFill>
        <p:spPr>
          <a:xfrm>
            <a:off x="284924" y="2212086"/>
            <a:ext cx="8778876" cy="3640835"/>
          </a:xfrm>
          <a:prstGeom prst="rect">
            <a:avLst/>
          </a:prstGeom>
        </p:spPr>
      </p:pic>
    </p:spTree>
    <p:extLst>
      <p:ext uri="{BB962C8B-B14F-4D97-AF65-F5344CB8AC3E}">
        <p14:creationId xmlns:p14="http://schemas.microsoft.com/office/powerpoint/2010/main" val="1803662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47</a:t>
            </a:fld>
            <a:endParaRPr lang="en-US" dirty="0">
              <a:latin typeface="+mn-lt"/>
            </a:endParaRPr>
          </a:p>
        </p:txBody>
      </p:sp>
      <p:sp>
        <p:nvSpPr>
          <p:cNvPr id="6" name="Text Placeholder 1"/>
          <p:cNvSpPr>
            <a:spLocks noGrp="1"/>
          </p:cNvSpPr>
          <p:nvPr>
            <p:ph type="body" sz="quarter" idx="11"/>
          </p:nvPr>
        </p:nvSpPr>
        <p:spPr>
          <a:xfrm>
            <a:off x="339725" y="192088"/>
            <a:ext cx="8375650" cy="573087"/>
          </a:xfrm>
        </p:spPr>
        <p:txBody>
          <a:bodyPr/>
          <a:lstStyle/>
          <a:p>
            <a:r>
              <a:rPr lang="en-US" dirty="0"/>
              <a:t>TOOL #3: Improving the Quality</a:t>
            </a:r>
          </a:p>
        </p:txBody>
      </p:sp>
      <p:pic>
        <p:nvPicPr>
          <p:cNvPr id="14" name="Picture 13"/>
          <p:cNvPicPr>
            <a:picLocks noChangeAspect="1"/>
          </p:cNvPicPr>
          <p:nvPr/>
        </p:nvPicPr>
        <p:blipFill>
          <a:blip r:embed="rId3"/>
          <a:stretch>
            <a:fillRect/>
          </a:stretch>
        </p:blipFill>
        <p:spPr>
          <a:xfrm>
            <a:off x="7927370" y="124356"/>
            <a:ext cx="1136430" cy="441945"/>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9" name="TextBox 8"/>
          <p:cNvSpPr txBox="1"/>
          <p:nvPr/>
        </p:nvSpPr>
        <p:spPr>
          <a:xfrm>
            <a:off x="339725" y="926874"/>
            <a:ext cx="8412578" cy="1938992"/>
          </a:xfrm>
          <a:prstGeom prst="rect">
            <a:avLst/>
          </a:prstGeom>
          <a:solidFill>
            <a:schemeClr val="bg1"/>
          </a:solidFill>
        </p:spPr>
        <p:txBody>
          <a:bodyPr wrap="square" rtlCol="0">
            <a:spAutoFit/>
          </a:bodyPr>
          <a:lstStyle/>
          <a:p>
            <a:pPr algn="ctr"/>
            <a:r>
              <a:rPr lang="en-US" sz="4000" b="1" i="1" dirty="0" smtClean="0"/>
              <a:t>Timekeeper </a:t>
            </a:r>
            <a:r>
              <a:rPr lang="en-US" sz="4000" dirty="0" smtClean="0"/>
              <a:t>will time the build and record the results for each PDSA test</a:t>
            </a:r>
            <a:endParaRPr lang="en-US" sz="4000" dirty="0"/>
          </a:p>
        </p:txBody>
      </p:sp>
      <p:grpSp>
        <p:nvGrpSpPr>
          <p:cNvPr id="10" name="Group 9"/>
          <p:cNvGrpSpPr/>
          <p:nvPr/>
        </p:nvGrpSpPr>
        <p:grpSpPr>
          <a:xfrm>
            <a:off x="6570347" y="3152551"/>
            <a:ext cx="2355721" cy="1524000"/>
            <a:chOff x="6477000" y="1600200"/>
            <a:chExt cx="2355721" cy="1524000"/>
          </a:xfrm>
        </p:grpSpPr>
        <p:sp>
          <p:nvSpPr>
            <p:cNvPr id="11" name="Down Arrow 10"/>
            <p:cNvSpPr/>
            <p:nvPr/>
          </p:nvSpPr>
          <p:spPr>
            <a:xfrm>
              <a:off x="6477000" y="1600200"/>
              <a:ext cx="10668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533968" y="1632155"/>
              <a:ext cx="1298753" cy="707886"/>
            </a:xfrm>
            <a:prstGeom prst="rect">
              <a:avLst/>
            </a:prstGeom>
            <a:noFill/>
          </p:spPr>
          <p:txBody>
            <a:bodyPr wrap="none" rtlCol="0">
              <a:spAutoFit/>
            </a:bodyPr>
            <a:lstStyle/>
            <a:p>
              <a:r>
                <a:rPr lang="en-US" sz="4000" i="1" dirty="0" smtClean="0"/>
                <a:t>Good</a:t>
              </a:r>
              <a:endParaRPr lang="en-US" sz="4000" i="1" dirty="0"/>
            </a:p>
          </p:txBody>
        </p:sp>
      </p:grpSp>
      <p:pic>
        <p:nvPicPr>
          <p:cNvPr id="3" name="Picture 2"/>
          <p:cNvPicPr>
            <a:picLocks noChangeAspect="1"/>
          </p:cNvPicPr>
          <p:nvPr/>
        </p:nvPicPr>
        <p:blipFill>
          <a:blip r:embed="rId5"/>
          <a:stretch>
            <a:fillRect/>
          </a:stretch>
        </p:blipFill>
        <p:spPr>
          <a:xfrm>
            <a:off x="156480" y="2958234"/>
            <a:ext cx="8312553" cy="2149249"/>
          </a:xfrm>
          <a:prstGeom prst="rect">
            <a:avLst/>
          </a:prstGeom>
        </p:spPr>
      </p:pic>
    </p:spTree>
    <p:extLst>
      <p:ext uri="{BB962C8B-B14F-4D97-AF65-F5344CB8AC3E}">
        <p14:creationId xmlns:p14="http://schemas.microsoft.com/office/powerpoint/2010/main" val="2775702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48</a:t>
            </a:fld>
            <a:endParaRPr lang="en-US" dirty="0">
              <a:latin typeface="+mn-lt"/>
            </a:endParaRPr>
          </a:p>
        </p:txBody>
      </p:sp>
      <p:sp>
        <p:nvSpPr>
          <p:cNvPr id="6" name="Text Placeholder 1"/>
          <p:cNvSpPr>
            <a:spLocks noGrp="1"/>
          </p:cNvSpPr>
          <p:nvPr>
            <p:ph type="body" sz="quarter" idx="11"/>
          </p:nvPr>
        </p:nvSpPr>
        <p:spPr>
          <a:xfrm>
            <a:off x="339725" y="192088"/>
            <a:ext cx="8375650" cy="573087"/>
          </a:xfrm>
        </p:spPr>
        <p:txBody>
          <a:bodyPr/>
          <a:lstStyle/>
          <a:p>
            <a:r>
              <a:rPr lang="en-US" dirty="0"/>
              <a:t>TOOL #3: Improving the Quality</a:t>
            </a:r>
          </a:p>
        </p:txBody>
      </p:sp>
      <p:pic>
        <p:nvPicPr>
          <p:cNvPr id="14" name="Picture 13"/>
          <p:cNvPicPr>
            <a:picLocks noChangeAspect="1"/>
          </p:cNvPicPr>
          <p:nvPr/>
        </p:nvPicPr>
        <p:blipFill>
          <a:blip r:embed="rId3"/>
          <a:stretch>
            <a:fillRect/>
          </a:stretch>
        </p:blipFill>
        <p:spPr>
          <a:xfrm>
            <a:off x="7927370" y="124356"/>
            <a:ext cx="1136430" cy="441945"/>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9" name="TextBox 8"/>
          <p:cNvSpPr txBox="1"/>
          <p:nvPr/>
        </p:nvSpPr>
        <p:spPr>
          <a:xfrm>
            <a:off x="339725" y="926874"/>
            <a:ext cx="8412578" cy="1938992"/>
          </a:xfrm>
          <a:prstGeom prst="rect">
            <a:avLst/>
          </a:prstGeom>
          <a:solidFill>
            <a:schemeClr val="bg1"/>
          </a:solidFill>
        </p:spPr>
        <p:txBody>
          <a:bodyPr wrap="square" rtlCol="0">
            <a:spAutoFit/>
          </a:bodyPr>
          <a:lstStyle/>
          <a:p>
            <a:pPr algn="ctr"/>
            <a:r>
              <a:rPr lang="en-US" sz="4000" b="1" i="1" dirty="0"/>
              <a:t>Inspector</a:t>
            </a:r>
            <a:r>
              <a:rPr lang="en-US" sz="4000" dirty="0"/>
              <a:t> will judge the build </a:t>
            </a:r>
            <a:r>
              <a:rPr lang="en-US" sz="4000" dirty="0" smtClean="0"/>
              <a:t>and record the results for each PDSA test</a:t>
            </a:r>
            <a:endParaRPr lang="en-US" sz="4000" dirty="0"/>
          </a:p>
        </p:txBody>
      </p:sp>
      <p:pic>
        <p:nvPicPr>
          <p:cNvPr id="3" name="Picture 2"/>
          <p:cNvPicPr>
            <a:picLocks noChangeAspect="1"/>
          </p:cNvPicPr>
          <p:nvPr/>
        </p:nvPicPr>
        <p:blipFill>
          <a:blip r:embed="rId5"/>
          <a:stretch>
            <a:fillRect/>
          </a:stretch>
        </p:blipFill>
        <p:spPr>
          <a:xfrm>
            <a:off x="156480" y="2958234"/>
            <a:ext cx="8312553" cy="2149249"/>
          </a:xfrm>
          <a:prstGeom prst="rect">
            <a:avLst/>
          </a:prstGeom>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152" y="2958234"/>
            <a:ext cx="25908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15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t>4</a:t>
            </a:fld>
            <a:endParaRPr lang="en-US" dirty="0"/>
          </a:p>
        </p:txBody>
      </p:sp>
      <p:sp>
        <p:nvSpPr>
          <p:cNvPr id="3" name="Text Placeholder 2"/>
          <p:cNvSpPr>
            <a:spLocks noGrp="1"/>
          </p:cNvSpPr>
          <p:nvPr>
            <p:ph type="body" sz="quarter" idx="11"/>
          </p:nvPr>
        </p:nvSpPr>
        <p:spPr/>
        <p:txBody>
          <a:bodyPr/>
          <a:lstStyle/>
          <a:p>
            <a:r>
              <a:rPr lang="en-US" dirty="0" smtClean="0"/>
              <a:t>Welcome - Introductions</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1171844759"/>
              </p:ext>
            </p:extLst>
          </p:nvPr>
        </p:nvGraphicFramePr>
        <p:xfrm>
          <a:off x="339725" y="862013"/>
          <a:ext cx="8375650" cy="536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7927370" y="124356"/>
            <a:ext cx="1136430" cy="441945"/>
          </a:xfrm>
          <a:prstGeom prst="rect">
            <a:avLst/>
          </a:prstGeom>
        </p:spPr>
      </p:pic>
      <p:pic>
        <p:nvPicPr>
          <p:cNvPr id="8" name="Picture 7"/>
          <p:cNvPicPr/>
          <p:nvPr/>
        </p:nvPicPr>
        <p:blipFill>
          <a:blip r:embed="rId9">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Tree>
    <p:extLst>
      <p:ext uri="{BB962C8B-B14F-4D97-AF65-F5344CB8AC3E}">
        <p14:creationId xmlns:p14="http://schemas.microsoft.com/office/powerpoint/2010/main" val="3438259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5</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latin typeface="+mn-lt"/>
              </a:rPr>
              <a:t>What do you brake for?</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9" name="Subtitle 1"/>
          <p:cNvSpPr txBox="1">
            <a:spLocks/>
          </p:cNvSpPr>
          <p:nvPr/>
        </p:nvSpPr>
        <p:spPr>
          <a:xfrm>
            <a:off x="4023360" y="3950208"/>
            <a:ext cx="4811882" cy="2725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smtClean="0"/>
              <a:t>Who you are? </a:t>
            </a:r>
          </a:p>
          <a:p>
            <a:pPr algn="ctr"/>
            <a:r>
              <a:rPr lang="en-US" sz="2000" dirty="0" smtClean="0"/>
              <a:t>What community are you from? </a:t>
            </a:r>
          </a:p>
          <a:p>
            <a:pPr algn="ctr"/>
            <a:r>
              <a:rPr lang="en-US" sz="2000" dirty="0" smtClean="0"/>
              <a:t>During your busy days and life, what is something that slows you down?</a:t>
            </a:r>
          </a:p>
          <a:p>
            <a:pPr algn="ctr"/>
            <a:r>
              <a:rPr lang="en-US" sz="2000" dirty="0" smtClean="0"/>
              <a:t>What is something that makes you pause? </a:t>
            </a:r>
          </a:p>
          <a:p>
            <a:pPr algn="ctr"/>
            <a:r>
              <a:rPr lang="en-US" sz="2000" dirty="0" smtClean="0"/>
              <a:t>What do you brake for?</a:t>
            </a:r>
          </a:p>
          <a:p>
            <a:pPr algn="ctr"/>
            <a:endParaRPr lang="en-US" dirty="0" smtClean="0"/>
          </a:p>
          <a:p>
            <a:pPr algn="ctr"/>
            <a:endParaRPr lang="en-US" dirty="0"/>
          </a:p>
        </p:txBody>
      </p:sp>
      <p:pic>
        <p:nvPicPr>
          <p:cNvPr id="10" name="Picture 9"/>
          <p:cNvPicPr>
            <a:picLocks noChangeAspect="1"/>
          </p:cNvPicPr>
          <p:nvPr/>
        </p:nvPicPr>
        <p:blipFill>
          <a:blip r:embed="rId5"/>
          <a:stretch>
            <a:fillRect/>
          </a:stretch>
        </p:blipFill>
        <p:spPr>
          <a:xfrm>
            <a:off x="233606" y="1082914"/>
            <a:ext cx="3621024" cy="2715768"/>
          </a:xfrm>
          <a:prstGeom prst="rect">
            <a:avLst/>
          </a:prstGeom>
        </p:spPr>
      </p:pic>
      <p:pic>
        <p:nvPicPr>
          <p:cNvPr id="11" name="Picture 10"/>
          <p:cNvPicPr>
            <a:picLocks noChangeAspect="1"/>
          </p:cNvPicPr>
          <p:nvPr/>
        </p:nvPicPr>
        <p:blipFill>
          <a:blip r:embed="rId6"/>
          <a:stretch>
            <a:fillRect/>
          </a:stretch>
        </p:blipFill>
        <p:spPr>
          <a:xfrm>
            <a:off x="4747614" y="1034908"/>
            <a:ext cx="3685032" cy="2763774"/>
          </a:xfrm>
          <a:prstGeom prst="rect">
            <a:avLst/>
          </a:prstGeom>
        </p:spPr>
      </p:pic>
      <p:pic>
        <p:nvPicPr>
          <p:cNvPr id="12" name="Picture 11"/>
          <p:cNvPicPr>
            <a:picLocks noChangeAspect="1"/>
          </p:cNvPicPr>
          <p:nvPr/>
        </p:nvPicPr>
        <p:blipFill>
          <a:blip r:embed="rId7"/>
          <a:stretch>
            <a:fillRect/>
          </a:stretch>
        </p:blipFill>
        <p:spPr>
          <a:xfrm>
            <a:off x="339725" y="4187952"/>
            <a:ext cx="3657600" cy="2194560"/>
          </a:xfrm>
          <a:prstGeom prst="rect">
            <a:avLst/>
          </a:prstGeom>
        </p:spPr>
      </p:pic>
    </p:spTree>
    <p:extLst>
      <p:ext uri="{BB962C8B-B14F-4D97-AF65-F5344CB8AC3E}">
        <p14:creationId xmlns:p14="http://schemas.microsoft.com/office/powerpoint/2010/main" val="757112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6</a:t>
            </a:fld>
            <a:endParaRPr lang="en-US" dirty="0">
              <a:latin typeface="+mn-lt"/>
            </a:endParaRPr>
          </a:p>
        </p:txBody>
      </p:sp>
      <p:sp>
        <p:nvSpPr>
          <p:cNvPr id="3" name="Content Placeholder 2"/>
          <p:cNvSpPr>
            <a:spLocks noGrp="1"/>
          </p:cNvSpPr>
          <p:nvPr>
            <p:ph sz="quarter" idx="11"/>
          </p:nvPr>
        </p:nvSpPr>
        <p:spPr>
          <a:xfrm>
            <a:off x="339725" y="5565408"/>
            <a:ext cx="7975600" cy="469632"/>
          </a:xfrm>
        </p:spPr>
        <p:txBody>
          <a:bodyPr/>
          <a:lstStyle/>
          <a:p>
            <a:r>
              <a:rPr lang="en-US" dirty="0" smtClean="0"/>
              <a:t>UNDERSTANDING ORGANIZATIONAL CULTURAL DIFFERENCES</a:t>
            </a:r>
          </a:p>
        </p:txBody>
      </p:sp>
    </p:spTree>
    <p:extLst>
      <p:ext uri="{BB962C8B-B14F-4D97-AF65-F5344CB8AC3E}">
        <p14:creationId xmlns:p14="http://schemas.microsoft.com/office/powerpoint/2010/main" val="28132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7</a:t>
            </a:fld>
            <a:endParaRPr lang="en-US" dirty="0">
              <a:latin typeface="+mn-lt"/>
            </a:endParaRPr>
          </a:p>
        </p:txBody>
      </p:sp>
      <p:sp>
        <p:nvSpPr>
          <p:cNvPr id="3" name="Text Placeholder 2"/>
          <p:cNvSpPr>
            <a:spLocks noGrp="1"/>
          </p:cNvSpPr>
          <p:nvPr>
            <p:ph type="body" sz="quarter" idx="11"/>
          </p:nvPr>
        </p:nvSpPr>
        <p:spPr/>
        <p:txBody>
          <a:bodyPr/>
          <a:lstStyle/>
          <a:p>
            <a:r>
              <a:rPr lang="en-US" dirty="0" smtClean="0">
                <a:latin typeface="+mn-lt"/>
              </a:rPr>
              <a:t>What is Organizational Culture?</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pic>
        <p:nvPicPr>
          <p:cNvPr id="8" name="Picture 2" descr="http://www.bubok.es/blog/wp-content/uploads/iceberg.png"/>
          <p:cNvPicPr>
            <a:picLocks noChangeAspect="1" noChangeArrowheads="1"/>
          </p:cNvPicPr>
          <p:nvPr/>
        </p:nvPicPr>
        <p:blipFill rotWithShape="1">
          <a:blip r:embed="rId5">
            <a:extLst>
              <a:ext uri="{28A0092B-C50C-407E-A947-70E740481C1C}">
                <a14:useLocalDpi xmlns:a14="http://schemas.microsoft.com/office/drawing/2010/main" val="0"/>
              </a:ext>
            </a:extLst>
          </a:blip>
          <a:srcRect l="16642" r="2311" b="6511"/>
          <a:stretch/>
        </p:blipFill>
        <p:spPr bwMode="auto">
          <a:xfrm>
            <a:off x="6054725" y="3220957"/>
            <a:ext cx="2895600" cy="334009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a:spLocks noGrp="1"/>
          </p:cNvSpPr>
          <p:nvPr>
            <p:ph idx="4294967295"/>
          </p:nvPr>
        </p:nvSpPr>
        <p:spPr>
          <a:xfrm>
            <a:off x="304800" y="990600"/>
            <a:ext cx="6196584" cy="2160796"/>
          </a:xfrm>
          <a:prstGeom prst="rect">
            <a:avLst/>
          </a:prstGeom>
        </p:spPr>
        <p:txBody>
          <a:bodyPr>
            <a:normAutofit fontScale="92500" lnSpcReduction="20000"/>
          </a:bodyPr>
          <a:lstStyle/>
          <a:p>
            <a:pPr marL="0" indent="0">
              <a:spcAft>
                <a:spcPts val="600"/>
              </a:spcAft>
              <a:buNone/>
            </a:pPr>
            <a:r>
              <a:rPr lang="en-US" sz="3300" b="1" dirty="0" smtClean="0"/>
              <a:t>Organizational Culture </a:t>
            </a:r>
            <a:r>
              <a:rPr lang="en-US" sz="3300" b="1" dirty="0"/>
              <a:t>is:</a:t>
            </a:r>
          </a:p>
          <a:p>
            <a:pPr lvl="0">
              <a:spcAft>
                <a:spcPts val="0"/>
              </a:spcAft>
            </a:pPr>
            <a:r>
              <a:rPr lang="en-US" sz="2100" dirty="0"/>
              <a:t>The way </a:t>
            </a:r>
            <a:r>
              <a:rPr lang="en-US" sz="2100" dirty="0" smtClean="0"/>
              <a:t>people within an organization do </a:t>
            </a:r>
            <a:r>
              <a:rPr lang="en-US" sz="2100" dirty="0"/>
              <a:t>things</a:t>
            </a:r>
          </a:p>
          <a:p>
            <a:pPr lvl="0">
              <a:spcAft>
                <a:spcPts val="0"/>
              </a:spcAft>
            </a:pPr>
            <a:r>
              <a:rPr lang="en-US" sz="2100" dirty="0"/>
              <a:t>What people do when no one is looking</a:t>
            </a:r>
          </a:p>
          <a:p>
            <a:pPr lvl="0">
              <a:spcAft>
                <a:spcPts val="0"/>
              </a:spcAft>
            </a:pPr>
            <a:r>
              <a:rPr lang="en-US" sz="2100" dirty="0"/>
              <a:t>Unconscious perceptions</a:t>
            </a:r>
          </a:p>
          <a:p>
            <a:pPr lvl="0">
              <a:spcAft>
                <a:spcPts val="0"/>
              </a:spcAft>
            </a:pPr>
            <a:r>
              <a:rPr lang="en-US" sz="2100" dirty="0"/>
              <a:t>Values derived from underlying </a:t>
            </a:r>
            <a:r>
              <a:rPr lang="en-US" sz="2100" dirty="0" smtClean="0"/>
              <a:t>assumptions</a:t>
            </a:r>
            <a:endParaRPr lang="en-US" sz="2100" dirty="0"/>
          </a:p>
          <a:p>
            <a:pPr lvl="0">
              <a:spcAft>
                <a:spcPts val="0"/>
              </a:spcAft>
            </a:pPr>
            <a:r>
              <a:rPr lang="en-US" sz="2100" dirty="0"/>
              <a:t>Lessons learned and passed onto </a:t>
            </a:r>
            <a:r>
              <a:rPr lang="en-US" sz="2100" dirty="0" smtClean="0"/>
              <a:t>others</a:t>
            </a:r>
          </a:p>
          <a:p>
            <a:pPr marL="0" lvl="0" indent="0">
              <a:spcAft>
                <a:spcPts val="0"/>
              </a:spcAft>
              <a:buNone/>
            </a:pPr>
            <a:endParaRPr lang="en-US" dirty="0" smtClean="0"/>
          </a:p>
        </p:txBody>
      </p:sp>
      <p:cxnSp>
        <p:nvCxnSpPr>
          <p:cNvPr id="10" name="Straight Arrow Connector 9"/>
          <p:cNvCxnSpPr/>
          <p:nvPr/>
        </p:nvCxnSpPr>
        <p:spPr>
          <a:xfrm flipV="1">
            <a:off x="5943600" y="3723977"/>
            <a:ext cx="1828800" cy="872193"/>
          </a:xfrm>
          <a:prstGeom prst="straightConnector1">
            <a:avLst/>
          </a:prstGeom>
          <a:ln w="25400" cap="sq">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67400" y="4546742"/>
            <a:ext cx="1874170" cy="400843"/>
          </a:xfrm>
          <a:prstGeom prst="straightConnector1">
            <a:avLst/>
          </a:prstGeom>
          <a:ln w="25400" cap="sq">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9725" y="3486762"/>
            <a:ext cx="5638800" cy="2492990"/>
          </a:xfrm>
          <a:prstGeom prst="rect">
            <a:avLst/>
          </a:prstGeom>
        </p:spPr>
        <p:txBody>
          <a:bodyPr wrap="square">
            <a:spAutoFit/>
          </a:bodyPr>
          <a:lstStyle/>
          <a:p>
            <a:pPr lvl="0">
              <a:spcAft>
                <a:spcPts val="1200"/>
              </a:spcAft>
            </a:pPr>
            <a:r>
              <a:rPr lang="en-US" sz="2800" b="1" dirty="0">
                <a:solidFill>
                  <a:prstClr val="black"/>
                </a:solidFill>
              </a:rPr>
              <a:t>Iceberg Model:</a:t>
            </a:r>
            <a:r>
              <a:rPr lang="en-US" sz="2800" b="1" i="1" dirty="0">
                <a:solidFill>
                  <a:prstClr val="black"/>
                </a:solidFill>
              </a:rPr>
              <a:t>   what is below the water line sinks ships</a:t>
            </a:r>
            <a:endParaRPr lang="en-US" sz="2800" dirty="0">
              <a:solidFill>
                <a:prstClr val="black"/>
              </a:solidFill>
            </a:endParaRPr>
          </a:p>
          <a:p>
            <a:pPr marL="342900" lvl="0" indent="-342900">
              <a:buFont typeface="Arial" panose="020B0604020202020204" pitchFamily="34" charset="0"/>
              <a:buChar char="•"/>
            </a:pPr>
            <a:r>
              <a:rPr lang="en-US" dirty="0" smtClean="0">
                <a:solidFill>
                  <a:prstClr val="black"/>
                </a:solidFill>
              </a:rPr>
              <a:t>Behaviors </a:t>
            </a:r>
            <a:r>
              <a:rPr lang="en-US" dirty="0">
                <a:solidFill>
                  <a:prstClr val="black"/>
                </a:solidFill>
              </a:rPr>
              <a:t>and norms that are visible and tangible</a:t>
            </a:r>
          </a:p>
          <a:p>
            <a:pPr marL="342900" lvl="0" indent="-342900">
              <a:buFont typeface="Arial" panose="020B0604020202020204" pitchFamily="34" charset="0"/>
              <a:buChar char="•"/>
            </a:pPr>
            <a:r>
              <a:rPr lang="en-US" dirty="0" smtClean="0">
                <a:solidFill>
                  <a:prstClr val="black"/>
                </a:solidFill>
              </a:rPr>
              <a:t>Personal </a:t>
            </a:r>
            <a:r>
              <a:rPr lang="en-US" dirty="0">
                <a:solidFill>
                  <a:prstClr val="black"/>
                </a:solidFill>
              </a:rPr>
              <a:t>values and attitudes that are less visible </a:t>
            </a:r>
            <a:br>
              <a:rPr lang="en-US" dirty="0">
                <a:solidFill>
                  <a:prstClr val="black"/>
                </a:solidFill>
              </a:rPr>
            </a:br>
            <a:r>
              <a:rPr lang="en-US" dirty="0">
                <a:solidFill>
                  <a:prstClr val="black"/>
                </a:solidFill>
              </a:rPr>
              <a:t>but talked about</a:t>
            </a:r>
          </a:p>
          <a:p>
            <a:pPr marL="342900" lvl="0" indent="-342900">
              <a:buFont typeface="Arial" panose="020B0604020202020204" pitchFamily="34" charset="0"/>
              <a:buChar char="•"/>
            </a:pPr>
            <a:r>
              <a:rPr lang="en-US" dirty="0" smtClean="0">
                <a:solidFill>
                  <a:prstClr val="black"/>
                </a:solidFill>
              </a:rPr>
              <a:t>Underlying </a:t>
            </a:r>
            <a:r>
              <a:rPr lang="en-US" dirty="0">
                <a:solidFill>
                  <a:prstClr val="black"/>
                </a:solidFill>
              </a:rPr>
              <a:t>beliefs and assumptions that are </a:t>
            </a:r>
            <a:br>
              <a:rPr lang="en-US" dirty="0">
                <a:solidFill>
                  <a:prstClr val="black"/>
                </a:solidFill>
              </a:rPr>
            </a:br>
            <a:r>
              <a:rPr lang="en-US" dirty="0">
                <a:solidFill>
                  <a:prstClr val="black"/>
                </a:solidFill>
              </a:rPr>
              <a:t>subconscious and invisible</a:t>
            </a:r>
          </a:p>
        </p:txBody>
      </p:sp>
      <p:cxnSp>
        <p:nvCxnSpPr>
          <p:cNvPr id="13" name="Straight Arrow Connector 12"/>
          <p:cNvCxnSpPr/>
          <p:nvPr/>
        </p:nvCxnSpPr>
        <p:spPr>
          <a:xfrm>
            <a:off x="5334000" y="5519136"/>
            <a:ext cx="2405063" cy="328397"/>
          </a:xfrm>
          <a:prstGeom prst="straightConnector1">
            <a:avLst/>
          </a:prstGeom>
          <a:ln w="25400" cap="sq">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53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latin typeface="+mn-lt"/>
              </a:rPr>
              <a:t>8</a:t>
            </a:fld>
            <a:endParaRPr lang="en-US" dirty="0">
              <a:latin typeface="+mn-lt"/>
            </a:endParaRPr>
          </a:p>
        </p:txBody>
      </p:sp>
      <p:sp>
        <p:nvSpPr>
          <p:cNvPr id="3" name="Text Placeholder 2"/>
          <p:cNvSpPr>
            <a:spLocks noGrp="1"/>
          </p:cNvSpPr>
          <p:nvPr>
            <p:ph type="body" sz="quarter" idx="11"/>
          </p:nvPr>
        </p:nvSpPr>
        <p:spPr>
          <a:xfrm>
            <a:off x="304800" y="-9273"/>
            <a:ext cx="8375650" cy="867654"/>
          </a:xfrm>
        </p:spPr>
        <p:txBody>
          <a:bodyPr/>
          <a:lstStyle/>
          <a:p>
            <a:r>
              <a:rPr lang="en-US" dirty="0" smtClean="0">
                <a:latin typeface="+mn-lt"/>
              </a:rPr>
              <a:t>Why is Understanding Organizational Culture Important?</a:t>
            </a:r>
            <a:endParaRPr lang="en-US" dirty="0">
              <a:latin typeface="+mn-lt"/>
            </a:endParaRPr>
          </a:p>
        </p:txBody>
      </p:sp>
      <p:pic>
        <p:nvPicPr>
          <p:cNvPr id="6" name="Picture 5"/>
          <p:cNvPicPr>
            <a:picLocks noChangeAspect="1"/>
          </p:cNvPicPr>
          <p:nvPr/>
        </p:nvPicPr>
        <p:blipFill>
          <a:blip r:embed="rId3"/>
          <a:stretch>
            <a:fillRect/>
          </a:stretch>
        </p:blipFill>
        <p:spPr>
          <a:xfrm>
            <a:off x="7927370" y="124356"/>
            <a:ext cx="1136430" cy="44194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7153138" y="51080"/>
            <a:ext cx="641414" cy="643359"/>
          </a:xfrm>
          <a:prstGeom prst="rect">
            <a:avLst/>
          </a:prstGeom>
        </p:spPr>
      </p:pic>
      <p:sp>
        <p:nvSpPr>
          <p:cNvPr id="4" name="Rectangle 3"/>
          <p:cNvSpPr/>
          <p:nvPr/>
        </p:nvSpPr>
        <p:spPr>
          <a:xfrm>
            <a:off x="438912" y="4384205"/>
            <a:ext cx="2084832" cy="1600438"/>
          </a:xfrm>
          <a:prstGeom prst="rect">
            <a:avLst/>
          </a:prstGeom>
        </p:spPr>
        <p:txBody>
          <a:bodyPr wrap="square">
            <a:spAutoFit/>
          </a:bodyPr>
          <a:lstStyle/>
          <a:p>
            <a:pPr algn="ctr"/>
            <a:r>
              <a:rPr lang="en-US" sz="1400" dirty="0"/>
              <a:t>The concept of organizational culture is important in understanding the </a:t>
            </a:r>
            <a:r>
              <a:rPr lang="en-US" sz="1400" u="sng" dirty="0" smtClean="0"/>
              <a:t>behavior </a:t>
            </a:r>
            <a:r>
              <a:rPr lang="en-US" sz="1400" u="sng" dirty="0"/>
              <a:t>of individuals </a:t>
            </a:r>
            <a:r>
              <a:rPr lang="en-US" sz="1400" dirty="0"/>
              <a:t>in organizations as they manage </a:t>
            </a:r>
            <a:r>
              <a:rPr lang="en-US" sz="1400" dirty="0" smtClean="0"/>
              <a:t>social changes</a:t>
            </a:r>
            <a:endParaRPr lang="en-US" sz="1400" dirty="0"/>
          </a:p>
        </p:txBody>
      </p:sp>
      <p:graphicFrame>
        <p:nvGraphicFramePr>
          <p:cNvPr id="14" name="Diagram 13"/>
          <p:cNvGraphicFramePr/>
          <p:nvPr>
            <p:extLst>
              <p:ext uri="{D42A27DB-BD31-4B8C-83A1-F6EECF244321}">
                <p14:modId xmlns:p14="http://schemas.microsoft.com/office/powerpoint/2010/main" val="1943094827"/>
              </p:ext>
            </p:extLst>
          </p:nvPr>
        </p:nvGraphicFramePr>
        <p:xfrm>
          <a:off x="502920" y="1179576"/>
          <a:ext cx="8177530" cy="2747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Up Arrow 14"/>
          <p:cNvSpPr/>
          <p:nvPr/>
        </p:nvSpPr>
        <p:spPr>
          <a:xfrm>
            <a:off x="1133856" y="3529584"/>
            <a:ext cx="539496" cy="63093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5167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raggio.Group.Presentation">
  <a:themeElements>
    <a:clrScheme name="Coraggio Group">
      <a:dk1>
        <a:sysClr val="windowText" lastClr="000000"/>
      </a:dk1>
      <a:lt1>
        <a:sysClr val="window" lastClr="FFFFFF"/>
      </a:lt1>
      <a:dk2>
        <a:srgbClr val="53534A"/>
      </a:dk2>
      <a:lt2>
        <a:srgbClr val="F0EBDD"/>
      </a:lt2>
      <a:accent1>
        <a:srgbClr val="559CBE"/>
      </a:accent1>
      <a:accent2>
        <a:srgbClr val="F28D1E"/>
      </a:accent2>
      <a:accent3>
        <a:srgbClr val="A89A00"/>
      </a:accent3>
      <a:accent4>
        <a:srgbClr val="A84D0F"/>
      </a:accent4>
      <a:accent5>
        <a:srgbClr val="514F26"/>
      </a:accent5>
      <a:accent6>
        <a:srgbClr val="92D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https://www.oregon.gov/oha/PH/DISEASESCONDITIONS/CHRONICDISEASE/HPCDPCONNECTION/TRAINING_EVENTS/Documents/dec_1_2015_in_person_training_referral_systems_powerpoint.pptx</Url>
      <Description>PowerPoint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8488ce40-994a-4625-acd1-74fe6dd51a7e" xsi:nil="true"/>
    <Meta_x0020_Description xmlns="8488ce40-994a-4625-acd1-74fe6dd51a7e" xsi:nil="true"/>
    <IATopic xmlns="59da1016-2a1b-4f8a-9768-d7a4932f6f16">Public Health - Prevention</IA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00516EF50C5B48B8CCF649E2692D01" ma:contentTypeVersion="18" ma:contentTypeDescription="Create a new document." ma:contentTypeScope="" ma:versionID="94c46ac97ae86a75c02194633e51570a">
  <xsd:schema xmlns:xsd="http://www.w3.org/2001/XMLSchema" xmlns:xs="http://www.w3.org/2001/XMLSchema" xmlns:p="http://schemas.microsoft.com/office/2006/metadata/properties" xmlns:ns1="http://schemas.microsoft.com/sharepoint/v3" xmlns:ns2="59da1016-2a1b-4f8a-9768-d7a4932f6f16" xmlns:ns3="8488ce40-994a-4625-acd1-74fe6dd51a7e" targetNamespace="http://schemas.microsoft.com/office/2006/metadata/properties" ma:root="true" ma:fieldsID="3a23e7cefec6722df71f90bd5a6635b3" ns1:_="" ns2:_="" ns3:_="">
    <xsd:import namespace="http://schemas.microsoft.com/sharepoint/v3"/>
    <xsd:import namespace="59da1016-2a1b-4f8a-9768-d7a4932f6f16"/>
    <xsd:import namespace="8488ce40-994a-4625-acd1-74fe6dd51a7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8ce40-994a-4625-acd1-74fe6dd51a7e"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F1953-14E1-4B62-A3A2-A4CE8BDBEDD5}"/>
</file>

<file path=customXml/itemProps2.xml><?xml version="1.0" encoding="utf-8"?>
<ds:datastoreItem xmlns:ds="http://schemas.openxmlformats.org/officeDocument/2006/customXml" ds:itemID="{97CC0361-21F1-486B-980D-941BFE5F3395}"/>
</file>

<file path=customXml/itemProps3.xml><?xml version="1.0" encoding="utf-8"?>
<ds:datastoreItem xmlns:ds="http://schemas.openxmlformats.org/officeDocument/2006/customXml" ds:itemID="{C907FBD0-DAA6-4B1A-8728-1E8F4AD40D2C}"/>
</file>

<file path=docProps/app.xml><?xml version="1.0" encoding="utf-8"?>
<Properties xmlns="http://schemas.openxmlformats.org/officeDocument/2006/extended-properties" xmlns:vt="http://schemas.openxmlformats.org/officeDocument/2006/docPropsVTypes">
  <Template>2014.CG.Presentation</Template>
  <TotalTime>15493</TotalTime>
  <Words>2972</Words>
  <Application>Microsoft Office PowerPoint</Application>
  <PresentationFormat>On-screen Show (4:3)</PresentationFormat>
  <Paragraphs>532</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ＭＳ Ｐゴシック</vt:lpstr>
      <vt:lpstr>Symbol</vt:lpstr>
      <vt:lpstr>Times New Roman</vt:lpstr>
      <vt:lpstr>Coraggio.Group.Presentation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lpstr>PowerPoint Presentation</vt:lpstr>
      <vt:lpstr>PowerPoint Presentation</vt:lpstr>
      <vt:lpstr>PowerPoint Presentation</vt:lpstr>
      <vt:lpstr>PowerPoint Presentation</vt:lpstr>
    </vt:vector>
  </TitlesOfParts>
  <Company>Coraggio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Kerosky</dc:creator>
  <cp:lastModifiedBy>Susan Kerosky</cp:lastModifiedBy>
  <cp:revision>600</cp:revision>
  <cp:lastPrinted>2015-11-30T19:27:56Z</cp:lastPrinted>
  <dcterms:created xsi:type="dcterms:W3CDTF">2014-09-28T22:36:04Z</dcterms:created>
  <dcterms:modified xsi:type="dcterms:W3CDTF">2015-12-03T00:00:38Z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0x0101009900516EF50C5B48B8CCF649E2692D01</vt:lpwstr>
  </property>
  <property fmtid="{D5CDD505-2E9C-101B-9397-08002B2CF9AE}" pid="3" name="WorkflowChangePath">
    <vt:lpwstr>e8e5ad1f-e9a8-404d-844e-d78b0ad57c40,2;e8e5ad1f-e9a8-404d-844e-d78b0ad57c40,4;</vt:lpwstr>
  </property>
  <property fmtid="{D5CDD505-2E9C-101B-9397-08002B2CF9AE}" pid="4" name="Order">
    <vt:r8>7600</vt:r8>
  </property>
</Properties>
</file>