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0" r:id="rId4"/>
    <p:sldId id="259" r:id="rId5"/>
    <p:sldId id="261" r:id="rId6"/>
    <p:sldId id="264" r:id="rId7"/>
    <p:sldId id="265" r:id="rId8"/>
    <p:sldId id="266" r:id="rId9"/>
    <p:sldId id="267" r:id="rId10"/>
    <p:sldId id="262" r:id="rId11"/>
    <p:sldId id="263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DFE0C-BB27-4CBE-AB35-DE50023DC10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2C264-9AE9-4445-B702-93E1E7E54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0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3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2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1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9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9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0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6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95FFE1E-AF24-43EE-84F4-DEB81E0C5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8EB2AE4-1C5E-48C0-AD81-DE8B85CA2379}" type="datetimeFigureOut">
              <a:rPr lang="en-US" smtClean="0">
                <a:solidFill>
                  <a:srgbClr val="ACCBF9"/>
                </a:solidFill>
              </a:rPr>
              <a:pPr/>
              <a:t>11/3/2017</a:t>
            </a:fld>
            <a:endParaRPr lang="en-US" dirty="0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4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0ahUKEwiEzYLw16LXAhUFLmMKHZWfCUMQjRwIBw&amp;url=https%3A%2F%2Fmemegenerator.net%2Finstance%2F55076353%2Foriginal-toy-story-opportunity-my-friend-opportunity-everywhere&amp;psig=AOvVaw0dIzk3HO0ZNIQWqSefdEM1&amp;ust=15098080444053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543800" cy="2593975"/>
          </a:xfrm>
        </p:spPr>
        <p:txBody>
          <a:bodyPr/>
          <a:lstStyle/>
          <a:p>
            <a:r>
              <a:rPr lang="en-US" sz="5400" dirty="0" smtClean="0"/>
              <a:t>Prescription Drug Overdose Prevention (PDOP) in Lane County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630936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November 8, 2017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51960"/>
            <a:ext cx="5105400" cy="20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Reaching out to pharmacies to display posters from Multnomah</a:t>
            </a:r>
          </a:p>
          <a:p>
            <a:r>
              <a:rPr lang="en-US" dirty="0" smtClean="0"/>
              <a:t>Partnered with HIV Alliance for trainings</a:t>
            </a:r>
          </a:p>
          <a:p>
            <a:r>
              <a:rPr lang="en-US" dirty="0" smtClean="0"/>
              <a:t>Pharmacist training planned for January 2018</a:t>
            </a:r>
          </a:p>
          <a:p>
            <a:r>
              <a:rPr lang="en-US" dirty="0" smtClean="0"/>
              <a:t>Community event in 2018</a:t>
            </a:r>
          </a:p>
          <a:p>
            <a:r>
              <a:rPr lang="en-US" dirty="0" smtClean="0"/>
              <a:t>Recommended our Board of Health create a policy requiring Naloxone signage at pharmacies—no action taken yet</a:t>
            </a:r>
          </a:p>
          <a:p>
            <a:r>
              <a:rPr lang="en-US" dirty="0" smtClean="0"/>
              <a:t>Working with law enforcement to carry Naloxone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smtClean="0"/>
              <a:t>campaign/Website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Evaluating existing media campaigns for use in Lane County</a:t>
            </a:r>
          </a:p>
          <a:p>
            <a:r>
              <a:rPr lang="en-US" dirty="0" smtClean="0"/>
              <a:t>Will implement in 2018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Have submitted our information for a Lane County section of the Oregon Pain Guidance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enforcement and Naloxone</a:t>
            </a:r>
          </a:p>
          <a:p>
            <a:r>
              <a:rPr lang="en-US" dirty="0" smtClean="0"/>
              <a:t>Pharmacies and Naloxone</a:t>
            </a:r>
            <a:endParaRPr lang="en-US" dirty="0"/>
          </a:p>
        </p:txBody>
      </p:sp>
      <p:pic>
        <p:nvPicPr>
          <p:cNvPr id="2058" name="Picture 10" descr="Image result for opportunity me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4561046" cy="24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6" name="Picture 2" descr="C:\Users\LCHSEDM\AppData\Local\Microsoft\Windows\Temporary Internet Files\Content.IE5\6X7ICC0T\twitter_question_mark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2431334" cy="335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PDO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PDO Coordinator hired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PSU site visit September 19,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Provided 3 evening educational session for prescribers and other interested professionals (1 more scheduled for Nov)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PDMP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Naloxone access in our community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Website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Media plan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dirty="0"/>
              <a:t>Lane County Pain Guidance and Safety Alliance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in April of 2017</a:t>
            </a:r>
          </a:p>
          <a:p>
            <a:r>
              <a:rPr lang="en-US" dirty="0" smtClean="0"/>
              <a:t>Naloxone and Buprenorphine subgroups</a:t>
            </a:r>
          </a:p>
          <a:p>
            <a:r>
              <a:rPr lang="en-US" dirty="0" smtClean="0"/>
              <a:t>Integral to planning the educational sessions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 education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8 Dr. Kevin Cuccaro, DO Understanding Pain and Pain Treatment: Which Comes First? (130 attended)</a:t>
            </a:r>
          </a:p>
          <a:p>
            <a:r>
              <a:rPr lang="en-US" dirty="0"/>
              <a:t>September 12 Dr. Jim Shames, MD Pain Treatment: Opioids (99 attended)</a:t>
            </a:r>
          </a:p>
          <a:p>
            <a:r>
              <a:rPr lang="en-US" dirty="0"/>
              <a:t>October 10 Dr. Scott Pengelly, PhD Psychology and Stigma of </a:t>
            </a:r>
            <a:r>
              <a:rPr lang="en-US" dirty="0" smtClean="0"/>
              <a:t>Pain (115 attended)</a:t>
            </a:r>
            <a:endParaRPr lang="en-US" dirty="0"/>
          </a:p>
          <a:p>
            <a:r>
              <a:rPr lang="en-US" dirty="0"/>
              <a:t>November 14 Dr. Todd Korthuis, MD, MPH Buprenorphine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CME’s medical, pharmacy, social work, behavioral health, etc. </a:t>
            </a:r>
          </a:p>
          <a:p>
            <a:r>
              <a:rPr lang="en-US" dirty="0" smtClean="0"/>
              <a:t>Spring series planned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report Lane County had 76% enrolled</a:t>
            </a:r>
          </a:p>
          <a:p>
            <a:r>
              <a:rPr lang="en-US" dirty="0" smtClean="0"/>
              <a:t>Strategies: </a:t>
            </a:r>
          </a:p>
          <a:p>
            <a:pPr lvl="1"/>
            <a:r>
              <a:rPr lang="en-US" dirty="0" smtClean="0"/>
              <a:t>Contacting all unregistered top prescribers on our list by phone or in person</a:t>
            </a:r>
          </a:p>
          <a:p>
            <a:pPr lvl="2"/>
            <a:r>
              <a:rPr lang="en-US" dirty="0" smtClean="0"/>
              <a:t>Clinic manager contacts</a:t>
            </a:r>
          </a:p>
          <a:p>
            <a:pPr lvl="1"/>
            <a:r>
              <a:rPr lang="en-US" dirty="0" smtClean="0"/>
              <a:t>Reporting any errors to Drew Simpson at OHA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County Prescribing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46842" r="7875" b="21553"/>
          <a:stretch/>
        </p:blipFill>
        <p:spPr bwMode="auto">
          <a:xfrm>
            <a:off x="533400" y="1870375"/>
            <a:ext cx="7265457" cy="30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Risky Prescribing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7" t="32992" r="7697" b="34887"/>
          <a:stretch/>
        </p:blipFill>
        <p:spPr bwMode="auto">
          <a:xfrm>
            <a:off x="228600" y="1905000"/>
            <a:ext cx="6837712" cy="26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7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 Hospitalizations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2" t="41174" r="7576" b="26099"/>
          <a:stretch/>
        </p:blipFill>
        <p:spPr bwMode="auto">
          <a:xfrm>
            <a:off x="381000" y="1676400"/>
            <a:ext cx="7359579" cy="319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 Deaths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8" t="42633" r="7454" b="23977"/>
          <a:stretch/>
        </p:blipFill>
        <p:spPr bwMode="auto">
          <a:xfrm>
            <a:off x="228600" y="1911926"/>
            <a:ext cx="7507346" cy="325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https://www.oregon.gov/oha/PH/DISEASESCONDITIONS/CHRONICDISEASE/HPCDPCONNECTION/TRAINING_EVENTS/MEETINGS/Documents/PDOP.pptx</Url>
      <Description>Prescription Drug Overdose Prevention (PDOP) in Lane County</Description>
    </URL>
    <PublishingExpirationDate xmlns="http://schemas.microsoft.com/sharepoint/v3" xsi:nil="true"/>
    <PublishingStartDate xmlns="http://schemas.microsoft.com/sharepoint/v3" xsi:nil="true"/>
    <IACategory xmlns="59da1016-2a1b-4f8a-9768-d7a4932f6f16" xsi:nil="true"/>
    <IASubtopic xmlns="59da1016-2a1b-4f8a-9768-d7a4932f6f16" xsi:nil="true"/>
    <DocumentExpirationDate xmlns="59da1016-2a1b-4f8a-9768-d7a4932f6f16">2019-01-18T08:00:00+00:00</DocumentExpirationDate>
    <IATopic xmlns="59da1016-2a1b-4f8a-9768-d7a4932f6f16" xsi:nil="true"/>
    <Meta_x0020_Description xmlns="79257f31-63c5-4149-b880-907531c7fe90" xsi:nil="true"/>
    <Meta_x0020_Keywords xmlns="79257f31-63c5-4149-b880-907531c7fe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76CFB192D4949B69117F5009FC1E2" ma:contentTypeVersion="18" ma:contentTypeDescription="Create a new document." ma:contentTypeScope="" ma:versionID="1e6bc059871add8073575aa0358797e9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79257f31-63c5-4149-b880-907531c7fe90" targetNamespace="http://schemas.microsoft.com/office/2006/metadata/properties" ma:root="true" ma:fieldsID="36043475a372eeb6b72cbc9c49b19c21" ns1:_="" ns2:_="" ns3:_="">
    <xsd:import namespace="http://schemas.microsoft.com/sharepoint/v3"/>
    <xsd:import namespace="59da1016-2a1b-4f8a-9768-d7a4932f6f16"/>
    <xsd:import namespace="79257f31-63c5-4149-b880-907531c7fe90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57f31-63c5-4149-b880-907531c7fe90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64E86-FEAC-4E12-AB10-6676C8F218FF}"/>
</file>

<file path=customXml/itemProps2.xml><?xml version="1.0" encoding="utf-8"?>
<ds:datastoreItem xmlns:ds="http://schemas.openxmlformats.org/officeDocument/2006/customXml" ds:itemID="{AE1CC686-AF90-4F4E-9A93-2932DF35D0B1}"/>
</file>

<file path=customXml/itemProps3.xml><?xml version="1.0" encoding="utf-8"?>
<ds:datastoreItem xmlns:ds="http://schemas.openxmlformats.org/officeDocument/2006/customXml" ds:itemID="{B52730A7-9CC9-4093-AAA5-1A243BABD1D0}"/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297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Prescription Drug Overdose Prevention (PDOP) in Lane County</vt:lpstr>
      <vt:lpstr>Highlights of PDO work</vt:lpstr>
      <vt:lpstr>Lane County Pain Guidance and Safety Alliance </vt:lpstr>
      <vt:lpstr>Evening education sessions</vt:lpstr>
      <vt:lpstr>PDMP</vt:lpstr>
      <vt:lpstr>Lane County Prescribing</vt:lpstr>
      <vt:lpstr>Risky Prescribing</vt:lpstr>
      <vt:lpstr>Overdose Hospitalizations</vt:lpstr>
      <vt:lpstr>Overdose Deaths</vt:lpstr>
      <vt:lpstr>Naloxone</vt:lpstr>
      <vt:lpstr>Media campaign/Website</vt:lpstr>
      <vt:lpstr>Challenges </vt:lpstr>
      <vt:lpstr>Questions? </vt:lpstr>
    </vt:vector>
  </TitlesOfParts>
  <Company>Lane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Prescription Drug Overdose Prevention (PDOP) in Lane County</dc:title>
  <dc:creator>Lane County</dc:creator>
  <cp:lastModifiedBy>Lane County</cp:lastModifiedBy>
  <cp:revision>11</cp:revision>
  <dcterms:created xsi:type="dcterms:W3CDTF">2017-11-02T19:07:20Z</dcterms:created>
  <dcterms:modified xsi:type="dcterms:W3CDTF">2017-11-03T15:34:16Z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0x0101007E876CFB192D4949B69117F5009FC1E2</vt:lpwstr>
  </property>
  <property fmtid="{D5CDD505-2E9C-101B-9397-08002B2CF9AE}" pid="3" name="WorkflowChangePath">
    <vt:lpwstr>448e93d4-f4aa-4e38-a100-de6a2ed5204a,3;</vt:lpwstr>
  </property>
</Properties>
</file>