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5"/>
  </p:sldMasterIdLst>
  <p:notesMasterIdLst>
    <p:notesMasterId r:id="rId152"/>
  </p:notesMasterIdLst>
  <p:handoutMasterIdLst>
    <p:handoutMasterId r:id="rId153"/>
  </p:handoutMasterIdLst>
  <p:sldIdLst>
    <p:sldId id="567" r:id="rId6"/>
    <p:sldId id="495" r:id="rId7"/>
    <p:sldId id="632" r:id="rId8"/>
    <p:sldId id="706" r:id="rId9"/>
    <p:sldId id="707" r:id="rId10"/>
    <p:sldId id="708" r:id="rId11"/>
    <p:sldId id="427" r:id="rId12"/>
    <p:sldId id="428" r:id="rId13"/>
    <p:sldId id="429" r:id="rId14"/>
    <p:sldId id="430" r:id="rId15"/>
    <p:sldId id="433" r:id="rId16"/>
    <p:sldId id="618" r:id="rId17"/>
    <p:sldId id="435" r:id="rId18"/>
    <p:sldId id="589" r:id="rId19"/>
    <p:sldId id="344" r:id="rId20"/>
    <p:sldId id="513" r:id="rId21"/>
    <p:sldId id="364" r:id="rId22"/>
    <p:sldId id="511" r:id="rId23"/>
    <p:sldId id="442" r:id="rId24"/>
    <p:sldId id="449" r:id="rId25"/>
    <p:sldId id="450" r:id="rId26"/>
    <p:sldId id="517" r:id="rId27"/>
    <p:sldId id="444" r:id="rId28"/>
    <p:sldId id="521" r:id="rId29"/>
    <p:sldId id="522" r:id="rId30"/>
    <p:sldId id="445" r:id="rId31"/>
    <p:sldId id="516" r:id="rId32"/>
    <p:sldId id="514" r:id="rId33"/>
    <p:sldId id="448" r:id="rId34"/>
    <p:sldId id="519" r:id="rId35"/>
    <p:sldId id="534" r:id="rId36"/>
    <p:sldId id="562" r:id="rId37"/>
    <p:sldId id="634" r:id="rId38"/>
    <p:sldId id="636" r:id="rId39"/>
    <p:sldId id="637" r:id="rId40"/>
    <p:sldId id="368" r:id="rId41"/>
    <p:sldId id="369" r:id="rId42"/>
    <p:sldId id="370" r:id="rId43"/>
    <p:sldId id="493" r:id="rId44"/>
    <p:sldId id="372" r:id="rId45"/>
    <p:sldId id="494" r:id="rId46"/>
    <p:sldId id="374" r:id="rId47"/>
    <p:sldId id="496" r:id="rId48"/>
    <p:sldId id="376" r:id="rId49"/>
    <p:sldId id="574" r:id="rId50"/>
    <p:sldId id="638" r:id="rId51"/>
    <p:sldId id="640" r:id="rId52"/>
    <p:sldId id="520" r:id="rId53"/>
    <p:sldId id="644" r:id="rId54"/>
    <p:sldId id="660" r:id="rId55"/>
    <p:sldId id="663" r:id="rId56"/>
    <p:sldId id="664" r:id="rId57"/>
    <p:sldId id="665" r:id="rId58"/>
    <p:sldId id="646" r:id="rId59"/>
    <p:sldId id="667" r:id="rId60"/>
    <p:sldId id="648" r:id="rId61"/>
    <p:sldId id="650" r:id="rId62"/>
    <p:sldId id="654" r:id="rId63"/>
    <p:sldId id="657" r:id="rId64"/>
    <p:sldId id="658" r:id="rId65"/>
    <p:sldId id="659" r:id="rId66"/>
    <p:sldId id="662" r:id="rId67"/>
    <p:sldId id="661" r:id="rId68"/>
    <p:sldId id="563" r:id="rId69"/>
    <p:sldId id="536" r:id="rId70"/>
    <p:sldId id="564" r:id="rId71"/>
    <p:sldId id="379" r:id="rId72"/>
    <p:sldId id="669" r:id="rId73"/>
    <p:sldId id="670" r:id="rId74"/>
    <p:sldId id="380" r:id="rId75"/>
    <p:sldId id="497" r:id="rId76"/>
    <p:sldId id="498" r:id="rId77"/>
    <p:sldId id="499" r:id="rId78"/>
    <p:sldId id="501" r:id="rId79"/>
    <p:sldId id="390" r:id="rId80"/>
    <p:sldId id="502" r:id="rId81"/>
    <p:sldId id="504" r:id="rId82"/>
    <p:sldId id="505" r:id="rId83"/>
    <p:sldId id="507" r:id="rId84"/>
    <p:sldId id="508" r:id="rId85"/>
    <p:sldId id="395" r:id="rId86"/>
    <p:sldId id="396" r:id="rId87"/>
    <p:sldId id="397" r:id="rId88"/>
    <p:sldId id="509" r:id="rId89"/>
    <p:sldId id="510" r:id="rId90"/>
    <p:sldId id="512" r:id="rId91"/>
    <p:sldId id="671" r:id="rId92"/>
    <p:sldId id="420" r:id="rId93"/>
    <p:sldId id="418" r:id="rId94"/>
    <p:sldId id="419" r:id="rId95"/>
    <p:sldId id="421" r:id="rId96"/>
    <p:sldId id="518" r:id="rId97"/>
    <p:sldId id="422" r:id="rId98"/>
    <p:sldId id="524" r:id="rId99"/>
    <p:sldId id="672" r:id="rId100"/>
    <p:sldId id="678" r:id="rId101"/>
    <p:sldId id="675" r:id="rId102"/>
    <p:sldId id="679" r:id="rId103"/>
    <p:sldId id="680" r:id="rId104"/>
    <p:sldId id="681" r:id="rId105"/>
    <p:sldId id="682" r:id="rId106"/>
    <p:sldId id="683" r:id="rId107"/>
    <p:sldId id="684" r:id="rId108"/>
    <p:sldId id="685" r:id="rId109"/>
    <p:sldId id="693" r:id="rId110"/>
    <p:sldId id="687" r:id="rId111"/>
    <p:sldId id="694" r:id="rId112"/>
    <p:sldId id="689" r:id="rId113"/>
    <p:sldId id="690" r:id="rId114"/>
    <p:sldId id="698" r:id="rId115"/>
    <p:sldId id="691" r:id="rId116"/>
    <p:sldId id="695" r:id="rId117"/>
    <p:sldId id="489" r:id="rId118"/>
    <p:sldId id="526" r:id="rId119"/>
    <p:sldId id="530" r:id="rId120"/>
    <p:sldId id="527" r:id="rId121"/>
    <p:sldId id="565" r:id="rId122"/>
    <p:sldId id="566" r:id="rId123"/>
    <p:sldId id="699" r:id="rId124"/>
    <p:sldId id="490" r:id="rId125"/>
    <p:sldId id="491" r:id="rId126"/>
    <p:sldId id="543" r:id="rId127"/>
    <p:sldId id="561" r:id="rId128"/>
    <p:sldId id="701" r:id="rId129"/>
    <p:sldId id="704" r:id="rId130"/>
    <p:sldId id="705" r:id="rId131"/>
    <p:sldId id="545" r:id="rId132"/>
    <p:sldId id="546" r:id="rId133"/>
    <p:sldId id="547" r:id="rId134"/>
    <p:sldId id="550" r:id="rId135"/>
    <p:sldId id="697" r:id="rId136"/>
    <p:sldId id="549" r:id="rId137"/>
    <p:sldId id="551" r:id="rId138"/>
    <p:sldId id="552" r:id="rId139"/>
    <p:sldId id="554" r:id="rId140"/>
    <p:sldId id="556" r:id="rId141"/>
    <p:sldId id="558" r:id="rId142"/>
    <p:sldId id="560" r:id="rId143"/>
    <p:sldId id="696" r:id="rId144"/>
    <p:sldId id="557" r:id="rId145"/>
    <p:sldId id="700" r:id="rId146"/>
    <p:sldId id="559" r:id="rId147"/>
    <p:sldId id="633" r:id="rId148"/>
    <p:sldId id="630" r:id="rId149"/>
    <p:sldId id="492" r:id="rId150"/>
    <p:sldId id="631" r:id="rId151"/>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3BB2B3-A3C3-4BF4-8D14-8C6E5D53D588}" v="80" dt="2024-03-22T17:36:18.23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25" autoAdjust="0"/>
    <p:restoredTop sz="93817" autoAdjust="0"/>
  </p:normalViewPr>
  <p:slideViewPr>
    <p:cSldViewPr>
      <p:cViewPr varScale="1">
        <p:scale>
          <a:sx n="61" d="100"/>
          <a:sy n="61" d="100"/>
        </p:scale>
        <p:origin x="468" y="64"/>
      </p:cViewPr>
      <p:guideLst>
        <p:guide orient="horz" pos="2160"/>
        <p:guide pos="2880"/>
      </p:guideLst>
    </p:cSldViewPr>
  </p:slideViewPr>
  <p:outlineViewPr>
    <p:cViewPr>
      <p:scale>
        <a:sx n="33" d="100"/>
        <a:sy n="33" d="100"/>
      </p:scale>
      <p:origin x="48" y="1284"/>
    </p:cViewPr>
  </p:outlineViewPr>
  <p:notesTextViewPr>
    <p:cViewPr>
      <p:scale>
        <a:sx n="100" d="100"/>
        <a:sy n="100" d="100"/>
      </p:scale>
      <p:origin x="0" y="0"/>
    </p:cViewPr>
  </p:notesTextViewPr>
  <p:sorterViewPr>
    <p:cViewPr>
      <p:scale>
        <a:sx n="66" d="100"/>
        <a:sy n="66" d="100"/>
      </p:scale>
      <p:origin x="0" y="58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54" Type="http://schemas.openxmlformats.org/officeDocument/2006/relationships/presProps" Target="presProps.xml"/><Relationship Id="rId159" Type="http://schemas.microsoft.com/office/2015/10/relationships/revisionInfo" Target="revisionInfo.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144" Type="http://schemas.openxmlformats.org/officeDocument/2006/relationships/slide" Target="slides/slide139.xml"/><Relationship Id="rId149" Type="http://schemas.openxmlformats.org/officeDocument/2006/relationships/slide" Target="slides/slide144.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slide" Target="slides/slide135.xml"/><Relationship Id="rId145" Type="http://schemas.openxmlformats.org/officeDocument/2006/relationships/slide" Target="slides/slide140.xml"/><Relationship Id="rId15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slide" Target="slides/slide138.xml"/><Relationship Id="rId148" Type="http://schemas.openxmlformats.org/officeDocument/2006/relationships/slide" Target="slides/slide143.xml"/><Relationship Id="rId151" Type="http://schemas.openxmlformats.org/officeDocument/2006/relationships/slide" Target="slides/slide146.xml"/><Relationship Id="rId15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notesMaster" Target="notesMasters/notesMaster1.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eld Evan E" userId="23320ae3-4426-45a2-a607-feed134fedfb" providerId="ADAL" clId="{6D8547EC-0CE6-4F37-9D0F-B7125FAE7470}"/>
    <pc:docChg chg="undo custSel addSld delSld modSld sldOrd">
      <pc:chgData name="Hofeld Evan E" userId="23320ae3-4426-45a2-a607-feed134fedfb" providerId="ADAL" clId="{6D8547EC-0CE6-4F37-9D0F-B7125FAE7470}" dt="2023-05-23T18:05:29.034" v="1409" actId="1076"/>
      <pc:docMkLst>
        <pc:docMk/>
      </pc:docMkLst>
      <pc:sldChg chg="modSp mod">
        <pc:chgData name="Hofeld Evan E" userId="23320ae3-4426-45a2-a607-feed134fedfb" providerId="ADAL" clId="{6D8547EC-0CE6-4F37-9D0F-B7125FAE7470}" dt="2023-05-23T17:37:28.306" v="1004" actId="1076"/>
        <pc:sldMkLst>
          <pc:docMk/>
          <pc:sldMk cId="0" sldId="491"/>
        </pc:sldMkLst>
        <pc:spChg chg="mod">
          <ac:chgData name="Hofeld Evan E" userId="23320ae3-4426-45a2-a607-feed134fedfb" providerId="ADAL" clId="{6D8547EC-0CE6-4F37-9D0F-B7125FAE7470}" dt="2023-05-23T17:37:28.306" v="1004" actId="1076"/>
          <ac:spMkLst>
            <pc:docMk/>
            <pc:sldMk cId="0" sldId="491"/>
            <ac:spMk id="117763" creationId="{9864CF66-3361-497D-8524-E04B40895EF5}"/>
          </ac:spMkLst>
        </pc:spChg>
      </pc:sldChg>
      <pc:sldChg chg="addSp delSp modSp mod">
        <pc:chgData name="Hofeld Evan E" userId="23320ae3-4426-45a2-a607-feed134fedfb" providerId="ADAL" clId="{6D8547EC-0CE6-4F37-9D0F-B7125FAE7470}" dt="2023-05-23T15:23:39.851" v="40" actId="14100"/>
        <pc:sldMkLst>
          <pc:docMk/>
          <pc:sldMk cId="0" sldId="543"/>
        </pc:sldMkLst>
        <pc:picChg chg="del">
          <ac:chgData name="Hofeld Evan E" userId="23320ae3-4426-45a2-a607-feed134fedfb" providerId="ADAL" clId="{6D8547EC-0CE6-4F37-9D0F-B7125FAE7470}" dt="2023-05-23T15:23:34.652" v="38" actId="21"/>
          <ac:picMkLst>
            <pc:docMk/>
            <pc:sldMk cId="0" sldId="543"/>
            <ac:picMk id="3" creationId="{CB2B1930-3E59-44A5-ACBD-A6C9D2F988C7}"/>
          </ac:picMkLst>
        </pc:picChg>
        <pc:picChg chg="add mod">
          <ac:chgData name="Hofeld Evan E" userId="23320ae3-4426-45a2-a607-feed134fedfb" providerId="ADAL" clId="{6D8547EC-0CE6-4F37-9D0F-B7125FAE7470}" dt="2023-05-23T15:23:39.851" v="40" actId="14100"/>
          <ac:picMkLst>
            <pc:docMk/>
            <pc:sldMk cId="0" sldId="543"/>
            <ac:picMk id="4" creationId="{F14966E9-9E30-5EFA-C674-941986F6BC94}"/>
          </ac:picMkLst>
        </pc:picChg>
      </pc:sldChg>
      <pc:sldChg chg="addSp delSp modSp mod">
        <pc:chgData name="Hofeld Evan E" userId="23320ae3-4426-45a2-a607-feed134fedfb" providerId="ADAL" clId="{6D8547EC-0CE6-4F37-9D0F-B7125FAE7470}" dt="2023-05-23T15:41:08.944" v="125" actId="20577"/>
        <pc:sldMkLst>
          <pc:docMk/>
          <pc:sldMk cId="0" sldId="556"/>
        </pc:sldMkLst>
        <pc:spChg chg="mod">
          <ac:chgData name="Hofeld Evan E" userId="23320ae3-4426-45a2-a607-feed134fedfb" providerId="ADAL" clId="{6D8547EC-0CE6-4F37-9D0F-B7125FAE7470}" dt="2023-05-23T15:38:55.273" v="66" actId="1076"/>
          <ac:spMkLst>
            <pc:docMk/>
            <pc:sldMk cId="0" sldId="556"/>
            <ac:spMk id="13" creationId="{B0F6F6B1-4A83-437D-85F4-FA021400F909}"/>
          </ac:spMkLst>
        </pc:spChg>
        <pc:spChg chg="mod">
          <ac:chgData name="Hofeld Evan E" userId="23320ae3-4426-45a2-a607-feed134fedfb" providerId="ADAL" clId="{6D8547EC-0CE6-4F37-9D0F-B7125FAE7470}" dt="2023-05-23T15:41:08.944" v="125" actId="20577"/>
          <ac:spMkLst>
            <pc:docMk/>
            <pc:sldMk cId="0" sldId="556"/>
            <ac:spMk id="131078" creationId="{F2C4AD9C-AD37-4F34-81FD-E359FD1A51CE}"/>
          </ac:spMkLst>
        </pc:spChg>
        <pc:spChg chg="mod">
          <ac:chgData name="Hofeld Evan E" userId="23320ae3-4426-45a2-a607-feed134fedfb" providerId="ADAL" clId="{6D8547EC-0CE6-4F37-9D0F-B7125FAE7470}" dt="2023-05-23T15:38:49.140" v="65" actId="14100"/>
          <ac:spMkLst>
            <pc:docMk/>
            <pc:sldMk cId="0" sldId="556"/>
            <ac:spMk id="131082" creationId="{5562D33F-B385-4F17-BD89-6A5A7BB3AFF8}"/>
          </ac:spMkLst>
        </pc:spChg>
        <pc:picChg chg="add del">
          <ac:chgData name="Hofeld Evan E" userId="23320ae3-4426-45a2-a607-feed134fedfb" providerId="ADAL" clId="{6D8547EC-0CE6-4F37-9D0F-B7125FAE7470}" dt="2023-05-23T15:38:08.569" v="58" actId="21"/>
          <ac:picMkLst>
            <pc:docMk/>
            <pc:sldMk cId="0" sldId="556"/>
            <ac:picMk id="2" creationId="{492FDF22-237D-4B13-8A77-C68009BAE2B4}"/>
          </ac:picMkLst>
        </pc:picChg>
        <pc:picChg chg="add mod ord">
          <ac:chgData name="Hofeld Evan E" userId="23320ae3-4426-45a2-a607-feed134fedfb" providerId="ADAL" clId="{6D8547EC-0CE6-4F37-9D0F-B7125FAE7470}" dt="2023-05-23T15:39:27.557" v="70" actId="692"/>
          <ac:picMkLst>
            <pc:docMk/>
            <pc:sldMk cId="0" sldId="556"/>
            <ac:picMk id="4" creationId="{11F9356E-036D-C5FB-721F-2C2CEFF04697}"/>
          </ac:picMkLst>
        </pc:picChg>
        <pc:picChg chg="mod">
          <ac:chgData name="Hofeld Evan E" userId="23320ae3-4426-45a2-a607-feed134fedfb" providerId="ADAL" clId="{6D8547EC-0CE6-4F37-9D0F-B7125FAE7470}" dt="2023-05-23T15:38:20.023" v="61" actId="167"/>
          <ac:picMkLst>
            <pc:docMk/>
            <pc:sldMk cId="0" sldId="556"/>
            <ac:picMk id="131074" creationId="{08DABB8C-1561-420C-8BAF-1581CCCD7523}"/>
          </ac:picMkLst>
        </pc:picChg>
      </pc:sldChg>
      <pc:sldChg chg="addSp delSp modSp mod">
        <pc:chgData name="Hofeld Evan E" userId="23320ae3-4426-45a2-a607-feed134fedfb" providerId="ADAL" clId="{6D8547EC-0CE6-4F37-9D0F-B7125FAE7470}" dt="2023-05-23T15:47:52.842" v="186" actId="14100"/>
        <pc:sldMkLst>
          <pc:docMk/>
          <pc:sldMk cId="0" sldId="557"/>
        </pc:sldMkLst>
        <pc:spChg chg="add mod">
          <ac:chgData name="Hofeld Evan E" userId="23320ae3-4426-45a2-a607-feed134fedfb" providerId="ADAL" clId="{6D8547EC-0CE6-4F37-9D0F-B7125FAE7470}" dt="2023-05-23T15:47:52.842" v="186" actId="14100"/>
          <ac:spMkLst>
            <pc:docMk/>
            <pc:sldMk cId="0" sldId="557"/>
            <ac:spMk id="3" creationId="{5ACEABD1-19EE-C482-9ABC-602BB1A5707C}"/>
          </ac:spMkLst>
        </pc:spChg>
        <pc:spChg chg="del mod">
          <ac:chgData name="Hofeld Evan E" userId="23320ae3-4426-45a2-a607-feed134fedfb" providerId="ADAL" clId="{6D8547EC-0CE6-4F37-9D0F-B7125FAE7470}" dt="2023-05-23T15:47:35.170" v="182" actId="478"/>
          <ac:spMkLst>
            <pc:docMk/>
            <pc:sldMk cId="0" sldId="557"/>
            <ac:spMk id="10" creationId="{C685A98B-EB3A-4969-BB4B-381EC020D871}"/>
          </ac:spMkLst>
        </pc:spChg>
        <pc:spChg chg="del">
          <ac:chgData name="Hofeld Evan E" userId="23320ae3-4426-45a2-a607-feed134fedfb" providerId="ADAL" clId="{6D8547EC-0CE6-4F37-9D0F-B7125FAE7470}" dt="2023-05-23T15:46:13.519" v="167" actId="478"/>
          <ac:spMkLst>
            <pc:docMk/>
            <pc:sldMk cId="0" sldId="557"/>
            <ac:spMk id="135173" creationId="{3C6C6E99-FFDF-44D7-882C-BDF00927FB4E}"/>
          </ac:spMkLst>
        </pc:spChg>
        <pc:spChg chg="mod">
          <ac:chgData name="Hofeld Evan E" userId="23320ae3-4426-45a2-a607-feed134fedfb" providerId="ADAL" clId="{6D8547EC-0CE6-4F37-9D0F-B7125FAE7470}" dt="2023-05-23T15:47:46.876" v="184" actId="1076"/>
          <ac:spMkLst>
            <pc:docMk/>
            <pc:sldMk cId="0" sldId="557"/>
            <ac:spMk id="135177" creationId="{6724AEDA-1C2C-4E32-847F-569B4CC300B9}"/>
          </ac:spMkLst>
        </pc:spChg>
        <pc:picChg chg="add mod ord">
          <ac:chgData name="Hofeld Evan E" userId="23320ae3-4426-45a2-a607-feed134fedfb" providerId="ADAL" clId="{6D8547EC-0CE6-4F37-9D0F-B7125FAE7470}" dt="2023-05-23T15:47:42.813" v="183" actId="1076"/>
          <ac:picMkLst>
            <pc:docMk/>
            <pc:sldMk cId="0" sldId="557"/>
            <ac:picMk id="2" creationId="{655A40B4-4471-442C-C5C4-CC773759FDE9}"/>
          </ac:picMkLst>
        </pc:picChg>
        <pc:picChg chg="mod">
          <ac:chgData name="Hofeld Evan E" userId="23320ae3-4426-45a2-a607-feed134fedfb" providerId="ADAL" clId="{6D8547EC-0CE6-4F37-9D0F-B7125FAE7470}" dt="2023-05-23T15:46:21.297" v="170" actId="167"/>
          <ac:picMkLst>
            <pc:docMk/>
            <pc:sldMk cId="0" sldId="557"/>
            <ac:picMk id="135170" creationId="{EE52D18C-666C-4184-B3A2-AED9746C73B1}"/>
          </ac:picMkLst>
        </pc:picChg>
        <pc:picChg chg="del">
          <ac:chgData name="Hofeld Evan E" userId="23320ae3-4426-45a2-a607-feed134fedfb" providerId="ADAL" clId="{6D8547EC-0CE6-4F37-9D0F-B7125FAE7470}" dt="2023-05-23T15:46:14.986" v="168" actId="478"/>
          <ac:picMkLst>
            <pc:docMk/>
            <pc:sldMk cId="0" sldId="557"/>
            <ac:picMk id="135171" creationId="{F096B11D-5896-4A76-AF3F-AC07DF0371C5}"/>
          </ac:picMkLst>
        </pc:picChg>
      </pc:sldChg>
      <pc:sldChg chg="addSp delSp modSp mod">
        <pc:chgData name="Hofeld Evan E" userId="23320ae3-4426-45a2-a607-feed134fedfb" providerId="ADAL" clId="{6D8547EC-0CE6-4F37-9D0F-B7125FAE7470}" dt="2023-05-23T15:43:53.446" v="148" actId="1076"/>
        <pc:sldMkLst>
          <pc:docMk/>
          <pc:sldMk cId="0" sldId="558"/>
        </pc:sldMkLst>
        <pc:spChg chg="mod">
          <ac:chgData name="Hofeld Evan E" userId="23320ae3-4426-45a2-a607-feed134fedfb" providerId="ADAL" clId="{6D8547EC-0CE6-4F37-9D0F-B7125FAE7470}" dt="2023-05-23T15:43:21.188" v="143" actId="1076"/>
          <ac:spMkLst>
            <pc:docMk/>
            <pc:sldMk cId="0" sldId="558"/>
            <ac:spMk id="132101" creationId="{912107E5-5928-4204-8B05-AAEFEBF10580}"/>
          </ac:spMkLst>
        </pc:spChg>
        <pc:spChg chg="del">
          <ac:chgData name="Hofeld Evan E" userId="23320ae3-4426-45a2-a607-feed134fedfb" providerId="ADAL" clId="{6D8547EC-0CE6-4F37-9D0F-B7125FAE7470}" dt="2023-05-23T15:42:17.483" v="135" actId="478"/>
          <ac:spMkLst>
            <pc:docMk/>
            <pc:sldMk cId="0" sldId="558"/>
            <ac:spMk id="132102" creationId="{8D48E901-1285-45B8-B278-114CEA1AC342}"/>
          </ac:spMkLst>
        </pc:spChg>
        <pc:spChg chg="mod">
          <ac:chgData name="Hofeld Evan E" userId="23320ae3-4426-45a2-a607-feed134fedfb" providerId="ADAL" clId="{6D8547EC-0CE6-4F37-9D0F-B7125FAE7470}" dt="2023-05-23T15:43:53.446" v="148" actId="1076"/>
          <ac:spMkLst>
            <pc:docMk/>
            <pc:sldMk cId="0" sldId="558"/>
            <ac:spMk id="132103" creationId="{98B99A63-CE19-43F8-AF2C-13EC9C180816}"/>
          </ac:spMkLst>
        </pc:spChg>
        <pc:spChg chg="mod">
          <ac:chgData name="Hofeld Evan E" userId="23320ae3-4426-45a2-a607-feed134fedfb" providerId="ADAL" clId="{6D8547EC-0CE6-4F37-9D0F-B7125FAE7470}" dt="2023-05-23T15:43:46.881" v="147" actId="1076"/>
          <ac:spMkLst>
            <pc:docMk/>
            <pc:sldMk cId="0" sldId="558"/>
            <ac:spMk id="132104" creationId="{16E8A32B-14CD-41C7-86BA-217B817A78C8}"/>
          </ac:spMkLst>
        </pc:spChg>
        <pc:picChg chg="del">
          <ac:chgData name="Hofeld Evan E" userId="23320ae3-4426-45a2-a607-feed134fedfb" providerId="ADAL" clId="{6D8547EC-0CE6-4F37-9D0F-B7125FAE7470}" dt="2023-05-23T15:41:40.987" v="129" actId="21"/>
          <ac:picMkLst>
            <pc:docMk/>
            <pc:sldMk cId="0" sldId="558"/>
            <ac:picMk id="2" creationId="{ABB82051-B4D6-4363-8348-7286F930AEC8}"/>
          </ac:picMkLst>
        </pc:picChg>
        <pc:picChg chg="add mod ord">
          <ac:chgData name="Hofeld Evan E" userId="23320ae3-4426-45a2-a607-feed134fedfb" providerId="ADAL" clId="{6D8547EC-0CE6-4F37-9D0F-B7125FAE7470}" dt="2023-05-23T15:43:38.885" v="146" actId="14100"/>
          <ac:picMkLst>
            <pc:docMk/>
            <pc:sldMk cId="0" sldId="558"/>
            <ac:picMk id="3" creationId="{9F9FD366-93DF-D84E-0546-99E2770E69A9}"/>
          </ac:picMkLst>
        </pc:picChg>
        <pc:picChg chg="mod">
          <ac:chgData name="Hofeld Evan E" userId="23320ae3-4426-45a2-a607-feed134fedfb" providerId="ADAL" clId="{6D8547EC-0CE6-4F37-9D0F-B7125FAE7470}" dt="2023-05-23T15:43:33.733" v="145" actId="1076"/>
          <ac:picMkLst>
            <pc:docMk/>
            <pc:sldMk cId="0" sldId="558"/>
            <ac:picMk id="132098" creationId="{B4964E71-A490-49C2-B453-0BF20692129E}"/>
          </ac:picMkLst>
        </pc:picChg>
      </pc:sldChg>
      <pc:sldChg chg="addSp delSp modSp mod">
        <pc:chgData name="Hofeld Evan E" userId="23320ae3-4426-45a2-a607-feed134fedfb" providerId="ADAL" clId="{6D8547EC-0CE6-4F37-9D0F-B7125FAE7470}" dt="2023-05-23T15:58:12.062" v="721" actId="1076"/>
        <pc:sldMkLst>
          <pc:docMk/>
          <pc:sldMk cId="0" sldId="559"/>
        </pc:sldMkLst>
        <pc:spChg chg="mod">
          <ac:chgData name="Hofeld Evan E" userId="23320ae3-4426-45a2-a607-feed134fedfb" providerId="ADAL" clId="{6D8547EC-0CE6-4F37-9D0F-B7125FAE7470}" dt="2023-05-23T15:57:54.364" v="717" actId="1076"/>
          <ac:spMkLst>
            <pc:docMk/>
            <pc:sldMk cId="0" sldId="559"/>
            <ac:spMk id="136197" creationId="{DA7EC112-D280-4E3C-B4D5-99B467B4B9A3}"/>
          </ac:spMkLst>
        </pc:spChg>
        <pc:spChg chg="del">
          <ac:chgData name="Hofeld Evan E" userId="23320ae3-4426-45a2-a607-feed134fedfb" providerId="ADAL" clId="{6D8547EC-0CE6-4F37-9D0F-B7125FAE7470}" dt="2023-05-23T15:57:27.336" v="708" actId="21"/>
          <ac:spMkLst>
            <pc:docMk/>
            <pc:sldMk cId="0" sldId="559"/>
            <ac:spMk id="136198" creationId="{7E0365FF-1C3B-41EA-AA48-205032440DAE}"/>
          </ac:spMkLst>
        </pc:spChg>
        <pc:spChg chg="mod">
          <ac:chgData name="Hofeld Evan E" userId="23320ae3-4426-45a2-a607-feed134fedfb" providerId="ADAL" clId="{6D8547EC-0CE6-4F37-9D0F-B7125FAE7470}" dt="2023-05-23T15:58:12.062" v="721" actId="1076"/>
          <ac:spMkLst>
            <pc:docMk/>
            <pc:sldMk cId="0" sldId="559"/>
            <ac:spMk id="136199" creationId="{636EFC29-A2F2-4993-9CDD-0227AF5E1EC0}"/>
          </ac:spMkLst>
        </pc:spChg>
        <pc:picChg chg="add mod ord">
          <ac:chgData name="Hofeld Evan E" userId="23320ae3-4426-45a2-a607-feed134fedfb" providerId="ADAL" clId="{6D8547EC-0CE6-4F37-9D0F-B7125FAE7470}" dt="2023-05-23T15:57:57.529" v="718" actId="14100"/>
          <ac:picMkLst>
            <pc:docMk/>
            <pc:sldMk cId="0" sldId="559"/>
            <ac:picMk id="2" creationId="{64C9B735-2AB6-38CE-FC5B-A78904C95813}"/>
          </ac:picMkLst>
        </pc:picChg>
        <pc:picChg chg="mod">
          <ac:chgData name="Hofeld Evan E" userId="23320ae3-4426-45a2-a607-feed134fedfb" providerId="ADAL" clId="{6D8547EC-0CE6-4F37-9D0F-B7125FAE7470}" dt="2023-05-23T15:57:22.789" v="707" actId="167"/>
          <ac:picMkLst>
            <pc:docMk/>
            <pc:sldMk cId="0" sldId="559"/>
            <ac:picMk id="136194" creationId="{CE6552FB-3F66-44C2-A124-DF905ADDFEF4}"/>
          </ac:picMkLst>
        </pc:picChg>
        <pc:picChg chg="del">
          <ac:chgData name="Hofeld Evan E" userId="23320ae3-4426-45a2-a607-feed134fedfb" providerId="ADAL" clId="{6D8547EC-0CE6-4F37-9D0F-B7125FAE7470}" dt="2023-05-23T15:57:19.803" v="706" actId="21"/>
          <ac:picMkLst>
            <pc:docMk/>
            <pc:sldMk cId="0" sldId="559"/>
            <ac:picMk id="136195" creationId="{70FA9CCB-3F8B-458E-BB9F-8E54DD4D6F54}"/>
          </ac:picMkLst>
        </pc:picChg>
      </pc:sldChg>
      <pc:sldChg chg="addSp delSp modSp mod">
        <pc:chgData name="Hofeld Evan E" userId="23320ae3-4426-45a2-a607-feed134fedfb" providerId="ADAL" clId="{6D8547EC-0CE6-4F37-9D0F-B7125FAE7470}" dt="2023-05-23T15:45:12.470" v="164" actId="14100"/>
        <pc:sldMkLst>
          <pc:docMk/>
          <pc:sldMk cId="0" sldId="560"/>
        </pc:sldMkLst>
        <pc:spChg chg="mod">
          <ac:chgData name="Hofeld Evan E" userId="23320ae3-4426-45a2-a607-feed134fedfb" providerId="ADAL" clId="{6D8547EC-0CE6-4F37-9D0F-B7125FAE7470}" dt="2023-05-23T15:44:48.797" v="159" actId="1076"/>
          <ac:spMkLst>
            <pc:docMk/>
            <pc:sldMk cId="0" sldId="560"/>
            <ac:spMk id="86024" creationId="{6C232BA1-44D1-4570-8053-650D5F4ABB01}"/>
          </ac:spMkLst>
        </pc:spChg>
        <pc:spChg chg="del">
          <ac:chgData name="Hofeld Evan E" userId="23320ae3-4426-45a2-a607-feed134fedfb" providerId="ADAL" clId="{6D8547EC-0CE6-4F37-9D0F-B7125FAE7470}" dt="2023-05-23T15:44:12.389" v="151" actId="478"/>
          <ac:spMkLst>
            <pc:docMk/>
            <pc:sldMk cId="0" sldId="560"/>
            <ac:spMk id="133126" creationId="{9AC9166E-3C5F-4D06-8D3B-817EC4134144}"/>
          </ac:spMkLst>
        </pc:spChg>
        <pc:spChg chg="mod">
          <ac:chgData name="Hofeld Evan E" userId="23320ae3-4426-45a2-a607-feed134fedfb" providerId="ADAL" clId="{6D8547EC-0CE6-4F37-9D0F-B7125FAE7470}" dt="2023-05-23T15:45:02.314" v="161" actId="14100"/>
          <ac:spMkLst>
            <pc:docMk/>
            <pc:sldMk cId="0" sldId="560"/>
            <ac:spMk id="133127" creationId="{9031A523-2FBD-4A03-9DC9-3607DE99A7D6}"/>
          </ac:spMkLst>
        </pc:spChg>
        <pc:spChg chg="mod">
          <ac:chgData name="Hofeld Evan E" userId="23320ae3-4426-45a2-a607-feed134fedfb" providerId="ADAL" clId="{6D8547EC-0CE6-4F37-9D0F-B7125FAE7470}" dt="2023-05-23T15:45:12.470" v="164" actId="14100"/>
          <ac:spMkLst>
            <pc:docMk/>
            <pc:sldMk cId="0" sldId="560"/>
            <ac:spMk id="133128" creationId="{EA35C64A-C784-460D-92BF-7A9043E583A6}"/>
          </ac:spMkLst>
        </pc:spChg>
        <pc:picChg chg="del">
          <ac:chgData name="Hofeld Evan E" userId="23320ae3-4426-45a2-a607-feed134fedfb" providerId="ADAL" clId="{6D8547EC-0CE6-4F37-9D0F-B7125FAE7470}" dt="2023-05-23T15:44:14.729" v="152" actId="478"/>
          <ac:picMkLst>
            <pc:docMk/>
            <pc:sldMk cId="0" sldId="560"/>
            <ac:picMk id="2" creationId="{9CA9590C-1B7A-45FA-8304-1EF3AE3E83E4}"/>
          </ac:picMkLst>
        </pc:picChg>
        <pc:picChg chg="add mod ord">
          <ac:chgData name="Hofeld Evan E" userId="23320ae3-4426-45a2-a607-feed134fedfb" providerId="ADAL" clId="{6D8547EC-0CE6-4F37-9D0F-B7125FAE7470}" dt="2023-05-23T15:44:19.562" v="154" actId="167"/>
          <ac:picMkLst>
            <pc:docMk/>
            <pc:sldMk cId="0" sldId="560"/>
            <ac:picMk id="3" creationId="{768931B3-2889-3BC9-2CCE-4F5E21E1C5CC}"/>
          </ac:picMkLst>
        </pc:picChg>
        <pc:picChg chg="mod">
          <ac:chgData name="Hofeld Evan E" userId="23320ae3-4426-45a2-a607-feed134fedfb" providerId="ADAL" clId="{6D8547EC-0CE6-4F37-9D0F-B7125FAE7470}" dt="2023-05-23T15:44:22.224" v="155" actId="167"/>
          <ac:picMkLst>
            <pc:docMk/>
            <pc:sldMk cId="0" sldId="560"/>
            <ac:picMk id="133122" creationId="{62DF7975-F33B-4DBA-9A81-8208EEA996D4}"/>
          </ac:picMkLst>
        </pc:picChg>
      </pc:sldChg>
      <pc:sldChg chg="addSp delSp modSp mod">
        <pc:chgData name="Hofeld Evan E" userId="23320ae3-4426-45a2-a607-feed134fedfb" providerId="ADAL" clId="{6D8547EC-0CE6-4F37-9D0F-B7125FAE7470}" dt="2023-05-23T17:59:22.148" v="1350" actId="207"/>
        <pc:sldMkLst>
          <pc:docMk/>
          <pc:sldMk cId="0" sldId="561"/>
        </pc:sldMkLst>
        <pc:spChg chg="add mod">
          <ac:chgData name="Hofeld Evan E" userId="23320ae3-4426-45a2-a607-feed134fedfb" providerId="ADAL" clId="{6D8547EC-0CE6-4F37-9D0F-B7125FAE7470}" dt="2023-05-23T17:38:32.053" v="1030" actId="1076"/>
          <ac:spMkLst>
            <pc:docMk/>
            <pc:sldMk cId="0" sldId="561"/>
            <ac:spMk id="5" creationId="{D7F099F2-A5C4-CC13-F7E0-C569EE01A007}"/>
          </ac:spMkLst>
        </pc:spChg>
        <pc:spChg chg="add mod">
          <ac:chgData name="Hofeld Evan E" userId="23320ae3-4426-45a2-a607-feed134fedfb" providerId="ADAL" clId="{6D8547EC-0CE6-4F37-9D0F-B7125FAE7470}" dt="2023-05-23T17:39:17.200" v="1039" actId="1076"/>
          <ac:spMkLst>
            <pc:docMk/>
            <pc:sldMk cId="0" sldId="561"/>
            <ac:spMk id="6" creationId="{E8C692BE-ACC2-5568-B7B6-CF2826ECCEC4}"/>
          </ac:spMkLst>
        </pc:spChg>
        <pc:spChg chg="add mod">
          <ac:chgData name="Hofeld Evan E" userId="23320ae3-4426-45a2-a607-feed134fedfb" providerId="ADAL" clId="{6D8547EC-0CE6-4F37-9D0F-B7125FAE7470}" dt="2023-05-23T17:59:22.148" v="1350" actId="207"/>
          <ac:spMkLst>
            <pc:docMk/>
            <pc:sldMk cId="0" sldId="561"/>
            <ac:spMk id="7" creationId="{5248825A-127C-C99D-8A42-BA8560D4FCFE}"/>
          </ac:spMkLst>
        </pc:spChg>
        <pc:spChg chg="del mod">
          <ac:chgData name="Hofeld Evan E" userId="23320ae3-4426-45a2-a607-feed134fedfb" providerId="ADAL" clId="{6D8547EC-0CE6-4F37-9D0F-B7125FAE7470}" dt="2023-05-23T17:48:42.034" v="1224" actId="478"/>
          <ac:spMkLst>
            <pc:docMk/>
            <pc:sldMk cId="0" sldId="561"/>
            <ac:spMk id="77829" creationId="{C8893B7E-7377-4EC7-B2E5-E21C8468F8F0}"/>
          </ac:spMkLst>
        </pc:spChg>
        <pc:spChg chg="del">
          <ac:chgData name="Hofeld Evan E" userId="23320ae3-4426-45a2-a607-feed134fedfb" providerId="ADAL" clId="{6D8547EC-0CE6-4F37-9D0F-B7125FAE7470}" dt="2023-05-23T15:24:45.854" v="46" actId="21"/>
          <ac:spMkLst>
            <pc:docMk/>
            <pc:sldMk cId="0" sldId="561"/>
            <ac:spMk id="121868" creationId="{9619C062-303C-4A92-9E21-34A173ADC8B2}"/>
          </ac:spMkLst>
        </pc:spChg>
        <pc:picChg chg="del">
          <ac:chgData name="Hofeld Evan E" userId="23320ae3-4426-45a2-a607-feed134fedfb" providerId="ADAL" clId="{6D8547EC-0CE6-4F37-9D0F-B7125FAE7470}" dt="2023-05-23T15:24:33.841" v="43" actId="21"/>
          <ac:picMkLst>
            <pc:docMk/>
            <pc:sldMk cId="0" sldId="561"/>
            <ac:picMk id="2" creationId="{2E375558-17B9-47B9-BACC-35AEA57A2780}"/>
          </ac:picMkLst>
        </pc:picChg>
        <pc:picChg chg="add mod ord">
          <ac:chgData name="Hofeld Evan E" userId="23320ae3-4426-45a2-a607-feed134fedfb" providerId="ADAL" clId="{6D8547EC-0CE6-4F37-9D0F-B7125FAE7470}" dt="2023-05-23T17:38:36.476" v="1031" actId="1076"/>
          <ac:picMkLst>
            <pc:docMk/>
            <pc:sldMk cId="0" sldId="561"/>
            <ac:picMk id="4" creationId="{808904BD-FEEB-6463-9DB0-8E4F272E9EC0}"/>
          </ac:picMkLst>
        </pc:picChg>
      </pc:sldChg>
      <pc:sldChg chg="modSp mod">
        <pc:chgData name="Hofeld Evan E" userId="23320ae3-4426-45a2-a607-feed134fedfb" providerId="ADAL" clId="{6D8547EC-0CE6-4F37-9D0F-B7125FAE7470}" dt="2023-05-23T15:59:56.586" v="751" actId="20577"/>
        <pc:sldMkLst>
          <pc:docMk/>
          <pc:sldMk cId="2706972094" sldId="630"/>
        </pc:sldMkLst>
        <pc:spChg chg="mod">
          <ac:chgData name="Hofeld Evan E" userId="23320ae3-4426-45a2-a607-feed134fedfb" providerId="ADAL" clId="{6D8547EC-0CE6-4F37-9D0F-B7125FAE7470}" dt="2023-05-23T15:59:56.586" v="751" actId="20577"/>
          <ac:spMkLst>
            <pc:docMk/>
            <pc:sldMk cId="2706972094" sldId="630"/>
            <ac:spMk id="3" creationId="{04A5E340-54F9-4461-96CD-BD1468DCC43D}"/>
          </ac:spMkLst>
        </pc:spChg>
      </pc:sldChg>
      <pc:sldChg chg="addSp delSp modSp mod">
        <pc:chgData name="Hofeld Evan E" userId="23320ae3-4426-45a2-a607-feed134fedfb" providerId="ADAL" clId="{6D8547EC-0CE6-4F37-9D0F-B7125FAE7470}" dt="2023-05-23T15:59:00.537" v="723" actId="21"/>
        <pc:sldMkLst>
          <pc:docMk/>
          <pc:sldMk cId="2840755968" sldId="633"/>
        </pc:sldMkLst>
        <pc:picChg chg="add mod">
          <ac:chgData name="Hofeld Evan E" userId="23320ae3-4426-45a2-a607-feed134fedfb" providerId="ADAL" clId="{6D8547EC-0CE6-4F37-9D0F-B7125FAE7470}" dt="2023-05-23T15:58:55.430" v="722"/>
          <ac:picMkLst>
            <pc:docMk/>
            <pc:sldMk cId="2840755968" sldId="633"/>
            <ac:picMk id="2" creationId="{A961357E-763C-5EDD-2D54-116C07F8D42D}"/>
          </ac:picMkLst>
        </pc:picChg>
        <pc:picChg chg="del">
          <ac:chgData name="Hofeld Evan E" userId="23320ae3-4426-45a2-a607-feed134fedfb" providerId="ADAL" clId="{6D8547EC-0CE6-4F37-9D0F-B7125FAE7470}" dt="2023-05-23T15:59:00.537" v="723" actId="21"/>
          <ac:picMkLst>
            <pc:docMk/>
            <pc:sldMk cId="2840755968" sldId="633"/>
            <ac:picMk id="3" creationId="{CB2B1930-3E59-44A5-ACBD-A6C9D2F988C7}"/>
          </ac:picMkLst>
        </pc:picChg>
      </pc:sldChg>
      <pc:sldChg chg="addSp delSp modSp mod">
        <pc:chgData name="Hofeld Evan E" userId="23320ae3-4426-45a2-a607-feed134fedfb" providerId="ADAL" clId="{6D8547EC-0CE6-4F37-9D0F-B7125FAE7470}" dt="2023-05-23T15:22:13.963" v="33" actId="14100"/>
        <pc:sldMkLst>
          <pc:docMk/>
          <pc:sldMk cId="1754838598" sldId="699"/>
        </pc:sldMkLst>
        <pc:spChg chg="add del mod">
          <ac:chgData name="Hofeld Evan E" userId="23320ae3-4426-45a2-a607-feed134fedfb" providerId="ADAL" clId="{6D8547EC-0CE6-4F37-9D0F-B7125FAE7470}" dt="2023-05-23T15:21:36.144" v="22" actId="478"/>
          <ac:spMkLst>
            <pc:docMk/>
            <pc:sldMk cId="1754838598" sldId="699"/>
            <ac:spMk id="7" creationId="{0D97B5A7-7FAB-C9AE-5ABD-6EF2D0915C31}"/>
          </ac:spMkLst>
        </pc:spChg>
        <pc:spChg chg="mod">
          <ac:chgData name="Hofeld Evan E" userId="23320ae3-4426-45a2-a607-feed134fedfb" providerId="ADAL" clId="{6D8547EC-0CE6-4F37-9D0F-B7125FAE7470}" dt="2023-05-23T15:22:13.963" v="33" actId="14100"/>
          <ac:spMkLst>
            <pc:docMk/>
            <pc:sldMk cId="1754838598" sldId="699"/>
            <ac:spMk id="113669" creationId="{7AC02388-C676-4656-97E1-6AFC719685BC}"/>
          </ac:spMkLst>
        </pc:spChg>
        <pc:picChg chg="del">
          <ac:chgData name="Hofeld Evan E" userId="23320ae3-4426-45a2-a607-feed134fedfb" providerId="ADAL" clId="{6D8547EC-0CE6-4F37-9D0F-B7125FAE7470}" dt="2023-05-23T15:20:06.065" v="8" actId="21"/>
          <ac:picMkLst>
            <pc:docMk/>
            <pc:sldMk cId="1754838598" sldId="699"/>
            <ac:picMk id="3" creationId="{3532EAFF-6D6D-4D99-9A73-E41A3273292F}"/>
          </ac:picMkLst>
        </pc:picChg>
        <pc:picChg chg="add del mod">
          <ac:chgData name="Hofeld Evan E" userId="23320ae3-4426-45a2-a607-feed134fedfb" providerId="ADAL" clId="{6D8547EC-0CE6-4F37-9D0F-B7125FAE7470}" dt="2023-05-23T15:19:09.993" v="3" actId="21"/>
          <ac:picMkLst>
            <pc:docMk/>
            <pc:sldMk cId="1754838598" sldId="699"/>
            <ac:picMk id="4" creationId="{917813A1-2F03-844A-E0C0-4FECF86D68A2}"/>
          </ac:picMkLst>
        </pc:picChg>
        <pc:picChg chg="add del mod ord">
          <ac:chgData name="Hofeld Evan E" userId="23320ae3-4426-45a2-a607-feed134fedfb" providerId="ADAL" clId="{6D8547EC-0CE6-4F37-9D0F-B7125FAE7470}" dt="2023-05-23T15:21:37.917" v="23" actId="478"/>
          <ac:picMkLst>
            <pc:docMk/>
            <pc:sldMk cId="1754838598" sldId="699"/>
            <ac:picMk id="6" creationId="{088E42A1-2CD1-2ADC-1903-DE357CA096D5}"/>
          </ac:picMkLst>
        </pc:picChg>
        <pc:picChg chg="add mod ord">
          <ac:chgData name="Hofeld Evan E" userId="23320ae3-4426-45a2-a607-feed134fedfb" providerId="ADAL" clId="{6D8547EC-0CE6-4F37-9D0F-B7125FAE7470}" dt="2023-05-23T15:22:08.221" v="31" actId="167"/>
          <ac:picMkLst>
            <pc:docMk/>
            <pc:sldMk cId="1754838598" sldId="699"/>
            <ac:picMk id="9" creationId="{C50EC0DD-1037-5DF4-C339-EFC0E70C28C8}"/>
          </ac:picMkLst>
        </pc:picChg>
      </pc:sldChg>
      <pc:sldChg chg="addSp delSp modSp add mod">
        <pc:chgData name="Hofeld Evan E" userId="23320ae3-4426-45a2-a607-feed134fedfb" providerId="ADAL" clId="{6D8547EC-0CE6-4F37-9D0F-B7125FAE7470}" dt="2023-05-23T15:56:22.319" v="703" actId="20577"/>
        <pc:sldMkLst>
          <pc:docMk/>
          <pc:sldMk cId="3472249520" sldId="700"/>
        </pc:sldMkLst>
        <pc:spChg chg="mod">
          <ac:chgData name="Hofeld Evan E" userId="23320ae3-4426-45a2-a607-feed134fedfb" providerId="ADAL" clId="{6D8547EC-0CE6-4F37-9D0F-B7125FAE7470}" dt="2023-05-23T15:48:23.609" v="190" actId="1076"/>
          <ac:spMkLst>
            <pc:docMk/>
            <pc:sldMk cId="3472249520" sldId="700"/>
            <ac:spMk id="3" creationId="{5ACEABD1-19EE-C482-9ABC-602BB1A5707C}"/>
          </ac:spMkLst>
        </pc:spChg>
        <pc:spChg chg="mod">
          <ac:chgData name="Hofeld Evan E" userId="23320ae3-4426-45a2-a607-feed134fedfb" providerId="ADAL" clId="{6D8547EC-0CE6-4F37-9D0F-B7125FAE7470}" dt="2023-05-23T15:48:30.673" v="200" actId="20577"/>
          <ac:spMkLst>
            <pc:docMk/>
            <pc:sldMk cId="3472249520" sldId="700"/>
            <ac:spMk id="135172" creationId="{B662A7E7-CB45-4067-9AE4-3526EE6C79A7}"/>
          </ac:spMkLst>
        </pc:spChg>
        <pc:spChg chg="add del mod">
          <ac:chgData name="Hofeld Evan E" userId="23320ae3-4426-45a2-a607-feed134fedfb" providerId="ADAL" clId="{6D8547EC-0CE6-4F37-9D0F-B7125FAE7470}" dt="2023-05-23T15:56:22.319" v="703" actId="20577"/>
          <ac:spMkLst>
            <pc:docMk/>
            <pc:sldMk cId="3472249520" sldId="700"/>
            <ac:spMk id="135175" creationId="{96E1510B-884F-4EF7-927E-3C055F95B185}"/>
          </ac:spMkLst>
        </pc:spChg>
        <pc:spChg chg="mod">
          <ac:chgData name="Hofeld Evan E" userId="23320ae3-4426-45a2-a607-feed134fedfb" providerId="ADAL" clId="{6D8547EC-0CE6-4F37-9D0F-B7125FAE7470}" dt="2023-05-23T15:48:20.027" v="189" actId="14100"/>
          <ac:spMkLst>
            <pc:docMk/>
            <pc:sldMk cId="3472249520" sldId="700"/>
            <ac:spMk id="135177" creationId="{6724AEDA-1C2C-4E32-847F-569B4CC300B9}"/>
          </ac:spMkLst>
        </pc:spChg>
        <pc:picChg chg="add del mod">
          <ac:chgData name="Hofeld Evan E" userId="23320ae3-4426-45a2-a607-feed134fedfb" providerId="ADAL" clId="{6D8547EC-0CE6-4F37-9D0F-B7125FAE7470}" dt="2023-05-23T15:52:44.014" v="415" actId="21"/>
          <ac:picMkLst>
            <pc:docMk/>
            <pc:sldMk cId="3472249520" sldId="700"/>
            <ac:picMk id="5" creationId="{E9523BD1-DF85-94B2-39A4-7E4485DA288D}"/>
          </ac:picMkLst>
        </pc:picChg>
      </pc:sldChg>
      <pc:sldChg chg="addSp delSp modSp add mod">
        <pc:chgData name="Hofeld Evan E" userId="23320ae3-4426-45a2-a607-feed134fedfb" providerId="ADAL" clId="{6D8547EC-0CE6-4F37-9D0F-B7125FAE7470}" dt="2023-05-23T18:02:03.021" v="1372" actId="207"/>
        <pc:sldMkLst>
          <pc:docMk/>
          <pc:sldMk cId="2362025387" sldId="701"/>
        </pc:sldMkLst>
        <pc:spChg chg="add del mod">
          <ac:chgData name="Hofeld Evan E" userId="23320ae3-4426-45a2-a607-feed134fedfb" providerId="ADAL" clId="{6D8547EC-0CE6-4F37-9D0F-B7125FAE7470}" dt="2023-05-23T17:43:02.228" v="1078" actId="478"/>
          <ac:spMkLst>
            <pc:docMk/>
            <pc:sldMk cId="2362025387" sldId="701"/>
            <ac:spMk id="2" creationId="{CCFE108E-7634-E3A4-4EA5-81C5E9F66633}"/>
          </ac:spMkLst>
        </pc:spChg>
        <pc:spChg chg="add mod">
          <ac:chgData name="Hofeld Evan E" userId="23320ae3-4426-45a2-a607-feed134fedfb" providerId="ADAL" clId="{6D8547EC-0CE6-4F37-9D0F-B7125FAE7470}" dt="2023-05-23T17:47:55.321" v="1192" actId="1076"/>
          <ac:spMkLst>
            <pc:docMk/>
            <pc:sldMk cId="2362025387" sldId="701"/>
            <ac:spMk id="9" creationId="{C193F46D-99E9-3AC7-D9B5-104381D41183}"/>
          </ac:spMkLst>
        </pc:spChg>
        <pc:spChg chg="add mod">
          <ac:chgData name="Hofeld Evan E" userId="23320ae3-4426-45a2-a607-feed134fedfb" providerId="ADAL" clId="{6D8547EC-0CE6-4F37-9D0F-B7125FAE7470}" dt="2023-05-23T18:02:03.021" v="1372" actId="207"/>
          <ac:spMkLst>
            <pc:docMk/>
            <pc:sldMk cId="2362025387" sldId="701"/>
            <ac:spMk id="10" creationId="{03AA7DBF-5302-309D-1E46-E65D867F91D9}"/>
          </ac:spMkLst>
        </pc:spChg>
        <pc:spChg chg="add mod">
          <ac:chgData name="Hofeld Evan E" userId="23320ae3-4426-45a2-a607-feed134fedfb" providerId="ADAL" clId="{6D8547EC-0CE6-4F37-9D0F-B7125FAE7470}" dt="2023-05-23T18:00:12.246" v="1356" actId="1076"/>
          <ac:spMkLst>
            <pc:docMk/>
            <pc:sldMk cId="2362025387" sldId="701"/>
            <ac:spMk id="11" creationId="{3F3C96CF-2E7C-BD81-112D-A56E1E29F0D8}"/>
          </ac:spMkLst>
        </pc:spChg>
        <pc:spChg chg="add mod">
          <ac:chgData name="Hofeld Evan E" userId="23320ae3-4426-45a2-a607-feed134fedfb" providerId="ADAL" clId="{6D8547EC-0CE6-4F37-9D0F-B7125FAE7470}" dt="2023-05-23T18:01:31.602" v="1367" actId="14100"/>
          <ac:spMkLst>
            <pc:docMk/>
            <pc:sldMk cId="2362025387" sldId="701"/>
            <ac:spMk id="12" creationId="{69D73359-5F72-3945-0885-E3DF468B195E}"/>
          </ac:spMkLst>
        </pc:spChg>
        <pc:spChg chg="add mod">
          <ac:chgData name="Hofeld Evan E" userId="23320ae3-4426-45a2-a607-feed134fedfb" providerId="ADAL" clId="{6D8547EC-0CE6-4F37-9D0F-B7125FAE7470}" dt="2023-05-23T18:01:47.162" v="1370" actId="14100"/>
          <ac:spMkLst>
            <pc:docMk/>
            <pc:sldMk cId="2362025387" sldId="701"/>
            <ac:spMk id="13" creationId="{FE03A5C3-1A72-548B-DF42-1F389BF3E7BE}"/>
          </ac:spMkLst>
        </pc:spChg>
        <pc:spChg chg="del">
          <ac:chgData name="Hofeld Evan E" userId="23320ae3-4426-45a2-a607-feed134fedfb" providerId="ADAL" clId="{6D8547EC-0CE6-4F37-9D0F-B7125FAE7470}" dt="2023-05-23T17:40:02.106" v="1041" actId="478"/>
          <ac:spMkLst>
            <pc:docMk/>
            <pc:sldMk cId="2362025387" sldId="701"/>
            <ac:spMk id="77829" creationId="{C8893B7E-7377-4EC7-B2E5-E21C8468F8F0}"/>
          </ac:spMkLst>
        </pc:spChg>
        <pc:spChg chg="mod">
          <ac:chgData name="Hofeld Evan E" userId="23320ae3-4426-45a2-a607-feed134fedfb" providerId="ADAL" clId="{6D8547EC-0CE6-4F37-9D0F-B7125FAE7470}" dt="2023-05-23T17:38:11.609" v="1028" actId="20577"/>
          <ac:spMkLst>
            <pc:docMk/>
            <pc:sldMk cId="2362025387" sldId="701"/>
            <ac:spMk id="121859" creationId="{68702CCA-B4C1-4789-BC66-65A70BB2A3DE}"/>
          </ac:spMkLst>
        </pc:spChg>
        <pc:picChg chg="del">
          <ac:chgData name="Hofeld Evan E" userId="23320ae3-4426-45a2-a607-feed134fedfb" providerId="ADAL" clId="{6D8547EC-0CE6-4F37-9D0F-B7125FAE7470}" dt="2023-05-23T17:40:00.008" v="1040" actId="478"/>
          <ac:picMkLst>
            <pc:docMk/>
            <pc:sldMk cId="2362025387" sldId="701"/>
            <ac:picMk id="4" creationId="{808904BD-FEEB-6463-9DB0-8E4F272E9EC0}"/>
          </ac:picMkLst>
        </pc:picChg>
        <pc:picChg chg="add mod">
          <ac:chgData name="Hofeld Evan E" userId="23320ae3-4426-45a2-a607-feed134fedfb" providerId="ADAL" clId="{6D8547EC-0CE6-4F37-9D0F-B7125FAE7470}" dt="2023-05-23T17:43:08.683" v="1081" actId="1076"/>
          <ac:picMkLst>
            <pc:docMk/>
            <pc:sldMk cId="2362025387" sldId="701"/>
            <ac:picMk id="5" creationId="{E200792F-20B9-6FA6-3896-C03947E523E3}"/>
          </ac:picMkLst>
        </pc:picChg>
        <pc:picChg chg="add mod">
          <ac:chgData name="Hofeld Evan E" userId="23320ae3-4426-45a2-a607-feed134fedfb" providerId="ADAL" clId="{6D8547EC-0CE6-4F37-9D0F-B7125FAE7470}" dt="2023-05-23T17:50:47.590" v="1273" actId="1076"/>
          <ac:picMkLst>
            <pc:docMk/>
            <pc:sldMk cId="2362025387" sldId="701"/>
            <ac:picMk id="7" creationId="{B720A985-DAC4-0778-E03E-C3E360842CDC}"/>
          </ac:picMkLst>
        </pc:picChg>
      </pc:sldChg>
      <pc:sldChg chg="modSp add del mod ord">
        <pc:chgData name="Hofeld Evan E" userId="23320ae3-4426-45a2-a607-feed134fedfb" providerId="ADAL" clId="{6D8547EC-0CE6-4F37-9D0F-B7125FAE7470}" dt="2023-05-23T18:02:38.440" v="1373" actId="2696"/>
        <pc:sldMkLst>
          <pc:docMk/>
          <pc:sldMk cId="2544183379" sldId="702"/>
        </pc:sldMkLst>
        <pc:spChg chg="mod">
          <ac:chgData name="Hofeld Evan E" userId="23320ae3-4426-45a2-a607-feed134fedfb" providerId="ADAL" clId="{6D8547EC-0CE6-4F37-9D0F-B7125FAE7470}" dt="2023-05-23T17:41:06.229" v="1051" actId="12"/>
          <ac:spMkLst>
            <pc:docMk/>
            <pc:sldMk cId="2544183379" sldId="702"/>
            <ac:spMk id="77829" creationId="{C8893B7E-7377-4EC7-B2E5-E21C8468F8F0}"/>
          </ac:spMkLst>
        </pc:spChg>
        <pc:spChg chg="mod">
          <ac:chgData name="Hofeld Evan E" userId="23320ae3-4426-45a2-a607-feed134fedfb" providerId="ADAL" clId="{6D8547EC-0CE6-4F37-9D0F-B7125FAE7470}" dt="2023-05-23T17:41:23.616" v="1074" actId="20577"/>
          <ac:spMkLst>
            <pc:docMk/>
            <pc:sldMk cId="2544183379" sldId="702"/>
            <ac:spMk id="121859" creationId="{68702CCA-B4C1-4789-BC66-65A70BB2A3DE}"/>
          </ac:spMkLst>
        </pc:spChg>
      </pc:sldChg>
      <pc:sldChg chg="delSp modSp add del mod">
        <pc:chgData name="Hofeld Evan E" userId="23320ae3-4426-45a2-a607-feed134fedfb" providerId="ADAL" clId="{6D8547EC-0CE6-4F37-9D0F-B7125FAE7470}" dt="2023-05-23T17:59:43.164" v="1352" actId="2696"/>
        <pc:sldMkLst>
          <pc:docMk/>
          <pc:sldMk cId="1384428767" sldId="703"/>
        </pc:sldMkLst>
        <pc:spChg chg="mod">
          <ac:chgData name="Hofeld Evan E" userId="23320ae3-4426-45a2-a607-feed134fedfb" providerId="ADAL" clId="{6D8547EC-0CE6-4F37-9D0F-B7125FAE7470}" dt="2023-05-23T17:45:48.151" v="1096" actId="14100"/>
          <ac:spMkLst>
            <pc:docMk/>
            <pc:sldMk cId="1384428767" sldId="703"/>
            <ac:spMk id="9" creationId="{C193F46D-99E9-3AC7-D9B5-104381D41183}"/>
          </ac:spMkLst>
        </pc:spChg>
        <pc:spChg chg="mod">
          <ac:chgData name="Hofeld Evan E" userId="23320ae3-4426-45a2-a607-feed134fedfb" providerId="ADAL" clId="{6D8547EC-0CE6-4F37-9D0F-B7125FAE7470}" dt="2023-05-23T17:46:02.109" v="1123" actId="20577"/>
          <ac:spMkLst>
            <pc:docMk/>
            <pc:sldMk cId="1384428767" sldId="703"/>
            <ac:spMk id="121859" creationId="{68702CCA-B4C1-4789-BC66-65A70BB2A3DE}"/>
          </ac:spMkLst>
        </pc:spChg>
        <pc:picChg chg="del">
          <ac:chgData name="Hofeld Evan E" userId="23320ae3-4426-45a2-a607-feed134fedfb" providerId="ADAL" clId="{6D8547EC-0CE6-4F37-9D0F-B7125FAE7470}" dt="2023-05-23T17:46:14.020" v="1124" actId="478"/>
          <ac:picMkLst>
            <pc:docMk/>
            <pc:sldMk cId="1384428767" sldId="703"/>
            <ac:picMk id="5" creationId="{E200792F-20B9-6FA6-3896-C03947E523E3}"/>
          </ac:picMkLst>
        </pc:picChg>
        <pc:picChg chg="del">
          <ac:chgData name="Hofeld Evan E" userId="23320ae3-4426-45a2-a607-feed134fedfb" providerId="ADAL" clId="{6D8547EC-0CE6-4F37-9D0F-B7125FAE7470}" dt="2023-05-23T17:46:15.550" v="1125" actId="478"/>
          <ac:picMkLst>
            <pc:docMk/>
            <pc:sldMk cId="1384428767" sldId="703"/>
            <ac:picMk id="7" creationId="{B720A985-DAC4-0778-E03E-C3E360842CDC}"/>
          </ac:picMkLst>
        </pc:picChg>
      </pc:sldChg>
      <pc:sldChg chg="addSp delSp modSp add mod">
        <pc:chgData name="Hofeld Evan E" userId="23320ae3-4426-45a2-a607-feed134fedfb" providerId="ADAL" clId="{6D8547EC-0CE6-4F37-9D0F-B7125FAE7470}" dt="2023-05-23T18:01:06.962" v="1363" actId="14100"/>
        <pc:sldMkLst>
          <pc:docMk/>
          <pc:sldMk cId="2345971475" sldId="704"/>
        </pc:sldMkLst>
        <pc:spChg chg="add mod">
          <ac:chgData name="Hofeld Evan E" userId="23320ae3-4426-45a2-a607-feed134fedfb" providerId="ADAL" clId="{6D8547EC-0CE6-4F37-9D0F-B7125FAE7470}" dt="2023-05-23T18:00:35.977" v="1359" actId="14100"/>
          <ac:spMkLst>
            <pc:docMk/>
            <pc:sldMk cId="2345971475" sldId="704"/>
            <ac:spMk id="8" creationId="{4A1F44D6-127B-450C-D31F-4CAC250D5C7A}"/>
          </ac:spMkLst>
        </pc:spChg>
        <pc:spChg chg="mod ord">
          <ac:chgData name="Hofeld Evan E" userId="23320ae3-4426-45a2-a607-feed134fedfb" providerId="ADAL" clId="{6D8547EC-0CE6-4F37-9D0F-B7125FAE7470}" dt="2023-05-23T17:58:34.973" v="1349" actId="692"/>
          <ac:spMkLst>
            <pc:docMk/>
            <pc:sldMk cId="2345971475" sldId="704"/>
            <ac:spMk id="9" creationId="{C193F46D-99E9-3AC7-D9B5-104381D41183}"/>
          </ac:spMkLst>
        </pc:spChg>
        <pc:spChg chg="del mod">
          <ac:chgData name="Hofeld Evan E" userId="23320ae3-4426-45a2-a607-feed134fedfb" providerId="ADAL" clId="{6D8547EC-0CE6-4F37-9D0F-B7125FAE7470}" dt="2023-05-23T17:53:29.079" v="1309" actId="478"/>
          <ac:spMkLst>
            <pc:docMk/>
            <pc:sldMk cId="2345971475" sldId="704"/>
            <ac:spMk id="10" creationId="{03AA7DBF-5302-309D-1E46-E65D867F91D9}"/>
          </ac:spMkLst>
        </pc:spChg>
        <pc:spChg chg="add mod">
          <ac:chgData name="Hofeld Evan E" userId="23320ae3-4426-45a2-a607-feed134fedfb" providerId="ADAL" clId="{6D8547EC-0CE6-4F37-9D0F-B7125FAE7470}" dt="2023-05-23T18:01:06.962" v="1363" actId="14100"/>
          <ac:spMkLst>
            <pc:docMk/>
            <pc:sldMk cId="2345971475" sldId="704"/>
            <ac:spMk id="11" creationId="{FCAC3B26-3D7A-D775-387D-3F5066426865}"/>
          </ac:spMkLst>
        </pc:spChg>
        <pc:spChg chg="mod">
          <ac:chgData name="Hofeld Evan E" userId="23320ae3-4426-45a2-a607-feed134fedfb" providerId="ADAL" clId="{6D8547EC-0CE6-4F37-9D0F-B7125FAE7470}" dt="2023-05-23T17:51:32.343" v="1297" actId="20577"/>
          <ac:spMkLst>
            <pc:docMk/>
            <pc:sldMk cId="2345971475" sldId="704"/>
            <ac:spMk id="121859" creationId="{68702CCA-B4C1-4789-BC66-65A70BB2A3DE}"/>
          </ac:spMkLst>
        </pc:spChg>
        <pc:picChg chg="add mod">
          <ac:chgData name="Hofeld Evan E" userId="23320ae3-4426-45a2-a607-feed134fedfb" providerId="ADAL" clId="{6D8547EC-0CE6-4F37-9D0F-B7125FAE7470}" dt="2023-05-23T17:55:10.296" v="1327" actId="1076"/>
          <ac:picMkLst>
            <pc:docMk/>
            <pc:sldMk cId="2345971475" sldId="704"/>
            <ac:picMk id="3" creationId="{2B963746-BBA4-F6B4-71EA-1461CD7FFA3C}"/>
          </ac:picMkLst>
        </pc:picChg>
        <pc:picChg chg="del">
          <ac:chgData name="Hofeld Evan E" userId="23320ae3-4426-45a2-a607-feed134fedfb" providerId="ADAL" clId="{6D8547EC-0CE6-4F37-9D0F-B7125FAE7470}" dt="2023-05-23T17:51:42.240" v="1298" actId="478"/>
          <ac:picMkLst>
            <pc:docMk/>
            <pc:sldMk cId="2345971475" sldId="704"/>
            <ac:picMk id="5" creationId="{E200792F-20B9-6FA6-3896-C03947E523E3}"/>
          </ac:picMkLst>
        </pc:picChg>
        <pc:picChg chg="add mod">
          <ac:chgData name="Hofeld Evan E" userId="23320ae3-4426-45a2-a607-feed134fedfb" providerId="ADAL" clId="{6D8547EC-0CE6-4F37-9D0F-B7125FAE7470}" dt="2023-05-23T17:55:20.162" v="1329" actId="14100"/>
          <ac:picMkLst>
            <pc:docMk/>
            <pc:sldMk cId="2345971475" sldId="704"/>
            <ac:picMk id="6" creationId="{43030F71-D4A9-2F32-F5DA-80EB5387110A}"/>
          </ac:picMkLst>
        </pc:picChg>
        <pc:picChg chg="del">
          <ac:chgData name="Hofeld Evan E" userId="23320ae3-4426-45a2-a607-feed134fedfb" providerId="ADAL" clId="{6D8547EC-0CE6-4F37-9D0F-B7125FAE7470}" dt="2023-05-23T17:52:28.133" v="1305" actId="478"/>
          <ac:picMkLst>
            <pc:docMk/>
            <pc:sldMk cId="2345971475" sldId="704"/>
            <ac:picMk id="7" creationId="{B720A985-DAC4-0778-E03E-C3E360842CDC}"/>
          </ac:picMkLst>
        </pc:picChg>
      </pc:sldChg>
      <pc:sldChg chg="addSp modSp add mod ord">
        <pc:chgData name="Hofeld Evan E" userId="23320ae3-4426-45a2-a607-feed134fedfb" providerId="ADAL" clId="{6D8547EC-0CE6-4F37-9D0F-B7125FAE7470}" dt="2023-05-23T18:05:29.034" v="1409" actId="1076"/>
        <pc:sldMkLst>
          <pc:docMk/>
          <pc:sldMk cId="688335632" sldId="705"/>
        </pc:sldMkLst>
        <pc:spChg chg="add mod">
          <ac:chgData name="Hofeld Evan E" userId="23320ae3-4426-45a2-a607-feed134fedfb" providerId="ADAL" clId="{6D8547EC-0CE6-4F37-9D0F-B7125FAE7470}" dt="2023-05-23T18:05:29.034" v="1409" actId="1076"/>
          <ac:spMkLst>
            <pc:docMk/>
            <pc:sldMk cId="688335632" sldId="705"/>
            <ac:spMk id="2" creationId="{AF636CC0-3633-0E2C-9F3F-FF1594E83434}"/>
          </ac:spMkLst>
        </pc:spChg>
        <pc:spChg chg="mod">
          <ac:chgData name="Hofeld Evan E" userId="23320ae3-4426-45a2-a607-feed134fedfb" providerId="ADAL" clId="{6D8547EC-0CE6-4F37-9D0F-B7125FAE7470}" dt="2023-05-23T18:03:35.040" v="1391" actId="313"/>
          <ac:spMkLst>
            <pc:docMk/>
            <pc:sldMk cId="688335632" sldId="705"/>
            <ac:spMk id="120834" creationId="{984D3438-03B0-4C4B-B51A-04C2ACDBC0E7}"/>
          </ac:spMkLst>
        </pc:spChg>
        <pc:spChg chg="mod">
          <ac:chgData name="Hofeld Evan E" userId="23320ae3-4426-45a2-a607-feed134fedfb" providerId="ADAL" clId="{6D8547EC-0CE6-4F37-9D0F-B7125FAE7470}" dt="2023-05-23T18:04:03.603" v="1400" actId="113"/>
          <ac:spMkLst>
            <pc:docMk/>
            <pc:sldMk cId="688335632" sldId="705"/>
            <ac:spMk id="120837" creationId="{F12C6CE6-97AA-468A-8FC5-83A27E2F1D74}"/>
          </ac:spMkLst>
        </pc:spChg>
        <pc:picChg chg="add mod">
          <ac:chgData name="Hofeld Evan E" userId="23320ae3-4426-45a2-a607-feed134fedfb" providerId="ADAL" clId="{6D8547EC-0CE6-4F37-9D0F-B7125FAE7470}" dt="2023-05-23T18:05:22.536" v="1407" actId="1076"/>
          <ac:picMkLst>
            <pc:docMk/>
            <pc:sldMk cId="688335632" sldId="705"/>
            <ac:picMk id="5" creationId="{FE12FED3-A758-6878-EFC7-62975B137212}"/>
          </ac:picMkLst>
        </pc:picChg>
      </pc:sldChg>
    </pc:docChg>
  </pc:docChgLst>
  <pc:docChgLst>
    <pc:chgData name="Hofeld Evan E" userId="23320ae3-4426-45a2-a607-feed134fedfb" providerId="ADAL" clId="{333BB2B3-A3C3-4BF4-8D14-8C6E5D53D588}"/>
    <pc:docChg chg="undo redo custSel mod addSld delSld modSld sldOrd">
      <pc:chgData name="Hofeld Evan E" userId="23320ae3-4426-45a2-a607-feed134fedfb" providerId="ADAL" clId="{333BB2B3-A3C3-4BF4-8D14-8C6E5D53D588}" dt="2024-03-22T17:19:08.500" v="1667" actId="20577"/>
      <pc:docMkLst>
        <pc:docMk/>
      </pc:docMkLst>
      <pc:sldChg chg="modSp mod">
        <pc:chgData name="Hofeld Evan E" userId="23320ae3-4426-45a2-a607-feed134fedfb" providerId="ADAL" clId="{333BB2B3-A3C3-4BF4-8D14-8C6E5D53D588}" dt="2024-03-22T16:09:30.282" v="868" actId="1076"/>
        <pc:sldMkLst>
          <pc:docMk/>
          <pc:sldMk cId="0" sldId="344"/>
        </pc:sldMkLst>
        <pc:spChg chg="mod">
          <ac:chgData name="Hofeld Evan E" userId="23320ae3-4426-45a2-a607-feed134fedfb" providerId="ADAL" clId="{333BB2B3-A3C3-4BF4-8D14-8C6E5D53D588}" dt="2024-03-22T16:09:30.282" v="868" actId="1076"/>
          <ac:spMkLst>
            <pc:docMk/>
            <pc:sldMk cId="0" sldId="344"/>
            <ac:spMk id="5122" creationId="{007180E9-8380-4333-B346-DCF1A856FF02}"/>
          </ac:spMkLst>
        </pc:spChg>
      </pc:sldChg>
      <pc:sldChg chg="modSp mod">
        <pc:chgData name="Hofeld Evan E" userId="23320ae3-4426-45a2-a607-feed134fedfb" providerId="ADAL" clId="{333BB2B3-A3C3-4BF4-8D14-8C6E5D53D588}" dt="2024-03-22T16:07:20.652" v="806" actId="404"/>
        <pc:sldMkLst>
          <pc:docMk/>
          <pc:sldMk cId="0" sldId="427"/>
        </pc:sldMkLst>
        <pc:spChg chg="mod">
          <ac:chgData name="Hofeld Evan E" userId="23320ae3-4426-45a2-a607-feed134fedfb" providerId="ADAL" clId="{333BB2B3-A3C3-4BF4-8D14-8C6E5D53D588}" dt="2024-03-22T16:07:20.652" v="806" actId="404"/>
          <ac:spMkLst>
            <pc:docMk/>
            <pc:sldMk cId="0" sldId="427"/>
            <ac:spMk id="108546" creationId="{54424F25-3DAE-4F1D-BCA1-61FD68011CE2}"/>
          </ac:spMkLst>
        </pc:spChg>
      </pc:sldChg>
      <pc:sldChg chg="modSp mod">
        <pc:chgData name="Hofeld Evan E" userId="23320ae3-4426-45a2-a607-feed134fedfb" providerId="ADAL" clId="{333BB2B3-A3C3-4BF4-8D14-8C6E5D53D588}" dt="2024-03-22T17:05:25.899" v="1625" actId="14"/>
        <pc:sldMkLst>
          <pc:docMk/>
          <pc:sldMk cId="0" sldId="428"/>
        </pc:sldMkLst>
        <pc:spChg chg="mod">
          <ac:chgData name="Hofeld Evan E" userId="23320ae3-4426-45a2-a607-feed134fedfb" providerId="ADAL" clId="{333BB2B3-A3C3-4BF4-8D14-8C6E5D53D588}" dt="2024-03-22T16:07:41.644" v="825" actId="404"/>
          <ac:spMkLst>
            <pc:docMk/>
            <pc:sldMk cId="0" sldId="428"/>
            <ac:spMk id="63490" creationId="{EDAA707C-9346-42C0-B61D-EEE563612AF2}"/>
          </ac:spMkLst>
        </pc:spChg>
        <pc:spChg chg="mod">
          <ac:chgData name="Hofeld Evan E" userId="23320ae3-4426-45a2-a607-feed134fedfb" providerId="ADAL" clId="{333BB2B3-A3C3-4BF4-8D14-8C6E5D53D588}" dt="2024-03-22T17:05:25.899" v="1625" actId="14"/>
          <ac:spMkLst>
            <pc:docMk/>
            <pc:sldMk cId="0" sldId="428"/>
            <ac:spMk id="63491" creationId="{FCF6E46D-054C-4B88-B1EA-65408DC7EFB2}"/>
          </ac:spMkLst>
        </pc:spChg>
      </pc:sldChg>
      <pc:sldChg chg="modSp mod">
        <pc:chgData name="Hofeld Evan E" userId="23320ae3-4426-45a2-a607-feed134fedfb" providerId="ADAL" clId="{333BB2B3-A3C3-4BF4-8D14-8C6E5D53D588}" dt="2024-03-22T16:07:58.970" v="844" actId="404"/>
        <pc:sldMkLst>
          <pc:docMk/>
          <pc:sldMk cId="0" sldId="429"/>
        </pc:sldMkLst>
        <pc:spChg chg="mod">
          <ac:chgData name="Hofeld Evan E" userId="23320ae3-4426-45a2-a607-feed134fedfb" providerId="ADAL" clId="{333BB2B3-A3C3-4BF4-8D14-8C6E5D53D588}" dt="2024-03-22T16:07:58.970" v="844" actId="404"/>
          <ac:spMkLst>
            <pc:docMk/>
            <pc:sldMk cId="0" sldId="429"/>
            <ac:spMk id="65538" creationId="{F0D99144-7C0D-46B7-A19B-66B576099BFE}"/>
          </ac:spMkLst>
        </pc:spChg>
      </pc:sldChg>
      <pc:sldChg chg="modSp mod">
        <pc:chgData name="Hofeld Evan E" userId="23320ae3-4426-45a2-a607-feed134fedfb" providerId="ADAL" clId="{333BB2B3-A3C3-4BF4-8D14-8C6E5D53D588}" dt="2024-03-22T16:08:34.735" v="849" actId="1076"/>
        <pc:sldMkLst>
          <pc:docMk/>
          <pc:sldMk cId="0" sldId="430"/>
        </pc:sldMkLst>
        <pc:spChg chg="mod">
          <ac:chgData name="Hofeld Evan E" userId="23320ae3-4426-45a2-a607-feed134fedfb" providerId="ADAL" clId="{333BB2B3-A3C3-4BF4-8D14-8C6E5D53D588}" dt="2024-03-22T16:08:25.961" v="848" actId="404"/>
          <ac:spMkLst>
            <pc:docMk/>
            <pc:sldMk cId="0" sldId="430"/>
            <ac:spMk id="67586" creationId="{39206A1D-4F82-48CD-95CE-369269DB7CE1}"/>
          </ac:spMkLst>
        </pc:spChg>
        <pc:spChg chg="mod">
          <ac:chgData name="Hofeld Evan E" userId="23320ae3-4426-45a2-a607-feed134fedfb" providerId="ADAL" clId="{333BB2B3-A3C3-4BF4-8D14-8C6E5D53D588}" dt="2024-03-22T16:08:34.735" v="849" actId="1076"/>
          <ac:spMkLst>
            <pc:docMk/>
            <pc:sldMk cId="0" sldId="430"/>
            <ac:spMk id="67587" creationId="{769DDAB1-4161-44E5-8E94-6E8240DFA459}"/>
          </ac:spMkLst>
        </pc:spChg>
      </pc:sldChg>
      <pc:sldChg chg="modSp mod">
        <pc:chgData name="Hofeld Evan E" userId="23320ae3-4426-45a2-a607-feed134fedfb" providerId="ADAL" clId="{333BB2B3-A3C3-4BF4-8D14-8C6E5D53D588}" dt="2024-03-22T16:08:53.467" v="853" actId="404"/>
        <pc:sldMkLst>
          <pc:docMk/>
          <pc:sldMk cId="0" sldId="435"/>
        </pc:sldMkLst>
        <pc:spChg chg="mod">
          <ac:chgData name="Hofeld Evan E" userId="23320ae3-4426-45a2-a607-feed134fedfb" providerId="ADAL" clId="{333BB2B3-A3C3-4BF4-8D14-8C6E5D53D588}" dt="2024-03-22T16:08:53.467" v="853" actId="404"/>
          <ac:spMkLst>
            <pc:docMk/>
            <pc:sldMk cId="0" sldId="435"/>
            <ac:spMk id="80898" creationId="{294FD62C-839D-47C8-B0AD-AED344CF0F55}"/>
          </ac:spMkLst>
        </pc:spChg>
      </pc:sldChg>
      <pc:sldChg chg="modSp mod">
        <pc:chgData name="Hofeld Evan E" userId="23320ae3-4426-45a2-a607-feed134fedfb" providerId="ADAL" clId="{333BB2B3-A3C3-4BF4-8D14-8C6E5D53D588}" dt="2024-03-22T17:08:47.792" v="1662" actId="20577"/>
        <pc:sldMkLst>
          <pc:docMk/>
          <pc:sldMk cId="0" sldId="495"/>
        </pc:sldMkLst>
        <pc:spChg chg="mod">
          <ac:chgData name="Hofeld Evan E" userId="23320ae3-4426-45a2-a607-feed134fedfb" providerId="ADAL" clId="{333BB2B3-A3C3-4BF4-8D14-8C6E5D53D588}" dt="2024-03-22T17:08:47.792" v="1662" actId="20577"/>
          <ac:spMkLst>
            <pc:docMk/>
            <pc:sldMk cId="0" sldId="495"/>
            <ac:spMk id="8194" creationId="{60B372E9-8FF6-401C-9555-64D8F274DE47}"/>
          </ac:spMkLst>
        </pc:spChg>
        <pc:spChg chg="mod">
          <ac:chgData name="Hofeld Evan E" userId="23320ae3-4426-45a2-a607-feed134fedfb" providerId="ADAL" clId="{333BB2B3-A3C3-4BF4-8D14-8C6E5D53D588}" dt="2024-03-22T17:08:01.411" v="1645" actId="6549"/>
          <ac:spMkLst>
            <pc:docMk/>
            <pc:sldMk cId="0" sldId="495"/>
            <ac:spMk id="8195" creationId="{E099AB1C-54DE-4564-9F90-6D36E1B2FD88}"/>
          </ac:spMkLst>
        </pc:spChg>
      </pc:sldChg>
      <pc:sldChg chg="addSp delSp modSp mod">
        <pc:chgData name="Hofeld Evan E" userId="23320ae3-4426-45a2-a607-feed134fedfb" providerId="ADAL" clId="{333BB2B3-A3C3-4BF4-8D14-8C6E5D53D588}" dt="2024-02-29T02:13:59.747" v="47" actId="478"/>
        <pc:sldMkLst>
          <pc:docMk/>
          <pc:sldMk cId="0" sldId="545"/>
        </pc:sldMkLst>
        <pc:spChg chg="add del mod">
          <ac:chgData name="Hofeld Evan E" userId="23320ae3-4426-45a2-a607-feed134fedfb" providerId="ADAL" clId="{333BB2B3-A3C3-4BF4-8D14-8C6E5D53D588}" dt="2024-02-29T02:11:44.596" v="29" actId="21"/>
          <ac:spMkLst>
            <pc:docMk/>
            <pc:sldMk cId="0" sldId="545"/>
            <ac:spMk id="4" creationId="{818B41C8-E1B2-2C11-E259-EC9A4B6BB322}"/>
          </ac:spMkLst>
        </pc:spChg>
        <pc:spChg chg="mod ord">
          <ac:chgData name="Hofeld Evan E" userId="23320ae3-4426-45a2-a607-feed134fedfb" providerId="ADAL" clId="{333BB2B3-A3C3-4BF4-8D14-8C6E5D53D588}" dt="2024-02-29T02:13:33.732" v="43" actId="166"/>
          <ac:spMkLst>
            <pc:docMk/>
            <pc:sldMk cId="0" sldId="545"/>
            <ac:spMk id="9" creationId="{CC86CD62-88E6-4A98-B976-AC0CC5E41A95}"/>
          </ac:spMkLst>
        </pc:spChg>
        <pc:spChg chg="del">
          <ac:chgData name="Hofeld Evan E" userId="23320ae3-4426-45a2-a607-feed134fedfb" providerId="ADAL" clId="{333BB2B3-A3C3-4BF4-8D14-8C6E5D53D588}" dt="2024-02-29T02:13:14.087" v="39" actId="478"/>
          <ac:spMkLst>
            <pc:docMk/>
            <pc:sldMk cId="0" sldId="545"/>
            <ac:spMk id="12" creationId="{EF13D033-DF20-489A-A42E-55D992842028}"/>
          </ac:spMkLst>
        </pc:spChg>
        <pc:spChg chg="mod">
          <ac:chgData name="Hofeld Evan E" userId="23320ae3-4426-45a2-a607-feed134fedfb" providerId="ADAL" clId="{333BB2B3-A3C3-4BF4-8D14-8C6E5D53D588}" dt="2024-02-29T02:13:40.751" v="44" actId="1076"/>
          <ac:spMkLst>
            <pc:docMk/>
            <pc:sldMk cId="0" sldId="545"/>
            <ac:spMk id="15" creationId="{C895F738-E63A-49C0-A13A-22C5B296836A}"/>
          </ac:spMkLst>
        </pc:spChg>
        <pc:spChg chg="add del">
          <ac:chgData name="Hofeld Evan E" userId="23320ae3-4426-45a2-a607-feed134fedfb" providerId="ADAL" clId="{333BB2B3-A3C3-4BF4-8D14-8C6E5D53D588}" dt="2024-02-29T02:11:44.596" v="29" actId="21"/>
          <ac:spMkLst>
            <pc:docMk/>
            <pc:sldMk cId="0" sldId="545"/>
            <ac:spMk id="122884" creationId="{7AAA674B-2E66-49F9-9970-24028E555422}"/>
          </ac:spMkLst>
        </pc:spChg>
        <pc:spChg chg="mod">
          <ac:chgData name="Hofeld Evan E" userId="23320ae3-4426-45a2-a607-feed134fedfb" providerId="ADAL" clId="{333BB2B3-A3C3-4BF4-8D14-8C6E5D53D588}" dt="2024-02-29T02:12:23.028" v="33" actId="14100"/>
          <ac:spMkLst>
            <pc:docMk/>
            <pc:sldMk cId="0" sldId="545"/>
            <ac:spMk id="122885" creationId="{562649AE-6800-4945-A2C5-492118F5DC07}"/>
          </ac:spMkLst>
        </pc:spChg>
        <pc:spChg chg="mod">
          <ac:chgData name="Hofeld Evan E" userId="23320ae3-4426-45a2-a607-feed134fedfb" providerId="ADAL" clId="{333BB2B3-A3C3-4BF4-8D14-8C6E5D53D588}" dt="2024-02-29T02:12:56.784" v="36" actId="1076"/>
          <ac:spMkLst>
            <pc:docMk/>
            <pc:sldMk cId="0" sldId="545"/>
            <ac:spMk id="122887" creationId="{20021E65-2616-44BB-A325-E47774D5E7FE}"/>
          </ac:spMkLst>
        </pc:spChg>
        <pc:spChg chg="del">
          <ac:chgData name="Hofeld Evan E" userId="23320ae3-4426-45a2-a607-feed134fedfb" providerId="ADAL" clId="{333BB2B3-A3C3-4BF4-8D14-8C6E5D53D588}" dt="2024-02-29T02:13:59.747" v="47" actId="478"/>
          <ac:spMkLst>
            <pc:docMk/>
            <pc:sldMk cId="0" sldId="545"/>
            <ac:spMk id="122888" creationId="{883842B9-D9D2-4685-BF11-4A96AD8255F1}"/>
          </ac:spMkLst>
        </pc:spChg>
        <pc:spChg chg="del">
          <ac:chgData name="Hofeld Evan E" userId="23320ae3-4426-45a2-a607-feed134fedfb" providerId="ADAL" clId="{333BB2B3-A3C3-4BF4-8D14-8C6E5D53D588}" dt="2024-02-29T02:13:18.895" v="40" actId="478"/>
          <ac:spMkLst>
            <pc:docMk/>
            <pc:sldMk cId="0" sldId="545"/>
            <ac:spMk id="122891" creationId="{355304E1-4D9B-4B33-AA10-A372F754B105}"/>
          </ac:spMkLst>
        </pc:spChg>
        <pc:spChg chg="mod">
          <ac:chgData name="Hofeld Evan E" userId="23320ae3-4426-45a2-a607-feed134fedfb" providerId="ADAL" clId="{333BB2B3-A3C3-4BF4-8D14-8C6E5D53D588}" dt="2024-02-29T02:13:27.971" v="42" actId="14100"/>
          <ac:spMkLst>
            <pc:docMk/>
            <pc:sldMk cId="0" sldId="545"/>
            <ac:spMk id="122892" creationId="{EE377ACF-5758-4ED1-AEC2-1F73284A2513}"/>
          </ac:spMkLst>
        </pc:spChg>
        <pc:picChg chg="add mod ord">
          <ac:chgData name="Hofeld Evan E" userId="23320ae3-4426-45a2-a607-feed134fedfb" providerId="ADAL" clId="{333BB2B3-A3C3-4BF4-8D14-8C6E5D53D588}" dt="2024-02-29T02:12:07.495" v="32" actId="1076"/>
          <ac:picMkLst>
            <pc:docMk/>
            <pc:sldMk cId="0" sldId="545"/>
            <ac:picMk id="3" creationId="{ED6138A6-5E12-CC7F-F38D-9270C99FE27D}"/>
          </ac:picMkLst>
        </pc:picChg>
        <pc:picChg chg="del">
          <ac:chgData name="Hofeld Evan E" userId="23320ae3-4426-45a2-a607-feed134fedfb" providerId="ADAL" clId="{333BB2B3-A3C3-4BF4-8D14-8C6E5D53D588}" dt="2024-02-29T02:11:50.982" v="30" actId="21"/>
          <ac:picMkLst>
            <pc:docMk/>
            <pc:sldMk cId="0" sldId="545"/>
            <ac:picMk id="122882" creationId="{97A35664-5CF9-475F-9822-9C432A4723E7}"/>
          </ac:picMkLst>
        </pc:picChg>
        <pc:picChg chg="mod">
          <ac:chgData name="Hofeld Evan E" userId="23320ae3-4426-45a2-a607-feed134fedfb" providerId="ADAL" clId="{333BB2B3-A3C3-4BF4-8D14-8C6E5D53D588}" dt="2024-02-29T02:13:49.057" v="46" actId="1076"/>
          <ac:picMkLst>
            <pc:docMk/>
            <pc:sldMk cId="0" sldId="545"/>
            <ac:picMk id="122889" creationId="{C84DB71A-F1BE-40FF-BD67-01E85F0FAE62}"/>
          </ac:picMkLst>
        </pc:picChg>
      </pc:sldChg>
      <pc:sldChg chg="addSp delSp modSp mod">
        <pc:chgData name="Hofeld Evan E" userId="23320ae3-4426-45a2-a607-feed134fedfb" providerId="ADAL" clId="{333BB2B3-A3C3-4BF4-8D14-8C6E5D53D588}" dt="2024-02-29T02:18:33.071" v="156" actId="692"/>
        <pc:sldMkLst>
          <pc:docMk/>
          <pc:sldMk cId="0" sldId="546"/>
        </pc:sldMkLst>
        <pc:spChg chg="mod ord">
          <ac:chgData name="Hofeld Evan E" userId="23320ae3-4426-45a2-a607-feed134fedfb" providerId="ADAL" clId="{333BB2B3-A3C3-4BF4-8D14-8C6E5D53D588}" dt="2024-02-29T02:17:12.713" v="143" actId="166"/>
          <ac:spMkLst>
            <pc:docMk/>
            <pc:sldMk cId="0" sldId="546"/>
            <ac:spMk id="7" creationId="{FCE48327-DC7D-4EEC-9AD1-4F8DB4DABE95}"/>
          </ac:spMkLst>
        </pc:spChg>
        <pc:spChg chg="mod">
          <ac:chgData name="Hofeld Evan E" userId="23320ae3-4426-45a2-a607-feed134fedfb" providerId="ADAL" clId="{333BB2B3-A3C3-4BF4-8D14-8C6E5D53D588}" dt="2024-02-29T02:17:01.806" v="141" actId="1076"/>
          <ac:spMkLst>
            <pc:docMk/>
            <pc:sldMk cId="0" sldId="546"/>
            <ac:spMk id="123909" creationId="{959EA954-D25E-4D09-8A9C-D043925E89E1}"/>
          </ac:spMkLst>
        </pc:spChg>
        <pc:spChg chg="mod">
          <ac:chgData name="Hofeld Evan E" userId="23320ae3-4426-45a2-a607-feed134fedfb" providerId="ADAL" clId="{333BB2B3-A3C3-4BF4-8D14-8C6E5D53D588}" dt="2024-02-29T02:15:44.879" v="60" actId="14100"/>
          <ac:spMkLst>
            <pc:docMk/>
            <pc:sldMk cId="0" sldId="546"/>
            <ac:spMk id="123910" creationId="{2354F7FB-5807-482A-B177-3CEE220B8B30}"/>
          </ac:spMkLst>
        </pc:spChg>
        <pc:spChg chg="mod">
          <ac:chgData name="Hofeld Evan E" userId="23320ae3-4426-45a2-a607-feed134fedfb" providerId="ADAL" clId="{333BB2B3-A3C3-4BF4-8D14-8C6E5D53D588}" dt="2024-02-29T02:17:30.110" v="148" actId="1076"/>
          <ac:spMkLst>
            <pc:docMk/>
            <pc:sldMk cId="0" sldId="546"/>
            <ac:spMk id="123912" creationId="{BFE572CE-4635-4D8E-ACE6-0113AB389D2A}"/>
          </ac:spMkLst>
        </pc:spChg>
        <pc:picChg chg="add del mod">
          <ac:chgData name="Hofeld Evan E" userId="23320ae3-4426-45a2-a607-feed134fedfb" providerId="ADAL" clId="{333BB2B3-A3C3-4BF4-8D14-8C6E5D53D588}" dt="2024-02-29T02:14:51.404" v="51" actId="21"/>
          <ac:picMkLst>
            <pc:docMk/>
            <pc:sldMk cId="0" sldId="546"/>
            <ac:picMk id="3" creationId="{9C81721F-00AB-40ED-4206-48BE3CF7B393}"/>
          </ac:picMkLst>
        </pc:picChg>
        <pc:picChg chg="add mod ord">
          <ac:chgData name="Hofeld Evan E" userId="23320ae3-4426-45a2-a607-feed134fedfb" providerId="ADAL" clId="{333BB2B3-A3C3-4BF4-8D14-8C6E5D53D588}" dt="2024-02-29T02:15:30.176" v="56" actId="1076"/>
          <ac:picMkLst>
            <pc:docMk/>
            <pc:sldMk cId="0" sldId="546"/>
            <ac:picMk id="5" creationId="{C6CA2242-19BE-BF43-F600-E9221D710ACA}"/>
          </ac:picMkLst>
        </pc:picChg>
        <pc:picChg chg="add mod">
          <ac:chgData name="Hofeld Evan E" userId="23320ae3-4426-45a2-a607-feed134fedfb" providerId="ADAL" clId="{333BB2B3-A3C3-4BF4-8D14-8C6E5D53D588}" dt="2024-02-29T02:18:33.071" v="156" actId="692"/>
          <ac:picMkLst>
            <pc:docMk/>
            <pc:sldMk cId="0" sldId="546"/>
            <ac:picMk id="8" creationId="{E8D10E17-ABD8-4B61-CA96-62496240C449}"/>
          </ac:picMkLst>
        </pc:picChg>
        <pc:picChg chg="del">
          <ac:chgData name="Hofeld Evan E" userId="23320ae3-4426-45a2-a607-feed134fedfb" providerId="ADAL" clId="{333BB2B3-A3C3-4BF4-8D14-8C6E5D53D588}" dt="2024-02-29T02:15:23.995" v="54" actId="21"/>
          <ac:picMkLst>
            <pc:docMk/>
            <pc:sldMk cId="0" sldId="546"/>
            <ac:picMk id="123906" creationId="{2CC34DEF-9DD2-4079-A33B-50BB801F24A8}"/>
          </ac:picMkLst>
        </pc:picChg>
      </pc:sldChg>
      <pc:sldChg chg="addSp delSp modSp mod">
        <pc:chgData name="Hofeld Evan E" userId="23320ae3-4426-45a2-a607-feed134fedfb" providerId="ADAL" clId="{333BB2B3-A3C3-4BF4-8D14-8C6E5D53D588}" dt="2024-02-29T02:19:46.175" v="167" actId="14100"/>
        <pc:sldMkLst>
          <pc:docMk/>
          <pc:sldMk cId="0" sldId="547"/>
        </pc:sldMkLst>
        <pc:spChg chg="mod">
          <ac:chgData name="Hofeld Evan E" userId="23320ae3-4426-45a2-a607-feed134fedfb" providerId="ADAL" clId="{333BB2B3-A3C3-4BF4-8D14-8C6E5D53D588}" dt="2024-02-29T02:19:46.175" v="167" actId="14100"/>
          <ac:spMkLst>
            <pc:docMk/>
            <pc:sldMk cId="0" sldId="547"/>
            <ac:spMk id="124933" creationId="{6066A1BC-F184-41B5-A478-B4D26F320F4C}"/>
          </ac:spMkLst>
        </pc:spChg>
        <pc:picChg chg="add mod ord">
          <ac:chgData name="Hofeld Evan E" userId="23320ae3-4426-45a2-a607-feed134fedfb" providerId="ADAL" clId="{333BB2B3-A3C3-4BF4-8D14-8C6E5D53D588}" dt="2024-02-29T02:19:33.976" v="164" actId="14100"/>
          <ac:picMkLst>
            <pc:docMk/>
            <pc:sldMk cId="0" sldId="547"/>
            <ac:picMk id="4" creationId="{0422DA52-3E44-03CD-A6F8-DCA4ACBC9C69}"/>
          </ac:picMkLst>
        </pc:picChg>
        <pc:picChg chg="del">
          <ac:chgData name="Hofeld Evan E" userId="23320ae3-4426-45a2-a607-feed134fedfb" providerId="ADAL" clId="{333BB2B3-A3C3-4BF4-8D14-8C6E5D53D588}" dt="2024-02-29T02:19:22.473" v="160" actId="478"/>
          <ac:picMkLst>
            <pc:docMk/>
            <pc:sldMk cId="0" sldId="547"/>
            <ac:picMk id="124930" creationId="{F93E9004-7672-4533-A93A-D956F9840B40}"/>
          </ac:picMkLst>
        </pc:picChg>
      </pc:sldChg>
      <pc:sldChg chg="addSp delSp modSp mod">
        <pc:chgData name="Hofeld Evan E" userId="23320ae3-4426-45a2-a607-feed134fedfb" providerId="ADAL" clId="{333BB2B3-A3C3-4BF4-8D14-8C6E5D53D588}" dt="2024-02-29T02:28:07.148" v="244" actId="1076"/>
        <pc:sldMkLst>
          <pc:docMk/>
          <pc:sldMk cId="0" sldId="549"/>
        </pc:sldMkLst>
        <pc:spChg chg="mod">
          <ac:chgData name="Hofeld Evan E" userId="23320ae3-4426-45a2-a607-feed134fedfb" providerId="ADAL" clId="{333BB2B3-A3C3-4BF4-8D14-8C6E5D53D588}" dt="2024-02-29T02:27:55.606" v="242" actId="1076"/>
          <ac:spMkLst>
            <pc:docMk/>
            <pc:sldMk cId="0" sldId="549"/>
            <ac:spMk id="15" creationId="{1AC685B2-417F-4187-AD48-6784E7448482}"/>
          </ac:spMkLst>
        </pc:spChg>
        <pc:spChg chg="mod">
          <ac:chgData name="Hofeld Evan E" userId="23320ae3-4426-45a2-a607-feed134fedfb" providerId="ADAL" clId="{333BB2B3-A3C3-4BF4-8D14-8C6E5D53D588}" dt="2024-02-29T02:28:01.858" v="243" actId="1076"/>
          <ac:spMkLst>
            <pc:docMk/>
            <pc:sldMk cId="0" sldId="549"/>
            <ac:spMk id="17" creationId="{2B463124-880D-4DFF-8B08-D5A5F65F667E}"/>
          </ac:spMkLst>
        </pc:spChg>
        <pc:spChg chg="mod">
          <ac:chgData name="Hofeld Evan E" userId="23320ae3-4426-45a2-a607-feed134fedfb" providerId="ADAL" clId="{333BB2B3-A3C3-4BF4-8D14-8C6E5D53D588}" dt="2024-02-29T02:27:50.572" v="241" actId="1076"/>
          <ac:spMkLst>
            <pc:docMk/>
            <pc:sldMk cId="0" sldId="549"/>
            <ac:spMk id="126980" creationId="{E43D3F25-4DD5-4C4C-B963-EF4AD9804ECC}"/>
          </ac:spMkLst>
        </pc:spChg>
        <pc:spChg chg="mod">
          <ac:chgData name="Hofeld Evan E" userId="23320ae3-4426-45a2-a607-feed134fedfb" providerId="ADAL" clId="{333BB2B3-A3C3-4BF4-8D14-8C6E5D53D588}" dt="2024-02-29T02:28:07.148" v="244" actId="1076"/>
          <ac:spMkLst>
            <pc:docMk/>
            <pc:sldMk cId="0" sldId="549"/>
            <ac:spMk id="126986" creationId="{75D0908C-33D1-4BF3-A803-96F6A1CE5262}"/>
          </ac:spMkLst>
        </pc:spChg>
        <pc:picChg chg="add mod ord">
          <ac:chgData name="Hofeld Evan E" userId="23320ae3-4426-45a2-a607-feed134fedfb" providerId="ADAL" clId="{333BB2B3-A3C3-4BF4-8D14-8C6E5D53D588}" dt="2024-02-29T02:27:45.732" v="240" actId="1076"/>
          <ac:picMkLst>
            <pc:docMk/>
            <pc:sldMk cId="0" sldId="549"/>
            <ac:picMk id="3" creationId="{914823F0-D5E5-ABC2-9805-780E040058D0}"/>
          </ac:picMkLst>
        </pc:picChg>
        <pc:picChg chg="del">
          <ac:chgData name="Hofeld Evan E" userId="23320ae3-4426-45a2-a607-feed134fedfb" providerId="ADAL" clId="{333BB2B3-A3C3-4BF4-8D14-8C6E5D53D588}" dt="2024-02-29T02:27:00.774" v="232" actId="478"/>
          <ac:picMkLst>
            <pc:docMk/>
            <pc:sldMk cId="0" sldId="549"/>
            <ac:picMk id="126978" creationId="{E069DB77-DD60-4A2A-B68E-6EF855608327}"/>
          </ac:picMkLst>
        </pc:picChg>
      </pc:sldChg>
      <pc:sldChg chg="addSp delSp modSp mod">
        <pc:chgData name="Hofeld Evan E" userId="23320ae3-4426-45a2-a607-feed134fedfb" providerId="ADAL" clId="{333BB2B3-A3C3-4BF4-8D14-8C6E5D53D588}" dt="2024-02-29T02:23:46.641" v="192" actId="1076"/>
        <pc:sldMkLst>
          <pc:docMk/>
          <pc:sldMk cId="0" sldId="550"/>
        </pc:sldMkLst>
        <pc:spChg chg="mod">
          <ac:chgData name="Hofeld Evan E" userId="23320ae3-4426-45a2-a607-feed134fedfb" providerId="ADAL" clId="{333BB2B3-A3C3-4BF4-8D14-8C6E5D53D588}" dt="2024-02-29T02:23:34.795" v="191" actId="14100"/>
          <ac:spMkLst>
            <pc:docMk/>
            <pc:sldMk cId="0" sldId="550"/>
            <ac:spMk id="125954" creationId="{D873C8D0-44C8-40FA-9590-438ED128E542}"/>
          </ac:spMkLst>
        </pc:spChg>
        <pc:spChg chg="mod">
          <ac:chgData name="Hofeld Evan E" userId="23320ae3-4426-45a2-a607-feed134fedfb" providerId="ADAL" clId="{333BB2B3-A3C3-4BF4-8D14-8C6E5D53D588}" dt="2024-02-29T02:23:05.296" v="188" actId="166"/>
          <ac:spMkLst>
            <pc:docMk/>
            <pc:sldMk cId="0" sldId="550"/>
            <ac:spMk id="125956" creationId="{0E7A1B41-D3CE-486F-B470-FC427227C05C}"/>
          </ac:spMkLst>
        </pc:spChg>
        <pc:spChg chg="mod">
          <ac:chgData name="Hofeld Evan E" userId="23320ae3-4426-45a2-a607-feed134fedfb" providerId="ADAL" clId="{333BB2B3-A3C3-4BF4-8D14-8C6E5D53D588}" dt="2024-02-29T02:23:01.107" v="187" actId="166"/>
          <ac:spMkLst>
            <pc:docMk/>
            <pc:sldMk cId="0" sldId="550"/>
            <ac:spMk id="125957" creationId="{1962DB7D-C6D2-463A-ACCB-C495C489D025}"/>
          </ac:spMkLst>
        </pc:spChg>
        <pc:spChg chg="mod ord">
          <ac:chgData name="Hofeld Evan E" userId="23320ae3-4426-45a2-a607-feed134fedfb" providerId="ADAL" clId="{333BB2B3-A3C3-4BF4-8D14-8C6E5D53D588}" dt="2024-02-29T02:22:28.920" v="183" actId="1076"/>
          <ac:spMkLst>
            <pc:docMk/>
            <pc:sldMk cId="0" sldId="550"/>
            <ac:spMk id="125960" creationId="{015A8EEA-C248-4B8A-BAD3-EE435386F442}"/>
          </ac:spMkLst>
        </pc:spChg>
        <pc:picChg chg="add mod ord">
          <ac:chgData name="Hofeld Evan E" userId="23320ae3-4426-45a2-a607-feed134fedfb" providerId="ADAL" clId="{333BB2B3-A3C3-4BF4-8D14-8C6E5D53D588}" dt="2024-02-29T02:23:46.641" v="192" actId="1076"/>
          <ac:picMkLst>
            <pc:docMk/>
            <pc:sldMk cId="0" sldId="550"/>
            <ac:picMk id="3" creationId="{4515D751-7ABE-A8BF-C11E-9FBF1B925FAF}"/>
          </ac:picMkLst>
        </pc:picChg>
        <pc:picChg chg="del">
          <ac:chgData name="Hofeld Evan E" userId="23320ae3-4426-45a2-a607-feed134fedfb" providerId="ADAL" clId="{333BB2B3-A3C3-4BF4-8D14-8C6E5D53D588}" dt="2024-02-29T02:20:58.504" v="172" actId="21"/>
          <ac:picMkLst>
            <pc:docMk/>
            <pc:sldMk cId="0" sldId="550"/>
            <ac:picMk id="125955" creationId="{66C1C658-24D3-462E-8D58-D0386B2E0E20}"/>
          </ac:picMkLst>
        </pc:picChg>
      </pc:sldChg>
      <pc:sldChg chg="addSp delSp modSp mod">
        <pc:chgData name="Hofeld Evan E" userId="23320ae3-4426-45a2-a607-feed134fedfb" providerId="ADAL" clId="{333BB2B3-A3C3-4BF4-8D14-8C6E5D53D588}" dt="2024-02-29T02:30:04.308" v="257" actId="1076"/>
        <pc:sldMkLst>
          <pc:docMk/>
          <pc:sldMk cId="0" sldId="552"/>
        </pc:sldMkLst>
        <pc:spChg chg="mod">
          <ac:chgData name="Hofeld Evan E" userId="23320ae3-4426-45a2-a607-feed134fedfb" providerId="ADAL" clId="{333BB2B3-A3C3-4BF4-8D14-8C6E5D53D588}" dt="2024-02-29T02:29:40.045" v="253" actId="1076"/>
          <ac:spMkLst>
            <pc:docMk/>
            <pc:sldMk cId="0" sldId="552"/>
            <ac:spMk id="10" creationId="{55DE9BEA-3589-45FD-8605-6541C247B75D}"/>
          </ac:spMkLst>
        </pc:spChg>
        <pc:spChg chg="mod">
          <ac:chgData name="Hofeld Evan E" userId="23320ae3-4426-45a2-a607-feed134fedfb" providerId="ADAL" clId="{333BB2B3-A3C3-4BF4-8D14-8C6E5D53D588}" dt="2024-02-29T02:30:00.661" v="256" actId="1076"/>
          <ac:spMkLst>
            <pc:docMk/>
            <pc:sldMk cId="0" sldId="552"/>
            <ac:spMk id="12" creationId="{1FAF0B6A-BC43-4482-BB5A-B841EAEC0095}"/>
          </ac:spMkLst>
        </pc:spChg>
        <pc:spChg chg="mod">
          <ac:chgData name="Hofeld Evan E" userId="23320ae3-4426-45a2-a607-feed134fedfb" providerId="ADAL" clId="{333BB2B3-A3C3-4BF4-8D14-8C6E5D53D588}" dt="2024-02-29T02:29:27.332" v="251" actId="14100"/>
          <ac:spMkLst>
            <pc:docMk/>
            <pc:sldMk cId="0" sldId="552"/>
            <ac:spMk id="129028" creationId="{097AF992-C770-4ACF-AD02-37BCEA2C6541}"/>
          </ac:spMkLst>
        </pc:spChg>
        <pc:spChg chg="mod">
          <ac:chgData name="Hofeld Evan E" userId="23320ae3-4426-45a2-a607-feed134fedfb" providerId="ADAL" clId="{333BB2B3-A3C3-4BF4-8D14-8C6E5D53D588}" dt="2024-02-29T02:29:44.079" v="254" actId="1076"/>
          <ac:spMkLst>
            <pc:docMk/>
            <pc:sldMk cId="0" sldId="552"/>
            <ac:spMk id="129030" creationId="{3693C043-C47F-49C9-BB94-01FA56268098}"/>
          </ac:spMkLst>
        </pc:spChg>
        <pc:spChg chg="mod">
          <ac:chgData name="Hofeld Evan E" userId="23320ae3-4426-45a2-a607-feed134fedfb" providerId="ADAL" clId="{333BB2B3-A3C3-4BF4-8D14-8C6E5D53D588}" dt="2024-02-29T02:30:04.308" v="257" actId="1076"/>
          <ac:spMkLst>
            <pc:docMk/>
            <pc:sldMk cId="0" sldId="552"/>
            <ac:spMk id="129032" creationId="{EE534C44-5E38-46DC-9C25-169B111CDA43}"/>
          </ac:spMkLst>
        </pc:spChg>
        <pc:picChg chg="add mod ord">
          <ac:chgData name="Hofeld Evan E" userId="23320ae3-4426-45a2-a607-feed134fedfb" providerId="ADAL" clId="{333BB2B3-A3C3-4BF4-8D14-8C6E5D53D588}" dt="2024-02-29T02:29:18.591" v="249" actId="167"/>
          <ac:picMkLst>
            <pc:docMk/>
            <pc:sldMk cId="0" sldId="552"/>
            <ac:picMk id="3" creationId="{D097B38D-5DCB-7E48-E118-902D964371B6}"/>
          </ac:picMkLst>
        </pc:picChg>
        <pc:picChg chg="del">
          <ac:chgData name="Hofeld Evan E" userId="23320ae3-4426-45a2-a607-feed134fedfb" providerId="ADAL" clId="{333BB2B3-A3C3-4BF4-8D14-8C6E5D53D588}" dt="2024-02-29T02:29:22.259" v="250" actId="21"/>
          <ac:picMkLst>
            <pc:docMk/>
            <pc:sldMk cId="0" sldId="552"/>
            <ac:picMk id="129026" creationId="{C44C39F7-C460-4177-8C04-C2E4B5EE88DF}"/>
          </ac:picMkLst>
        </pc:picChg>
      </pc:sldChg>
      <pc:sldChg chg="addSp delSp modSp mod">
        <pc:chgData name="Hofeld Evan E" userId="23320ae3-4426-45a2-a607-feed134fedfb" providerId="ADAL" clId="{333BB2B3-A3C3-4BF4-8D14-8C6E5D53D588}" dt="2024-02-29T02:35:13.576" v="299" actId="692"/>
        <pc:sldMkLst>
          <pc:docMk/>
          <pc:sldMk cId="0" sldId="554"/>
        </pc:sldMkLst>
        <pc:spChg chg="mod">
          <ac:chgData name="Hofeld Evan E" userId="23320ae3-4426-45a2-a607-feed134fedfb" providerId="ADAL" clId="{333BB2B3-A3C3-4BF4-8D14-8C6E5D53D588}" dt="2024-02-29T02:33:06.417" v="278" actId="14100"/>
          <ac:spMkLst>
            <pc:docMk/>
            <pc:sldMk cId="0" sldId="554"/>
            <ac:spMk id="10" creationId="{0D1A5754-AA03-4AE3-98AB-3FB8391CFEEB}"/>
          </ac:spMkLst>
        </pc:spChg>
        <pc:spChg chg="mod">
          <ac:chgData name="Hofeld Evan E" userId="23320ae3-4426-45a2-a607-feed134fedfb" providerId="ADAL" clId="{333BB2B3-A3C3-4BF4-8D14-8C6E5D53D588}" dt="2024-02-29T02:34:07.566" v="294" actId="20577"/>
          <ac:spMkLst>
            <pc:docMk/>
            <pc:sldMk cId="0" sldId="554"/>
            <ac:spMk id="130055" creationId="{40577D21-BCE8-4BFA-A3B2-E050D07D0E1B}"/>
          </ac:spMkLst>
        </pc:spChg>
        <pc:spChg chg="mod">
          <ac:chgData name="Hofeld Evan E" userId="23320ae3-4426-45a2-a607-feed134fedfb" providerId="ADAL" clId="{333BB2B3-A3C3-4BF4-8D14-8C6E5D53D588}" dt="2024-02-29T02:34:27.853" v="296" actId="14100"/>
          <ac:spMkLst>
            <pc:docMk/>
            <pc:sldMk cId="0" sldId="554"/>
            <ac:spMk id="130056" creationId="{E7F44585-F038-4339-BF40-AF73AF7F9B37}"/>
          </ac:spMkLst>
        </pc:spChg>
        <pc:spChg chg="mod">
          <ac:chgData name="Hofeld Evan E" userId="23320ae3-4426-45a2-a607-feed134fedfb" providerId="ADAL" clId="{333BB2B3-A3C3-4BF4-8D14-8C6E5D53D588}" dt="2024-02-29T02:33:39.338" v="282" actId="1076"/>
          <ac:spMkLst>
            <pc:docMk/>
            <pc:sldMk cId="0" sldId="554"/>
            <ac:spMk id="130058" creationId="{D01CB613-3A98-413A-8472-ADCA6A408955}"/>
          </ac:spMkLst>
        </pc:spChg>
        <pc:spChg chg="mod">
          <ac:chgData name="Hofeld Evan E" userId="23320ae3-4426-45a2-a607-feed134fedfb" providerId="ADAL" clId="{333BB2B3-A3C3-4BF4-8D14-8C6E5D53D588}" dt="2024-02-29T02:33:49.070" v="284" actId="1076"/>
          <ac:spMkLst>
            <pc:docMk/>
            <pc:sldMk cId="0" sldId="554"/>
            <ac:spMk id="130059" creationId="{F8712ADD-9711-45A8-BA98-94B5A101788E}"/>
          </ac:spMkLst>
        </pc:spChg>
        <pc:picChg chg="del">
          <ac:chgData name="Hofeld Evan E" userId="23320ae3-4426-45a2-a607-feed134fedfb" providerId="ADAL" clId="{333BB2B3-A3C3-4BF4-8D14-8C6E5D53D588}" dt="2024-02-29T02:31:16.683" v="263" actId="21"/>
          <ac:picMkLst>
            <pc:docMk/>
            <pc:sldMk cId="0" sldId="554"/>
            <ac:picMk id="2" creationId="{3CF03491-CAC5-4C64-9BB4-D161C66D764B}"/>
          </ac:picMkLst>
        </pc:picChg>
        <pc:picChg chg="add mod ord">
          <ac:chgData name="Hofeld Evan E" userId="23320ae3-4426-45a2-a607-feed134fedfb" providerId="ADAL" clId="{333BB2B3-A3C3-4BF4-8D14-8C6E5D53D588}" dt="2024-02-29T02:33:44.154" v="283" actId="14100"/>
          <ac:picMkLst>
            <pc:docMk/>
            <pc:sldMk cId="0" sldId="554"/>
            <ac:picMk id="4" creationId="{9B38AFA4-451E-1794-C5DE-73F01C57E48E}"/>
          </ac:picMkLst>
        </pc:picChg>
        <pc:picChg chg="add mod ord">
          <ac:chgData name="Hofeld Evan E" userId="23320ae3-4426-45a2-a607-feed134fedfb" providerId="ADAL" clId="{333BB2B3-A3C3-4BF4-8D14-8C6E5D53D588}" dt="2024-02-29T02:35:13.576" v="299" actId="692"/>
          <ac:picMkLst>
            <pc:docMk/>
            <pc:sldMk cId="0" sldId="554"/>
            <ac:picMk id="6" creationId="{74F2B67D-2B7C-194E-F1D0-E0B2AA1D83E0}"/>
          </ac:picMkLst>
        </pc:picChg>
        <pc:picChg chg="del mod">
          <ac:chgData name="Hofeld Evan E" userId="23320ae3-4426-45a2-a607-feed134fedfb" providerId="ADAL" clId="{333BB2B3-A3C3-4BF4-8D14-8C6E5D53D588}" dt="2024-02-29T02:31:37.814" v="268" actId="21"/>
          <ac:picMkLst>
            <pc:docMk/>
            <pc:sldMk cId="0" sldId="554"/>
            <ac:picMk id="130050" creationId="{33DC80F3-C53C-469B-A916-A9D41BE03CEC}"/>
          </ac:picMkLst>
        </pc:picChg>
      </pc:sldChg>
      <pc:sldChg chg="addSp delSp modSp mod">
        <pc:chgData name="Hofeld Evan E" userId="23320ae3-4426-45a2-a607-feed134fedfb" providerId="ADAL" clId="{333BB2B3-A3C3-4BF4-8D14-8C6E5D53D588}" dt="2024-02-29T02:44:19.498" v="521" actId="6549"/>
        <pc:sldMkLst>
          <pc:docMk/>
          <pc:sldMk cId="0" sldId="556"/>
        </pc:sldMkLst>
        <pc:spChg chg="mod">
          <ac:chgData name="Hofeld Evan E" userId="23320ae3-4426-45a2-a607-feed134fedfb" providerId="ADAL" clId="{333BB2B3-A3C3-4BF4-8D14-8C6E5D53D588}" dt="2024-02-29T02:39:31.928" v="333" actId="14100"/>
          <ac:spMkLst>
            <pc:docMk/>
            <pc:sldMk cId="0" sldId="556"/>
            <ac:spMk id="10" creationId="{336249AF-D430-418B-A651-7109CC93F4B1}"/>
          </ac:spMkLst>
        </pc:spChg>
        <pc:spChg chg="del mod">
          <ac:chgData name="Hofeld Evan E" userId="23320ae3-4426-45a2-a607-feed134fedfb" providerId="ADAL" clId="{333BB2B3-A3C3-4BF4-8D14-8C6E5D53D588}" dt="2024-02-29T02:38:02.935" v="326" actId="478"/>
          <ac:spMkLst>
            <pc:docMk/>
            <pc:sldMk cId="0" sldId="556"/>
            <ac:spMk id="13" creationId="{B0F6F6B1-4A83-437D-85F4-FA021400F909}"/>
          </ac:spMkLst>
        </pc:spChg>
        <pc:spChg chg="mod">
          <ac:chgData name="Hofeld Evan E" userId="23320ae3-4426-45a2-a607-feed134fedfb" providerId="ADAL" clId="{333BB2B3-A3C3-4BF4-8D14-8C6E5D53D588}" dt="2024-02-29T02:44:19.498" v="521" actId="6549"/>
          <ac:spMkLst>
            <pc:docMk/>
            <pc:sldMk cId="0" sldId="556"/>
            <ac:spMk id="131078" creationId="{F2C4AD9C-AD37-4F34-81FD-E359FD1A51CE}"/>
          </ac:spMkLst>
        </pc:spChg>
        <pc:spChg chg="mod">
          <ac:chgData name="Hofeld Evan E" userId="23320ae3-4426-45a2-a607-feed134fedfb" providerId="ADAL" clId="{333BB2B3-A3C3-4BF4-8D14-8C6E5D53D588}" dt="2024-02-29T02:39:38.970" v="334" actId="14100"/>
          <ac:spMkLst>
            <pc:docMk/>
            <pc:sldMk cId="0" sldId="556"/>
            <ac:spMk id="131079" creationId="{ADBAE0E0-BFF3-472A-9E29-75D78FA523DD}"/>
          </ac:spMkLst>
        </pc:spChg>
        <pc:spChg chg="mod">
          <ac:chgData name="Hofeld Evan E" userId="23320ae3-4426-45a2-a607-feed134fedfb" providerId="ADAL" clId="{333BB2B3-A3C3-4BF4-8D14-8C6E5D53D588}" dt="2024-02-29T02:37:34.359" v="324" actId="14100"/>
          <ac:spMkLst>
            <pc:docMk/>
            <pc:sldMk cId="0" sldId="556"/>
            <ac:spMk id="131082" creationId="{5562D33F-B385-4F17-BD89-6A5A7BB3AFF8}"/>
          </ac:spMkLst>
        </pc:spChg>
        <pc:picChg chg="add mod ord">
          <ac:chgData name="Hofeld Evan E" userId="23320ae3-4426-45a2-a607-feed134fedfb" providerId="ADAL" clId="{333BB2B3-A3C3-4BF4-8D14-8C6E5D53D588}" dt="2024-02-29T02:37:00.433" v="318" actId="167"/>
          <ac:picMkLst>
            <pc:docMk/>
            <pc:sldMk cId="0" sldId="556"/>
            <ac:picMk id="2" creationId="{864DC023-E89E-5FC7-5930-B2EA90D3BA74}"/>
          </ac:picMkLst>
        </pc:picChg>
        <pc:picChg chg="add mod ord">
          <ac:chgData name="Hofeld Evan E" userId="23320ae3-4426-45a2-a607-feed134fedfb" providerId="ADAL" clId="{333BB2B3-A3C3-4BF4-8D14-8C6E5D53D588}" dt="2024-02-29T02:37:05.913" v="319" actId="692"/>
          <ac:picMkLst>
            <pc:docMk/>
            <pc:sldMk cId="0" sldId="556"/>
            <ac:picMk id="3" creationId="{4902E441-A452-0DC5-2FB3-E847DD3B50B1}"/>
          </ac:picMkLst>
        </pc:picChg>
        <pc:picChg chg="del">
          <ac:chgData name="Hofeld Evan E" userId="23320ae3-4426-45a2-a607-feed134fedfb" providerId="ADAL" clId="{333BB2B3-A3C3-4BF4-8D14-8C6E5D53D588}" dt="2024-02-29T02:36:50.330" v="316" actId="21"/>
          <ac:picMkLst>
            <pc:docMk/>
            <pc:sldMk cId="0" sldId="556"/>
            <ac:picMk id="4" creationId="{11F9356E-036D-C5FB-721F-2C2CEFF04697}"/>
          </ac:picMkLst>
        </pc:picChg>
        <pc:picChg chg="del">
          <ac:chgData name="Hofeld Evan E" userId="23320ae3-4426-45a2-a607-feed134fedfb" providerId="ADAL" clId="{333BB2B3-A3C3-4BF4-8D14-8C6E5D53D588}" dt="2024-02-29T02:35:50.699" v="307" actId="478"/>
          <ac:picMkLst>
            <pc:docMk/>
            <pc:sldMk cId="0" sldId="556"/>
            <ac:picMk id="131074" creationId="{08DABB8C-1561-420C-8BAF-1581CCCD7523}"/>
          </ac:picMkLst>
        </pc:picChg>
      </pc:sldChg>
      <pc:sldChg chg="addSp delSp modSp mod">
        <pc:chgData name="Hofeld Evan E" userId="23320ae3-4426-45a2-a607-feed134fedfb" providerId="ADAL" clId="{333BB2B3-A3C3-4BF4-8D14-8C6E5D53D588}" dt="2024-02-29T02:45:33.302" v="532" actId="14100"/>
        <pc:sldMkLst>
          <pc:docMk/>
          <pc:sldMk cId="0" sldId="558"/>
        </pc:sldMkLst>
        <pc:spChg chg="ord">
          <ac:chgData name="Hofeld Evan E" userId="23320ae3-4426-45a2-a607-feed134fedfb" providerId="ADAL" clId="{333BB2B3-A3C3-4BF4-8D14-8C6E5D53D588}" dt="2024-02-29T02:44:55.487" v="526" actId="166"/>
          <ac:spMkLst>
            <pc:docMk/>
            <pc:sldMk cId="0" sldId="558"/>
            <ac:spMk id="132103" creationId="{98B99A63-CE19-43F8-AF2C-13EC9C180816}"/>
          </ac:spMkLst>
        </pc:spChg>
        <pc:spChg chg="mod ord">
          <ac:chgData name="Hofeld Evan E" userId="23320ae3-4426-45a2-a607-feed134fedfb" providerId="ADAL" clId="{333BB2B3-A3C3-4BF4-8D14-8C6E5D53D588}" dt="2024-02-29T02:45:33.302" v="532" actId="14100"/>
          <ac:spMkLst>
            <pc:docMk/>
            <pc:sldMk cId="0" sldId="558"/>
            <ac:spMk id="132104" creationId="{16E8A32B-14CD-41C7-86BA-217B817A78C8}"/>
          </ac:spMkLst>
        </pc:spChg>
        <pc:picChg chg="add mod">
          <ac:chgData name="Hofeld Evan E" userId="23320ae3-4426-45a2-a607-feed134fedfb" providerId="ADAL" clId="{333BB2B3-A3C3-4BF4-8D14-8C6E5D53D588}" dt="2024-02-29T02:45:09.846" v="529" actId="14100"/>
          <ac:picMkLst>
            <pc:docMk/>
            <pc:sldMk cId="0" sldId="558"/>
            <ac:picMk id="2" creationId="{AB5EE2CE-BBC3-4EF8-9E44-15D785F9B3AE}"/>
          </ac:picMkLst>
        </pc:picChg>
        <pc:picChg chg="del">
          <ac:chgData name="Hofeld Evan E" userId="23320ae3-4426-45a2-a607-feed134fedfb" providerId="ADAL" clId="{333BB2B3-A3C3-4BF4-8D14-8C6E5D53D588}" dt="2024-02-29T02:44:47.488" v="524" actId="21"/>
          <ac:picMkLst>
            <pc:docMk/>
            <pc:sldMk cId="0" sldId="558"/>
            <ac:picMk id="3" creationId="{9F9FD366-93DF-D84E-0546-99E2770E69A9}"/>
          </ac:picMkLst>
        </pc:picChg>
      </pc:sldChg>
      <pc:sldChg chg="addSp delSp modSp mod">
        <pc:chgData name="Hofeld Evan E" userId="23320ae3-4426-45a2-a607-feed134fedfb" providerId="ADAL" clId="{333BB2B3-A3C3-4BF4-8D14-8C6E5D53D588}" dt="2024-02-29T02:46:34.274" v="542" actId="14100"/>
        <pc:sldMkLst>
          <pc:docMk/>
          <pc:sldMk cId="0" sldId="560"/>
        </pc:sldMkLst>
        <pc:spChg chg="mod ord">
          <ac:chgData name="Hofeld Evan E" userId="23320ae3-4426-45a2-a607-feed134fedfb" providerId="ADAL" clId="{333BB2B3-A3C3-4BF4-8D14-8C6E5D53D588}" dt="2024-02-29T02:46:28.108" v="540" actId="14100"/>
          <ac:spMkLst>
            <pc:docMk/>
            <pc:sldMk cId="0" sldId="560"/>
            <ac:spMk id="133127" creationId="{9031A523-2FBD-4A03-9DC9-3607DE99A7D6}"/>
          </ac:spMkLst>
        </pc:spChg>
        <pc:spChg chg="mod ord">
          <ac:chgData name="Hofeld Evan E" userId="23320ae3-4426-45a2-a607-feed134fedfb" providerId="ADAL" clId="{333BB2B3-A3C3-4BF4-8D14-8C6E5D53D588}" dt="2024-02-29T02:46:34.274" v="542" actId="14100"/>
          <ac:spMkLst>
            <pc:docMk/>
            <pc:sldMk cId="0" sldId="560"/>
            <ac:spMk id="133128" creationId="{EA35C64A-C784-460D-92BF-7A9043E583A6}"/>
          </ac:spMkLst>
        </pc:spChg>
        <pc:picChg chg="add mod">
          <ac:chgData name="Hofeld Evan E" userId="23320ae3-4426-45a2-a607-feed134fedfb" providerId="ADAL" clId="{333BB2B3-A3C3-4BF4-8D14-8C6E5D53D588}" dt="2024-02-29T02:46:21.853" v="538" actId="1076"/>
          <ac:picMkLst>
            <pc:docMk/>
            <pc:sldMk cId="0" sldId="560"/>
            <ac:picMk id="2" creationId="{EB82AD88-F8E3-AFD4-6E93-092737214A76}"/>
          </ac:picMkLst>
        </pc:picChg>
        <pc:picChg chg="del">
          <ac:chgData name="Hofeld Evan E" userId="23320ae3-4426-45a2-a607-feed134fedfb" providerId="ADAL" clId="{333BB2B3-A3C3-4BF4-8D14-8C6E5D53D588}" dt="2024-02-29T02:45:59.722" v="533" actId="21"/>
          <ac:picMkLst>
            <pc:docMk/>
            <pc:sldMk cId="0" sldId="560"/>
            <ac:picMk id="3" creationId="{768931B3-2889-3BC9-2CCE-4F5E21E1C5CC}"/>
          </ac:picMkLst>
        </pc:picChg>
      </pc:sldChg>
      <pc:sldChg chg="addSp delSp modSp mod">
        <pc:chgData name="Hofeld Evan E" userId="23320ae3-4426-45a2-a607-feed134fedfb" providerId="ADAL" clId="{333BB2B3-A3C3-4BF4-8D14-8C6E5D53D588}" dt="2024-02-29T02:07:32.436" v="21" actId="1076"/>
        <pc:sldMkLst>
          <pc:docMk/>
          <pc:sldMk cId="0" sldId="565"/>
        </pc:sldMkLst>
        <pc:spChg chg="mod">
          <ac:chgData name="Hofeld Evan E" userId="23320ae3-4426-45a2-a607-feed134fedfb" providerId="ADAL" clId="{333BB2B3-A3C3-4BF4-8D14-8C6E5D53D588}" dt="2024-02-29T02:07:32.436" v="21" actId="1076"/>
          <ac:spMkLst>
            <pc:docMk/>
            <pc:sldMk cId="0" sldId="565"/>
            <ac:spMk id="113669" creationId="{7AC02388-C676-4656-97E1-6AFC719685BC}"/>
          </ac:spMkLst>
        </pc:spChg>
        <pc:picChg chg="add mod ord">
          <ac:chgData name="Hofeld Evan E" userId="23320ae3-4426-45a2-a607-feed134fedfb" providerId="ADAL" clId="{333BB2B3-A3C3-4BF4-8D14-8C6E5D53D588}" dt="2024-02-29T02:07:23.029" v="20" actId="1076"/>
          <ac:picMkLst>
            <pc:docMk/>
            <pc:sldMk cId="0" sldId="565"/>
            <ac:picMk id="3" creationId="{EE1F0414-69F3-ADBE-303F-54B3C81F11D0}"/>
          </ac:picMkLst>
        </pc:picChg>
        <pc:picChg chg="del">
          <ac:chgData name="Hofeld Evan E" userId="23320ae3-4426-45a2-a607-feed134fedfb" providerId="ADAL" clId="{333BB2B3-A3C3-4BF4-8D14-8C6E5D53D588}" dt="2024-02-29T02:06:40.043" v="8" actId="21"/>
          <ac:picMkLst>
            <pc:docMk/>
            <pc:sldMk cId="0" sldId="565"/>
            <ac:picMk id="6" creationId="{3355C1F6-1EAF-4972-BDB8-2EE766797035}"/>
          </ac:picMkLst>
        </pc:picChg>
      </pc:sldChg>
      <pc:sldChg chg="modSp mod">
        <pc:chgData name="Hofeld Evan E" userId="23320ae3-4426-45a2-a607-feed134fedfb" providerId="ADAL" clId="{333BB2B3-A3C3-4BF4-8D14-8C6E5D53D588}" dt="2024-03-22T17:19:08.500" v="1667" actId="20577"/>
        <pc:sldMkLst>
          <pc:docMk/>
          <pc:sldMk cId="0" sldId="567"/>
        </pc:sldMkLst>
        <pc:spChg chg="mod">
          <ac:chgData name="Hofeld Evan E" userId="23320ae3-4426-45a2-a607-feed134fedfb" providerId="ADAL" clId="{333BB2B3-A3C3-4BF4-8D14-8C6E5D53D588}" dt="2024-03-22T17:19:08.500" v="1667" actId="20577"/>
          <ac:spMkLst>
            <pc:docMk/>
            <pc:sldMk cId="0" sldId="567"/>
            <ac:spMk id="6146" creationId="{AFA3FAC5-482E-413B-9EEC-9AF7886BD64C}"/>
          </ac:spMkLst>
        </pc:spChg>
      </pc:sldChg>
      <pc:sldChg chg="modSp del mod">
        <pc:chgData name="Hofeld Evan E" userId="23320ae3-4426-45a2-a607-feed134fedfb" providerId="ADAL" clId="{333BB2B3-A3C3-4BF4-8D14-8C6E5D53D588}" dt="2024-03-22T17:03:11.270" v="1581" actId="2696"/>
        <pc:sldMkLst>
          <pc:docMk/>
          <pc:sldMk cId="0" sldId="568"/>
        </pc:sldMkLst>
        <pc:spChg chg="mod">
          <ac:chgData name="Hofeld Evan E" userId="23320ae3-4426-45a2-a607-feed134fedfb" providerId="ADAL" clId="{333BB2B3-A3C3-4BF4-8D14-8C6E5D53D588}" dt="2024-03-22T16:01:19.022" v="639" actId="20577"/>
          <ac:spMkLst>
            <pc:docMk/>
            <pc:sldMk cId="0" sldId="568"/>
            <ac:spMk id="9218" creationId="{2961DA7B-6762-4309-B85A-D0844C3A2BB5}"/>
          </ac:spMkLst>
        </pc:spChg>
        <pc:spChg chg="mod">
          <ac:chgData name="Hofeld Evan E" userId="23320ae3-4426-45a2-a607-feed134fedfb" providerId="ADAL" clId="{333BB2B3-A3C3-4BF4-8D14-8C6E5D53D588}" dt="2024-03-22T16:14:03.684" v="1037" actId="6549"/>
          <ac:spMkLst>
            <pc:docMk/>
            <pc:sldMk cId="0" sldId="568"/>
            <ac:spMk id="9219" creationId="{F5B80E84-8882-49CA-8F91-9371F70D0003}"/>
          </ac:spMkLst>
        </pc:spChg>
      </pc:sldChg>
      <pc:sldChg chg="modSp del mod">
        <pc:chgData name="Hofeld Evan E" userId="23320ae3-4426-45a2-a607-feed134fedfb" providerId="ADAL" clId="{333BB2B3-A3C3-4BF4-8D14-8C6E5D53D588}" dt="2024-03-22T17:03:27.673" v="1582" actId="2696"/>
        <pc:sldMkLst>
          <pc:docMk/>
          <pc:sldMk cId="0" sldId="569"/>
        </pc:sldMkLst>
        <pc:spChg chg="mod">
          <ac:chgData name="Hofeld Evan E" userId="23320ae3-4426-45a2-a607-feed134fedfb" providerId="ADAL" clId="{333BB2B3-A3C3-4BF4-8D14-8C6E5D53D588}" dt="2024-03-22T16:02:23.104" v="686" actId="14100"/>
          <ac:spMkLst>
            <pc:docMk/>
            <pc:sldMk cId="0" sldId="569"/>
            <ac:spMk id="10242" creationId="{575C3B50-B1B4-47B1-8F51-92ABAA3BF59F}"/>
          </ac:spMkLst>
        </pc:spChg>
        <pc:spChg chg="mod">
          <ac:chgData name="Hofeld Evan E" userId="23320ae3-4426-45a2-a607-feed134fedfb" providerId="ADAL" clId="{333BB2B3-A3C3-4BF4-8D14-8C6E5D53D588}" dt="2024-03-22T16:20:34.903" v="1457" actId="948"/>
          <ac:spMkLst>
            <pc:docMk/>
            <pc:sldMk cId="0" sldId="569"/>
            <ac:spMk id="10243" creationId="{284E804B-9996-45A9-B101-51DB80B7E6C4}"/>
          </ac:spMkLst>
        </pc:spChg>
      </pc:sldChg>
      <pc:sldChg chg="modSp del mod">
        <pc:chgData name="Hofeld Evan E" userId="23320ae3-4426-45a2-a607-feed134fedfb" providerId="ADAL" clId="{333BB2B3-A3C3-4BF4-8D14-8C6E5D53D588}" dt="2024-03-22T17:03:32.247" v="1583" actId="2696"/>
        <pc:sldMkLst>
          <pc:docMk/>
          <pc:sldMk cId="0" sldId="570"/>
        </pc:sldMkLst>
        <pc:spChg chg="mod">
          <ac:chgData name="Hofeld Evan E" userId="23320ae3-4426-45a2-a607-feed134fedfb" providerId="ADAL" clId="{333BB2B3-A3C3-4BF4-8D14-8C6E5D53D588}" dt="2024-03-22T16:06:21.413" v="761" actId="6549"/>
          <ac:spMkLst>
            <pc:docMk/>
            <pc:sldMk cId="0" sldId="570"/>
            <ac:spMk id="11266" creationId="{153636CB-0AF4-4D9D-A9F7-21B31B093459}"/>
          </ac:spMkLst>
        </pc:spChg>
        <pc:spChg chg="mod">
          <ac:chgData name="Hofeld Evan E" userId="23320ae3-4426-45a2-a607-feed134fedfb" providerId="ADAL" clId="{333BB2B3-A3C3-4BF4-8D14-8C6E5D53D588}" dt="2024-03-22T16:23:33.047" v="1556" actId="20577"/>
          <ac:spMkLst>
            <pc:docMk/>
            <pc:sldMk cId="0" sldId="570"/>
            <ac:spMk id="11267" creationId="{2E87BE7D-A588-4B9C-92D9-F136C94547C2}"/>
          </ac:spMkLst>
        </pc:spChg>
      </pc:sldChg>
      <pc:sldChg chg="modSp mod">
        <pc:chgData name="Hofeld Evan E" userId="23320ae3-4426-45a2-a607-feed134fedfb" providerId="ADAL" clId="{333BB2B3-A3C3-4BF4-8D14-8C6E5D53D588}" dt="2024-03-22T16:09:06.317" v="857" actId="404"/>
        <pc:sldMkLst>
          <pc:docMk/>
          <pc:sldMk cId="0" sldId="589"/>
        </pc:sldMkLst>
        <pc:spChg chg="mod">
          <ac:chgData name="Hofeld Evan E" userId="23320ae3-4426-45a2-a607-feed134fedfb" providerId="ADAL" clId="{333BB2B3-A3C3-4BF4-8D14-8C6E5D53D588}" dt="2024-03-22T16:09:06.317" v="857" actId="404"/>
          <ac:spMkLst>
            <pc:docMk/>
            <pc:sldMk cId="0" sldId="589"/>
            <ac:spMk id="121858" creationId="{8EFAAA9D-CC8E-411F-812A-E3F2258F3840}"/>
          </ac:spMkLst>
        </pc:spChg>
      </pc:sldChg>
      <pc:sldChg chg="modSp mod ord">
        <pc:chgData name="Hofeld Evan E" userId="23320ae3-4426-45a2-a607-feed134fedfb" providerId="ADAL" clId="{333BB2B3-A3C3-4BF4-8D14-8C6E5D53D588}" dt="2024-03-22T16:29:26.887" v="1560" actId="20577"/>
        <pc:sldMkLst>
          <pc:docMk/>
          <pc:sldMk cId="976253967" sldId="632"/>
        </pc:sldMkLst>
        <pc:spChg chg="mod">
          <ac:chgData name="Hofeld Evan E" userId="23320ae3-4426-45a2-a607-feed134fedfb" providerId="ADAL" clId="{333BB2B3-A3C3-4BF4-8D14-8C6E5D53D588}" dt="2024-03-22T16:29:26.887" v="1560" actId="20577"/>
          <ac:spMkLst>
            <pc:docMk/>
            <pc:sldMk cId="976253967" sldId="632"/>
            <ac:spMk id="128002" creationId="{EE2533B6-D6A5-48FA-95B6-26AE69A6F5CB}"/>
          </ac:spMkLst>
        </pc:spChg>
        <pc:spChg chg="mod">
          <ac:chgData name="Hofeld Evan E" userId="23320ae3-4426-45a2-a607-feed134fedfb" providerId="ADAL" clId="{333BB2B3-A3C3-4BF4-8D14-8C6E5D53D588}" dt="2024-03-22T16:18:40.513" v="1444" actId="6549"/>
          <ac:spMkLst>
            <pc:docMk/>
            <pc:sldMk cId="976253967" sldId="632"/>
            <ac:spMk id="128003" creationId="{217EEE03-F450-4E4F-B629-D1F0BDD38A1F}"/>
          </ac:spMkLst>
        </pc:spChg>
      </pc:sldChg>
      <pc:sldChg chg="addSp delSp modSp mod">
        <pc:chgData name="Hofeld Evan E" userId="23320ae3-4426-45a2-a607-feed134fedfb" providerId="ADAL" clId="{333BB2B3-A3C3-4BF4-8D14-8C6E5D53D588}" dt="2024-02-29T02:48:43.688" v="559" actId="14100"/>
        <pc:sldMkLst>
          <pc:docMk/>
          <pc:sldMk cId="2553611760" sldId="696"/>
        </pc:sldMkLst>
        <pc:spChg chg="mod">
          <ac:chgData name="Hofeld Evan E" userId="23320ae3-4426-45a2-a607-feed134fedfb" providerId="ADAL" clId="{333BB2B3-A3C3-4BF4-8D14-8C6E5D53D588}" dt="2024-02-29T02:48:13.851" v="554" actId="1076"/>
          <ac:spMkLst>
            <pc:docMk/>
            <pc:sldMk cId="2553611760" sldId="696"/>
            <ac:spMk id="86024" creationId="{6C232BA1-44D1-4570-8053-650D5F4ABB01}"/>
          </ac:spMkLst>
        </pc:spChg>
        <pc:spChg chg="mod ord">
          <ac:chgData name="Hofeld Evan E" userId="23320ae3-4426-45a2-a607-feed134fedfb" providerId="ADAL" clId="{333BB2B3-A3C3-4BF4-8D14-8C6E5D53D588}" dt="2024-02-29T02:48:43.688" v="559" actId="14100"/>
          <ac:spMkLst>
            <pc:docMk/>
            <pc:sldMk cId="2553611760" sldId="696"/>
            <ac:spMk id="133127" creationId="{9031A523-2FBD-4A03-9DC9-3607DE99A7D6}"/>
          </ac:spMkLst>
        </pc:spChg>
        <pc:picChg chg="del">
          <ac:chgData name="Hofeld Evan E" userId="23320ae3-4426-45a2-a607-feed134fedfb" providerId="ADAL" clId="{333BB2B3-A3C3-4BF4-8D14-8C6E5D53D588}" dt="2024-02-29T02:47:56.746" v="549" actId="21"/>
          <ac:picMkLst>
            <pc:docMk/>
            <pc:sldMk cId="2553611760" sldId="696"/>
            <ac:picMk id="3" creationId="{8F8DEC0D-DF49-402B-ABEC-8C37474AAE48}"/>
          </ac:picMkLst>
        </pc:picChg>
        <pc:picChg chg="add mod">
          <ac:chgData name="Hofeld Evan E" userId="23320ae3-4426-45a2-a607-feed134fedfb" providerId="ADAL" clId="{333BB2B3-A3C3-4BF4-8D14-8C6E5D53D588}" dt="2024-02-29T02:48:09.892" v="553" actId="14100"/>
          <ac:picMkLst>
            <pc:docMk/>
            <pc:sldMk cId="2553611760" sldId="696"/>
            <ac:picMk id="4" creationId="{087F1CD8-CC0F-A2D7-9196-F542631D4C8F}"/>
          </ac:picMkLst>
        </pc:picChg>
      </pc:sldChg>
      <pc:sldChg chg="addSp delSp modSp mod">
        <pc:chgData name="Hofeld Evan E" userId="23320ae3-4426-45a2-a607-feed134fedfb" providerId="ADAL" clId="{333BB2B3-A3C3-4BF4-8D14-8C6E5D53D588}" dt="2024-02-29T02:26:41.984" v="231" actId="20577"/>
        <pc:sldMkLst>
          <pc:docMk/>
          <pc:sldMk cId="1282592889" sldId="697"/>
        </pc:sldMkLst>
        <pc:spChg chg="mod">
          <ac:chgData name="Hofeld Evan E" userId="23320ae3-4426-45a2-a607-feed134fedfb" providerId="ADAL" clId="{333BB2B3-A3C3-4BF4-8D14-8C6E5D53D588}" dt="2024-02-29T02:26:41.984" v="231" actId="20577"/>
          <ac:spMkLst>
            <pc:docMk/>
            <pc:sldMk cId="1282592889" sldId="697"/>
            <ac:spMk id="10" creationId="{A7ED838B-6421-4FAE-87C8-26EEC48A859F}"/>
          </ac:spMkLst>
        </pc:spChg>
        <pc:spChg chg="mod">
          <ac:chgData name="Hofeld Evan E" userId="23320ae3-4426-45a2-a607-feed134fedfb" providerId="ADAL" clId="{333BB2B3-A3C3-4BF4-8D14-8C6E5D53D588}" dt="2024-02-29T02:26:17.569" v="211" actId="1076"/>
          <ac:spMkLst>
            <pc:docMk/>
            <pc:sldMk cId="1282592889" sldId="697"/>
            <ac:spMk id="125958" creationId="{4FE67927-0DAE-42FA-A7F3-FF1F261483E4}"/>
          </ac:spMkLst>
        </pc:spChg>
        <pc:spChg chg="mod">
          <ac:chgData name="Hofeld Evan E" userId="23320ae3-4426-45a2-a607-feed134fedfb" providerId="ADAL" clId="{333BB2B3-A3C3-4BF4-8D14-8C6E5D53D588}" dt="2024-02-29T02:26:22.388" v="212" actId="1076"/>
          <ac:spMkLst>
            <pc:docMk/>
            <pc:sldMk cId="1282592889" sldId="697"/>
            <ac:spMk id="125959" creationId="{63105CA6-F49F-459C-ACA2-4BCA02A0828E}"/>
          </ac:spMkLst>
        </pc:spChg>
        <pc:picChg chg="del">
          <ac:chgData name="Hofeld Evan E" userId="23320ae3-4426-45a2-a607-feed134fedfb" providerId="ADAL" clId="{333BB2B3-A3C3-4BF4-8D14-8C6E5D53D588}" dt="2024-02-29T02:25:44.904" v="205" actId="21"/>
          <ac:picMkLst>
            <pc:docMk/>
            <pc:sldMk cId="1282592889" sldId="697"/>
            <ac:picMk id="2" creationId="{EF8861C7-3FB2-45E3-8295-D3A0F6F95863}"/>
          </ac:picMkLst>
        </pc:picChg>
        <pc:picChg chg="add mod ord">
          <ac:chgData name="Hofeld Evan E" userId="23320ae3-4426-45a2-a607-feed134fedfb" providerId="ADAL" clId="{333BB2B3-A3C3-4BF4-8D14-8C6E5D53D588}" dt="2024-02-29T02:25:52.380" v="207" actId="167"/>
          <ac:picMkLst>
            <pc:docMk/>
            <pc:sldMk cId="1282592889" sldId="697"/>
            <ac:picMk id="3" creationId="{C8E561B8-7160-FB97-C172-6FED87750B5B}"/>
          </ac:picMkLst>
        </pc:picChg>
        <pc:picChg chg="add mod ord">
          <ac:chgData name="Hofeld Evan E" userId="23320ae3-4426-45a2-a607-feed134fedfb" providerId="ADAL" clId="{333BB2B3-A3C3-4BF4-8D14-8C6E5D53D588}" dt="2024-02-29T02:26:01.175" v="208" actId="1076"/>
          <ac:picMkLst>
            <pc:docMk/>
            <pc:sldMk cId="1282592889" sldId="697"/>
            <ac:picMk id="5" creationId="{90C34D68-3F77-AF1D-B2CD-CF00E171A801}"/>
          </ac:picMkLst>
        </pc:picChg>
        <pc:picChg chg="del">
          <ac:chgData name="Hofeld Evan E" userId="23320ae3-4426-45a2-a607-feed134fedfb" providerId="ADAL" clId="{333BB2B3-A3C3-4BF4-8D14-8C6E5D53D588}" dt="2024-02-29T02:24:22.348" v="198" actId="21"/>
          <ac:picMkLst>
            <pc:docMk/>
            <pc:sldMk cId="1282592889" sldId="697"/>
            <ac:picMk id="125955" creationId="{66C1C658-24D3-462E-8D58-D0386B2E0E20}"/>
          </ac:picMkLst>
        </pc:picChg>
      </pc:sldChg>
      <pc:sldChg chg="modSp add mod">
        <pc:chgData name="Hofeld Evan E" userId="23320ae3-4426-45a2-a607-feed134fedfb" providerId="ADAL" clId="{333BB2B3-A3C3-4BF4-8D14-8C6E5D53D588}" dt="2024-03-22T17:02:58.829" v="1580" actId="403"/>
        <pc:sldMkLst>
          <pc:docMk/>
          <pc:sldMk cId="0" sldId="706"/>
        </pc:sldMkLst>
        <pc:spChg chg="mod">
          <ac:chgData name="Hofeld Evan E" userId="23320ae3-4426-45a2-a607-feed134fedfb" providerId="ADAL" clId="{333BB2B3-A3C3-4BF4-8D14-8C6E5D53D588}" dt="2024-03-22T17:02:58.829" v="1580" actId="403"/>
          <ac:spMkLst>
            <pc:docMk/>
            <pc:sldMk cId="0" sldId="706"/>
            <ac:spMk id="9218" creationId="{2961DA7B-6762-4309-B85A-D0844C3A2BB5}"/>
          </ac:spMkLst>
        </pc:spChg>
      </pc:sldChg>
      <pc:sldChg chg="modSp add mod ord">
        <pc:chgData name="Hofeld Evan E" userId="23320ae3-4426-45a2-a607-feed134fedfb" providerId="ADAL" clId="{333BB2B3-A3C3-4BF4-8D14-8C6E5D53D588}" dt="2024-03-22T17:04:22.976" v="1618"/>
        <pc:sldMkLst>
          <pc:docMk/>
          <pc:sldMk cId="0" sldId="707"/>
        </pc:sldMkLst>
        <pc:spChg chg="mod">
          <ac:chgData name="Hofeld Evan E" userId="23320ae3-4426-45a2-a607-feed134fedfb" providerId="ADAL" clId="{333BB2B3-A3C3-4BF4-8D14-8C6E5D53D588}" dt="2024-03-22T17:04:13.644" v="1616" actId="20577"/>
          <ac:spMkLst>
            <pc:docMk/>
            <pc:sldMk cId="0" sldId="707"/>
            <ac:spMk id="10242" creationId="{575C3B50-B1B4-47B1-8F51-92ABAA3BF59F}"/>
          </ac:spMkLst>
        </pc:spChg>
      </pc:sldChg>
      <pc:sldChg chg="add ord">
        <pc:chgData name="Hofeld Evan E" userId="23320ae3-4426-45a2-a607-feed134fedfb" providerId="ADAL" clId="{333BB2B3-A3C3-4BF4-8D14-8C6E5D53D588}" dt="2024-03-22T17:04:44.749" v="1621"/>
        <pc:sldMkLst>
          <pc:docMk/>
          <pc:sldMk cId="0" sldId="708"/>
        </pc:sldMkLst>
      </pc:sldChg>
    </pc:docChg>
  </pc:docChgLst>
  <pc:docChgLst>
    <pc:chgData name="Hofeld Evan E" userId="23320ae3-4426-45a2-a607-feed134fedfb" providerId="ADAL" clId="{AC2A9041-B674-4CFB-9CC3-1DEC92AA325C}"/>
    <pc:docChg chg="custSel addSld modSld sldOrd">
      <pc:chgData name="Hofeld Evan E" userId="23320ae3-4426-45a2-a607-feed134fedfb" providerId="ADAL" clId="{AC2A9041-B674-4CFB-9CC3-1DEC92AA325C}" dt="2022-05-25T16:33:31.709" v="190" actId="1076"/>
      <pc:docMkLst>
        <pc:docMk/>
      </pc:docMkLst>
      <pc:sldChg chg="ord">
        <pc:chgData name="Hofeld Evan E" userId="23320ae3-4426-45a2-a607-feed134fedfb" providerId="ADAL" clId="{AC2A9041-B674-4CFB-9CC3-1DEC92AA325C}" dt="2022-05-25T16:29:21.147" v="188"/>
        <pc:sldMkLst>
          <pc:docMk/>
          <pc:sldMk cId="0" sldId="514"/>
        </pc:sldMkLst>
      </pc:sldChg>
      <pc:sldChg chg="ord">
        <pc:chgData name="Hofeld Evan E" userId="23320ae3-4426-45a2-a607-feed134fedfb" providerId="ADAL" clId="{AC2A9041-B674-4CFB-9CC3-1DEC92AA325C}" dt="2022-05-25T15:17:45.504" v="129"/>
        <pc:sldMkLst>
          <pc:docMk/>
          <pc:sldMk cId="0" sldId="526"/>
        </pc:sldMkLst>
      </pc:sldChg>
      <pc:sldChg chg="addSp delSp modSp mod">
        <pc:chgData name="Hofeld Evan E" userId="23320ae3-4426-45a2-a607-feed134fedfb" providerId="ADAL" clId="{AC2A9041-B674-4CFB-9CC3-1DEC92AA325C}" dt="2022-05-25T15:19:03.232" v="140" actId="21"/>
        <pc:sldMkLst>
          <pc:docMk/>
          <pc:sldMk cId="0" sldId="565"/>
        </pc:sldMkLst>
        <pc:picChg chg="add del mod">
          <ac:chgData name="Hofeld Evan E" userId="23320ae3-4426-45a2-a607-feed134fedfb" providerId="ADAL" clId="{AC2A9041-B674-4CFB-9CC3-1DEC92AA325C}" dt="2022-05-25T15:19:03.232" v="140" actId="21"/>
          <ac:picMkLst>
            <pc:docMk/>
            <pc:sldMk cId="0" sldId="565"/>
            <ac:picMk id="3" creationId="{3532EAFF-6D6D-4D99-9A73-E41A3273292F}"/>
          </ac:picMkLst>
        </pc:picChg>
      </pc:sldChg>
      <pc:sldChg chg="delSp">
        <pc:chgData name="Hofeld Evan E" userId="23320ae3-4426-45a2-a607-feed134fedfb" providerId="ADAL" clId="{AC2A9041-B674-4CFB-9CC3-1DEC92AA325C}" dt="2022-05-25T15:15:23.780" v="122" actId="21"/>
        <pc:sldMkLst>
          <pc:docMk/>
          <pc:sldMk cId="0" sldId="566"/>
        </pc:sldMkLst>
        <pc:spChg chg="del">
          <ac:chgData name="Hofeld Evan E" userId="23320ae3-4426-45a2-a607-feed134fedfb" providerId="ADAL" clId="{AC2A9041-B674-4CFB-9CC3-1DEC92AA325C}" dt="2022-05-25T15:15:23.780" v="122" actId="21"/>
          <ac:spMkLst>
            <pc:docMk/>
            <pc:sldMk cId="0" sldId="566"/>
            <ac:spMk id="114691" creationId="{D8A86CB0-BBDD-4C16-8842-0505A93BC3EC}"/>
          </ac:spMkLst>
        </pc:spChg>
      </pc:sldChg>
      <pc:sldChg chg="modSp mod">
        <pc:chgData name="Hofeld Evan E" userId="23320ae3-4426-45a2-a607-feed134fedfb" providerId="ADAL" clId="{AC2A9041-B674-4CFB-9CC3-1DEC92AA325C}" dt="2022-05-25T15:13:32.575" v="15" actId="20577"/>
        <pc:sldMkLst>
          <pc:docMk/>
          <pc:sldMk cId="2706972094" sldId="630"/>
        </pc:sldMkLst>
        <pc:spChg chg="mod">
          <ac:chgData name="Hofeld Evan E" userId="23320ae3-4426-45a2-a607-feed134fedfb" providerId="ADAL" clId="{AC2A9041-B674-4CFB-9CC3-1DEC92AA325C}" dt="2022-05-25T15:13:32.575" v="15" actId="20577"/>
          <ac:spMkLst>
            <pc:docMk/>
            <pc:sldMk cId="2706972094" sldId="630"/>
            <ac:spMk id="3" creationId="{04A5E340-54F9-4461-96CD-BD1468DCC43D}"/>
          </ac:spMkLst>
        </pc:spChg>
      </pc:sldChg>
      <pc:sldChg chg="modSp mod">
        <pc:chgData name="Hofeld Evan E" userId="23320ae3-4426-45a2-a607-feed134fedfb" providerId="ADAL" clId="{AC2A9041-B674-4CFB-9CC3-1DEC92AA325C}" dt="2022-05-25T15:14:26.760" v="121" actId="20577"/>
        <pc:sldMkLst>
          <pc:docMk/>
          <pc:sldMk cId="1845403252" sldId="631"/>
        </pc:sldMkLst>
        <pc:spChg chg="mod">
          <ac:chgData name="Hofeld Evan E" userId="23320ae3-4426-45a2-a607-feed134fedfb" providerId="ADAL" clId="{AC2A9041-B674-4CFB-9CC3-1DEC92AA325C}" dt="2022-05-25T15:14:26.760" v="121" actId="20577"/>
          <ac:spMkLst>
            <pc:docMk/>
            <pc:sldMk cId="1845403252" sldId="631"/>
            <ac:spMk id="2" creationId="{DB7C6F6A-A7C6-41FF-84B2-B4A0DE5279E0}"/>
          </ac:spMkLst>
        </pc:spChg>
      </pc:sldChg>
      <pc:sldChg chg="modSp mod">
        <pc:chgData name="Hofeld Evan E" userId="23320ae3-4426-45a2-a607-feed134fedfb" providerId="ADAL" clId="{AC2A9041-B674-4CFB-9CC3-1DEC92AA325C}" dt="2022-05-25T16:33:31.709" v="190" actId="1076"/>
        <pc:sldMkLst>
          <pc:docMk/>
          <pc:sldMk cId="2223053867" sldId="636"/>
        </pc:sldMkLst>
        <pc:picChg chg="mod">
          <ac:chgData name="Hofeld Evan E" userId="23320ae3-4426-45a2-a607-feed134fedfb" providerId="ADAL" clId="{AC2A9041-B674-4CFB-9CC3-1DEC92AA325C}" dt="2022-05-25T16:33:31.709" v="190" actId="1076"/>
          <ac:picMkLst>
            <pc:docMk/>
            <pc:sldMk cId="2223053867" sldId="636"/>
            <ac:picMk id="4" creationId="{B94D11AE-A23F-4FE9-BBF4-722945B07245}"/>
          </ac:picMkLst>
        </pc:picChg>
      </pc:sldChg>
      <pc:sldChg chg="delSp modSp add mod ord">
        <pc:chgData name="Hofeld Evan E" userId="23320ae3-4426-45a2-a607-feed134fedfb" providerId="ADAL" clId="{AC2A9041-B674-4CFB-9CC3-1DEC92AA325C}" dt="2022-05-25T15:19:46.081" v="186" actId="1076"/>
        <pc:sldMkLst>
          <pc:docMk/>
          <pc:sldMk cId="1754838598" sldId="699"/>
        </pc:sldMkLst>
        <pc:spChg chg="mod">
          <ac:chgData name="Hofeld Evan E" userId="23320ae3-4426-45a2-a607-feed134fedfb" providerId="ADAL" clId="{AC2A9041-B674-4CFB-9CC3-1DEC92AA325C}" dt="2022-05-25T15:19:32.963" v="184" actId="20577"/>
          <ac:spMkLst>
            <pc:docMk/>
            <pc:sldMk cId="1754838598" sldId="699"/>
            <ac:spMk id="113667" creationId="{81C79973-57AE-4FD7-BB0F-5BDEE9A6EDAD}"/>
          </ac:spMkLst>
        </pc:spChg>
        <pc:spChg chg="mod">
          <ac:chgData name="Hofeld Evan E" userId="23320ae3-4426-45a2-a607-feed134fedfb" providerId="ADAL" clId="{AC2A9041-B674-4CFB-9CC3-1DEC92AA325C}" dt="2022-05-25T15:19:46.081" v="186" actId="1076"/>
          <ac:spMkLst>
            <pc:docMk/>
            <pc:sldMk cId="1754838598" sldId="699"/>
            <ac:spMk id="113669" creationId="{7AC02388-C676-4656-97E1-6AFC719685BC}"/>
          </ac:spMkLst>
        </pc:spChg>
        <pc:picChg chg="mod">
          <ac:chgData name="Hofeld Evan E" userId="23320ae3-4426-45a2-a607-feed134fedfb" providerId="ADAL" clId="{AC2A9041-B674-4CFB-9CC3-1DEC92AA325C}" dt="2022-05-25T15:19:41.082" v="185" actId="1076"/>
          <ac:picMkLst>
            <pc:docMk/>
            <pc:sldMk cId="1754838598" sldId="699"/>
            <ac:picMk id="3" creationId="{3532EAFF-6D6D-4D99-9A73-E41A3273292F}"/>
          </ac:picMkLst>
        </pc:picChg>
        <pc:picChg chg="del">
          <ac:chgData name="Hofeld Evan E" userId="23320ae3-4426-45a2-a607-feed134fedfb" providerId="ADAL" clId="{AC2A9041-B674-4CFB-9CC3-1DEC92AA325C}" dt="2022-05-25T15:18:14.859" v="133" actId="21"/>
          <ac:picMkLst>
            <pc:docMk/>
            <pc:sldMk cId="1754838598" sldId="699"/>
            <ac:picMk id="6" creationId="{3355C1F6-1EAF-4972-BDB8-2EE766797035}"/>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23943661971826E-2"/>
          <c:y val="0.16666666666666666"/>
          <c:w val="0.63098591549295779"/>
          <c:h val="0.57258064516129037"/>
        </c:manualLayout>
      </c:layout>
      <c:lineChart>
        <c:grouping val="standard"/>
        <c:varyColors val="0"/>
        <c:ser>
          <c:idx val="0"/>
          <c:order val="0"/>
          <c:tx>
            <c:strRef>
              <c:f>Sheet1!$B$1</c:f>
              <c:strCache>
                <c:ptCount val="1"/>
                <c:pt idx="0">
                  <c:v>Demand Flow (gpm)</c:v>
                </c:pt>
              </c:strCache>
            </c:strRef>
          </c:tx>
          <c:spPr>
            <a:ln w="19825">
              <a:solidFill>
                <a:srgbClr val="000080"/>
              </a:solidFill>
              <a:prstDash val="solid"/>
            </a:ln>
          </c:spPr>
          <c:marker>
            <c:symbol val="diamond"/>
            <c:size val="7"/>
            <c:spPr>
              <a:solidFill>
                <a:srgbClr val="000080"/>
              </a:solidFill>
              <a:ln>
                <a:solidFill>
                  <a:srgbClr val="000080"/>
                </a:solidFill>
                <a:prstDash val="solid"/>
              </a:ln>
            </c:spPr>
          </c:marker>
          <c:cat>
            <c:numRef>
              <c:f>Sheet1!$A$2:$A$10</c:f>
              <c:numCache>
                <c:formatCode>[$-F400]h:mm:ss\ AM/PM</c:formatCode>
                <c:ptCount val="9"/>
                <c:pt idx="0">
                  <c:v>0.29166666666666669</c:v>
                </c:pt>
                <c:pt idx="1">
                  <c:v>0.30208333333333331</c:v>
                </c:pt>
                <c:pt idx="2">
                  <c:v>0.3125</c:v>
                </c:pt>
                <c:pt idx="3">
                  <c:v>0.32291666666666669</c:v>
                </c:pt>
                <c:pt idx="4">
                  <c:v>0.33333333333333331</c:v>
                </c:pt>
                <c:pt idx="5">
                  <c:v>0.34375</c:v>
                </c:pt>
                <c:pt idx="6">
                  <c:v>0.35416666666666669</c:v>
                </c:pt>
                <c:pt idx="7">
                  <c:v>0.36458333333333331</c:v>
                </c:pt>
                <c:pt idx="8">
                  <c:v>0.375</c:v>
                </c:pt>
              </c:numCache>
            </c:numRef>
          </c:cat>
          <c:val>
            <c:numRef>
              <c:f>Sheet1!$B$2:$B$10</c:f>
              <c:numCache>
                <c:formatCode>General</c:formatCode>
                <c:ptCount val="9"/>
                <c:pt idx="0">
                  <c:v>2100</c:v>
                </c:pt>
                <c:pt idx="1">
                  <c:v>2400</c:v>
                </c:pt>
                <c:pt idx="2">
                  <c:v>3000</c:v>
                </c:pt>
                <c:pt idx="3">
                  <c:v>5000</c:v>
                </c:pt>
                <c:pt idx="4">
                  <c:v>4000</c:v>
                </c:pt>
                <c:pt idx="5">
                  <c:v>3500</c:v>
                </c:pt>
                <c:pt idx="6">
                  <c:v>4000</c:v>
                </c:pt>
                <c:pt idx="7">
                  <c:v>3500</c:v>
                </c:pt>
                <c:pt idx="8">
                  <c:v>2700</c:v>
                </c:pt>
              </c:numCache>
            </c:numRef>
          </c:val>
          <c:smooth val="0"/>
          <c:extLst>
            <c:ext xmlns:c16="http://schemas.microsoft.com/office/drawing/2014/chart" uri="{C3380CC4-5D6E-409C-BE32-E72D297353CC}">
              <c16:uniqueId val="{00000000-55EA-4051-97B0-DC266AAA324A}"/>
            </c:ext>
          </c:extLst>
        </c:ser>
        <c:dLbls>
          <c:showLegendKey val="0"/>
          <c:showVal val="0"/>
          <c:showCatName val="0"/>
          <c:showSerName val="0"/>
          <c:showPercent val="0"/>
          <c:showBubbleSize val="0"/>
        </c:dLbls>
        <c:marker val="1"/>
        <c:smooth val="0"/>
        <c:axId val="184103808"/>
        <c:axId val="1"/>
      </c:lineChart>
      <c:catAx>
        <c:axId val="184103808"/>
        <c:scaling>
          <c:orientation val="minMax"/>
        </c:scaling>
        <c:delete val="0"/>
        <c:axPos val="b"/>
        <c:minorGridlines>
          <c:spPr>
            <a:ln w="4956">
              <a:solidFill>
                <a:srgbClr val="000000"/>
              </a:solidFill>
              <a:prstDash val="solid"/>
            </a:ln>
          </c:spPr>
        </c:minorGridlines>
        <c:numFmt formatCode="[$-409]h:mm\ AM/PM;@" sourceLinked="0"/>
        <c:majorTickMark val="out"/>
        <c:minorTickMark val="none"/>
        <c:tickLblPos val="nextTo"/>
        <c:spPr>
          <a:ln w="4956">
            <a:solidFill>
              <a:srgbClr val="000000"/>
            </a:solidFill>
            <a:prstDash val="solid"/>
          </a:ln>
        </c:spPr>
        <c:txPr>
          <a:bodyPr rot="-2700000" vert="horz"/>
          <a:lstStyle/>
          <a:p>
            <a:pPr>
              <a:defRPr sz="1873"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4956">
              <a:solidFill>
                <a:srgbClr val="000000"/>
              </a:solidFill>
              <a:prstDash val="solid"/>
            </a:ln>
          </c:spPr>
        </c:majorGridlines>
        <c:numFmt formatCode="General" sourceLinked="1"/>
        <c:majorTickMark val="out"/>
        <c:minorTickMark val="none"/>
        <c:tickLblPos val="nextTo"/>
        <c:spPr>
          <a:ln w="4956">
            <a:solidFill>
              <a:srgbClr val="000000"/>
            </a:solidFill>
            <a:prstDash val="solid"/>
          </a:ln>
        </c:spPr>
        <c:txPr>
          <a:bodyPr rot="0" vert="horz"/>
          <a:lstStyle/>
          <a:p>
            <a:pPr>
              <a:defRPr sz="1873" b="0" i="0" u="none" strike="noStrike" baseline="0">
                <a:solidFill>
                  <a:srgbClr val="000000"/>
                </a:solidFill>
                <a:latin typeface="Arial"/>
                <a:ea typeface="Arial"/>
                <a:cs typeface="Arial"/>
              </a:defRPr>
            </a:pPr>
            <a:endParaRPr lang="en-US"/>
          </a:p>
        </c:txPr>
        <c:crossAx val="184103808"/>
        <c:crosses val="autoZero"/>
        <c:crossBetween val="midCat"/>
      </c:valAx>
      <c:spPr>
        <a:solidFill>
          <a:srgbClr val="C0C0C0"/>
        </a:solidFill>
        <a:ln w="19825">
          <a:solidFill>
            <a:srgbClr val="808080"/>
          </a:solidFill>
          <a:prstDash val="solid"/>
        </a:ln>
      </c:spPr>
    </c:plotArea>
    <c:legend>
      <c:legendPos val="r"/>
      <c:layout>
        <c:manualLayout>
          <c:xMode val="edge"/>
          <c:yMode val="edge"/>
          <c:x val="0.73380291975648781"/>
          <c:y val="0.41935484952681407"/>
          <c:w val="0.22056317526051283"/>
          <c:h val="0.14838809627762212"/>
        </c:manualLayout>
      </c:layout>
      <c:overlay val="0"/>
      <c:spPr>
        <a:solidFill>
          <a:srgbClr val="FFFFFF"/>
        </a:solidFill>
        <a:ln w="4956">
          <a:solidFill>
            <a:srgbClr val="000000"/>
          </a:solidFill>
          <a:prstDash val="solid"/>
        </a:ln>
      </c:spPr>
      <c:txPr>
        <a:bodyPr/>
        <a:lstStyle/>
        <a:p>
          <a:pPr>
            <a:defRPr sz="1717"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4956">
      <a:solidFill>
        <a:srgbClr val="000000"/>
      </a:solidFill>
      <a:prstDash val="solid"/>
    </a:ln>
  </c:spPr>
  <c:txPr>
    <a:bodyPr/>
    <a:lstStyle/>
    <a:p>
      <a:pPr>
        <a:defRPr sz="1873"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93749999999999"/>
          <c:y val="0.19413919413919414"/>
          <c:w val="0.60781249999999998"/>
          <c:h val="0.50549450549450547"/>
        </c:manualLayout>
      </c:layout>
      <c:lineChart>
        <c:grouping val="standard"/>
        <c:varyColors val="0"/>
        <c:ser>
          <c:idx val="0"/>
          <c:order val="0"/>
          <c:tx>
            <c:strRef>
              <c:f>Sheet1!$B$1</c:f>
              <c:strCache>
                <c:ptCount val="1"/>
                <c:pt idx="0">
                  <c:v>Demand Flow (gpm)</c:v>
                </c:pt>
              </c:strCache>
            </c:strRef>
          </c:tx>
          <c:spPr>
            <a:ln w="20030">
              <a:solidFill>
                <a:srgbClr val="000080"/>
              </a:solidFill>
              <a:prstDash val="solid"/>
            </a:ln>
          </c:spPr>
          <c:marker>
            <c:symbol val="diamond"/>
            <c:size val="7"/>
            <c:spPr>
              <a:solidFill>
                <a:srgbClr val="000080"/>
              </a:solidFill>
              <a:ln>
                <a:solidFill>
                  <a:srgbClr val="000080"/>
                </a:solidFill>
                <a:prstDash val="solid"/>
              </a:ln>
            </c:spPr>
          </c:marker>
          <c:dLbls>
            <c:dLbl>
              <c:idx val="0"/>
              <c:delete val="1"/>
              <c:extLst>
                <c:ext xmlns:c15="http://schemas.microsoft.com/office/drawing/2012/chart" uri="{CE6537A1-D6FC-4f65-9D91-7224C49458BB}"/>
                <c:ext xmlns:c16="http://schemas.microsoft.com/office/drawing/2014/chart" uri="{C3380CC4-5D6E-409C-BE32-E72D297353CC}">
                  <c16:uniqueId val="{00000000-E651-404D-B805-CBA021FBAC9F}"/>
                </c:ext>
              </c:extLst>
            </c:dLbl>
            <c:dLbl>
              <c:idx val="5"/>
              <c:spPr/>
              <c:txPr>
                <a:bodyPr/>
                <a:lstStyle/>
                <a:p>
                  <a:pPr>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51-404D-B805-CBA021FBAC9F}"/>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[$-F400]h:mm:ss\ AM/PM</c:formatCode>
                <c:ptCount val="9"/>
                <c:pt idx="0">
                  <c:v>0.29166666666666669</c:v>
                </c:pt>
                <c:pt idx="1">
                  <c:v>0.30208333333333331</c:v>
                </c:pt>
                <c:pt idx="2">
                  <c:v>0.3125</c:v>
                </c:pt>
                <c:pt idx="3">
                  <c:v>0.32291666666666669</c:v>
                </c:pt>
                <c:pt idx="4">
                  <c:v>0.33333333333333331</c:v>
                </c:pt>
                <c:pt idx="5">
                  <c:v>0.34375</c:v>
                </c:pt>
                <c:pt idx="6">
                  <c:v>0.35416666666666669</c:v>
                </c:pt>
                <c:pt idx="7">
                  <c:v>0.36458333333333331</c:v>
                </c:pt>
                <c:pt idx="8">
                  <c:v>0.375</c:v>
                </c:pt>
              </c:numCache>
            </c:numRef>
          </c:cat>
          <c:val>
            <c:numRef>
              <c:f>Sheet1!$B$2:$B$10</c:f>
              <c:numCache>
                <c:formatCode>General</c:formatCode>
                <c:ptCount val="9"/>
                <c:pt idx="0">
                  <c:v>2100</c:v>
                </c:pt>
                <c:pt idx="1">
                  <c:v>2400</c:v>
                </c:pt>
                <c:pt idx="2">
                  <c:v>3000</c:v>
                </c:pt>
                <c:pt idx="3">
                  <c:v>5000</c:v>
                </c:pt>
                <c:pt idx="4">
                  <c:v>4000</c:v>
                </c:pt>
                <c:pt idx="5">
                  <c:v>3500</c:v>
                </c:pt>
                <c:pt idx="6">
                  <c:v>4000</c:v>
                </c:pt>
                <c:pt idx="7">
                  <c:v>3500</c:v>
                </c:pt>
                <c:pt idx="8">
                  <c:v>2700</c:v>
                </c:pt>
              </c:numCache>
            </c:numRef>
          </c:val>
          <c:smooth val="0"/>
          <c:extLst>
            <c:ext xmlns:c16="http://schemas.microsoft.com/office/drawing/2014/chart" uri="{C3380CC4-5D6E-409C-BE32-E72D297353CC}">
              <c16:uniqueId val="{00000002-E651-404D-B805-CBA021FBAC9F}"/>
            </c:ext>
          </c:extLst>
        </c:ser>
        <c:dLbls>
          <c:showLegendKey val="0"/>
          <c:showVal val="0"/>
          <c:showCatName val="0"/>
          <c:showSerName val="0"/>
          <c:showPercent val="0"/>
          <c:showBubbleSize val="0"/>
        </c:dLbls>
        <c:marker val="1"/>
        <c:smooth val="0"/>
        <c:axId val="184101840"/>
        <c:axId val="1"/>
      </c:lineChart>
      <c:catAx>
        <c:axId val="184101840"/>
        <c:scaling>
          <c:orientation val="minMax"/>
        </c:scaling>
        <c:delete val="0"/>
        <c:axPos val="b"/>
        <c:majorGridlines>
          <c:spPr>
            <a:ln w="5008">
              <a:solidFill>
                <a:srgbClr val="000000"/>
              </a:solidFill>
              <a:prstDash val="solid"/>
            </a:ln>
          </c:spPr>
        </c:majorGridlines>
        <c:minorGridlines>
          <c:spPr>
            <a:ln w="5008">
              <a:solidFill>
                <a:srgbClr val="000000"/>
              </a:solidFill>
              <a:prstDash val="solid"/>
            </a:ln>
          </c:spPr>
        </c:minorGridlines>
        <c:numFmt formatCode="[$-409]h:mm\ AM/PM;@" sourceLinked="0"/>
        <c:majorTickMark val="out"/>
        <c:minorTickMark val="none"/>
        <c:tickLblPos val="nextTo"/>
        <c:spPr>
          <a:ln w="5008">
            <a:solidFill>
              <a:srgbClr val="000000"/>
            </a:solidFill>
            <a:prstDash val="solid"/>
          </a:ln>
        </c:spPr>
        <c:txPr>
          <a:bodyPr rot="-2700000" vert="horz"/>
          <a:lstStyle/>
          <a:p>
            <a:pPr>
              <a:defRPr sz="1893"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5008">
              <a:solidFill>
                <a:srgbClr val="000000"/>
              </a:solidFill>
              <a:prstDash val="solid"/>
            </a:ln>
          </c:spPr>
        </c:majorGridlines>
        <c:numFmt formatCode="General" sourceLinked="1"/>
        <c:majorTickMark val="out"/>
        <c:minorTickMark val="none"/>
        <c:tickLblPos val="nextTo"/>
        <c:spPr>
          <a:ln w="5008">
            <a:solidFill>
              <a:srgbClr val="000000"/>
            </a:solidFill>
            <a:prstDash val="solid"/>
          </a:ln>
        </c:spPr>
        <c:txPr>
          <a:bodyPr rot="0" vert="horz"/>
          <a:lstStyle/>
          <a:p>
            <a:pPr>
              <a:defRPr sz="1893" b="0" i="0" u="none" strike="noStrike" baseline="0">
                <a:solidFill>
                  <a:srgbClr val="000000"/>
                </a:solidFill>
                <a:latin typeface="Arial"/>
                <a:ea typeface="Arial"/>
                <a:cs typeface="Arial"/>
              </a:defRPr>
            </a:pPr>
            <a:endParaRPr lang="en-US"/>
          </a:p>
        </c:txPr>
        <c:crossAx val="184101840"/>
        <c:crosses val="autoZero"/>
        <c:crossBetween val="midCat"/>
      </c:valAx>
      <c:spPr>
        <a:solidFill>
          <a:srgbClr val="C0C0C0"/>
        </a:solidFill>
        <a:ln w="20030">
          <a:solidFill>
            <a:srgbClr val="808080"/>
          </a:solidFill>
          <a:prstDash val="solid"/>
        </a:ln>
      </c:spPr>
    </c:plotArea>
    <c:legend>
      <c:legendPos val="r"/>
      <c:layout>
        <c:manualLayout>
          <c:xMode val="edge"/>
          <c:yMode val="edge"/>
          <c:x val="0.73380279965004369"/>
          <c:y val="0.45797605157419691"/>
          <c:w val="0.22916430446194225"/>
          <c:h val="0.16661838406179158"/>
        </c:manualLayout>
      </c:layout>
      <c:overlay val="0"/>
      <c:spPr>
        <a:solidFill>
          <a:srgbClr val="FFFFFF"/>
        </a:solidFill>
        <a:ln w="5008">
          <a:solidFill>
            <a:srgbClr val="000000"/>
          </a:solidFill>
          <a:prstDash val="solid"/>
        </a:ln>
      </c:spPr>
      <c:txPr>
        <a:bodyPr/>
        <a:lstStyle/>
        <a:p>
          <a:pPr>
            <a:defRPr sz="173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5008">
      <a:solidFill>
        <a:srgbClr val="000000"/>
      </a:solidFill>
      <a:prstDash val="solid"/>
    </a:ln>
  </c:spPr>
  <c:txPr>
    <a:bodyPr/>
    <a:lstStyle/>
    <a:p>
      <a:pPr>
        <a:defRPr sz="1893"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23943661971826E-2"/>
          <c:y val="0.16666666666666666"/>
          <c:w val="0.63098591549295779"/>
          <c:h val="0.57258064516129037"/>
        </c:manualLayout>
      </c:layout>
      <c:lineChart>
        <c:grouping val="standard"/>
        <c:varyColors val="0"/>
        <c:ser>
          <c:idx val="0"/>
          <c:order val="0"/>
          <c:tx>
            <c:strRef>
              <c:f>Sheet1!$B$1</c:f>
              <c:strCache>
                <c:ptCount val="1"/>
                <c:pt idx="0">
                  <c:v>Demand Flow (gpm)</c:v>
                </c:pt>
              </c:strCache>
            </c:strRef>
          </c:tx>
          <c:spPr>
            <a:ln w="19922">
              <a:solidFill>
                <a:srgbClr val="000080"/>
              </a:solidFill>
              <a:prstDash val="solid"/>
            </a:ln>
          </c:spPr>
          <c:marker>
            <c:symbol val="diamond"/>
            <c:size val="7"/>
            <c:spPr>
              <a:solidFill>
                <a:srgbClr val="000080"/>
              </a:solidFill>
              <a:ln>
                <a:solidFill>
                  <a:srgbClr val="000080"/>
                </a:solidFill>
                <a:prstDash val="solid"/>
              </a:ln>
            </c:spPr>
          </c:marker>
          <c:cat>
            <c:numRef>
              <c:f>Sheet1!$A$2:$A$10</c:f>
              <c:numCache>
                <c:formatCode>[$-F400]h:mm:ss\ AM/PM</c:formatCode>
                <c:ptCount val="9"/>
                <c:pt idx="0">
                  <c:v>0.29166666666666669</c:v>
                </c:pt>
                <c:pt idx="1">
                  <c:v>0.30208333333333331</c:v>
                </c:pt>
                <c:pt idx="2">
                  <c:v>0.3125</c:v>
                </c:pt>
                <c:pt idx="3">
                  <c:v>0.32291666666666669</c:v>
                </c:pt>
                <c:pt idx="4">
                  <c:v>0.33333333333333331</c:v>
                </c:pt>
                <c:pt idx="5">
                  <c:v>0.34375</c:v>
                </c:pt>
                <c:pt idx="6">
                  <c:v>0.35416666666666669</c:v>
                </c:pt>
                <c:pt idx="7">
                  <c:v>0.36458333333333331</c:v>
                </c:pt>
                <c:pt idx="8">
                  <c:v>0.375</c:v>
                </c:pt>
              </c:numCache>
            </c:numRef>
          </c:cat>
          <c:val>
            <c:numRef>
              <c:f>Sheet1!$B$2:$B$10</c:f>
              <c:numCache>
                <c:formatCode>General</c:formatCode>
                <c:ptCount val="9"/>
                <c:pt idx="0">
                  <c:v>2100</c:v>
                </c:pt>
                <c:pt idx="1">
                  <c:v>2400</c:v>
                </c:pt>
                <c:pt idx="2">
                  <c:v>3000</c:v>
                </c:pt>
                <c:pt idx="3">
                  <c:v>5000</c:v>
                </c:pt>
                <c:pt idx="4">
                  <c:v>4000</c:v>
                </c:pt>
                <c:pt idx="5">
                  <c:v>3500</c:v>
                </c:pt>
                <c:pt idx="6">
                  <c:v>4000</c:v>
                </c:pt>
                <c:pt idx="7">
                  <c:v>3500</c:v>
                </c:pt>
                <c:pt idx="8">
                  <c:v>2700</c:v>
                </c:pt>
              </c:numCache>
            </c:numRef>
          </c:val>
          <c:smooth val="0"/>
          <c:extLst>
            <c:ext xmlns:c16="http://schemas.microsoft.com/office/drawing/2014/chart" uri="{C3380CC4-5D6E-409C-BE32-E72D297353CC}">
              <c16:uniqueId val="{00000000-FD14-4186-AA8F-C044BCF86BE5}"/>
            </c:ext>
          </c:extLst>
        </c:ser>
        <c:dLbls>
          <c:showLegendKey val="0"/>
          <c:showVal val="0"/>
          <c:showCatName val="0"/>
          <c:showSerName val="0"/>
          <c:showPercent val="0"/>
          <c:showBubbleSize val="0"/>
        </c:dLbls>
        <c:marker val="1"/>
        <c:smooth val="0"/>
        <c:axId val="184145208"/>
        <c:axId val="1"/>
      </c:lineChart>
      <c:catAx>
        <c:axId val="184145208"/>
        <c:scaling>
          <c:orientation val="minMax"/>
        </c:scaling>
        <c:delete val="0"/>
        <c:axPos val="b"/>
        <c:majorGridlines>
          <c:spPr>
            <a:ln w="4980">
              <a:solidFill>
                <a:srgbClr val="000000"/>
              </a:solidFill>
              <a:prstDash val="solid"/>
            </a:ln>
          </c:spPr>
        </c:majorGridlines>
        <c:minorGridlines>
          <c:spPr>
            <a:ln w="4980">
              <a:solidFill>
                <a:srgbClr val="000000"/>
              </a:solidFill>
              <a:prstDash val="solid"/>
            </a:ln>
          </c:spPr>
        </c:minorGridlines>
        <c:numFmt formatCode="[$-409]h:mm\ AM/PM;@" sourceLinked="0"/>
        <c:majorTickMark val="out"/>
        <c:minorTickMark val="none"/>
        <c:tickLblPos val="nextTo"/>
        <c:spPr>
          <a:ln w="4980">
            <a:solidFill>
              <a:srgbClr val="000000"/>
            </a:solidFill>
            <a:prstDash val="solid"/>
          </a:ln>
        </c:spPr>
        <c:txPr>
          <a:bodyPr rot="-2700000" vert="horz"/>
          <a:lstStyle/>
          <a:p>
            <a:pPr>
              <a:defRPr sz="1882" b="0"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4980">
              <a:solidFill>
                <a:srgbClr val="000000"/>
              </a:solidFill>
              <a:prstDash val="solid"/>
            </a:ln>
          </c:spPr>
        </c:majorGridlines>
        <c:numFmt formatCode="General" sourceLinked="1"/>
        <c:majorTickMark val="out"/>
        <c:minorTickMark val="none"/>
        <c:tickLblPos val="nextTo"/>
        <c:spPr>
          <a:ln w="4980">
            <a:solidFill>
              <a:srgbClr val="000000"/>
            </a:solidFill>
            <a:prstDash val="solid"/>
          </a:ln>
        </c:spPr>
        <c:txPr>
          <a:bodyPr rot="0" vert="horz"/>
          <a:lstStyle/>
          <a:p>
            <a:pPr>
              <a:defRPr sz="1882" b="0" i="0" u="none" strike="noStrike" baseline="0">
                <a:solidFill>
                  <a:srgbClr val="000000"/>
                </a:solidFill>
                <a:latin typeface="Arial"/>
                <a:ea typeface="Arial"/>
                <a:cs typeface="Arial"/>
              </a:defRPr>
            </a:pPr>
            <a:endParaRPr lang="en-US"/>
          </a:p>
        </c:txPr>
        <c:crossAx val="184145208"/>
        <c:crosses val="autoZero"/>
        <c:crossBetween val="midCat"/>
      </c:valAx>
      <c:spPr>
        <a:solidFill>
          <a:srgbClr val="C0C0C0"/>
        </a:solidFill>
        <a:ln w="19922">
          <a:solidFill>
            <a:srgbClr val="808080"/>
          </a:solidFill>
          <a:prstDash val="solid"/>
        </a:ln>
      </c:spPr>
    </c:plotArea>
    <c:legend>
      <c:legendPos val="r"/>
      <c:layout>
        <c:manualLayout>
          <c:xMode val="edge"/>
          <c:yMode val="edge"/>
          <c:x val="0.73380278098300344"/>
          <c:y val="0.24638212320728603"/>
          <c:w val="0.26056353281190336"/>
          <c:h val="0.16233958309708285"/>
        </c:manualLayout>
      </c:layout>
      <c:overlay val="0"/>
      <c:spPr>
        <a:solidFill>
          <a:srgbClr val="FFFFFF"/>
        </a:solidFill>
        <a:ln w="4980">
          <a:solidFill>
            <a:srgbClr val="000000"/>
          </a:solidFill>
          <a:prstDash val="solid"/>
        </a:ln>
      </c:spPr>
      <c:txPr>
        <a:bodyPr/>
        <a:lstStyle/>
        <a:p>
          <a:pPr>
            <a:defRPr sz="1725"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4980">
      <a:solidFill>
        <a:srgbClr val="000000"/>
      </a:solidFill>
      <a:prstDash val="solid"/>
    </a:ln>
  </c:spPr>
  <c:txPr>
    <a:bodyPr/>
    <a:lstStyle/>
    <a:p>
      <a:pPr>
        <a:defRPr sz="1882" b="0" i="0" u="none" strike="noStrike" baseline="0">
          <a:solidFill>
            <a:srgbClr val="000000"/>
          </a:solidFill>
          <a:latin typeface="Arial"/>
          <a:ea typeface="Arial"/>
          <a:cs typeface="Arial"/>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0.25865</cdr:x>
      <cdr:y>0.71701</cdr:y>
    </cdr:from>
    <cdr:to>
      <cdr:x>0.56522</cdr:x>
      <cdr:y>0.71701</cdr:y>
    </cdr:to>
    <cdr:sp macro="" textlink="">
      <cdr:nvSpPr>
        <cdr:cNvPr id="9217" name="Line 1"/>
        <cdr:cNvSpPr>
          <a:spLocks xmlns:a="http://schemas.openxmlformats.org/drawingml/2006/main" noChangeShapeType="1"/>
        </cdr:cNvSpPr>
      </cdr:nvSpPr>
      <cdr:spPr bwMode="auto">
        <a:xfrm xmlns:a="http://schemas.openxmlformats.org/drawingml/2006/main" flipV="1">
          <a:off x="1506786" y="1844758"/>
          <a:ext cx="1734902" cy="0"/>
        </a:xfrm>
        <a:prstGeom xmlns:a="http://schemas.openxmlformats.org/drawingml/2006/main" prst="line">
          <a:avLst/>
        </a:prstGeom>
        <a:noFill xmlns:a="http://schemas.openxmlformats.org/drawingml/2006/main"/>
        <a:ln xmlns:a="http://schemas.openxmlformats.org/drawingml/2006/main" w="57150">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0.29525</cdr:x>
      <cdr:y>0.15531</cdr:y>
    </cdr:from>
    <cdr:to>
      <cdr:x>0.38081</cdr:x>
      <cdr:y>0.26037</cdr:y>
    </cdr:to>
    <cdr:sp macro="" textlink="">
      <cdr:nvSpPr>
        <cdr:cNvPr id="3" name="Oval 2"/>
        <cdr:cNvSpPr/>
      </cdr:nvSpPr>
      <cdr:spPr>
        <a:xfrm xmlns:a="http://schemas.openxmlformats.org/drawingml/2006/main">
          <a:off x="1714501" y="421105"/>
          <a:ext cx="483268" cy="272716"/>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0.36643</cdr:x>
      <cdr:y>0.23571</cdr:y>
    </cdr:from>
    <cdr:to>
      <cdr:x>0.45149</cdr:x>
      <cdr:y>0.34402</cdr:y>
    </cdr:to>
    <cdr:sp macro="" textlink="">
      <cdr:nvSpPr>
        <cdr:cNvPr id="4" name="Oval 3"/>
        <cdr:cNvSpPr/>
      </cdr:nvSpPr>
      <cdr:spPr>
        <a:xfrm xmlns:a="http://schemas.openxmlformats.org/drawingml/2006/main">
          <a:off x="2115553" y="631657"/>
          <a:ext cx="483268" cy="272716"/>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0.44612</cdr:x>
      <cdr:y>0.42285</cdr:y>
    </cdr:from>
    <cdr:to>
      <cdr:x>0.53143</cdr:x>
      <cdr:y>0.53091</cdr:y>
    </cdr:to>
    <cdr:sp macro="" textlink="">
      <cdr:nvSpPr>
        <cdr:cNvPr id="5" name="Oval 4"/>
        <cdr:cNvSpPr/>
      </cdr:nvSpPr>
      <cdr:spPr>
        <a:xfrm xmlns:a="http://schemas.openxmlformats.org/drawingml/2006/main">
          <a:off x="2566737" y="1102895"/>
          <a:ext cx="483268" cy="272716"/>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dr:relSizeAnchor xmlns:cdr="http://schemas.openxmlformats.org/drawingml/2006/chartDrawing">
    <cdr:from>
      <cdr:x>0.52206</cdr:x>
      <cdr:y>0.24384</cdr:y>
    </cdr:from>
    <cdr:to>
      <cdr:x>0.60737</cdr:x>
      <cdr:y>0.35191</cdr:y>
    </cdr:to>
    <cdr:sp macro="" textlink="">
      <cdr:nvSpPr>
        <cdr:cNvPr id="6" name="Oval 5"/>
        <cdr:cNvSpPr/>
      </cdr:nvSpPr>
      <cdr:spPr>
        <a:xfrm xmlns:a="http://schemas.openxmlformats.org/drawingml/2006/main">
          <a:off x="2997868" y="651711"/>
          <a:ext cx="483268" cy="272716"/>
        </a:xfrm>
        <a:prstGeom xmlns:a="http://schemas.openxmlformats.org/drawingml/2006/main" prst="ellipse">
          <a:avLst/>
        </a:prstGeom>
        <a:noFill xmlns:a="http://schemas.openxmlformats.org/drawingml/2006/main"/>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0.24874</cdr:x>
      <cdr:y>0.74823</cdr:y>
    </cdr:from>
    <cdr:to>
      <cdr:x>0.56491</cdr:x>
      <cdr:y>0.7529</cdr:y>
    </cdr:to>
    <cdr:sp macro="" textlink="">
      <cdr:nvSpPr>
        <cdr:cNvPr id="9217" name="Line 1"/>
        <cdr:cNvSpPr>
          <a:spLocks xmlns:a="http://schemas.openxmlformats.org/drawingml/2006/main" noChangeShapeType="1"/>
        </cdr:cNvSpPr>
      </cdr:nvSpPr>
      <cdr:spPr bwMode="auto">
        <a:xfrm xmlns:a="http://schemas.openxmlformats.org/drawingml/2006/main" flipV="1">
          <a:off x="1451252" y="2152526"/>
          <a:ext cx="1795769" cy="12940"/>
        </a:xfrm>
        <a:prstGeom xmlns:a="http://schemas.openxmlformats.org/drawingml/2006/main" prst="line">
          <a:avLst/>
        </a:prstGeom>
        <a:noFill xmlns:a="http://schemas.openxmlformats.org/drawingml/2006/main"/>
        <a:ln xmlns:a="http://schemas.openxmlformats.org/drawingml/2006/main" w="57150">
          <a:solidFill>
            <a:srgbClr val="FF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0.11819</cdr:x>
      <cdr:y>0.07403</cdr:y>
    </cdr:from>
    <cdr:to>
      <cdr:x>0.43623</cdr:x>
      <cdr:y>0.14382</cdr:y>
    </cdr:to>
    <cdr:sp macro="" textlink="">
      <cdr:nvSpPr>
        <cdr:cNvPr id="9218" name="Text Box 2"/>
        <cdr:cNvSpPr txBox="1">
          <a:spLocks xmlns:a="http://schemas.openxmlformats.org/drawingml/2006/main" noChangeArrowheads="1"/>
        </cdr:cNvSpPr>
      </cdr:nvSpPr>
      <cdr:spPr bwMode="auto">
        <a:xfrm xmlns:a="http://schemas.openxmlformats.org/drawingml/2006/main">
          <a:off x="677707" y="217182"/>
          <a:ext cx="1823641" cy="2047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27432" tIns="27432" rIns="0" bIns="0" anchor="t" upright="1">
          <a:spAutoFit/>
        </a:bodyPr>
        <a:lstStyle xmlns:a="http://schemas.openxmlformats.org/drawingml/2006/main"/>
        <a:p xmlns:a="http://schemas.openxmlformats.org/drawingml/2006/main">
          <a:pPr algn="l" rtl="0">
            <a:defRPr sz="1000"/>
          </a:pPr>
          <a:r>
            <a:rPr lang="en-US" sz="1200" b="1" i="0" u="none" strike="noStrike" baseline="0">
              <a:solidFill>
                <a:srgbClr val="000000"/>
              </a:solidFill>
              <a:latin typeface="Arial"/>
              <a:cs typeface="Arial"/>
            </a:rPr>
            <a:t>Peak instantaneous flow</a:t>
          </a:r>
        </a:p>
      </cdr:txBody>
    </cdr:sp>
  </cdr:relSizeAnchor>
  <cdr:relSizeAnchor xmlns:cdr="http://schemas.openxmlformats.org/drawingml/2006/chartDrawing">
    <cdr:from>
      <cdr:x>0.25389</cdr:x>
      <cdr:y>0.14422</cdr:y>
    </cdr:from>
    <cdr:to>
      <cdr:x>0.32184</cdr:x>
      <cdr:y>0.24249</cdr:y>
    </cdr:to>
    <cdr:sp macro="" textlink="">
      <cdr:nvSpPr>
        <cdr:cNvPr id="9219" name="Line 3"/>
        <cdr:cNvSpPr>
          <a:spLocks xmlns:a="http://schemas.openxmlformats.org/drawingml/2006/main" noChangeShapeType="1"/>
        </cdr:cNvSpPr>
      </cdr:nvSpPr>
      <cdr:spPr bwMode="auto">
        <a:xfrm xmlns:a="http://schemas.openxmlformats.org/drawingml/2006/main">
          <a:off x="1485447" y="430894"/>
          <a:ext cx="385536" cy="283482"/>
        </a:xfrm>
        <a:prstGeom xmlns:a="http://schemas.openxmlformats.org/drawingml/2006/main" prst="line">
          <a:avLst/>
        </a:prstGeom>
        <a:noFill xmlns:a="http://schemas.openxmlformats.org/drawingml/2006/main"/>
        <a:ln xmlns:a="http://schemas.openxmlformats.org/drawingml/2006/main" w="38100">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0.74425</cdr:x>
      <cdr:y>0.45674</cdr:y>
    </cdr:from>
    <cdr:to>
      <cdr:x>0.97233</cdr:x>
      <cdr:y>0.92031</cdr:y>
    </cdr:to>
    <cdr:sp macro="" textlink="">
      <cdr:nvSpPr>
        <cdr:cNvPr id="9220" name="Text Box 4"/>
        <cdr:cNvSpPr txBox="1">
          <a:spLocks xmlns:a="http://schemas.openxmlformats.org/drawingml/2006/main" noChangeArrowheads="1"/>
        </cdr:cNvSpPr>
      </cdr:nvSpPr>
      <cdr:spPr bwMode="auto">
        <a:xfrm xmlns:a="http://schemas.openxmlformats.org/drawingml/2006/main">
          <a:off x="4273136" y="1326696"/>
          <a:ext cx="1305793" cy="1360715"/>
        </a:xfrm>
        <a:prstGeom xmlns:a="http://schemas.openxmlformats.org/drawingml/2006/main" prst="rect">
          <a:avLst/>
        </a:prstGeom>
        <a:noFill xmlns:a="http://schemas.openxmlformats.org/drawingml/2006/main"/>
        <a:ln xmlns:a="http://schemas.openxmlformats.org/drawingml/2006/main" w="9525">
          <a:solidFill>
            <a:srgbClr val="FF0000"/>
          </a:solidFill>
          <a:miter lim="800000"/>
          <a:headEnd/>
          <a:tailEnd/>
        </a:ln>
      </cdr:spPr>
      <cdr:txBody>
        <a:bodyPr xmlns:a="http://schemas.openxmlformats.org/drawingml/2006/main" vertOverflow="clip" wrap="square" lIns="36576" tIns="22860" rIns="0" bIns="0" anchor="t" upright="1"/>
        <a:lstStyle xmlns:a="http://schemas.openxmlformats.org/drawingml/2006/main"/>
        <a:p xmlns:a="http://schemas.openxmlformats.org/drawingml/2006/main">
          <a:pPr algn="l" rtl="0">
            <a:lnSpc>
              <a:spcPts val="1200"/>
            </a:lnSpc>
            <a:defRPr sz="1000"/>
          </a:pPr>
          <a:r>
            <a:rPr lang="en-US" sz="1200" b="1" i="1" u="none" strike="noStrike" baseline="0">
              <a:solidFill>
                <a:srgbClr val="000000"/>
              </a:solidFill>
              <a:latin typeface="Arial"/>
              <a:cs typeface="Arial"/>
            </a:rPr>
            <a:t>Peak hour was from 7:30 am to 8:30 am.</a:t>
          </a:r>
        </a:p>
        <a:p xmlns:a="http://schemas.openxmlformats.org/drawingml/2006/main">
          <a:pPr algn="l" rtl="0">
            <a:lnSpc>
              <a:spcPts val="1300"/>
            </a:lnSpc>
            <a:defRPr sz="1000"/>
          </a:pPr>
          <a:endParaRPr lang="en-US" sz="1200" b="1" i="1" u="none" strike="noStrike" baseline="0">
            <a:solidFill>
              <a:srgbClr val="000000"/>
            </a:solidFill>
            <a:latin typeface="Arial"/>
            <a:cs typeface="Arial"/>
          </a:endParaRPr>
        </a:p>
        <a:p xmlns:a="http://schemas.openxmlformats.org/drawingml/2006/main">
          <a:pPr algn="l" rtl="0">
            <a:lnSpc>
              <a:spcPts val="1200"/>
            </a:lnSpc>
            <a:defRPr sz="1000"/>
          </a:pPr>
          <a:r>
            <a:rPr lang="en-US" sz="1200" b="1" i="1" u="none" strike="noStrike" baseline="0">
              <a:solidFill>
                <a:srgbClr val="000000"/>
              </a:solidFill>
              <a:latin typeface="Arial"/>
              <a:cs typeface="Arial"/>
            </a:rPr>
            <a:t>Peak hourly flow = 4125 gpm</a:t>
          </a:r>
        </a:p>
      </cdr:txBody>
    </cdr:sp>
  </cdr:relSizeAnchor>
  <cdr:relSizeAnchor xmlns:cdr="http://schemas.openxmlformats.org/drawingml/2006/chartDrawing">
    <cdr:from>
      <cdr:x>0.31449</cdr:x>
      <cdr:y>0.23163</cdr:y>
    </cdr:from>
    <cdr:to>
      <cdr:x>0.34311</cdr:x>
      <cdr:y>0.29253</cdr:y>
    </cdr:to>
    <cdr:sp macro="" textlink="">
      <cdr:nvSpPr>
        <cdr:cNvPr id="6" name="Oval 5"/>
        <cdr:cNvSpPr/>
      </cdr:nvSpPr>
      <cdr:spPr>
        <a:xfrm xmlns:a="http://schemas.openxmlformats.org/drawingml/2006/main">
          <a:off x="1824788" y="681790"/>
          <a:ext cx="162427" cy="17245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07B1B86F-87CE-406F-A67A-D658C16FB98F}"/>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176131" name="Rectangle 3">
            <a:extLst>
              <a:ext uri="{FF2B5EF4-FFF2-40B4-BE49-F238E27FC236}">
                <a16:creationId xmlns:a16="http://schemas.microsoft.com/office/drawing/2014/main" id="{2D75065F-974A-498D-AE80-5B955AB40E2F}"/>
              </a:ext>
            </a:extLst>
          </p:cNvPr>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176132" name="Rectangle 4">
            <a:extLst>
              <a:ext uri="{FF2B5EF4-FFF2-40B4-BE49-F238E27FC236}">
                <a16:creationId xmlns:a16="http://schemas.microsoft.com/office/drawing/2014/main" id="{1B63A3E6-F15B-4090-9EAF-57C1B6955633}"/>
              </a:ext>
            </a:extLst>
          </p:cNvPr>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176133" name="Rectangle 5">
            <a:extLst>
              <a:ext uri="{FF2B5EF4-FFF2-40B4-BE49-F238E27FC236}">
                <a16:creationId xmlns:a16="http://schemas.microsoft.com/office/drawing/2014/main" id="{12D814EC-00C9-4069-9772-765B1A2775D2}"/>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atin typeface="Arial" panose="020B0604020202020204" pitchFamily="34" charset="0"/>
              </a:defRPr>
            </a:lvl1pPr>
          </a:lstStyle>
          <a:p>
            <a:pPr>
              <a:defRPr/>
            </a:pPr>
            <a:fld id="{F70FC5BF-5527-46E8-9096-F56987B75F2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9C6B2CB-E761-48FE-B5F8-6E8A9EACDF27}"/>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a:p>
        </p:txBody>
      </p:sp>
      <p:sp>
        <p:nvSpPr>
          <p:cNvPr id="95235" name="Rectangle 3">
            <a:extLst>
              <a:ext uri="{FF2B5EF4-FFF2-40B4-BE49-F238E27FC236}">
                <a16:creationId xmlns:a16="http://schemas.microsoft.com/office/drawing/2014/main" id="{14B0970E-C088-400B-904E-DEFA17ED8178}"/>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a:p>
        </p:txBody>
      </p:sp>
      <p:sp>
        <p:nvSpPr>
          <p:cNvPr id="3076" name="Rectangle 4">
            <a:extLst>
              <a:ext uri="{FF2B5EF4-FFF2-40B4-BE49-F238E27FC236}">
                <a16:creationId xmlns:a16="http://schemas.microsoft.com/office/drawing/2014/main" id="{057C47C8-D0FD-4FC7-B6B8-782A3CB2F711}"/>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7" name="Rectangle 5">
            <a:extLst>
              <a:ext uri="{FF2B5EF4-FFF2-40B4-BE49-F238E27FC236}">
                <a16:creationId xmlns:a16="http://schemas.microsoft.com/office/drawing/2014/main" id="{E2E65A97-B39A-4DF8-BFBE-DD8FC9EDF74F}"/>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5238" name="Rectangle 6">
            <a:extLst>
              <a:ext uri="{FF2B5EF4-FFF2-40B4-BE49-F238E27FC236}">
                <a16:creationId xmlns:a16="http://schemas.microsoft.com/office/drawing/2014/main" id="{14F01157-C17B-4233-B0CF-9C1D6B5CD5C3}"/>
              </a:ext>
            </a:extLst>
          </p:cNvPr>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a:p>
        </p:txBody>
      </p:sp>
      <p:sp>
        <p:nvSpPr>
          <p:cNvPr id="95239" name="Rectangle 7">
            <a:extLst>
              <a:ext uri="{FF2B5EF4-FFF2-40B4-BE49-F238E27FC236}">
                <a16:creationId xmlns:a16="http://schemas.microsoft.com/office/drawing/2014/main" id="{23A36370-6DBF-4F3A-9DDE-965AFC5414DB}"/>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smtClean="0">
                <a:latin typeface="Arial" panose="020B0604020202020204" pitchFamily="34" charset="0"/>
              </a:defRPr>
            </a:lvl1pPr>
          </a:lstStyle>
          <a:p>
            <a:pPr>
              <a:defRPr/>
            </a:pPr>
            <a:fld id="{B5F33925-0947-49E6-8B91-BF64B9826B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D5E4BC61-E45C-4BE4-95E7-550AEA5ECE35}"/>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E2D7BC7-945B-45F9-A4A3-4F32B511A7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7172" name="Slide Number Placeholder 3">
            <a:extLst>
              <a:ext uri="{FF2B5EF4-FFF2-40B4-BE49-F238E27FC236}">
                <a16:creationId xmlns:a16="http://schemas.microsoft.com/office/drawing/2014/main" id="{50641D8D-01AE-4FD0-9D62-34DE3F7BEE9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A6E35-D3BC-4918-A4AB-080DB86C2FFF}" type="slidenum">
              <a:rPr lang="en-US" altLang="en-US" sz="1300"/>
              <a:pPr>
                <a:spcBef>
                  <a:spcPct val="0"/>
                </a:spcBef>
              </a:pPr>
              <a:t>1</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3278F5B7-D07A-4578-8DF9-5B64ED657470}"/>
              </a:ext>
            </a:extLst>
          </p:cNvPr>
          <p:cNvSpPr>
            <a:spLocks noGrp="1" noRot="1" noChangeAspect="1" noChangeArrowheads="1" noTextEdit="1"/>
          </p:cNvSpPr>
          <p:nvPr>
            <p:ph type="sldImg"/>
          </p:nvPr>
        </p:nvSpPr>
        <p:spPr>
          <a:ln/>
        </p:spPr>
      </p:sp>
      <p:sp>
        <p:nvSpPr>
          <p:cNvPr id="17411" name="Notes Placeholder 2">
            <a:extLst>
              <a:ext uri="{FF2B5EF4-FFF2-40B4-BE49-F238E27FC236}">
                <a16:creationId xmlns:a16="http://schemas.microsoft.com/office/drawing/2014/main" id="{DDC1FD5B-CA3A-4F32-837E-0CA4BEEF3C0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7412" name="Slide Number Placeholder 3">
            <a:extLst>
              <a:ext uri="{FF2B5EF4-FFF2-40B4-BE49-F238E27FC236}">
                <a16:creationId xmlns:a16="http://schemas.microsoft.com/office/drawing/2014/main" id="{478254F6-6225-4CB0-AE0C-8FCC13F712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4BBBDC-3108-4008-BB80-790FDB3D6018}" type="slidenum">
              <a:rPr lang="en-US" altLang="en-US" sz="1300"/>
              <a:pPr>
                <a:spcBef>
                  <a:spcPct val="0"/>
                </a:spcBef>
              </a:pPr>
              <a:t>23</a:t>
            </a:fld>
            <a:endParaRPr lang="en-US" altLang="en-US" sz="13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BACD2C45-6C26-42DF-9C23-EC0CEC7D0173}"/>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24F8C525-09A8-483E-BC15-11AB203E8B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E68E73A8-01F8-4775-8A17-5EF989CC51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F665F1-1484-4247-A5D1-D9E908205005}" type="slidenum">
              <a:rPr lang="en-US" altLang="en-US" sz="1300"/>
              <a:pPr>
                <a:spcBef>
                  <a:spcPct val="0"/>
                </a:spcBef>
              </a:pPr>
              <a:t>24</a:t>
            </a:fld>
            <a:endParaRPr lang="en-US" alt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86BF14AE-9264-4A6A-A315-A9AAD8165871}"/>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D1AEDFC8-BFCA-43D3-B594-356842132B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BD77A007-FDA0-45CF-A601-3BBD7A289B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E27E20-D2CD-46FE-B4D8-88ACAF07127F}" type="slidenum">
              <a:rPr lang="en-US" altLang="en-US" sz="1300"/>
              <a:pPr>
                <a:spcBef>
                  <a:spcPct val="0"/>
                </a:spcBef>
              </a:pPr>
              <a:t>26</a:t>
            </a:fld>
            <a:endParaRPr lang="en-US" altLang="en-US" sz="13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EB2D1A6-ECCD-4192-9B1F-F8A61225B2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76362D-819F-4092-985C-081D59619EDC}" type="slidenum">
              <a:rPr lang="en-US" altLang="en-US" sz="1300"/>
              <a:pPr>
                <a:spcBef>
                  <a:spcPct val="0"/>
                </a:spcBef>
              </a:pPr>
              <a:t>27</a:t>
            </a:fld>
            <a:endParaRPr lang="en-US" altLang="en-US" sz="1300"/>
          </a:p>
        </p:txBody>
      </p:sp>
      <p:sp>
        <p:nvSpPr>
          <p:cNvPr id="24579" name="Rectangle 2">
            <a:extLst>
              <a:ext uri="{FF2B5EF4-FFF2-40B4-BE49-F238E27FC236}">
                <a16:creationId xmlns:a16="http://schemas.microsoft.com/office/drawing/2014/main" id="{E1D56B97-10D8-45E8-94DE-A32B5214B9D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2A275465-8A05-4468-9866-34CB5685377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B2690438-122C-4379-AB77-7C724A84CF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6BA57A-766D-4EBB-84F7-99B12DEB3704}" type="slidenum">
              <a:rPr lang="en-US" altLang="en-US" sz="1300"/>
              <a:pPr>
                <a:spcBef>
                  <a:spcPct val="0"/>
                </a:spcBef>
              </a:pPr>
              <a:t>28</a:t>
            </a:fld>
            <a:endParaRPr lang="en-US" altLang="en-US" sz="1300"/>
          </a:p>
        </p:txBody>
      </p:sp>
      <p:sp>
        <p:nvSpPr>
          <p:cNvPr id="26627" name="Rectangle 2">
            <a:extLst>
              <a:ext uri="{FF2B5EF4-FFF2-40B4-BE49-F238E27FC236}">
                <a16:creationId xmlns:a16="http://schemas.microsoft.com/office/drawing/2014/main" id="{52CB205D-2D4C-42F7-B3A3-E49F796E225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DE85DBFE-4706-476C-900D-D426CEEC66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E7F68F75-C912-4CF0-A083-E50C7DE2AE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EE84E4-1239-4923-95EC-CEA67DFFBD94}" type="slidenum">
              <a:rPr lang="en-US" altLang="en-US" sz="1300"/>
              <a:pPr>
                <a:spcBef>
                  <a:spcPct val="0"/>
                </a:spcBef>
              </a:pPr>
              <a:t>29</a:t>
            </a:fld>
            <a:endParaRPr lang="en-US" altLang="en-US" sz="1300"/>
          </a:p>
        </p:txBody>
      </p:sp>
      <p:sp>
        <p:nvSpPr>
          <p:cNvPr id="28675" name="Rectangle 2">
            <a:extLst>
              <a:ext uri="{FF2B5EF4-FFF2-40B4-BE49-F238E27FC236}">
                <a16:creationId xmlns:a16="http://schemas.microsoft.com/office/drawing/2014/main" id="{A2C7D873-8C32-47A8-9B03-E9716588F5C0}"/>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86F5684-8D01-421C-9C15-68D4B9C871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A471B7B-F4B6-4C8A-8A31-6607CFA77955}"/>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AA1319BC-55C2-4A84-BE3F-551DB9649A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6137A13E-FE16-49EC-9915-A78CD764A5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2783E5-F2D3-420A-B2D0-52E963A9024E}" type="slidenum">
              <a:rPr lang="en-US" altLang="en-US" sz="1300"/>
              <a:pPr>
                <a:spcBef>
                  <a:spcPct val="0"/>
                </a:spcBef>
              </a:pPr>
              <a:t>33</a:t>
            </a:fld>
            <a:endParaRPr lang="en-US" altLang="en-US" sz="1300"/>
          </a:p>
        </p:txBody>
      </p:sp>
    </p:spTree>
    <p:extLst>
      <p:ext uri="{BB962C8B-B14F-4D97-AF65-F5344CB8AC3E}">
        <p14:creationId xmlns:p14="http://schemas.microsoft.com/office/powerpoint/2010/main" val="2824641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A471B7B-F4B6-4C8A-8A31-6607CFA77955}"/>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AA1319BC-55C2-4A84-BE3F-551DB9649A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6137A13E-FE16-49EC-9915-A78CD764A5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2783E5-F2D3-420A-B2D0-52E963A9024E}" type="slidenum">
              <a:rPr lang="en-US" altLang="en-US" sz="1300"/>
              <a:pPr>
                <a:spcBef>
                  <a:spcPct val="0"/>
                </a:spcBef>
              </a:pPr>
              <a:t>34</a:t>
            </a:fld>
            <a:endParaRPr lang="en-US" altLang="en-US" sz="1300"/>
          </a:p>
        </p:txBody>
      </p:sp>
    </p:spTree>
    <p:extLst>
      <p:ext uri="{BB962C8B-B14F-4D97-AF65-F5344CB8AC3E}">
        <p14:creationId xmlns:p14="http://schemas.microsoft.com/office/powerpoint/2010/main" val="3671539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A471B7B-F4B6-4C8A-8A31-6607CFA77955}"/>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AA1319BC-55C2-4A84-BE3F-551DB9649AC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6137A13E-FE16-49EC-9915-A78CD764A5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42783E5-F2D3-420A-B2D0-52E963A9024E}" type="slidenum">
              <a:rPr lang="en-US" altLang="en-US" sz="1300"/>
              <a:pPr>
                <a:spcBef>
                  <a:spcPct val="0"/>
                </a:spcBef>
              </a:pPr>
              <a:t>35</a:t>
            </a:fld>
            <a:endParaRPr lang="en-US" altLang="en-US" sz="1300"/>
          </a:p>
        </p:txBody>
      </p:sp>
    </p:spTree>
    <p:extLst>
      <p:ext uri="{BB962C8B-B14F-4D97-AF65-F5344CB8AC3E}">
        <p14:creationId xmlns:p14="http://schemas.microsoft.com/office/powerpoint/2010/main" val="19606649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3848B396-938A-4024-9A33-08628E86BC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CC1893-2133-4DD1-AD5D-8695A0F1AE5C}" type="slidenum">
              <a:rPr lang="en-US" altLang="en-US" sz="1300"/>
              <a:pPr>
                <a:spcBef>
                  <a:spcPct val="0"/>
                </a:spcBef>
              </a:pPr>
              <a:t>36</a:t>
            </a:fld>
            <a:endParaRPr lang="en-US" altLang="en-US" sz="1300"/>
          </a:p>
        </p:txBody>
      </p:sp>
      <p:sp>
        <p:nvSpPr>
          <p:cNvPr id="35843" name="Rectangle 2">
            <a:extLst>
              <a:ext uri="{FF2B5EF4-FFF2-40B4-BE49-F238E27FC236}">
                <a16:creationId xmlns:a16="http://schemas.microsoft.com/office/drawing/2014/main" id="{F82B27F3-4FAA-4C88-B928-1624BB835ADD}"/>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FF72FD00-A75E-43F7-A979-371BC3E9D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7015508-0C23-455C-90B0-5A82A72CCF10}"/>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2D16183A-1DFE-48EF-B1C2-F9B5354B05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9D567F0-0E8B-439C-905B-B0A19E6BAD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621BAA-F863-4FB5-A5C1-45232DC9241B}" type="slidenum">
              <a:rPr lang="en-US" altLang="en-US" sz="1300"/>
              <a:pPr>
                <a:spcBef>
                  <a:spcPct val="0"/>
                </a:spcBef>
              </a:pPr>
              <a:t>42</a:t>
            </a:fld>
            <a:endParaRPr lang="en-US" altLang="en-US" sz="1300"/>
          </a:p>
        </p:txBody>
      </p:sp>
      <p:sp>
        <p:nvSpPr>
          <p:cNvPr id="43011" name="Rectangle 2">
            <a:extLst>
              <a:ext uri="{FF2B5EF4-FFF2-40B4-BE49-F238E27FC236}">
                <a16:creationId xmlns:a16="http://schemas.microsoft.com/office/drawing/2014/main" id="{64CC6A81-C4A3-4493-95C4-83937B9C5218}"/>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DE74422-16A9-451D-A090-FD3097AB61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OAR 333-061-0036(5) says that residual must be measured at or before the first user daily during peak hourly flow.  The temp and pH of disinfected water must be measured at least once per day at each residual disinfectant concentration sampling point (i.e. at or before first user).  </a:t>
            </a:r>
          </a:p>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6694A176-44BA-450F-B4FF-2768881E4FB6}"/>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A55B48FF-070D-40F8-B50F-471089D4FBC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1A0A410C-2CD3-4CFA-AF5D-76C9128026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4954FD-5FBF-4008-B993-84F38134DA52}" type="slidenum">
              <a:rPr lang="en-US" altLang="en-US" sz="1300"/>
              <a:pPr>
                <a:spcBef>
                  <a:spcPct val="0"/>
                </a:spcBef>
              </a:pPr>
              <a:t>43</a:t>
            </a:fld>
            <a:endParaRPr lang="en-US" altLang="en-US" sz="13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014C6C93-4539-47F3-99B0-023AD7861D6C}"/>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DCCC5E5A-5481-42A5-ADE6-1FF80290FD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0052" name="Slide Number Placeholder 3">
            <a:extLst>
              <a:ext uri="{FF2B5EF4-FFF2-40B4-BE49-F238E27FC236}">
                <a16:creationId xmlns:a16="http://schemas.microsoft.com/office/drawing/2014/main" id="{C6F2BEFF-8C10-4E53-970A-AED06021C2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5663F9-BFF2-4438-9747-949D88CD7D1C}" type="slidenum">
              <a:rPr lang="en-US" altLang="en-US" sz="1300"/>
              <a:pPr>
                <a:spcBef>
                  <a:spcPct val="0"/>
                </a:spcBef>
              </a:pPr>
              <a:t>45</a:t>
            </a:fld>
            <a:endParaRPr lang="en-US" altLang="en-US" sz="13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014C6C93-4539-47F3-99B0-023AD7861D6C}"/>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DCCC5E5A-5481-42A5-ADE6-1FF80290FD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0052" name="Slide Number Placeholder 3">
            <a:extLst>
              <a:ext uri="{FF2B5EF4-FFF2-40B4-BE49-F238E27FC236}">
                <a16:creationId xmlns:a16="http://schemas.microsoft.com/office/drawing/2014/main" id="{C6F2BEFF-8C10-4E53-970A-AED06021C2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5663F9-BFF2-4438-9747-949D88CD7D1C}" type="slidenum">
              <a:rPr lang="en-US" altLang="en-US" sz="1300"/>
              <a:pPr>
                <a:spcBef>
                  <a:spcPct val="0"/>
                </a:spcBef>
              </a:pPr>
              <a:t>46</a:t>
            </a:fld>
            <a:endParaRPr lang="en-US" altLang="en-US" sz="1300"/>
          </a:p>
        </p:txBody>
      </p:sp>
    </p:spTree>
    <p:extLst>
      <p:ext uri="{BB962C8B-B14F-4D97-AF65-F5344CB8AC3E}">
        <p14:creationId xmlns:p14="http://schemas.microsoft.com/office/powerpoint/2010/main" val="25431278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014C6C93-4539-47F3-99B0-023AD7861D6C}"/>
              </a:ext>
            </a:extLst>
          </p:cNvPr>
          <p:cNvSpPr>
            <a:spLocks noGrp="1" noRot="1" noChangeAspect="1" noChangeArrowheads="1" noTextEdit="1"/>
          </p:cNvSpPr>
          <p:nvPr>
            <p:ph type="sldImg"/>
          </p:nvPr>
        </p:nvSpPr>
        <p:spPr>
          <a:ln/>
        </p:spPr>
      </p:sp>
      <p:sp>
        <p:nvSpPr>
          <p:cNvPr id="130051" name="Notes Placeholder 2">
            <a:extLst>
              <a:ext uri="{FF2B5EF4-FFF2-40B4-BE49-F238E27FC236}">
                <a16:creationId xmlns:a16="http://schemas.microsoft.com/office/drawing/2014/main" id="{DCCC5E5A-5481-42A5-ADE6-1FF80290FD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0052" name="Slide Number Placeholder 3">
            <a:extLst>
              <a:ext uri="{FF2B5EF4-FFF2-40B4-BE49-F238E27FC236}">
                <a16:creationId xmlns:a16="http://schemas.microsoft.com/office/drawing/2014/main" id="{C6F2BEFF-8C10-4E53-970A-AED06021C2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5663F9-BFF2-4438-9747-949D88CD7D1C}" type="slidenum">
              <a:rPr lang="en-US" altLang="en-US" sz="1300"/>
              <a:pPr>
                <a:spcBef>
                  <a:spcPct val="0"/>
                </a:spcBef>
              </a:pPr>
              <a:t>47</a:t>
            </a:fld>
            <a:endParaRPr lang="en-US" altLang="en-US" sz="1300"/>
          </a:p>
        </p:txBody>
      </p:sp>
    </p:spTree>
    <p:extLst>
      <p:ext uri="{BB962C8B-B14F-4D97-AF65-F5344CB8AC3E}">
        <p14:creationId xmlns:p14="http://schemas.microsoft.com/office/powerpoint/2010/main" val="31792657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F33925-0947-49E6-8B91-BF64B9826B4B}" type="slidenum">
              <a:rPr lang="en-US" altLang="en-US" smtClean="0"/>
              <a:pPr>
                <a:defRPr/>
              </a:pPr>
              <a:t>48</a:t>
            </a:fld>
            <a:endParaRPr lang="en-US" altLang="en-US"/>
          </a:p>
        </p:txBody>
      </p:sp>
    </p:spTree>
    <p:extLst>
      <p:ext uri="{BB962C8B-B14F-4D97-AF65-F5344CB8AC3E}">
        <p14:creationId xmlns:p14="http://schemas.microsoft.com/office/powerpoint/2010/main" val="2959430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F33925-0947-49E6-8B91-BF64B9826B4B}" type="slidenum">
              <a:rPr lang="en-US" altLang="en-US" smtClean="0"/>
              <a:pPr>
                <a:defRPr/>
              </a:pPr>
              <a:t>49</a:t>
            </a:fld>
            <a:endParaRPr lang="en-US" altLang="en-US"/>
          </a:p>
        </p:txBody>
      </p:sp>
    </p:spTree>
    <p:extLst>
      <p:ext uri="{BB962C8B-B14F-4D97-AF65-F5344CB8AC3E}">
        <p14:creationId xmlns:p14="http://schemas.microsoft.com/office/powerpoint/2010/main" val="2991695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50</a:t>
            </a:fld>
            <a:endParaRPr lang="en-US" altLang="en-US" sz="1300"/>
          </a:p>
        </p:txBody>
      </p:sp>
    </p:spTree>
    <p:extLst>
      <p:ext uri="{BB962C8B-B14F-4D97-AF65-F5344CB8AC3E}">
        <p14:creationId xmlns:p14="http://schemas.microsoft.com/office/powerpoint/2010/main" val="2387299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51</a:t>
            </a:fld>
            <a:endParaRPr lang="en-US" altLang="en-US" sz="1300"/>
          </a:p>
        </p:txBody>
      </p:sp>
    </p:spTree>
    <p:extLst>
      <p:ext uri="{BB962C8B-B14F-4D97-AF65-F5344CB8AC3E}">
        <p14:creationId xmlns:p14="http://schemas.microsoft.com/office/powerpoint/2010/main" val="616998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52</a:t>
            </a:fld>
            <a:endParaRPr lang="en-US" altLang="en-US" sz="1300"/>
          </a:p>
        </p:txBody>
      </p:sp>
    </p:spTree>
    <p:extLst>
      <p:ext uri="{BB962C8B-B14F-4D97-AF65-F5344CB8AC3E}">
        <p14:creationId xmlns:p14="http://schemas.microsoft.com/office/powerpoint/2010/main" val="409671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F76CEF0B-9176-4197-AC96-F32A73AC36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664EF09-9202-477D-94AF-EA08CA272D93}" type="slidenum">
              <a:rPr lang="en-US" altLang="en-US" sz="1300"/>
              <a:pPr>
                <a:spcBef>
                  <a:spcPct val="0"/>
                </a:spcBef>
              </a:pPr>
              <a:t>8</a:t>
            </a:fld>
            <a:endParaRPr lang="en-US" altLang="en-US" sz="1300"/>
          </a:p>
        </p:txBody>
      </p:sp>
      <p:sp>
        <p:nvSpPr>
          <p:cNvPr id="64515" name="Rectangle 2">
            <a:extLst>
              <a:ext uri="{FF2B5EF4-FFF2-40B4-BE49-F238E27FC236}">
                <a16:creationId xmlns:a16="http://schemas.microsoft.com/office/drawing/2014/main" id="{284DBA68-95FB-4893-9120-6EF17E963776}"/>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51D2EFF-A242-4378-A9C0-F951D946B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 stands for concentration (not chlorine) which explains how CT can also be used for ozone, UV, etc.</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53</a:t>
            </a:fld>
            <a:endParaRPr lang="en-US" altLang="en-US" sz="1300"/>
          </a:p>
        </p:txBody>
      </p:sp>
    </p:spTree>
    <p:extLst>
      <p:ext uri="{BB962C8B-B14F-4D97-AF65-F5344CB8AC3E}">
        <p14:creationId xmlns:p14="http://schemas.microsoft.com/office/powerpoint/2010/main" val="6418427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F33925-0947-49E6-8B91-BF64B9826B4B}" type="slidenum">
              <a:rPr lang="en-US" altLang="en-US" smtClean="0"/>
              <a:pPr>
                <a:defRPr/>
              </a:pPr>
              <a:t>54</a:t>
            </a:fld>
            <a:endParaRPr lang="en-US" altLang="en-US"/>
          </a:p>
        </p:txBody>
      </p:sp>
    </p:spTree>
    <p:extLst>
      <p:ext uri="{BB962C8B-B14F-4D97-AF65-F5344CB8AC3E}">
        <p14:creationId xmlns:p14="http://schemas.microsoft.com/office/powerpoint/2010/main" val="23233177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5F33925-0947-49E6-8B91-BF64B9826B4B}" type="slidenum">
              <a:rPr lang="en-US" altLang="en-US" smtClean="0"/>
              <a:pPr>
                <a:defRPr/>
              </a:pPr>
              <a:t>55</a:t>
            </a:fld>
            <a:endParaRPr lang="en-US" altLang="en-US"/>
          </a:p>
        </p:txBody>
      </p:sp>
    </p:spTree>
    <p:extLst>
      <p:ext uri="{BB962C8B-B14F-4D97-AF65-F5344CB8AC3E}">
        <p14:creationId xmlns:p14="http://schemas.microsoft.com/office/powerpoint/2010/main" val="680175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56</a:t>
            </a:fld>
            <a:endParaRPr lang="en-US" altLang="en-US" sz="1300"/>
          </a:p>
        </p:txBody>
      </p:sp>
    </p:spTree>
    <p:extLst>
      <p:ext uri="{BB962C8B-B14F-4D97-AF65-F5344CB8AC3E}">
        <p14:creationId xmlns:p14="http://schemas.microsoft.com/office/powerpoint/2010/main" val="28115687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57</a:t>
            </a:fld>
            <a:endParaRPr lang="en-US" altLang="en-US" sz="1300"/>
          </a:p>
        </p:txBody>
      </p:sp>
    </p:spTree>
    <p:extLst>
      <p:ext uri="{BB962C8B-B14F-4D97-AF65-F5344CB8AC3E}">
        <p14:creationId xmlns:p14="http://schemas.microsoft.com/office/powerpoint/2010/main" val="881681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58</a:t>
            </a:fld>
            <a:endParaRPr lang="en-US" altLang="en-US" sz="1300"/>
          </a:p>
        </p:txBody>
      </p:sp>
    </p:spTree>
    <p:extLst>
      <p:ext uri="{BB962C8B-B14F-4D97-AF65-F5344CB8AC3E}">
        <p14:creationId xmlns:p14="http://schemas.microsoft.com/office/powerpoint/2010/main" val="21044746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59</a:t>
            </a:fld>
            <a:endParaRPr lang="en-US" altLang="en-US" sz="1300"/>
          </a:p>
        </p:txBody>
      </p:sp>
    </p:spTree>
    <p:extLst>
      <p:ext uri="{BB962C8B-B14F-4D97-AF65-F5344CB8AC3E}">
        <p14:creationId xmlns:p14="http://schemas.microsoft.com/office/powerpoint/2010/main" val="1175245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60</a:t>
            </a:fld>
            <a:endParaRPr lang="en-US" altLang="en-US" sz="1300"/>
          </a:p>
        </p:txBody>
      </p:sp>
    </p:spTree>
    <p:extLst>
      <p:ext uri="{BB962C8B-B14F-4D97-AF65-F5344CB8AC3E}">
        <p14:creationId xmlns:p14="http://schemas.microsoft.com/office/powerpoint/2010/main" val="4044749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61</a:t>
            </a:fld>
            <a:endParaRPr lang="en-US" altLang="en-US" sz="1300"/>
          </a:p>
        </p:txBody>
      </p:sp>
    </p:spTree>
    <p:extLst>
      <p:ext uri="{BB962C8B-B14F-4D97-AF65-F5344CB8AC3E}">
        <p14:creationId xmlns:p14="http://schemas.microsoft.com/office/powerpoint/2010/main" val="41346346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62</a:t>
            </a:fld>
            <a:endParaRPr lang="en-US" altLang="en-US" sz="1300"/>
          </a:p>
        </p:txBody>
      </p:sp>
    </p:spTree>
    <p:extLst>
      <p:ext uri="{BB962C8B-B14F-4D97-AF65-F5344CB8AC3E}">
        <p14:creationId xmlns:p14="http://schemas.microsoft.com/office/powerpoint/2010/main" val="82839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5C8A8FB-4759-48E5-A324-FC03EE1A56AC}"/>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674BBA8A-4C4D-463B-9B12-DFBAD6D69D8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6564" name="Slide Number Placeholder 3">
            <a:extLst>
              <a:ext uri="{FF2B5EF4-FFF2-40B4-BE49-F238E27FC236}">
                <a16:creationId xmlns:a16="http://schemas.microsoft.com/office/drawing/2014/main" id="{634D3B7D-B998-47E8-AA79-76CB4A7A34A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F129CE-0D19-41B8-96F6-14FFABEEAF53}" type="slidenum">
              <a:rPr lang="en-US" altLang="en-US" sz="1300"/>
              <a:pPr>
                <a:spcBef>
                  <a:spcPct val="0"/>
                </a:spcBef>
              </a:pPr>
              <a:t>9</a:t>
            </a:fld>
            <a:endParaRPr lang="en-US" altLang="en-US" sz="13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22C099B7-3C3C-4334-913E-D0CB9162DC77}"/>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5D34F3F9-64E1-4B31-89B2-0596F0510E1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49156" name="Slide Number Placeholder 3">
            <a:extLst>
              <a:ext uri="{FF2B5EF4-FFF2-40B4-BE49-F238E27FC236}">
                <a16:creationId xmlns:a16="http://schemas.microsoft.com/office/drawing/2014/main" id="{6732518A-333A-40A0-91FD-5946FF0164D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7B8C39-53E0-4336-AE54-4E50A43C3387}" type="slidenum">
              <a:rPr lang="en-US" altLang="en-US" sz="1300"/>
              <a:pPr>
                <a:spcBef>
                  <a:spcPct val="0"/>
                </a:spcBef>
              </a:pPr>
              <a:t>63</a:t>
            </a:fld>
            <a:endParaRPr lang="en-US" altLang="en-US" sz="1300"/>
          </a:p>
        </p:txBody>
      </p:sp>
    </p:spTree>
    <p:extLst>
      <p:ext uri="{BB962C8B-B14F-4D97-AF65-F5344CB8AC3E}">
        <p14:creationId xmlns:p14="http://schemas.microsoft.com/office/powerpoint/2010/main" val="4145042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EB155CAC-FE34-4F90-8C73-3BF92E525F1E}"/>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118E2F3D-4854-4A1C-9CC7-5EF11DA2A3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D21F52B8-A912-4A3B-B22C-F1B2B4A684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600EB6-AACD-4E7A-9F02-2F19D4368654}" type="slidenum">
              <a:rPr lang="en-US" altLang="en-US" sz="1300"/>
              <a:pPr>
                <a:spcBef>
                  <a:spcPct val="0"/>
                </a:spcBef>
              </a:pPr>
              <a:t>64</a:t>
            </a:fld>
            <a:endParaRPr lang="en-US" altLang="en-US" sz="13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5CD93F4C-534A-4A0B-8AEE-1E48CD22B78B}"/>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2748BBE6-7C57-49FC-98ED-B47F27DFAE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3252" name="Slide Number Placeholder 3">
            <a:extLst>
              <a:ext uri="{FF2B5EF4-FFF2-40B4-BE49-F238E27FC236}">
                <a16:creationId xmlns:a16="http://schemas.microsoft.com/office/drawing/2014/main" id="{A63D0C6A-6571-4851-8F8A-809EE2D7F35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820679F-1695-4A00-B3D3-84D359ED4A24}" type="slidenum">
              <a:rPr lang="en-US" altLang="en-US" sz="1300"/>
              <a:pPr>
                <a:spcBef>
                  <a:spcPct val="0"/>
                </a:spcBef>
              </a:pPr>
              <a:t>65</a:t>
            </a:fld>
            <a:endParaRPr lang="en-US" altLang="en-US" sz="13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BD45A2AE-B7B3-472E-9ECE-740BA062AD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138F87-EAC0-4342-8FAD-9B9402370842}" type="slidenum">
              <a:rPr lang="en-US" altLang="en-US" sz="1300"/>
              <a:pPr>
                <a:spcBef>
                  <a:spcPct val="0"/>
                </a:spcBef>
              </a:pPr>
              <a:t>67</a:t>
            </a:fld>
            <a:endParaRPr lang="en-US" altLang="en-US" sz="1300"/>
          </a:p>
        </p:txBody>
      </p:sp>
      <p:sp>
        <p:nvSpPr>
          <p:cNvPr id="56323" name="Rectangle 2">
            <a:extLst>
              <a:ext uri="{FF2B5EF4-FFF2-40B4-BE49-F238E27FC236}">
                <a16:creationId xmlns:a16="http://schemas.microsoft.com/office/drawing/2014/main" id="{287B4D95-25DF-4A7B-BD68-26382BA4D480}"/>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6E15EEBC-0A87-4357-BD07-C3D4DE8BEE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F9E48967-A004-4E7C-971B-587F48EEB0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7795E4-A450-4405-B49D-C13917387B13}" type="slidenum">
              <a:rPr lang="en-US" altLang="en-US" sz="1300"/>
              <a:pPr>
                <a:spcBef>
                  <a:spcPct val="0"/>
                </a:spcBef>
              </a:pPr>
              <a:t>70</a:t>
            </a:fld>
            <a:endParaRPr lang="en-US" altLang="en-US" sz="1300"/>
          </a:p>
        </p:txBody>
      </p:sp>
      <p:sp>
        <p:nvSpPr>
          <p:cNvPr id="58371" name="Rectangle 2">
            <a:extLst>
              <a:ext uri="{FF2B5EF4-FFF2-40B4-BE49-F238E27FC236}">
                <a16:creationId xmlns:a16="http://schemas.microsoft.com/office/drawing/2014/main" id="{E34057E2-4796-461C-800C-2B9A9A350824}"/>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04F04009-2A1B-4A3E-B325-CD745686D9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91719FE7-206A-4E49-AFAF-5C9C70D4EC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1893285-A90E-481F-9FC8-174F2DEBF404}" type="slidenum">
              <a:rPr lang="en-US" altLang="en-US" sz="1300"/>
              <a:pPr>
                <a:spcBef>
                  <a:spcPct val="0"/>
                </a:spcBef>
              </a:pPr>
              <a:t>71</a:t>
            </a:fld>
            <a:endParaRPr lang="en-US" altLang="en-US" sz="1300"/>
          </a:p>
        </p:txBody>
      </p:sp>
      <p:sp>
        <p:nvSpPr>
          <p:cNvPr id="60419" name="Rectangle 2">
            <a:extLst>
              <a:ext uri="{FF2B5EF4-FFF2-40B4-BE49-F238E27FC236}">
                <a16:creationId xmlns:a16="http://schemas.microsoft.com/office/drawing/2014/main" id="{60B37792-A9AB-4BDC-B4EE-BE1EB887A696}"/>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971684D5-B7AA-4CA6-ADCD-6EB0421BFE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723E088D-FCB1-4161-BACE-47EC5A8632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380314-9AA7-4D96-B842-B7C668FC4408}" type="slidenum">
              <a:rPr lang="en-US" altLang="en-US" sz="1300"/>
              <a:pPr>
                <a:spcBef>
                  <a:spcPct val="0"/>
                </a:spcBef>
              </a:pPr>
              <a:t>72</a:t>
            </a:fld>
            <a:endParaRPr lang="en-US" altLang="en-US" sz="1300"/>
          </a:p>
        </p:txBody>
      </p:sp>
      <p:sp>
        <p:nvSpPr>
          <p:cNvPr id="62467" name="Rectangle 2">
            <a:extLst>
              <a:ext uri="{FF2B5EF4-FFF2-40B4-BE49-F238E27FC236}">
                <a16:creationId xmlns:a16="http://schemas.microsoft.com/office/drawing/2014/main" id="{FD66A5C9-A769-4EEF-B645-4C21F8D8599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0188762A-5BBC-4041-ACE9-C03C90A468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CB18844-0674-48C8-A1C4-3F633E35C0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F0B470-34E9-4E61-BED2-5A1FCF26D3EC}" type="slidenum">
              <a:rPr lang="en-US" altLang="en-US" sz="1300"/>
              <a:pPr>
                <a:spcBef>
                  <a:spcPct val="0"/>
                </a:spcBef>
              </a:pPr>
              <a:t>73</a:t>
            </a:fld>
            <a:endParaRPr lang="en-US" altLang="en-US" sz="1300"/>
          </a:p>
        </p:txBody>
      </p:sp>
      <p:sp>
        <p:nvSpPr>
          <p:cNvPr id="64515" name="Rectangle 2">
            <a:extLst>
              <a:ext uri="{FF2B5EF4-FFF2-40B4-BE49-F238E27FC236}">
                <a16:creationId xmlns:a16="http://schemas.microsoft.com/office/drawing/2014/main" id="{1C1A1238-EDC4-43FA-ADEC-4C704C73F24A}"/>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1C56291E-2331-4A3B-A204-0CD96DFEE7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2242CCB9-EE96-4624-908B-808C205E30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684AA4-9593-4E93-BA4E-352F964C8FFF}" type="slidenum">
              <a:rPr lang="en-US" altLang="en-US" sz="1300"/>
              <a:pPr>
                <a:spcBef>
                  <a:spcPct val="0"/>
                </a:spcBef>
              </a:pPr>
              <a:t>74</a:t>
            </a:fld>
            <a:endParaRPr lang="en-US" altLang="en-US" sz="1300"/>
          </a:p>
        </p:txBody>
      </p:sp>
      <p:sp>
        <p:nvSpPr>
          <p:cNvPr id="66563" name="Rectangle 2">
            <a:extLst>
              <a:ext uri="{FF2B5EF4-FFF2-40B4-BE49-F238E27FC236}">
                <a16:creationId xmlns:a16="http://schemas.microsoft.com/office/drawing/2014/main" id="{C95A4982-3CA6-484B-81E1-0FC4BC39DD1A}"/>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1F8857EA-4E76-459C-83E8-0B62CB297C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ED8A58E-EF1E-44E8-B3EE-3A490EBADAF5}"/>
              </a:ext>
            </a:extLst>
          </p:cNvPr>
          <p:cNvSpPr>
            <a:spLocks noGrp="1" noRot="1" noChangeAspect="1" noChangeArrowheads="1" noTextEdit="1"/>
          </p:cNvSpPr>
          <p:nvPr>
            <p:ph type="sldImg"/>
          </p:nvPr>
        </p:nvSpPr>
        <p:spPr>
          <a:ln/>
        </p:spPr>
      </p:sp>
      <p:sp>
        <p:nvSpPr>
          <p:cNvPr id="68611" name="Notes Placeholder 2">
            <a:extLst>
              <a:ext uri="{FF2B5EF4-FFF2-40B4-BE49-F238E27FC236}">
                <a16:creationId xmlns:a16="http://schemas.microsoft.com/office/drawing/2014/main" id="{5CEDE837-8F2C-42F3-AE8D-51AEEED92A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Tracer studies discussed earlier in disinfection section.</a:t>
            </a:r>
          </a:p>
        </p:txBody>
      </p:sp>
      <p:sp>
        <p:nvSpPr>
          <p:cNvPr id="68612" name="Slide Number Placeholder 3">
            <a:extLst>
              <a:ext uri="{FF2B5EF4-FFF2-40B4-BE49-F238E27FC236}">
                <a16:creationId xmlns:a16="http://schemas.microsoft.com/office/drawing/2014/main" id="{5104038D-E7F9-4DEA-BDC7-5D108A9D81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7780F4-B4DC-4A68-8F10-FE72A3A25E80}" type="slidenum">
              <a:rPr lang="en-US" altLang="en-US" sz="1300"/>
              <a:pPr>
                <a:spcBef>
                  <a:spcPct val="0"/>
                </a:spcBef>
              </a:pPr>
              <a:t>75</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B6F1D9A-8490-4E3B-BA64-0076ACD4F72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B01AE9D-971F-41BE-B143-EFAEA5718FE7}" type="slidenum">
              <a:rPr lang="en-US" altLang="en-US" sz="1300"/>
              <a:pPr>
                <a:spcBef>
                  <a:spcPct val="0"/>
                </a:spcBef>
              </a:pPr>
              <a:t>10</a:t>
            </a:fld>
            <a:endParaRPr lang="en-US" altLang="en-US" sz="1300"/>
          </a:p>
        </p:txBody>
      </p:sp>
      <p:sp>
        <p:nvSpPr>
          <p:cNvPr id="68611" name="Rectangle 2">
            <a:extLst>
              <a:ext uri="{FF2B5EF4-FFF2-40B4-BE49-F238E27FC236}">
                <a16:creationId xmlns:a16="http://schemas.microsoft.com/office/drawing/2014/main" id="{C069E227-A964-491E-A7A0-50DEA6BE1F2B}"/>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56C6A77-1E22-4595-BE5C-CC3D0E5ABC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OAR 333-061-0050(6):</a:t>
            </a:r>
          </a:p>
          <a:p>
            <a:pPr eaLnBrk="1" hangingPunct="1"/>
            <a:r>
              <a:rPr lang="en-US" altLang="en-US">
                <a:latin typeface="Arial" panose="020B0604020202020204" pitchFamily="34" charset="0"/>
              </a:rPr>
              <a:t> (R) Reservoirs and clearwells that are to be used for disinfection contact</a:t>
            </a:r>
          </a:p>
          <a:p>
            <a:pPr eaLnBrk="1" hangingPunct="1"/>
            <a:r>
              <a:rPr lang="en-US" altLang="en-US">
                <a:latin typeface="Arial" panose="020B0604020202020204" pitchFamily="34" charset="0"/>
              </a:rPr>
              <a:t>time to treat surface water shall use a tracer study to determine the</a:t>
            </a:r>
          </a:p>
          <a:p>
            <a:pPr eaLnBrk="1" hangingPunct="1"/>
            <a:r>
              <a:rPr lang="en-US" altLang="en-US">
                <a:latin typeface="Arial" panose="020B0604020202020204" pitchFamily="34" charset="0"/>
              </a:rPr>
              <a:t>actual contact time. The Department must approve procedures and</a:t>
            </a:r>
          </a:p>
          <a:p>
            <a:pPr eaLnBrk="1" hangingPunct="1"/>
            <a:r>
              <a:rPr lang="en-US" altLang="en-US">
                <a:latin typeface="Arial" panose="020B0604020202020204" pitchFamily="34" charset="0"/>
              </a:rPr>
              <a:t>protocols for the tracer study prior to the initiation of the study. The</a:t>
            </a:r>
          </a:p>
          <a:p>
            <a:pPr eaLnBrk="1" hangingPunct="1"/>
            <a:r>
              <a:rPr lang="en-US" altLang="en-US">
                <a:latin typeface="Arial" panose="020B0604020202020204" pitchFamily="34" charset="0"/>
              </a:rPr>
              <a:t>Department recommends the USEPA SWTR Guidance Manual for</a:t>
            </a:r>
          </a:p>
          <a:p>
            <a:pPr eaLnBrk="1" hangingPunct="1"/>
            <a:r>
              <a:rPr lang="en-US" altLang="en-US">
                <a:latin typeface="Arial" panose="020B0604020202020204" pitchFamily="34" charset="0"/>
              </a:rPr>
              <a:t>tracer study procedure and protocol.</a:t>
            </a:r>
          </a:p>
          <a:p>
            <a:pPr eaLnBrk="1" hangingPunct="1"/>
            <a:r>
              <a:rPr lang="en-US" altLang="en-US">
                <a:latin typeface="Arial" panose="020B0604020202020204" pitchFamily="34" charset="0"/>
              </a:rPr>
              <a:t>(S) Reservoirs and clearwells that are to be used for disinfection contact</a:t>
            </a:r>
          </a:p>
          <a:p>
            <a:pPr eaLnBrk="1" hangingPunct="1"/>
            <a:r>
              <a:rPr lang="en-US" altLang="en-US">
                <a:latin typeface="Arial" panose="020B0604020202020204" pitchFamily="34" charset="0"/>
              </a:rPr>
              <a:t>time to treat surface water shall have a means to adequately determine</a:t>
            </a:r>
          </a:p>
          <a:p>
            <a:pPr eaLnBrk="1" hangingPunct="1"/>
            <a:r>
              <a:rPr lang="en-US" altLang="en-US">
                <a:latin typeface="Arial" panose="020B0604020202020204" pitchFamily="34" charset="0"/>
              </a:rPr>
              <a:t>the flow rate on the effluent line.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OAR 333-061-0036(5) says that the disinfectant contact time T must be determined each day during peak hourly flow, based on results of a tracer study or other method approved by the Department.</a:t>
            </a:r>
          </a:p>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4E887CD7-5AE6-4629-BF22-6CF1E6DCB4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F80F8E-0908-45D1-B209-AA4FBE961B4F}" type="slidenum">
              <a:rPr lang="en-US" altLang="en-US" sz="1300"/>
              <a:pPr>
                <a:spcBef>
                  <a:spcPct val="0"/>
                </a:spcBef>
              </a:pPr>
              <a:t>76</a:t>
            </a:fld>
            <a:endParaRPr lang="en-US" altLang="en-US" sz="1300"/>
          </a:p>
        </p:txBody>
      </p:sp>
      <p:sp>
        <p:nvSpPr>
          <p:cNvPr id="70659" name="Rectangle 2">
            <a:extLst>
              <a:ext uri="{FF2B5EF4-FFF2-40B4-BE49-F238E27FC236}">
                <a16:creationId xmlns:a16="http://schemas.microsoft.com/office/drawing/2014/main" id="{0E7437C3-9C9A-4D87-ACA6-3C436D9887F1}"/>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247FFF59-5043-4E27-84F4-3B5269B5E1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Here’s where we enter contact time T from our tracer study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F9C6A562-F6B6-47EC-8364-CC0AA20ECF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905598-12F8-43A5-B380-9A0573C4F226}" type="slidenum">
              <a:rPr lang="en-US" altLang="en-US" sz="1300"/>
              <a:pPr>
                <a:spcBef>
                  <a:spcPct val="0"/>
                </a:spcBef>
              </a:pPr>
              <a:t>77</a:t>
            </a:fld>
            <a:endParaRPr lang="en-US" altLang="en-US" sz="1300"/>
          </a:p>
        </p:txBody>
      </p:sp>
      <p:sp>
        <p:nvSpPr>
          <p:cNvPr id="72707" name="Rectangle 2">
            <a:extLst>
              <a:ext uri="{FF2B5EF4-FFF2-40B4-BE49-F238E27FC236}">
                <a16:creationId xmlns:a16="http://schemas.microsoft.com/office/drawing/2014/main" id="{4BC0FFA4-E52F-4064-AEE7-DB0C113F011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E15E3D9-03CC-4F1F-A67E-932DD0969B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8C9C51A3-7698-4C1F-B400-9C1218FB71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114F75-65E3-45BB-9671-9774FFEA2B7E}" type="slidenum">
              <a:rPr lang="en-US" altLang="en-US" sz="1300"/>
              <a:pPr>
                <a:spcBef>
                  <a:spcPct val="0"/>
                </a:spcBef>
              </a:pPr>
              <a:t>78</a:t>
            </a:fld>
            <a:endParaRPr lang="en-US" altLang="en-US" sz="1300"/>
          </a:p>
        </p:txBody>
      </p:sp>
      <p:sp>
        <p:nvSpPr>
          <p:cNvPr id="74755" name="Rectangle 2">
            <a:extLst>
              <a:ext uri="{FF2B5EF4-FFF2-40B4-BE49-F238E27FC236}">
                <a16:creationId xmlns:a16="http://schemas.microsoft.com/office/drawing/2014/main" id="{5656E074-B2C8-479F-B204-9432883C09E6}"/>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ABD85328-3B76-4F79-9238-AA6EE30758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E327A5F6-9361-4C5B-AB87-41B604462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FD6509-5005-4EF9-B5AB-602561B28710}" type="slidenum">
              <a:rPr lang="en-US" altLang="en-US" sz="1300"/>
              <a:pPr>
                <a:spcBef>
                  <a:spcPct val="0"/>
                </a:spcBef>
              </a:pPr>
              <a:t>79</a:t>
            </a:fld>
            <a:endParaRPr lang="en-US" altLang="en-US" sz="1300"/>
          </a:p>
        </p:txBody>
      </p:sp>
      <p:sp>
        <p:nvSpPr>
          <p:cNvPr id="76803" name="Rectangle 2">
            <a:extLst>
              <a:ext uri="{FF2B5EF4-FFF2-40B4-BE49-F238E27FC236}">
                <a16:creationId xmlns:a16="http://schemas.microsoft.com/office/drawing/2014/main" id="{1A9660C1-F098-4BB1-B663-5ACE6E9C0746}"/>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8C9D3980-1BEE-4F46-BB41-3DAB74E20C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64430AB6-F540-47FB-AA4C-88C7D65B78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8A090D-7045-4427-9E96-6F5BCCA93B1D}" type="slidenum">
              <a:rPr lang="en-US" altLang="en-US" sz="1300"/>
              <a:pPr>
                <a:spcBef>
                  <a:spcPct val="0"/>
                </a:spcBef>
              </a:pPr>
              <a:t>80</a:t>
            </a:fld>
            <a:endParaRPr lang="en-US" altLang="en-US" sz="1300"/>
          </a:p>
        </p:txBody>
      </p:sp>
      <p:sp>
        <p:nvSpPr>
          <p:cNvPr id="78851" name="Rectangle 2">
            <a:extLst>
              <a:ext uri="{FF2B5EF4-FFF2-40B4-BE49-F238E27FC236}">
                <a16:creationId xmlns:a16="http://schemas.microsoft.com/office/drawing/2014/main" id="{B655514B-F6E8-4552-9EAF-50FC84550C3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A58434B-14FA-4719-8889-4A15673F78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EE92AF4-8A7C-40F3-8279-369916A7A6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649E33-D7B3-45C3-8157-F8E6EB23E896}" type="slidenum">
              <a:rPr lang="en-US" altLang="en-US" sz="1300"/>
              <a:pPr>
                <a:spcBef>
                  <a:spcPct val="0"/>
                </a:spcBef>
              </a:pPr>
              <a:t>81</a:t>
            </a:fld>
            <a:endParaRPr lang="en-US" altLang="en-US" sz="1300"/>
          </a:p>
        </p:txBody>
      </p:sp>
      <p:sp>
        <p:nvSpPr>
          <p:cNvPr id="80899" name="Rectangle 2">
            <a:extLst>
              <a:ext uri="{FF2B5EF4-FFF2-40B4-BE49-F238E27FC236}">
                <a16:creationId xmlns:a16="http://schemas.microsoft.com/office/drawing/2014/main" id="{31AFDB1A-9A28-49DC-B8DC-2CAAAC9427B2}"/>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54A18F9-00DC-4AFA-97CD-36015B1AE7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7158233D-7533-40F6-9649-FDCC4E2B8F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57C9AD-8A93-49FB-B6F8-D9B98D14106F}" type="slidenum">
              <a:rPr lang="en-US" altLang="en-US" sz="1300"/>
              <a:pPr>
                <a:spcBef>
                  <a:spcPct val="0"/>
                </a:spcBef>
              </a:pPr>
              <a:t>83</a:t>
            </a:fld>
            <a:endParaRPr lang="en-US" altLang="en-US" sz="1300"/>
          </a:p>
        </p:txBody>
      </p:sp>
      <p:sp>
        <p:nvSpPr>
          <p:cNvPr id="83971" name="Rectangle 2">
            <a:extLst>
              <a:ext uri="{FF2B5EF4-FFF2-40B4-BE49-F238E27FC236}">
                <a16:creationId xmlns:a16="http://schemas.microsoft.com/office/drawing/2014/main" id="{165E4727-178E-42C1-A003-6D2562E2EAE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D1673AD0-23F2-4C22-93D0-33A49FDA1D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2DB28987-8BC1-437A-9333-B52D930EE8CF}"/>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FB671F99-A6D0-4E1D-A563-4516A6EEF22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76D10C4C-DA2D-4EC0-A9DB-0FA58693C5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D50C8B1-5E22-4497-867C-43525E01455D}" type="slidenum">
              <a:rPr lang="en-US" altLang="en-US" sz="1300"/>
              <a:pPr>
                <a:spcBef>
                  <a:spcPct val="0"/>
                </a:spcBef>
              </a:pPr>
              <a:t>84</a:t>
            </a:fld>
            <a:endParaRPr lang="en-US" altLang="en-US" sz="13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13842258-D56E-4095-B29F-A6F60B0E2FB8}"/>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3EF78071-04A9-463C-8E67-D681F3D97F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3075FCD6-93CC-42F0-9096-E679C3F1DAD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A28F28B-D9E0-4B73-8BE5-7396E039C97F}" type="slidenum">
              <a:rPr lang="en-US" altLang="en-US" sz="1300"/>
              <a:pPr>
                <a:spcBef>
                  <a:spcPct val="0"/>
                </a:spcBef>
              </a:pPr>
              <a:t>85</a:t>
            </a:fld>
            <a:endParaRPr lang="en-US" altLang="en-US" sz="13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828C509C-03F6-4C66-91E4-E69D798EE252}"/>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3C170AA2-9543-476C-B3AF-3D9CCB12F8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DC19BC9B-51D6-43B0-A965-CC0D4A27256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A2A173-B2F2-4865-8DB5-E0C86546DA6D}" type="slidenum">
              <a:rPr lang="en-US" altLang="en-US" sz="1300"/>
              <a:pPr>
                <a:spcBef>
                  <a:spcPct val="0"/>
                </a:spcBef>
              </a:pPr>
              <a:t>86</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C834530E-1962-4033-92B0-0DF1142987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BE09475-1C74-4AA5-9FE4-25C5D6AAF14E}" type="slidenum">
              <a:rPr lang="en-US" altLang="en-US" sz="1300"/>
              <a:pPr>
                <a:spcBef>
                  <a:spcPct val="0"/>
                </a:spcBef>
              </a:pPr>
              <a:t>11</a:t>
            </a:fld>
            <a:endParaRPr lang="en-US" altLang="en-US" sz="1300"/>
          </a:p>
        </p:txBody>
      </p:sp>
      <p:sp>
        <p:nvSpPr>
          <p:cNvPr id="77827" name="Rectangle 2">
            <a:extLst>
              <a:ext uri="{FF2B5EF4-FFF2-40B4-BE49-F238E27FC236}">
                <a16:creationId xmlns:a16="http://schemas.microsoft.com/office/drawing/2014/main" id="{1371C74C-1A18-4317-8CFE-C0F099BB80B4}"/>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03B6A7EB-5812-4D11-8F64-116B829FDA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24B12B1-9DE4-4875-AC93-E3F30D60EB4F}"/>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79F78916-4A5D-4271-94FE-C521B1F477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74D96D41-FE18-4930-A168-1ECD8A5885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77C075-AE71-4168-91BC-477695ED4BE8}" type="slidenum">
              <a:rPr lang="en-US" altLang="en-US" sz="1300"/>
              <a:pPr>
                <a:spcBef>
                  <a:spcPct val="0"/>
                </a:spcBef>
              </a:pPr>
              <a:t>87</a:t>
            </a:fld>
            <a:endParaRPr lang="en-US" altLang="en-US" sz="1300"/>
          </a:p>
        </p:txBody>
      </p:sp>
    </p:spTree>
    <p:extLst>
      <p:ext uri="{BB962C8B-B14F-4D97-AF65-F5344CB8AC3E}">
        <p14:creationId xmlns:p14="http://schemas.microsoft.com/office/powerpoint/2010/main" val="1468644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55B33782-38E2-462D-ABEC-1E5799948A1B}"/>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DF7921E2-076D-490A-9C99-CECA940E1E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a:extLst>
              <a:ext uri="{FF2B5EF4-FFF2-40B4-BE49-F238E27FC236}">
                <a16:creationId xmlns:a16="http://schemas.microsoft.com/office/drawing/2014/main" id="{1161363D-A8A0-44CB-B99A-7F798C8AD04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1E4D4A-3AA3-4B6C-A217-7D6E632BA096}" type="slidenum">
              <a:rPr lang="en-US" altLang="en-US" sz="1300"/>
              <a:pPr>
                <a:spcBef>
                  <a:spcPct val="0"/>
                </a:spcBef>
              </a:pPr>
              <a:t>88</a:t>
            </a:fld>
            <a:endParaRPr lang="en-US" altLang="en-US" sz="13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B24B12B1-9DE4-4875-AC93-E3F30D60EB4F}"/>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79F78916-4A5D-4271-94FE-C521B1F477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74D96D41-FE18-4930-A168-1ECD8A5885E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77C075-AE71-4168-91BC-477695ED4BE8}" type="slidenum">
              <a:rPr lang="en-US" altLang="en-US" sz="1300"/>
              <a:pPr>
                <a:spcBef>
                  <a:spcPct val="0"/>
                </a:spcBef>
              </a:pPr>
              <a:t>89</a:t>
            </a:fld>
            <a:endParaRPr lang="en-US" altLang="en-US" sz="13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AD49A41B-22DD-466A-BCF6-B16BAFADC452}"/>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81BFA81C-24BD-47B6-B13D-89C48AC8CCE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7284" name="Slide Number Placeholder 3">
            <a:extLst>
              <a:ext uri="{FF2B5EF4-FFF2-40B4-BE49-F238E27FC236}">
                <a16:creationId xmlns:a16="http://schemas.microsoft.com/office/drawing/2014/main" id="{1C57B2EF-7E7A-42C4-9A9E-9DA7D4121F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82F140-ECC4-4E3D-A353-D5B7E2011437}" type="slidenum">
              <a:rPr lang="en-US" altLang="en-US" sz="1300"/>
              <a:pPr>
                <a:spcBef>
                  <a:spcPct val="0"/>
                </a:spcBef>
              </a:pPr>
              <a:t>91</a:t>
            </a:fld>
            <a:endParaRPr lang="en-US" altLang="en-US" sz="13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AF27E104-337C-4DA6-8F86-33E35F473579}"/>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BB9A6B76-26F9-43F9-944F-0D2EDF36DF8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6740" name="Slide Number Placeholder 3">
            <a:extLst>
              <a:ext uri="{FF2B5EF4-FFF2-40B4-BE49-F238E27FC236}">
                <a16:creationId xmlns:a16="http://schemas.microsoft.com/office/drawing/2014/main" id="{206B3524-1E6E-4427-88B3-ED1DEEB7BC5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4BF32B-CB97-4F78-8959-AE53FF350190}" type="slidenum">
              <a:rPr lang="en-US" altLang="en-US" sz="1300"/>
              <a:pPr>
                <a:spcBef>
                  <a:spcPct val="0"/>
                </a:spcBef>
              </a:pPr>
              <a:t>120</a:t>
            </a:fld>
            <a:endParaRPr lang="en-US" altLang="en-US" sz="13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D4C97194-19E8-4619-9821-9654FEE002AD}"/>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B797C47B-A288-48B5-91CC-8D52477135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4148" name="Slide Number Placeholder 3">
            <a:extLst>
              <a:ext uri="{FF2B5EF4-FFF2-40B4-BE49-F238E27FC236}">
                <a16:creationId xmlns:a16="http://schemas.microsoft.com/office/drawing/2014/main" id="{5270D1B0-FDB3-4F63-B46B-14AAF62F10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585369-DE76-428A-BFAB-71D361335B41}" type="slidenum">
              <a:rPr lang="en-US" altLang="en-US" sz="1300"/>
              <a:pPr>
                <a:spcBef>
                  <a:spcPct val="0"/>
                </a:spcBef>
              </a:pPr>
              <a:t>138</a:t>
            </a:fld>
            <a:endParaRPr lang="en-US" altLang="en-US" sz="13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D4C97194-19E8-4619-9821-9654FEE002AD}"/>
              </a:ext>
            </a:extLst>
          </p:cNvPr>
          <p:cNvSpPr>
            <a:spLocks noGrp="1" noRot="1" noChangeAspect="1" noChangeArrowheads="1" noTextEdit="1"/>
          </p:cNvSpPr>
          <p:nvPr>
            <p:ph type="sldImg"/>
          </p:nvPr>
        </p:nvSpPr>
        <p:spPr>
          <a:ln/>
        </p:spPr>
      </p:sp>
      <p:sp>
        <p:nvSpPr>
          <p:cNvPr id="134147" name="Notes Placeholder 2">
            <a:extLst>
              <a:ext uri="{FF2B5EF4-FFF2-40B4-BE49-F238E27FC236}">
                <a16:creationId xmlns:a16="http://schemas.microsoft.com/office/drawing/2014/main" id="{B797C47B-A288-48B5-91CC-8D52477135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4148" name="Slide Number Placeholder 3">
            <a:extLst>
              <a:ext uri="{FF2B5EF4-FFF2-40B4-BE49-F238E27FC236}">
                <a16:creationId xmlns:a16="http://schemas.microsoft.com/office/drawing/2014/main" id="{5270D1B0-FDB3-4F63-B46B-14AAF62F10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585369-DE76-428A-BFAB-71D361335B41}" type="slidenum">
              <a:rPr lang="en-US" altLang="en-US" sz="1300"/>
              <a:pPr>
                <a:spcBef>
                  <a:spcPct val="0"/>
                </a:spcBef>
              </a:pPr>
              <a:t>139</a:t>
            </a:fld>
            <a:endParaRPr lang="en-US" altLang="en-US" sz="1300"/>
          </a:p>
        </p:txBody>
      </p:sp>
    </p:spTree>
    <p:extLst>
      <p:ext uri="{BB962C8B-B14F-4D97-AF65-F5344CB8AC3E}">
        <p14:creationId xmlns:p14="http://schemas.microsoft.com/office/powerpoint/2010/main" val="418224402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8CC6CC94-EEB3-4D98-9261-8230E50AD6F6}"/>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681B94DD-1767-43E0-8AC9-D5B49DE22C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9812" name="Slide Number Placeholder 3">
            <a:extLst>
              <a:ext uri="{FF2B5EF4-FFF2-40B4-BE49-F238E27FC236}">
                <a16:creationId xmlns:a16="http://schemas.microsoft.com/office/drawing/2014/main" id="{784A061C-0C27-430C-BEF3-EE2FE7301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F3F958-D71E-40D9-8643-ACCDB2CCE1A4}" type="slidenum">
              <a:rPr lang="en-US" altLang="en-US" sz="1300"/>
              <a:pPr>
                <a:spcBef>
                  <a:spcPct val="0"/>
                </a:spcBef>
              </a:pPr>
              <a:t>145</a:t>
            </a:fld>
            <a:endParaRPr lang="en-US" altLang="en-US" sz="130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8CC6CC94-EEB3-4D98-9261-8230E50AD6F6}"/>
              </a:ext>
            </a:extLst>
          </p:cNvPr>
          <p:cNvSpPr>
            <a:spLocks noGrp="1" noRot="1" noChangeAspect="1" noChangeArrowheads="1" noTextEdit="1"/>
          </p:cNvSpPr>
          <p:nvPr>
            <p:ph type="sldImg"/>
          </p:nvPr>
        </p:nvSpPr>
        <p:spPr>
          <a:ln/>
        </p:spPr>
      </p:sp>
      <p:sp>
        <p:nvSpPr>
          <p:cNvPr id="119811" name="Notes Placeholder 2">
            <a:extLst>
              <a:ext uri="{FF2B5EF4-FFF2-40B4-BE49-F238E27FC236}">
                <a16:creationId xmlns:a16="http://schemas.microsoft.com/office/drawing/2014/main" id="{681B94DD-1767-43E0-8AC9-D5B49DE22CA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9812" name="Slide Number Placeholder 3">
            <a:extLst>
              <a:ext uri="{FF2B5EF4-FFF2-40B4-BE49-F238E27FC236}">
                <a16:creationId xmlns:a16="http://schemas.microsoft.com/office/drawing/2014/main" id="{784A061C-0C27-430C-BEF3-EE2FE7301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F3F958-D71E-40D9-8643-ACCDB2CCE1A4}" type="slidenum">
              <a:rPr lang="en-US" altLang="en-US" sz="1300"/>
              <a:pPr>
                <a:spcBef>
                  <a:spcPct val="0"/>
                </a:spcBef>
              </a:pPr>
              <a:t>146</a:t>
            </a:fld>
            <a:endParaRPr lang="en-US" altLang="en-US" sz="1300"/>
          </a:p>
        </p:txBody>
      </p:sp>
    </p:spTree>
    <p:extLst>
      <p:ext uri="{BB962C8B-B14F-4D97-AF65-F5344CB8AC3E}">
        <p14:creationId xmlns:p14="http://schemas.microsoft.com/office/powerpoint/2010/main" val="2319290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C59550C-75F7-4446-B797-5F3B796F7AD8}"/>
              </a:ext>
            </a:extLst>
          </p:cNvPr>
          <p:cNvSpPr>
            <a:spLocks noGrp="1" noRot="1" noChangeAspect="1" noChangeArrowheads="1" noTextEdit="1"/>
          </p:cNvSpPr>
          <p:nvPr>
            <p:ph type="sldImg"/>
          </p:nvPr>
        </p:nvSpPr>
        <p:spPr>
          <a:ln/>
        </p:spPr>
      </p:sp>
      <p:sp>
        <p:nvSpPr>
          <p:cNvPr id="6147" name="Notes Placeholder 2">
            <a:extLst>
              <a:ext uri="{FF2B5EF4-FFF2-40B4-BE49-F238E27FC236}">
                <a16:creationId xmlns:a16="http://schemas.microsoft.com/office/drawing/2014/main" id="{E15D5023-AB19-44C9-9301-BB5FB53830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6148" name="Slide Number Placeholder 3">
            <a:extLst>
              <a:ext uri="{FF2B5EF4-FFF2-40B4-BE49-F238E27FC236}">
                <a16:creationId xmlns:a16="http://schemas.microsoft.com/office/drawing/2014/main" id="{532BC9F6-02D1-437F-AA3D-E8420EC23F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0F97BF-6344-4CAD-86DD-BD9DBC3F03BA}" type="slidenum">
              <a:rPr lang="en-US" altLang="en-US" sz="1300"/>
              <a:pPr>
                <a:spcBef>
                  <a:spcPct val="0"/>
                </a:spcBef>
              </a:pPr>
              <a:t>15</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E43A6582-FCBB-4E88-B723-785366B4CA0A}"/>
              </a:ext>
            </a:extLst>
          </p:cNvPr>
          <p:cNvSpPr>
            <a:spLocks noGrp="1" noRot="1" noChangeAspect="1" noChangeArrowheads="1" noTextEdit="1"/>
          </p:cNvSpPr>
          <p:nvPr>
            <p:ph type="sldImg"/>
          </p:nvPr>
        </p:nvSpPr>
        <p:spPr>
          <a:ln/>
        </p:spPr>
      </p:sp>
      <p:sp>
        <p:nvSpPr>
          <p:cNvPr id="9219" name="Notes Placeholder 2">
            <a:extLst>
              <a:ext uri="{FF2B5EF4-FFF2-40B4-BE49-F238E27FC236}">
                <a16:creationId xmlns:a16="http://schemas.microsoft.com/office/drawing/2014/main" id="{4BEA8403-3F21-42EC-A978-71DA8229EEF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20" name="Slide Number Placeholder 3">
            <a:extLst>
              <a:ext uri="{FF2B5EF4-FFF2-40B4-BE49-F238E27FC236}">
                <a16:creationId xmlns:a16="http://schemas.microsoft.com/office/drawing/2014/main" id="{21F90A30-6675-4412-91D7-478D0BDD61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093F79-F09E-4732-A649-2C9A2445AEA3}" type="slidenum">
              <a:rPr lang="en-US" altLang="en-US" sz="1300"/>
              <a:pPr>
                <a:spcBef>
                  <a:spcPct val="0"/>
                </a:spcBef>
              </a:pPr>
              <a:t>17</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B6827620-301A-4016-AC9A-A5D237805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7C1A83-06BF-4544-8E38-1762B4F68285}" type="slidenum">
              <a:rPr lang="en-US" altLang="en-US" sz="1300"/>
              <a:pPr>
                <a:spcBef>
                  <a:spcPct val="0"/>
                </a:spcBef>
              </a:pPr>
              <a:t>22</a:t>
            </a:fld>
            <a:endParaRPr lang="en-US" altLang="en-US" sz="1300"/>
          </a:p>
        </p:txBody>
      </p:sp>
      <p:sp>
        <p:nvSpPr>
          <p:cNvPr id="15363" name="Rectangle 2">
            <a:extLst>
              <a:ext uri="{FF2B5EF4-FFF2-40B4-BE49-F238E27FC236}">
                <a16:creationId xmlns:a16="http://schemas.microsoft.com/office/drawing/2014/main" id="{9C0258D8-6562-419A-A88E-C8981910B6B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EE4A56F-F6E4-4313-A6F4-1004111FAC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BF366F57-F13C-45B7-B5DB-998906ED4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Click to edit Master title style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5" name="Rectangle 5">
            <a:extLst>
              <a:ext uri="{FF2B5EF4-FFF2-40B4-BE49-F238E27FC236}">
                <a16:creationId xmlns:a16="http://schemas.microsoft.com/office/drawing/2014/main" id="{499FDE3D-65B5-4A37-A485-0A3C1629327B}"/>
              </a:ext>
            </a:extLst>
          </p:cNvPr>
          <p:cNvSpPr>
            <a:spLocks noGrp="1" noChangeArrowheads="1"/>
          </p:cNvSpPr>
          <p:nvPr>
            <p:ph type="ftr" sz="quarter" idx="10"/>
          </p:nvPr>
        </p:nvSpPr>
        <p:spPr>
          <a:xfrm>
            <a:off x="2895600" y="6096000"/>
            <a:ext cx="2895600" cy="476250"/>
          </a:xfrm>
        </p:spPr>
        <p:txBody>
          <a:bodyPr/>
          <a:lstStyle>
            <a:lvl1pPr algn="l" eaLnBrk="0" hangingPunct="0">
              <a:spcBef>
                <a:spcPct val="50000"/>
              </a:spcBef>
              <a:defRPr/>
            </a:lvl1pPr>
          </a:lstStyle>
          <a:p>
            <a:pPr>
              <a:defRPr/>
            </a:pPr>
            <a:endParaRPr lang="en-US"/>
          </a:p>
        </p:txBody>
      </p:sp>
    </p:spTree>
    <p:extLst>
      <p:ext uri="{BB962C8B-B14F-4D97-AF65-F5344CB8AC3E}">
        <p14:creationId xmlns:p14="http://schemas.microsoft.com/office/powerpoint/2010/main" val="248775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2BF2143-002C-445E-9086-F49D2DBF495B}"/>
              </a:ext>
            </a:extLst>
          </p:cNvPr>
          <p:cNvSpPr>
            <a:spLocks noGrp="1" noChangeArrowheads="1"/>
          </p:cNvSpPr>
          <p:nvPr>
            <p:ph type="dt" sz="half" idx="10"/>
          </p:nvPr>
        </p:nvSpPr>
        <p:spPr>
          <a:ln/>
        </p:spPr>
        <p:txBody>
          <a:bodyPr/>
          <a:lstStyle>
            <a:lvl1pPr>
              <a:defRPr/>
            </a:lvl1pPr>
          </a:lstStyle>
          <a:p>
            <a:pPr>
              <a:defRPr/>
            </a:pPr>
            <a:fld id="{AF8EAE4C-6B73-4E7F-8F42-7518C88AA7DD}" type="datetimeFigureOut">
              <a:rPr lang="en-US"/>
              <a:pPr>
                <a:defRPr/>
              </a:pPr>
              <a:t>3/22/2024</a:t>
            </a:fld>
            <a:endParaRPr lang="en-US"/>
          </a:p>
        </p:txBody>
      </p:sp>
      <p:sp>
        <p:nvSpPr>
          <p:cNvPr id="5" name="Rectangle 8">
            <a:extLst>
              <a:ext uri="{FF2B5EF4-FFF2-40B4-BE49-F238E27FC236}">
                <a16:creationId xmlns:a16="http://schemas.microsoft.com/office/drawing/2014/main" id="{417CAE91-FFC1-4D03-BCAD-A5CB327D87CF}"/>
              </a:ext>
            </a:extLst>
          </p:cNvPr>
          <p:cNvSpPr>
            <a:spLocks noGrp="1" noChangeArrowheads="1"/>
          </p:cNvSpPr>
          <p:nvPr>
            <p:ph type="sldNum" sz="quarter" idx="11"/>
          </p:nvPr>
        </p:nvSpPr>
        <p:spPr>
          <a:ln/>
        </p:spPr>
        <p:txBody>
          <a:bodyPr/>
          <a:lstStyle>
            <a:lvl1pPr>
              <a:defRPr/>
            </a:lvl1pPr>
          </a:lstStyle>
          <a:p>
            <a:pPr>
              <a:defRPr/>
            </a:pPr>
            <a:fld id="{D5ABCE17-1F7C-47A5-B6B9-CFA2B8C05383}" type="slidenum">
              <a:rPr lang="en-US" altLang="en-US"/>
              <a:pPr>
                <a:defRPr/>
              </a:pPr>
              <a:t>‹#›</a:t>
            </a:fld>
            <a:endParaRPr lang="en-US" altLang="en-US"/>
          </a:p>
        </p:txBody>
      </p:sp>
      <p:sp>
        <p:nvSpPr>
          <p:cNvPr id="6" name="Rectangle 10">
            <a:extLst>
              <a:ext uri="{FF2B5EF4-FFF2-40B4-BE49-F238E27FC236}">
                <a16:creationId xmlns:a16="http://schemas.microsoft.com/office/drawing/2014/main" id="{503E0578-0880-4930-A319-EE90E66E064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14502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F2ED5F4-C06E-4D77-AC63-0586F239215D}"/>
              </a:ext>
            </a:extLst>
          </p:cNvPr>
          <p:cNvSpPr>
            <a:spLocks noGrp="1" noChangeArrowheads="1"/>
          </p:cNvSpPr>
          <p:nvPr>
            <p:ph type="dt" sz="half" idx="10"/>
          </p:nvPr>
        </p:nvSpPr>
        <p:spPr>
          <a:ln/>
        </p:spPr>
        <p:txBody>
          <a:bodyPr/>
          <a:lstStyle>
            <a:lvl1pPr>
              <a:defRPr/>
            </a:lvl1pPr>
          </a:lstStyle>
          <a:p>
            <a:pPr>
              <a:defRPr/>
            </a:pPr>
            <a:fld id="{77DC2DB9-B9C3-4CAB-8A50-FD3153A88977}" type="datetimeFigureOut">
              <a:rPr lang="en-US"/>
              <a:pPr>
                <a:defRPr/>
              </a:pPr>
              <a:t>3/22/2024</a:t>
            </a:fld>
            <a:endParaRPr lang="en-US"/>
          </a:p>
        </p:txBody>
      </p:sp>
      <p:sp>
        <p:nvSpPr>
          <p:cNvPr id="5" name="Rectangle 8">
            <a:extLst>
              <a:ext uri="{FF2B5EF4-FFF2-40B4-BE49-F238E27FC236}">
                <a16:creationId xmlns:a16="http://schemas.microsoft.com/office/drawing/2014/main" id="{50A5D75E-ADC3-4D26-A1A4-C33221E2C347}"/>
              </a:ext>
            </a:extLst>
          </p:cNvPr>
          <p:cNvSpPr>
            <a:spLocks noGrp="1" noChangeArrowheads="1"/>
          </p:cNvSpPr>
          <p:nvPr>
            <p:ph type="sldNum" sz="quarter" idx="11"/>
          </p:nvPr>
        </p:nvSpPr>
        <p:spPr>
          <a:ln/>
        </p:spPr>
        <p:txBody>
          <a:bodyPr/>
          <a:lstStyle>
            <a:lvl1pPr>
              <a:defRPr/>
            </a:lvl1pPr>
          </a:lstStyle>
          <a:p>
            <a:pPr>
              <a:defRPr/>
            </a:pPr>
            <a:fld id="{AA037DB4-C15D-4CB5-A53C-5F5A71EDC776}" type="slidenum">
              <a:rPr lang="en-US" altLang="en-US"/>
              <a:pPr>
                <a:defRPr/>
              </a:pPr>
              <a:t>‹#›</a:t>
            </a:fld>
            <a:endParaRPr lang="en-US" altLang="en-US"/>
          </a:p>
        </p:txBody>
      </p:sp>
      <p:sp>
        <p:nvSpPr>
          <p:cNvPr id="6" name="Rectangle 10">
            <a:extLst>
              <a:ext uri="{FF2B5EF4-FFF2-40B4-BE49-F238E27FC236}">
                <a16:creationId xmlns:a16="http://schemas.microsoft.com/office/drawing/2014/main" id="{381400BA-42F5-4894-A8B9-59FE230D97C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298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FA84E25C-A749-4BEC-B576-88F01D65BBC6}"/>
              </a:ext>
            </a:extLst>
          </p:cNvPr>
          <p:cNvSpPr>
            <a:spLocks noGrp="1" noChangeArrowheads="1"/>
          </p:cNvSpPr>
          <p:nvPr>
            <p:ph type="dt" sz="half" idx="10"/>
          </p:nvPr>
        </p:nvSpPr>
        <p:spPr>
          <a:ln/>
        </p:spPr>
        <p:txBody>
          <a:bodyPr/>
          <a:lstStyle>
            <a:lvl1pPr>
              <a:defRPr/>
            </a:lvl1pPr>
          </a:lstStyle>
          <a:p>
            <a:pPr>
              <a:defRPr/>
            </a:pPr>
            <a:fld id="{1EE8694B-DDC6-4D7C-B5DC-DD5A00AF485F}" type="datetimeFigureOut">
              <a:rPr lang="en-US"/>
              <a:pPr>
                <a:defRPr/>
              </a:pPr>
              <a:t>3/22/2024</a:t>
            </a:fld>
            <a:endParaRPr lang="en-US"/>
          </a:p>
        </p:txBody>
      </p:sp>
      <p:sp>
        <p:nvSpPr>
          <p:cNvPr id="5" name="Rectangle 8">
            <a:extLst>
              <a:ext uri="{FF2B5EF4-FFF2-40B4-BE49-F238E27FC236}">
                <a16:creationId xmlns:a16="http://schemas.microsoft.com/office/drawing/2014/main" id="{1ED72D99-F4EC-4625-8378-8482FA9DB6B9}"/>
              </a:ext>
            </a:extLst>
          </p:cNvPr>
          <p:cNvSpPr>
            <a:spLocks noGrp="1" noChangeArrowheads="1"/>
          </p:cNvSpPr>
          <p:nvPr>
            <p:ph type="sldNum" sz="quarter" idx="11"/>
          </p:nvPr>
        </p:nvSpPr>
        <p:spPr>
          <a:ln/>
        </p:spPr>
        <p:txBody>
          <a:bodyPr/>
          <a:lstStyle>
            <a:lvl1pPr>
              <a:defRPr/>
            </a:lvl1pPr>
          </a:lstStyle>
          <a:p>
            <a:pPr>
              <a:defRPr/>
            </a:pPr>
            <a:fld id="{476EDAD1-67F0-4101-AA75-2CA863A1F292}" type="slidenum">
              <a:rPr lang="en-US" altLang="en-US"/>
              <a:pPr>
                <a:defRPr/>
              </a:pPr>
              <a:t>‹#›</a:t>
            </a:fld>
            <a:endParaRPr lang="en-US" altLang="en-US"/>
          </a:p>
        </p:txBody>
      </p:sp>
      <p:sp>
        <p:nvSpPr>
          <p:cNvPr id="6" name="Rectangle 10">
            <a:extLst>
              <a:ext uri="{FF2B5EF4-FFF2-40B4-BE49-F238E27FC236}">
                <a16:creationId xmlns:a16="http://schemas.microsoft.com/office/drawing/2014/main" id="{1B211DFF-C326-4D35-BBB1-46592426D57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5497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63E8123C-5BC5-4650-BDDB-AB28CD9B25F1}"/>
              </a:ext>
            </a:extLst>
          </p:cNvPr>
          <p:cNvSpPr>
            <a:spLocks noGrp="1" noChangeArrowheads="1"/>
          </p:cNvSpPr>
          <p:nvPr>
            <p:ph type="dt" sz="half" idx="10"/>
          </p:nvPr>
        </p:nvSpPr>
        <p:spPr>
          <a:ln/>
        </p:spPr>
        <p:txBody>
          <a:bodyPr/>
          <a:lstStyle>
            <a:lvl1pPr>
              <a:defRPr/>
            </a:lvl1pPr>
          </a:lstStyle>
          <a:p>
            <a:pPr>
              <a:defRPr/>
            </a:pPr>
            <a:fld id="{5BC5DE0C-628B-4C9A-9746-7FAAEF8BE734}" type="datetimeFigureOut">
              <a:rPr lang="en-US"/>
              <a:pPr>
                <a:defRPr/>
              </a:pPr>
              <a:t>3/22/2024</a:t>
            </a:fld>
            <a:endParaRPr lang="en-US"/>
          </a:p>
        </p:txBody>
      </p:sp>
      <p:sp>
        <p:nvSpPr>
          <p:cNvPr id="5" name="Rectangle 8">
            <a:extLst>
              <a:ext uri="{FF2B5EF4-FFF2-40B4-BE49-F238E27FC236}">
                <a16:creationId xmlns:a16="http://schemas.microsoft.com/office/drawing/2014/main" id="{1AF9358C-ACB5-41D0-B423-8840657036D1}"/>
              </a:ext>
            </a:extLst>
          </p:cNvPr>
          <p:cNvSpPr>
            <a:spLocks noGrp="1" noChangeArrowheads="1"/>
          </p:cNvSpPr>
          <p:nvPr>
            <p:ph type="sldNum" sz="quarter" idx="11"/>
          </p:nvPr>
        </p:nvSpPr>
        <p:spPr>
          <a:ln/>
        </p:spPr>
        <p:txBody>
          <a:bodyPr/>
          <a:lstStyle>
            <a:lvl1pPr>
              <a:defRPr/>
            </a:lvl1pPr>
          </a:lstStyle>
          <a:p>
            <a:pPr>
              <a:defRPr/>
            </a:pPr>
            <a:fld id="{07D6D1B7-349B-4EF0-BF29-B83A6FE1DD90}" type="slidenum">
              <a:rPr lang="en-US" altLang="en-US"/>
              <a:pPr>
                <a:defRPr/>
              </a:pPr>
              <a:t>‹#›</a:t>
            </a:fld>
            <a:endParaRPr lang="en-US" altLang="en-US"/>
          </a:p>
        </p:txBody>
      </p:sp>
      <p:sp>
        <p:nvSpPr>
          <p:cNvPr id="6" name="Rectangle 10">
            <a:extLst>
              <a:ext uri="{FF2B5EF4-FFF2-40B4-BE49-F238E27FC236}">
                <a16:creationId xmlns:a16="http://schemas.microsoft.com/office/drawing/2014/main" id="{B252658F-E1A4-4A8D-A976-C3C1B79E9D6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3088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1E20EB-9AAE-409A-8AE5-E08D680A48F7}"/>
              </a:ext>
            </a:extLst>
          </p:cNvPr>
          <p:cNvSpPr>
            <a:spLocks noGrp="1" noChangeArrowheads="1"/>
          </p:cNvSpPr>
          <p:nvPr>
            <p:ph type="dt" sz="half" idx="10"/>
          </p:nvPr>
        </p:nvSpPr>
        <p:spPr>
          <a:ln/>
        </p:spPr>
        <p:txBody>
          <a:bodyPr/>
          <a:lstStyle>
            <a:lvl1pPr>
              <a:defRPr/>
            </a:lvl1pPr>
          </a:lstStyle>
          <a:p>
            <a:pPr>
              <a:defRPr/>
            </a:pPr>
            <a:fld id="{C10F72F8-BE2B-4C22-A2C4-378338E34D26}" type="datetimeFigureOut">
              <a:rPr lang="en-US"/>
              <a:pPr>
                <a:defRPr/>
              </a:pPr>
              <a:t>3/22/2024</a:t>
            </a:fld>
            <a:endParaRPr lang="en-US"/>
          </a:p>
        </p:txBody>
      </p:sp>
      <p:sp>
        <p:nvSpPr>
          <p:cNvPr id="6" name="Rectangle 8">
            <a:extLst>
              <a:ext uri="{FF2B5EF4-FFF2-40B4-BE49-F238E27FC236}">
                <a16:creationId xmlns:a16="http://schemas.microsoft.com/office/drawing/2014/main" id="{5860CD72-CF52-49F5-9442-7E4F339CB931}"/>
              </a:ext>
            </a:extLst>
          </p:cNvPr>
          <p:cNvSpPr>
            <a:spLocks noGrp="1" noChangeArrowheads="1"/>
          </p:cNvSpPr>
          <p:nvPr>
            <p:ph type="sldNum" sz="quarter" idx="11"/>
          </p:nvPr>
        </p:nvSpPr>
        <p:spPr>
          <a:ln/>
        </p:spPr>
        <p:txBody>
          <a:bodyPr/>
          <a:lstStyle>
            <a:lvl1pPr>
              <a:defRPr/>
            </a:lvl1pPr>
          </a:lstStyle>
          <a:p>
            <a:pPr>
              <a:defRPr/>
            </a:pPr>
            <a:fld id="{E429A539-F943-454E-B0EA-9A8D576AE82C}" type="slidenum">
              <a:rPr lang="en-US" altLang="en-US"/>
              <a:pPr>
                <a:defRPr/>
              </a:pPr>
              <a:t>‹#›</a:t>
            </a:fld>
            <a:endParaRPr lang="en-US" altLang="en-US"/>
          </a:p>
        </p:txBody>
      </p:sp>
      <p:sp>
        <p:nvSpPr>
          <p:cNvPr id="7" name="Rectangle 10">
            <a:extLst>
              <a:ext uri="{FF2B5EF4-FFF2-40B4-BE49-F238E27FC236}">
                <a16:creationId xmlns:a16="http://schemas.microsoft.com/office/drawing/2014/main" id="{0D168601-517D-4AF5-8F60-86A69259411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45814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2FE059D-F4C5-4712-87F4-84CDB68DDE1C}"/>
              </a:ext>
            </a:extLst>
          </p:cNvPr>
          <p:cNvSpPr>
            <a:spLocks noGrp="1" noChangeArrowheads="1"/>
          </p:cNvSpPr>
          <p:nvPr>
            <p:ph type="dt" sz="half" idx="10"/>
          </p:nvPr>
        </p:nvSpPr>
        <p:spPr>
          <a:ln/>
        </p:spPr>
        <p:txBody>
          <a:bodyPr/>
          <a:lstStyle>
            <a:lvl1pPr>
              <a:defRPr/>
            </a:lvl1pPr>
          </a:lstStyle>
          <a:p>
            <a:pPr>
              <a:defRPr/>
            </a:pPr>
            <a:fld id="{61571A1E-1D60-4E27-8D7E-77249E36FC64}" type="datetimeFigureOut">
              <a:rPr lang="en-US"/>
              <a:pPr>
                <a:defRPr/>
              </a:pPr>
              <a:t>3/22/2024</a:t>
            </a:fld>
            <a:endParaRPr lang="en-US"/>
          </a:p>
        </p:txBody>
      </p:sp>
      <p:sp>
        <p:nvSpPr>
          <p:cNvPr id="8" name="Rectangle 8">
            <a:extLst>
              <a:ext uri="{FF2B5EF4-FFF2-40B4-BE49-F238E27FC236}">
                <a16:creationId xmlns:a16="http://schemas.microsoft.com/office/drawing/2014/main" id="{318C7232-EEE4-4CEF-9CD4-6B0AB000DE8C}"/>
              </a:ext>
            </a:extLst>
          </p:cNvPr>
          <p:cNvSpPr>
            <a:spLocks noGrp="1" noChangeArrowheads="1"/>
          </p:cNvSpPr>
          <p:nvPr>
            <p:ph type="sldNum" sz="quarter" idx="11"/>
          </p:nvPr>
        </p:nvSpPr>
        <p:spPr>
          <a:ln/>
        </p:spPr>
        <p:txBody>
          <a:bodyPr/>
          <a:lstStyle>
            <a:lvl1pPr>
              <a:defRPr/>
            </a:lvl1pPr>
          </a:lstStyle>
          <a:p>
            <a:pPr>
              <a:defRPr/>
            </a:pPr>
            <a:fld id="{80CB6AF5-084E-48D7-8342-0ABDA4E8B4F1}" type="slidenum">
              <a:rPr lang="en-US" altLang="en-US"/>
              <a:pPr>
                <a:defRPr/>
              </a:pPr>
              <a:t>‹#›</a:t>
            </a:fld>
            <a:endParaRPr lang="en-US" altLang="en-US"/>
          </a:p>
        </p:txBody>
      </p:sp>
      <p:sp>
        <p:nvSpPr>
          <p:cNvPr id="9" name="Rectangle 10">
            <a:extLst>
              <a:ext uri="{FF2B5EF4-FFF2-40B4-BE49-F238E27FC236}">
                <a16:creationId xmlns:a16="http://schemas.microsoft.com/office/drawing/2014/main" id="{FEEA3B5A-460C-43DE-816C-FFB23125A66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3161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488268B-2CCF-4E79-8DD2-A118DFAC2621}"/>
              </a:ext>
            </a:extLst>
          </p:cNvPr>
          <p:cNvSpPr>
            <a:spLocks noGrp="1" noChangeArrowheads="1"/>
          </p:cNvSpPr>
          <p:nvPr>
            <p:ph type="dt" sz="half" idx="10"/>
          </p:nvPr>
        </p:nvSpPr>
        <p:spPr>
          <a:ln/>
        </p:spPr>
        <p:txBody>
          <a:bodyPr/>
          <a:lstStyle>
            <a:lvl1pPr>
              <a:defRPr/>
            </a:lvl1pPr>
          </a:lstStyle>
          <a:p>
            <a:pPr>
              <a:defRPr/>
            </a:pPr>
            <a:fld id="{394884B3-B120-4E2D-9C6D-7CEB986BC068}" type="datetimeFigureOut">
              <a:rPr lang="en-US"/>
              <a:pPr>
                <a:defRPr/>
              </a:pPr>
              <a:t>3/22/2024</a:t>
            </a:fld>
            <a:endParaRPr lang="en-US"/>
          </a:p>
        </p:txBody>
      </p:sp>
      <p:sp>
        <p:nvSpPr>
          <p:cNvPr id="4" name="Rectangle 8">
            <a:extLst>
              <a:ext uri="{FF2B5EF4-FFF2-40B4-BE49-F238E27FC236}">
                <a16:creationId xmlns:a16="http://schemas.microsoft.com/office/drawing/2014/main" id="{F988BDEA-9C14-4789-ABC7-A4495863A80C}"/>
              </a:ext>
            </a:extLst>
          </p:cNvPr>
          <p:cNvSpPr>
            <a:spLocks noGrp="1" noChangeArrowheads="1"/>
          </p:cNvSpPr>
          <p:nvPr>
            <p:ph type="sldNum" sz="quarter" idx="11"/>
          </p:nvPr>
        </p:nvSpPr>
        <p:spPr>
          <a:ln/>
        </p:spPr>
        <p:txBody>
          <a:bodyPr/>
          <a:lstStyle>
            <a:lvl1pPr>
              <a:defRPr/>
            </a:lvl1pPr>
          </a:lstStyle>
          <a:p>
            <a:pPr>
              <a:defRPr/>
            </a:pPr>
            <a:fld id="{243BC04A-CC5E-47B1-AAF7-44DA03C7C15B}" type="slidenum">
              <a:rPr lang="en-US" altLang="en-US"/>
              <a:pPr>
                <a:defRPr/>
              </a:pPr>
              <a:t>‹#›</a:t>
            </a:fld>
            <a:endParaRPr lang="en-US" altLang="en-US"/>
          </a:p>
        </p:txBody>
      </p:sp>
      <p:sp>
        <p:nvSpPr>
          <p:cNvPr id="5" name="Rectangle 10">
            <a:extLst>
              <a:ext uri="{FF2B5EF4-FFF2-40B4-BE49-F238E27FC236}">
                <a16:creationId xmlns:a16="http://schemas.microsoft.com/office/drawing/2014/main" id="{6BFC7740-CD8F-4E7A-9CF8-35320530A3F2}"/>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4073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A4D8A2D-6159-44E1-B1F0-ADAB7B012BC8}"/>
              </a:ext>
            </a:extLst>
          </p:cNvPr>
          <p:cNvSpPr>
            <a:spLocks noGrp="1" noChangeArrowheads="1"/>
          </p:cNvSpPr>
          <p:nvPr>
            <p:ph type="dt" sz="half" idx="10"/>
          </p:nvPr>
        </p:nvSpPr>
        <p:spPr>
          <a:ln/>
        </p:spPr>
        <p:txBody>
          <a:bodyPr/>
          <a:lstStyle>
            <a:lvl1pPr>
              <a:defRPr/>
            </a:lvl1pPr>
          </a:lstStyle>
          <a:p>
            <a:pPr>
              <a:defRPr/>
            </a:pPr>
            <a:fld id="{FF2535BC-08B6-4F03-B20F-4E56AD073237}" type="datetimeFigureOut">
              <a:rPr lang="en-US"/>
              <a:pPr>
                <a:defRPr/>
              </a:pPr>
              <a:t>3/22/2024</a:t>
            </a:fld>
            <a:endParaRPr lang="en-US"/>
          </a:p>
        </p:txBody>
      </p:sp>
      <p:sp>
        <p:nvSpPr>
          <p:cNvPr id="3" name="Rectangle 8">
            <a:extLst>
              <a:ext uri="{FF2B5EF4-FFF2-40B4-BE49-F238E27FC236}">
                <a16:creationId xmlns:a16="http://schemas.microsoft.com/office/drawing/2014/main" id="{6D6EF0B7-F4FF-4F93-BA70-BF241825804C}"/>
              </a:ext>
            </a:extLst>
          </p:cNvPr>
          <p:cNvSpPr>
            <a:spLocks noGrp="1" noChangeArrowheads="1"/>
          </p:cNvSpPr>
          <p:nvPr>
            <p:ph type="sldNum" sz="quarter" idx="11"/>
          </p:nvPr>
        </p:nvSpPr>
        <p:spPr>
          <a:ln/>
        </p:spPr>
        <p:txBody>
          <a:bodyPr/>
          <a:lstStyle>
            <a:lvl1pPr>
              <a:defRPr/>
            </a:lvl1pPr>
          </a:lstStyle>
          <a:p>
            <a:pPr>
              <a:defRPr/>
            </a:pPr>
            <a:fld id="{FD17C7A2-FC26-4882-90D7-CD8DFBF0F1B2}" type="slidenum">
              <a:rPr lang="en-US" altLang="en-US"/>
              <a:pPr>
                <a:defRPr/>
              </a:pPr>
              <a:t>‹#›</a:t>
            </a:fld>
            <a:endParaRPr lang="en-US" altLang="en-US"/>
          </a:p>
        </p:txBody>
      </p:sp>
      <p:sp>
        <p:nvSpPr>
          <p:cNvPr id="4" name="Rectangle 10">
            <a:extLst>
              <a:ext uri="{FF2B5EF4-FFF2-40B4-BE49-F238E27FC236}">
                <a16:creationId xmlns:a16="http://schemas.microsoft.com/office/drawing/2014/main" id="{940316A4-BC86-4E20-A742-3BA2D69D36C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53455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9439D6C-2D42-4754-80F5-5928863A8ED7}"/>
              </a:ext>
            </a:extLst>
          </p:cNvPr>
          <p:cNvSpPr>
            <a:spLocks noGrp="1" noChangeArrowheads="1"/>
          </p:cNvSpPr>
          <p:nvPr>
            <p:ph type="dt" sz="half" idx="10"/>
          </p:nvPr>
        </p:nvSpPr>
        <p:spPr>
          <a:ln/>
        </p:spPr>
        <p:txBody>
          <a:bodyPr/>
          <a:lstStyle>
            <a:lvl1pPr>
              <a:defRPr/>
            </a:lvl1pPr>
          </a:lstStyle>
          <a:p>
            <a:pPr>
              <a:defRPr/>
            </a:pPr>
            <a:fld id="{8D7A667C-6E8C-4D1A-898C-91651BD69FEB}" type="datetimeFigureOut">
              <a:rPr lang="en-US"/>
              <a:pPr>
                <a:defRPr/>
              </a:pPr>
              <a:t>3/22/2024</a:t>
            </a:fld>
            <a:endParaRPr lang="en-US"/>
          </a:p>
        </p:txBody>
      </p:sp>
      <p:sp>
        <p:nvSpPr>
          <p:cNvPr id="6" name="Rectangle 8">
            <a:extLst>
              <a:ext uri="{FF2B5EF4-FFF2-40B4-BE49-F238E27FC236}">
                <a16:creationId xmlns:a16="http://schemas.microsoft.com/office/drawing/2014/main" id="{9E97A44A-3A0C-4DBF-88A2-D35C38EBA5DC}"/>
              </a:ext>
            </a:extLst>
          </p:cNvPr>
          <p:cNvSpPr>
            <a:spLocks noGrp="1" noChangeArrowheads="1"/>
          </p:cNvSpPr>
          <p:nvPr>
            <p:ph type="sldNum" sz="quarter" idx="11"/>
          </p:nvPr>
        </p:nvSpPr>
        <p:spPr>
          <a:ln/>
        </p:spPr>
        <p:txBody>
          <a:bodyPr/>
          <a:lstStyle>
            <a:lvl1pPr>
              <a:defRPr/>
            </a:lvl1pPr>
          </a:lstStyle>
          <a:p>
            <a:pPr>
              <a:defRPr/>
            </a:pPr>
            <a:fld id="{13FCFB22-FA6F-41A6-9F6F-A01BCBED9496}" type="slidenum">
              <a:rPr lang="en-US" altLang="en-US"/>
              <a:pPr>
                <a:defRPr/>
              </a:pPr>
              <a:t>‹#›</a:t>
            </a:fld>
            <a:endParaRPr lang="en-US" altLang="en-US"/>
          </a:p>
        </p:txBody>
      </p:sp>
      <p:sp>
        <p:nvSpPr>
          <p:cNvPr id="7" name="Rectangle 10">
            <a:extLst>
              <a:ext uri="{FF2B5EF4-FFF2-40B4-BE49-F238E27FC236}">
                <a16:creationId xmlns:a16="http://schemas.microsoft.com/office/drawing/2014/main" id="{5FF11631-97EC-4FA3-A964-F1375673872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4086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C8D0DE0-048B-450E-A5F3-19E29E4E7973}"/>
              </a:ext>
            </a:extLst>
          </p:cNvPr>
          <p:cNvSpPr>
            <a:spLocks noGrp="1" noChangeArrowheads="1"/>
          </p:cNvSpPr>
          <p:nvPr>
            <p:ph type="dt" sz="half" idx="10"/>
          </p:nvPr>
        </p:nvSpPr>
        <p:spPr>
          <a:ln/>
        </p:spPr>
        <p:txBody>
          <a:bodyPr/>
          <a:lstStyle>
            <a:lvl1pPr>
              <a:defRPr/>
            </a:lvl1pPr>
          </a:lstStyle>
          <a:p>
            <a:pPr>
              <a:defRPr/>
            </a:pPr>
            <a:fld id="{39062EC9-E2F9-440E-AB6A-6DDB13CB90C5}" type="datetimeFigureOut">
              <a:rPr lang="en-US"/>
              <a:pPr>
                <a:defRPr/>
              </a:pPr>
              <a:t>3/22/2024</a:t>
            </a:fld>
            <a:endParaRPr lang="en-US"/>
          </a:p>
        </p:txBody>
      </p:sp>
      <p:sp>
        <p:nvSpPr>
          <p:cNvPr id="6" name="Rectangle 8">
            <a:extLst>
              <a:ext uri="{FF2B5EF4-FFF2-40B4-BE49-F238E27FC236}">
                <a16:creationId xmlns:a16="http://schemas.microsoft.com/office/drawing/2014/main" id="{1D2ABD51-4257-4B7E-B596-5D07F32337C8}"/>
              </a:ext>
            </a:extLst>
          </p:cNvPr>
          <p:cNvSpPr>
            <a:spLocks noGrp="1" noChangeArrowheads="1"/>
          </p:cNvSpPr>
          <p:nvPr>
            <p:ph type="sldNum" sz="quarter" idx="11"/>
          </p:nvPr>
        </p:nvSpPr>
        <p:spPr>
          <a:ln/>
        </p:spPr>
        <p:txBody>
          <a:bodyPr/>
          <a:lstStyle>
            <a:lvl1pPr>
              <a:defRPr/>
            </a:lvl1pPr>
          </a:lstStyle>
          <a:p>
            <a:pPr>
              <a:defRPr/>
            </a:pPr>
            <a:fld id="{B69339B5-A373-4DAE-8579-07B57A51143A}" type="slidenum">
              <a:rPr lang="en-US" altLang="en-US"/>
              <a:pPr>
                <a:defRPr/>
              </a:pPr>
              <a:t>‹#›</a:t>
            </a:fld>
            <a:endParaRPr lang="en-US" altLang="en-US"/>
          </a:p>
        </p:txBody>
      </p:sp>
      <p:sp>
        <p:nvSpPr>
          <p:cNvPr id="7" name="Rectangle 10">
            <a:extLst>
              <a:ext uri="{FF2B5EF4-FFF2-40B4-BE49-F238E27FC236}">
                <a16:creationId xmlns:a16="http://schemas.microsoft.com/office/drawing/2014/main" id="{4B62E758-48ED-42B3-9284-65900F5B092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3343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Power Point Template PG 2 new sm">
            <a:extLst>
              <a:ext uri="{FF2B5EF4-FFF2-40B4-BE49-F238E27FC236}">
                <a16:creationId xmlns:a16="http://schemas.microsoft.com/office/drawing/2014/main" id="{21920AE3-17DE-437A-93B5-32EE2B5EFF6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99FDFE15-D47A-47B3-8F1E-39C05A63C11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030AF117-C2AD-45E0-9605-BFC82A428C1A}"/>
              </a:ext>
            </a:extLst>
          </p:cNvPr>
          <p:cNvSpPr>
            <a:spLocks noGrp="1" noChangeArrowheads="1"/>
          </p:cNvSpPr>
          <p:nvPr>
            <p:ph type="body" idx="1"/>
          </p:nvPr>
        </p:nvSpPr>
        <p:spPr bwMode="auto">
          <a:xfrm>
            <a:off x="457200" y="1600200"/>
            <a:ext cx="8229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58259F15-EAE1-40D7-9AD3-72F14529E4AB}"/>
              </a:ext>
            </a:extLst>
          </p:cNvPr>
          <p:cNvSpPr>
            <a:spLocks noGrp="1" noChangeArrowheads="1"/>
          </p:cNvSpPr>
          <p:nvPr>
            <p:ph type="dt" sz="half" idx="2"/>
          </p:nvPr>
        </p:nvSpPr>
        <p:spPr bwMode="auto">
          <a:xfrm>
            <a:off x="304800" y="5943600"/>
            <a:ext cx="3505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50000"/>
              </a:spcBef>
              <a:defRPr sz="1200">
                <a:solidFill>
                  <a:srgbClr val="005595"/>
                </a:solidFill>
                <a:latin typeface="+mn-lt"/>
              </a:defRPr>
            </a:lvl1pPr>
          </a:lstStyle>
          <a:p>
            <a:pPr>
              <a:defRPr/>
            </a:pPr>
            <a:fld id="{CA01A4A8-B7E1-4ED8-9699-FE5DD04CE340}" type="datetimeFigureOut">
              <a:rPr lang="en-US"/>
              <a:pPr>
                <a:defRPr/>
              </a:pPr>
              <a:t>3/22/2024</a:t>
            </a:fld>
            <a:endParaRPr lang="en-US"/>
          </a:p>
        </p:txBody>
      </p:sp>
      <p:sp>
        <p:nvSpPr>
          <p:cNvPr id="5128" name="Rectangle 8">
            <a:extLst>
              <a:ext uri="{FF2B5EF4-FFF2-40B4-BE49-F238E27FC236}">
                <a16:creationId xmlns:a16="http://schemas.microsoft.com/office/drawing/2014/main" id="{8BD42DA4-5E88-4F21-996F-2E0C706311EF}"/>
              </a:ext>
            </a:extLst>
          </p:cNvPr>
          <p:cNvSpPr>
            <a:spLocks noGrp="1" noChangeArrowheads="1"/>
          </p:cNvSpPr>
          <p:nvPr>
            <p:ph type="sldNum" sz="quarter" idx="4"/>
          </p:nvPr>
        </p:nvSpPr>
        <p:spPr bwMode="auto">
          <a:xfrm>
            <a:off x="304800" y="647700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solidFill>
                  <a:srgbClr val="005595"/>
                </a:solidFill>
                <a:latin typeface="Arial" panose="020B0604020202020204" pitchFamily="34" charset="0"/>
              </a:defRPr>
            </a:lvl1pPr>
          </a:lstStyle>
          <a:p>
            <a:pPr>
              <a:defRPr/>
            </a:pPr>
            <a:fld id="{CF680FEB-7879-44EF-AAF9-D714A97F3125}" type="slidenum">
              <a:rPr lang="en-US" altLang="en-US"/>
              <a:pPr>
                <a:defRPr/>
              </a:pPr>
              <a:t>‹#›</a:t>
            </a:fld>
            <a:endParaRPr lang="en-US" altLang="en-US"/>
          </a:p>
        </p:txBody>
      </p:sp>
      <p:sp>
        <p:nvSpPr>
          <p:cNvPr id="5130" name="Rectangle 10">
            <a:extLst>
              <a:ext uri="{FF2B5EF4-FFF2-40B4-BE49-F238E27FC236}">
                <a16:creationId xmlns:a16="http://schemas.microsoft.com/office/drawing/2014/main" id="{032A23E8-C04B-4875-8A35-69F22629AD4D}"/>
              </a:ext>
            </a:extLst>
          </p:cNvPr>
          <p:cNvSpPr>
            <a:spLocks noGrp="1" noChangeArrowheads="1"/>
          </p:cNvSpPr>
          <p:nvPr>
            <p:ph type="ftr" sz="quarter" idx="3"/>
          </p:nvPr>
        </p:nvSpPr>
        <p:spPr bwMode="auto">
          <a:xfrm>
            <a:off x="3124200" y="647700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409" r:id="rId1"/>
    <p:sldLayoutId id="2147484399" r:id="rId2"/>
    <p:sldLayoutId id="2147484400" r:id="rId3"/>
    <p:sldLayoutId id="2147484401" r:id="rId4"/>
    <p:sldLayoutId id="2147484402" r:id="rId5"/>
    <p:sldLayoutId id="2147484403" r:id="rId6"/>
    <p:sldLayoutId id="2147484404" r:id="rId7"/>
    <p:sldLayoutId id="2147484405" r:id="rId8"/>
    <p:sldLayoutId id="2147484406" r:id="rId9"/>
    <p:sldLayoutId id="2147484407" r:id="rId10"/>
    <p:sldLayoutId id="2147484408" r:id="rId11"/>
  </p:sldLayoutIdLst>
  <p:txStyles>
    <p:titleStyle>
      <a:lvl1pPr algn="l" rtl="0" eaLnBrk="0" fontAlgn="base" hangingPunct="0">
        <a:spcBef>
          <a:spcPct val="0"/>
        </a:spcBef>
        <a:spcAft>
          <a:spcPct val="0"/>
        </a:spcAft>
        <a:defRPr sz="3600" b="1">
          <a:solidFill>
            <a:srgbClr val="005595"/>
          </a:solidFill>
          <a:latin typeface="+mj-lt"/>
          <a:ea typeface="+mj-ea"/>
          <a:cs typeface="+mj-cs"/>
        </a:defRPr>
      </a:lvl1pPr>
      <a:lvl2pPr algn="l" rtl="0" eaLnBrk="0" fontAlgn="base" hangingPunct="0">
        <a:spcBef>
          <a:spcPct val="0"/>
        </a:spcBef>
        <a:spcAft>
          <a:spcPct val="0"/>
        </a:spcAft>
        <a:defRPr sz="3600" b="1">
          <a:solidFill>
            <a:srgbClr val="005595"/>
          </a:solidFill>
          <a:latin typeface="Arial" charset="0"/>
        </a:defRPr>
      </a:lvl2pPr>
      <a:lvl3pPr algn="l" rtl="0" eaLnBrk="0" fontAlgn="base" hangingPunct="0">
        <a:spcBef>
          <a:spcPct val="0"/>
        </a:spcBef>
        <a:spcAft>
          <a:spcPct val="0"/>
        </a:spcAft>
        <a:defRPr sz="3600" b="1">
          <a:solidFill>
            <a:srgbClr val="005595"/>
          </a:solidFill>
          <a:latin typeface="Arial" charset="0"/>
        </a:defRPr>
      </a:lvl3pPr>
      <a:lvl4pPr algn="l" rtl="0" eaLnBrk="0" fontAlgn="base" hangingPunct="0">
        <a:spcBef>
          <a:spcPct val="0"/>
        </a:spcBef>
        <a:spcAft>
          <a:spcPct val="0"/>
        </a:spcAft>
        <a:defRPr sz="3600" b="1">
          <a:solidFill>
            <a:srgbClr val="005595"/>
          </a:solidFill>
          <a:latin typeface="Arial" charset="0"/>
        </a:defRPr>
      </a:lvl4pPr>
      <a:lvl5pPr algn="l" rtl="0" eaLnBrk="0" fontAlgn="base" hangingPunct="0">
        <a:spcBef>
          <a:spcPct val="0"/>
        </a:spcBef>
        <a:spcAft>
          <a:spcPct val="0"/>
        </a:spcAft>
        <a:defRPr sz="36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p:titleStyle>
    <p:bodyStyle>
      <a:lvl1pPr marL="342900" indent="-342900" algn="l" rtl="0" eaLnBrk="0" fontAlgn="base" hangingPunct="0">
        <a:spcBef>
          <a:spcPct val="20000"/>
        </a:spcBef>
        <a:spcAft>
          <a:spcPct val="0"/>
        </a:spcAft>
        <a:buChar char="•"/>
        <a:defRPr sz="2800">
          <a:solidFill>
            <a:srgbClr val="005595"/>
          </a:solidFill>
          <a:latin typeface="+mn-lt"/>
          <a:ea typeface="+mn-ea"/>
          <a:cs typeface="+mn-cs"/>
        </a:defRPr>
      </a:lvl1pPr>
      <a:lvl2pPr marL="742950" indent="-285750" algn="l" rtl="0" eaLnBrk="0" fontAlgn="base" hangingPunct="0">
        <a:spcBef>
          <a:spcPct val="20000"/>
        </a:spcBef>
        <a:spcAft>
          <a:spcPct val="0"/>
        </a:spcAft>
        <a:buChar char="–"/>
        <a:defRPr sz="2400">
          <a:solidFill>
            <a:srgbClr val="005595"/>
          </a:solidFill>
          <a:latin typeface="+mn-lt"/>
        </a:defRPr>
      </a:lvl2pPr>
      <a:lvl3pPr marL="1143000" indent="-228600" algn="l" rtl="0" eaLnBrk="0" fontAlgn="base" hangingPunct="0">
        <a:spcBef>
          <a:spcPct val="20000"/>
        </a:spcBef>
        <a:spcAft>
          <a:spcPct val="0"/>
        </a:spcAft>
        <a:buChar char="•"/>
        <a:defRPr sz="2000">
          <a:solidFill>
            <a:srgbClr val="005595"/>
          </a:solidFill>
          <a:latin typeface="+mn-lt"/>
        </a:defRPr>
      </a:lvl3pPr>
      <a:lvl4pPr marL="1600200" indent="-228600" algn="l" rtl="0" eaLnBrk="0" fontAlgn="base" hangingPunct="0">
        <a:spcBef>
          <a:spcPct val="20000"/>
        </a:spcBef>
        <a:spcAft>
          <a:spcPct val="0"/>
        </a:spcAft>
        <a:buChar char="–"/>
        <a:defRPr sz="1400">
          <a:solidFill>
            <a:srgbClr val="005595"/>
          </a:solidFill>
          <a:latin typeface="+mn-lt"/>
        </a:defRPr>
      </a:lvl4pPr>
      <a:lvl5pPr marL="2057400" indent="-228600" algn="l" rtl="0" eaLnBrk="0" fontAlgn="base" hangingPunct="0">
        <a:spcBef>
          <a:spcPct val="20000"/>
        </a:spcBef>
        <a:spcAft>
          <a:spcPct val="0"/>
        </a:spcAft>
        <a:buChar char="»"/>
        <a:defRPr sz="1400">
          <a:solidFill>
            <a:srgbClr val="005595"/>
          </a:solidFill>
          <a:latin typeface="+mn-lt"/>
        </a:defRPr>
      </a:lvl5pPr>
      <a:lvl6pPr marL="2514600" indent="-228600" algn="l" rtl="0" eaLnBrk="1" fontAlgn="base" hangingPunct="1">
        <a:spcBef>
          <a:spcPct val="20000"/>
        </a:spcBef>
        <a:spcAft>
          <a:spcPct val="0"/>
        </a:spcAft>
        <a:buChar char="»"/>
        <a:defRPr sz="1400">
          <a:solidFill>
            <a:srgbClr val="005595"/>
          </a:solidFill>
          <a:latin typeface="+mn-lt"/>
        </a:defRPr>
      </a:lvl6pPr>
      <a:lvl7pPr marL="2971800" indent="-228600" algn="l" rtl="0" eaLnBrk="1" fontAlgn="base" hangingPunct="1">
        <a:spcBef>
          <a:spcPct val="20000"/>
        </a:spcBef>
        <a:spcAft>
          <a:spcPct val="0"/>
        </a:spcAft>
        <a:buChar char="»"/>
        <a:defRPr sz="1400">
          <a:solidFill>
            <a:srgbClr val="005595"/>
          </a:solidFill>
          <a:latin typeface="+mn-lt"/>
        </a:defRPr>
      </a:lvl7pPr>
      <a:lvl8pPr marL="3429000" indent="-228600" algn="l" rtl="0" eaLnBrk="1" fontAlgn="base" hangingPunct="1">
        <a:spcBef>
          <a:spcPct val="20000"/>
        </a:spcBef>
        <a:spcAft>
          <a:spcPct val="0"/>
        </a:spcAft>
        <a:buChar char="»"/>
        <a:defRPr sz="1400">
          <a:solidFill>
            <a:srgbClr val="005595"/>
          </a:solidFill>
          <a:latin typeface="+mn-lt"/>
        </a:defRPr>
      </a:lvl8pPr>
      <a:lvl9pPr marL="3886200" indent="-228600" algn="l" rtl="0" eaLnBrk="1" fontAlgn="base" hangingPunct="1">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ealthoregon.org/dw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healthoregon.org/dws" TargetMode="Externa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hyperlink" Target="http://www.healthoregon.org/dwcyanotoxins" TargetMode="Externa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hyperlink" Target="http://www.healthoregon.org/dw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www.pnws-awwa.org/" TargetMode="External"/><Relationship Id="rId2" Type="http://schemas.openxmlformats.org/officeDocument/2006/relationships/hyperlink" Target="http://water.epa.gov/lawsregs/rulesregs/sdwa/currentregulations.cfm" TargetMode="External"/><Relationship Id="rId1" Type="http://schemas.openxmlformats.org/officeDocument/2006/relationships/slideLayout" Target="../slideLayouts/slideLayout2.xml"/><Relationship Id="rId6" Type="http://schemas.openxmlformats.org/officeDocument/2006/relationships/hyperlink" Target="http://www.orwarn.org/" TargetMode="External"/><Relationship Id="rId5" Type="http://schemas.openxmlformats.org/officeDocument/2006/relationships/hyperlink" Target="http://public.health.oregon.gov/HealthyEnvironments/DrinkingWater/Operations/Pages/circuitrider.aspx" TargetMode="External"/><Relationship Id="rId4" Type="http://schemas.openxmlformats.org/officeDocument/2006/relationships/hyperlink" Target="http://www.oawu.net/"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healthoregon.org/dws"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s://www.oregon.gov/oha/PH/HEALTHYENVIRONMENTS/DRINKINGWATER/OPERATIONS/Pages/index.aspx" TargetMode="External"/></Relationships>
</file>

<file path=ppt/slides/_rels/slide1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hyperlink" Target="https://www.oregon.gov/oha/PH/HealthyEnvironments/DrinkingWater/Operations/Treatment/Pages/index.aspx" TargetMode="External"/></Relationships>
</file>

<file path=ppt/slides/_rels/slide1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www.healthoregon.org/dws" TargetMode="Externa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27.xml.rels><?xml version="1.0" encoding="UTF-8" standalone="yes"?>
<Relationships xmlns="http://schemas.openxmlformats.org/package/2006/relationships"><Relationship Id="rId3" Type="http://schemas.openxmlformats.org/officeDocument/2006/relationships/hyperlink" Target="https://yourwater.oregon.gov/"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s://yourwater.oregon.gov/inventory.php?pwsno=00731"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1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1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hyperlink" Target="https://yourwater.oregon.gov/" TargetMode="External"/><Relationship Id="rId2" Type="http://schemas.openxmlformats.org/officeDocument/2006/relationships/hyperlink" Target="http://www.healthoregon.org/dws/"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4.xml.rels><?xml version="1.0" encoding="UTF-8" standalone="yes"?>
<Relationships xmlns="http://schemas.openxmlformats.org/package/2006/relationships"><Relationship Id="rId3" Type="http://schemas.openxmlformats.org/officeDocument/2006/relationships/hyperlink" Target="http://www.healthoregon.org/swt" TargetMode="External"/><Relationship Id="rId2" Type="http://schemas.openxmlformats.org/officeDocument/2006/relationships/hyperlink" Target="https://www.oregon.gov/oha/PH/HEALTHYENVIRONMENTS/DRINKINGWATER/OPERATIONS/TREATMENT/Pages/sw-essentials.aspx" TargetMode="External"/><Relationship Id="rId1" Type="http://schemas.openxmlformats.org/officeDocument/2006/relationships/slideLayout" Target="../slideLayouts/slideLayout2.xml"/><Relationship Id="rId4" Type="http://schemas.openxmlformats.org/officeDocument/2006/relationships/hyperlink" Target="mailto:DWS.SurfaceWater@odhsoha.oregon.gov"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mailto:DWS.SurfaceWater@odhsoha.oregon.gov"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Word_Document.docx"/><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slide" Target="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AFA3FAC5-482E-413B-9EEC-9AF7886BD64C}"/>
              </a:ext>
            </a:extLst>
          </p:cNvPr>
          <p:cNvSpPr>
            <a:spLocks noGrp="1" noChangeArrowheads="1"/>
          </p:cNvSpPr>
          <p:nvPr>
            <p:ph type="ctrTitle"/>
          </p:nvPr>
        </p:nvSpPr>
        <p:spPr/>
        <p:txBody>
          <a:bodyPr/>
          <a:lstStyle/>
          <a:p>
            <a:pPr eaLnBrk="1" hangingPunct="1"/>
            <a:r>
              <a:rPr lang="en-US" altLang="en-US" sz="4000" dirty="0"/>
              <a:t>Essentials of Surface Water Treatment</a:t>
            </a:r>
            <a:br>
              <a:rPr lang="en-US" altLang="en-US" sz="4000" dirty="0"/>
            </a:br>
            <a:r>
              <a:rPr lang="en-US" altLang="en-US" sz="4000" dirty="0"/>
              <a:t>(</a:t>
            </a:r>
            <a:r>
              <a:rPr lang="en-US" altLang="en-US" sz="4000"/>
              <a:t>Part 2 of 2)</a:t>
            </a:r>
            <a:endParaRPr lang="en-US" altLang="en-US" sz="4000" dirty="0"/>
          </a:p>
        </p:txBody>
      </p:sp>
      <p:sp>
        <p:nvSpPr>
          <p:cNvPr id="6147" name="Rectangle 4">
            <a:extLst>
              <a:ext uri="{FF2B5EF4-FFF2-40B4-BE49-F238E27FC236}">
                <a16:creationId xmlns:a16="http://schemas.microsoft.com/office/drawing/2014/main" id="{517AC2B9-52F4-4CE9-B4E1-327B9359225A}"/>
              </a:ext>
            </a:extLst>
          </p:cNvPr>
          <p:cNvSpPr>
            <a:spLocks noGrp="1" noChangeArrowheads="1"/>
          </p:cNvSpPr>
          <p:nvPr>
            <p:ph type="subTitle" idx="1"/>
          </p:nvPr>
        </p:nvSpPr>
        <p:spPr>
          <a:xfrm>
            <a:off x="1371600" y="2819400"/>
            <a:ext cx="6400800" cy="1752600"/>
          </a:xfrm>
        </p:spPr>
        <p:txBody>
          <a:bodyPr/>
          <a:lstStyle/>
          <a:p>
            <a:pPr eaLnBrk="1" hangingPunct="1">
              <a:lnSpc>
                <a:spcPct val="80000"/>
              </a:lnSpc>
            </a:pPr>
            <a:r>
              <a:rPr lang="en-US" altLang="en-US" sz="2800" dirty="0"/>
              <a:t>Oregon Health Authority</a:t>
            </a:r>
          </a:p>
          <a:p>
            <a:pPr eaLnBrk="1" hangingPunct="1">
              <a:lnSpc>
                <a:spcPct val="80000"/>
              </a:lnSpc>
            </a:pPr>
            <a:r>
              <a:rPr lang="en-US" altLang="en-US" sz="2800" dirty="0"/>
              <a:t>Drinking Water Services</a:t>
            </a:r>
          </a:p>
          <a:p>
            <a:pPr eaLnBrk="1" hangingPunct="1">
              <a:lnSpc>
                <a:spcPct val="80000"/>
              </a:lnSpc>
            </a:pPr>
            <a:r>
              <a:rPr lang="en-US" altLang="en-US" sz="2400" dirty="0">
                <a:hlinkClick r:id="rId3"/>
              </a:rPr>
              <a:t>www.healthoregon.org/dws</a:t>
            </a:r>
            <a:r>
              <a:rPr lang="en-US" altLang="en-US" sz="2400" dirty="0"/>
              <a:t> </a:t>
            </a:r>
          </a:p>
          <a:p>
            <a:pPr eaLnBrk="1" hangingPunct="1">
              <a:lnSpc>
                <a:spcPct val="80000"/>
              </a:lnSpc>
            </a:pPr>
            <a:endParaRPr lang="en-US" altLang="en-US" sz="2800" dirty="0"/>
          </a:p>
          <a:p>
            <a:pPr eaLnBrk="1" hangingPunct="1">
              <a:lnSpc>
                <a:spcPct val="80000"/>
              </a:lnSpc>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slow" p14:dur="2000" advTm="7824"/>
    </mc:Choice>
    <mc:Fallback xmlns="">
      <p:transition spd="slow" advTm="78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39206A1D-4F82-48CD-95CE-369269DB7CE1}"/>
              </a:ext>
            </a:extLst>
          </p:cNvPr>
          <p:cNvSpPr>
            <a:spLocks noGrp="1" noChangeArrowheads="1"/>
          </p:cNvSpPr>
          <p:nvPr>
            <p:ph type="title"/>
          </p:nvPr>
        </p:nvSpPr>
        <p:spPr/>
        <p:txBody>
          <a:bodyPr/>
          <a:lstStyle/>
          <a:p>
            <a:pPr eaLnBrk="1" hangingPunct="1"/>
            <a:r>
              <a:rPr lang="en-US" altLang="en-US" sz="2800" dirty="0"/>
              <a:t>Part 1 – Review </a:t>
            </a:r>
            <a:br>
              <a:rPr lang="en-US" altLang="en-US" sz="3200" dirty="0"/>
            </a:br>
            <a:r>
              <a:rPr lang="en-US" altLang="en-US" sz="3200" dirty="0"/>
              <a:t>Tracer Studies and Contact Time:</a:t>
            </a:r>
          </a:p>
        </p:txBody>
      </p:sp>
      <p:sp>
        <p:nvSpPr>
          <p:cNvPr id="67587" name="Rectangle 3">
            <a:extLst>
              <a:ext uri="{FF2B5EF4-FFF2-40B4-BE49-F238E27FC236}">
                <a16:creationId xmlns:a16="http://schemas.microsoft.com/office/drawing/2014/main" id="{769DDAB1-4161-44E5-8E94-6E8240DFA459}"/>
              </a:ext>
            </a:extLst>
          </p:cNvPr>
          <p:cNvSpPr>
            <a:spLocks noGrp="1" noChangeArrowheads="1"/>
          </p:cNvSpPr>
          <p:nvPr>
            <p:ph idx="1"/>
          </p:nvPr>
        </p:nvSpPr>
        <p:spPr>
          <a:xfrm>
            <a:off x="438150" y="1417638"/>
            <a:ext cx="8229600" cy="4495800"/>
          </a:xfrm>
        </p:spPr>
        <p:txBody>
          <a:bodyPr/>
          <a:lstStyle/>
          <a:p>
            <a:pPr eaLnBrk="1" hangingPunct="1">
              <a:lnSpc>
                <a:spcPct val="90000"/>
              </a:lnSpc>
            </a:pPr>
            <a:r>
              <a:rPr lang="en-US" altLang="en-US" sz="2400" dirty="0"/>
              <a:t>Used to determine contact time (T) which is used in calculating CT’s</a:t>
            </a:r>
          </a:p>
          <a:p>
            <a:pPr eaLnBrk="1" hangingPunct="1">
              <a:lnSpc>
                <a:spcPct val="90000"/>
              </a:lnSpc>
            </a:pPr>
            <a:endParaRPr lang="en-US" altLang="en-US" sz="2400" dirty="0"/>
          </a:p>
          <a:p>
            <a:pPr eaLnBrk="1" hangingPunct="1">
              <a:lnSpc>
                <a:spcPct val="90000"/>
              </a:lnSpc>
            </a:pPr>
            <a:r>
              <a:rPr lang="en-US" altLang="en-US" sz="2400" dirty="0"/>
              <a:t>Determines the time that chlorine is in contact with the water from the point of injection to the point where it is measured (sometimes referred to as the “CT segment”)</a:t>
            </a:r>
          </a:p>
          <a:p>
            <a:pPr lvl="2" eaLnBrk="1" hangingPunct="1">
              <a:lnSpc>
                <a:spcPct val="90000"/>
              </a:lnSpc>
            </a:pPr>
            <a:r>
              <a:rPr lang="en-US" altLang="en-US" sz="2400" dirty="0"/>
              <a:t>May be at or before the 1</a:t>
            </a:r>
            <a:r>
              <a:rPr lang="en-US" altLang="en-US" sz="2400" baseline="30000" dirty="0"/>
              <a:t>st</a:t>
            </a:r>
            <a:r>
              <a:rPr lang="en-US" altLang="en-US" sz="2400" dirty="0"/>
              <a:t> user</a:t>
            </a:r>
          </a:p>
          <a:p>
            <a:pPr lvl="2" eaLnBrk="1" hangingPunct="1">
              <a:lnSpc>
                <a:spcPct val="90000"/>
              </a:lnSpc>
            </a:pPr>
            <a:r>
              <a:rPr lang="en-US" altLang="en-US" sz="2400" dirty="0"/>
              <a:t>May be more than one CT segment</a:t>
            </a:r>
          </a:p>
          <a:p>
            <a:pPr eaLnBrk="1" hangingPunct="1">
              <a:lnSpc>
                <a:spcPct val="90000"/>
              </a:lnSpc>
            </a:pPr>
            <a:endParaRPr lang="en-US" altLang="en-US" sz="2400" dirty="0"/>
          </a:p>
          <a:p>
            <a:pPr eaLnBrk="1" hangingPunct="1">
              <a:lnSpc>
                <a:spcPct val="90000"/>
              </a:lnSpc>
            </a:pPr>
            <a:r>
              <a:rPr lang="en-US" altLang="en-US" sz="2400" dirty="0"/>
              <a:t>Estimates of contact time are not allowed for calculating CT’s for surface water!</a:t>
            </a:r>
          </a:p>
          <a:p>
            <a:pPr lvl="1" eaLnBrk="1" hangingPunct="1">
              <a:lnSpc>
                <a:spcPct val="90000"/>
              </a:lnSpc>
            </a:pPr>
            <a:r>
              <a:rPr lang="en-US" altLang="en-US" sz="2000" b="1" i="1" dirty="0"/>
              <a:t>The degree of short-circuiting is only </a:t>
            </a:r>
            <a:r>
              <a:rPr lang="en-US" altLang="en-US" sz="2000" b="1" i="1" u="sng" dirty="0"/>
              <a:t>approximately</a:t>
            </a:r>
            <a:r>
              <a:rPr lang="en-US" altLang="en-US" sz="2000" b="1" i="1" dirty="0"/>
              <a:t> known until a tracer study is conducted.</a:t>
            </a:r>
          </a:p>
          <a:p>
            <a:pPr eaLnBrk="1" hangingPunct="1">
              <a:lnSpc>
                <a:spcPct val="90000"/>
              </a:lnSpc>
            </a:pPr>
            <a:endParaRPr lang="en-US" altLang="en-US" sz="24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69900" y="254000"/>
            <a:ext cx="8305800" cy="4114800"/>
          </a:xfrm>
        </p:spPr>
        <p:txBody>
          <a:bodyPr/>
          <a:lstStyle/>
          <a:p>
            <a:pPr marL="0" indent="0">
              <a:buNone/>
            </a:pPr>
            <a:r>
              <a:rPr lang="en-US" sz="1800" b="1" u="sng" dirty="0"/>
              <a:t>Example #1:  Conventional or direct filter plant – Disinfection</a:t>
            </a:r>
          </a:p>
          <a:p>
            <a:pPr marL="0" indent="0">
              <a:buNone/>
            </a:pPr>
            <a:endParaRPr lang="en-US" sz="1400" dirty="0"/>
          </a:p>
          <a:p>
            <a:r>
              <a:rPr lang="en-US" altLang="en-US" sz="2000" dirty="0"/>
              <a:t>Use the following parameters to calculate the CTs achieved at a 2.5-log conventional plant and fill it in on the form on first day of the month:</a:t>
            </a:r>
          </a:p>
          <a:p>
            <a:pPr lvl="1">
              <a:spcBef>
                <a:spcPct val="0"/>
              </a:spcBef>
            </a:pPr>
            <a:r>
              <a:rPr lang="en-US" altLang="en-US" sz="1600" dirty="0"/>
              <a:t>Free chlorine residual:	 0.6 ppm</a:t>
            </a:r>
          </a:p>
          <a:p>
            <a:pPr lvl="1">
              <a:spcBef>
                <a:spcPct val="0"/>
              </a:spcBef>
            </a:pPr>
            <a:r>
              <a:rPr lang="en-US" altLang="en-US" sz="1600" dirty="0"/>
              <a:t>Contact time:		 100 minutes</a:t>
            </a:r>
          </a:p>
          <a:p>
            <a:pPr lvl="1">
              <a:spcBef>
                <a:spcPct val="0"/>
              </a:spcBef>
              <a:spcAft>
                <a:spcPts val="600"/>
              </a:spcAft>
            </a:pPr>
            <a:r>
              <a:rPr lang="en-US" altLang="en-US" sz="1600" dirty="0"/>
              <a:t>Peak hourly demand:	                 2000 gpm</a:t>
            </a:r>
          </a:p>
          <a:p>
            <a:pPr>
              <a:spcBef>
                <a:spcPct val="0"/>
              </a:spcBef>
            </a:pPr>
            <a:r>
              <a:rPr lang="en-US" altLang="en-US" sz="2000" dirty="0"/>
              <a:t>Use the following parameters to calculate the CTs required using the EPA tables from Exercise 5 and fill it in on the form:</a:t>
            </a:r>
          </a:p>
          <a:p>
            <a:pPr lvl="1">
              <a:spcBef>
                <a:spcPct val="0"/>
              </a:spcBef>
            </a:pPr>
            <a:r>
              <a:rPr lang="en-US" altLang="en-US" sz="1600" dirty="0"/>
              <a:t>Temp:	12°C</a:t>
            </a:r>
          </a:p>
          <a:p>
            <a:pPr lvl="1">
              <a:spcBef>
                <a:spcPct val="0"/>
              </a:spcBef>
            </a:pPr>
            <a:r>
              <a:rPr lang="en-US" altLang="en-US" sz="1600" dirty="0"/>
              <a:t>pH:	7.2</a:t>
            </a:r>
          </a:p>
        </p:txBody>
      </p:sp>
      <p:graphicFrame>
        <p:nvGraphicFramePr>
          <p:cNvPr id="4" name="Table 3">
            <a:extLst>
              <a:ext uri="{FF2B5EF4-FFF2-40B4-BE49-F238E27FC236}">
                <a16:creationId xmlns:a16="http://schemas.microsoft.com/office/drawing/2014/main" id="{A80A1BEE-20E3-45E1-8B26-F90B7733AAB5}"/>
              </a:ext>
            </a:extLst>
          </p:cNvPr>
          <p:cNvGraphicFramePr>
            <a:graphicFrameLocks noGrp="1"/>
          </p:cNvGraphicFramePr>
          <p:nvPr>
            <p:extLst>
              <p:ext uri="{D42A27DB-BD31-4B8C-83A1-F6EECF244321}">
                <p14:modId xmlns:p14="http://schemas.microsoft.com/office/powerpoint/2010/main" val="1009489425"/>
              </p:ext>
            </p:extLst>
          </p:nvPr>
        </p:nvGraphicFramePr>
        <p:xfrm>
          <a:off x="825500" y="4419600"/>
          <a:ext cx="6096000" cy="1838325"/>
        </p:xfrm>
        <a:graphic>
          <a:graphicData uri="http://schemas.openxmlformats.org/drawingml/2006/table">
            <a:tbl>
              <a:tblPr/>
              <a:tblGrid>
                <a:gridCol w="7112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tblGrid>
              <a:tr h="5334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Date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Time</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Minimum Cl</a:t>
                      </a:r>
                      <a:r>
                        <a:rPr kumimoji="0" lang="en-US" sz="900" b="0" i="0" u="none" strike="noStrike" cap="none" normalizeH="0" baseline="-25000">
                          <a:ln>
                            <a:noFill/>
                          </a:ln>
                          <a:solidFill>
                            <a:schemeClr val="tx1"/>
                          </a:solidFill>
                          <a:effectLst/>
                          <a:latin typeface="Arial" charset="0"/>
                          <a:cs typeface="Times New Roman" pitchFamily="18" charset="0"/>
                        </a:rPr>
                        <a:t>2 </a:t>
                      </a:r>
                      <a:r>
                        <a:rPr kumimoji="0" lang="en-US" sz="900" b="0" i="0" u="none" strike="noStrike" cap="none" normalizeH="0" baseline="0">
                          <a:ln>
                            <a:noFill/>
                          </a:ln>
                          <a:solidFill>
                            <a:schemeClr val="tx1"/>
                          </a:solidFill>
                          <a:effectLst/>
                          <a:latin typeface="Arial" charset="0"/>
                          <a:cs typeface="Times New Roman" pitchFamily="18" charset="0"/>
                        </a:rPr>
                        <a:t>Residual at 1</a:t>
                      </a:r>
                      <a:r>
                        <a:rPr kumimoji="0" lang="en-US" sz="900" b="0" i="0" u="none" strike="noStrike" cap="none" normalizeH="0" baseline="30000">
                          <a:ln>
                            <a:noFill/>
                          </a:ln>
                          <a:solidFill>
                            <a:schemeClr val="tx1"/>
                          </a:solidFill>
                          <a:effectLst/>
                          <a:latin typeface="Arial" charset="0"/>
                          <a:cs typeface="Times New Roman" pitchFamily="18" charset="0"/>
                        </a:rPr>
                        <a:t>st</a:t>
                      </a:r>
                      <a:r>
                        <a:rPr kumimoji="0" lang="en-US" sz="900" b="0" i="0" u="none" strike="noStrike" cap="none" normalizeH="0" baseline="0">
                          <a:ln>
                            <a:noFill/>
                          </a:ln>
                          <a:solidFill>
                            <a:schemeClr val="tx1"/>
                          </a:solidFill>
                          <a:effectLst/>
                          <a:latin typeface="Arial" charset="0"/>
                          <a:cs typeface="Times New Roman" pitchFamily="18" charset="0"/>
                        </a:rPr>
                        <a:t> User ( </a:t>
                      </a:r>
                      <a:r>
                        <a:rPr kumimoji="0" lang="en-US" sz="900" b="1" i="0" u="none" strike="noStrike" cap="none" normalizeH="0" baseline="0">
                          <a:ln>
                            <a:noFill/>
                          </a:ln>
                          <a:solidFill>
                            <a:schemeClr val="tx1"/>
                          </a:solidFill>
                          <a:effectLst/>
                          <a:latin typeface="Arial" charset="0"/>
                          <a:cs typeface="Times New Roman" pitchFamily="18" charset="0"/>
                        </a:rPr>
                        <a:t>C</a:t>
                      </a:r>
                      <a:r>
                        <a:rPr kumimoji="0" lang="en-US" sz="900" b="0" i="0" u="none" strike="noStrike" cap="none" normalizeH="0" baseline="0">
                          <a:ln>
                            <a:noFill/>
                          </a:ln>
                          <a:solidFill>
                            <a:schemeClr val="tx1"/>
                          </a:solidFill>
                          <a:effectLst/>
                          <a:latin typeface="Arial" charset="0"/>
                          <a:cs typeface="Times New Roman" pitchFamily="18" charset="0"/>
                        </a:rPr>
                        <a:t> )</a:t>
                      </a:r>
                      <a:r>
                        <a:rPr kumimoji="0" lang="en-US" sz="800" b="1" i="0" u="none" strike="noStrike" cap="none" normalizeH="0" baseline="30000">
                          <a:ln>
                            <a:noFill/>
                          </a:ln>
                          <a:solidFill>
                            <a:schemeClr val="tx1"/>
                          </a:solidFill>
                          <a:effectLst/>
                          <a:latin typeface="Arial" charset="0"/>
                          <a:cs typeface="Times New Roman" pitchFamily="18" charset="0"/>
                        </a:rPr>
                        <a:t> 3</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Contact Time</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 </a:t>
                      </a:r>
                      <a:r>
                        <a:rPr kumimoji="0" lang="en-US" sz="900" b="1" i="0" u="none" strike="noStrike" cap="none" normalizeH="0" baseline="0">
                          <a:ln>
                            <a:noFill/>
                          </a:ln>
                          <a:solidFill>
                            <a:schemeClr val="tx1"/>
                          </a:solidFill>
                          <a:effectLst/>
                          <a:latin typeface="Arial" charset="0"/>
                          <a:cs typeface="Times New Roman" pitchFamily="18" charset="0"/>
                        </a:rPr>
                        <a:t>T </a:t>
                      </a:r>
                      <a:r>
                        <a:rPr kumimoji="0" lang="en-US" sz="900" b="0" i="0" u="none" strike="noStrike" cap="none" normalizeH="0" baseline="0">
                          <a:ln>
                            <a:noFill/>
                          </a:ln>
                          <a:solidFill>
                            <a:schemeClr val="tx1"/>
                          </a:solidFill>
                          <a:effectLst/>
                          <a:latin typeface="Arial" charset="0"/>
                          <a:cs typeface="Times New Roman" pitchFamily="18" charset="0"/>
                        </a:rPr>
                        <a:t>)</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Actual CT</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Temp</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pH</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Required CT</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CT Met? </a:t>
                      </a:r>
                      <a:r>
                        <a:rPr kumimoji="0" lang="en-US" sz="800" b="1" i="0" u="none" strike="noStrike" cap="none" normalizeH="0" baseline="30000">
                          <a:ln>
                            <a:noFill/>
                          </a:ln>
                          <a:solidFill>
                            <a:schemeClr val="tx1"/>
                          </a:solidFill>
                          <a:effectLst/>
                          <a:latin typeface="Arial" charset="0"/>
                          <a:cs typeface="Times New Roman" pitchFamily="18" charset="0"/>
                        </a:rPr>
                        <a:t>3</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Times New Roman" pitchFamily="18" charset="0"/>
                        </a:rPr>
                        <a:t>Peak Hourly</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Times New Roman" pitchFamily="18" charset="0"/>
                        </a:rPr>
                        <a:t>Demand Flow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[ppm or mg/L]</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725" algn="ctr"/>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900" b="0" i="0" u="none" strike="noStrike" cap="none" normalizeH="0" baseline="0">
                          <a:ln>
                            <a:noFill/>
                          </a:ln>
                          <a:solidFill>
                            <a:schemeClr val="tx1"/>
                          </a:solidFill>
                          <a:effectLst/>
                          <a:latin typeface="Arial" charset="0"/>
                          <a:cs typeface="Times New Roman" pitchFamily="18" charset="0"/>
                        </a:rPr>
                        <a:t>[minutes]</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14325" algn="ctr"/>
                          <a:tab pos="-192088" algn="l"/>
                          <a:tab pos="263525" algn="l"/>
                          <a:tab pos="461963" algn="ctr"/>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900" b="1" i="0" u="none" strike="noStrike" cap="none" normalizeH="0" baseline="0">
                          <a:ln>
                            <a:noFill/>
                          </a:ln>
                          <a:solidFill>
                            <a:schemeClr val="tx1"/>
                          </a:solidFill>
                          <a:effectLst/>
                          <a:latin typeface="Times New Roman" pitchFamily="18" charset="0"/>
                        </a:rPr>
                        <a:t>C X T</a:t>
                      </a: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71475"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900" b="0" i="0" u="none" strike="noStrike" cap="none" normalizeH="0" baseline="0">
                          <a:ln>
                            <a:noFill/>
                          </a:ln>
                          <a:solidFill>
                            <a:schemeClr val="tx1"/>
                          </a:solidFill>
                          <a:effectLst/>
                          <a:latin typeface="Arial" charset="0"/>
                          <a:cs typeface="Times New Roman" pitchFamily="18" charset="0"/>
                        </a:rPr>
                        <a:t>[° C]</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900" b="0" i="0" u="none" strike="noStrike" cap="none" normalizeH="0" baseline="0">
                          <a:ln>
                            <a:noFill/>
                          </a:ln>
                          <a:solidFill>
                            <a:schemeClr val="tx1"/>
                          </a:solidFill>
                          <a:effectLst/>
                          <a:latin typeface="Arial" charset="0"/>
                          <a:cs typeface="Times New Roman" pitchFamily="18" charset="0"/>
                        </a:rPr>
                        <a:t>Use tables</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Yes / No</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[GPM]</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75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1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Times New Roman" pitchFamily="18" charset="0"/>
                        </a:rPr>
                        <a:t>0.6</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Times New Roman" pitchFamily="18" charset="0"/>
                        </a:rPr>
                        <a:t>100</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Times New Roman" pitchFamily="18" charset="0"/>
                        </a:rPr>
                        <a:t>60</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Times New Roman" pitchFamily="18" charset="0"/>
                        </a:rPr>
                        <a:t>12</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Times New Roman" pitchFamily="18" charset="0"/>
                        </a:rPr>
                        <a:t>7.2</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Times New Roman" pitchFamily="18" charset="0"/>
                        </a:rPr>
                        <a:t>21</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Times New Roman" pitchFamily="18" charset="0"/>
                        </a:rPr>
                        <a:t>Yes</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FF0000"/>
                          </a:solidFill>
                          <a:effectLst/>
                          <a:latin typeface="Arial" charset="0"/>
                          <a:cs typeface="Times New Roman" pitchFamily="18" charset="0"/>
                        </a:rPr>
                        <a:t>2000</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2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3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4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5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7">
            <a:extLst>
              <a:ext uri="{FF2B5EF4-FFF2-40B4-BE49-F238E27FC236}">
                <a16:creationId xmlns:a16="http://schemas.microsoft.com/office/drawing/2014/main" id="{791D5090-9E96-4539-B8E4-CC5A20817962}"/>
              </a:ext>
            </a:extLst>
          </p:cNvPr>
          <p:cNvSpPr>
            <a:spLocks noChangeArrowheads="1"/>
          </p:cNvSpPr>
          <p:nvPr/>
        </p:nvSpPr>
        <p:spPr bwMode="auto">
          <a:xfrm>
            <a:off x="1130300" y="3810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200" b="1">
                <a:solidFill>
                  <a:schemeClr val="tx1"/>
                </a:solidFill>
                <a:cs typeface="Arial" panose="020B0604020202020204" pitchFamily="34" charset="0"/>
              </a:rPr>
              <a:t>OHA - Drinking Water Program </a:t>
            </a:r>
            <a:r>
              <a:rPr lang="en-US" altLang="en-US" sz="1200" b="1">
                <a:solidFill>
                  <a:schemeClr val="tx1"/>
                </a:solidFill>
                <a:latin typeface="Tahoma" panose="020B0604030504040204" pitchFamily="34" charset="0"/>
                <a:cs typeface="Arial" panose="020B0604020202020204" pitchFamily="34" charset="0"/>
              </a:rPr>
              <a:t>–</a:t>
            </a:r>
            <a:r>
              <a:rPr lang="en-US" altLang="en-US" sz="1200" b="1">
                <a:solidFill>
                  <a:schemeClr val="tx1"/>
                </a:solidFill>
                <a:cs typeface="Arial" panose="020B0604020202020204" pitchFamily="34" charset="0"/>
              </a:rPr>
              <a:t> Surface Water Quality Data Form - </a:t>
            </a:r>
            <a:r>
              <a:rPr lang="en-US" altLang="en-US" sz="1200" b="1" i="1">
                <a:solidFill>
                  <a:schemeClr val="tx1"/>
                </a:solidFill>
                <a:cs typeface="Arial" panose="020B0604020202020204" pitchFamily="34" charset="0"/>
              </a:rPr>
              <a:t>Giardia</a:t>
            </a:r>
            <a:r>
              <a:rPr lang="en-US" altLang="en-US" sz="1200" b="1">
                <a:solidFill>
                  <a:schemeClr val="tx1"/>
                </a:solidFill>
                <a:cs typeface="Arial" panose="020B0604020202020204" pitchFamily="34" charset="0"/>
              </a:rPr>
              <a:t> Inactivation   	</a:t>
            </a:r>
            <a:endParaRPr lang="en-US" altLang="en-US" sz="900" b="1">
              <a:solidFill>
                <a:schemeClr val="tx1"/>
              </a:solidFill>
              <a:cs typeface="Arial" panose="020B0604020202020204" pitchFamily="34" charset="0"/>
            </a:endParaRPr>
          </a:p>
          <a:p>
            <a:pPr>
              <a:spcBef>
                <a:spcPct val="0"/>
              </a:spcBef>
              <a:buFontTx/>
              <a:buNone/>
            </a:pPr>
            <a:endParaRPr lang="en-US" altLang="en-US" sz="1800">
              <a:solidFill>
                <a:schemeClr val="tx1"/>
              </a:solidFill>
              <a:latin typeface="Tahoma" panose="020B0604030504040204" pitchFamily="34" charset="0"/>
            </a:endParaRPr>
          </a:p>
        </p:txBody>
      </p:sp>
      <p:sp>
        <p:nvSpPr>
          <p:cNvPr id="6" name="Text Box 6">
            <a:extLst>
              <a:ext uri="{FF2B5EF4-FFF2-40B4-BE49-F238E27FC236}">
                <a16:creationId xmlns:a16="http://schemas.microsoft.com/office/drawing/2014/main" id="{59556AC9-163E-4B14-A126-807EFAF61E39}"/>
              </a:ext>
            </a:extLst>
          </p:cNvPr>
          <p:cNvSpPr txBox="1">
            <a:spLocks noChangeArrowheads="1"/>
          </p:cNvSpPr>
          <p:nvPr/>
        </p:nvSpPr>
        <p:spPr bwMode="auto">
          <a:xfrm>
            <a:off x="596900" y="4038600"/>
            <a:ext cx="7148513" cy="342900"/>
          </a:xfrm>
          <a:prstGeom prst="rect">
            <a:avLst/>
          </a:prstGeom>
          <a:solidFill>
            <a:srgbClr val="FFFFFF"/>
          </a:solidFill>
          <a:ln w="12700">
            <a:solidFill>
              <a:srgbClr val="000000"/>
            </a:solidFill>
            <a:miter lim="800000"/>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000" b="1" dirty="0">
                <a:solidFill>
                  <a:schemeClr val="tx1"/>
                </a:solidFill>
                <a:ea typeface="Times New Roman" panose="02020603050405020304" pitchFamily="18" charset="0"/>
                <a:cs typeface="Arial" panose="020B0604020202020204" pitchFamily="34" charset="0"/>
              </a:rPr>
              <a:t>System Name:						ID #:		WTP-: 	     Month/Year:		</a:t>
            </a:r>
            <a:r>
              <a:rPr lang="en-US" altLang="en-US" sz="800" b="1" dirty="0">
                <a:solidFill>
                  <a:schemeClr val="tx1"/>
                </a:solidFill>
                <a:ea typeface="Times New Roman" panose="02020603050405020304" pitchFamily="18" charset="0"/>
                <a:cs typeface="Arial" panose="020B0604020202020204" pitchFamily="34" charset="0"/>
              </a:rPr>
              <a:t>Log</a:t>
            </a:r>
            <a:r>
              <a:rPr lang="en-US" altLang="en-US" sz="1000" b="1" dirty="0">
                <a:solidFill>
                  <a:schemeClr val="tx1"/>
                </a:solidFill>
                <a:ea typeface="Times New Roman" panose="02020603050405020304" pitchFamily="18" charset="0"/>
                <a:cs typeface="Arial" panose="020B0604020202020204" pitchFamily="34" charset="0"/>
              </a:rPr>
              <a:t> </a:t>
            </a:r>
            <a:r>
              <a:rPr lang="en-US" altLang="en-US" sz="800" b="1" dirty="0">
                <a:solidFill>
                  <a:schemeClr val="tx1"/>
                </a:solidFill>
                <a:ea typeface="Times New Roman" panose="02020603050405020304" pitchFamily="18" charset="0"/>
                <a:cs typeface="Arial" panose="020B0604020202020204" pitchFamily="34" charset="0"/>
              </a:rPr>
              <a:t>Requirement  (Circle One): 0.5 / 1.0</a:t>
            </a:r>
            <a:endParaRPr lang="en-US" altLang="en-US" sz="800" dirty="0">
              <a:solidFill>
                <a:schemeClr val="tx1"/>
              </a:solidFill>
              <a:latin typeface="Tahoma" panose="020B0604030504040204" pitchFamily="34" charset="0"/>
              <a:ea typeface="Times New Roman" panose="02020603050405020304" pitchFamily="18" charset="0"/>
              <a:cs typeface="Arial" panose="020B0604020202020204" pitchFamily="34" charset="0"/>
            </a:endParaRPr>
          </a:p>
          <a:p>
            <a:pPr>
              <a:spcBef>
                <a:spcPct val="0"/>
              </a:spcBef>
              <a:buFontTx/>
              <a:buNone/>
            </a:pPr>
            <a:r>
              <a:rPr lang="en-US" altLang="en-US" sz="800" b="1" dirty="0">
                <a:solidFill>
                  <a:schemeClr val="tx1"/>
                </a:solidFill>
                <a:ea typeface="Times New Roman" panose="02020603050405020304" pitchFamily="18" charset="0"/>
                <a:cs typeface="Arial" panose="020B0604020202020204" pitchFamily="34" charset="0"/>
              </a:rPr>
              <a:t>t</a:t>
            </a:r>
            <a:endParaRPr lang="en-US" altLang="en-US" sz="1100" dirty="0">
              <a:solidFill>
                <a:schemeClr val="tx1"/>
              </a:solidFill>
              <a:latin typeface="Tahoma" panose="020B0604030504040204" pitchFamily="34" charset="0"/>
              <a:ea typeface="Times New Roman" panose="02020603050405020304" pitchFamily="18" charset="0"/>
              <a:cs typeface="Arial" panose="020B0604020202020204" pitchFamily="34" charset="0"/>
            </a:endParaRPr>
          </a:p>
          <a:p>
            <a:pPr>
              <a:spcBef>
                <a:spcPct val="0"/>
              </a:spcBef>
              <a:buFontTx/>
              <a:buNone/>
            </a:pPr>
            <a:r>
              <a:rPr lang="en-US" altLang="en-US" sz="800" b="1" dirty="0">
                <a:solidFill>
                  <a:schemeClr val="tx1"/>
                </a:solidFill>
                <a:ea typeface="Times New Roman" panose="02020603050405020304" pitchFamily="18" charset="0"/>
                <a:cs typeface="Arial" panose="020B0604020202020204" pitchFamily="34" charset="0"/>
              </a:rPr>
              <a:t>													</a:t>
            </a:r>
            <a:endParaRPr lang="en-US" altLang="en-US" sz="1800" dirty="0">
              <a:solidFill>
                <a:schemeClr val="tx1"/>
              </a:solidFill>
              <a:latin typeface="Tahoma" panose="020B060403050404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352480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305800" cy="4114800"/>
          </a:xfrm>
        </p:spPr>
        <p:txBody>
          <a:bodyPr/>
          <a:lstStyle/>
          <a:p>
            <a:pPr marL="0" indent="0">
              <a:buNone/>
            </a:pPr>
            <a:r>
              <a:rPr lang="en-US" sz="1600" b="1" u="sng" dirty="0"/>
              <a:t>Example #1:  Conventional or direct filter plant - Disinfection</a:t>
            </a:r>
            <a:endParaRPr lang="en-US" sz="1600" dirty="0"/>
          </a:p>
          <a:p>
            <a:pPr marL="0" indent="0">
              <a:buNone/>
            </a:pPr>
            <a:r>
              <a:rPr lang="en-US" sz="1600" dirty="0"/>
              <a:t> </a:t>
            </a:r>
          </a:p>
          <a:p>
            <a:pPr>
              <a:spcBef>
                <a:spcPct val="0"/>
              </a:spcBef>
            </a:pPr>
            <a:r>
              <a:rPr lang="en-US" altLang="en-US" sz="1600" dirty="0"/>
              <a:t>Let’s say the Peak Hourly Demand Flow for the day was 2000 gpm.  If the Peak Hourly Demand Flow during the tracer study was 1750 gpm, is this a problem? Why or why not?  </a:t>
            </a:r>
            <a:endParaRPr lang="en-US" altLang="en-US" sz="1600" dirty="0">
              <a:solidFill>
                <a:schemeClr val="tx1"/>
              </a:solidFill>
              <a:latin typeface="Tahoma" panose="020B0604030504040204" pitchFamily="34" charset="0"/>
              <a:cs typeface="Times New Roman" panose="02020603050405020304" pitchFamily="18" charset="0"/>
            </a:endParaRPr>
          </a:p>
          <a:p>
            <a:pPr>
              <a:spcBef>
                <a:spcPct val="0"/>
              </a:spcBef>
            </a:pPr>
            <a:endParaRPr lang="en-US" altLang="en-US" sz="1600" dirty="0">
              <a:solidFill>
                <a:schemeClr val="tx1"/>
              </a:solidFill>
              <a:latin typeface="Tahoma" panose="020B0604030504040204" pitchFamily="34" charset="0"/>
            </a:endParaRPr>
          </a:p>
          <a:p>
            <a:pPr>
              <a:spcBef>
                <a:spcPct val="0"/>
              </a:spcBef>
            </a:pPr>
            <a:r>
              <a:rPr lang="en-US" altLang="en-US" sz="1600" dirty="0"/>
              <a:t>What should you do if you answer “no” to either of the CT questions on the turbidity side of form?</a:t>
            </a:r>
          </a:p>
          <a:p>
            <a:pPr>
              <a:spcBef>
                <a:spcPct val="0"/>
              </a:spcBef>
            </a:pPr>
            <a:endParaRPr lang="en-US" altLang="en-US" sz="1600" dirty="0"/>
          </a:p>
          <a:p>
            <a:pPr>
              <a:spcBef>
                <a:spcPct val="0"/>
              </a:spcBef>
            </a:pPr>
            <a:r>
              <a:rPr lang="en-US" altLang="en-US" sz="1600" dirty="0"/>
              <a:t>“CTs met at all times?”</a:t>
            </a:r>
            <a:endParaRPr lang="en-US" altLang="en-US" sz="1600" b="1" u="sng" dirty="0">
              <a:solidFill>
                <a:srgbClr val="FF0000"/>
              </a:solidFill>
              <a:latin typeface="Tahoma" panose="020B0604030504040204" pitchFamily="34" charset="0"/>
              <a:cs typeface="Times New Roman" panose="02020603050405020304" pitchFamily="18" charset="0"/>
            </a:endParaRPr>
          </a:p>
          <a:p>
            <a:pPr lvl="1">
              <a:spcBef>
                <a:spcPct val="0"/>
              </a:spcBef>
              <a:buFont typeface="+mj-lt"/>
              <a:buAutoNum type="alphaLcParenR"/>
            </a:pPr>
            <a:r>
              <a:rPr lang="en-US" altLang="en-US" sz="1600" dirty="0">
                <a:ea typeface="+mn-ea"/>
                <a:cs typeface="+mn-cs"/>
              </a:rPr>
              <a:t>Call the state</a:t>
            </a:r>
          </a:p>
          <a:p>
            <a:pPr lvl="1">
              <a:spcBef>
                <a:spcPct val="0"/>
              </a:spcBef>
              <a:buFont typeface="+mj-lt"/>
              <a:buAutoNum type="alphaLcParenR"/>
            </a:pPr>
            <a:r>
              <a:rPr lang="en-US" altLang="en-US" sz="1600" dirty="0">
                <a:ea typeface="+mn-ea"/>
                <a:cs typeface="+mn-cs"/>
              </a:rPr>
              <a:t>Issue a boil water notice</a:t>
            </a:r>
          </a:p>
          <a:p>
            <a:pPr lvl="1">
              <a:spcBef>
                <a:spcPct val="0"/>
              </a:spcBef>
              <a:buFont typeface="+mj-lt"/>
              <a:buAutoNum type="alphaLcParenR"/>
            </a:pPr>
            <a:r>
              <a:rPr lang="en-US" altLang="en-US" sz="1600" dirty="0">
                <a:ea typeface="+mn-ea"/>
                <a:cs typeface="+mn-cs"/>
              </a:rPr>
              <a:t>Issue a public notice within 30 days</a:t>
            </a:r>
          </a:p>
          <a:p>
            <a:pPr lvl="1">
              <a:spcBef>
                <a:spcPct val="0"/>
              </a:spcBef>
              <a:buFont typeface="+mj-lt"/>
              <a:buAutoNum type="alphaLcParenR"/>
            </a:pPr>
            <a:r>
              <a:rPr lang="en-US" altLang="en-US" sz="1600" dirty="0">
                <a:ea typeface="+mn-ea"/>
                <a:cs typeface="+mn-cs"/>
              </a:rPr>
              <a:t>Both a &amp; c</a:t>
            </a:r>
          </a:p>
          <a:p>
            <a:pPr lvl="1">
              <a:spcBef>
                <a:spcPct val="0"/>
              </a:spcBef>
              <a:buFont typeface="Symbol" panose="05050102010706020507" pitchFamily="18" charset="2"/>
              <a:buChar char=""/>
            </a:pPr>
            <a:endParaRPr lang="en-US" altLang="en-US" sz="1600" dirty="0">
              <a:ea typeface="+mn-ea"/>
              <a:cs typeface="+mn-cs"/>
            </a:endParaRPr>
          </a:p>
          <a:p>
            <a:pPr>
              <a:spcBef>
                <a:spcPct val="0"/>
              </a:spcBef>
            </a:pPr>
            <a:r>
              <a:rPr lang="en-US" altLang="en-US" sz="1600" dirty="0"/>
              <a:t>“Residual at EP ≥ 0.2 ppm at all times?”  </a:t>
            </a:r>
            <a:endParaRPr lang="en-US" altLang="en-US" sz="1600" b="1" u="sng" dirty="0">
              <a:solidFill>
                <a:srgbClr val="FF0000"/>
              </a:solidFill>
              <a:latin typeface="Tahoma" panose="020B0604030504040204" pitchFamily="34" charset="0"/>
              <a:cs typeface="Times New Roman" panose="02020603050405020304" pitchFamily="18" charset="0"/>
            </a:endParaRPr>
          </a:p>
          <a:p>
            <a:pPr lvl="1">
              <a:spcBef>
                <a:spcPct val="0"/>
              </a:spcBef>
              <a:buFont typeface="+mj-lt"/>
              <a:buAutoNum type="alphaLcParenR"/>
            </a:pPr>
            <a:r>
              <a:rPr lang="en-US" altLang="en-US" sz="1600" dirty="0">
                <a:ea typeface="+mn-ea"/>
                <a:cs typeface="+mn-cs"/>
              </a:rPr>
              <a:t>Call the state</a:t>
            </a:r>
          </a:p>
          <a:p>
            <a:pPr lvl="1">
              <a:spcBef>
                <a:spcPct val="0"/>
              </a:spcBef>
              <a:buFont typeface="+mj-lt"/>
              <a:buAutoNum type="alphaLcParenR"/>
            </a:pPr>
            <a:r>
              <a:rPr lang="en-US" altLang="en-US" sz="1600" dirty="0">
                <a:ea typeface="+mn-ea"/>
                <a:cs typeface="+mn-cs"/>
              </a:rPr>
              <a:t>Issue a boil water notice</a:t>
            </a:r>
          </a:p>
          <a:p>
            <a:pPr lvl="1">
              <a:spcBef>
                <a:spcPct val="0"/>
              </a:spcBef>
              <a:buFont typeface="+mj-lt"/>
              <a:buAutoNum type="alphaLcParenR"/>
            </a:pPr>
            <a:r>
              <a:rPr lang="en-US" altLang="en-US" sz="1600" dirty="0">
                <a:ea typeface="+mn-ea"/>
                <a:cs typeface="+mn-cs"/>
              </a:rPr>
              <a:t>Issue a public notice within 30 days</a:t>
            </a:r>
          </a:p>
          <a:p>
            <a:pPr lvl="1">
              <a:spcBef>
                <a:spcPct val="0"/>
              </a:spcBef>
              <a:buFont typeface="+mj-lt"/>
              <a:buAutoNum type="alphaLcParenR"/>
            </a:pPr>
            <a:r>
              <a:rPr lang="en-US" altLang="en-US" sz="1600" dirty="0">
                <a:ea typeface="+mn-ea"/>
                <a:cs typeface="+mn-cs"/>
              </a:rPr>
              <a:t>Both a &amp; c</a:t>
            </a:r>
          </a:p>
          <a:p>
            <a:pPr lvl="1">
              <a:spcBef>
                <a:spcPct val="0"/>
              </a:spcBef>
            </a:pPr>
            <a:endParaRPr lang="en-US" altLang="en-US" sz="1600" dirty="0"/>
          </a:p>
        </p:txBody>
      </p:sp>
      <p:pic>
        <p:nvPicPr>
          <p:cNvPr id="4" name="Picture 3" descr="2 Minute Timer – 123Timer">
            <a:extLst>
              <a:ext uri="{FF2B5EF4-FFF2-40B4-BE49-F238E27FC236}">
                <a16:creationId xmlns:a16="http://schemas.microsoft.com/office/drawing/2014/main" id="{CE46DCE8-4098-494D-A23D-F8308D577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276600"/>
            <a:ext cx="205740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9615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305800" cy="4114800"/>
          </a:xfrm>
        </p:spPr>
        <p:txBody>
          <a:bodyPr/>
          <a:lstStyle/>
          <a:p>
            <a:pPr marL="0" indent="0">
              <a:buNone/>
            </a:pPr>
            <a:r>
              <a:rPr lang="en-US" sz="1600" b="1" u="sng" dirty="0"/>
              <a:t>Example #1:  Conventional or direct filter plant - Disinfection</a:t>
            </a:r>
            <a:endParaRPr lang="en-US" sz="1600" dirty="0"/>
          </a:p>
          <a:p>
            <a:pPr marL="0" indent="0">
              <a:buNone/>
            </a:pPr>
            <a:r>
              <a:rPr lang="en-US" sz="1600" dirty="0"/>
              <a:t> </a:t>
            </a:r>
          </a:p>
          <a:p>
            <a:pPr>
              <a:spcBef>
                <a:spcPct val="0"/>
              </a:spcBef>
            </a:pPr>
            <a:r>
              <a:rPr lang="en-US" altLang="en-US" sz="1600" dirty="0"/>
              <a:t>Let’s say the Peak Hourly Demand Flow for the day was 2000 gpm.  If the Peak Hourly Demand Flow during the tracer study was 1750 gpm, is this a problem? Why or why not?  </a:t>
            </a:r>
            <a:r>
              <a:rPr lang="en-US" altLang="en-US" sz="1600" b="1" u="sng" dirty="0">
                <a:solidFill>
                  <a:srgbClr val="FF0000"/>
                </a:solidFill>
                <a:latin typeface="Tahoma" panose="020B0604030504040204" pitchFamily="34" charset="0"/>
                <a:cs typeface="Times New Roman" panose="02020603050405020304" pitchFamily="18" charset="0"/>
              </a:rPr>
              <a:t>Yes this is a problem – flow cannot exceed 10% of tracer study flow.  10% x 1750 gpm = 175 gpm.  1750 + 175 = 1925 gpm.  Therefore flow cannot be &gt;1925 gpm or else a new tracer study is needed.</a:t>
            </a:r>
            <a:r>
              <a:rPr lang="en-US" altLang="en-US" sz="1600" dirty="0">
                <a:solidFill>
                  <a:schemeClr val="tx1"/>
                </a:solidFill>
                <a:latin typeface="Tahoma" panose="020B0604030504040204" pitchFamily="34" charset="0"/>
                <a:cs typeface="Times New Roman" panose="02020603050405020304" pitchFamily="18" charset="0"/>
              </a:rPr>
              <a:t> </a:t>
            </a:r>
          </a:p>
          <a:p>
            <a:pPr>
              <a:spcBef>
                <a:spcPct val="0"/>
              </a:spcBef>
            </a:pPr>
            <a:endParaRPr lang="en-US" altLang="en-US" sz="1600" dirty="0">
              <a:solidFill>
                <a:schemeClr val="tx1"/>
              </a:solidFill>
              <a:latin typeface="Tahoma" panose="020B0604030504040204" pitchFamily="34" charset="0"/>
            </a:endParaRPr>
          </a:p>
          <a:p>
            <a:pPr>
              <a:spcBef>
                <a:spcPct val="0"/>
              </a:spcBef>
            </a:pPr>
            <a:r>
              <a:rPr lang="en-US" altLang="en-US" sz="1600" dirty="0"/>
              <a:t>What should you do if you answer “no” to either of the CT questions on the turbidity side of form?</a:t>
            </a:r>
          </a:p>
          <a:p>
            <a:pPr>
              <a:spcBef>
                <a:spcPct val="0"/>
              </a:spcBef>
            </a:pPr>
            <a:endParaRPr lang="en-US" altLang="en-US" sz="1600" dirty="0"/>
          </a:p>
          <a:p>
            <a:pPr>
              <a:spcBef>
                <a:spcPct val="0"/>
              </a:spcBef>
            </a:pPr>
            <a:r>
              <a:rPr lang="en-US" altLang="en-US" sz="1600" dirty="0"/>
              <a:t>“CTs met at all times?”  </a:t>
            </a:r>
            <a:r>
              <a:rPr lang="en-US" altLang="en-US" sz="1600" b="1" u="sng" dirty="0">
                <a:solidFill>
                  <a:srgbClr val="FF0000"/>
                </a:solidFill>
                <a:latin typeface="Tahoma" panose="020B0604030504040204" pitchFamily="34" charset="0"/>
                <a:cs typeface="Times New Roman" panose="02020603050405020304" pitchFamily="18" charset="0"/>
              </a:rPr>
              <a:t>a</a:t>
            </a:r>
          </a:p>
          <a:p>
            <a:pPr lvl="1">
              <a:spcBef>
                <a:spcPct val="0"/>
              </a:spcBef>
              <a:buFont typeface="+mj-lt"/>
              <a:buAutoNum type="alphaLcParenR"/>
            </a:pPr>
            <a:r>
              <a:rPr lang="en-US" altLang="en-US" sz="1600" dirty="0">
                <a:ea typeface="+mn-ea"/>
                <a:cs typeface="+mn-cs"/>
              </a:rPr>
              <a:t>Call the state</a:t>
            </a:r>
          </a:p>
          <a:p>
            <a:pPr lvl="1">
              <a:spcBef>
                <a:spcPct val="0"/>
              </a:spcBef>
              <a:buFont typeface="+mj-lt"/>
              <a:buAutoNum type="alphaLcParenR"/>
            </a:pPr>
            <a:r>
              <a:rPr lang="en-US" altLang="en-US" sz="1600" dirty="0">
                <a:ea typeface="+mn-ea"/>
                <a:cs typeface="+mn-cs"/>
              </a:rPr>
              <a:t>Issue a boil water notice</a:t>
            </a:r>
          </a:p>
          <a:p>
            <a:pPr lvl="1">
              <a:spcBef>
                <a:spcPct val="0"/>
              </a:spcBef>
              <a:buFont typeface="+mj-lt"/>
              <a:buAutoNum type="alphaLcParenR"/>
            </a:pPr>
            <a:r>
              <a:rPr lang="en-US" altLang="en-US" sz="1600" dirty="0">
                <a:ea typeface="+mn-ea"/>
                <a:cs typeface="+mn-cs"/>
              </a:rPr>
              <a:t>Issue a public notice within 30 days</a:t>
            </a:r>
          </a:p>
          <a:p>
            <a:pPr lvl="1">
              <a:spcBef>
                <a:spcPct val="0"/>
              </a:spcBef>
              <a:buFont typeface="+mj-lt"/>
              <a:buAutoNum type="alphaLcParenR"/>
            </a:pPr>
            <a:r>
              <a:rPr lang="en-US" altLang="en-US" sz="1600" dirty="0">
                <a:ea typeface="+mn-ea"/>
                <a:cs typeface="+mn-cs"/>
              </a:rPr>
              <a:t>Both a &amp; c</a:t>
            </a:r>
          </a:p>
          <a:p>
            <a:pPr lvl="1">
              <a:spcBef>
                <a:spcPct val="0"/>
              </a:spcBef>
              <a:buFont typeface="Symbol" panose="05050102010706020507" pitchFamily="18" charset="2"/>
              <a:buChar char=""/>
            </a:pPr>
            <a:endParaRPr lang="en-US" altLang="en-US" sz="1600" dirty="0">
              <a:ea typeface="+mn-ea"/>
              <a:cs typeface="+mn-cs"/>
            </a:endParaRPr>
          </a:p>
          <a:p>
            <a:pPr>
              <a:spcBef>
                <a:spcPct val="0"/>
              </a:spcBef>
            </a:pPr>
            <a:r>
              <a:rPr lang="en-US" altLang="en-US" sz="1600" dirty="0"/>
              <a:t>“Residual at EP ≥ 0.2 ppm at all times?”  </a:t>
            </a:r>
            <a:r>
              <a:rPr lang="en-US" altLang="en-US" sz="1600" b="1" u="sng" dirty="0">
                <a:solidFill>
                  <a:srgbClr val="FF0000"/>
                </a:solidFill>
                <a:latin typeface="Tahoma" panose="020B0604030504040204" pitchFamily="34" charset="0"/>
                <a:cs typeface="Times New Roman" panose="02020603050405020304" pitchFamily="18" charset="0"/>
              </a:rPr>
              <a:t>a</a:t>
            </a:r>
          </a:p>
          <a:p>
            <a:pPr lvl="1">
              <a:spcBef>
                <a:spcPct val="0"/>
              </a:spcBef>
              <a:buFont typeface="+mj-lt"/>
              <a:buAutoNum type="alphaLcParenR"/>
            </a:pPr>
            <a:r>
              <a:rPr lang="en-US" altLang="en-US" sz="1600" dirty="0">
                <a:ea typeface="+mn-ea"/>
                <a:cs typeface="+mn-cs"/>
              </a:rPr>
              <a:t>Call the state</a:t>
            </a:r>
          </a:p>
          <a:p>
            <a:pPr lvl="1">
              <a:spcBef>
                <a:spcPct val="0"/>
              </a:spcBef>
              <a:buFont typeface="+mj-lt"/>
              <a:buAutoNum type="alphaLcParenR"/>
            </a:pPr>
            <a:r>
              <a:rPr lang="en-US" altLang="en-US" sz="1600" dirty="0">
                <a:ea typeface="+mn-ea"/>
                <a:cs typeface="+mn-cs"/>
              </a:rPr>
              <a:t>Issue a boil water notice</a:t>
            </a:r>
          </a:p>
          <a:p>
            <a:pPr lvl="1">
              <a:spcBef>
                <a:spcPct val="0"/>
              </a:spcBef>
              <a:buFont typeface="+mj-lt"/>
              <a:buAutoNum type="alphaLcParenR"/>
            </a:pPr>
            <a:r>
              <a:rPr lang="en-US" altLang="en-US" sz="1600" dirty="0">
                <a:ea typeface="+mn-ea"/>
                <a:cs typeface="+mn-cs"/>
              </a:rPr>
              <a:t>Issue a public notice within 30 days</a:t>
            </a:r>
          </a:p>
          <a:p>
            <a:pPr lvl="1">
              <a:spcBef>
                <a:spcPct val="0"/>
              </a:spcBef>
              <a:buFont typeface="+mj-lt"/>
              <a:buAutoNum type="alphaLcParenR"/>
            </a:pPr>
            <a:r>
              <a:rPr lang="en-US" altLang="en-US" sz="1600" dirty="0">
                <a:ea typeface="+mn-ea"/>
                <a:cs typeface="+mn-cs"/>
              </a:rPr>
              <a:t>Both a &amp; c</a:t>
            </a:r>
          </a:p>
          <a:p>
            <a:pPr lvl="1">
              <a:spcBef>
                <a:spcPct val="0"/>
              </a:spcBef>
            </a:pPr>
            <a:endParaRPr lang="en-US" altLang="en-US" sz="1600" dirty="0"/>
          </a:p>
        </p:txBody>
      </p:sp>
    </p:spTree>
    <p:extLst>
      <p:ext uri="{BB962C8B-B14F-4D97-AF65-F5344CB8AC3E}">
        <p14:creationId xmlns:p14="http://schemas.microsoft.com/office/powerpoint/2010/main" val="1149470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26EE102F-F56A-4D25-A6EC-7C46FEB25007}"/>
              </a:ext>
            </a:extLst>
          </p:cNvPr>
          <p:cNvSpPr>
            <a:spLocks noGrp="1" noChangeArrowheads="1"/>
          </p:cNvSpPr>
          <p:nvPr>
            <p:ph type="title"/>
          </p:nvPr>
        </p:nvSpPr>
        <p:spPr/>
        <p:txBody>
          <a:bodyPr/>
          <a:lstStyle/>
          <a:p>
            <a:r>
              <a:rPr lang="en-US" altLang="en-US" dirty="0">
                <a:solidFill>
                  <a:schemeClr val="tx1"/>
                </a:solidFill>
              </a:rPr>
              <a:t>Exercise #6 – Example 2</a:t>
            </a:r>
          </a:p>
        </p:txBody>
      </p:sp>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p:txBody>
          <a:bodyPr/>
          <a:lstStyle/>
          <a:p>
            <a:r>
              <a:rPr lang="en-US" altLang="en-US" dirty="0">
                <a:solidFill>
                  <a:schemeClr val="tx1"/>
                </a:solidFill>
              </a:rPr>
              <a:t>Filling out the monthly surface water quality operating report for a </a:t>
            </a:r>
            <a:r>
              <a:rPr lang="en-US" altLang="en-US" u="sng" dirty="0">
                <a:solidFill>
                  <a:schemeClr val="tx1"/>
                </a:solidFill>
              </a:rPr>
              <a:t>2.0-log slow sand plant</a:t>
            </a:r>
          </a:p>
        </p:txBody>
      </p:sp>
    </p:spTree>
    <p:extLst>
      <p:ext uri="{BB962C8B-B14F-4D97-AF65-F5344CB8AC3E}">
        <p14:creationId xmlns:p14="http://schemas.microsoft.com/office/powerpoint/2010/main" val="28165962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229600" cy="4114800"/>
          </a:xfrm>
        </p:spPr>
        <p:txBody>
          <a:bodyPr/>
          <a:lstStyle/>
          <a:p>
            <a:pPr marL="0" indent="0">
              <a:buNone/>
            </a:pPr>
            <a:r>
              <a:rPr lang="en-US" sz="1800" b="1" u="sng" dirty="0"/>
              <a:t>Example #2:  Slow sand filter plant - Turbidity</a:t>
            </a:r>
            <a:endParaRPr lang="en-US" sz="1400" dirty="0"/>
          </a:p>
          <a:p>
            <a:pPr marL="0" indent="0">
              <a:buNone/>
            </a:pPr>
            <a:r>
              <a:rPr lang="en-US" sz="1800" dirty="0"/>
              <a:t> </a:t>
            </a:r>
          </a:p>
          <a:p>
            <a:pPr lvl="0"/>
            <a:r>
              <a:rPr lang="en-US" sz="1800" dirty="0"/>
              <a:t>Use the data in the graph to record the daily combined filter effluent turbidity on the first day of the month of the slow sand monthly reporting form.  Which column should it be reported in and why?</a:t>
            </a:r>
          </a:p>
          <a:p>
            <a:r>
              <a:rPr lang="en-US" sz="1800" dirty="0"/>
              <a:t> What number should be entered in the “Highest Reading of the Day (NTU)” column? </a:t>
            </a:r>
          </a:p>
          <a:p>
            <a:pPr lvl="0"/>
            <a:endParaRPr lang="en-US" sz="1600" dirty="0"/>
          </a:p>
        </p:txBody>
      </p:sp>
      <p:pic>
        <p:nvPicPr>
          <p:cNvPr id="39938" name="Picture 2" descr="2 Minute Timer – 123Timer">
            <a:extLst>
              <a:ext uri="{FF2B5EF4-FFF2-40B4-BE49-F238E27FC236}">
                <a16:creationId xmlns:a16="http://schemas.microsoft.com/office/drawing/2014/main" id="{F940CE88-2F9D-422C-A867-9860F9B9FE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09784"/>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06C3A80-C34C-43FC-9B67-65EADEC9BA81}"/>
              </a:ext>
            </a:extLst>
          </p:cNvPr>
          <p:cNvPicPr>
            <a:picLocks noChangeAspect="1"/>
          </p:cNvPicPr>
          <p:nvPr/>
        </p:nvPicPr>
        <p:blipFill>
          <a:blip r:embed="rId3"/>
          <a:stretch>
            <a:fillRect/>
          </a:stretch>
        </p:blipFill>
        <p:spPr>
          <a:xfrm>
            <a:off x="2209800" y="2321083"/>
            <a:ext cx="6937618" cy="4536918"/>
          </a:xfrm>
          <a:prstGeom prst="rect">
            <a:avLst/>
          </a:prstGeom>
        </p:spPr>
      </p:pic>
    </p:spTree>
    <p:extLst>
      <p:ext uri="{BB962C8B-B14F-4D97-AF65-F5344CB8AC3E}">
        <p14:creationId xmlns:p14="http://schemas.microsoft.com/office/powerpoint/2010/main" val="11759970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229600" cy="4114800"/>
          </a:xfrm>
        </p:spPr>
        <p:txBody>
          <a:bodyPr/>
          <a:lstStyle/>
          <a:p>
            <a:pPr marL="0" indent="0">
              <a:buNone/>
            </a:pPr>
            <a:r>
              <a:rPr lang="en-US" sz="1800" b="1" u="sng" dirty="0"/>
              <a:t>Example #2:  Slow sand filter plant - Turbidity</a:t>
            </a:r>
            <a:endParaRPr lang="en-US" sz="1400" dirty="0"/>
          </a:p>
          <a:p>
            <a:pPr marL="0" indent="0">
              <a:buNone/>
            </a:pPr>
            <a:r>
              <a:rPr lang="en-US" sz="1800" dirty="0"/>
              <a:t> </a:t>
            </a:r>
          </a:p>
          <a:p>
            <a:r>
              <a:rPr lang="en-US" sz="1800" dirty="0"/>
              <a:t>Use the data in the graph to record the daily combined filter effluent turbidity on the first day of the month of the slow sand monthly reporting form.  Which column should it be reported in and why? </a:t>
            </a:r>
            <a:r>
              <a:rPr lang="en-US" altLang="en-US" sz="1800" b="1" u="sng" dirty="0">
                <a:solidFill>
                  <a:srgbClr val="FF0000"/>
                </a:solidFill>
                <a:latin typeface="Tahoma" panose="020B0604030504040204" pitchFamily="34" charset="0"/>
              </a:rPr>
              <a:t>Any of the columns is fine to use.  Most people use the column that is closest to the time they observed the turbidity</a:t>
            </a:r>
            <a:endParaRPr lang="en-US" altLang="en-US" sz="1400" u="sng" dirty="0">
              <a:solidFill>
                <a:srgbClr val="FF0000"/>
              </a:solidFill>
              <a:latin typeface="Tahoma" panose="020B0604030504040204" pitchFamily="34" charset="0"/>
              <a:cs typeface="Times New Roman" panose="02020603050405020304" pitchFamily="18" charset="0"/>
            </a:endParaRPr>
          </a:p>
          <a:p>
            <a:pPr lvl="0"/>
            <a:endParaRPr lang="en-US" sz="1800" dirty="0"/>
          </a:p>
          <a:p>
            <a:r>
              <a:rPr lang="en-US" sz="1800" dirty="0"/>
              <a:t> What number should be entered in the “Highest Reading of the Day (NTU)” column? </a:t>
            </a:r>
            <a:r>
              <a:rPr lang="en-US" sz="1800" b="1" u="sng" dirty="0">
                <a:solidFill>
                  <a:srgbClr val="FF0000"/>
                </a:solidFill>
              </a:rPr>
              <a:t>1.2 NTU</a:t>
            </a:r>
            <a:endParaRPr lang="en-US" sz="1800" dirty="0"/>
          </a:p>
          <a:p>
            <a:pPr lvl="0"/>
            <a:endParaRPr lang="en-US" sz="1600" dirty="0"/>
          </a:p>
        </p:txBody>
      </p:sp>
      <p:pic>
        <p:nvPicPr>
          <p:cNvPr id="2" name="Picture 1">
            <a:extLst>
              <a:ext uri="{FF2B5EF4-FFF2-40B4-BE49-F238E27FC236}">
                <a16:creationId xmlns:a16="http://schemas.microsoft.com/office/drawing/2014/main" id="{EB2DFE64-9FF1-4E87-B04C-73D8696F3549}"/>
              </a:ext>
            </a:extLst>
          </p:cNvPr>
          <p:cNvPicPr>
            <a:picLocks noChangeAspect="1"/>
          </p:cNvPicPr>
          <p:nvPr/>
        </p:nvPicPr>
        <p:blipFill>
          <a:blip r:embed="rId2"/>
          <a:stretch>
            <a:fillRect/>
          </a:stretch>
        </p:blipFill>
        <p:spPr>
          <a:xfrm>
            <a:off x="838200" y="3505200"/>
            <a:ext cx="7620000" cy="2236640"/>
          </a:xfrm>
          <a:prstGeom prst="rect">
            <a:avLst/>
          </a:prstGeom>
        </p:spPr>
      </p:pic>
    </p:spTree>
    <p:extLst>
      <p:ext uri="{BB962C8B-B14F-4D97-AF65-F5344CB8AC3E}">
        <p14:creationId xmlns:p14="http://schemas.microsoft.com/office/powerpoint/2010/main" val="365789344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229600" cy="4114800"/>
          </a:xfrm>
        </p:spPr>
        <p:txBody>
          <a:bodyPr/>
          <a:lstStyle/>
          <a:p>
            <a:pPr marL="0" indent="0">
              <a:buNone/>
            </a:pPr>
            <a:r>
              <a:rPr lang="en-US" sz="1800" b="1" u="sng" dirty="0"/>
              <a:t>Example #2:  Slow sand filter plant - Turbidity</a:t>
            </a:r>
            <a:endParaRPr lang="en-US" sz="1400" dirty="0"/>
          </a:p>
          <a:p>
            <a:pPr marL="0" indent="0">
              <a:buNone/>
            </a:pPr>
            <a:r>
              <a:rPr lang="en-US" sz="1800" dirty="0"/>
              <a:t> </a:t>
            </a:r>
          </a:p>
          <a:p>
            <a:pPr>
              <a:spcBef>
                <a:spcPct val="0"/>
              </a:spcBef>
            </a:pPr>
            <a:r>
              <a:rPr lang="en-US" altLang="en-US" sz="1800" dirty="0"/>
              <a:t>Let’s say your plant runs everyday and you have turbidity readings filled in once a day for all 31 days of the month.  How many readings could you have that were &gt; 1 NTU and still meet the requirement of 95% of readings being ≤ 1 NTU?   </a:t>
            </a:r>
            <a:endParaRPr lang="en-US" altLang="en-US" sz="1600" b="1" u="sng" dirty="0">
              <a:solidFill>
                <a:srgbClr val="FF0000"/>
              </a:solidFill>
              <a:latin typeface="Tahoma" panose="020B0604030504040204" pitchFamily="34" charset="0"/>
              <a:cs typeface="Times New Roman" panose="02020603050405020304" pitchFamily="18" charset="0"/>
            </a:endParaRPr>
          </a:p>
          <a:p>
            <a:pPr>
              <a:spcBef>
                <a:spcPct val="0"/>
              </a:spcBef>
            </a:pPr>
            <a:endParaRPr lang="en-US" altLang="en-US" sz="1100" dirty="0">
              <a:solidFill>
                <a:schemeClr val="tx1"/>
              </a:solidFill>
              <a:latin typeface="Tahoma" panose="020B0604030504040204" pitchFamily="34" charset="0"/>
            </a:endParaRPr>
          </a:p>
          <a:p>
            <a:pPr>
              <a:spcBef>
                <a:spcPct val="0"/>
              </a:spcBef>
            </a:pPr>
            <a:r>
              <a:rPr lang="en-US" altLang="en-US" sz="1800" dirty="0"/>
              <a:t>What should you do if you answer “no” to the turbidity question “All readings ≤ 5 NTU?” on the bottom of the form?   </a:t>
            </a:r>
            <a:endParaRPr lang="en-US" altLang="en-US" sz="1100" dirty="0">
              <a:solidFill>
                <a:schemeClr val="tx1"/>
              </a:solidFill>
              <a:latin typeface="Tahoma" panose="020B0604030504040204" pitchFamily="34" charset="0"/>
            </a:endParaRPr>
          </a:p>
          <a:p>
            <a:pPr marL="800100" lvl="1" indent="-342900">
              <a:buFont typeface="+mj-lt"/>
              <a:buAutoNum type="alphaLcParenR"/>
            </a:pPr>
            <a:r>
              <a:rPr lang="en-US" altLang="en-US" sz="1600" dirty="0"/>
              <a:t>Call the state</a:t>
            </a:r>
          </a:p>
          <a:p>
            <a:pPr marL="800100" lvl="1" indent="-342900">
              <a:buFont typeface="+mj-lt"/>
              <a:buAutoNum type="alphaLcParenR"/>
            </a:pPr>
            <a:r>
              <a:rPr lang="en-US" altLang="en-US" sz="1600" dirty="0"/>
              <a:t>Issue a boil water notice</a:t>
            </a:r>
          </a:p>
          <a:p>
            <a:pPr marL="800100" lvl="1" indent="-342900">
              <a:buFont typeface="+mj-lt"/>
              <a:buAutoNum type="alphaLcParenR"/>
            </a:pPr>
            <a:r>
              <a:rPr lang="en-US" altLang="en-US" sz="1600" dirty="0"/>
              <a:t>Issue a public notice within 30 days</a:t>
            </a:r>
          </a:p>
          <a:p>
            <a:pPr marL="800100" lvl="1" indent="-342900">
              <a:buFont typeface="+mj-lt"/>
              <a:buAutoNum type="alphaLcParenR"/>
            </a:pPr>
            <a:r>
              <a:rPr lang="en-US" altLang="en-US" sz="1600" dirty="0"/>
              <a:t>Both a &amp; c</a:t>
            </a:r>
          </a:p>
        </p:txBody>
      </p:sp>
      <p:pic>
        <p:nvPicPr>
          <p:cNvPr id="3" name="Picture 2" descr="2 Minute Timer – 123Timer">
            <a:extLst>
              <a:ext uri="{FF2B5EF4-FFF2-40B4-BE49-F238E27FC236}">
                <a16:creationId xmlns:a16="http://schemas.microsoft.com/office/drawing/2014/main" id="{EB8AD3F6-61D6-42F6-AA24-148A860B9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480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2056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229600" cy="4114800"/>
          </a:xfrm>
        </p:spPr>
        <p:txBody>
          <a:bodyPr/>
          <a:lstStyle/>
          <a:p>
            <a:pPr marL="0" indent="0">
              <a:buNone/>
            </a:pPr>
            <a:r>
              <a:rPr lang="en-US" sz="1800" b="1" u="sng" dirty="0"/>
              <a:t>Example #2:  Slow sand filter plant - Turbidity</a:t>
            </a:r>
            <a:endParaRPr lang="en-US" sz="1400" dirty="0"/>
          </a:p>
          <a:p>
            <a:pPr marL="0" indent="0">
              <a:buNone/>
            </a:pPr>
            <a:r>
              <a:rPr lang="en-US" sz="1800" dirty="0"/>
              <a:t> </a:t>
            </a:r>
          </a:p>
          <a:p>
            <a:pPr>
              <a:spcBef>
                <a:spcPct val="0"/>
              </a:spcBef>
            </a:pPr>
            <a:r>
              <a:rPr lang="en-US" altLang="en-US" sz="1800" dirty="0"/>
              <a:t>Let’s say your plant runs everyday and you have turbidity readings filled in once a day for all 31 days of the month.  How many readings could you have that were &gt; 1 NTU and still meet the requirement of 95% of readings being ≤ 1 NTU?   </a:t>
            </a:r>
            <a:r>
              <a:rPr lang="en-US" altLang="en-US" sz="1600" b="1" u="sng" dirty="0">
                <a:solidFill>
                  <a:srgbClr val="FF0000"/>
                </a:solidFill>
                <a:latin typeface="Tahoma" panose="020B0604030504040204" pitchFamily="34" charset="0"/>
                <a:cs typeface="Times New Roman" panose="02020603050405020304" pitchFamily="18" charset="0"/>
              </a:rPr>
              <a:t>1 out of the 31 readings total.  5% x 31 = 1.6</a:t>
            </a:r>
          </a:p>
          <a:p>
            <a:pPr>
              <a:spcBef>
                <a:spcPct val="0"/>
              </a:spcBef>
            </a:pPr>
            <a:endParaRPr lang="en-US" altLang="en-US" sz="1100" dirty="0">
              <a:solidFill>
                <a:schemeClr val="tx1"/>
              </a:solidFill>
              <a:latin typeface="Tahoma" panose="020B0604030504040204" pitchFamily="34" charset="0"/>
            </a:endParaRPr>
          </a:p>
          <a:p>
            <a:pPr>
              <a:spcBef>
                <a:spcPct val="0"/>
              </a:spcBef>
            </a:pPr>
            <a:r>
              <a:rPr lang="en-US" altLang="en-US" sz="1800" dirty="0"/>
              <a:t>What should you do if you answer “no” to the turbidity question “All readings ≤ 5 NTU?” on the bottom of the form?   </a:t>
            </a:r>
            <a:r>
              <a:rPr lang="en-US" altLang="en-US" sz="1600" b="1" u="sng" dirty="0">
                <a:solidFill>
                  <a:srgbClr val="FF0000"/>
                </a:solidFill>
                <a:latin typeface="Tahoma" panose="020B0604030504040204" pitchFamily="34" charset="0"/>
                <a:cs typeface="Times New Roman" panose="02020603050405020304" pitchFamily="18" charset="0"/>
              </a:rPr>
              <a:t>a</a:t>
            </a:r>
            <a:endParaRPr lang="en-US" altLang="en-US" sz="1100" dirty="0">
              <a:solidFill>
                <a:schemeClr val="tx1"/>
              </a:solidFill>
              <a:latin typeface="Tahoma" panose="020B0604030504040204" pitchFamily="34" charset="0"/>
            </a:endParaRPr>
          </a:p>
          <a:p>
            <a:pPr marL="800100" lvl="1" indent="-342900">
              <a:buFont typeface="+mj-lt"/>
              <a:buAutoNum type="alphaLcParenR"/>
            </a:pPr>
            <a:r>
              <a:rPr lang="en-US" altLang="en-US" sz="1600" dirty="0"/>
              <a:t>Call the state</a:t>
            </a:r>
          </a:p>
          <a:p>
            <a:pPr marL="800100" lvl="1" indent="-342900">
              <a:buFont typeface="+mj-lt"/>
              <a:buAutoNum type="alphaLcParenR"/>
            </a:pPr>
            <a:r>
              <a:rPr lang="en-US" altLang="en-US" sz="1600" dirty="0"/>
              <a:t>Issue a boil water notice</a:t>
            </a:r>
          </a:p>
          <a:p>
            <a:pPr marL="800100" lvl="1" indent="-342900">
              <a:buFont typeface="+mj-lt"/>
              <a:buAutoNum type="alphaLcParenR"/>
            </a:pPr>
            <a:r>
              <a:rPr lang="en-US" altLang="en-US" sz="1600" dirty="0"/>
              <a:t>Issue a public notice within 30 days</a:t>
            </a:r>
          </a:p>
          <a:p>
            <a:pPr marL="800100" lvl="1" indent="-342900">
              <a:buFont typeface="+mj-lt"/>
              <a:buAutoNum type="alphaLcParenR"/>
            </a:pPr>
            <a:r>
              <a:rPr lang="en-US" altLang="en-US" sz="1600" dirty="0"/>
              <a:t>Both a &amp; c</a:t>
            </a:r>
          </a:p>
        </p:txBody>
      </p:sp>
    </p:spTree>
    <p:extLst>
      <p:ext uri="{BB962C8B-B14F-4D97-AF65-F5344CB8AC3E}">
        <p14:creationId xmlns:p14="http://schemas.microsoft.com/office/powerpoint/2010/main" val="40856572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305800" cy="4114800"/>
          </a:xfrm>
        </p:spPr>
        <p:txBody>
          <a:bodyPr/>
          <a:lstStyle/>
          <a:p>
            <a:pPr marL="0" indent="0">
              <a:buNone/>
            </a:pPr>
            <a:r>
              <a:rPr lang="en-US" sz="2000" b="1" u="sng" dirty="0"/>
              <a:t>Example #2:  Slow sand filter plant - Disinfection</a:t>
            </a:r>
            <a:endParaRPr lang="en-US" sz="1600" dirty="0"/>
          </a:p>
          <a:p>
            <a:pPr marL="0" indent="0">
              <a:buNone/>
            </a:pPr>
            <a:r>
              <a:rPr lang="en-US" sz="2400" dirty="0"/>
              <a:t> </a:t>
            </a:r>
          </a:p>
          <a:p>
            <a:pPr>
              <a:spcBef>
                <a:spcPct val="0"/>
              </a:spcBef>
            </a:pPr>
            <a:r>
              <a:rPr lang="en-US" altLang="en-US" sz="2400" dirty="0"/>
              <a:t>Use the following parameters to calculate the CTs achieved at a 2.0-log slow sand plant and fill it in on the form on first day of the month:</a:t>
            </a:r>
          </a:p>
          <a:p>
            <a:pPr lvl="1">
              <a:spcBef>
                <a:spcPct val="0"/>
              </a:spcBef>
            </a:pPr>
            <a:r>
              <a:rPr lang="en-US" altLang="en-US" sz="1800" dirty="0"/>
              <a:t>Free chlorine residual:	 0.3 ppm</a:t>
            </a:r>
          </a:p>
          <a:p>
            <a:pPr lvl="1">
              <a:spcBef>
                <a:spcPct val="0"/>
              </a:spcBef>
              <a:spcAft>
                <a:spcPts val="600"/>
              </a:spcAft>
            </a:pPr>
            <a:r>
              <a:rPr lang="en-US" altLang="en-US" sz="1800" dirty="0"/>
              <a:t>Contact time:		 60 minutes</a:t>
            </a:r>
          </a:p>
          <a:p>
            <a:pPr>
              <a:spcBef>
                <a:spcPts val="0"/>
              </a:spcBef>
              <a:spcAft>
                <a:spcPts val="600"/>
              </a:spcAft>
            </a:pPr>
            <a:r>
              <a:rPr lang="en-US" altLang="en-US" sz="2400" dirty="0"/>
              <a:t>Use the chart to calculate peak hour demand.</a:t>
            </a:r>
          </a:p>
          <a:p>
            <a:pPr>
              <a:spcBef>
                <a:spcPct val="0"/>
              </a:spcBef>
            </a:pPr>
            <a:r>
              <a:rPr lang="en-US" altLang="en-US" sz="2400" dirty="0"/>
              <a:t>Use the following parameters to calculate the CTs required using the EPA tables from Exercise 5 and fill it in on the form:</a:t>
            </a:r>
          </a:p>
          <a:p>
            <a:pPr lvl="1">
              <a:spcBef>
                <a:spcPct val="0"/>
              </a:spcBef>
            </a:pPr>
            <a:r>
              <a:rPr lang="en-US" altLang="en-US" sz="1800" dirty="0"/>
              <a:t>Temp:	9°C</a:t>
            </a:r>
          </a:p>
          <a:p>
            <a:pPr lvl="1">
              <a:spcBef>
                <a:spcPct val="0"/>
              </a:spcBef>
            </a:pPr>
            <a:r>
              <a:rPr lang="en-US" altLang="en-US" sz="1800" dirty="0"/>
              <a:t>pH:	7.8</a:t>
            </a:r>
          </a:p>
          <a:p>
            <a:pPr lvl="1">
              <a:spcBef>
                <a:spcPct val="0"/>
              </a:spcBef>
            </a:pPr>
            <a:endParaRPr lang="en-US" altLang="en-US" sz="1800" dirty="0"/>
          </a:p>
          <a:p>
            <a:pPr>
              <a:spcBef>
                <a:spcPct val="0"/>
              </a:spcBef>
            </a:pPr>
            <a:r>
              <a:rPr lang="en-US" altLang="en-US" sz="2200" dirty="0"/>
              <a:t>Are CTs met for this day?</a:t>
            </a:r>
          </a:p>
          <a:p>
            <a:pPr>
              <a:spcBef>
                <a:spcPct val="0"/>
              </a:spcBef>
            </a:pPr>
            <a:endParaRPr lang="en-US" altLang="en-US" sz="2200" dirty="0"/>
          </a:p>
          <a:p>
            <a:pPr marL="0" indent="0">
              <a:spcBef>
                <a:spcPct val="0"/>
              </a:spcBef>
              <a:buNone/>
            </a:pPr>
            <a:endParaRPr lang="en-US" altLang="en-US" sz="2200" dirty="0"/>
          </a:p>
        </p:txBody>
      </p:sp>
      <p:pic>
        <p:nvPicPr>
          <p:cNvPr id="59394" name="Picture 2" descr="5 Minute Timer – 123Timer">
            <a:extLst>
              <a:ext uri="{FF2B5EF4-FFF2-40B4-BE49-F238E27FC236}">
                <a16:creationId xmlns:a16="http://schemas.microsoft.com/office/drawing/2014/main" id="{209AD395-20D7-4E04-ABBB-8EB2BDFCB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1" y="4416425"/>
            <a:ext cx="1765300"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2062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69900" y="254000"/>
            <a:ext cx="8305800" cy="4114800"/>
          </a:xfrm>
        </p:spPr>
        <p:txBody>
          <a:bodyPr/>
          <a:lstStyle/>
          <a:p>
            <a:pPr marL="0" indent="0">
              <a:buNone/>
            </a:pPr>
            <a:r>
              <a:rPr lang="en-US" sz="1800" b="1" u="sng" dirty="0"/>
              <a:t>Example #2:  Slow sand filter plant - Disinfection</a:t>
            </a:r>
          </a:p>
          <a:p>
            <a:pPr marL="0" indent="0">
              <a:buNone/>
            </a:pPr>
            <a:endParaRPr lang="en-US" sz="1400" dirty="0"/>
          </a:p>
          <a:p>
            <a:r>
              <a:rPr lang="en-US" altLang="en-US" sz="2000" dirty="0"/>
              <a:t>Use the following parameters to calculate the CTs achieved at a 2.0-log slow sand plant and fill it in on the form on first day of the month:</a:t>
            </a:r>
          </a:p>
          <a:p>
            <a:pPr lvl="1">
              <a:spcBef>
                <a:spcPct val="0"/>
              </a:spcBef>
            </a:pPr>
            <a:r>
              <a:rPr lang="en-US" altLang="en-US" sz="1600" dirty="0"/>
              <a:t>Free chlorine residual:	 0.3 ppm</a:t>
            </a:r>
          </a:p>
          <a:p>
            <a:pPr lvl="1">
              <a:spcBef>
                <a:spcPct val="0"/>
              </a:spcBef>
            </a:pPr>
            <a:r>
              <a:rPr lang="en-US" altLang="en-US" sz="1600" dirty="0"/>
              <a:t>Contact time:		 60 minutes</a:t>
            </a:r>
          </a:p>
          <a:p>
            <a:pPr lvl="1">
              <a:spcBef>
                <a:spcPct val="0"/>
              </a:spcBef>
              <a:spcAft>
                <a:spcPts val="600"/>
              </a:spcAft>
            </a:pPr>
            <a:r>
              <a:rPr lang="en-US" altLang="en-US" sz="1600" b="1" u="sng" dirty="0">
                <a:solidFill>
                  <a:srgbClr val="FF0000"/>
                </a:solidFill>
              </a:rPr>
              <a:t>Peak hourly demand:	 3300 gpm</a:t>
            </a:r>
          </a:p>
          <a:p>
            <a:pPr>
              <a:spcBef>
                <a:spcPct val="0"/>
              </a:spcBef>
            </a:pPr>
            <a:r>
              <a:rPr lang="en-US" altLang="en-US" sz="2000" dirty="0"/>
              <a:t>Use the following parameters to calculate the CTs required using the EPA tables from Exercise 5 and fill it in on the form:</a:t>
            </a:r>
          </a:p>
          <a:p>
            <a:pPr lvl="1">
              <a:spcBef>
                <a:spcPct val="0"/>
              </a:spcBef>
            </a:pPr>
            <a:r>
              <a:rPr lang="en-US" altLang="en-US" sz="1600" dirty="0"/>
              <a:t>Temp:	9°C</a:t>
            </a:r>
          </a:p>
          <a:p>
            <a:pPr lvl="1">
              <a:spcBef>
                <a:spcPct val="0"/>
              </a:spcBef>
            </a:pPr>
            <a:r>
              <a:rPr lang="en-US" altLang="en-US" sz="1600" dirty="0"/>
              <a:t>pH:	7.8</a:t>
            </a:r>
          </a:p>
          <a:p>
            <a:pPr>
              <a:spcBef>
                <a:spcPct val="0"/>
              </a:spcBef>
            </a:pPr>
            <a:r>
              <a:rPr lang="en-US" altLang="en-US" sz="2000" dirty="0"/>
              <a:t>Are CTs met for this day - </a:t>
            </a:r>
            <a:r>
              <a:rPr lang="en-US" sz="1800" b="1" dirty="0">
                <a:solidFill>
                  <a:srgbClr val="FF0000"/>
                </a:solidFill>
              </a:rPr>
              <a:t>No - CT achieved (18) is &lt; CT required (66)</a:t>
            </a:r>
            <a:endParaRPr lang="en-US" altLang="en-US" sz="2000" b="1" dirty="0">
              <a:solidFill>
                <a:srgbClr val="FF0000"/>
              </a:solidFill>
            </a:endParaRPr>
          </a:p>
        </p:txBody>
      </p:sp>
      <p:graphicFrame>
        <p:nvGraphicFramePr>
          <p:cNvPr id="4" name="Table 3">
            <a:extLst>
              <a:ext uri="{FF2B5EF4-FFF2-40B4-BE49-F238E27FC236}">
                <a16:creationId xmlns:a16="http://schemas.microsoft.com/office/drawing/2014/main" id="{A80A1BEE-20E3-45E1-8B26-F90B7733AAB5}"/>
              </a:ext>
            </a:extLst>
          </p:cNvPr>
          <p:cNvGraphicFramePr>
            <a:graphicFrameLocks noGrp="1"/>
          </p:cNvGraphicFramePr>
          <p:nvPr>
            <p:extLst>
              <p:ext uri="{D42A27DB-BD31-4B8C-83A1-F6EECF244321}">
                <p14:modId xmlns:p14="http://schemas.microsoft.com/office/powerpoint/2010/main" val="3402363035"/>
              </p:ext>
            </p:extLst>
          </p:nvPr>
        </p:nvGraphicFramePr>
        <p:xfrm>
          <a:off x="825500" y="4419600"/>
          <a:ext cx="6096000" cy="1838325"/>
        </p:xfrm>
        <a:graphic>
          <a:graphicData uri="http://schemas.openxmlformats.org/drawingml/2006/table">
            <a:tbl>
              <a:tblPr/>
              <a:tblGrid>
                <a:gridCol w="711200">
                  <a:extLst>
                    <a:ext uri="{9D8B030D-6E8A-4147-A177-3AD203B41FA5}">
                      <a16:colId xmlns:a16="http://schemas.microsoft.com/office/drawing/2014/main" val="20000"/>
                    </a:ext>
                  </a:extLst>
                </a:gridCol>
                <a:gridCol w="8636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08000">
                  <a:extLst>
                    <a:ext uri="{9D8B030D-6E8A-4147-A177-3AD203B41FA5}">
                      <a16:colId xmlns:a16="http://schemas.microsoft.com/office/drawing/2014/main" val="20005"/>
                    </a:ext>
                  </a:extLst>
                </a:gridCol>
                <a:gridCol w="6604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tblGrid>
              <a:tr h="5334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Date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Time</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Minimum Cl</a:t>
                      </a:r>
                      <a:r>
                        <a:rPr kumimoji="0" lang="en-US" sz="900" b="0" i="0" u="none" strike="noStrike" cap="none" normalizeH="0" baseline="-25000">
                          <a:ln>
                            <a:noFill/>
                          </a:ln>
                          <a:solidFill>
                            <a:schemeClr val="tx1"/>
                          </a:solidFill>
                          <a:effectLst/>
                          <a:latin typeface="Arial" charset="0"/>
                          <a:cs typeface="Times New Roman" pitchFamily="18" charset="0"/>
                        </a:rPr>
                        <a:t>2 </a:t>
                      </a:r>
                      <a:r>
                        <a:rPr kumimoji="0" lang="en-US" sz="900" b="0" i="0" u="none" strike="noStrike" cap="none" normalizeH="0" baseline="0">
                          <a:ln>
                            <a:noFill/>
                          </a:ln>
                          <a:solidFill>
                            <a:schemeClr val="tx1"/>
                          </a:solidFill>
                          <a:effectLst/>
                          <a:latin typeface="Arial" charset="0"/>
                          <a:cs typeface="Times New Roman" pitchFamily="18" charset="0"/>
                        </a:rPr>
                        <a:t>Residual at 1</a:t>
                      </a:r>
                      <a:r>
                        <a:rPr kumimoji="0" lang="en-US" sz="900" b="0" i="0" u="none" strike="noStrike" cap="none" normalizeH="0" baseline="30000">
                          <a:ln>
                            <a:noFill/>
                          </a:ln>
                          <a:solidFill>
                            <a:schemeClr val="tx1"/>
                          </a:solidFill>
                          <a:effectLst/>
                          <a:latin typeface="Arial" charset="0"/>
                          <a:cs typeface="Times New Roman" pitchFamily="18" charset="0"/>
                        </a:rPr>
                        <a:t>st</a:t>
                      </a:r>
                      <a:r>
                        <a:rPr kumimoji="0" lang="en-US" sz="900" b="0" i="0" u="none" strike="noStrike" cap="none" normalizeH="0" baseline="0">
                          <a:ln>
                            <a:noFill/>
                          </a:ln>
                          <a:solidFill>
                            <a:schemeClr val="tx1"/>
                          </a:solidFill>
                          <a:effectLst/>
                          <a:latin typeface="Arial" charset="0"/>
                          <a:cs typeface="Times New Roman" pitchFamily="18" charset="0"/>
                        </a:rPr>
                        <a:t> User ( </a:t>
                      </a:r>
                      <a:r>
                        <a:rPr kumimoji="0" lang="en-US" sz="900" b="1" i="0" u="none" strike="noStrike" cap="none" normalizeH="0" baseline="0">
                          <a:ln>
                            <a:noFill/>
                          </a:ln>
                          <a:solidFill>
                            <a:schemeClr val="tx1"/>
                          </a:solidFill>
                          <a:effectLst/>
                          <a:latin typeface="Arial" charset="0"/>
                          <a:cs typeface="Times New Roman" pitchFamily="18" charset="0"/>
                        </a:rPr>
                        <a:t>C</a:t>
                      </a:r>
                      <a:r>
                        <a:rPr kumimoji="0" lang="en-US" sz="900" b="0" i="0" u="none" strike="noStrike" cap="none" normalizeH="0" baseline="0">
                          <a:ln>
                            <a:noFill/>
                          </a:ln>
                          <a:solidFill>
                            <a:schemeClr val="tx1"/>
                          </a:solidFill>
                          <a:effectLst/>
                          <a:latin typeface="Arial" charset="0"/>
                          <a:cs typeface="Times New Roman" pitchFamily="18" charset="0"/>
                        </a:rPr>
                        <a:t> )</a:t>
                      </a:r>
                      <a:r>
                        <a:rPr kumimoji="0" lang="en-US" sz="800" b="1" i="0" u="none" strike="noStrike" cap="none" normalizeH="0" baseline="30000">
                          <a:ln>
                            <a:noFill/>
                          </a:ln>
                          <a:solidFill>
                            <a:schemeClr val="tx1"/>
                          </a:solidFill>
                          <a:effectLst/>
                          <a:latin typeface="Arial" charset="0"/>
                          <a:cs typeface="Times New Roman" pitchFamily="18" charset="0"/>
                        </a:rPr>
                        <a:t> 3</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Contact Time</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 </a:t>
                      </a:r>
                      <a:r>
                        <a:rPr kumimoji="0" lang="en-US" sz="900" b="1" i="0" u="none" strike="noStrike" cap="none" normalizeH="0" baseline="0">
                          <a:ln>
                            <a:noFill/>
                          </a:ln>
                          <a:solidFill>
                            <a:schemeClr val="tx1"/>
                          </a:solidFill>
                          <a:effectLst/>
                          <a:latin typeface="Arial" charset="0"/>
                          <a:cs typeface="Times New Roman" pitchFamily="18" charset="0"/>
                        </a:rPr>
                        <a:t>T </a:t>
                      </a:r>
                      <a:r>
                        <a:rPr kumimoji="0" lang="en-US" sz="900" b="0" i="0" u="none" strike="noStrike" cap="none" normalizeH="0" baseline="0">
                          <a:ln>
                            <a:noFill/>
                          </a:ln>
                          <a:solidFill>
                            <a:schemeClr val="tx1"/>
                          </a:solidFill>
                          <a:effectLst/>
                          <a:latin typeface="Arial" charset="0"/>
                          <a:cs typeface="Times New Roman" pitchFamily="18" charset="0"/>
                        </a:rPr>
                        <a:t>)</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Actual CT</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Temp</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pH</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Required CT</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CT Met? </a:t>
                      </a:r>
                      <a:r>
                        <a:rPr kumimoji="0" lang="en-US" sz="800" b="1" i="0" u="none" strike="noStrike" cap="none" normalizeH="0" baseline="30000">
                          <a:ln>
                            <a:noFill/>
                          </a:ln>
                          <a:solidFill>
                            <a:schemeClr val="tx1"/>
                          </a:solidFill>
                          <a:effectLst/>
                          <a:latin typeface="Arial" charset="0"/>
                          <a:cs typeface="Times New Roman" pitchFamily="18" charset="0"/>
                        </a:rPr>
                        <a:t>3</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Times New Roman" pitchFamily="18" charset="0"/>
                        </a:rPr>
                        <a:t>Peak Hourly</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a:ln>
                            <a:noFill/>
                          </a:ln>
                          <a:solidFill>
                            <a:schemeClr val="tx1"/>
                          </a:solidFill>
                          <a:effectLst/>
                          <a:latin typeface="Arial" charset="0"/>
                          <a:cs typeface="Times New Roman" pitchFamily="18" charset="0"/>
                        </a:rPr>
                        <a:t>Demand Flow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36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[ppm or mg/L]</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85725" algn="ctr"/>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900" b="0" i="0" u="none" strike="noStrike" cap="none" normalizeH="0" baseline="0">
                          <a:ln>
                            <a:noFill/>
                          </a:ln>
                          <a:solidFill>
                            <a:schemeClr val="tx1"/>
                          </a:solidFill>
                          <a:effectLst/>
                          <a:latin typeface="Arial" charset="0"/>
                          <a:cs typeface="Times New Roman" pitchFamily="18" charset="0"/>
                        </a:rPr>
                        <a:t>[minutes]</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14325" algn="ctr"/>
                          <a:tab pos="-192088" algn="l"/>
                          <a:tab pos="263525" algn="l"/>
                          <a:tab pos="461963" algn="ctr"/>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900" b="1" i="0" u="none" strike="noStrike" cap="none" normalizeH="0" baseline="0">
                          <a:ln>
                            <a:noFill/>
                          </a:ln>
                          <a:solidFill>
                            <a:schemeClr val="tx1"/>
                          </a:solidFill>
                          <a:effectLst/>
                          <a:latin typeface="Times New Roman" pitchFamily="18" charset="0"/>
                        </a:rPr>
                        <a:t>C X T</a:t>
                      </a: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71475"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900" b="0" i="0" u="none" strike="noStrike" cap="none" normalizeH="0" baseline="0">
                          <a:ln>
                            <a:noFill/>
                          </a:ln>
                          <a:solidFill>
                            <a:schemeClr val="tx1"/>
                          </a:solidFill>
                          <a:effectLst/>
                          <a:latin typeface="Arial" charset="0"/>
                          <a:cs typeface="Times New Roman" pitchFamily="18" charset="0"/>
                        </a:rPr>
                        <a:t>[° C]</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42900" algn="ctr"/>
                          <a:tab pos="-192088" algn="l"/>
                          <a:tab pos="263525" algn="l"/>
                          <a:tab pos="720725" algn="l"/>
                          <a:tab pos="1177925" algn="l"/>
                          <a:tab pos="1635125" algn="l"/>
                          <a:tab pos="2092325" algn="l"/>
                          <a:tab pos="2549525" algn="l"/>
                          <a:tab pos="3006725" algn="l"/>
                          <a:tab pos="3463925" algn="l"/>
                          <a:tab pos="3921125" algn="l"/>
                          <a:tab pos="4378325" algn="l"/>
                          <a:tab pos="4835525" algn="l"/>
                          <a:tab pos="5292725" algn="l"/>
                          <a:tab pos="5749925" algn="l"/>
                          <a:tab pos="6207125" algn="l"/>
                        </a:tabLst>
                      </a:pPr>
                      <a:r>
                        <a:rPr kumimoji="0" lang="en-US" sz="900" b="0" i="0" u="none" strike="noStrike" cap="none" normalizeH="0" baseline="0">
                          <a:ln>
                            <a:noFill/>
                          </a:ln>
                          <a:solidFill>
                            <a:schemeClr val="tx1"/>
                          </a:solidFill>
                          <a:effectLst/>
                          <a:latin typeface="Arial" charset="0"/>
                          <a:cs typeface="Times New Roman" pitchFamily="18" charset="0"/>
                        </a:rPr>
                        <a:t>Use tables</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Yes / No</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tx1"/>
                          </a:solidFill>
                          <a:effectLst/>
                          <a:latin typeface="Arial" charset="0"/>
                          <a:cs typeface="Times New Roman" pitchFamily="18" charset="0"/>
                        </a:rPr>
                        <a:t>[GPM]</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175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1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cs typeface="Times New Roman" pitchFamily="18" charset="0"/>
                        </a:rPr>
                        <a:t>0.3</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cs typeface="Times New Roman" pitchFamily="18" charset="0"/>
                        </a:rPr>
                        <a:t>60</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cs typeface="Times New Roman" pitchFamily="18" charset="0"/>
                        </a:rPr>
                        <a:t>18</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cs typeface="Times New Roman" pitchFamily="18" charset="0"/>
                        </a:rPr>
                        <a:t>9</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cs typeface="Times New Roman" pitchFamily="18" charset="0"/>
                        </a:rPr>
                        <a:t>7.8</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cs typeface="Times New Roman" pitchFamily="18" charset="0"/>
                        </a:rPr>
                        <a:t>66</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cs typeface="Times New Roman" pitchFamily="18" charset="0"/>
                        </a:rPr>
                        <a:t>No</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FF0000"/>
                          </a:solidFill>
                          <a:effectLst/>
                          <a:latin typeface="Arial" charset="0"/>
                          <a:cs typeface="Times New Roman" pitchFamily="18" charset="0"/>
                        </a:rPr>
                        <a:t>3300</a:t>
                      </a:r>
                      <a:endParaRPr kumimoji="0" lang="en-US" sz="1100" b="0" i="0" u="none" strike="noStrike" cap="none" normalizeH="0" baseline="0" dirty="0">
                        <a:ln>
                          <a:noFill/>
                        </a:ln>
                        <a:solidFill>
                          <a:schemeClr val="tx1"/>
                        </a:solidFill>
                        <a:effectLst/>
                        <a:latin typeface="Times New Roman" pitchFamily="18"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2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3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4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32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a:ln>
                            <a:noFill/>
                          </a:ln>
                          <a:solidFill>
                            <a:schemeClr val="tx1"/>
                          </a:solidFill>
                          <a:effectLst/>
                          <a:latin typeface="Arial" charset="0"/>
                          <a:cs typeface="Times New Roman" pitchFamily="18" charset="0"/>
                        </a:rPr>
                        <a:t>5 /</a:t>
                      </a:r>
                      <a:endParaRPr kumimoji="0" lang="en-US" sz="1100" b="0" i="0" u="none" strike="noStrike" cap="none" normalizeH="0" baseline="0">
                        <a:ln>
                          <a:noFill/>
                        </a:ln>
                        <a:solidFill>
                          <a:schemeClr val="tx1"/>
                        </a:solidFill>
                        <a:effectLst/>
                        <a:latin typeface="Times New Roman" pitchFamily="18"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a:ln>
                          <a:noFill/>
                        </a:ln>
                        <a:solidFill>
                          <a:schemeClr val="tx1"/>
                        </a:solidFill>
                        <a:effectLst/>
                        <a:latin typeface="Arial" charset="0"/>
                        <a:cs typeface="Times New Roman" pitchFamily="18" charset="0"/>
                      </a:endParaRPr>
                    </a:p>
                  </a:txBody>
                  <a:tcPr marL="82973" marR="8297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a:ln>
                          <a:noFill/>
                        </a:ln>
                        <a:solidFill>
                          <a:schemeClr val="tx1"/>
                        </a:solidFill>
                        <a:effectLst/>
                        <a:latin typeface="Arial" charset="0"/>
                        <a:cs typeface="Times New Roman" pitchFamily="18" charset="0"/>
                      </a:endParaRPr>
                    </a:p>
                  </a:txBody>
                  <a:tcPr marL="82973" marR="82973"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5" name="Rectangle 7">
            <a:extLst>
              <a:ext uri="{FF2B5EF4-FFF2-40B4-BE49-F238E27FC236}">
                <a16:creationId xmlns:a16="http://schemas.microsoft.com/office/drawing/2014/main" id="{791D5090-9E96-4539-B8E4-CC5A20817962}"/>
              </a:ext>
            </a:extLst>
          </p:cNvPr>
          <p:cNvSpPr>
            <a:spLocks noChangeArrowheads="1"/>
          </p:cNvSpPr>
          <p:nvPr/>
        </p:nvSpPr>
        <p:spPr bwMode="auto">
          <a:xfrm>
            <a:off x="1130300" y="381000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200" b="1">
                <a:solidFill>
                  <a:schemeClr val="tx1"/>
                </a:solidFill>
                <a:cs typeface="Arial" panose="020B0604020202020204" pitchFamily="34" charset="0"/>
              </a:rPr>
              <a:t>OHA - Drinking Water Program </a:t>
            </a:r>
            <a:r>
              <a:rPr lang="en-US" altLang="en-US" sz="1200" b="1">
                <a:solidFill>
                  <a:schemeClr val="tx1"/>
                </a:solidFill>
                <a:latin typeface="Tahoma" panose="020B0604030504040204" pitchFamily="34" charset="0"/>
                <a:cs typeface="Arial" panose="020B0604020202020204" pitchFamily="34" charset="0"/>
              </a:rPr>
              <a:t>–</a:t>
            </a:r>
            <a:r>
              <a:rPr lang="en-US" altLang="en-US" sz="1200" b="1">
                <a:solidFill>
                  <a:schemeClr val="tx1"/>
                </a:solidFill>
                <a:cs typeface="Arial" panose="020B0604020202020204" pitchFamily="34" charset="0"/>
              </a:rPr>
              <a:t> Surface Water Quality Data Form - </a:t>
            </a:r>
            <a:r>
              <a:rPr lang="en-US" altLang="en-US" sz="1200" b="1" i="1">
                <a:solidFill>
                  <a:schemeClr val="tx1"/>
                </a:solidFill>
                <a:cs typeface="Arial" panose="020B0604020202020204" pitchFamily="34" charset="0"/>
              </a:rPr>
              <a:t>Giardia</a:t>
            </a:r>
            <a:r>
              <a:rPr lang="en-US" altLang="en-US" sz="1200" b="1">
                <a:solidFill>
                  <a:schemeClr val="tx1"/>
                </a:solidFill>
                <a:cs typeface="Arial" panose="020B0604020202020204" pitchFamily="34" charset="0"/>
              </a:rPr>
              <a:t> Inactivation   	</a:t>
            </a:r>
            <a:endParaRPr lang="en-US" altLang="en-US" sz="900" b="1">
              <a:solidFill>
                <a:schemeClr val="tx1"/>
              </a:solidFill>
              <a:cs typeface="Arial" panose="020B0604020202020204" pitchFamily="34" charset="0"/>
            </a:endParaRPr>
          </a:p>
          <a:p>
            <a:pPr>
              <a:spcBef>
                <a:spcPct val="0"/>
              </a:spcBef>
              <a:buFontTx/>
              <a:buNone/>
            </a:pPr>
            <a:endParaRPr lang="en-US" altLang="en-US" sz="1800">
              <a:solidFill>
                <a:schemeClr val="tx1"/>
              </a:solidFill>
              <a:latin typeface="Tahoma" panose="020B0604030504040204" pitchFamily="34" charset="0"/>
            </a:endParaRPr>
          </a:p>
        </p:txBody>
      </p:sp>
      <p:sp>
        <p:nvSpPr>
          <p:cNvPr id="6" name="Text Box 6">
            <a:extLst>
              <a:ext uri="{FF2B5EF4-FFF2-40B4-BE49-F238E27FC236}">
                <a16:creationId xmlns:a16="http://schemas.microsoft.com/office/drawing/2014/main" id="{59556AC9-163E-4B14-A126-807EFAF61E39}"/>
              </a:ext>
            </a:extLst>
          </p:cNvPr>
          <p:cNvSpPr txBox="1">
            <a:spLocks noChangeArrowheads="1"/>
          </p:cNvSpPr>
          <p:nvPr/>
        </p:nvSpPr>
        <p:spPr bwMode="auto">
          <a:xfrm>
            <a:off x="596900" y="4038600"/>
            <a:ext cx="7148513" cy="342900"/>
          </a:xfrm>
          <a:prstGeom prst="rect">
            <a:avLst/>
          </a:prstGeom>
          <a:solidFill>
            <a:srgbClr val="FFFFFF"/>
          </a:solidFill>
          <a:ln w="12700">
            <a:solidFill>
              <a:srgbClr val="000000"/>
            </a:solidFill>
            <a:miter lim="800000"/>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000" b="1" dirty="0">
                <a:solidFill>
                  <a:schemeClr val="tx1"/>
                </a:solidFill>
                <a:ea typeface="Times New Roman" panose="02020603050405020304" pitchFamily="18" charset="0"/>
                <a:cs typeface="Arial" panose="020B0604020202020204" pitchFamily="34" charset="0"/>
              </a:rPr>
              <a:t>System Name:						ID #:		WTP-: 	     Month/Year:		</a:t>
            </a:r>
            <a:r>
              <a:rPr lang="en-US" altLang="en-US" sz="800" b="1" dirty="0">
                <a:solidFill>
                  <a:schemeClr val="tx1"/>
                </a:solidFill>
                <a:ea typeface="Times New Roman" panose="02020603050405020304" pitchFamily="18" charset="0"/>
                <a:cs typeface="Arial" panose="020B0604020202020204" pitchFamily="34" charset="0"/>
              </a:rPr>
              <a:t>Log</a:t>
            </a:r>
            <a:r>
              <a:rPr lang="en-US" altLang="en-US" sz="1000" b="1" dirty="0">
                <a:solidFill>
                  <a:schemeClr val="tx1"/>
                </a:solidFill>
                <a:ea typeface="Times New Roman" panose="02020603050405020304" pitchFamily="18" charset="0"/>
                <a:cs typeface="Arial" panose="020B0604020202020204" pitchFamily="34" charset="0"/>
              </a:rPr>
              <a:t> </a:t>
            </a:r>
            <a:r>
              <a:rPr lang="en-US" altLang="en-US" sz="800" b="1" dirty="0">
                <a:solidFill>
                  <a:schemeClr val="tx1"/>
                </a:solidFill>
                <a:ea typeface="Times New Roman" panose="02020603050405020304" pitchFamily="18" charset="0"/>
                <a:cs typeface="Arial" panose="020B0604020202020204" pitchFamily="34" charset="0"/>
              </a:rPr>
              <a:t>Requirement  (Circle One): 0.5 / 1.0</a:t>
            </a:r>
            <a:endParaRPr lang="en-US" altLang="en-US" sz="800" dirty="0">
              <a:solidFill>
                <a:schemeClr val="tx1"/>
              </a:solidFill>
              <a:latin typeface="Tahoma" panose="020B0604030504040204" pitchFamily="34" charset="0"/>
              <a:ea typeface="Times New Roman" panose="02020603050405020304" pitchFamily="18" charset="0"/>
              <a:cs typeface="Arial" panose="020B0604020202020204" pitchFamily="34" charset="0"/>
            </a:endParaRPr>
          </a:p>
          <a:p>
            <a:pPr>
              <a:spcBef>
                <a:spcPct val="0"/>
              </a:spcBef>
              <a:buFontTx/>
              <a:buNone/>
            </a:pPr>
            <a:r>
              <a:rPr lang="en-US" altLang="en-US" sz="800" b="1" dirty="0">
                <a:solidFill>
                  <a:schemeClr val="tx1"/>
                </a:solidFill>
                <a:ea typeface="Times New Roman" panose="02020603050405020304" pitchFamily="18" charset="0"/>
                <a:cs typeface="Arial" panose="020B0604020202020204" pitchFamily="34" charset="0"/>
              </a:rPr>
              <a:t>t</a:t>
            </a:r>
            <a:endParaRPr lang="en-US" altLang="en-US" sz="1100" dirty="0">
              <a:solidFill>
                <a:schemeClr val="tx1"/>
              </a:solidFill>
              <a:latin typeface="Tahoma" panose="020B0604030504040204" pitchFamily="34" charset="0"/>
              <a:ea typeface="Times New Roman" panose="02020603050405020304" pitchFamily="18" charset="0"/>
              <a:cs typeface="Arial" panose="020B0604020202020204" pitchFamily="34" charset="0"/>
            </a:endParaRPr>
          </a:p>
          <a:p>
            <a:pPr>
              <a:spcBef>
                <a:spcPct val="0"/>
              </a:spcBef>
              <a:buFontTx/>
              <a:buNone/>
            </a:pPr>
            <a:r>
              <a:rPr lang="en-US" altLang="en-US" sz="800" b="1" dirty="0">
                <a:solidFill>
                  <a:schemeClr val="tx1"/>
                </a:solidFill>
                <a:ea typeface="Times New Roman" panose="02020603050405020304" pitchFamily="18" charset="0"/>
                <a:cs typeface="Arial" panose="020B0604020202020204" pitchFamily="34" charset="0"/>
              </a:rPr>
              <a:t>													</a:t>
            </a:r>
            <a:endParaRPr lang="en-US" altLang="en-US" sz="1800" dirty="0">
              <a:solidFill>
                <a:schemeClr val="tx1"/>
              </a:solidFill>
              <a:latin typeface="Tahoma" panose="020B060403050404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4179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802" name="Object 2">
            <a:extLst>
              <a:ext uri="{FF2B5EF4-FFF2-40B4-BE49-F238E27FC236}">
                <a16:creationId xmlns:a16="http://schemas.microsoft.com/office/drawing/2014/main" id="{B4E4CB3A-F7FD-4A9F-936A-7B3ECC5D6D37}"/>
              </a:ext>
            </a:extLst>
          </p:cNvPr>
          <p:cNvGraphicFramePr>
            <a:graphicFrameLocks noChangeAspect="1"/>
          </p:cNvGraphicFramePr>
          <p:nvPr/>
        </p:nvGraphicFramePr>
        <p:xfrm>
          <a:off x="1941513" y="223838"/>
          <a:ext cx="5132387" cy="6253162"/>
        </p:xfrm>
        <a:graphic>
          <a:graphicData uri="http://schemas.openxmlformats.org/presentationml/2006/ole">
            <mc:AlternateContent xmlns:mc="http://schemas.openxmlformats.org/markup-compatibility/2006">
              <mc:Choice xmlns:v="urn:schemas-microsoft-com:vml" Requires="v">
                <p:oleObj name="Document" r:id="rId3" imgW="6241703" imgH="8044740" progId="Word.Document.8">
                  <p:embed/>
                </p:oleObj>
              </mc:Choice>
              <mc:Fallback>
                <p:oleObj name="Document" r:id="rId3" imgW="6241703" imgH="8044740" progId="Word.Document.8">
                  <p:embed/>
                  <p:pic>
                    <p:nvPicPr>
                      <p:cNvPr id="76802" name="Object 2">
                        <a:extLst>
                          <a:ext uri="{FF2B5EF4-FFF2-40B4-BE49-F238E27FC236}">
                            <a16:creationId xmlns:a16="http://schemas.microsoft.com/office/drawing/2014/main" id="{B4E4CB3A-F7FD-4A9F-936A-7B3ECC5D6D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513" y="223838"/>
                        <a:ext cx="5132387" cy="62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6803" name="TextBox 2">
            <a:extLst>
              <a:ext uri="{FF2B5EF4-FFF2-40B4-BE49-F238E27FC236}">
                <a16:creationId xmlns:a16="http://schemas.microsoft.com/office/drawing/2014/main" id="{4A423893-F359-4B3B-A80D-BDB382FFDA41}"/>
              </a:ext>
            </a:extLst>
          </p:cNvPr>
          <p:cNvSpPr txBox="1">
            <a:spLocks noChangeArrowheads="1"/>
          </p:cNvSpPr>
          <p:nvPr/>
        </p:nvSpPr>
        <p:spPr bwMode="auto">
          <a:xfrm>
            <a:off x="5334000" y="1524000"/>
            <a:ext cx="3810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So if we were conducting a tracer study, this is the segment we would be looking at and determining the contact time T for.</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305800" cy="1295400"/>
          </a:xfrm>
        </p:spPr>
        <p:txBody>
          <a:bodyPr/>
          <a:lstStyle/>
          <a:p>
            <a:pPr marL="0" indent="0">
              <a:buNone/>
            </a:pPr>
            <a:r>
              <a:rPr lang="en-US" sz="1600" b="1" u="sng" dirty="0"/>
              <a:t>Example #2:  Slow sand filter plant - Disinfection</a:t>
            </a:r>
            <a:endParaRPr lang="en-US" sz="1600" dirty="0"/>
          </a:p>
          <a:p>
            <a:pPr marL="0" indent="0">
              <a:buNone/>
            </a:pPr>
            <a:r>
              <a:rPr lang="en-US" sz="1600" dirty="0"/>
              <a:t> </a:t>
            </a:r>
          </a:p>
          <a:p>
            <a:pPr>
              <a:spcBef>
                <a:spcPct val="0"/>
              </a:spcBef>
            </a:pPr>
            <a:r>
              <a:rPr lang="en-US" altLang="en-US" sz="1600" dirty="0"/>
              <a:t>How was peak hour demand calculated using only flow readings taken every hour?</a:t>
            </a:r>
          </a:p>
          <a:p>
            <a:pPr>
              <a:spcBef>
                <a:spcPct val="0"/>
              </a:spcBef>
            </a:pPr>
            <a:r>
              <a:rPr lang="en-US" altLang="en-US" sz="1600" dirty="0"/>
              <a:t>Tabulate the chart data and calculate a running hourly average using 2 consecutive flow readings for every hour.</a:t>
            </a:r>
          </a:p>
        </p:txBody>
      </p:sp>
      <p:pic>
        <p:nvPicPr>
          <p:cNvPr id="2" name="Picture 1">
            <a:extLst>
              <a:ext uri="{FF2B5EF4-FFF2-40B4-BE49-F238E27FC236}">
                <a16:creationId xmlns:a16="http://schemas.microsoft.com/office/drawing/2014/main" id="{BB8C8AA4-3AAF-4491-854E-564BD2E86CE3}"/>
              </a:ext>
            </a:extLst>
          </p:cNvPr>
          <p:cNvPicPr>
            <a:picLocks noChangeAspect="1"/>
          </p:cNvPicPr>
          <p:nvPr/>
        </p:nvPicPr>
        <p:blipFill>
          <a:blip r:embed="rId2"/>
          <a:stretch>
            <a:fillRect/>
          </a:stretch>
        </p:blipFill>
        <p:spPr>
          <a:xfrm>
            <a:off x="457200" y="1905000"/>
            <a:ext cx="8437768" cy="3905250"/>
          </a:xfrm>
          <a:prstGeom prst="rect">
            <a:avLst/>
          </a:prstGeom>
        </p:spPr>
      </p:pic>
    </p:spTree>
    <p:extLst>
      <p:ext uri="{BB962C8B-B14F-4D97-AF65-F5344CB8AC3E}">
        <p14:creationId xmlns:p14="http://schemas.microsoft.com/office/powerpoint/2010/main" val="355622437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305800" cy="4114800"/>
          </a:xfrm>
        </p:spPr>
        <p:txBody>
          <a:bodyPr/>
          <a:lstStyle/>
          <a:p>
            <a:pPr marL="0" indent="0">
              <a:buNone/>
            </a:pPr>
            <a:r>
              <a:rPr lang="en-US" sz="1600" b="1" u="sng" dirty="0"/>
              <a:t>Example #2:  Slow sand filter plant - Disinfection</a:t>
            </a:r>
            <a:endParaRPr lang="en-US" sz="1600" dirty="0"/>
          </a:p>
          <a:p>
            <a:pPr marL="0" indent="0">
              <a:buNone/>
            </a:pPr>
            <a:r>
              <a:rPr lang="en-US" sz="1600" dirty="0"/>
              <a:t> </a:t>
            </a:r>
          </a:p>
          <a:p>
            <a:pPr>
              <a:spcBef>
                <a:spcPct val="0"/>
              </a:spcBef>
            </a:pPr>
            <a:r>
              <a:rPr lang="en-US" altLang="en-US" sz="2000" dirty="0"/>
              <a:t>What should you do if you answer “no” to either of the CT questions on the turbidity side of form?</a:t>
            </a:r>
          </a:p>
          <a:p>
            <a:pPr>
              <a:spcBef>
                <a:spcPct val="0"/>
              </a:spcBef>
            </a:pPr>
            <a:endParaRPr lang="en-US" altLang="en-US" sz="2000" dirty="0"/>
          </a:p>
          <a:p>
            <a:pPr>
              <a:spcBef>
                <a:spcPct val="0"/>
              </a:spcBef>
            </a:pPr>
            <a:r>
              <a:rPr lang="en-US" altLang="en-US" sz="2000" dirty="0"/>
              <a:t>“CTs met at all times?” </a:t>
            </a:r>
            <a:r>
              <a:rPr lang="en-US" altLang="en-US" sz="1600" dirty="0">
                <a:solidFill>
                  <a:schemeClr val="tx1"/>
                </a:solidFill>
                <a:latin typeface="Tahoma" panose="020B0604030504040204" pitchFamily="34" charset="0"/>
                <a:cs typeface="Times New Roman" panose="02020603050405020304" pitchFamily="18" charset="0"/>
              </a:rPr>
              <a:t> </a:t>
            </a:r>
            <a:endParaRPr lang="en-US" altLang="en-US" sz="1400" dirty="0">
              <a:solidFill>
                <a:schemeClr val="tx1"/>
              </a:solidFill>
              <a:latin typeface="Tahoma" panose="020B0604030504040204" pitchFamily="34" charset="0"/>
            </a:endParaRPr>
          </a:p>
          <a:p>
            <a:pPr marL="800100" lvl="1" indent="-342900">
              <a:spcBef>
                <a:spcPct val="0"/>
              </a:spcBef>
              <a:buFont typeface="+mj-lt"/>
              <a:buAutoNum type="alphaLcParenR"/>
            </a:pPr>
            <a:r>
              <a:rPr lang="en-US" altLang="en-US" sz="1800" dirty="0">
                <a:ea typeface="+mn-ea"/>
                <a:cs typeface="+mn-cs"/>
              </a:rPr>
              <a:t>Call the state</a:t>
            </a:r>
          </a:p>
          <a:p>
            <a:pPr marL="800100" lvl="1" indent="-342900">
              <a:spcBef>
                <a:spcPct val="0"/>
              </a:spcBef>
              <a:buFont typeface="+mj-lt"/>
              <a:buAutoNum type="alphaLcParenR"/>
            </a:pPr>
            <a:r>
              <a:rPr lang="en-US" altLang="en-US" sz="1800" dirty="0">
                <a:ea typeface="+mn-ea"/>
                <a:cs typeface="+mn-cs"/>
              </a:rPr>
              <a:t>Issue a boil water notice</a:t>
            </a:r>
          </a:p>
          <a:p>
            <a:pPr marL="800100" lvl="1" indent="-342900">
              <a:spcBef>
                <a:spcPct val="0"/>
              </a:spcBef>
              <a:buFont typeface="+mj-lt"/>
              <a:buAutoNum type="alphaLcParenR"/>
            </a:pPr>
            <a:r>
              <a:rPr lang="en-US" altLang="en-US" sz="1800" dirty="0">
                <a:ea typeface="+mn-ea"/>
                <a:cs typeface="+mn-cs"/>
              </a:rPr>
              <a:t>Issue a public notice within 30 days</a:t>
            </a:r>
          </a:p>
          <a:p>
            <a:pPr marL="800100" lvl="1" indent="-342900">
              <a:spcBef>
                <a:spcPct val="0"/>
              </a:spcBef>
              <a:buFont typeface="+mj-lt"/>
              <a:buAutoNum type="alphaLcParenR"/>
            </a:pPr>
            <a:r>
              <a:rPr lang="en-US" altLang="en-US" sz="1800" dirty="0">
                <a:ea typeface="+mn-ea"/>
                <a:cs typeface="+mn-cs"/>
              </a:rPr>
              <a:t>Both a &amp; c</a:t>
            </a:r>
          </a:p>
          <a:p>
            <a:pPr marL="800100" lvl="1" indent="-342900">
              <a:spcBef>
                <a:spcPct val="0"/>
              </a:spcBef>
              <a:buFont typeface="+mj-lt"/>
              <a:buAutoNum type="alphaLcParenR"/>
            </a:pPr>
            <a:endParaRPr lang="en-US" altLang="en-US" sz="1800" dirty="0">
              <a:ea typeface="+mn-ea"/>
              <a:cs typeface="+mn-cs"/>
            </a:endParaRPr>
          </a:p>
          <a:p>
            <a:pPr>
              <a:spcBef>
                <a:spcPct val="0"/>
              </a:spcBef>
            </a:pPr>
            <a:r>
              <a:rPr lang="en-US" altLang="en-US" sz="2000" dirty="0"/>
              <a:t>“Residual at EP ≥ 0.2 ppm at all times?”  </a:t>
            </a:r>
            <a:endParaRPr lang="en-US" altLang="en-US" sz="1400" dirty="0">
              <a:solidFill>
                <a:schemeClr val="tx1"/>
              </a:solidFill>
              <a:latin typeface="Tahoma" panose="020B0604030504040204" pitchFamily="34" charset="0"/>
            </a:endParaRPr>
          </a:p>
          <a:p>
            <a:pPr marL="800100" lvl="1" indent="-342900">
              <a:spcBef>
                <a:spcPct val="0"/>
              </a:spcBef>
              <a:buFont typeface="+mj-lt"/>
              <a:buAutoNum type="alphaLcParenR"/>
            </a:pPr>
            <a:r>
              <a:rPr lang="en-US" altLang="en-US" sz="1800" dirty="0">
                <a:ea typeface="+mn-ea"/>
                <a:cs typeface="+mn-cs"/>
              </a:rPr>
              <a:t>Call the state</a:t>
            </a:r>
          </a:p>
          <a:p>
            <a:pPr marL="800100" lvl="1" indent="-342900">
              <a:spcBef>
                <a:spcPct val="0"/>
              </a:spcBef>
              <a:buFont typeface="+mj-lt"/>
              <a:buAutoNum type="alphaLcParenR"/>
            </a:pPr>
            <a:r>
              <a:rPr lang="en-US" altLang="en-US" sz="1800" dirty="0">
                <a:ea typeface="+mn-ea"/>
                <a:cs typeface="+mn-cs"/>
              </a:rPr>
              <a:t>Issue a boil water notice</a:t>
            </a:r>
          </a:p>
          <a:p>
            <a:pPr marL="800100" lvl="1" indent="-342900">
              <a:spcBef>
                <a:spcPct val="0"/>
              </a:spcBef>
              <a:buFont typeface="+mj-lt"/>
              <a:buAutoNum type="alphaLcParenR"/>
            </a:pPr>
            <a:r>
              <a:rPr lang="en-US" altLang="en-US" sz="1800" dirty="0">
                <a:ea typeface="+mn-ea"/>
                <a:cs typeface="+mn-cs"/>
              </a:rPr>
              <a:t>Issue a public notice within 30 days</a:t>
            </a:r>
          </a:p>
          <a:p>
            <a:pPr marL="800100" lvl="1" indent="-342900">
              <a:spcBef>
                <a:spcPct val="0"/>
              </a:spcBef>
              <a:buFont typeface="+mj-lt"/>
              <a:buAutoNum type="alphaLcParenR"/>
            </a:pPr>
            <a:r>
              <a:rPr lang="en-US" altLang="en-US" sz="1800" dirty="0">
                <a:ea typeface="+mn-ea"/>
                <a:cs typeface="+mn-cs"/>
              </a:rPr>
              <a:t>Both a &amp; c</a:t>
            </a:r>
          </a:p>
          <a:p>
            <a:pPr lvl="1">
              <a:spcBef>
                <a:spcPct val="0"/>
              </a:spcBef>
            </a:pPr>
            <a:endParaRPr lang="en-US" altLang="en-US" sz="1600" dirty="0"/>
          </a:p>
        </p:txBody>
      </p:sp>
      <p:pic>
        <p:nvPicPr>
          <p:cNvPr id="36866" name="Picture 2" descr="1 Minute Timer – 123Timer">
            <a:extLst>
              <a:ext uri="{FF2B5EF4-FFF2-40B4-BE49-F238E27FC236}">
                <a16:creationId xmlns:a16="http://schemas.microsoft.com/office/drawing/2014/main" id="{1C6D4966-0A6C-4EDA-B4FB-B7633ACEA3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9718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2754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305800" cy="4114800"/>
          </a:xfrm>
        </p:spPr>
        <p:txBody>
          <a:bodyPr/>
          <a:lstStyle/>
          <a:p>
            <a:pPr marL="0" indent="0">
              <a:buNone/>
            </a:pPr>
            <a:r>
              <a:rPr lang="en-US" sz="1600" b="1" u="sng" dirty="0"/>
              <a:t>Example #2:  Slow sand filter plant - Disinfection</a:t>
            </a:r>
            <a:endParaRPr lang="en-US" sz="1600" dirty="0"/>
          </a:p>
          <a:p>
            <a:pPr marL="0" indent="0">
              <a:buNone/>
            </a:pPr>
            <a:r>
              <a:rPr lang="en-US" sz="1600" dirty="0"/>
              <a:t> </a:t>
            </a:r>
          </a:p>
          <a:p>
            <a:pPr>
              <a:spcBef>
                <a:spcPct val="0"/>
              </a:spcBef>
            </a:pPr>
            <a:r>
              <a:rPr lang="en-US" altLang="en-US" sz="1600" dirty="0"/>
              <a:t>“CTs met at all times?” </a:t>
            </a:r>
            <a:r>
              <a:rPr lang="en-US" altLang="en-US" sz="1200" dirty="0">
                <a:solidFill>
                  <a:schemeClr val="tx1"/>
                </a:solidFill>
                <a:latin typeface="Tahoma" panose="020B0604030504040204" pitchFamily="34" charset="0"/>
                <a:cs typeface="Times New Roman" panose="02020603050405020304" pitchFamily="18" charset="0"/>
              </a:rPr>
              <a:t> </a:t>
            </a:r>
            <a:r>
              <a:rPr lang="en-US" altLang="en-US" sz="1600" b="1" u="sng" dirty="0">
                <a:solidFill>
                  <a:srgbClr val="FF0000"/>
                </a:solidFill>
                <a:latin typeface="Tahoma" panose="020B0604030504040204" pitchFamily="34" charset="0"/>
                <a:cs typeface="Times New Roman" panose="02020603050405020304" pitchFamily="18" charset="0"/>
              </a:rPr>
              <a:t>a</a:t>
            </a:r>
            <a:endParaRPr lang="en-US" altLang="en-US" sz="1100" dirty="0">
              <a:solidFill>
                <a:schemeClr val="tx1"/>
              </a:solidFill>
              <a:latin typeface="Tahoma" panose="020B0604030504040204" pitchFamily="34" charset="0"/>
            </a:endParaRPr>
          </a:p>
          <a:p>
            <a:pPr marL="800100" lvl="1" indent="-342900">
              <a:spcBef>
                <a:spcPct val="0"/>
              </a:spcBef>
              <a:buFont typeface="+mj-lt"/>
              <a:buAutoNum type="alphaLcParenR"/>
            </a:pPr>
            <a:r>
              <a:rPr lang="en-US" altLang="en-US" sz="1400" dirty="0">
                <a:ea typeface="+mn-ea"/>
                <a:cs typeface="+mn-cs"/>
              </a:rPr>
              <a:t>Call the state</a:t>
            </a:r>
          </a:p>
          <a:p>
            <a:pPr marL="800100" lvl="1" indent="-342900">
              <a:spcBef>
                <a:spcPct val="0"/>
              </a:spcBef>
              <a:buFont typeface="+mj-lt"/>
              <a:buAutoNum type="alphaLcParenR"/>
            </a:pPr>
            <a:r>
              <a:rPr lang="en-US" altLang="en-US" sz="1400" dirty="0">
                <a:ea typeface="+mn-ea"/>
                <a:cs typeface="+mn-cs"/>
              </a:rPr>
              <a:t>Issue a boil water notice</a:t>
            </a:r>
          </a:p>
          <a:p>
            <a:pPr marL="800100" lvl="1" indent="-342900">
              <a:spcBef>
                <a:spcPct val="0"/>
              </a:spcBef>
              <a:buFont typeface="+mj-lt"/>
              <a:buAutoNum type="alphaLcParenR"/>
            </a:pPr>
            <a:r>
              <a:rPr lang="en-US" altLang="en-US" sz="1400" dirty="0">
                <a:ea typeface="+mn-ea"/>
                <a:cs typeface="+mn-cs"/>
              </a:rPr>
              <a:t>Issue a public notice within 30 days</a:t>
            </a:r>
          </a:p>
          <a:p>
            <a:pPr marL="800100" lvl="1" indent="-342900">
              <a:spcBef>
                <a:spcPct val="0"/>
              </a:spcBef>
              <a:buFont typeface="+mj-lt"/>
              <a:buAutoNum type="alphaLcParenR"/>
            </a:pPr>
            <a:r>
              <a:rPr lang="en-US" altLang="en-US" sz="1400" dirty="0">
                <a:ea typeface="+mn-ea"/>
                <a:cs typeface="+mn-cs"/>
              </a:rPr>
              <a:t>Both a &amp; c</a:t>
            </a:r>
          </a:p>
          <a:p>
            <a:pPr marL="800100" lvl="1" indent="-342900">
              <a:spcBef>
                <a:spcPct val="0"/>
              </a:spcBef>
              <a:buFont typeface="+mj-lt"/>
              <a:buAutoNum type="alphaLcParenR"/>
            </a:pPr>
            <a:endParaRPr lang="en-US" altLang="en-US" sz="1400" dirty="0">
              <a:ea typeface="+mn-ea"/>
              <a:cs typeface="+mn-cs"/>
            </a:endParaRPr>
          </a:p>
          <a:p>
            <a:pPr>
              <a:spcBef>
                <a:spcPct val="0"/>
              </a:spcBef>
            </a:pPr>
            <a:r>
              <a:rPr lang="en-US" altLang="en-US" sz="1600" dirty="0"/>
              <a:t>“Residual at EP ≥ 0.2 ppm at all times?”  </a:t>
            </a:r>
            <a:r>
              <a:rPr lang="en-US" altLang="en-US" sz="1600" b="1" u="sng" dirty="0">
                <a:solidFill>
                  <a:srgbClr val="FF0000"/>
                </a:solidFill>
                <a:latin typeface="Tahoma" panose="020B0604030504040204" pitchFamily="34" charset="0"/>
                <a:cs typeface="Times New Roman" panose="02020603050405020304" pitchFamily="18" charset="0"/>
              </a:rPr>
              <a:t>a</a:t>
            </a:r>
            <a:endParaRPr lang="en-US" altLang="en-US" sz="1100" dirty="0">
              <a:solidFill>
                <a:schemeClr val="tx1"/>
              </a:solidFill>
              <a:latin typeface="Tahoma" panose="020B0604030504040204" pitchFamily="34" charset="0"/>
            </a:endParaRPr>
          </a:p>
          <a:p>
            <a:pPr marL="800100" lvl="1" indent="-342900">
              <a:spcBef>
                <a:spcPct val="0"/>
              </a:spcBef>
              <a:buFont typeface="+mj-lt"/>
              <a:buAutoNum type="alphaLcParenR"/>
            </a:pPr>
            <a:r>
              <a:rPr lang="en-US" altLang="en-US" sz="1400" dirty="0">
                <a:ea typeface="+mn-ea"/>
                <a:cs typeface="+mn-cs"/>
              </a:rPr>
              <a:t>Call the state</a:t>
            </a:r>
          </a:p>
          <a:p>
            <a:pPr marL="800100" lvl="1" indent="-342900">
              <a:spcBef>
                <a:spcPct val="0"/>
              </a:spcBef>
              <a:buFont typeface="+mj-lt"/>
              <a:buAutoNum type="alphaLcParenR"/>
            </a:pPr>
            <a:r>
              <a:rPr lang="en-US" altLang="en-US" sz="1400" dirty="0">
                <a:ea typeface="+mn-ea"/>
                <a:cs typeface="+mn-cs"/>
              </a:rPr>
              <a:t>Issue a boil water notice</a:t>
            </a:r>
          </a:p>
          <a:p>
            <a:pPr marL="800100" lvl="1" indent="-342900">
              <a:spcBef>
                <a:spcPct val="0"/>
              </a:spcBef>
              <a:buFont typeface="+mj-lt"/>
              <a:buAutoNum type="alphaLcParenR"/>
            </a:pPr>
            <a:r>
              <a:rPr lang="en-US" altLang="en-US" sz="1400" dirty="0">
                <a:ea typeface="+mn-ea"/>
                <a:cs typeface="+mn-cs"/>
              </a:rPr>
              <a:t>Issue a public notice within 30 days</a:t>
            </a:r>
          </a:p>
          <a:p>
            <a:pPr marL="800100" lvl="1" indent="-342900">
              <a:spcBef>
                <a:spcPct val="0"/>
              </a:spcBef>
              <a:buFont typeface="+mj-lt"/>
              <a:buAutoNum type="alphaLcParenR"/>
            </a:pPr>
            <a:r>
              <a:rPr lang="en-US" altLang="en-US" sz="1400" dirty="0">
                <a:ea typeface="+mn-ea"/>
                <a:cs typeface="+mn-cs"/>
              </a:rPr>
              <a:t>Both a &amp; c</a:t>
            </a:r>
          </a:p>
          <a:p>
            <a:pPr lvl="1">
              <a:spcBef>
                <a:spcPct val="0"/>
              </a:spcBef>
            </a:pPr>
            <a:endParaRPr lang="en-US" altLang="en-US" sz="1600" dirty="0"/>
          </a:p>
        </p:txBody>
      </p:sp>
    </p:spTree>
    <p:extLst>
      <p:ext uri="{BB962C8B-B14F-4D97-AF65-F5344CB8AC3E}">
        <p14:creationId xmlns:p14="http://schemas.microsoft.com/office/powerpoint/2010/main" val="22910453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CDE9B860-AC36-4740-BC79-724FBE2E9931}"/>
              </a:ext>
            </a:extLst>
          </p:cNvPr>
          <p:cNvSpPr>
            <a:spLocks noGrp="1" noChangeArrowheads="1"/>
          </p:cNvSpPr>
          <p:nvPr>
            <p:ph type="title"/>
          </p:nvPr>
        </p:nvSpPr>
        <p:spPr/>
        <p:txBody>
          <a:bodyPr/>
          <a:lstStyle/>
          <a:p>
            <a:pPr algn="ctr"/>
            <a:r>
              <a:rPr lang="en-US" altLang="en-US"/>
              <a:t>Emerging Issues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19122411-53C9-4807-8819-A54F7A1E95EE}"/>
              </a:ext>
            </a:extLst>
          </p:cNvPr>
          <p:cNvSpPr>
            <a:spLocks noGrp="1" noChangeArrowheads="1"/>
          </p:cNvSpPr>
          <p:nvPr>
            <p:ph type="title"/>
          </p:nvPr>
        </p:nvSpPr>
        <p:spPr/>
        <p:txBody>
          <a:bodyPr/>
          <a:lstStyle/>
          <a:p>
            <a:pPr algn="ctr"/>
            <a:r>
              <a:rPr lang="en-US" altLang="en-US"/>
              <a:t>Emerging Issues</a:t>
            </a:r>
          </a:p>
        </p:txBody>
      </p:sp>
      <p:sp>
        <p:nvSpPr>
          <p:cNvPr id="110595" name="Content Placeholder 2">
            <a:extLst>
              <a:ext uri="{FF2B5EF4-FFF2-40B4-BE49-F238E27FC236}">
                <a16:creationId xmlns:a16="http://schemas.microsoft.com/office/drawing/2014/main" id="{18DC20CB-594E-402E-849B-3DC30372B5F4}"/>
              </a:ext>
            </a:extLst>
          </p:cNvPr>
          <p:cNvSpPr>
            <a:spLocks noGrp="1" noChangeArrowheads="1"/>
          </p:cNvSpPr>
          <p:nvPr>
            <p:ph idx="1"/>
          </p:nvPr>
        </p:nvSpPr>
        <p:spPr>
          <a:xfrm>
            <a:off x="457200" y="1600200"/>
            <a:ext cx="8229600" cy="1905000"/>
          </a:xfrm>
        </p:spPr>
        <p:txBody>
          <a:bodyPr/>
          <a:lstStyle/>
          <a:p>
            <a:r>
              <a:rPr lang="en-US" altLang="en-US" dirty="0"/>
              <a:t>Climate change and water supply</a:t>
            </a:r>
          </a:p>
          <a:p>
            <a:r>
              <a:rPr lang="en-US" altLang="en-US" dirty="0"/>
              <a:t>Cyanobacteria (Harmful Algal Blooms)</a:t>
            </a:r>
          </a:p>
          <a:p>
            <a:r>
              <a:rPr lang="en-US" altLang="en-US" dirty="0">
                <a:hlinkClick r:id="rId2"/>
              </a:rPr>
              <a:t>www.healthoregon.org/dws</a:t>
            </a:r>
            <a:r>
              <a:rPr lang="en-US" altLang="en-US" dirty="0"/>
              <a:t> </a:t>
            </a:r>
          </a:p>
        </p:txBody>
      </p:sp>
      <p:sp>
        <p:nvSpPr>
          <p:cNvPr id="5" name="Content Placeholder 2">
            <a:extLst>
              <a:ext uri="{FF2B5EF4-FFF2-40B4-BE49-F238E27FC236}">
                <a16:creationId xmlns:a16="http://schemas.microsoft.com/office/drawing/2014/main" id="{33DACF89-AB0C-4487-ACE2-F8EF1F9F170F}"/>
              </a:ext>
            </a:extLst>
          </p:cNvPr>
          <p:cNvSpPr txBox="1">
            <a:spLocks/>
          </p:cNvSpPr>
          <p:nvPr/>
        </p:nvSpPr>
        <p:spPr bwMode="auto">
          <a:xfrm>
            <a:off x="990600" y="3352800"/>
            <a:ext cx="7772400" cy="1981200"/>
          </a:xfrm>
          <a:prstGeom prst="rect">
            <a:avLst/>
          </a:prstGeom>
          <a:noFill/>
          <a:ln w="9525">
            <a:noFill/>
            <a:miter lim="800000"/>
            <a:headEnd/>
            <a:tailEnd/>
          </a:ln>
        </p:spPr>
        <p:txBody>
          <a:bodyPr/>
          <a:lstStyle/>
          <a:p>
            <a:pPr marL="342900" indent="-342900">
              <a:spcBef>
                <a:spcPct val="20000"/>
              </a:spcBef>
              <a:defRPr/>
            </a:pPr>
            <a:r>
              <a:rPr lang="en-US" sz="2400" kern="0" dirty="0">
                <a:solidFill>
                  <a:srgbClr val="005595"/>
                </a:solidFill>
                <a:latin typeface="+mn-lt"/>
              </a:rPr>
              <a:t>News &amp; “Hot Topics”</a:t>
            </a:r>
          </a:p>
        </p:txBody>
      </p:sp>
      <p:pic>
        <p:nvPicPr>
          <p:cNvPr id="2" name="Picture 1">
            <a:extLst>
              <a:ext uri="{FF2B5EF4-FFF2-40B4-BE49-F238E27FC236}">
                <a16:creationId xmlns:a16="http://schemas.microsoft.com/office/drawing/2014/main" id="{C2FB99F2-0F5E-48DE-B794-01D1AAA99DDE}"/>
              </a:ext>
            </a:extLst>
          </p:cNvPr>
          <p:cNvPicPr>
            <a:picLocks noChangeAspect="1"/>
          </p:cNvPicPr>
          <p:nvPr/>
        </p:nvPicPr>
        <p:blipFill>
          <a:blip r:embed="rId3"/>
          <a:stretch>
            <a:fillRect/>
          </a:stretch>
        </p:blipFill>
        <p:spPr>
          <a:xfrm>
            <a:off x="609600" y="3886200"/>
            <a:ext cx="4866481" cy="2297688"/>
          </a:xfrm>
          <a:prstGeom prst="rect">
            <a:avLst/>
          </a:prstGeom>
          <a:noFill/>
          <a:ln w="9525">
            <a:solidFill>
              <a:schemeClr val="tx1"/>
            </a:solid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74ED9A37-4FF4-4B32-AA90-718DCC38CFFB}"/>
              </a:ext>
            </a:extLst>
          </p:cNvPr>
          <p:cNvSpPr>
            <a:spLocks noGrp="1" noChangeArrowheads="1"/>
          </p:cNvSpPr>
          <p:nvPr>
            <p:ph type="title"/>
          </p:nvPr>
        </p:nvSpPr>
        <p:spPr/>
        <p:txBody>
          <a:bodyPr/>
          <a:lstStyle/>
          <a:p>
            <a:r>
              <a:rPr lang="en-US" altLang="en-US" sz="3200"/>
              <a:t>Climate Change and Water Supply</a:t>
            </a:r>
          </a:p>
        </p:txBody>
      </p:sp>
      <p:sp>
        <p:nvSpPr>
          <p:cNvPr id="111619" name="Rectangle 3">
            <a:extLst>
              <a:ext uri="{FF2B5EF4-FFF2-40B4-BE49-F238E27FC236}">
                <a16:creationId xmlns:a16="http://schemas.microsoft.com/office/drawing/2014/main" id="{EBDC14B3-DBF5-426E-B3BE-5390458840B6}"/>
              </a:ext>
            </a:extLst>
          </p:cNvPr>
          <p:cNvSpPr>
            <a:spLocks noGrp="1" noChangeArrowheads="1"/>
          </p:cNvSpPr>
          <p:nvPr>
            <p:ph type="body" idx="1"/>
          </p:nvPr>
        </p:nvSpPr>
        <p:spPr/>
        <p:txBody>
          <a:bodyPr/>
          <a:lstStyle/>
          <a:p>
            <a:r>
              <a:rPr lang="en-US" altLang="en-US" sz="2400" dirty="0"/>
              <a:t>Earlier and heavier snowpack runoff</a:t>
            </a:r>
          </a:p>
          <a:p>
            <a:r>
              <a:rPr lang="en-US" altLang="en-US" sz="2400" dirty="0"/>
              <a:t>Increasing variability of storm frequency and intensity</a:t>
            </a:r>
          </a:p>
          <a:p>
            <a:r>
              <a:rPr lang="en-US" altLang="en-US" sz="2400" dirty="0"/>
              <a:t>Weather extremes already evident </a:t>
            </a:r>
          </a:p>
          <a:p>
            <a:r>
              <a:rPr lang="en-US" altLang="en-US" sz="2400" dirty="0"/>
              <a:t>Increased variability in water quality; can affect both surface and groundwater systems.</a:t>
            </a:r>
          </a:p>
          <a:p>
            <a:r>
              <a:rPr lang="en-US" altLang="en-US" sz="2400" dirty="0"/>
              <a:t>Changes in rainfall patterns affect all systems</a:t>
            </a:r>
          </a:p>
          <a:p>
            <a:r>
              <a:rPr lang="en-US" altLang="en-US" sz="2400" dirty="0"/>
              <a:t>Rising sea levels could lead to salt water intrusion or flooding </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2EE15DA0-F33B-45F1-94AB-CC09366170B5}"/>
              </a:ext>
            </a:extLst>
          </p:cNvPr>
          <p:cNvSpPr>
            <a:spLocks noGrp="1" noChangeArrowheads="1"/>
          </p:cNvSpPr>
          <p:nvPr>
            <p:ph type="title"/>
          </p:nvPr>
        </p:nvSpPr>
        <p:spPr/>
        <p:txBody>
          <a:bodyPr/>
          <a:lstStyle/>
          <a:p>
            <a:r>
              <a:rPr lang="en-US" altLang="en-US" dirty="0"/>
              <a:t>Cyanobacteria</a:t>
            </a:r>
          </a:p>
        </p:txBody>
      </p:sp>
      <p:sp>
        <p:nvSpPr>
          <p:cNvPr id="112643" name="Rectangle 3">
            <a:extLst>
              <a:ext uri="{FF2B5EF4-FFF2-40B4-BE49-F238E27FC236}">
                <a16:creationId xmlns:a16="http://schemas.microsoft.com/office/drawing/2014/main" id="{B58FCF5F-D431-4F4D-B8DF-36C90CAE3EDB}"/>
              </a:ext>
            </a:extLst>
          </p:cNvPr>
          <p:cNvSpPr>
            <a:spLocks noGrp="1" noChangeArrowheads="1"/>
          </p:cNvSpPr>
          <p:nvPr>
            <p:ph type="body" idx="1"/>
          </p:nvPr>
        </p:nvSpPr>
        <p:spPr>
          <a:xfrm>
            <a:off x="457200" y="1219200"/>
            <a:ext cx="8229600" cy="4114800"/>
          </a:xfrm>
        </p:spPr>
        <p:txBody>
          <a:bodyPr/>
          <a:lstStyle/>
          <a:p>
            <a:r>
              <a:rPr lang="en-US" altLang="en-US" dirty="0"/>
              <a:t>Produce toxins that can be harmful</a:t>
            </a:r>
          </a:p>
          <a:p>
            <a:r>
              <a:rPr lang="en-US" altLang="en-US" dirty="0"/>
              <a:t>Occur in warm, slow moving water</a:t>
            </a:r>
          </a:p>
          <a:p>
            <a:r>
              <a:rPr lang="en-US" altLang="en-US" dirty="0"/>
              <a:t>Increasing in frequency and duration</a:t>
            </a:r>
          </a:p>
          <a:p>
            <a:pPr lvl="1"/>
            <a:r>
              <a:rPr lang="en-US" altLang="en-US" dirty="0"/>
              <a:t> happening more or better reporting?</a:t>
            </a:r>
          </a:p>
          <a:p>
            <a:pPr lvl="1"/>
            <a:r>
              <a:rPr lang="en-US" altLang="en-US" dirty="0"/>
              <a:t>more people, more nutrients, warmer water</a:t>
            </a:r>
          </a:p>
          <a:p>
            <a:r>
              <a:rPr lang="en-US" altLang="en-US" dirty="0"/>
              <a:t>Resources for operators on-line at:</a:t>
            </a:r>
          </a:p>
          <a:p>
            <a:pPr marL="457200" lvl="1" indent="0">
              <a:buNone/>
            </a:pPr>
            <a:endParaRPr lang="en-US" altLang="en-US" dirty="0"/>
          </a:p>
          <a:p>
            <a:pPr marL="457200" lvl="1" indent="0">
              <a:buNone/>
            </a:pPr>
            <a:r>
              <a:rPr lang="en-US" altLang="en-US" sz="3200" dirty="0">
                <a:hlinkClick r:id="rId2"/>
              </a:rPr>
              <a:t>www.healthoregon.org/dwcyanotoxins</a:t>
            </a:r>
            <a:endParaRPr lang="en-US" altLang="en-US" sz="3200" dirty="0"/>
          </a:p>
          <a:p>
            <a:pPr marL="457200" lvl="1" indent="0">
              <a:buNone/>
            </a:pPr>
            <a:endParaRPr lang="en-US" altLang="en-US" dirty="0"/>
          </a:p>
          <a:p>
            <a:pPr marL="457200" lvl="1" indent="0">
              <a:buNone/>
            </a:pPr>
            <a:endParaRPr lang="en-US" altLang="en-US" dirty="0"/>
          </a:p>
          <a:p>
            <a:pPr marL="457200" lvl="1" indent="0">
              <a:buNone/>
            </a:pPr>
            <a:endParaRPr lang="en-US" altLang="en-US" dirty="0"/>
          </a:p>
          <a:p>
            <a:endParaRPr lang="en-US" alt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1F0414-69F3-ADBE-303F-54B3C81F11D0}"/>
              </a:ext>
            </a:extLst>
          </p:cNvPr>
          <p:cNvPicPr>
            <a:picLocks noChangeAspect="1"/>
          </p:cNvPicPr>
          <p:nvPr/>
        </p:nvPicPr>
        <p:blipFill>
          <a:blip r:embed="rId2"/>
          <a:stretch>
            <a:fillRect/>
          </a:stretch>
        </p:blipFill>
        <p:spPr>
          <a:xfrm>
            <a:off x="1066800" y="2400300"/>
            <a:ext cx="6781800" cy="3399800"/>
          </a:xfrm>
          <a:prstGeom prst="rect">
            <a:avLst/>
          </a:prstGeom>
          <a:ln>
            <a:solidFill>
              <a:schemeClr val="tx1"/>
            </a:solidFill>
          </a:ln>
        </p:spPr>
      </p:pic>
      <p:sp>
        <p:nvSpPr>
          <p:cNvPr id="113666" name="Title 1">
            <a:extLst>
              <a:ext uri="{FF2B5EF4-FFF2-40B4-BE49-F238E27FC236}">
                <a16:creationId xmlns:a16="http://schemas.microsoft.com/office/drawing/2014/main" id="{B7B4986D-E3BA-4AFD-9ACE-52D44C96C349}"/>
              </a:ext>
            </a:extLst>
          </p:cNvPr>
          <p:cNvSpPr>
            <a:spLocks noGrp="1" noChangeArrowheads="1"/>
          </p:cNvSpPr>
          <p:nvPr>
            <p:ph type="title"/>
          </p:nvPr>
        </p:nvSpPr>
        <p:spPr/>
        <p:txBody>
          <a:bodyPr/>
          <a:lstStyle/>
          <a:p>
            <a:pPr algn="ctr"/>
            <a:r>
              <a:rPr lang="en-US" altLang="en-US" dirty="0"/>
              <a:t>www.healthoregon.org/dws</a:t>
            </a:r>
          </a:p>
        </p:txBody>
      </p:sp>
      <p:sp>
        <p:nvSpPr>
          <p:cNvPr id="113667" name="Content Placeholder 2">
            <a:extLst>
              <a:ext uri="{FF2B5EF4-FFF2-40B4-BE49-F238E27FC236}">
                <a16:creationId xmlns:a16="http://schemas.microsoft.com/office/drawing/2014/main" id="{81C79973-57AE-4FD7-BB0F-5BDEE9A6EDAD}"/>
              </a:ext>
            </a:extLst>
          </p:cNvPr>
          <p:cNvSpPr>
            <a:spLocks noGrp="1" noChangeArrowheads="1"/>
          </p:cNvSpPr>
          <p:nvPr>
            <p:ph idx="1"/>
          </p:nvPr>
        </p:nvSpPr>
        <p:spPr>
          <a:xfrm>
            <a:off x="381000" y="1295400"/>
            <a:ext cx="5029200" cy="1828800"/>
          </a:xfrm>
        </p:spPr>
        <p:txBody>
          <a:bodyPr/>
          <a:lstStyle/>
          <a:p>
            <a:r>
              <a:rPr lang="en-US" altLang="en-US"/>
              <a:t>News</a:t>
            </a:r>
          </a:p>
          <a:p>
            <a:r>
              <a:rPr lang="en-US" altLang="en-US"/>
              <a:t>Hot Topics</a:t>
            </a:r>
          </a:p>
        </p:txBody>
      </p:sp>
      <p:sp>
        <p:nvSpPr>
          <p:cNvPr id="113669" name="Rounded Rectangle 4">
            <a:extLst>
              <a:ext uri="{FF2B5EF4-FFF2-40B4-BE49-F238E27FC236}">
                <a16:creationId xmlns:a16="http://schemas.microsoft.com/office/drawing/2014/main" id="{7AC02388-C676-4656-97E1-6AFC719685BC}"/>
              </a:ext>
            </a:extLst>
          </p:cNvPr>
          <p:cNvSpPr>
            <a:spLocks noChangeArrowheads="1"/>
          </p:cNvSpPr>
          <p:nvPr/>
        </p:nvSpPr>
        <p:spPr bwMode="auto">
          <a:xfrm>
            <a:off x="6019800" y="4800600"/>
            <a:ext cx="1752600" cy="1060956"/>
          </a:xfrm>
          <a:prstGeom prst="roundRect">
            <a:avLst>
              <a:gd name="adj" fmla="val 16667"/>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4A0FCC0E-02FF-4350-A366-55BBB32AC120}"/>
              </a:ext>
            </a:extLst>
          </p:cNvPr>
          <p:cNvSpPr>
            <a:spLocks noGrp="1" noChangeArrowheads="1"/>
          </p:cNvSpPr>
          <p:nvPr>
            <p:ph type="title"/>
          </p:nvPr>
        </p:nvSpPr>
        <p:spPr/>
        <p:txBody>
          <a:bodyPr/>
          <a:lstStyle/>
          <a:p>
            <a:pPr algn="ctr"/>
            <a:r>
              <a:rPr lang="en-US" altLang="en-US"/>
              <a:t>RESOURCES FOR OPERATORS</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50EC0DD-1037-5DF4-C339-EFC0E70C28C8}"/>
              </a:ext>
            </a:extLst>
          </p:cNvPr>
          <p:cNvPicPr>
            <a:picLocks noChangeAspect="1"/>
          </p:cNvPicPr>
          <p:nvPr/>
        </p:nvPicPr>
        <p:blipFill>
          <a:blip r:embed="rId2"/>
          <a:stretch>
            <a:fillRect/>
          </a:stretch>
        </p:blipFill>
        <p:spPr>
          <a:xfrm>
            <a:off x="153684" y="2895600"/>
            <a:ext cx="8990316" cy="2819400"/>
          </a:xfrm>
          <a:prstGeom prst="rect">
            <a:avLst/>
          </a:prstGeom>
          <a:ln>
            <a:solidFill>
              <a:schemeClr val="tx1"/>
            </a:solidFill>
          </a:ln>
        </p:spPr>
      </p:pic>
      <p:sp>
        <p:nvSpPr>
          <p:cNvPr id="113666" name="Title 1">
            <a:extLst>
              <a:ext uri="{FF2B5EF4-FFF2-40B4-BE49-F238E27FC236}">
                <a16:creationId xmlns:a16="http://schemas.microsoft.com/office/drawing/2014/main" id="{B7B4986D-E3BA-4AFD-9ACE-52D44C96C349}"/>
              </a:ext>
            </a:extLst>
          </p:cNvPr>
          <p:cNvSpPr>
            <a:spLocks noGrp="1" noChangeArrowheads="1"/>
          </p:cNvSpPr>
          <p:nvPr>
            <p:ph type="title"/>
          </p:nvPr>
        </p:nvSpPr>
        <p:spPr/>
        <p:txBody>
          <a:bodyPr/>
          <a:lstStyle/>
          <a:p>
            <a:pPr algn="ctr"/>
            <a:r>
              <a:rPr lang="en-US" altLang="en-US" dirty="0"/>
              <a:t>www.healthoregon.org/dws</a:t>
            </a:r>
          </a:p>
        </p:txBody>
      </p:sp>
      <p:sp>
        <p:nvSpPr>
          <p:cNvPr id="113667" name="Content Placeholder 2">
            <a:extLst>
              <a:ext uri="{FF2B5EF4-FFF2-40B4-BE49-F238E27FC236}">
                <a16:creationId xmlns:a16="http://schemas.microsoft.com/office/drawing/2014/main" id="{81C79973-57AE-4FD7-BB0F-5BDEE9A6EDAD}"/>
              </a:ext>
            </a:extLst>
          </p:cNvPr>
          <p:cNvSpPr>
            <a:spLocks noGrp="1" noChangeArrowheads="1"/>
          </p:cNvSpPr>
          <p:nvPr>
            <p:ph idx="1"/>
          </p:nvPr>
        </p:nvSpPr>
        <p:spPr>
          <a:xfrm>
            <a:off x="381000" y="1295400"/>
            <a:ext cx="5029200" cy="1828800"/>
          </a:xfrm>
        </p:spPr>
        <p:txBody>
          <a:bodyPr/>
          <a:lstStyle/>
          <a:p>
            <a:r>
              <a:rPr lang="en-US" altLang="en-US" dirty="0"/>
              <a:t>Sign up for DWS Alerts</a:t>
            </a:r>
          </a:p>
          <a:p>
            <a:r>
              <a:rPr lang="en-US" altLang="en-US" dirty="0"/>
              <a:t>Contact Us</a:t>
            </a:r>
          </a:p>
          <a:p>
            <a:r>
              <a:rPr lang="en-US" altLang="en-US" dirty="0"/>
              <a:t>Data Online</a:t>
            </a:r>
          </a:p>
        </p:txBody>
      </p:sp>
      <p:sp>
        <p:nvSpPr>
          <p:cNvPr id="113669" name="Rounded Rectangle 4">
            <a:extLst>
              <a:ext uri="{FF2B5EF4-FFF2-40B4-BE49-F238E27FC236}">
                <a16:creationId xmlns:a16="http://schemas.microsoft.com/office/drawing/2014/main" id="{7AC02388-C676-4656-97E1-6AFC719685BC}"/>
              </a:ext>
            </a:extLst>
          </p:cNvPr>
          <p:cNvSpPr>
            <a:spLocks noChangeArrowheads="1"/>
          </p:cNvSpPr>
          <p:nvPr/>
        </p:nvSpPr>
        <p:spPr bwMode="auto">
          <a:xfrm>
            <a:off x="153685" y="2883408"/>
            <a:ext cx="4723116" cy="621792"/>
          </a:xfrm>
          <a:prstGeom prst="roundRect">
            <a:avLst>
              <a:gd name="adj" fmla="val 16667"/>
            </a:avLst>
          </a:prstGeom>
          <a:noFill/>
          <a:ln w="317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extLst>
      <p:ext uri="{BB962C8B-B14F-4D97-AF65-F5344CB8AC3E}">
        <p14:creationId xmlns:p14="http://schemas.microsoft.com/office/powerpoint/2010/main" val="1754838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a:extLst>
              <a:ext uri="{FF2B5EF4-FFF2-40B4-BE49-F238E27FC236}">
                <a16:creationId xmlns:a16="http://schemas.microsoft.com/office/drawing/2014/main" id="{83A1A10F-6A97-4C10-A657-DC47450AFD40}"/>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4104"/>
            <a:ext cx="5529263" cy="17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5">
            <a:extLst>
              <a:ext uri="{FF2B5EF4-FFF2-40B4-BE49-F238E27FC236}">
                <a16:creationId xmlns:a16="http://schemas.microsoft.com/office/drawing/2014/main" id="{95CBA0ED-443C-4B69-8387-81E2BEB4E73F}"/>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505200"/>
            <a:ext cx="6657975"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B8C11562-4519-4425-81D7-86B885EBB5B9}"/>
              </a:ext>
            </a:extLst>
          </p:cNvPr>
          <p:cNvSpPr txBox="1">
            <a:spLocks noChangeArrowheads="1"/>
          </p:cNvSpPr>
          <p:nvPr/>
        </p:nvSpPr>
        <p:spPr>
          <a:xfrm>
            <a:off x="457200" y="274638"/>
            <a:ext cx="8229600" cy="1143000"/>
          </a:xfrm>
          <a:prstGeom prst="rect">
            <a:avLst/>
          </a:prstGeom>
        </p:spPr>
        <p:txBody>
          <a:bodyPr/>
          <a:lstStyle>
            <a:lvl1pPr algn="l" rtl="0" eaLnBrk="0" fontAlgn="base" hangingPunct="0">
              <a:spcBef>
                <a:spcPct val="0"/>
              </a:spcBef>
              <a:spcAft>
                <a:spcPct val="0"/>
              </a:spcAft>
              <a:defRPr sz="3600" b="1">
                <a:solidFill>
                  <a:srgbClr val="005595"/>
                </a:solidFill>
                <a:latin typeface="+mj-lt"/>
                <a:ea typeface="+mj-ea"/>
                <a:cs typeface="+mj-cs"/>
              </a:defRPr>
            </a:lvl1pPr>
            <a:lvl2pPr algn="l" rtl="0" eaLnBrk="0" fontAlgn="base" hangingPunct="0">
              <a:spcBef>
                <a:spcPct val="0"/>
              </a:spcBef>
              <a:spcAft>
                <a:spcPct val="0"/>
              </a:spcAft>
              <a:defRPr sz="3600" b="1">
                <a:solidFill>
                  <a:srgbClr val="005595"/>
                </a:solidFill>
                <a:latin typeface="Arial" charset="0"/>
              </a:defRPr>
            </a:lvl2pPr>
            <a:lvl3pPr algn="l" rtl="0" eaLnBrk="0" fontAlgn="base" hangingPunct="0">
              <a:spcBef>
                <a:spcPct val="0"/>
              </a:spcBef>
              <a:spcAft>
                <a:spcPct val="0"/>
              </a:spcAft>
              <a:defRPr sz="3600" b="1">
                <a:solidFill>
                  <a:srgbClr val="005595"/>
                </a:solidFill>
                <a:latin typeface="Arial" charset="0"/>
              </a:defRPr>
            </a:lvl3pPr>
            <a:lvl4pPr algn="l" rtl="0" eaLnBrk="0" fontAlgn="base" hangingPunct="0">
              <a:spcBef>
                <a:spcPct val="0"/>
              </a:spcBef>
              <a:spcAft>
                <a:spcPct val="0"/>
              </a:spcAft>
              <a:defRPr sz="3600" b="1">
                <a:solidFill>
                  <a:srgbClr val="005595"/>
                </a:solidFill>
                <a:latin typeface="Arial" charset="0"/>
              </a:defRPr>
            </a:lvl4pPr>
            <a:lvl5pPr algn="l" rtl="0" eaLnBrk="0" fontAlgn="base" hangingPunct="0">
              <a:spcBef>
                <a:spcPct val="0"/>
              </a:spcBef>
              <a:spcAft>
                <a:spcPct val="0"/>
              </a:spcAft>
              <a:defRPr sz="3600" b="1">
                <a:solidFill>
                  <a:srgbClr val="005595"/>
                </a:solidFill>
                <a:latin typeface="Arial" charset="0"/>
              </a:defRPr>
            </a:lvl5pPr>
            <a:lvl6pPr marL="457200" algn="l" rtl="0" eaLnBrk="1" fontAlgn="base" hangingPunct="1">
              <a:spcBef>
                <a:spcPct val="0"/>
              </a:spcBef>
              <a:spcAft>
                <a:spcPct val="0"/>
              </a:spcAft>
              <a:defRPr sz="3200" b="1">
                <a:solidFill>
                  <a:srgbClr val="005595"/>
                </a:solidFill>
                <a:latin typeface="Arial" charset="0"/>
              </a:defRPr>
            </a:lvl6pPr>
            <a:lvl7pPr marL="914400" algn="l" rtl="0" eaLnBrk="1" fontAlgn="base" hangingPunct="1">
              <a:spcBef>
                <a:spcPct val="0"/>
              </a:spcBef>
              <a:spcAft>
                <a:spcPct val="0"/>
              </a:spcAft>
              <a:defRPr sz="3200" b="1">
                <a:solidFill>
                  <a:srgbClr val="005595"/>
                </a:solidFill>
                <a:latin typeface="Arial" charset="0"/>
              </a:defRPr>
            </a:lvl7pPr>
            <a:lvl8pPr marL="1371600" algn="l" rtl="0" eaLnBrk="1" fontAlgn="base" hangingPunct="1">
              <a:spcBef>
                <a:spcPct val="0"/>
              </a:spcBef>
              <a:spcAft>
                <a:spcPct val="0"/>
              </a:spcAft>
              <a:defRPr sz="3200" b="1">
                <a:solidFill>
                  <a:srgbClr val="005595"/>
                </a:solidFill>
                <a:latin typeface="Arial" charset="0"/>
              </a:defRPr>
            </a:lvl8pPr>
            <a:lvl9pPr marL="1828800" algn="l" rtl="0" eaLnBrk="1" fontAlgn="base" hangingPunct="1">
              <a:spcBef>
                <a:spcPct val="0"/>
              </a:spcBef>
              <a:spcAft>
                <a:spcPct val="0"/>
              </a:spcAft>
              <a:defRPr sz="3200" b="1">
                <a:solidFill>
                  <a:srgbClr val="005595"/>
                </a:solidFill>
                <a:latin typeface="Arial" charset="0"/>
              </a:defRPr>
            </a:lvl9pPr>
          </a:lstStyle>
          <a:p>
            <a:pPr eaLnBrk="1" hangingPunct="1"/>
            <a:r>
              <a:rPr lang="en-US" altLang="en-US" kern="0" dirty="0"/>
              <a:t>The shorter the path, the shorter the contact time (T)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D6490482-5273-4A9D-88D1-8CBF4BE3B31F}"/>
              </a:ext>
            </a:extLst>
          </p:cNvPr>
          <p:cNvSpPr>
            <a:spLocks noGrp="1" noChangeArrowheads="1"/>
          </p:cNvSpPr>
          <p:nvPr>
            <p:ph type="title"/>
          </p:nvPr>
        </p:nvSpPr>
        <p:spPr/>
        <p:txBody>
          <a:bodyPr/>
          <a:lstStyle/>
          <a:p>
            <a:pPr eaLnBrk="1" hangingPunct="1"/>
            <a:r>
              <a:rPr lang="en-US" altLang="en-US"/>
              <a:t>Tools &amp; Resources</a:t>
            </a:r>
          </a:p>
        </p:txBody>
      </p:sp>
      <p:sp>
        <p:nvSpPr>
          <p:cNvPr id="115715" name="Rectangle 3">
            <a:extLst>
              <a:ext uri="{FF2B5EF4-FFF2-40B4-BE49-F238E27FC236}">
                <a16:creationId xmlns:a16="http://schemas.microsoft.com/office/drawing/2014/main" id="{385AF8B1-7B56-4888-8F14-A065DEA476B5}"/>
              </a:ext>
            </a:extLst>
          </p:cNvPr>
          <p:cNvSpPr>
            <a:spLocks noGrp="1" noChangeArrowheads="1"/>
          </p:cNvSpPr>
          <p:nvPr>
            <p:ph idx="1"/>
          </p:nvPr>
        </p:nvSpPr>
        <p:spPr/>
        <p:txBody>
          <a:bodyPr/>
          <a:lstStyle/>
          <a:p>
            <a:pPr eaLnBrk="1" hangingPunct="1">
              <a:lnSpc>
                <a:spcPct val="90000"/>
              </a:lnSpc>
            </a:pPr>
            <a:r>
              <a:rPr lang="en-US" altLang="en-US" dirty="0"/>
              <a:t>For surface water systems:</a:t>
            </a:r>
          </a:p>
          <a:p>
            <a:pPr eaLnBrk="1" hangingPunct="1">
              <a:lnSpc>
                <a:spcPct val="90000"/>
              </a:lnSpc>
              <a:buFontTx/>
              <a:buNone/>
            </a:pPr>
            <a:r>
              <a:rPr lang="en-US" altLang="en-US" dirty="0"/>
              <a:t>	</a:t>
            </a:r>
            <a:r>
              <a:rPr lang="en-US" altLang="en-US" dirty="0">
                <a:hlinkClick r:id="rId3"/>
              </a:rPr>
              <a:t>www.healthoregon.org/dws</a:t>
            </a:r>
            <a:r>
              <a:rPr lang="en-US" altLang="en-US" dirty="0"/>
              <a:t>  </a:t>
            </a:r>
          </a:p>
          <a:p>
            <a:pPr eaLnBrk="1" hangingPunct="1">
              <a:lnSpc>
                <a:spcPct val="90000"/>
              </a:lnSpc>
              <a:buFontTx/>
              <a:buNone/>
            </a:pPr>
            <a:r>
              <a:rPr lang="en-US" altLang="en-US" dirty="0"/>
              <a:t>Click on “Water System Operations” on left-side menu list, then “Surface Water Treatment”</a:t>
            </a:r>
          </a:p>
          <a:p>
            <a:pPr lvl="2" eaLnBrk="1" hangingPunct="1">
              <a:lnSpc>
                <a:spcPct val="90000"/>
              </a:lnSpc>
            </a:pPr>
            <a:r>
              <a:rPr lang="en-US" altLang="en-US" dirty="0"/>
              <a:t>Monthly Surface Water Quality Report form template</a:t>
            </a:r>
          </a:p>
          <a:p>
            <a:pPr lvl="2" eaLnBrk="1" hangingPunct="1">
              <a:lnSpc>
                <a:spcPct val="90000"/>
              </a:lnSpc>
            </a:pPr>
            <a:r>
              <a:rPr lang="en-US" altLang="en-US" dirty="0"/>
              <a:t>Tracer Study form</a:t>
            </a:r>
          </a:p>
          <a:p>
            <a:pPr eaLnBrk="1" hangingPunct="1">
              <a:lnSpc>
                <a:spcPct val="90000"/>
              </a:lnSpc>
            </a:pPr>
            <a:r>
              <a:rPr lang="en-US" altLang="en-US" dirty="0"/>
              <a:t>Surface Water Treatment Rule guidance manual, Appendix C: Determination of Disinfectant Contact Time</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B816E664-9DFF-4C8F-854E-B63299EBFB74}"/>
              </a:ext>
            </a:extLst>
          </p:cNvPr>
          <p:cNvSpPr>
            <a:spLocks noGrp="1" noChangeArrowheads="1"/>
          </p:cNvSpPr>
          <p:nvPr>
            <p:ph type="title"/>
          </p:nvPr>
        </p:nvSpPr>
        <p:spPr/>
        <p:txBody>
          <a:bodyPr/>
          <a:lstStyle/>
          <a:p>
            <a:r>
              <a:rPr lang="en-US" altLang="en-US"/>
              <a:t>Tools &amp; Resources (continued)</a:t>
            </a:r>
          </a:p>
        </p:txBody>
      </p:sp>
      <p:sp>
        <p:nvSpPr>
          <p:cNvPr id="117763" name="Content Placeholder 2">
            <a:extLst>
              <a:ext uri="{FF2B5EF4-FFF2-40B4-BE49-F238E27FC236}">
                <a16:creationId xmlns:a16="http://schemas.microsoft.com/office/drawing/2014/main" id="{9864CF66-3361-497D-8524-E04B40895EF5}"/>
              </a:ext>
            </a:extLst>
          </p:cNvPr>
          <p:cNvSpPr>
            <a:spLocks noGrp="1" noChangeArrowheads="1"/>
          </p:cNvSpPr>
          <p:nvPr>
            <p:ph idx="1"/>
          </p:nvPr>
        </p:nvSpPr>
        <p:spPr>
          <a:xfrm>
            <a:off x="457200" y="1143000"/>
            <a:ext cx="7696200" cy="4114800"/>
          </a:xfrm>
        </p:spPr>
        <p:txBody>
          <a:bodyPr/>
          <a:lstStyle/>
          <a:p>
            <a:r>
              <a:rPr lang="en-US" altLang="en-US" sz="2400" dirty="0"/>
              <a:t>US Environmental Protection Agency (USEPA) Rules </a:t>
            </a:r>
            <a:r>
              <a:rPr lang="en-US" altLang="en-US" sz="2400" dirty="0">
                <a:hlinkClick r:id="rId2"/>
              </a:rPr>
              <a:t>http://water.epa.gov/lawsregs/rulesregs/sdwa/currentregulations.cfm</a:t>
            </a:r>
            <a:r>
              <a:rPr lang="en-US" altLang="en-US" sz="2400" dirty="0"/>
              <a:t> </a:t>
            </a:r>
          </a:p>
          <a:p>
            <a:r>
              <a:rPr lang="en-US" altLang="en-US" sz="2400" dirty="0"/>
              <a:t>AWWA </a:t>
            </a:r>
            <a:r>
              <a:rPr lang="en-US" altLang="en-US" sz="2400" dirty="0">
                <a:hlinkClick r:id="rId3"/>
              </a:rPr>
              <a:t>http://www.pnws-awwa.org/</a:t>
            </a:r>
            <a:r>
              <a:rPr lang="en-US" altLang="en-US" sz="2400" dirty="0"/>
              <a:t> </a:t>
            </a:r>
          </a:p>
          <a:p>
            <a:pPr marL="400050" lvl="1" indent="0">
              <a:buNone/>
            </a:pPr>
            <a:r>
              <a:rPr lang="en-US" altLang="en-US" sz="1400" dirty="0"/>
              <a:t>(American Water Works Association)</a:t>
            </a:r>
          </a:p>
          <a:p>
            <a:r>
              <a:rPr lang="en-US" altLang="en-US" sz="2400" dirty="0"/>
              <a:t>OAWU </a:t>
            </a:r>
            <a:r>
              <a:rPr lang="en-US" altLang="en-US" sz="2400" dirty="0">
                <a:hlinkClick r:id="rId4"/>
              </a:rPr>
              <a:t>http://www.oawu.net/</a:t>
            </a:r>
            <a:r>
              <a:rPr lang="en-US" altLang="en-US" sz="2400" dirty="0"/>
              <a:t> </a:t>
            </a:r>
          </a:p>
          <a:p>
            <a:pPr marL="400050" lvl="1" indent="0">
              <a:buNone/>
            </a:pPr>
            <a:r>
              <a:rPr lang="en-US" altLang="en-US" sz="1400" dirty="0"/>
              <a:t>(Oregon Association of Water Utilities)</a:t>
            </a:r>
          </a:p>
          <a:p>
            <a:r>
              <a:rPr lang="en-US" altLang="en-US" sz="2400" dirty="0"/>
              <a:t>Oregon Drinking Water Services Circuit Rider Program</a:t>
            </a:r>
          </a:p>
          <a:p>
            <a:pPr marL="400050" lvl="1" indent="0">
              <a:buNone/>
            </a:pPr>
            <a:r>
              <a:rPr lang="en-US" altLang="en-US" dirty="0">
                <a:hlinkClick r:id="rId5"/>
              </a:rPr>
              <a:t>http://public.health.oregon.gov/HealthyEnvironments/DrinkingWater/Operations/Pages/circuitrider.aspx</a:t>
            </a:r>
            <a:endParaRPr lang="en-US" altLang="en-US" dirty="0"/>
          </a:p>
          <a:p>
            <a:r>
              <a:rPr lang="en-US" altLang="en-US" sz="2400" dirty="0"/>
              <a:t>ORWARN  </a:t>
            </a:r>
            <a:r>
              <a:rPr lang="en-US" altLang="en-US" sz="2400" dirty="0">
                <a:hlinkClick r:id="rId6"/>
              </a:rPr>
              <a:t>http://www.orwarn.org/</a:t>
            </a:r>
            <a:r>
              <a:rPr lang="en-US" altLang="en-US" sz="2400" dirty="0"/>
              <a:t> </a:t>
            </a:r>
          </a:p>
          <a:p>
            <a:pPr marL="400050" lvl="1" indent="0">
              <a:buNone/>
            </a:pPr>
            <a:r>
              <a:rPr lang="en-US" altLang="en-US" sz="1400" dirty="0"/>
              <a:t>(Oregon Water/Wastewater Agency Response Network)</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84D3438-03B0-4C4B-B51A-04C2ACDBC0E7}"/>
              </a:ext>
            </a:extLst>
          </p:cNvPr>
          <p:cNvSpPr>
            <a:spLocks noGrp="1" noChangeArrowheads="1"/>
          </p:cNvSpPr>
          <p:nvPr>
            <p:ph type="title"/>
          </p:nvPr>
        </p:nvSpPr>
        <p:spPr>
          <a:xfrm>
            <a:off x="457200" y="0"/>
            <a:ext cx="8229600" cy="1219200"/>
          </a:xfrm>
        </p:spPr>
        <p:txBody>
          <a:bodyPr/>
          <a:lstStyle/>
          <a:p>
            <a:pPr algn="ctr" eaLnBrk="1" hangingPunct="1"/>
            <a:r>
              <a:rPr lang="en-US" altLang="en-US"/>
              <a:t>Information Available Online</a:t>
            </a:r>
          </a:p>
        </p:txBody>
      </p:sp>
      <p:sp>
        <p:nvSpPr>
          <p:cNvPr id="120835" name="Rectangle 3">
            <a:extLst>
              <a:ext uri="{FF2B5EF4-FFF2-40B4-BE49-F238E27FC236}">
                <a16:creationId xmlns:a16="http://schemas.microsoft.com/office/drawing/2014/main" id="{6FB41FF7-3546-4316-A09D-D2A48081E056}"/>
              </a:ext>
            </a:extLst>
          </p:cNvPr>
          <p:cNvSpPr>
            <a:spLocks noGrp="1" noChangeArrowheads="1"/>
          </p:cNvSpPr>
          <p:nvPr>
            <p:ph idx="1"/>
          </p:nvPr>
        </p:nvSpPr>
        <p:spPr>
          <a:xfrm>
            <a:off x="0" y="1066800"/>
            <a:ext cx="8229600" cy="533400"/>
          </a:xfrm>
        </p:spPr>
        <p:txBody>
          <a:bodyPr/>
          <a:lstStyle/>
          <a:p>
            <a:pPr lvl="1" eaLnBrk="1" hangingPunct="1">
              <a:buFontTx/>
              <a:buNone/>
            </a:pPr>
            <a:r>
              <a:rPr lang="en-US" altLang="en-US" dirty="0">
                <a:hlinkClick r:id="rId2"/>
              </a:rPr>
              <a:t>www.healthoregon.org/dws</a:t>
            </a:r>
            <a:r>
              <a:rPr lang="en-US" altLang="en-US" dirty="0"/>
              <a:t>   </a:t>
            </a:r>
          </a:p>
          <a:p>
            <a:pPr eaLnBrk="1" hangingPunct="1">
              <a:buFontTx/>
              <a:buNone/>
            </a:pPr>
            <a:endParaRPr lang="en-US" altLang="en-US" dirty="0"/>
          </a:p>
          <a:p>
            <a:pPr eaLnBrk="1" hangingPunct="1">
              <a:buFontTx/>
              <a:buNone/>
            </a:pPr>
            <a:endParaRPr lang="en-US" altLang="en-US" dirty="0"/>
          </a:p>
          <a:p>
            <a:pPr lvl="1" eaLnBrk="1" hangingPunct="1"/>
            <a:endParaRPr lang="en-US" altLang="en-US" dirty="0"/>
          </a:p>
        </p:txBody>
      </p:sp>
      <p:sp>
        <p:nvSpPr>
          <p:cNvPr id="120837" name="TextBox 4">
            <a:extLst>
              <a:ext uri="{FF2B5EF4-FFF2-40B4-BE49-F238E27FC236}">
                <a16:creationId xmlns:a16="http://schemas.microsoft.com/office/drawing/2014/main" id="{F12C6CE6-97AA-468A-8FC5-83A27E2F1D74}"/>
              </a:ext>
            </a:extLst>
          </p:cNvPr>
          <p:cNvSpPr txBox="1">
            <a:spLocks noChangeArrowheads="1"/>
          </p:cNvSpPr>
          <p:nvPr/>
        </p:nvSpPr>
        <p:spPr bwMode="auto">
          <a:xfrm>
            <a:off x="7162800" y="2451031"/>
            <a:ext cx="1676400" cy="147732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Tahoma" panose="020B0604030504040204" pitchFamily="34" charset="0"/>
              </a:rPr>
              <a:t>“Data Online” </a:t>
            </a:r>
          </a:p>
          <a:p>
            <a:pPr algn="ctr" eaLnBrk="1" hangingPunct="1">
              <a:spcBef>
                <a:spcPct val="0"/>
              </a:spcBef>
              <a:buFontTx/>
              <a:buNone/>
            </a:pPr>
            <a:endParaRPr lang="en-US" altLang="en-US" sz="1800" dirty="0">
              <a:solidFill>
                <a:schemeClr val="tx1"/>
              </a:solidFill>
              <a:latin typeface="Tahoma" panose="020B0604030504040204" pitchFamily="34" charset="0"/>
            </a:endParaRPr>
          </a:p>
          <a:p>
            <a:pPr algn="ctr" eaLnBrk="1" hangingPunct="1">
              <a:spcBef>
                <a:spcPct val="0"/>
              </a:spcBef>
              <a:buFontTx/>
              <a:buNone/>
            </a:pPr>
            <a:r>
              <a:rPr lang="en-US" altLang="en-US" sz="1800" dirty="0">
                <a:solidFill>
                  <a:schemeClr val="tx1"/>
                </a:solidFill>
                <a:latin typeface="Tahoma" panose="020B0604030504040204" pitchFamily="34" charset="0"/>
              </a:rPr>
              <a:t>(data specific to each water system)</a:t>
            </a:r>
          </a:p>
        </p:txBody>
      </p:sp>
      <p:sp>
        <p:nvSpPr>
          <p:cNvPr id="120839" name="TextBox 8">
            <a:extLst>
              <a:ext uri="{FF2B5EF4-FFF2-40B4-BE49-F238E27FC236}">
                <a16:creationId xmlns:a16="http://schemas.microsoft.com/office/drawing/2014/main" id="{45AE38B9-82C7-4A0A-BA81-568F8EA38138}"/>
              </a:ext>
            </a:extLst>
          </p:cNvPr>
          <p:cNvSpPr txBox="1">
            <a:spLocks noChangeArrowheads="1"/>
          </p:cNvSpPr>
          <p:nvPr/>
        </p:nvSpPr>
        <p:spPr bwMode="auto">
          <a:xfrm>
            <a:off x="7311081" y="1287394"/>
            <a:ext cx="1371600" cy="92392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Tahoma" panose="020B0604030504040204" pitchFamily="34" charset="0"/>
              </a:rPr>
              <a:t>Information</a:t>
            </a:r>
          </a:p>
          <a:p>
            <a:pPr algn="ctr" eaLnBrk="1" hangingPunct="1">
              <a:spcBef>
                <a:spcPct val="0"/>
              </a:spcBef>
              <a:buFontTx/>
              <a:buNone/>
            </a:pPr>
            <a:r>
              <a:rPr lang="en-US" altLang="en-US" sz="1800" dirty="0">
                <a:solidFill>
                  <a:schemeClr val="tx1"/>
                </a:solidFill>
                <a:latin typeface="Tahoma" panose="020B0604030504040204" pitchFamily="34" charset="0"/>
              </a:rPr>
              <a:t>By</a:t>
            </a:r>
          </a:p>
          <a:p>
            <a:pPr algn="ctr" eaLnBrk="1" hangingPunct="1">
              <a:spcBef>
                <a:spcPct val="0"/>
              </a:spcBef>
              <a:buFontTx/>
              <a:buNone/>
            </a:pPr>
            <a:r>
              <a:rPr lang="en-US" altLang="en-US" sz="1800" dirty="0">
                <a:solidFill>
                  <a:schemeClr val="tx1"/>
                </a:solidFill>
                <a:latin typeface="Tahoma" panose="020B0604030504040204" pitchFamily="34" charset="0"/>
              </a:rPr>
              <a:t>Subject</a:t>
            </a:r>
          </a:p>
        </p:txBody>
      </p:sp>
      <p:sp>
        <p:nvSpPr>
          <p:cNvPr id="120841" name="TextBox 12">
            <a:extLst>
              <a:ext uri="{FF2B5EF4-FFF2-40B4-BE49-F238E27FC236}">
                <a16:creationId xmlns:a16="http://schemas.microsoft.com/office/drawing/2014/main" id="{9323374C-5AF2-4B75-8AAB-6C22179236F5}"/>
              </a:ext>
            </a:extLst>
          </p:cNvPr>
          <p:cNvSpPr txBox="1">
            <a:spLocks noChangeArrowheads="1"/>
          </p:cNvSpPr>
          <p:nvPr/>
        </p:nvSpPr>
        <p:spPr bwMode="auto">
          <a:xfrm>
            <a:off x="7162800" y="4800600"/>
            <a:ext cx="1676400" cy="646331"/>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Tahoma" panose="020B0604030504040204" pitchFamily="34" charset="0"/>
              </a:rPr>
              <a:t>News and Hot Topics</a:t>
            </a:r>
          </a:p>
        </p:txBody>
      </p:sp>
      <p:sp>
        <p:nvSpPr>
          <p:cNvPr id="120846" name="TextBox 12">
            <a:extLst>
              <a:ext uri="{FF2B5EF4-FFF2-40B4-BE49-F238E27FC236}">
                <a16:creationId xmlns:a16="http://schemas.microsoft.com/office/drawing/2014/main" id="{520DE01E-9F58-40E9-8119-C2779F498CCE}"/>
              </a:ext>
            </a:extLst>
          </p:cNvPr>
          <p:cNvSpPr txBox="1">
            <a:spLocks noChangeArrowheads="1"/>
          </p:cNvSpPr>
          <p:nvPr/>
        </p:nvSpPr>
        <p:spPr bwMode="auto">
          <a:xfrm>
            <a:off x="7162800" y="4191000"/>
            <a:ext cx="1676400" cy="36988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a:solidFill>
                  <a:schemeClr val="tx1"/>
                </a:solidFill>
                <a:latin typeface="Tahoma" panose="020B0604030504040204" pitchFamily="34" charset="0"/>
              </a:rPr>
              <a:t>Contact Us</a:t>
            </a:r>
          </a:p>
        </p:txBody>
      </p:sp>
      <p:pic>
        <p:nvPicPr>
          <p:cNvPr id="4" name="Picture 3">
            <a:extLst>
              <a:ext uri="{FF2B5EF4-FFF2-40B4-BE49-F238E27FC236}">
                <a16:creationId xmlns:a16="http://schemas.microsoft.com/office/drawing/2014/main" id="{F14966E9-9E30-5EFA-C674-941986F6BC94}"/>
              </a:ext>
            </a:extLst>
          </p:cNvPr>
          <p:cNvPicPr>
            <a:picLocks noChangeAspect="1"/>
          </p:cNvPicPr>
          <p:nvPr/>
        </p:nvPicPr>
        <p:blipFill>
          <a:blip r:embed="rId3"/>
          <a:stretch>
            <a:fillRect/>
          </a:stretch>
        </p:blipFill>
        <p:spPr>
          <a:xfrm>
            <a:off x="457200" y="1600758"/>
            <a:ext cx="6248400" cy="4787645"/>
          </a:xfrm>
          <a:prstGeom prst="rect">
            <a:avLst/>
          </a:prstGeom>
          <a:ln>
            <a:solidFill>
              <a:schemeClr val="accent1"/>
            </a:solidFill>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8904BD-FEEB-6463-9DB0-8E4F272E9EC0}"/>
              </a:ext>
            </a:extLst>
          </p:cNvPr>
          <p:cNvPicPr>
            <a:picLocks noChangeAspect="1"/>
          </p:cNvPicPr>
          <p:nvPr/>
        </p:nvPicPr>
        <p:blipFill>
          <a:blip r:embed="rId2"/>
          <a:stretch>
            <a:fillRect/>
          </a:stretch>
        </p:blipFill>
        <p:spPr>
          <a:xfrm>
            <a:off x="85725" y="1219200"/>
            <a:ext cx="8972550" cy="4219575"/>
          </a:xfrm>
          <a:prstGeom prst="rect">
            <a:avLst/>
          </a:prstGeom>
        </p:spPr>
      </p:pic>
      <p:sp>
        <p:nvSpPr>
          <p:cNvPr id="121859" name="Rectangle 2">
            <a:extLst>
              <a:ext uri="{FF2B5EF4-FFF2-40B4-BE49-F238E27FC236}">
                <a16:creationId xmlns:a16="http://schemas.microsoft.com/office/drawing/2014/main" id="{68702CCA-B4C1-4789-BC66-65A70BB2A3DE}"/>
              </a:ext>
            </a:extLst>
          </p:cNvPr>
          <p:cNvSpPr>
            <a:spLocks noGrp="1" noChangeArrowheads="1"/>
          </p:cNvSpPr>
          <p:nvPr>
            <p:ph type="title"/>
          </p:nvPr>
        </p:nvSpPr>
        <p:spPr>
          <a:xfrm>
            <a:off x="457200" y="0"/>
            <a:ext cx="8229600" cy="1219200"/>
          </a:xfrm>
        </p:spPr>
        <p:txBody>
          <a:bodyPr/>
          <a:lstStyle/>
          <a:p>
            <a:pPr algn="ctr" eaLnBrk="1" hangingPunct="1"/>
            <a:r>
              <a:rPr lang="en-US" altLang="en-US"/>
              <a:t>Information By Subject</a:t>
            </a:r>
          </a:p>
        </p:txBody>
      </p:sp>
      <p:sp>
        <p:nvSpPr>
          <p:cNvPr id="5" name="Arrow: Left 4">
            <a:extLst>
              <a:ext uri="{FF2B5EF4-FFF2-40B4-BE49-F238E27FC236}">
                <a16:creationId xmlns:a16="http://schemas.microsoft.com/office/drawing/2014/main" id="{D7F099F2-A5C4-CC13-F7E0-C569EE01A007}"/>
              </a:ext>
            </a:extLst>
          </p:cNvPr>
          <p:cNvSpPr/>
          <p:nvPr/>
        </p:nvSpPr>
        <p:spPr bwMode="auto">
          <a:xfrm>
            <a:off x="2709672" y="4267200"/>
            <a:ext cx="533400" cy="3048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6" name="Rectangle 15">
            <a:extLst>
              <a:ext uri="{FF2B5EF4-FFF2-40B4-BE49-F238E27FC236}">
                <a16:creationId xmlns:a16="http://schemas.microsoft.com/office/drawing/2014/main" id="{E8C692BE-ACC2-5568-B7B6-CF2826ECCEC4}"/>
              </a:ext>
            </a:extLst>
          </p:cNvPr>
          <p:cNvSpPr>
            <a:spLocks noChangeArrowheads="1"/>
          </p:cNvSpPr>
          <p:nvPr/>
        </p:nvSpPr>
        <p:spPr bwMode="auto">
          <a:xfrm>
            <a:off x="397764" y="4229100"/>
            <a:ext cx="2218944" cy="3810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7" name="TextBox 4">
            <a:extLst>
              <a:ext uri="{FF2B5EF4-FFF2-40B4-BE49-F238E27FC236}">
                <a16:creationId xmlns:a16="http://schemas.microsoft.com/office/drawing/2014/main" id="{5248825A-127C-C99D-8A42-BA8560D4FCFE}"/>
              </a:ext>
            </a:extLst>
          </p:cNvPr>
          <p:cNvSpPr txBox="1">
            <a:spLocks noChangeArrowheads="1"/>
          </p:cNvSpPr>
          <p:nvPr/>
        </p:nvSpPr>
        <p:spPr bwMode="auto">
          <a:xfrm>
            <a:off x="3546157" y="3757880"/>
            <a:ext cx="4073843" cy="1323439"/>
          </a:xfrm>
          <a:prstGeom prst="rect">
            <a:avLst/>
          </a:prstGeom>
          <a:solidFill>
            <a:schemeClr val="accent1"/>
          </a:solidFill>
          <a:ln w="9525">
            <a:solidFill>
              <a:schemeClr val="tx1"/>
            </a:solidFill>
            <a:miter lim="800000"/>
            <a:headEnd/>
            <a:tailEnd/>
          </a:ln>
        </p:spPr>
        <p:txBody>
          <a:bodyPr wrap="square">
            <a:spAutoFit/>
          </a:bodyPr>
          <a:lstStyle/>
          <a:p>
            <a:pPr eaLnBrk="1" hangingPunct="1">
              <a:defRPr/>
            </a:pPr>
            <a:r>
              <a:rPr lang="en-US" sz="2000" b="1" dirty="0">
                <a:solidFill>
                  <a:srgbClr val="C00000"/>
                </a:solidFill>
              </a:rPr>
              <a:t>Water System Operations</a:t>
            </a:r>
          </a:p>
          <a:p>
            <a:pPr marL="342900" indent="-342900" eaLnBrk="1" hangingPunct="1">
              <a:buFont typeface="Arial" pitchFamily="34" charset="0"/>
              <a:buChar char="•"/>
              <a:defRPr/>
            </a:pPr>
            <a:r>
              <a:rPr lang="en-US" sz="2000" dirty="0">
                <a:solidFill>
                  <a:srgbClr val="C00000"/>
                </a:solidFill>
              </a:rPr>
              <a:t>Surface Water Treatment</a:t>
            </a:r>
          </a:p>
          <a:p>
            <a:pPr marL="342900" indent="-342900" eaLnBrk="1" hangingPunct="1">
              <a:buFont typeface="Arial" pitchFamily="34" charset="0"/>
              <a:buChar char="•"/>
              <a:defRPr/>
            </a:pPr>
            <a:r>
              <a:rPr lang="en-US" sz="2000" dirty="0"/>
              <a:t>Capacity Development</a:t>
            </a:r>
          </a:p>
          <a:p>
            <a:pPr marL="342900" indent="-342900" eaLnBrk="1" hangingPunct="1">
              <a:buFont typeface="Arial" pitchFamily="34" charset="0"/>
              <a:buChar char="•"/>
              <a:defRPr/>
            </a:pPr>
            <a:r>
              <a:rPr lang="en-US" sz="2000" dirty="0"/>
              <a:t>Public Notice Resources…..</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a:extLst>
              <a:ext uri="{FF2B5EF4-FFF2-40B4-BE49-F238E27FC236}">
                <a16:creationId xmlns:a16="http://schemas.microsoft.com/office/drawing/2014/main" id="{68702CCA-B4C1-4789-BC66-65A70BB2A3DE}"/>
              </a:ext>
            </a:extLst>
          </p:cNvPr>
          <p:cNvSpPr>
            <a:spLocks noGrp="1" noChangeArrowheads="1"/>
          </p:cNvSpPr>
          <p:nvPr>
            <p:ph type="title"/>
          </p:nvPr>
        </p:nvSpPr>
        <p:spPr>
          <a:xfrm>
            <a:off x="457200" y="0"/>
            <a:ext cx="8229600" cy="1219200"/>
          </a:xfrm>
        </p:spPr>
        <p:txBody>
          <a:bodyPr/>
          <a:lstStyle/>
          <a:p>
            <a:pPr algn="ctr" eaLnBrk="1" hangingPunct="1"/>
            <a:r>
              <a:rPr lang="en-US" altLang="en-US" dirty="0"/>
              <a:t>Water System Operations</a:t>
            </a:r>
          </a:p>
        </p:txBody>
      </p:sp>
      <p:pic>
        <p:nvPicPr>
          <p:cNvPr id="5" name="Picture 4">
            <a:extLst>
              <a:ext uri="{FF2B5EF4-FFF2-40B4-BE49-F238E27FC236}">
                <a16:creationId xmlns:a16="http://schemas.microsoft.com/office/drawing/2014/main" id="{E200792F-20B9-6FA6-3896-C03947E523E3}"/>
              </a:ext>
            </a:extLst>
          </p:cNvPr>
          <p:cNvPicPr>
            <a:picLocks noChangeAspect="1"/>
          </p:cNvPicPr>
          <p:nvPr/>
        </p:nvPicPr>
        <p:blipFill>
          <a:blip r:embed="rId2"/>
          <a:stretch>
            <a:fillRect/>
          </a:stretch>
        </p:blipFill>
        <p:spPr>
          <a:xfrm>
            <a:off x="533400" y="990600"/>
            <a:ext cx="4953000" cy="5370174"/>
          </a:xfrm>
          <a:prstGeom prst="rect">
            <a:avLst/>
          </a:prstGeom>
        </p:spPr>
      </p:pic>
      <p:pic>
        <p:nvPicPr>
          <p:cNvPr id="7" name="Picture 6">
            <a:extLst>
              <a:ext uri="{FF2B5EF4-FFF2-40B4-BE49-F238E27FC236}">
                <a16:creationId xmlns:a16="http://schemas.microsoft.com/office/drawing/2014/main" id="{B720A985-DAC4-0778-E03E-C3E360842CDC}"/>
              </a:ext>
            </a:extLst>
          </p:cNvPr>
          <p:cNvPicPr>
            <a:picLocks noChangeAspect="1"/>
          </p:cNvPicPr>
          <p:nvPr/>
        </p:nvPicPr>
        <p:blipFill>
          <a:blip r:embed="rId3"/>
          <a:stretch>
            <a:fillRect/>
          </a:stretch>
        </p:blipFill>
        <p:spPr>
          <a:xfrm>
            <a:off x="5645088" y="4403782"/>
            <a:ext cx="3195256" cy="1563923"/>
          </a:xfrm>
          <a:prstGeom prst="rect">
            <a:avLst/>
          </a:prstGeom>
        </p:spPr>
      </p:pic>
      <p:sp>
        <p:nvSpPr>
          <p:cNvPr id="9" name="TextBox 8">
            <a:extLst>
              <a:ext uri="{FF2B5EF4-FFF2-40B4-BE49-F238E27FC236}">
                <a16:creationId xmlns:a16="http://schemas.microsoft.com/office/drawing/2014/main" id="{C193F46D-99E9-3AC7-D9B5-104381D41183}"/>
              </a:ext>
            </a:extLst>
          </p:cNvPr>
          <p:cNvSpPr txBox="1"/>
          <p:nvPr/>
        </p:nvSpPr>
        <p:spPr>
          <a:xfrm>
            <a:off x="5571744" y="838200"/>
            <a:ext cx="3268600" cy="1200329"/>
          </a:xfrm>
          <a:prstGeom prst="rect">
            <a:avLst/>
          </a:prstGeom>
          <a:noFill/>
        </p:spPr>
        <p:txBody>
          <a:bodyPr wrap="square">
            <a:spAutoFit/>
          </a:bodyPr>
          <a:lstStyle/>
          <a:p>
            <a:r>
              <a:rPr lang="en-US" dirty="0">
                <a:hlinkClick r:id="rId4"/>
              </a:rPr>
              <a:t>https://www.oregon.gov/oha/PH/HEALTHYENVIRONMENTS/DRINKINGWATER/OPERATIONS/Pages/index.aspx</a:t>
            </a:r>
            <a:r>
              <a:rPr lang="en-US" dirty="0"/>
              <a:t> </a:t>
            </a:r>
          </a:p>
        </p:txBody>
      </p:sp>
      <p:sp>
        <p:nvSpPr>
          <p:cNvPr id="10" name="TextBox 4">
            <a:extLst>
              <a:ext uri="{FF2B5EF4-FFF2-40B4-BE49-F238E27FC236}">
                <a16:creationId xmlns:a16="http://schemas.microsoft.com/office/drawing/2014/main" id="{03AA7DBF-5302-309D-1E46-E65D867F91D9}"/>
              </a:ext>
            </a:extLst>
          </p:cNvPr>
          <p:cNvSpPr txBox="1">
            <a:spLocks noChangeArrowheads="1"/>
          </p:cNvSpPr>
          <p:nvPr/>
        </p:nvSpPr>
        <p:spPr bwMode="auto">
          <a:xfrm>
            <a:off x="5562600" y="2205493"/>
            <a:ext cx="3468624" cy="2031325"/>
          </a:xfrm>
          <a:prstGeom prst="rect">
            <a:avLst/>
          </a:prstGeom>
          <a:solidFill>
            <a:schemeClr val="accent1"/>
          </a:solidFill>
          <a:ln w="9525">
            <a:solidFill>
              <a:schemeClr val="tx1"/>
            </a:solidFill>
            <a:miter lim="800000"/>
            <a:headEnd/>
            <a:tailEnd/>
          </a:ln>
        </p:spPr>
        <p:txBody>
          <a:bodyPr wrap="square">
            <a:spAutoFit/>
          </a:bodyPr>
          <a:lstStyle/>
          <a:p>
            <a:pPr eaLnBrk="1" hangingPunct="1">
              <a:defRPr/>
            </a:pPr>
            <a:r>
              <a:rPr lang="en-US" sz="1400" b="1" dirty="0">
                <a:solidFill>
                  <a:srgbClr val="C00000"/>
                </a:solidFill>
              </a:rPr>
              <a:t>Water System Operations</a:t>
            </a:r>
          </a:p>
          <a:p>
            <a:pPr marL="342900" indent="-342900" eaLnBrk="1" hangingPunct="1">
              <a:buFont typeface="Arial" pitchFamily="34" charset="0"/>
              <a:buChar char="•"/>
              <a:defRPr/>
            </a:pPr>
            <a:r>
              <a:rPr lang="en-US" sz="1400" dirty="0">
                <a:solidFill>
                  <a:srgbClr val="C00000"/>
                </a:solidFill>
              </a:rPr>
              <a:t>Surface Water Treatment</a:t>
            </a:r>
          </a:p>
          <a:p>
            <a:pPr marL="342900" indent="-342900" eaLnBrk="1" hangingPunct="1">
              <a:buFont typeface="Arial" pitchFamily="34" charset="0"/>
              <a:buChar char="•"/>
              <a:defRPr/>
            </a:pPr>
            <a:r>
              <a:rPr lang="en-US" sz="1400" dirty="0"/>
              <a:t>Capacity Development</a:t>
            </a:r>
          </a:p>
          <a:p>
            <a:pPr marL="342900" indent="-342900" eaLnBrk="1" hangingPunct="1">
              <a:buFont typeface="Arial" pitchFamily="34" charset="0"/>
              <a:buChar char="•"/>
              <a:defRPr/>
            </a:pPr>
            <a:r>
              <a:rPr lang="en-US" sz="1400" dirty="0"/>
              <a:t>Public Notice Resources</a:t>
            </a:r>
          </a:p>
          <a:p>
            <a:pPr marL="342900" indent="-342900" eaLnBrk="1" hangingPunct="1">
              <a:buFont typeface="Arial" pitchFamily="34" charset="0"/>
              <a:buChar char="•"/>
              <a:defRPr/>
            </a:pPr>
            <a:r>
              <a:rPr lang="en-US" sz="1400" dirty="0"/>
              <a:t>Fact Sheets &amp; Best Practices</a:t>
            </a:r>
          </a:p>
          <a:p>
            <a:pPr marL="342900" indent="-342900" eaLnBrk="1" hangingPunct="1">
              <a:buFont typeface="Arial" pitchFamily="34" charset="0"/>
              <a:buChar char="•"/>
              <a:defRPr/>
            </a:pPr>
            <a:r>
              <a:rPr lang="en-US" sz="1400" dirty="0"/>
              <a:t>Surveys &amp; Outstanding Performance</a:t>
            </a:r>
          </a:p>
          <a:p>
            <a:pPr marL="342900" indent="-342900" eaLnBrk="1" hangingPunct="1">
              <a:buFont typeface="Arial" pitchFamily="34" charset="0"/>
              <a:buChar char="•"/>
              <a:defRPr/>
            </a:pPr>
            <a:r>
              <a:rPr lang="en-US" sz="1400" dirty="0">
                <a:solidFill>
                  <a:srgbClr val="C00000"/>
                </a:solidFill>
              </a:rPr>
              <a:t>Circuit Rider Program</a:t>
            </a:r>
          </a:p>
          <a:p>
            <a:pPr marL="342900" indent="-342900" eaLnBrk="1" hangingPunct="1">
              <a:buFont typeface="Arial" pitchFamily="34" charset="0"/>
              <a:buChar char="•"/>
              <a:defRPr/>
            </a:pPr>
            <a:r>
              <a:rPr lang="en-US" sz="1400" dirty="0">
                <a:solidFill>
                  <a:srgbClr val="C00000"/>
                </a:solidFill>
              </a:rPr>
              <a:t>Emerging Contaminants</a:t>
            </a:r>
          </a:p>
          <a:p>
            <a:pPr marL="342900" indent="-342900" eaLnBrk="1" hangingPunct="1">
              <a:buFont typeface="Arial" pitchFamily="34" charset="0"/>
              <a:buChar char="•"/>
              <a:defRPr/>
            </a:pPr>
            <a:r>
              <a:rPr lang="en-US" sz="1400" dirty="0"/>
              <a:t>Pipeline Newsletter</a:t>
            </a:r>
          </a:p>
        </p:txBody>
      </p:sp>
      <p:sp>
        <p:nvSpPr>
          <p:cNvPr id="11" name="Rectangle 15">
            <a:extLst>
              <a:ext uri="{FF2B5EF4-FFF2-40B4-BE49-F238E27FC236}">
                <a16:creationId xmlns:a16="http://schemas.microsoft.com/office/drawing/2014/main" id="{3F3C96CF-2E7C-BD81-112D-A56E1E29F0D8}"/>
              </a:ext>
            </a:extLst>
          </p:cNvPr>
          <p:cNvSpPr>
            <a:spLocks noChangeArrowheads="1"/>
          </p:cNvSpPr>
          <p:nvPr/>
        </p:nvSpPr>
        <p:spPr bwMode="auto">
          <a:xfrm>
            <a:off x="2057400" y="1432268"/>
            <a:ext cx="2218944" cy="264546"/>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2" name="Rectangle 15">
            <a:extLst>
              <a:ext uri="{FF2B5EF4-FFF2-40B4-BE49-F238E27FC236}">
                <a16:creationId xmlns:a16="http://schemas.microsoft.com/office/drawing/2014/main" id="{69D73359-5F72-3945-0885-E3DF468B195E}"/>
              </a:ext>
            </a:extLst>
          </p:cNvPr>
          <p:cNvSpPr>
            <a:spLocks noChangeArrowheads="1"/>
          </p:cNvSpPr>
          <p:nvPr/>
        </p:nvSpPr>
        <p:spPr bwMode="auto">
          <a:xfrm>
            <a:off x="2196084" y="5703158"/>
            <a:ext cx="3290316" cy="65761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3" name="Rectangle 15">
            <a:extLst>
              <a:ext uri="{FF2B5EF4-FFF2-40B4-BE49-F238E27FC236}">
                <a16:creationId xmlns:a16="http://schemas.microsoft.com/office/drawing/2014/main" id="{FE03A5C3-1A72-548B-DF42-1F389BF3E7BE}"/>
              </a:ext>
            </a:extLst>
          </p:cNvPr>
          <p:cNvSpPr>
            <a:spLocks noChangeArrowheads="1"/>
          </p:cNvSpPr>
          <p:nvPr/>
        </p:nvSpPr>
        <p:spPr bwMode="auto">
          <a:xfrm>
            <a:off x="5501640" y="4398036"/>
            <a:ext cx="3290316" cy="825075"/>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extLst>
      <p:ext uri="{BB962C8B-B14F-4D97-AF65-F5344CB8AC3E}">
        <p14:creationId xmlns:p14="http://schemas.microsoft.com/office/powerpoint/2010/main" val="236202538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a:extLst>
              <a:ext uri="{FF2B5EF4-FFF2-40B4-BE49-F238E27FC236}">
                <a16:creationId xmlns:a16="http://schemas.microsoft.com/office/drawing/2014/main" id="{68702CCA-B4C1-4789-BC66-65A70BB2A3DE}"/>
              </a:ext>
            </a:extLst>
          </p:cNvPr>
          <p:cNvSpPr>
            <a:spLocks noGrp="1" noChangeArrowheads="1"/>
          </p:cNvSpPr>
          <p:nvPr>
            <p:ph type="title"/>
          </p:nvPr>
        </p:nvSpPr>
        <p:spPr>
          <a:xfrm>
            <a:off x="457200" y="0"/>
            <a:ext cx="8229600" cy="1219200"/>
          </a:xfrm>
        </p:spPr>
        <p:txBody>
          <a:bodyPr/>
          <a:lstStyle/>
          <a:p>
            <a:pPr algn="ctr" eaLnBrk="1" hangingPunct="1"/>
            <a:r>
              <a:rPr lang="en-US" altLang="en-US" dirty="0"/>
              <a:t>Surface Water Treatment</a:t>
            </a:r>
          </a:p>
        </p:txBody>
      </p:sp>
      <p:pic>
        <p:nvPicPr>
          <p:cNvPr id="3" name="Picture 2">
            <a:extLst>
              <a:ext uri="{FF2B5EF4-FFF2-40B4-BE49-F238E27FC236}">
                <a16:creationId xmlns:a16="http://schemas.microsoft.com/office/drawing/2014/main" id="{2B963746-BBA4-F6B4-71EA-1461CD7FFA3C}"/>
              </a:ext>
            </a:extLst>
          </p:cNvPr>
          <p:cNvPicPr>
            <a:picLocks noChangeAspect="1"/>
          </p:cNvPicPr>
          <p:nvPr/>
        </p:nvPicPr>
        <p:blipFill>
          <a:blip r:embed="rId2"/>
          <a:stretch>
            <a:fillRect/>
          </a:stretch>
        </p:blipFill>
        <p:spPr>
          <a:xfrm>
            <a:off x="0" y="1371600"/>
            <a:ext cx="6940296" cy="5010775"/>
          </a:xfrm>
          <a:prstGeom prst="rect">
            <a:avLst/>
          </a:prstGeom>
        </p:spPr>
      </p:pic>
      <p:pic>
        <p:nvPicPr>
          <p:cNvPr id="6" name="Picture 5">
            <a:extLst>
              <a:ext uri="{FF2B5EF4-FFF2-40B4-BE49-F238E27FC236}">
                <a16:creationId xmlns:a16="http://schemas.microsoft.com/office/drawing/2014/main" id="{43030F71-D4A9-2F32-F5DA-80EB5387110A}"/>
              </a:ext>
            </a:extLst>
          </p:cNvPr>
          <p:cNvPicPr>
            <a:picLocks noChangeAspect="1"/>
          </p:cNvPicPr>
          <p:nvPr/>
        </p:nvPicPr>
        <p:blipFill>
          <a:blip r:embed="rId3"/>
          <a:stretch>
            <a:fillRect/>
          </a:stretch>
        </p:blipFill>
        <p:spPr>
          <a:xfrm>
            <a:off x="6622930" y="4191000"/>
            <a:ext cx="2521070" cy="1634455"/>
          </a:xfrm>
          <a:prstGeom prst="rect">
            <a:avLst/>
          </a:prstGeom>
        </p:spPr>
      </p:pic>
      <p:sp>
        <p:nvSpPr>
          <p:cNvPr id="9" name="TextBox 8">
            <a:extLst>
              <a:ext uri="{FF2B5EF4-FFF2-40B4-BE49-F238E27FC236}">
                <a16:creationId xmlns:a16="http://schemas.microsoft.com/office/drawing/2014/main" id="{C193F46D-99E9-3AC7-D9B5-104381D41183}"/>
              </a:ext>
            </a:extLst>
          </p:cNvPr>
          <p:cNvSpPr txBox="1"/>
          <p:nvPr/>
        </p:nvSpPr>
        <p:spPr>
          <a:xfrm>
            <a:off x="5154261" y="1356360"/>
            <a:ext cx="3572069" cy="1200329"/>
          </a:xfrm>
          <a:prstGeom prst="rect">
            <a:avLst/>
          </a:prstGeom>
          <a:solidFill>
            <a:schemeClr val="bg1"/>
          </a:solidFill>
          <a:ln>
            <a:solidFill>
              <a:schemeClr val="tx1"/>
            </a:solidFill>
          </a:ln>
        </p:spPr>
        <p:txBody>
          <a:bodyPr wrap="square">
            <a:spAutoFit/>
          </a:bodyPr>
          <a:lstStyle/>
          <a:p>
            <a:r>
              <a:rPr lang="en-US" dirty="0">
                <a:hlinkClick r:id="rId4"/>
              </a:rPr>
              <a:t>https://www.oregon.gov/oha/PH/HealthyEnvironments/              DrinkingWater/Operations/         Treatment/Pages/index.aspx</a:t>
            </a:r>
            <a:r>
              <a:rPr lang="en-US" dirty="0"/>
              <a:t> </a:t>
            </a:r>
          </a:p>
        </p:txBody>
      </p:sp>
      <p:sp>
        <p:nvSpPr>
          <p:cNvPr id="8" name="Rectangle 15">
            <a:extLst>
              <a:ext uri="{FF2B5EF4-FFF2-40B4-BE49-F238E27FC236}">
                <a16:creationId xmlns:a16="http://schemas.microsoft.com/office/drawing/2014/main" id="{4A1F44D6-127B-450C-D31F-4CAC250D5C7A}"/>
              </a:ext>
            </a:extLst>
          </p:cNvPr>
          <p:cNvSpPr>
            <a:spLocks noChangeArrowheads="1"/>
          </p:cNvSpPr>
          <p:nvPr/>
        </p:nvSpPr>
        <p:spPr bwMode="auto">
          <a:xfrm>
            <a:off x="1749460" y="1824250"/>
            <a:ext cx="2517740" cy="309349"/>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1" name="Rectangle 15">
            <a:extLst>
              <a:ext uri="{FF2B5EF4-FFF2-40B4-BE49-F238E27FC236}">
                <a16:creationId xmlns:a16="http://schemas.microsoft.com/office/drawing/2014/main" id="{FCAC3B26-3D7A-D775-387D-3F5066426865}"/>
              </a:ext>
            </a:extLst>
          </p:cNvPr>
          <p:cNvSpPr>
            <a:spLocks noChangeArrowheads="1"/>
          </p:cNvSpPr>
          <p:nvPr/>
        </p:nvSpPr>
        <p:spPr bwMode="auto">
          <a:xfrm>
            <a:off x="4265538" y="5192291"/>
            <a:ext cx="2357392" cy="1190084"/>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extLst>
      <p:ext uri="{BB962C8B-B14F-4D97-AF65-F5344CB8AC3E}">
        <p14:creationId xmlns:p14="http://schemas.microsoft.com/office/powerpoint/2010/main" val="23459714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84D3438-03B0-4C4B-B51A-04C2ACDBC0E7}"/>
              </a:ext>
            </a:extLst>
          </p:cNvPr>
          <p:cNvSpPr>
            <a:spLocks noGrp="1" noChangeArrowheads="1"/>
          </p:cNvSpPr>
          <p:nvPr>
            <p:ph type="title"/>
          </p:nvPr>
        </p:nvSpPr>
        <p:spPr>
          <a:xfrm>
            <a:off x="457200" y="0"/>
            <a:ext cx="8229600" cy="1219200"/>
          </a:xfrm>
        </p:spPr>
        <p:txBody>
          <a:bodyPr/>
          <a:lstStyle/>
          <a:p>
            <a:pPr algn="ctr" eaLnBrk="1" hangingPunct="1"/>
            <a:r>
              <a:rPr lang="en-US" altLang="en-US" dirty="0"/>
              <a:t>“Data Online”</a:t>
            </a:r>
          </a:p>
        </p:txBody>
      </p:sp>
      <p:sp>
        <p:nvSpPr>
          <p:cNvPr id="120835" name="Rectangle 3">
            <a:extLst>
              <a:ext uri="{FF2B5EF4-FFF2-40B4-BE49-F238E27FC236}">
                <a16:creationId xmlns:a16="http://schemas.microsoft.com/office/drawing/2014/main" id="{6FB41FF7-3546-4316-A09D-D2A48081E056}"/>
              </a:ext>
            </a:extLst>
          </p:cNvPr>
          <p:cNvSpPr>
            <a:spLocks noGrp="1" noChangeArrowheads="1"/>
          </p:cNvSpPr>
          <p:nvPr>
            <p:ph idx="1"/>
          </p:nvPr>
        </p:nvSpPr>
        <p:spPr>
          <a:xfrm>
            <a:off x="0" y="1066800"/>
            <a:ext cx="8229600" cy="533400"/>
          </a:xfrm>
        </p:spPr>
        <p:txBody>
          <a:bodyPr/>
          <a:lstStyle/>
          <a:p>
            <a:pPr lvl="1" eaLnBrk="1" hangingPunct="1">
              <a:buFontTx/>
              <a:buNone/>
            </a:pPr>
            <a:r>
              <a:rPr lang="en-US" altLang="en-US" dirty="0">
                <a:hlinkClick r:id="rId2"/>
              </a:rPr>
              <a:t>www.healthoregon.org/dws</a:t>
            </a:r>
            <a:r>
              <a:rPr lang="en-US" altLang="en-US" dirty="0"/>
              <a:t>   </a:t>
            </a:r>
          </a:p>
          <a:p>
            <a:pPr eaLnBrk="1" hangingPunct="1">
              <a:buFontTx/>
              <a:buNone/>
            </a:pPr>
            <a:endParaRPr lang="en-US" altLang="en-US" dirty="0"/>
          </a:p>
          <a:p>
            <a:pPr eaLnBrk="1" hangingPunct="1">
              <a:buFontTx/>
              <a:buNone/>
            </a:pPr>
            <a:endParaRPr lang="en-US" altLang="en-US" dirty="0"/>
          </a:p>
          <a:p>
            <a:pPr lvl="1" eaLnBrk="1" hangingPunct="1"/>
            <a:endParaRPr lang="en-US" altLang="en-US" dirty="0"/>
          </a:p>
        </p:txBody>
      </p:sp>
      <p:sp>
        <p:nvSpPr>
          <p:cNvPr id="120837" name="TextBox 4">
            <a:extLst>
              <a:ext uri="{FF2B5EF4-FFF2-40B4-BE49-F238E27FC236}">
                <a16:creationId xmlns:a16="http://schemas.microsoft.com/office/drawing/2014/main" id="{F12C6CE6-97AA-468A-8FC5-83A27E2F1D74}"/>
              </a:ext>
            </a:extLst>
          </p:cNvPr>
          <p:cNvSpPr txBox="1">
            <a:spLocks noChangeArrowheads="1"/>
          </p:cNvSpPr>
          <p:nvPr/>
        </p:nvSpPr>
        <p:spPr bwMode="auto">
          <a:xfrm>
            <a:off x="7162800" y="2451031"/>
            <a:ext cx="1676400" cy="1477328"/>
          </a:xfrm>
          <a:prstGeom prst="rect">
            <a:avLst/>
          </a:prstGeom>
          <a:solidFill>
            <a:schemeClr val="accent1"/>
          </a:solidFill>
          <a:ln w="25400">
            <a:solidFill>
              <a:srgbClr val="FF0000"/>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rgbClr val="C00000"/>
                </a:solidFill>
                <a:latin typeface="Tahoma" panose="020B0604030504040204" pitchFamily="34" charset="0"/>
              </a:rPr>
              <a:t>“Data Online” </a:t>
            </a:r>
          </a:p>
          <a:p>
            <a:pPr algn="ctr" eaLnBrk="1" hangingPunct="1">
              <a:spcBef>
                <a:spcPct val="0"/>
              </a:spcBef>
              <a:buFontTx/>
              <a:buNone/>
            </a:pPr>
            <a:endParaRPr lang="en-US" altLang="en-US" sz="1800" dirty="0">
              <a:solidFill>
                <a:schemeClr val="tx1"/>
              </a:solidFill>
              <a:latin typeface="Tahoma" panose="020B0604030504040204" pitchFamily="34" charset="0"/>
            </a:endParaRPr>
          </a:p>
          <a:p>
            <a:pPr algn="ctr" eaLnBrk="1" hangingPunct="1">
              <a:spcBef>
                <a:spcPct val="0"/>
              </a:spcBef>
              <a:buFontTx/>
              <a:buNone/>
            </a:pPr>
            <a:r>
              <a:rPr lang="en-US" altLang="en-US" sz="1800" dirty="0">
                <a:solidFill>
                  <a:schemeClr val="tx1"/>
                </a:solidFill>
                <a:latin typeface="Tahoma" panose="020B0604030504040204" pitchFamily="34" charset="0"/>
              </a:rPr>
              <a:t>(data specific to each water system)</a:t>
            </a:r>
          </a:p>
        </p:txBody>
      </p:sp>
      <p:sp>
        <p:nvSpPr>
          <p:cNvPr id="120839" name="TextBox 8">
            <a:extLst>
              <a:ext uri="{FF2B5EF4-FFF2-40B4-BE49-F238E27FC236}">
                <a16:creationId xmlns:a16="http://schemas.microsoft.com/office/drawing/2014/main" id="{45AE38B9-82C7-4A0A-BA81-568F8EA38138}"/>
              </a:ext>
            </a:extLst>
          </p:cNvPr>
          <p:cNvSpPr txBox="1">
            <a:spLocks noChangeArrowheads="1"/>
          </p:cNvSpPr>
          <p:nvPr/>
        </p:nvSpPr>
        <p:spPr bwMode="auto">
          <a:xfrm>
            <a:off x="7311081" y="1287394"/>
            <a:ext cx="1371600" cy="92392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Tahoma" panose="020B0604030504040204" pitchFamily="34" charset="0"/>
              </a:rPr>
              <a:t>Information</a:t>
            </a:r>
          </a:p>
          <a:p>
            <a:pPr algn="ctr" eaLnBrk="1" hangingPunct="1">
              <a:spcBef>
                <a:spcPct val="0"/>
              </a:spcBef>
              <a:buFontTx/>
              <a:buNone/>
            </a:pPr>
            <a:r>
              <a:rPr lang="en-US" altLang="en-US" sz="1800" dirty="0">
                <a:solidFill>
                  <a:schemeClr val="tx1"/>
                </a:solidFill>
                <a:latin typeface="Tahoma" panose="020B0604030504040204" pitchFamily="34" charset="0"/>
              </a:rPr>
              <a:t>By</a:t>
            </a:r>
          </a:p>
          <a:p>
            <a:pPr algn="ctr" eaLnBrk="1" hangingPunct="1">
              <a:spcBef>
                <a:spcPct val="0"/>
              </a:spcBef>
              <a:buFontTx/>
              <a:buNone/>
            </a:pPr>
            <a:r>
              <a:rPr lang="en-US" altLang="en-US" sz="1800" dirty="0">
                <a:solidFill>
                  <a:schemeClr val="tx1"/>
                </a:solidFill>
                <a:latin typeface="Tahoma" panose="020B0604030504040204" pitchFamily="34" charset="0"/>
              </a:rPr>
              <a:t>Subject</a:t>
            </a:r>
          </a:p>
        </p:txBody>
      </p:sp>
      <p:sp>
        <p:nvSpPr>
          <p:cNvPr id="120841" name="TextBox 12">
            <a:extLst>
              <a:ext uri="{FF2B5EF4-FFF2-40B4-BE49-F238E27FC236}">
                <a16:creationId xmlns:a16="http://schemas.microsoft.com/office/drawing/2014/main" id="{9323374C-5AF2-4B75-8AAB-6C22179236F5}"/>
              </a:ext>
            </a:extLst>
          </p:cNvPr>
          <p:cNvSpPr txBox="1">
            <a:spLocks noChangeArrowheads="1"/>
          </p:cNvSpPr>
          <p:nvPr/>
        </p:nvSpPr>
        <p:spPr bwMode="auto">
          <a:xfrm>
            <a:off x="7162800" y="4800600"/>
            <a:ext cx="1676400" cy="646331"/>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Tahoma" panose="020B0604030504040204" pitchFamily="34" charset="0"/>
              </a:rPr>
              <a:t>News and Hot Topics</a:t>
            </a:r>
          </a:p>
        </p:txBody>
      </p:sp>
      <p:sp>
        <p:nvSpPr>
          <p:cNvPr id="120846" name="TextBox 12">
            <a:extLst>
              <a:ext uri="{FF2B5EF4-FFF2-40B4-BE49-F238E27FC236}">
                <a16:creationId xmlns:a16="http://schemas.microsoft.com/office/drawing/2014/main" id="{520DE01E-9F58-40E9-8119-C2779F498CCE}"/>
              </a:ext>
            </a:extLst>
          </p:cNvPr>
          <p:cNvSpPr txBox="1">
            <a:spLocks noChangeArrowheads="1"/>
          </p:cNvSpPr>
          <p:nvPr/>
        </p:nvSpPr>
        <p:spPr bwMode="auto">
          <a:xfrm>
            <a:off x="7162800" y="4191000"/>
            <a:ext cx="1676400" cy="36988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a:solidFill>
                  <a:schemeClr val="tx1"/>
                </a:solidFill>
                <a:latin typeface="Tahoma" panose="020B0604030504040204" pitchFamily="34" charset="0"/>
              </a:rPr>
              <a:t>Contact Us</a:t>
            </a:r>
          </a:p>
        </p:txBody>
      </p:sp>
      <p:pic>
        <p:nvPicPr>
          <p:cNvPr id="4" name="Picture 3">
            <a:extLst>
              <a:ext uri="{FF2B5EF4-FFF2-40B4-BE49-F238E27FC236}">
                <a16:creationId xmlns:a16="http://schemas.microsoft.com/office/drawing/2014/main" id="{F14966E9-9E30-5EFA-C674-941986F6BC94}"/>
              </a:ext>
            </a:extLst>
          </p:cNvPr>
          <p:cNvPicPr>
            <a:picLocks noChangeAspect="1"/>
          </p:cNvPicPr>
          <p:nvPr/>
        </p:nvPicPr>
        <p:blipFill>
          <a:blip r:embed="rId3"/>
          <a:stretch>
            <a:fillRect/>
          </a:stretch>
        </p:blipFill>
        <p:spPr>
          <a:xfrm>
            <a:off x="457200" y="1600758"/>
            <a:ext cx="6248400" cy="4787645"/>
          </a:xfrm>
          <a:prstGeom prst="rect">
            <a:avLst/>
          </a:prstGeom>
          <a:ln>
            <a:solidFill>
              <a:schemeClr val="accent1"/>
            </a:solidFill>
          </a:ln>
        </p:spPr>
      </p:pic>
      <p:sp>
        <p:nvSpPr>
          <p:cNvPr id="2" name="Arrow: Left 1">
            <a:extLst>
              <a:ext uri="{FF2B5EF4-FFF2-40B4-BE49-F238E27FC236}">
                <a16:creationId xmlns:a16="http://schemas.microsoft.com/office/drawing/2014/main" id="{AF636CC0-3633-0E2C-9F3F-FF1594E83434}"/>
              </a:ext>
            </a:extLst>
          </p:cNvPr>
          <p:cNvSpPr/>
          <p:nvPr/>
        </p:nvSpPr>
        <p:spPr bwMode="auto">
          <a:xfrm>
            <a:off x="4553712" y="3102864"/>
            <a:ext cx="533400" cy="3048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pic>
        <p:nvPicPr>
          <p:cNvPr id="5" name="Picture 4">
            <a:extLst>
              <a:ext uri="{FF2B5EF4-FFF2-40B4-BE49-F238E27FC236}">
                <a16:creationId xmlns:a16="http://schemas.microsoft.com/office/drawing/2014/main" id="{FE12FED3-A758-6878-EFC7-62975B137212}"/>
              </a:ext>
            </a:extLst>
          </p:cNvPr>
          <p:cNvPicPr>
            <a:picLocks noChangeAspect="1"/>
          </p:cNvPicPr>
          <p:nvPr/>
        </p:nvPicPr>
        <p:blipFill>
          <a:blip r:embed="rId4"/>
          <a:stretch>
            <a:fillRect/>
          </a:stretch>
        </p:blipFill>
        <p:spPr>
          <a:xfrm>
            <a:off x="2990850" y="2976562"/>
            <a:ext cx="1466850" cy="600075"/>
          </a:xfrm>
          <a:prstGeom prst="rect">
            <a:avLst/>
          </a:prstGeom>
        </p:spPr>
      </p:pic>
    </p:spTree>
    <p:extLst>
      <p:ext uri="{BB962C8B-B14F-4D97-AF65-F5344CB8AC3E}">
        <p14:creationId xmlns:p14="http://schemas.microsoft.com/office/powerpoint/2010/main" val="6883356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6138A6-5E12-CC7F-F38D-9270C99FE27D}"/>
              </a:ext>
            </a:extLst>
          </p:cNvPr>
          <p:cNvPicPr>
            <a:picLocks noChangeAspect="1"/>
          </p:cNvPicPr>
          <p:nvPr/>
        </p:nvPicPr>
        <p:blipFill>
          <a:blip r:embed="rId2"/>
          <a:stretch>
            <a:fillRect/>
          </a:stretch>
        </p:blipFill>
        <p:spPr>
          <a:xfrm>
            <a:off x="333375" y="1600200"/>
            <a:ext cx="6705600" cy="4892065"/>
          </a:xfrm>
          <a:prstGeom prst="rect">
            <a:avLst/>
          </a:prstGeom>
        </p:spPr>
      </p:pic>
      <p:sp>
        <p:nvSpPr>
          <p:cNvPr id="122883" name="Rectangle 2">
            <a:extLst>
              <a:ext uri="{FF2B5EF4-FFF2-40B4-BE49-F238E27FC236}">
                <a16:creationId xmlns:a16="http://schemas.microsoft.com/office/drawing/2014/main" id="{D27BF18D-8EF6-470A-99D4-20FB66DEC0DD}"/>
              </a:ext>
            </a:extLst>
          </p:cNvPr>
          <p:cNvSpPr>
            <a:spLocks noGrp="1" noChangeArrowheads="1"/>
          </p:cNvSpPr>
          <p:nvPr>
            <p:ph type="title"/>
          </p:nvPr>
        </p:nvSpPr>
        <p:spPr>
          <a:xfrm>
            <a:off x="457200" y="0"/>
            <a:ext cx="8229600" cy="1219200"/>
          </a:xfrm>
        </p:spPr>
        <p:txBody>
          <a:bodyPr/>
          <a:lstStyle/>
          <a:p>
            <a:pPr algn="ctr" eaLnBrk="1" hangingPunct="1"/>
            <a:r>
              <a:rPr lang="en-US" altLang="en-US" dirty="0"/>
              <a:t>Drinking Water Data Online</a:t>
            </a:r>
            <a:br>
              <a:rPr lang="en-US" altLang="en-US" dirty="0"/>
            </a:br>
            <a:r>
              <a:rPr lang="en-US" altLang="en-US" dirty="0">
                <a:hlinkClick r:id="rId3"/>
              </a:rPr>
              <a:t>https://yourwater.oregon.gov/</a:t>
            </a:r>
            <a:r>
              <a:rPr lang="en-US" altLang="en-US" dirty="0"/>
              <a:t> </a:t>
            </a:r>
          </a:p>
        </p:txBody>
      </p:sp>
      <p:sp>
        <p:nvSpPr>
          <p:cNvPr id="122884" name="Rectangle 3">
            <a:extLst>
              <a:ext uri="{FF2B5EF4-FFF2-40B4-BE49-F238E27FC236}">
                <a16:creationId xmlns:a16="http://schemas.microsoft.com/office/drawing/2014/main" id="{7AAA674B-2E66-49F9-9970-24028E555422}"/>
              </a:ext>
            </a:extLst>
          </p:cNvPr>
          <p:cNvSpPr>
            <a:spLocks noGrp="1" noChangeArrowheads="1"/>
          </p:cNvSpPr>
          <p:nvPr>
            <p:ph idx="1"/>
          </p:nvPr>
        </p:nvSpPr>
        <p:spPr>
          <a:xfrm>
            <a:off x="381000" y="1143000"/>
            <a:ext cx="8763000" cy="4114800"/>
          </a:xfrm>
        </p:spPr>
        <p:txBody>
          <a:bodyPr/>
          <a:lstStyle/>
          <a:p>
            <a:pPr eaLnBrk="1" hangingPunct="1">
              <a:buFontTx/>
              <a:buNone/>
            </a:pPr>
            <a:r>
              <a:rPr lang="en-US" altLang="en-US" dirty="0"/>
              <a:t>Many data search options are available</a:t>
            </a:r>
          </a:p>
          <a:p>
            <a:pPr eaLnBrk="1" hangingPunct="1">
              <a:buFontTx/>
              <a:buNone/>
            </a:pPr>
            <a:endParaRPr lang="en-US" altLang="en-US" dirty="0"/>
          </a:p>
          <a:p>
            <a:pPr eaLnBrk="1" hangingPunct="1">
              <a:buFontTx/>
              <a:buNone/>
            </a:pPr>
            <a:endParaRPr lang="en-US" altLang="en-US" dirty="0"/>
          </a:p>
          <a:p>
            <a:pPr lvl="1" eaLnBrk="1" hangingPunct="1"/>
            <a:endParaRPr lang="en-US" altLang="en-US" dirty="0"/>
          </a:p>
        </p:txBody>
      </p:sp>
      <p:sp>
        <p:nvSpPr>
          <p:cNvPr id="122885" name="Oval 5">
            <a:extLst>
              <a:ext uri="{FF2B5EF4-FFF2-40B4-BE49-F238E27FC236}">
                <a16:creationId xmlns:a16="http://schemas.microsoft.com/office/drawing/2014/main" id="{562649AE-6800-4945-A2C5-492118F5DC07}"/>
              </a:ext>
            </a:extLst>
          </p:cNvPr>
          <p:cNvSpPr>
            <a:spLocks noChangeArrowheads="1"/>
          </p:cNvSpPr>
          <p:nvPr/>
        </p:nvSpPr>
        <p:spPr bwMode="auto">
          <a:xfrm>
            <a:off x="1066800" y="1905000"/>
            <a:ext cx="1219200" cy="457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22887" name="TextBox 10">
            <a:extLst>
              <a:ext uri="{FF2B5EF4-FFF2-40B4-BE49-F238E27FC236}">
                <a16:creationId xmlns:a16="http://schemas.microsoft.com/office/drawing/2014/main" id="{20021E65-2616-44BB-A325-E47774D5E7FE}"/>
              </a:ext>
            </a:extLst>
          </p:cNvPr>
          <p:cNvSpPr txBox="1">
            <a:spLocks noChangeArrowheads="1"/>
          </p:cNvSpPr>
          <p:nvPr/>
        </p:nvSpPr>
        <p:spPr bwMode="auto">
          <a:xfrm>
            <a:off x="7346156" y="5183187"/>
            <a:ext cx="1676400" cy="646113"/>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a:solidFill>
                  <a:schemeClr val="tx1"/>
                </a:solidFill>
                <a:latin typeface="Tahoma" panose="020B0604030504040204" pitchFamily="34" charset="0"/>
              </a:rPr>
              <a:t>Info by County</a:t>
            </a:r>
          </a:p>
        </p:txBody>
      </p:sp>
      <p:pic>
        <p:nvPicPr>
          <p:cNvPr id="122889" name="Picture 2">
            <a:extLst>
              <a:ext uri="{FF2B5EF4-FFF2-40B4-BE49-F238E27FC236}">
                <a16:creationId xmlns:a16="http://schemas.microsoft.com/office/drawing/2014/main" id="{C84DB71A-F1BE-40FF-BD67-01E85F0FAE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3555" y="2038350"/>
            <a:ext cx="19161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triped Right Arrow 14">
            <a:extLst>
              <a:ext uri="{FF2B5EF4-FFF2-40B4-BE49-F238E27FC236}">
                <a16:creationId xmlns:a16="http://schemas.microsoft.com/office/drawing/2014/main" id="{C895F738-E63A-49C0-A13A-22C5B296836A}"/>
              </a:ext>
            </a:extLst>
          </p:cNvPr>
          <p:cNvSpPr/>
          <p:nvPr/>
        </p:nvSpPr>
        <p:spPr bwMode="auto">
          <a:xfrm flipH="1">
            <a:off x="5767388" y="2057400"/>
            <a:ext cx="914400" cy="457200"/>
          </a:xfrm>
          <a:prstGeom prst="striped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22892" name="Rectangle 16">
            <a:extLst>
              <a:ext uri="{FF2B5EF4-FFF2-40B4-BE49-F238E27FC236}">
                <a16:creationId xmlns:a16="http://schemas.microsoft.com/office/drawing/2014/main" id="{EE377ACF-5758-4ED1-AEC2-1F73284A2513}"/>
              </a:ext>
            </a:extLst>
          </p:cNvPr>
          <p:cNvSpPr>
            <a:spLocks noChangeArrowheads="1"/>
          </p:cNvSpPr>
          <p:nvPr/>
        </p:nvSpPr>
        <p:spPr bwMode="auto">
          <a:xfrm>
            <a:off x="304800" y="5105400"/>
            <a:ext cx="6772276" cy="13716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9" name="Striped Right Arrow 8">
            <a:extLst>
              <a:ext uri="{FF2B5EF4-FFF2-40B4-BE49-F238E27FC236}">
                <a16:creationId xmlns:a16="http://schemas.microsoft.com/office/drawing/2014/main" id="{CC86CD62-88E6-4A98-B976-AC0CC5E41A95}"/>
              </a:ext>
            </a:extLst>
          </p:cNvPr>
          <p:cNvSpPr/>
          <p:nvPr/>
        </p:nvSpPr>
        <p:spPr bwMode="auto">
          <a:xfrm flipH="1">
            <a:off x="6810374" y="5276850"/>
            <a:ext cx="497681" cy="457200"/>
          </a:xfrm>
          <a:prstGeom prst="striped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CA2242-19BE-BF43-F600-E9221D710ACA}"/>
              </a:ext>
            </a:extLst>
          </p:cNvPr>
          <p:cNvPicPr>
            <a:picLocks noChangeAspect="1"/>
          </p:cNvPicPr>
          <p:nvPr/>
        </p:nvPicPr>
        <p:blipFill>
          <a:blip r:embed="rId2"/>
          <a:stretch>
            <a:fillRect/>
          </a:stretch>
        </p:blipFill>
        <p:spPr>
          <a:xfrm>
            <a:off x="180975" y="1685433"/>
            <a:ext cx="8153400" cy="3029934"/>
          </a:xfrm>
          <a:prstGeom prst="rect">
            <a:avLst/>
          </a:prstGeom>
        </p:spPr>
      </p:pic>
      <p:sp>
        <p:nvSpPr>
          <p:cNvPr id="123907" name="Rectangle 2">
            <a:extLst>
              <a:ext uri="{FF2B5EF4-FFF2-40B4-BE49-F238E27FC236}">
                <a16:creationId xmlns:a16="http://schemas.microsoft.com/office/drawing/2014/main" id="{706D5F7C-C9DD-42ED-8ECA-5B4D7A113ED1}"/>
              </a:ext>
            </a:extLst>
          </p:cNvPr>
          <p:cNvSpPr>
            <a:spLocks noGrp="1" noChangeArrowheads="1"/>
          </p:cNvSpPr>
          <p:nvPr>
            <p:ph type="title"/>
          </p:nvPr>
        </p:nvSpPr>
        <p:spPr>
          <a:xfrm>
            <a:off x="457200" y="0"/>
            <a:ext cx="8229600" cy="1219200"/>
          </a:xfrm>
        </p:spPr>
        <p:txBody>
          <a:bodyPr/>
          <a:lstStyle/>
          <a:p>
            <a:pPr algn="ctr" eaLnBrk="1" hangingPunct="1"/>
            <a:r>
              <a:rPr lang="en-US" altLang="en-US"/>
              <a:t>Find Your Water System</a:t>
            </a:r>
          </a:p>
        </p:txBody>
      </p:sp>
      <p:sp>
        <p:nvSpPr>
          <p:cNvPr id="123908" name="Rectangle 3">
            <a:extLst>
              <a:ext uri="{FF2B5EF4-FFF2-40B4-BE49-F238E27FC236}">
                <a16:creationId xmlns:a16="http://schemas.microsoft.com/office/drawing/2014/main" id="{67BA3309-A3BF-4995-B359-EE9F9504D08C}"/>
              </a:ext>
            </a:extLst>
          </p:cNvPr>
          <p:cNvSpPr>
            <a:spLocks noGrp="1" noChangeArrowheads="1"/>
          </p:cNvSpPr>
          <p:nvPr>
            <p:ph idx="1"/>
          </p:nvPr>
        </p:nvSpPr>
        <p:spPr>
          <a:xfrm>
            <a:off x="381000" y="1066800"/>
            <a:ext cx="8763000" cy="762000"/>
          </a:xfrm>
        </p:spPr>
        <p:txBody>
          <a:bodyPr/>
          <a:lstStyle/>
          <a:p>
            <a:pPr lvl="1" eaLnBrk="1" hangingPunct="1">
              <a:buFontTx/>
              <a:buNone/>
            </a:pPr>
            <a:r>
              <a:rPr lang="en-US" altLang="en-US" u="sng"/>
              <a:t>WS Name Look Up</a:t>
            </a:r>
          </a:p>
          <a:p>
            <a:pPr eaLnBrk="1" hangingPunct="1">
              <a:buFontTx/>
              <a:buNone/>
            </a:pPr>
            <a:endParaRPr lang="en-US" altLang="en-US"/>
          </a:p>
          <a:p>
            <a:pPr eaLnBrk="1" hangingPunct="1">
              <a:buFontTx/>
              <a:buNone/>
            </a:pPr>
            <a:endParaRPr lang="en-US" altLang="en-US"/>
          </a:p>
          <a:p>
            <a:pPr lvl="1" eaLnBrk="1" hangingPunct="1"/>
            <a:endParaRPr lang="en-US" altLang="en-US"/>
          </a:p>
        </p:txBody>
      </p:sp>
      <p:sp>
        <p:nvSpPr>
          <p:cNvPr id="123909" name="TextBox 4">
            <a:extLst>
              <a:ext uri="{FF2B5EF4-FFF2-40B4-BE49-F238E27FC236}">
                <a16:creationId xmlns:a16="http://schemas.microsoft.com/office/drawing/2014/main" id="{959EA954-D25E-4D09-8A9C-D043925E89E1}"/>
              </a:ext>
            </a:extLst>
          </p:cNvPr>
          <p:cNvSpPr txBox="1">
            <a:spLocks noChangeArrowheads="1"/>
          </p:cNvSpPr>
          <p:nvPr/>
        </p:nvSpPr>
        <p:spPr bwMode="auto">
          <a:xfrm>
            <a:off x="3733800" y="3837109"/>
            <a:ext cx="5257800" cy="2031325"/>
          </a:xfrm>
          <a:prstGeom prst="rect">
            <a:avLst/>
          </a:prstGeom>
          <a:solidFill>
            <a:schemeClr val="accent1"/>
          </a:solidFill>
          <a:ln w="9525">
            <a:solidFill>
              <a:schemeClr val="tx1"/>
            </a:solidFill>
            <a:miter lim="800000"/>
            <a:headEnd/>
            <a:tailEnd/>
          </a:ln>
        </p:spPr>
        <p:txBody>
          <a:bodyPr>
            <a:spAutoFit/>
          </a:bodyPr>
          <a:lstStyle>
            <a:lvl1pPr marL="342900" indent="-342900">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AutoNum type="arabicPeriod"/>
            </a:pPr>
            <a:r>
              <a:rPr lang="en-US" altLang="en-US" sz="1800" dirty="0">
                <a:solidFill>
                  <a:schemeClr val="tx1"/>
                </a:solidFill>
                <a:latin typeface="Tahoma" panose="020B0604030504040204" pitchFamily="34" charset="0"/>
              </a:rPr>
              <a:t>Select </a:t>
            </a:r>
            <a:r>
              <a:rPr lang="en-US" altLang="en-US" sz="1800" u="sng" dirty="0">
                <a:solidFill>
                  <a:schemeClr val="tx1"/>
                </a:solidFill>
                <a:latin typeface="Tahoma" panose="020B0604030504040204" pitchFamily="34" charset="0"/>
              </a:rPr>
              <a:t>Water System Search</a:t>
            </a:r>
          </a:p>
          <a:p>
            <a:pPr eaLnBrk="1" hangingPunct="1">
              <a:spcBef>
                <a:spcPct val="0"/>
              </a:spcBef>
              <a:buFontTx/>
              <a:buAutoNum type="arabicPeriod"/>
            </a:pPr>
            <a:r>
              <a:rPr lang="en-US" altLang="en-US" sz="1800" dirty="0">
                <a:solidFill>
                  <a:schemeClr val="tx1"/>
                </a:solidFill>
                <a:latin typeface="Tahoma" panose="020B0604030504040204" pitchFamily="34" charset="0"/>
              </a:rPr>
              <a:t>Enter  water system name (e.g., “Salem”)</a:t>
            </a:r>
          </a:p>
          <a:p>
            <a:pPr eaLnBrk="1" hangingPunct="1">
              <a:spcBef>
                <a:spcPct val="0"/>
              </a:spcBef>
              <a:buFontTx/>
              <a:buAutoNum type="arabicPeriod"/>
            </a:pPr>
            <a:r>
              <a:rPr lang="en-US" altLang="en-US" sz="1800" dirty="0">
                <a:solidFill>
                  <a:schemeClr val="tx1"/>
                </a:solidFill>
                <a:latin typeface="Tahoma" panose="020B0604030504040204" pitchFamily="34" charset="0"/>
              </a:rPr>
              <a:t>Click </a:t>
            </a:r>
            <a:r>
              <a:rPr lang="en-US" altLang="en-US" sz="1800" u="sng" dirty="0">
                <a:solidFill>
                  <a:schemeClr val="tx1"/>
                </a:solidFill>
                <a:latin typeface="Tahoma" panose="020B0604030504040204" pitchFamily="34" charset="0"/>
              </a:rPr>
              <a:t>Search</a:t>
            </a:r>
          </a:p>
          <a:p>
            <a:pPr eaLnBrk="1" hangingPunct="1">
              <a:spcBef>
                <a:spcPct val="0"/>
              </a:spcBef>
              <a:buFontTx/>
              <a:buAutoNum type="arabicPeriod"/>
            </a:pPr>
            <a:endParaRPr lang="en-US" altLang="en-US" sz="1800" dirty="0">
              <a:solidFill>
                <a:schemeClr val="tx1"/>
              </a:solidFill>
              <a:latin typeface="Tahoma" panose="020B0604030504040204" pitchFamily="34" charset="0"/>
            </a:endParaRPr>
          </a:p>
          <a:p>
            <a:pPr eaLnBrk="1" hangingPunct="1">
              <a:spcBef>
                <a:spcPct val="0"/>
              </a:spcBef>
              <a:buFontTx/>
              <a:buNone/>
            </a:pPr>
            <a:r>
              <a:rPr lang="en-US" altLang="en-US" sz="1800" b="1" dirty="0">
                <a:solidFill>
                  <a:schemeClr val="tx1"/>
                </a:solidFill>
                <a:latin typeface="Tahoma" panose="020B0604030504040204" pitchFamily="34" charset="0"/>
              </a:rPr>
              <a:t>Note:</a:t>
            </a:r>
            <a:r>
              <a:rPr lang="en-US" altLang="en-US" sz="1800" dirty="0">
                <a:solidFill>
                  <a:schemeClr val="tx1"/>
                </a:solidFill>
                <a:latin typeface="Tahoma" panose="020B0604030504040204" pitchFamily="34" charset="0"/>
              </a:rPr>
              <a:t> You also could have used </a:t>
            </a:r>
            <a:r>
              <a:rPr lang="en-US" altLang="en-US" sz="1800" u="sng" dirty="0">
                <a:solidFill>
                  <a:schemeClr val="tx1"/>
                </a:solidFill>
                <a:latin typeface="Tahoma" panose="020B0604030504040204" pitchFamily="34" charset="0"/>
              </a:rPr>
              <a:t>WS ID Look Up</a:t>
            </a:r>
          </a:p>
          <a:p>
            <a:pPr eaLnBrk="1" hangingPunct="1">
              <a:spcBef>
                <a:spcPct val="0"/>
              </a:spcBef>
              <a:buFontTx/>
              <a:buNone/>
            </a:pPr>
            <a:r>
              <a:rPr lang="en-US" altLang="en-US" sz="1800" dirty="0">
                <a:solidFill>
                  <a:schemeClr val="tx1"/>
                </a:solidFill>
                <a:latin typeface="Tahoma" panose="020B0604030504040204" pitchFamily="34" charset="0"/>
              </a:rPr>
              <a:t>          and entered the ID# for Salem (00731)</a:t>
            </a:r>
          </a:p>
          <a:p>
            <a:pPr eaLnBrk="1" hangingPunct="1">
              <a:spcBef>
                <a:spcPct val="0"/>
              </a:spcBef>
              <a:buFontTx/>
              <a:buNone/>
            </a:pPr>
            <a:r>
              <a:rPr lang="en-US" altLang="en-US" sz="1800" dirty="0">
                <a:solidFill>
                  <a:schemeClr val="tx1"/>
                </a:solidFill>
                <a:latin typeface="Tahoma" panose="020B0604030504040204" pitchFamily="34" charset="0"/>
              </a:rPr>
              <a:t>	     or you could have used the map</a:t>
            </a:r>
          </a:p>
        </p:txBody>
      </p:sp>
      <p:sp>
        <p:nvSpPr>
          <p:cNvPr id="123910" name="Oval 5">
            <a:extLst>
              <a:ext uri="{FF2B5EF4-FFF2-40B4-BE49-F238E27FC236}">
                <a16:creationId xmlns:a16="http://schemas.microsoft.com/office/drawing/2014/main" id="{2354F7FB-5807-482A-B177-3CEE220B8B30}"/>
              </a:ext>
            </a:extLst>
          </p:cNvPr>
          <p:cNvSpPr>
            <a:spLocks noChangeArrowheads="1"/>
          </p:cNvSpPr>
          <p:nvPr/>
        </p:nvSpPr>
        <p:spPr bwMode="auto">
          <a:xfrm>
            <a:off x="2514600" y="2109050"/>
            <a:ext cx="1371600" cy="4572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23912" name="Oval 11">
            <a:extLst>
              <a:ext uri="{FF2B5EF4-FFF2-40B4-BE49-F238E27FC236}">
                <a16:creationId xmlns:a16="http://schemas.microsoft.com/office/drawing/2014/main" id="{BFE572CE-4635-4D8E-ACE6-0113AB389D2A}"/>
              </a:ext>
            </a:extLst>
          </p:cNvPr>
          <p:cNvSpPr>
            <a:spLocks noChangeArrowheads="1"/>
          </p:cNvSpPr>
          <p:nvPr/>
        </p:nvSpPr>
        <p:spPr bwMode="auto">
          <a:xfrm>
            <a:off x="2743200" y="2908267"/>
            <a:ext cx="2586038" cy="319242"/>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7" name="Striped Right Arrow 6">
            <a:extLst>
              <a:ext uri="{FF2B5EF4-FFF2-40B4-BE49-F238E27FC236}">
                <a16:creationId xmlns:a16="http://schemas.microsoft.com/office/drawing/2014/main" id="{FCE48327-DC7D-4EEC-9AD1-4F8DB4DABE95}"/>
              </a:ext>
            </a:extLst>
          </p:cNvPr>
          <p:cNvSpPr/>
          <p:nvPr/>
        </p:nvSpPr>
        <p:spPr bwMode="auto">
          <a:xfrm rot="5400000" flipH="1">
            <a:off x="3619500" y="3276117"/>
            <a:ext cx="533400" cy="457200"/>
          </a:xfrm>
          <a:prstGeom prst="stripedRightArrow">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pic>
        <p:nvPicPr>
          <p:cNvPr id="8" name="Picture 7">
            <a:extLst>
              <a:ext uri="{FF2B5EF4-FFF2-40B4-BE49-F238E27FC236}">
                <a16:creationId xmlns:a16="http://schemas.microsoft.com/office/drawing/2014/main" id="{E8D10E17-ABD8-4B61-CA96-62496240C449}"/>
              </a:ext>
            </a:extLst>
          </p:cNvPr>
          <p:cNvPicPr>
            <a:picLocks noChangeAspect="1"/>
          </p:cNvPicPr>
          <p:nvPr/>
        </p:nvPicPr>
        <p:blipFill>
          <a:blip r:embed="rId3"/>
          <a:stretch>
            <a:fillRect/>
          </a:stretch>
        </p:blipFill>
        <p:spPr>
          <a:xfrm>
            <a:off x="180974" y="3837108"/>
            <a:ext cx="3476625" cy="2591935"/>
          </a:xfrm>
          <a:prstGeom prst="rect">
            <a:avLst/>
          </a:prstGeom>
          <a:ln>
            <a:solidFill>
              <a:schemeClr val="tx1"/>
            </a:solidFill>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2DA52-3E44-03CD-A6F8-DCA4ACBC9C69}"/>
              </a:ext>
            </a:extLst>
          </p:cNvPr>
          <p:cNvPicPr>
            <a:picLocks noChangeAspect="1"/>
          </p:cNvPicPr>
          <p:nvPr/>
        </p:nvPicPr>
        <p:blipFill>
          <a:blip r:embed="rId2"/>
          <a:stretch>
            <a:fillRect/>
          </a:stretch>
        </p:blipFill>
        <p:spPr>
          <a:xfrm>
            <a:off x="254649" y="2362200"/>
            <a:ext cx="8664193" cy="2845214"/>
          </a:xfrm>
          <a:prstGeom prst="rect">
            <a:avLst/>
          </a:prstGeom>
        </p:spPr>
      </p:pic>
      <p:sp>
        <p:nvSpPr>
          <p:cNvPr id="124931" name="Rectangle 2">
            <a:extLst>
              <a:ext uri="{FF2B5EF4-FFF2-40B4-BE49-F238E27FC236}">
                <a16:creationId xmlns:a16="http://schemas.microsoft.com/office/drawing/2014/main" id="{CEA012A3-ED95-47D6-A5BA-C6BB783FC699}"/>
              </a:ext>
            </a:extLst>
          </p:cNvPr>
          <p:cNvSpPr>
            <a:spLocks noGrp="1" noChangeArrowheads="1"/>
          </p:cNvSpPr>
          <p:nvPr>
            <p:ph type="title"/>
          </p:nvPr>
        </p:nvSpPr>
        <p:spPr>
          <a:xfrm>
            <a:off x="457200" y="0"/>
            <a:ext cx="8229600" cy="1219200"/>
          </a:xfrm>
        </p:spPr>
        <p:txBody>
          <a:bodyPr/>
          <a:lstStyle/>
          <a:p>
            <a:pPr algn="ctr" eaLnBrk="1" hangingPunct="1"/>
            <a:r>
              <a:rPr lang="en-US" altLang="en-US"/>
              <a:t>Select Your Water System</a:t>
            </a:r>
          </a:p>
        </p:txBody>
      </p:sp>
      <p:sp>
        <p:nvSpPr>
          <p:cNvPr id="124932" name="Rectangle 3">
            <a:extLst>
              <a:ext uri="{FF2B5EF4-FFF2-40B4-BE49-F238E27FC236}">
                <a16:creationId xmlns:a16="http://schemas.microsoft.com/office/drawing/2014/main" id="{A429F138-EE25-4DEA-B409-2EF773032ADB}"/>
              </a:ext>
            </a:extLst>
          </p:cNvPr>
          <p:cNvSpPr>
            <a:spLocks noGrp="1" noChangeArrowheads="1"/>
          </p:cNvSpPr>
          <p:nvPr>
            <p:ph idx="1"/>
          </p:nvPr>
        </p:nvSpPr>
        <p:spPr>
          <a:xfrm>
            <a:off x="381000" y="1143000"/>
            <a:ext cx="8763000" cy="3429000"/>
          </a:xfrm>
        </p:spPr>
        <p:txBody>
          <a:bodyPr/>
          <a:lstStyle/>
          <a:p>
            <a:pPr eaLnBrk="1" hangingPunct="1">
              <a:buFontTx/>
              <a:buNone/>
            </a:pPr>
            <a:r>
              <a:rPr lang="en-US" altLang="en-US"/>
              <a:t>Select the Water System by </a:t>
            </a:r>
          </a:p>
          <a:p>
            <a:pPr eaLnBrk="1" hangingPunct="1">
              <a:buFontTx/>
              <a:buNone/>
            </a:pPr>
            <a:r>
              <a:rPr lang="en-US" altLang="en-US"/>
              <a:t>Clicking on the PWS ID#</a:t>
            </a:r>
          </a:p>
          <a:p>
            <a:pPr eaLnBrk="1" hangingPunct="1">
              <a:buFontTx/>
              <a:buNone/>
            </a:pPr>
            <a:endParaRPr lang="en-US" altLang="en-US"/>
          </a:p>
          <a:p>
            <a:pPr eaLnBrk="1" hangingPunct="1">
              <a:buFontTx/>
              <a:buNone/>
            </a:pPr>
            <a:endParaRPr lang="en-US" altLang="en-US"/>
          </a:p>
          <a:p>
            <a:pPr lvl="1" eaLnBrk="1" hangingPunct="1"/>
            <a:endParaRPr lang="en-US" altLang="en-US"/>
          </a:p>
        </p:txBody>
      </p:sp>
      <p:sp>
        <p:nvSpPr>
          <p:cNvPr id="124933" name="Oval 11">
            <a:extLst>
              <a:ext uri="{FF2B5EF4-FFF2-40B4-BE49-F238E27FC236}">
                <a16:creationId xmlns:a16="http://schemas.microsoft.com/office/drawing/2014/main" id="{6066A1BC-F184-41B5-A478-B4D26F320F4C}"/>
              </a:ext>
            </a:extLst>
          </p:cNvPr>
          <p:cNvSpPr>
            <a:spLocks noChangeArrowheads="1"/>
          </p:cNvSpPr>
          <p:nvPr/>
        </p:nvSpPr>
        <p:spPr bwMode="auto">
          <a:xfrm>
            <a:off x="152400" y="4648200"/>
            <a:ext cx="3590925" cy="483014"/>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2" name="Rectangle 1">
            <a:extLst>
              <a:ext uri="{FF2B5EF4-FFF2-40B4-BE49-F238E27FC236}">
                <a16:creationId xmlns:a16="http://schemas.microsoft.com/office/drawing/2014/main" id="{B9B61EC5-32FC-4779-930F-A98540AC7A34}"/>
              </a:ext>
            </a:extLst>
          </p:cNvPr>
          <p:cNvSpPr/>
          <p:nvPr/>
        </p:nvSpPr>
        <p:spPr>
          <a:xfrm>
            <a:off x="457200" y="5570538"/>
            <a:ext cx="7162800" cy="369332"/>
          </a:xfrm>
          <a:prstGeom prst="rect">
            <a:avLst/>
          </a:prstGeom>
        </p:spPr>
        <p:txBody>
          <a:bodyPr wrap="square">
            <a:spAutoFit/>
          </a:bodyPr>
          <a:lstStyle/>
          <a:p>
            <a:r>
              <a:rPr lang="en-US" dirty="0">
                <a:hlinkClick r:id="rId3"/>
              </a:rPr>
              <a:t>https://yourwater.oregon.gov/inventory.php?pwsno=00731</a:t>
            </a:r>
            <a:r>
              <a:rPr lang="en-US"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94FD62C-839D-47C8-B0AD-AED344CF0F55}"/>
              </a:ext>
            </a:extLst>
          </p:cNvPr>
          <p:cNvSpPr>
            <a:spLocks noGrp="1" noChangeArrowheads="1"/>
          </p:cNvSpPr>
          <p:nvPr>
            <p:ph type="title"/>
          </p:nvPr>
        </p:nvSpPr>
        <p:spPr/>
        <p:txBody>
          <a:bodyPr/>
          <a:lstStyle/>
          <a:p>
            <a:pPr eaLnBrk="1" hangingPunct="1"/>
            <a:r>
              <a:rPr lang="en-US" altLang="en-US" sz="2800" dirty="0"/>
              <a:t>Part 1 – Review </a:t>
            </a:r>
            <a:br>
              <a:rPr lang="en-US" altLang="en-US" sz="3600" dirty="0"/>
            </a:br>
            <a:r>
              <a:rPr lang="en-US" altLang="en-US" dirty="0"/>
              <a:t>Tracer studies (continued):</a:t>
            </a:r>
          </a:p>
        </p:txBody>
      </p:sp>
      <p:sp>
        <p:nvSpPr>
          <p:cNvPr id="80899" name="Rectangle 3">
            <a:extLst>
              <a:ext uri="{FF2B5EF4-FFF2-40B4-BE49-F238E27FC236}">
                <a16:creationId xmlns:a16="http://schemas.microsoft.com/office/drawing/2014/main" id="{C1C4BFBF-4AA0-42BB-8EA8-203FDC71CC86}"/>
              </a:ext>
            </a:extLst>
          </p:cNvPr>
          <p:cNvSpPr>
            <a:spLocks noGrp="1" noChangeArrowheads="1"/>
          </p:cNvSpPr>
          <p:nvPr>
            <p:ph idx="1"/>
          </p:nvPr>
        </p:nvSpPr>
        <p:spPr/>
        <p:txBody>
          <a:bodyPr/>
          <a:lstStyle/>
          <a:p>
            <a:pPr eaLnBrk="1" hangingPunct="1">
              <a:lnSpc>
                <a:spcPct val="90000"/>
              </a:lnSpc>
            </a:pPr>
            <a:r>
              <a:rPr lang="en-US" altLang="en-US"/>
              <a:t>Must redo if peak hour demand flow increases more than 10% of the maximum flow used during the tracer study</a:t>
            </a:r>
          </a:p>
          <a:p>
            <a:pPr eaLnBrk="1" hangingPunct="1">
              <a:lnSpc>
                <a:spcPct val="90000"/>
              </a:lnSpc>
            </a:pPr>
            <a:r>
              <a:rPr lang="en-US" altLang="en-US"/>
              <a:t>Community water systems with populations &lt;10,000 and non-profit non-community systems can use the circuit rider to perform a tracer study</a:t>
            </a:r>
          </a:p>
          <a:p>
            <a:pPr eaLnBrk="1" hangingPunct="1">
              <a:lnSpc>
                <a:spcPct val="90000"/>
              </a:lnSpc>
            </a:pPr>
            <a:r>
              <a:rPr lang="en-US" altLang="en-US"/>
              <a:t>Must submit a proposal to DWS for approval prior to conducting the tracer study (even if using the circuit rider).</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3">
            <a:extLst>
              <a:ext uri="{FF2B5EF4-FFF2-40B4-BE49-F238E27FC236}">
                <a16:creationId xmlns:a16="http://schemas.microsoft.com/office/drawing/2014/main" id="{D873C8D0-44C8-40FA-9590-438ED128E542}"/>
              </a:ext>
            </a:extLst>
          </p:cNvPr>
          <p:cNvSpPr>
            <a:spLocks noChangeArrowheads="1"/>
          </p:cNvSpPr>
          <p:nvPr/>
        </p:nvSpPr>
        <p:spPr bwMode="auto">
          <a:xfrm>
            <a:off x="228600" y="5334000"/>
            <a:ext cx="8686800" cy="1371600"/>
          </a:xfrm>
          <a:prstGeom prst="rect">
            <a:avLst/>
          </a:prstGeom>
          <a:solidFill>
            <a:schemeClr val="bg1"/>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25958" name="TextBox 15">
            <a:extLst>
              <a:ext uri="{FF2B5EF4-FFF2-40B4-BE49-F238E27FC236}">
                <a16:creationId xmlns:a16="http://schemas.microsoft.com/office/drawing/2014/main" id="{4FE67927-0DAE-42FA-A7F3-FF1F261483E4}"/>
              </a:ext>
            </a:extLst>
          </p:cNvPr>
          <p:cNvSpPr txBox="1">
            <a:spLocks noChangeArrowheads="1"/>
          </p:cNvSpPr>
          <p:nvPr/>
        </p:nvSpPr>
        <p:spPr bwMode="auto">
          <a:xfrm>
            <a:off x="7239000" y="1371600"/>
            <a:ext cx="1524000" cy="646113"/>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a:solidFill>
                  <a:schemeClr val="tx1"/>
                </a:solidFill>
                <a:latin typeface="Tahoma" panose="020B0604030504040204" pitchFamily="34" charset="0"/>
              </a:rPr>
              <a:t>General Information</a:t>
            </a:r>
          </a:p>
        </p:txBody>
      </p:sp>
      <p:sp>
        <p:nvSpPr>
          <p:cNvPr id="125959" name="TextBox 15">
            <a:extLst>
              <a:ext uri="{FF2B5EF4-FFF2-40B4-BE49-F238E27FC236}">
                <a16:creationId xmlns:a16="http://schemas.microsoft.com/office/drawing/2014/main" id="{63105CA6-F49F-459C-ACA2-4BCA02A0828E}"/>
              </a:ext>
            </a:extLst>
          </p:cNvPr>
          <p:cNvSpPr txBox="1">
            <a:spLocks noChangeArrowheads="1"/>
          </p:cNvSpPr>
          <p:nvPr/>
        </p:nvSpPr>
        <p:spPr bwMode="auto">
          <a:xfrm>
            <a:off x="7239000" y="3810000"/>
            <a:ext cx="1524000" cy="36988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a:solidFill>
                  <a:schemeClr val="tx1"/>
                </a:solidFill>
                <a:latin typeface="Tahoma" panose="020B0604030504040204" pitchFamily="34" charset="0"/>
              </a:rPr>
              <a:t>Sources</a:t>
            </a:r>
          </a:p>
        </p:txBody>
      </p:sp>
      <p:sp>
        <p:nvSpPr>
          <p:cNvPr id="125960" name="TextBox 15">
            <a:extLst>
              <a:ext uri="{FF2B5EF4-FFF2-40B4-BE49-F238E27FC236}">
                <a16:creationId xmlns:a16="http://schemas.microsoft.com/office/drawing/2014/main" id="{015A8EEA-C248-4B8A-BAD3-EE435386F442}"/>
              </a:ext>
            </a:extLst>
          </p:cNvPr>
          <p:cNvSpPr txBox="1">
            <a:spLocks noChangeArrowheads="1"/>
          </p:cNvSpPr>
          <p:nvPr/>
        </p:nvSpPr>
        <p:spPr bwMode="auto">
          <a:xfrm>
            <a:off x="7239000" y="5796756"/>
            <a:ext cx="1524000" cy="36988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a:solidFill>
                  <a:schemeClr val="tx1"/>
                </a:solidFill>
                <a:latin typeface="Tahoma" panose="020B0604030504040204" pitchFamily="34" charset="0"/>
              </a:rPr>
              <a:t>Treatment</a:t>
            </a:r>
          </a:p>
        </p:txBody>
      </p:sp>
      <p:pic>
        <p:nvPicPr>
          <p:cNvPr id="3" name="Picture 2">
            <a:extLst>
              <a:ext uri="{FF2B5EF4-FFF2-40B4-BE49-F238E27FC236}">
                <a16:creationId xmlns:a16="http://schemas.microsoft.com/office/drawing/2014/main" id="{4515D751-7ABE-A8BF-C11E-9FBF1B925FAF}"/>
              </a:ext>
            </a:extLst>
          </p:cNvPr>
          <p:cNvPicPr>
            <a:picLocks noChangeAspect="1"/>
          </p:cNvPicPr>
          <p:nvPr/>
        </p:nvPicPr>
        <p:blipFill>
          <a:blip r:embed="rId2"/>
          <a:stretch>
            <a:fillRect/>
          </a:stretch>
        </p:blipFill>
        <p:spPr>
          <a:xfrm>
            <a:off x="238125" y="304800"/>
            <a:ext cx="6527062" cy="6328380"/>
          </a:xfrm>
          <a:prstGeom prst="rect">
            <a:avLst/>
          </a:prstGeom>
        </p:spPr>
      </p:pic>
      <p:sp>
        <p:nvSpPr>
          <p:cNvPr id="125957" name="Rectangle 12">
            <a:extLst>
              <a:ext uri="{FF2B5EF4-FFF2-40B4-BE49-F238E27FC236}">
                <a16:creationId xmlns:a16="http://schemas.microsoft.com/office/drawing/2014/main" id="{1962DB7D-C6D2-463A-ACCB-C495C489D025}"/>
              </a:ext>
            </a:extLst>
          </p:cNvPr>
          <p:cNvSpPr>
            <a:spLocks noChangeArrowheads="1"/>
          </p:cNvSpPr>
          <p:nvPr/>
        </p:nvSpPr>
        <p:spPr bwMode="auto">
          <a:xfrm>
            <a:off x="228600" y="2800350"/>
            <a:ext cx="8686800" cy="253365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25956" name="Rectangle 8">
            <a:extLst>
              <a:ext uri="{FF2B5EF4-FFF2-40B4-BE49-F238E27FC236}">
                <a16:creationId xmlns:a16="http://schemas.microsoft.com/office/drawing/2014/main" id="{0E7A1B41-D3CE-486F-B470-FC427227C05C}"/>
              </a:ext>
            </a:extLst>
          </p:cNvPr>
          <p:cNvSpPr>
            <a:spLocks noChangeArrowheads="1"/>
          </p:cNvSpPr>
          <p:nvPr/>
        </p:nvSpPr>
        <p:spPr bwMode="auto">
          <a:xfrm>
            <a:off x="228600" y="304800"/>
            <a:ext cx="8686800" cy="249177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E561B8-7160-FB97-C172-6FED87750B5B}"/>
              </a:ext>
            </a:extLst>
          </p:cNvPr>
          <p:cNvPicPr>
            <a:picLocks noChangeAspect="1"/>
          </p:cNvPicPr>
          <p:nvPr/>
        </p:nvPicPr>
        <p:blipFill>
          <a:blip r:embed="rId2"/>
          <a:stretch>
            <a:fillRect/>
          </a:stretch>
        </p:blipFill>
        <p:spPr>
          <a:xfrm>
            <a:off x="304800" y="152400"/>
            <a:ext cx="4876800" cy="4728352"/>
          </a:xfrm>
          <a:prstGeom prst="rect">
            <a:avLst/>
          </a:prstGeom>
          <a:noFill/>
          <a:ln w="9525">
            <a:solidFill>
              <a:srgbClr val="FF0000"/>
            </a:solidFill>
            <a:miter lim="800000"/>
            <a:headEnd/>
            <a:tailEnd/>
          </a:ln>
        </p:spPr>
      </p:pic>
      <p:pic>
        <p:nvPicPr>
          <p:cNvPr id="5" name="Picture 4">
            <a:extLst>
              <a:ext uri="{FF2B5EF4-FFF2-40B4-BE49-F238E27FC236}">
                <a16:creationId xmlns:a16="http://schemas.microsoft.com/office/drawing/2014/main" id="{90C34D68-3F77-AF1D-B2CD-CF00E171A801}"/>
              </a:ext>
            </a:extLst>
          </p:cNvPr>
          <p:cNvPicPr>
            <a:picLocks noChangeAspect="1"/>
          </p:cNvPicPr>
          <p:nvPr/>
        </p:nvPicPr>
        <p:blipFill>
          <a:blip r:embed="rId3"/>
          <a:stretch>
            <a:fillRect/>
          </a:stretch>
        </p:blipFill>
        <p:spPr>
          <a:xfrm>
            <a:off x="457200" y="1676400"/>
            <a:ext cx="6477000" cy="4709071"/>
          </a:xfrm>
          <a:prstGeom prst="rect">
            <a:avLst/>
          </a:prstGeom>
          <a:ln>
            <a:solidFill>
              <a:srgbClr val="FF0000"/>
            </a:solidFill>
          </a:ln>
        </p:spPr>
      </p:pic>
      <p:sp>
        <p:nvSpPr>
          <p:cNvPr id="125959" name="TextBox 15">
            <a:extLst>
              <a:ext uri="{FF2B5EF4-FFF2-40B4-BE49-F238E27FC236}">
                <a16:creationId xmlns:a16="http://schemas.microsoft.com/office/drawing/2014/main" id="{63105CA6-F49F-459C-ACA2-4BCA02A0828E}"/>
              </a:ext>
            </a:extLst>
          </p:cNvPr>
          <p:cNvSpPr txBox="1">
            <a:spLocks noChangeArrowheads="1"/>
          </p:cNvSpPr>
          <p:nvPr/>
        </p:nvSpPr>
        <p:spPr bwMode="auto">
          <a:xfrm>
            <a:off x="7193943" y="3107605"/>
            <a:ext cx="1524000" cy="923330"/>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Tahoma" panose="020B0604030504040204" pitchFamily="34" charset="0"/>
              </a:rPr>
              <a:t>Cross Connection Program Info</a:t>
            </a:r>
          </a:p>
        </p:txBody>
      </p:sp>
      <p:sp>
        <p:nvSpPr>
          <p:cNvPr id="125958" name="TextBox 15">
            <a:extLst>
              <a:ext uri="{FF2B5EF4-FFF2-40B4-BE49-F238E27FC236}">
                <a16:creationId xmlns:a16="http://schemas.microsoft.com/office/drawing/2014/main" id="{4FE67927-0DAE-42FA-A7F3-FF1F261483E4}"/>
              </a:ext>
            </a:extLst>
          </p:cNvPr>
          <p:cNvSpPr txBox="1">
            <a:spLocks noChangeArrowheads="1"/>
          </p:cNvSpPr>
          <p:nvPr/>
        </p:nvSpPr>
        <p:spPr bwMode="auto">
          <a:xfrm>
            <a:off x="7162800" y="1838749"/>
            <a:ext cx="1524000" cy="923330"/>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Tahoma" panose="020B0604030504040204" pitchFamily="34" charset="0"/>
              </a:rPr>
              <a:t>Consumer Confidence Report (CCR)</a:t>
            </a:r>
          </a:p>
        </p:txBody>
      </p:sp>
      <p:sp>
        <p:nvSpPr>
          <p:cNvPr id="10" name="TextBox 15">
            <a:extLst>
              <a:ext uri="{FF2B5EF4-FFF2-40B4-BE49-F238E27FC236}">
                <a16:creationId xmlns:a16="http://schemas.microsoft.com/office/drawing/2014/main" id="{A7ED838B-6421-4FAE-87C8-26EEC48A859F}"/>
              </a:ext>
            </a:extLst>
          </p:cNvPr>
          <p:cNvSpPr txBox="1">
            <a:spLocks noChangeArrowheads="1"/>
          </p:cNvSpPr>
          <p:nvPr/>
        </p:nvSpPr>
        <p:spPr bwMode="auto">
          <a:xfrm>
            <a:off x="7193943" y="4557586"/>
            <a:ext cx="1645257" cy="923330"/>
          </a:xfrm>
          <a:prstGeom prst="rect">
            <a:avLst/>
          </a:prstGeom>
          <a:solidFill>
            <a:schemeClr val="accent1"/>
          </a:solidFill>
          <a:ln w="9525">
            <a:solidFill>
              <a:schemeClr val="tx1"/>
            </a:solidFill>
            <a:miter lim="800000"/>
            <a:headEnd/>
            <a:tailEnd/>
          </a:ln>
        </p:spPr>
        <p:txBody>
          <a:bodyPr wrap="square">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dirty="0">
                <a:solidFill>
                  <a:schemeClr val="tx1"/>
                </a:solidFill>
                <a:latin typeface="Tahoma" panose="020B0604030504040204" pitchFamily="34" charset="0"/>
              </a:rPr>
              <a:t>&lt;= Many</a:t>
            </a:r>
          </a:p>
          <a:p>
            <a:pPr algn="ctr" eaLnBrk="1" hangingPunct="1">
              <a:spcBef>
                <a:spcPct val="0"/>
              </a:spcBef>
              <a:buFontTx/>
              <a:buNone/>
            </a:pPr>
            <a:r>
              <a:rPr lang="en-US" altLang="en-US" sz="1800" dirty="0">
                <a:solidFill>
                  <a:schemeClr val="tx1"/>
                </a:solidFill>
                <a:latin typeface="Tahoma" panose="020B0604030504040204" pitchFamily="34" charset="0"/>
              </a:rPr>
              <a:t>      Other</a:t>
            </a:r>
          </a:p>
          <a:p>
            <a:pPr algn="ctr" eaLnBrk="1" hangingPunct="1">
              <a:spcBef>
                <a:spcPct val="0"/>
              </a:spcBef>
              <a:buFontTx/>
              <a:buNone/>
            </a:pPr>
            <a:r>
              <a:rPr lang="en-US" altLang="en-US" sz="1800" dirty="0">
                <a:solidFill>
                  <a:schemeClr val="tx1"/>
                </a:solidFill>
                <a:latin typeface="Tahoma" panose="020B0604030504040204" pitchFamily="34" charset="0"/>
              </a:rPr>
              <a:t>         Options</a:t>
            </a:r>
          </a:p>
        </p:txBody>
      </p:sp>
    </p:spTree>
    <p:extLst>
      <p:ext uri="{BB962C8B-B14F-4D97-AF65-F5344CB8AC3E}">
        <p14:creationId xmlns:p14="http://schemas.microsoft.com/office/powerpoint/2010/main" val="12825928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4823F0-D5E5-ABC2-9805-780E040058D0}"/>
              </a:ext>
            </a:extLst>
          </p:cNvPr>
          <p:cNvPicPr>
            <a:picLocks noChangeAspect="1"/>
          </p:cNvPicPr>
          <p:nvPr/>
        </p:nvPicPr>
        <p:blipFill>
          <a:blip r:embed="rId2"/>
          <a:stretch>
            <a:fillRect/>
          </a:stretch>
        </p:blipFill>
        <p:spPr>
          <a:xfrm>
            <a:off x="495300" y="1237456"/>
            <a:ext cx="8458200" cy="2935288"/>
          </a:xfrm>
          <a:prstGeom prst="rect">
            <a:avLst/>
          </a:prstGeom>
        </p:spPr>
      </p:pic>
      <p:sp>
        <p:nvSpPr>
          <p:cNvPr id="126979" name="Rectangle 2">
            <a:extLst>
              <a:ext uri="{FF2B5EF4-FFF2-40B4-BE49-F238E27FC236}">
                <a16:creationId xmlns:a16="http://schemas.microsoft.com/office/drawing/2014/main" id="{4495086C-3EBA-4CCB-9529-DDDD90F2264A}"/>
              </a:ext>
            </a:extLst>
          </p:cNvPr>
          <p:cNvSpPr>
            <a:spLocks noGrp="1" noChangeArrowheads="1"/>
          </p:cNvSpPr>
          <p:nvPr>
            <p:ph type="title"/>
          </p:nvPr>
        </p:nvSpPr>
        <p:spPr>
          <a:xfrm>
            <a:off x="457200" y="0"/>
            <a:ext cx="8229600" cy="990600"/>
          </a:xfrm>
        </p:spPr>
        <p:txBody>
          <a:bodyPr/>
          <a:lstStyle/>
          <a:p>
            <a:pPr eaLnBrk="1" hangingPunct="1"/>
            <a:r>
              <a:rPr lang="en-US" altLang="en-US"/>
              <a:t>General Information</a:t>
            </a:r>
          </a:p>
        </p:txBody>
      </p:sp>
      <p:sp>
        <p:nvSpPr>
          <p:cNvPr id="126980" name="Oval 11">
            <a:extLst>
              <a:ext uri="{FF2B5EF4-FFF2-40B4-BE49-F238E27FC236}">
                <a16:creationId xmlns:a16="http://schemas.microsoft.com/office/drawing/2014/main" id="{E43D3F25-4DD5-4C4C-B963-EF4AD9804ECC}"/>
              </a:ext>
            </a:extLst>
          </p:cNvPr>
          <p:cNvSpPr>
            <a:spLocks noChangeArrowheads="1"/>
          </p:cNvSpPr>
          <p:nvPr/>
        </p:nvSpPr>
        <p:spPr bwMode="auto">
          <a:xfrm>
            <a:off x="238125" y="2857499"/>
            <a:ext cx="1828800" cy="304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26981" name="Rectangle 8">
            <a:extLst>
              <a:ext uri="{FF2B5EF4-FFF2-40B4-BE49-F238E27FC236}">
                <a16:creationId xmlns:a16="http://schemas.microsoft.com/office/drawing/2014/main" id="{00BE2740-72C5-475C-99A9-5A9141A297CE}"/>
              </a:ext>
            </a:extLst>
          </p:cNvPr>
          <p:cNvSpPr>
            <a:spLocks noChangeArrowheads="1"/>
          </p:cNvSpPr>
          <p:nvPr/>
        </p:nvSpPr>
        <p:spPr bwMode="auto">
          <a:xfrm>
            <a:off x="381000" y="1219200"/>
            <a:ext cx="8534400" cy="2971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1" name="Striped Right Arrow 10">
            <a:extLst>
              <a:ext uri="{FF2B5EF4-FFF2-40B4-BE49-F238E27FC236}">
                <a16:creationId xmlns:a16="http://schemas.microsoft.com/office/drawing/2014/main" id="{4C076677-2337-4A39-91B2-336477527768}"/>
              </a:ext>
            </a:extLst>
          </p:cNvPr>
          <p:cNvSpPr/>
          <p:nvPr/>
        </p:nvSpPr>
        <p:spPr bwMode="auto">
          <a:xfrm rot="16200000">
            <a:off x="-152400" y="4114800"/>
            <a:ext cx="2286000" cy="6096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26983" name="TextBox 12">
            <a:extLst>
              <a:ext uri="{FF2B5EF4-FFF2-40B4-BE49-F238E27FC236}">
                <a16:creationId xmlns:a16="http://schemas.microsoft.com/office/drawing/2014/main" id="{6390D979-F559-4CD8-9E99-E8FA1662BAD2}"/>
              </a:ext>
            </a:extLst>
          </p:cNvPr>
          <p:cNvSpPr txBox="1">
            <a:spLocks noChangeArrowheads="1"/>
          </p:cNvSpPr>
          <p:nvPr/>
        </p:nvSpPr>
        <p:spPr bwMode="auto">
          <a:xfrm>
            <a:off x="533400" y="5715000"/>
            <a:ext cx="3886200" cy="36988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View a list of Certified Operators</a:t>
            </a:r>
          </a:p>
        </p:txBody>
      </p:sp>
      <p:sp>
        <p:nvSpPr>
          <p:cNvPr id="126984" name="TextBox 13">
            <a:extLst>
              <a:ext uri="{FF2B5EF4-FFF2-40B4-BE49-F238E27FC236}">
                <a16:creationId xmlns:a16="http://schemas.microsoft.com/office/drawing/2014/main" id="{EBC6114F-4BAF-4E07-88EF-83B311D8E8E3}"/>
              </a:ext>
            </a:extLst>
          </p:cNvPr>
          <p:cNvSpPr txBox="1">
            <a:spLocks noChangeArrowheads="1"/>
          </p:cNvSpPr>
          <p:nvPr/>
        </p:nvSpPr>
        <p:spPr bwMode="auto">
          <a:xfrm>
            <a:off x="3581400" y="4495800"/>
            <a:ext cx="5105400" cy="646113"/>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All written correspondence goes to this person (e.g., violation notices, general mailings, etc.)</a:t>
            </a:r>
          </a:p>
        </p:txBody>
      </p:sp>
      <p:sp>
        <p:nvSpPr>
          <p:cNvPr id="15" name="Bent-Up Arrow 14">
            <a:extLst>
              <a:ext uri="{FF2B5EF4-FFF2-40B4-BE49-F238E27FC236}">
                <a16:creationId xmlns:a16="http://schemas.microsoft.com/office/drawing/2014/main" id="{1AC685B2-417F-4187-AD48-6784E7448482}"/>
              </a:ext>
            </a:extLst>
          </p:cNvPr>
          <p:cNvSpPr/>
          <p:nvPr/>
        </p:nvSpPr>
        <p:spPr bwMode="auto">
          <a:xfrm rot="16200000">
            <a:off x="1866900" y="2400300"/>
            <a:ext cx="2819400" cy="12192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26986" name="TextBox 15">
            <a:extLst>
              <a:ext uri="{FF2B5EF4-FFF2-40B4-BE49-F238E27FC236}">
                <a16:creationId xmlns:a16="http://schemas.microsoft.com/office/drawing/2014/main" id="{75D0908C-33D1-4BF3-A803-96F6A1CE5262}"/>
              </a:ext>
            </a:extLst>
          </p:cNvPr>
          <p:cNvSpPr txBox="1">
            <a:spLocks noChangeArrowheads="1"/>
          </p:cNvSpPr>
          <p:nvPr/>
        </p:nvSpPr>
        <p:spPr bwMode="auto">
          <a:xfrm>
            <a:off x="5953125" y="135731"/>
            <a:ext cx="1752600" cy="646113"/>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ctr" eaLnBrk="1" hangingPunct="1">
              <a:spcBef>
                <a:spcPct val="0"/>
              </a:spcBef>
              <a:buFontTx/>
              <a:buNone/>
            </a:pPr>
            <a:r>
              <a:rPr lang="en-US" altLang="en-US" sz="1800">
                <a:solidFill>
                  <a:schemeClr val="tx1"/>
                </a:solidFill>
                <a:latin typeface="Tahoma" panose="020B0604030504040204" pitchFamily="34" charset="0"/>
              </a:rPr>
              <a:t>System Classification</a:t>
            </a:r>
          </a:p>
        </p:txBody>
      </p:sp>
      <p:sp>
        <p:nvSpPr>
          <p:cNvPr id="17" name="Striped Right Arrow 16">
            <a:extLst>
              <a:ext uri="{FF2B5EF4-FFF2-40B4-BE49-F238E27FC236}">
                <a16:creationId xmlns:a16="http://schemas.microsoft.com/office/drawing/2014/main" id="{2B463124-880D-4DFF-8B08-D5A5F65F667E}"/>
              </a:ext>
            </a:extLst>
          </p:cNvPr>
          <p:cNvSpPr/>
          <p:nvPr/>
        </p:nvSpPr>
        <p:spPr bwMode="auto">
          <a:xfrm rot="5400000" flipV="1">
            <a:off x="6677025" y="876300"/>
            <a:ext cx="304800" cy="2286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1">
            <a:extLst>
              <a:ext uri="{FF2B5EF4-FFF2-40B4-BE49-F238E27FC236}">
                <a16:creationId xmlns:a16="http://schemas.microsoft.com/office/drawing/2014/main" id="{804FBCB4-54DF-408D-A3B3-5E30952F3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37973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3" name="Rectangle 2">
            <a:extLst>
              <a:ext uri="{FF2B5EF4-FFF2-40B4-BE49-F238E27FC236}">
                <a16:creationId xmlns:a16="http://schemas.microsoft.com/office/drawing/2014/main" id="{83D85045-B40B-414C-902E-77B79F019A19}"/>
              </a:ext>
            </a:extLst>
          </p:cNvPr>
          <p:cNvSpPr>
            <a:spLocks noGrp="1" noChangeArrowheads="1"/>
          </p:cNvSpPr>
          <p:nvPr>
            <p:ph type="title"/>
          </p:nvPr>
        </p:nvSpPr>
        <p:spPr>
          <a:xfrm>
            <a:off x="457200" y="0"/>
            <a:ext cx="8229600" cy="990600"/>
          </a:xfrm>
        </p:spPr>
        <p:txBody>
          <a:bodyPr/>
          <a:lstStyle/>
          <a:p>
            <a:pPr eaLnBrk="1" hangingPunct="1"/>
            <a:r>
              <a:rPr lang="en-US" altLang="en-US"/>
              <a:t>Sources</a:t>
            </a:r>
          </a:p>
        </p:txBody>
      </p:sp>
      <p:sp>
        <p:nvSpPr>
          <p:cNvPr id="128004" name="Oval 11">
            <a:extLst>
              <a:ext uri="{FF2B5EF4-FFF2-40B4-BE49-F238E27FC236}">
                <a16:creationId xmlns:a16="http://schemas.microsoft.com/office/drawing/2014/main" id="{5A8A065F-8C16-4DE5-9C62-5F634C719080}"/>
              </a:ext>
            </a:extLst>
          </p:cNvPr>
          <p:cNvSpPr>
            <a:spLocks noChangeArrowheads="1"/>
          </p:cNvSpPr>
          <p:nvPr/>
        </p:nvSpPr>
        <p:spPr bwMode="auto">
          <a:xfrm>
            <a:off x="3352800" y="4495800"/>
            <a:ext cx="838200" cy="3048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pic>
        <p:nvPicPr>
          <p:cNvPr id="128005" name="Picture 3">
            <a:extLst>
              <a:ext uri="{FF2B5EF4-FFF2-40B4-BE49-F238E27FC236}">
                <a16:creationId xmlns:a16="http://schemas.microsoft.com/office/drawing/2014/main" id="{70CB6F4B-F664-457F-AACF-8223F9A08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90600"/>
            <a:ext cx="3429000" cy="2427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8006" name="Picture 2">
            <a:extLst>
              <a:ext uri="{FF2B5EF4-FFF2-40B4-BE49-F238E27FC236}">
                <a16:creationId xmlns:a16="http://schemas.microsoft.com/office/drawing/2014/main" id="{6B26020F-5D8E-48D0-B939-400F857DD2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14400"/>
            <a:ext cx="3787775" cy="487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Striped Right Arrow 10">
            <a:extLst>
              <a:ext uri="{FF2B5EF4-FFF2-40B4-BE49-F238E27FC236}">
                <a16:creationId xmlns:a16="http://schemas.microsoft.com/office/drawing/2014/main" id="{D2F12AB6-CCE8-4336-B8BC-58D9A219090B}"/>
              </a:ext>
            </a:extLst>
          </p:cNvPr>
          <p:cNvSpPr/>
          <p:nvPr/>
        </p:nvSpPr>
        <p:spPr bwMode="auto">
          <a:xfrm>
            <a:off x="3505200" y="2057400"/>
            <a:ext cx="1676400" cy="381000"/>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28008" name="TextBox 12">
            <a:extLst>
              <a:ext uri="{FF2B5EF4-FFF2-40B4-BE49-F238E27FC236}">
                <a16:creationId xmlns:a16="http://schemas.microsoft.com/office/drawing/2014/main" id="{9210B7E3-78F3-46E3-AA98-5BDE066741A0}"/>
              </a:ext>
            </a:extLst>
          </p:cNvPr>
          <p:cNvSpPr txBox="1">
            <a:spLocks noChangeArrowheads="1"/>
          </p:cNvSpPr>
          <p:nvPr/>
        </p:nvSpPr>
        <p:spPr bwMode="auto">
          <a:xfrm>
            <a:off x="228600" y="5486400"/>
            <a:ext cx="4724400" cy="92392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Clicking on a Well ID allows you to view well logs and data from the Oregon Water Resources Department</a:t>
            </a:r>
          </a:p>
        </p:txBody>
      </p:sp>
      <p:sp>
        <p:nvSpPr>
          <p:cNvPr id="13" name="Bent-Up Arrow 12">
            <a:extLst>
              <a:ext uri="{FF2B5EF4-FFF2-40B4-BE49-F238E27FC236}">
                <a16:creationId xmlns:a16="http://schemas.microsoft.com/office/drawing/2014/main" id="{645A6696-B726-432F-BD5D-E1F5E568A638}"/>
              </a:ext>
            </a:extLst>
          </p:cNvPr>
          <p:cNvSpPr/>
          <p:nvPr/>
        </p:nvSpPr>
        <p:spPr bwMode="auto">
          <a:xfrm rot="16200000">
            <a:off x="2133600" y="2438400"/>
            <a:ext cx="1447800" cy="2057400"/>
          </a:xfrm>
          <a:prstGeom prst="bentUpArrow">
            <a:avLst>
              <a:gd name="adj1" fmla="val 13255"/>
              <a:gd name="adj2" fmla="val 16289"/>
              <a:gd name="adj3" fmla="val 25000"/>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28010" name="Oval 11">
            <a:extLst>
              <a:ext uri="{FF2B5EF4-FFF2-40B4-BE49-F238E27FC236}">
                <a16:creationId xmlns:a16="http://schemas.microsoft.com/office/drawing/2014/main" id="{0506D44C-C3A6-46ED-BEF3-94CA0920FF6F}"/>
              </a:ext>
            </a:extLst>
          </p:cNvPr>
          <p:cNvSpPr>
            <a:spLocks noChangeArrowheads="1"/>
          </p:cNvSpPr>
          <p:nvPr/>
        </p:nvSpPr>
        <p:spPr bwMode="auto">
          <a:xfrm>
            <a:off x="685800" y="2667000"/>
            <a:ext cx="1066800" cy="609600"/>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7B38D-5DCB-7E48-E118-902D964371B6}"/>
              </a:ext>
            </a:extLst>
          </p:cNvPr>
          <p:cNvPicPr>
            <a:picLocks noChangeAspect="1"/>
          </p:cNvPicPr>
          <p:nvPr/>
        </p:nvPicPr>
        <p:blipFill>
          <a:blip r:embed="rId2"/>
          <a:stretch>
            <a:fillRect/>
          </a:stretch>
        </p:blipFill>
        <p:spPr>
          <a:xfrm>
            <a:off x="304800" y="1499456"/>
            <a:ext cx="8440738" cy="2732921"/>
          </a:xfrm>
          <a:prstGeom prst="rect">
            <a:avLst/>
          </a:prstGeom>
        </p:spPr>
      </p:pic>
      <p:sp>
        <p:nvSpPr>
          <p:cNvPr id="129027" name="Rectangle 2">
            <a:extLst>
              <a:ext uri="{FF2B5EF4-FFF2-40B4-BE49-F238E27FC236}">
                <a16:creationId xmlns:a16="http://schemas.microsoft.com/office/drawing/2014/main" id="{63299645-6737-41DD-BC98-0716396B60DB}"/>
              </a:ext>
            </a:extLst>
          </p:cNvPr>
          <p:cNvSpPr>
            <a:spLocks noGrp="1" noChangeArrowheads="1"/>
          </p:cNvSpPr>
          <p:nvPr>
            <p:ph type="title"/>
          </p:nvPr>
        </p:nvSpPr>
        <p:spPr>
          <a:xfrm>
            <a:off x="457200" y="0"/>
            <a:ext cx="8229600" cy="990600"/>
          </a:xfrm>
        </p:spPr>
        <p:txBody>
          <a:bodyPr/>
          <a:lstStyle/>
          <a:p>
            <a:pPr eaLnBrk="1" hangingPunct="1"/>
            <a:r>
              <a:rPr lang="en-US" altLang="en-US"/>
              <a:t>Treatment</a:t>
            </a:r>
          </a:p>
        </p:txBody>
      </p:sp>
      <p:sp>
        <p:nvSpPr>
          <p:cNvPr id="129028" name="Rectangle 8">
            <a:extLst>
              <a:ext uri="{FF2B5EF4-FFF2-40B4-BE49-F238E27FC236}">
                <a16:creationId xmlns:a16="http://schemas.microsoft.com/office/drawing/2014/main" id="{097AF992-C770-4ACF-AD02-37BCEA2C6541}"/>
              </a:ext>
            </a:extLst>
          </p:cNvPr>
          <p:cNvSpPr>
            <a:spLocks noChangeArrowheads="1"/>
          </p:cNvSpPr>
          <p:nvPr/>
        </p:nvSpPr>
        <p:spPr bwMode="auto">
          <a:xfrm>
            <a:off x="304800" y="1523999"/>
            <a:ext cx="8458200" cy="2708377"/>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0" name="Bent-Up Arrow 9">
            <a:extLst>
              <a:ext uri="{FF2B5EF4-FFF2-40B4-BE49-F238E27FC236}">
                <a16:creationId xmlns:a16="http://schemas.microsoft.com/office/drawing/2014/main" id="{55DE9BEA-3589-45FD-8605-6541C247B75D}"/>
              </a:ext>
            </a:extLst>
          </p:cNvPr>
          <p:cNvSpPr/>
          <p:nvPr/>
        </p:nvSpPr>
        <p:spPr bwMode="auto">
          <a:xfrm>
            <a:off x="2362200" y="2514600"/>
            <a:ext cx="609600" cy="9144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29030" name="TextBox 12">
            <a:extLst>
              <a:ext uri="{FF2B5EF4-FFF2-40B4-BE49-F238E27FC236}">
                <a16:creationId xmlns:a16="http://schemas.microsoft.com/office/drawing/2014/main" id="{3693C043-C47F-49C9-BB94-01FA56268098}"/>
              </a:ext>
            </a:extLst>
          </p:cNvPr>
          <p:cNvSpPr txBox="1">
            <a:spLocks noChangeArrowheads="1"/>
          </p:cNvSpPr>
          <p:nvPr/>
        </p:nvSpPr>
        <p:spPr bwMode="auto">
          <a:xfrm>
            <a:off x="561975" y="3102806"/>
            <a:ext cx="3200400" cy="2308225"/>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u="sng">
                <a:solidFill>
                  <a:schemeClr val="tx1"/>
                </a:solidFill>
                <a:latin typeface="Tahoma" panose="020B0604030504040204" pitchFamily="34" charset="0"/>
              </a:rPr>
              <a:t>Filter Type:</a:t>
            </a:r>
          </a:p>
          <a:p>
            <a:pPr eaLnBrk="1" hangingPunct="1">
              <a:spcBef>
                <a:spcPct val="0"/>
              </a:spcBef>
              <a:buFontTx/>
              <a:buNone/>
            </a:pPr>
            <a:r>
              <a:rPr lang="en-US" altLang="en-US" sz="1800">
                <a:solidFill>
                  <a:schemeClr val="tx1"/>
                </a:solidFill>
                <a:latin typeface="Tahoma" panose="020B0604030504040204" pitchFamily="34" charset="0"/>
              </a:rPr>
              <a:t>SS = Slow Sand</a:t>
            </a:r>
          </a:p>
          <a:p>
            <a:pPr eaLnBrk="1" hangingPunct="1">
              <a:spcBef>
                <a:spcPct val="0"/>
              </a:spcBef>
              <a:buFontTx/>
              <a:buNone/>
            </a:pPr>
            <a:r>
              <a:rPr lang="en-US" altLang="en-US" sz="1800">
                <a:solidFill>
                  <a:schemeClr val="tx1"/>
                </a:solidFill>
                <a:latin typeface="Tahoma" panose="020B0604030504040204" pitchFamily="34" charset="0"/>
              </a:rPr>
              <a:t>CT = Cartridge</a:t>
            </a:r>
          </a:p>
          <a:p>
            <a:pPr eaLnBrk="1" hangingPunct="1">
              <a:spcBef>
                <a:spcPct val="0"/>
              </a:spcBef>
              <a:buFontTx/>
              <a:buNone/>
            </a:pPr>
            <a:r>
              <a:rPr lang="en-US" altLang="en-US" sz="1800">
                <a:solidFill>
                  <a:schemeClr val="tx1"/>
                </a:solidFill>
                <a:latin typeface="Tahoma" panose="020B0604030504040204" pitchFamily="34" charset="0"/>
              </a:rPr>
              <a:t>BG = Bag</a:t>
            </a:r>
          </a:p>
          <a:p>
            <a:pPr eaLnBrk="1" hangingPunct="1">
              <a:spcBef>
                <a:spcPct val="0"/>
              </a:spcBef>
              <a:buFontTx/>
              <a:buNone/>
            </a:pPr>
            <a:r>
              <a:rPr lang="en-US" altLang="en-US" sz="1800">
                <a:solidFill>
                  <a:schemeClr val="tx1"/>
                </a:solidFill>
                <a:latin typeface="Tahoma" panose="020B0604030504040204" pitchFamily="34" charset="0"/>
              </a:rPr>
              <a:t>CF = Conventional Filtration</a:t>
            </a:r>
          </a:p>
          <a:p>
            <a:pPr eaLnBrk="1" hangingPunct="1">
              <a:spcBef>
                <a:spcPct val="0"/>
              </a:spcBef>
              <a:buFontTx/>
              <a:buNone/>
            </a:pPr>
            <a:r>
              <a:rPr lang="en-US" altLang="en-US" sz="1800">
                <a:solidFill>
                  <a:schemeClr val="tx1"/>
                </a:solidFill>
                <a:latin typeface="Tahoma" panose="020B0604030504040204" pitchFamily="34" charset="0"/>
              </a:rPr>
              <a:t>DF = Direct Filtration</a:t>
            </a:r>
          </a:p>
          <a:p>
            <a:pPr eaLnBrk="1" hangingPunct="1">
              <a:spcBef>
                <a:spcPct val="0"/>
              </a:spcBef>
              <a:buFontTx/>
              <a:buNone/>
            </a:pPr>
            <a:r>
              <a:rPr lang="en-US" altLang="en-US" sz="1800">
                <a:solidFill>
                  <a:schemeClr val="tx1"/>
                </a:solidFill>
                <a:latin typeface="Tahoma" panose="020B0604030504040204" pitchFamily="34" charset="0"/>
              </a:rPr>
              <a:t>MF = Membrane Filtration</a:t>
            </a:r>
          </a:p>
          <a:p>
            <a:pPr eaLnBrk="1" hangingPunct="1">
              <a:spcBef>
                <a:spcPct val="0"/>
              </a:spcBef>
              <a:buFontTx/>
              <a:buNone/>
            </a:pPr>
            <a:r>
              <a:rPr lang="en-US" altLang="en-US" sz="1800">
                <a:solidFill>
                  <a:schemeClr val="tx1"/>
                </a:solidFill>
                <a:latin typeface="Tahoma" panose="020B0604030504040204" pitchFamily="34" charset="0"/>
              </a:rPr>
              <a:t>UF = Unfiltered</a:t>
            </a:r>
          </a:p>
        </p:txBody>
      </p:sp>
      <p:sp>
        <p:nvSpPr>
          <p:cNvPr id="12" name="Bent-Up Arrow 11">
            <a:extLst>
              <a:ext uri="{FF2B5EF4-FFF2-40B4-BE49-F238E27FC236}">
                <a16:creationId xmlns:a16="http://schemas.microsoft.com/office/drawing/2014/main" id="{1FAF0B6A-BC43-4482-BB5A-B841EAEC0095}"/>
              </a:ext>
            </a:extLst>
          </p:cNvPr>
          <p:cNvSpPr/>
          <p:nvPr/>
        </p:nvSpPr>
        <p:spPr bwMode="auto">
          <a:xfrm rot="10800000">
            <a:off x="5048250" y="831421"/>
            <a:ext cx="609600" cy="9144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29032" name="TextBox 12">
            <a:extLst>
              <a:ext uri="{FF2B5EF4-FFF2-40B4-BE49-F238E27FC236}">
                <a16:creationId xmlns:a16="http://schemas.microsoft.com/office/drawing/2014/main" id="{EE534C44-5E38-46DC-9C25-169B111CDA43}"/>
              </a:ext>
            </a:extLst>
          </p:cNvPr>
          <p:cNvSpPr txBox="1">
            <a:spLocks noChangeArrowheads="1"/>
          </p:cNvSpPr>
          <p:nvPr/>
        </p:nvSpPr>
        <p:spPr bwMode="auto">
          <a:xfrm>
            <a:off x="5657850" y="713858"/>
            <a:ext cx="2438400" cy="369888"/>
          </a:xfrm>
          <a:prstGeom prst="rect">
            <a:avLst/>
          </a:prstGeom>
          <a:solidFill>
            <a:schemeClr val="accent1"/>
          </a:solidFill>
          <a:ln w="9525">
            <a:solidFill>
              <a:schemeClr val="tx1"/>
            </a:solidFill>
            <a:miter lim="800000"/>
            <a:headEnd/>
            <a:tailEnd/>
          </a:ln>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Treatment Process</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F2B67D-2B7C-194E-F1D0-E0B2AA1D83E0}"/>
              </a:ext>
            </a:extLst>
          </p:cNvPr>
          <p:cNvPicPr>
            <a:picLocks noChangeAspect="1"/>
          </p:cNvPicPr>
          <p:nvPr/>
        </p:nvPicPr>
        <p:blipFill>
          <a:blip r:embed="rId2"/>
          <a:stretch>
            <a:fillRect/>
          </a:stretch>
        </p:blipFill>
        <p:spPr>
          <a:xfrm>
            <a:off x="5867400" y="136367"/>
            <a:ext cx="2962275" cy="5289865"/>
          </a:xfrm>
          <a:prstGeom prst="rect">
            <a:avLst/>
          </a:prstGeom>
          <a:solidFill>
            <a:schemeClr val="bg1"/>
          </a:solidFill>
          <a:ln>
            <a:solidFill>
              <a:schemeClr val="tx1"/>
            </a:solidFill>
          </a:ln>
        </p:spPr>
      </p:pic>
      <p:pic>
        <p:nvPicPr>
          <p:cNvPr id="4" name="Picture 3">
            <a:extLst>
              <a:ext uri="{FF2B5EF4-FFF2-40B4-BE49-F238E27FC236}">
                <a16:creationId xmlns:a16="http://schemas.microsoft.com/office/drawing/2014/main" id="{9B38AFA4-451E-1794-C5DE-73F01C57E48E}"/>
              </a:ext>
            </a:extLst>
          </p:cNvPr>
          <p:cNvPicPr>
            <a:picLocks noChangeAspect="1"/>
          </p:cNvPicPr>
          <p:nvPr/>
        </p:nvPicPr>
        <p:blipFill>
          <a:blip r:embed="rId3"/>
          <a:stretch>
            <a:fillRect/>
          </a:stretch>
        </p:blipFill>
        <p:spPr>
          <a:xfrm>
            <a:off x="381000" y="1295400"/>
            <a:ext cx="8481126" cy="1752600"/>
          </a:xfrm>
          <a:prstGeom prst="rect">
            <a:avLst/>
          </a:prstGeom>
        </p:spPr>
      </p:pic>
      <p:sp>
        <p:nvSpPr>
          <p:cNvPr id="130052" name="Rectangle 2">
            <a:extLst>
              <a:ext uri="{FF2B5EF4-FFF2-40B4-BE49-F238E27FC236}">
                <a16:creationId xmlns:a16="http://schemas.microsoft.com/office/drawing/2014/main" id="{9654D23F-EF1D-4EC8-B827-6DDFD672FED6}"/>
              </a:ext>
            </a:extLst>
          </p:cNvPr>
          <p:cNvSpPr>
            <a:spLocks noGrp="1" noChangeArrowheads="1"/>
          </p:cNvSpPr>
          <p:nvPr>
            <p:ph type="title"/>
          </p:nvPr>
        </p:nvSpPr>
        <p:spPr>
          <a:xfrm>
            <a:off x="228600" y="0"/>
            <a:ext cx="4572000" cy="1295400"/>
          </a:xfrm>
        </p:spPr>
        <p:txBody>
          <a:bodyPr/>
          <a:lstStyle/>
          <a:p>
            <a:pPr eaLnBrk="1" hangingPunct="1"/>
            <a:r>
              <a:rPr lang="en-US" altLang="en-US" sz="2400" dirty="0"/>
              <a:t>Sampling Schedules</a:t>
            </a:r>
            <a:br>
              <a:rPr lang="en-US" altLang="en-US" sz="2400" dirty="0"/>
            </a:br>
            <a:br>
              <a:rPr lang="en-US" altLang="en-US" sz="2400" dirty="0"/>
            </a:br>
            <a:endParaRPr lang="en-US" altLang="en-US" sz="2400" dirty="0"/>
          </a:p>
        </p:txBody>
      </p:sp>
      <p:sp>
        <p:nvSpPr>
          <p:cNvPr id="130053" name="Rectangle 8">
            <a:extLst>
              <a:ext uri="{FF2B5EF4-FFF2-40B4-BE49-F238E27FC236}">
                <a16:creationId xmlns:a16="http://schemas.microsoft.com/office/drawing/2014/main" id="{5A8F67FC-05B6-402E-9B4A-C892CC94ADA8}"/>
              </a:ext>
            </a:extLst>
          </p:cNvPr>
          <p:cNvSpPr>
            <a:spLocks noChangeArrowheads="1"/>
          </p:cNvSpPr>
          <p:nvPr/>
        </p:nvSpPr>
        <p:spPr bwMode="auto">
          <a:xfrm>
            <a:off x="304800" y="1295400"/>
            <a:ext cx="8534400" cy="17526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0" name="Bent-Up Arrow 9">
            <a:extLst>
              <a:ext uri="{FF2B5EF4-FFF2-40B4-BE49-F238E27FC236}">
                <a16:creationId xmlns:a16="http://schemas.microsoft.com/office/drawing/2014/main" id="{0D1A5754-AA03-4AE3-98AB-3FB8391CFEEB}"/>
              </a:ext>
            </a:extLst>
          </p:cNvPr>
          <p:cNvSpPr/>
          <p:nvPr/>
        </p:nvSpPr>
        <p:spPr bwMode="auto">
          <a:xfrm rot="16200000">
            <a:off x="7424465" y="3272452"/>
            <a:ext cx="2294295" cy="914400"/>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30055" name="TextBox 12">
            <a:extLst>
              <a:ext uri="{FF2B5EF4-FFF2-40B4-BE49-F238E27FC236}">
                <a16:creationId xmlns:a16="http://schemas.microsoft.com/office/drawing/2014/main" id="{40577D21-BCE8-4BFA-A3B2-E050D07D0E1B}"/>
              </a:ext>
            </a:extLst>
          </p:cNvPr>
          <p:cNvSpPr txBox="1">
            <a:spLocks noChangeArrowheads="1"/>
          </p:cNvSpPr>
          <p:nvPr/>
        </p:nvSpPr>
        <p:spPr bwMode="auto">
          <a:xfrm>
            <a:off x="381000" y="5238033"/>
            <a:ext cx="87630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95"/>
                </a:solidFill>
                <a:latin typeface="Arial" panose="020B0604020202020204" pitchFamily="34" charset="0"/>
              </a:defRPr>
            </a:lvl1pPr>
            <a:lvl2pPr marL="80010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AutoNum type="arabicPeriod" startAt="3"/>
            </a:pPr>
            <a:r>
              <a:rPr lang="en-US" altLang="en-US" sz="1800" dirty="0">
                <a:solidFill>
                  <a:schemeClr val="tx1"/>
                </a:solidFill>
                <a:latin typeface="Tahoma" panose="020B0604030504040204" pitchFamily="34" charset="0"/>
              </a:rPr>
              <a:t>Chemical Schedules - progress report on chemical sampling</a:t>
            </a:r>
          </a:p>
        </p:txBody>
      </p:sp>
      <p:sp>
        <p:nvSpPr>
          <p:cNvPr id="130056" name="Rectangle 8">
            <a:extLst>
              <a:ext uri="{FF2B5EF4-FFF2-40B4-BE49-F238E27FC236}">
                <a16:creationId xmlns:a16="http://schemas.microsoft.com/office/drawing/2014/main" id="{E7F44585-F038-4339-BF40-AF73AF7F9B37}"/>
              </a:ext>
            </a:extLst>
          </p:cNvPr>
          <p:cNvSpPr>
            <a:spLocks noChangeArrowheads="1"/>
          </p:cNvSpPr>
          <p:nvPr/>
        </p:nvSpPr>
        <p:spPr bwMode="auto">
          <a:xfrm>
            <a:off x="5867400" y="4420471"/>
            <a:ext cx="2895600" cy="456329"/>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30057" name="TextBox 12">
            <a:extLst>
              <a:ext uri="{FF2B5EF4-FFF2-40B4-BE49-F238E27FC236}">
                <a16:creationId xmlns:a16="http://schemas.microsoft.com/office/drawing/2014/main" id="{F845E5B1-783B-4C8E-9BB2-611755AB33F9}"/>
              </a:ext>
            </a:extLst>
          </p:cNvPr>
          <p:cNvSpPr txBox="1">
            <a:spLocks noChangeArrowheads="1"/>
          </p:cNvSpPr>
          <p:nvPr/>
        </p:nvSpPr>
        <p:spPr bwMode="auto">
          <a:xfrm>
            <a:off x="381000" y="3779837"/>
            <a:ext cx="4419600" cy="147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u="sng" dirty="0">
                <a:solidFill>
                  <a:schemeClr val="tx1"/>
                </a:solidFill>
                <a:latin typeface="Tahoma" panose="020B0604030504040204" pitchFamily="34" charset="0"/>
              </a:rPr>
              <a:t>Sampling Schedules:</a:t>
            </a:r>
          </a:p>
          <a:p>
            <a:pPr eaLnBrk="1" hangingPunct="1">
              <a:spcBef>
                <a:spcPct val="0"/>
              </a:spcBef>
              <a:buFontTx/>
              <a:buAutoNum type="arabicPeriod"/>
            </a:pPr>
            <a:r>
              <a:rPr lang="en-US" altLang="en-US" sz="1800" dirty="0">
                <a:solidFill>
                  <a:schemeClr val="tx1"/>
                </a:solidFill>
                <a:latin typeface="Tahoma" panose="020B0604030504040204" pitchFamily="34" charset="0"/>
              </a:rPr>
              <a:t>Sampling Schedule for Coliform </a:t>
            </a:r>
          </a:p>
          <a:p>
            <a:pPr eaLnBrk="1" hangingPunct="1">
              <a:spcBef>
                <a:spcPct val="0"/>
              </a:spcBef>
              <a:buFontTx/>
              <a:buNone/>
            </a:pPr>
            <a:r>
              <a:rPr lang="en-US" altLang="en-US" sz="1800" dirty="0">
                <a:solidFill>
                  <a:schemeClr val="tx1"/>
                </a:solidFill>
                <a:latin typeface="Tahoma" panose="020B0604030504040204" pitchFamily="34" charset="0"/>
              </a:rPr>
              <a:t>            - Includes repeat schedules</a:t>
            </a:r>
          </a:p>
          <a:p>
            <a:pPr eaLnBrk="1" hangingPunct="1">
              <a:spcBef>
                <a:spcPct val="0"/>
              </a:spcBef>
              <a:buFontTx/>
              <a:buAutoNum type="arabicPeriod" startAt="2"/>
            </a:pPr>
            <a:r>
              <a:rPr lang="en-US" altLang="en-US" sz="1800" dirty="0">
                <a:solidFill>
                  <a:schemeClr val="tx1"/>
                </a:solidFill>
                <a:latin typeface="Tahoma" panose="020B0604030504040204" pitchFamily="34" charset="0"/>
              </a:rPr>
              <a:t>Chemical Schedule Summary </a:t>
            </a:r>
          </a:p>
          <a:p>
            <a:pPr eaLnBrk="1" hangingPunct="1">
              <a:spcBef>
                <a:spcPct val="0"/>
              </a:spcBef>
              <a:buFontTx/>
              <a:buNone/>
            </a:pPr>
            <a:r>
              <a:rPr lang="en-US" altLang="en-US" sz="1800" dirty="0">
                <a:solidFill>
                  <a:schemeClr val="tx1"/>
                </a:solidFill>
                <a:latin typeface="Tahoma" panose="020B0604030504040204" pitchFamily="34" charset="0"/>
              </a:rPr>
              <a:t>            - Required chemical sampling</a:t>
            </a:r>
            <a:endParaRPr lang="en-US" altLang="en-US" sz="1800" u="sng" dirty="0">
              <a:solidFill>
                <a:schemeClr val="tx1"/>
              </a:solidFill>
              <a:latin typeface="Tahoma" panose="020B0604030504040204" pitchFamily="34" charset="0"/>
            </a:endParaRPr>
          </a:p>
        </p:txBody>
      </p:sp>
      <p:sp>
        <p:nvSpPr>
          <p:cNvPr id="130058" name="Rectangle 11">
            <a:extLst>
              <a:ext uri="{FF2B5EF4-FFF2-40B4-BE49-F238E27FC236}">
                <a16:creationId xmlns:a16="http://schemas.microsoft.com/office/drawing/2014/main" id="{D01CB613-3A98-413A-8472-ADCA6A408955}"/>
              </a:ext>
            </a:extLst>
          </p:cNvPr>
          <p:cNvSpPr>
            <a:spLocks noChangeArrowheads="1"/>
          </p:cNvSpPr>
          <p:nvPr/>
        </p:nvSpPr>
        <p:spPr bwMode="auto">
          <a:xfrm>
            <a:off x="1600200" y="1982831"/>
            <a:ext cx="2362200" cy="304441"/>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30059" name="Rectangle 12">
            <a:extLst>
              <a:ext uri="{FF2B5EF4-FFF2-40B4-BE49-F238E27FC236}">
                <a16:creationId xmlns:a16="http://schemas.microsoft.com/office/drawing/2014/main" id="{F8712ADD-9711-45A8-BA98-94B5A101788E}"/>
              </a:ext>
            </a:extLst>
          </p:cNvPr>
          <p:cNvSpPr>
            <a:spLocks noChangeArrowheads="1"/>
          </p:cNvSpPr>
          <p:nvPr/>
        </p:nvSpPr>
        <p:spPr bwMode="auto">
          <a:xfrm>
            <a:off x="400050" y="2368034"/>
            <a:ext cx="5577774" cy="258404"/>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4DC023-E89E-5FC7-5930-B2EA90D3BA74}"/>
              </a:ext>
            </a:extLst>
          </p:cNvPr>
          <p:cNvPicPr>
            <a:picLocks noChangeAspect="1"/>
          </p:cNvPicPr>
          <p:nvPr/>
        </p:nvPicPr>
        <p:blipFill>
          <a:blip r:embed="rId2"/>
          <a:stretch>
            <a:fillRect/>
          </a:stretch>
        </p:blipFill>
        <p:spPr>
          <a:xfrm>
            <a:off x="5753100" y="150019"/>
            <a:ext cx="3200400" cy="4805363"/>
          </a:xfrm>
          <a:prstGeom prst="rect">
            <a:avLst/>
          </a:prstGeom>
          <a:solidFill>
            <a:schemeClr val="bg1"/>
          </a:solidFill>
          <a:ln>
            <a:solidFill>
              <a:schemeClr val="tx1"/>
            </a:solidFill>
          </a:ln>
        </p:spPr>
      </p:pic>
      <p:pic>
        <p:nvPicPr>
          <p:cNvPr id="3" name="Picture 2">
            <a:extLst>
              <a:ext uri="{FF2B5EF4-FFF2-40B4-BE49-F238E27FC236}">
                <a16:creationId xmlns:a16="http://schemas.microsoft.com/office/drawing/2014/main" id="{4902E441-A452-0DC5-2FB3-E847DD3B50B1}"/>
              </a:ext>
            </a:extLst>
          </p:cNvPr>
          <p:cNvPicPr>
            <a:picLocks noChangeAspect="1"/>
          </p:cNvPicPr>
          <p:nvPr/>
        </p:nvPicPr>
        <p:blipFill>
          <a:blip r:embed="rId3"/>
          <a:stretch>
            <a:fillRect/>
          </a:stretch>
        </p:blipFill>
        <p:spPr>
          <a:xfrm>
            <a:off x="381000" y="1295400"/>
            <a:ext cx="8481126" cy="1752600"/>
          </a:xfrm>
          <a:prstGeom prst="rect">
            <a:avLst/>
          </a:prstGeom>
          <a:ln>
            <a:solidFill>
              <a:schemeClr val="tx1"/>
            </a:solidFill>
          </a:ln>
        </p:spPr>
      </p:pic>
      <p:sp>
        <p:nvSpPr>
          <p:cNvPr id="131076" name="Rectangle 2">
            <a:extLst>
              <a:ext uri="{FF2B5EF4-FFF2-40B4-BE49-F238E27FC236}">
                <a16:creationId xmlns:a16="http://schemas.microsoft.com/office/drawing/2014/main" id="{6285B596-6C5E-41DC-897D-CD3F41436856}"/>
              </a:ext>
            </a:extLst>
          </p:cNvPr>
          <p:cNvSpPr>
            <a:spLocks noGrp="1" noChangeArrowheads="1"/>
          </p:cNvSpPr>
          <p:nvPr>
            <p:ph type="title"/>
          </p:nvPr>
        </p:nvSpPr>
        <p:spPr>
          <a:xfrm>
            <a:off x="228600" y="0"/>
            <a:ext cx="4572000" cy="1295400"/>
          </a:xfrm>
        </p:spPr>
        <p:txBody>
          <a:bodyPr/>
          <a:lstStyle/>
          <a:p>
            <a:pPr eaLnBrk="1" hangingPunct="1"/>
            <a:r>
              <a:rPr lang="en-US" altLang="en-US" sz="2400"/>
              <a:t>Sampling Data</a:t>
            </a:r>
            <a:br>
              <a:rPr lang="en-US" altLang="en-US" sz="2400"/>
            </a:br>
            <a:br>
              <a:rPr lang="en-US" altLang="en-US" sz="2400"/>
            </a:br>
            <a:endParaRPr lang="en-US" altLang="en-US" sz="2400"/>
          </a:p>
        </p:txBody>
      </p:sp>
      <p:sp>
        <p:nvSpPr>
          <p:cNvPr id="10" name="Bent-Up Arrow 9">
            <a:extLst>
              <a:ext uri="{FF2B5EF4-FFF2-40B4-BE49-F238E27FC236}">
                <a16:creationId xmlns:a16="http://schemas.microsoft.com/office/drawing/2014/main" id="{336249AF-D430-418B-A651-7109CC93F4B1}"/>
              </a:ext>
            </a:extLst>
          </p:cNvPr>
          <p:cNvSpPr/>
          <p:nvPr/>
        </p:nvSpPr>
        <p:spPr bwMode="auto">
          <a:xfrm rot="16200000">
            <a:off x="7944645" y="2932908"/>
            <a:ext cx="1579564" cy="438147"/>
          </a:xfrm>
          <a:prstGeom prst="bentUp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sz="2400">
              <a:latin typeface="Times" pitchFamily="18" charset="0"/>
            </a:endParaRPr>
          </a:p>
        </p:txBody>
      </p:sp>
      <p:sp>
        <p:nvSpPr>
          <p:cNvPr id="131078" name="TextBox 12">
            <a:extLst>
              <a:ext uri="{FF2B5EF4-FFF2-40B4-BE49-F238E27FC236}">
                <a16:creationId xmlns:a16="http://schemas.microsoft.com/office/drawing/2014/main" id="{F2C4AD9C-AD37-4F34-81FD-E359FD1A51CE}"/>
              </a:ext>
            </a:extLst>
          </p:cNvPr>
          <p:cNvSpPr txBox="1">
            <a:spLocks noChangeArrowheads="1"/>
          </p:cNvSpPr>
          <p:nvPr/>
        </p:nvSpPr>
        <p:spPr bwMode="auto">
          <a:xfrm>
            <a:off x="114300" y="3429000"/>
            <a:ext cx="89154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AutoNum type="arabicPeriod"/>
            </a:pPr>
            <a:r>
              <a:rPr lang="en-US" altLang="en-US" sz="1800" dirty="0">
                <a:solidFill>
                  <a:schemeClr val="tx1"/>
                </a:solidFill>
                <a:latin typeface="Tahoma" panose="020B0604030504040204" pitchFamily="34" charset="0"/>
              </a:rPr>
              <a:t>Coliform Summary (by month)</a:t>
            </a:r>
          </a:p>
          <a:p>
            <a:pPr eaLnBrk="1" hangingPunct="1">
              <a:spcBef>
                <a:spcPct val="0"/>
              </a:spcBef>
              <a:buFontTx/>
              <a:buAutoNum type="arabicPeriod"/>
            </a:pPr>
            <a:r>
              <a:rPr lang="en-US" altLang="en-US" sz="1800" dirty="0">
                <a:solidFill>
                  <a:schemeClr val="tx1"/>
                </a:solidFill>
                <a:latin typeface="Tahoma" panose="020B0604030504040204" pitchFamily="34" charset="0"/>
              </a:rPr>
              <a:t>Coliform Results (by sample, results before 2002)</a:t>
            </a:r>
          </a:p>
          <a:p>
            <a:pPr eaLnBrk="1" hangingPunct="1">
              <a:spcBef>
                <a:spcPct val="0"/>
              </a:spcBef>
              <a:buFontTx/>
              <a:buAutoNum type="arabicPeriod"/>
            </a:pPr>
            <a:r>
              <a:rPr lang="en-US" altLang="en-US" sz="1800" dirty="0">
                <a:solidFill>
                  <a:schemeClr val="tx1"/>
                </a:solidFill>
                <a:latin typeface="Tahoma" panose="020B0604030504040204" pitchFamily="34" charset="0"/>
              </a:rPr>
              <a:t>Chemical Summary (VOC, SOC)</a:t>
            </a:r>
          </a:p>
          <a:p>
            <a:pPr eaLnBrk="1" hangingPunct="1">
              <a:spcBef>
                <a:spcPct val="0"/>
              </a:spcBef>
              <a:buFontTx/>
              <a:buAutoNum type="arabicPeriod"/>
            </a:pPr>
            <a:r>
              <a:rPr lang="en-US" altLang="en-US" sz="1800" dirty="0">
                <a:solidFill>
                  <a:schemeClr val="tx1"/>
                </a:solidFill>
                <a:latin typeface="Tahoma" panose="020B0604030504040204" pitchFamily="34" charset="0"/>
              </a:rPr>
              <a:t>Chemical Results (individual contaminants)</a:t>
            </a:r>
          </a:p>
          <a:p>
            <a:pPr eaLnBrk="1" hangingPunct="1">
              <a:spcBef>
                <a:spcPct val="0"/>
              </a:spcBef>
              <a:buFontTx/>
              <a:buAutoNum type="arabicPeriod"/>
            </a:pPr>
            <a:r>
              <a:rPr lang="en-US" altLang="en-US" sz="1800" dirty="0">
                <a:solidFill>
                  <a:schemeClr val="tx1"/>
                </a:solidFill>
                <a:latin typeface="Tahoma" panose="020B0604030504040204" pitchFamily="34" charset="0"/>
              </a:rPr>
              <a:t>Lead &amp; Copper &amp; Corrosion Control (L&amp;C, pH, etc.)</a:t>
            </a:r>
          </a:p>
          <a:p>
            <a:pPr eaLnBrk="1" hangingPunct="1">
              <a:spcBef>
                <a:spcPct val="0"/>
              </a:spcBef>
              <a:buFontTx/>
              <a:buAutoNum type="arabicPeriod"/>
            </a:pPr>
            <a:r>
              <a:rPr lang="en-US" altLang="en-US" sz="1800" dirty="0">
                <a:solidFill>
                  <a:schemeClr val="tx1"/>
                </a:solidFill>
                <a:latin typeface="Tahoma" panose="020B0604030504040204" pitchFamily="34" charset="0"/>
              </a:rPr>
              <a:t>Arsenic Running Annual Average (RAA) &amp; PFAS</a:t>
            </a:r>
          </a:p>
          <a:p>
            <a:pPr eaLnBrk="1" hangingPunct="1">
              <a:spcBef>
                <a:spcPct val="0"/>
              </a:spcBef>
              <a:buFontTx/>
              <a:buAutoNum type="arabicPeriod"/>
            </a:pPr>
            <a:r>
              <a:rPr lang="en-US" altLang="en-US" sz="1800" dirty="0">
                <a:solidFill>
                  <a:srgbClr val="C00000"/>
                </a:solidFill>
                <a:latin typeface="Tahoma" panose="020B0604030504040204" pitchFamily="34" charset="0"/>
              </a:rPr>
              <a:t>Turbidity (maximum daily turbidity), LT2 (source crypto/coliform), Cyanotoxins</a:t>
            </a:r>
          </a:p>
          <a:p>
            <a:pPr eaLnBrk="1" hangingPunct="1">
              <a:spcBef>
                <a:spcPct val="0"/>
              </a:spcBef>
              <a:buFontTx/>
              <a:buAutoNum type="arabicPeriod"/>
            </a:pPr>
            <a:r>
              <a:rPr lang="en-US" altLang="en-US" sz="1800" dirty="0">
                <a:solidFill>
                  <a:srgbClr val="C00000"/>
                </a:solidFill>
                <a:latin typeface="Tahoma" panose="020B0604030504040204" pitchFamily="34" charset="0"/>
              </a:rPr>
              <a:t>SWTR (results from the bottom of the monthly SW report)</a:t>
            </a:r>
          </a:p>
          <a:p>
            <a:pPr eaLnBrk="1" hangingPunct="1">
              <a:spcBef>
                <a:spcPct val="0"/>
              </a:spcBef>
              <a:buFontTx/>
              <a:buAutoNum type="arabicPeriod"/>
            </a:pPr>
            <a:r>
              <a:rPr lang="en-US" altLang="en-US" sz="1800" dirty="0">
                <a:solidFill>
                  <a:schemeClr val="tx1"/>
                </a:solidFill>
                <a:latin typeface="Tahoma" panose="020B0604030504040204" pitchFamily="34" charset="0"/>
              </a:rPr>
              <a:t>LRAA (DBP running annual average results)</a:t>
            </a:r>
          </a:p>
        </p:txBody>
      </p:sp>
      <p:sp>
        <p:nvSpPr>
          <p:cNvPr id="131079" name="Rectangle 8">
            <a:extLst>
              <a:ext uri="{FF2B5EF4-FFF2-40B4-BE49-F238E27FC236}">
                <a16:creationId xmlns:a16="http://schemas.microsoft.com/office/drawing/2014/main" id="{ADBAE0E0-BFF3-472A-9E29-75D78FA523DD}"/>
              </a:ext>
            </a:extLst>
          </p:cNvPr>
          <p:cNvSpPr>
            <a:spLocks noChangeArrowheads="1"/>
          </p:cNvSpPr>
          <p:nvPr/>
        </p:nvSpPr>
        <p:spPr bwMode="auto">
          <a:xfrm>
            <a:off x="5758290" y="4012407"/>
            <a:ext cx="3195210" cy="407193"/>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31082" name="Rectangle 12">
            <a:extLst>
              <a:ext uri="{FF2B5EF4-FFF2-40B4-BE49-F238E27FC236}">
                <a16:creationId xmlns:a16="http://schemas.microsoft.com/office/drawing/2014/main" id="{5562D33F-B385-4F17-BD89-6A5A7BB3AFF8}"/>
              </a:ext>
            </a:extLst>
          </p:cNvPr>
          <p:cNvSpPr>
            <a:spLocks noChangeArrowheads="1"/>
          </p:cNvSpPr>
          <p:nvPr/>
        </p:nvSpPr>
        <p:spPr bwMode="auto">
          <a:xfrm>
            <a:off x="380999" y="1978820"/>
            <a:ext cx="7981954" cy="1049337"/>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3">
            <a:extLst>
              <a:ext uri="{FF2B5EF4-FFF2-40B4-BE49-F238E27FC236}">
                <a16:creationId xmlns:a16="http://schemas.microsoft.com/office/drawing/2014/main" id="{B4964E71-A490-49C2-B453-0BF206921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3213100" cy="480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2100" name="Rectangle 2">
            <a:extLst>
              <a:ext uri="{FF2B5EF4-FFF2-40B4-BE49-F238E27FC236}">
                <a16:creationId xmlns:a16="http://schemas.microsoft.com/office/drawing/2014/main" id="{1F764035-0823-457C-859B-5B988A7BC70A}"/>
              </a:ext>
            </a:extLst>
          </p:cNvPr>
          <p:cNvSpPr>
            <a:spLocks noGrp="1" noChangeArrowheads="1"/>
          </p:cNvSpPr>
          <p:nvPr>
            <p:ph type="title"/>
          </p:nvPr>
        </p:nvSpPr>
        <p:spPr>
          <a:xfrm>
            <a:off x="228600" y="457200"/>
            <a:ext cx="4572000" cy="838200"/>
          </a:xfrm>
        </p:spPr>
        <p:txBody>
          <a:bodyPr/>
          <a:lstStyle/>
          <a:p>
            <a:pPr eaLnBrk="1" hangingPunct="1"/>
            <a:r>
              <a:rPr lang="en-US" altLang="en-US" sz="2400" dirty="0"/>
              <a:t>Alerts, Contacts, Advisories &amp; Site Visits</a:t>
            </a:r>
            <a:br>
              <a:rPr lang="en-US" altLang="en-US" sz="2400" dirty="0"/>
            </a:br>
            <a:br>
              <a:rPr lang="en-US" altLang="en-US" sz="2400" dirty="0">
                <a:solidFill>
                  <a:srgbClr val="C00000"/>
                </a:solidFill>
              </a:rPr>
            </a:br>
            <a:endParaRPr lang="en-US" altLang="en-US" sz="2400" dirty="0">
              <a:solidFill>
                <a:srgbClr val="C00000"/>
              </a:solidFill>
            </a:endParaRPr>
          </a:p>
        </p:txBody>
      </p:sp>
      <p:sp>
        <p:nvSpPr>
          <p:cNvPr id="132101" name="TextBox 12">
            <a:extLst>
              <a:ext uri="{FF2B5EF4-FFF2-40B4-BE49-F238E27FC236}">
                <a16:creationId xmlns:a16="http://schemas.microsoft.com/office/drawing/2014/main" id="{912107E5-5928-4204-8B05-AAEFEBF10580}"/>
              </a:ext>
            </a:extLst>
          </p:cNvPr>
          <p:cNvSpPr txBox="1">
            <a:spLocks noChangeArrowheads="1"/>
          </p:cNvSpPr>
          <p:nvPr/>
        </p:nvSpPr>
        <p:spPr bwMode="auto">
          <a:xfrm>
            <a:off x="304800" y="3646439"/>
            <a:ext cx="8839200" cy="23083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AutoNum type="arabicPeriod"/>
            </a:pPr>
            <a:endParaRPr lang="en-US" altLang="en-US" sz="1800" dirty="0">
              <a:solidFill>
                <a:schemeClr val="tx1"/>
              </a:solidFill>
              <a:latin typeface="Tahoma" panose="020B0604030504040204" pitchFamily="34" charset="0"/>
            </a:endParaRPr>
          </a:p>
          <a:p>
            <a:pPr eaLnBrk="1" hangingPunct="1">
              <a:spcBef>
                <a:spcPct val="0"/>
              </a:spcBef>
              <a:buFontTx/>
              <a:buAutoNum type="arabicPeriod"/>
            </a:pPr>
            <a:r>
              <a:rPr lang="en-US" altLang="en-US" sz="1800" dirty="0">
                <a:solidFill>
                  <a:schemeClr val="tx1"/>
                </a:solidFill>
                <a:latin typeface="Tahoma" panose="020B0604030504040204" pitchFamily="34" charset="0"/>
              </a:rPr>
              <a:t>Alerts  - Sample results that require State/County/Dept of Ag staff to respond</a:t>
            </a:r>
          </a:p>
          <a:p>
            <a:pPr eaLnBrk="1" hangingPunct="1">
              <a:spcBef>
                <a:spcPct val="0"/>
              </a:spcBef>
              <a:buFont typeface="+mj-lt"/>
              <a:buAutoNum type="arabicPeriod"/>
            </a:pPr>
            <a:endParaRPr lang="en-US" altLang="en-US" sz="1800" dirty="0">
              <a:solidFill>
                <a:schemeClr val="tx1"/>
              </a:solidFill>
              <a:latin typeface="Tahoma" panose="020B0604030504040204" pitchFamily="34" charset="0"/>
            </a:endParaRPr>
          </a:p>
          <a:p>
            <a:pPr eaLnBrk="1" hangingPunct="1">
              <a:spcBef>
                <a:spcPct val="0"/>
              </a:spcBef>
              <a:buFont typeface="+mj-lt"/>
              <a:buAutoNum type="arabicPeriod"/>
            </a:pPr>
            <a:r>
              <a:rPr lang="en-US" altLang="en-US" sz="1800" dirty="0">
                <a:solidFill>
                  <a:schemeClr val="tx1"/>
                </a:solidFill>
                <a:latin typeface="Tahoma" panose="020B0604030504040204" pitchFamily="34" charset="0"/>
              </a:rPr>
              <a:t>Contacts – Document alert follow-ups and other significant correspondence</a:t>
            </a:r>
          </a:p>
          <a:p>
            <a:pPr eaLnBrk="1" hangingPunct="1">
              <a:spcBef>
                <a:spcPct val="0"/>
              </a:spcBef>
              <a:buFont typeface="+mj-lt"/>
              <a:buAutoNum type="arabicPeriod"/>
            </a:pPr>
            <a:endParaRPr lang="en-US" altLang="en-US" sz="1800" dirty="0">
              <a:solidFill>
                <a:schemeClr val="tx1"/>
              </a:solidFill>
              <a:latin typeface="Tahoma" panose="020B0604030504040204" pitchFamily="34" charset="0"/>
            </a:endParaRPr>
          </a:p>
          <a:p>
            <a:pPr eaLnBrk="1" hangingPunct="1">
              <a:spcBef>
                <a:spcPct val="0"/>
              </a:spcBef>
              <a:buFont typeface="+mj-lt"/>
              <a:buAutoNum type="arabicPeriod"/>
            </a:pPr>
            <a:r>
              <a:rPr lang="en-US" altLang="en-US" sz="1800" dirty="0">
                <a:solidFill>
                  <a:schemeClr val="tx1"/>
                </a:solidFill>
                <a:latin typeface="Tahoma" panose="020B0604030504040204" pitchFamily="34" charset="0"/>
              </a:rPr>
              <a:t>Advisories – boil water notice advisories, etc.</a:t>
            </a:r>
          </a:p>
          <a:p>
            <a:pPr eaLnBrk="1" hangingPunct="1">
              <a:spcBef>
                <a:spcPct val="0"/>
              </a:spcBef>
              <a:buFont typeface="+mj-lt"/>
              <a:buAutoNum type="arabicPeriod"/>
            </a:pPr>
            <a:endParaRPr lang="en-US" altLang="en-US" sz="1800" dirty="0">
              <a:solidFill>
                <a:schemeClr val="tx1"/>
              </a:solidFill>
              <a:latin typeface="Tahoma" panose="020B0604030504040204" pitchFamily="34" charset="0"/>
            </a:endParaRPr>
          </a:p>
          <a:p>
            <a:pPr eaLnBrk="1" hangingPunct="1">
              <a:spcBef>
                <a:spcPct val="0"/>
              </a:spcBef>
              <a:buFont typeface="+mj-lt"/>
              <a:buAutoNum type="arabicPeriod"/>
            </a:pPr>
            <a:r>
              <a:rPr lang="en-US" altLang="en-US" sz="1800" dirty="0">
                <a:solidFill>
                  <a:schemeClr val="tx1"/>
                </a:solidFill>
                <a:latin typeface="Tahoma" panose="020B0604030504040204" pitchFamily="34" charset="0"/>
              </a:rPr>
              <a:t>Site Visits – Document surveys and treatment plant inspections</a:t>
            </a:r>
          </a:p>
        </p:txBody>
      </p:sp>
      <p:pic>
        <p:nvPicPr>
          <p:cNvPr id="2" name="Picture 1">
            <a:extLst>
              <a:ext uri="{FF2B5EF4-FFF2-40B4-BE49-F238E27FC236}">
                <a16:creationId xmlns:a16="http://schemas.microsoft.com/office/drawing/2014/main" id="{AB5EE2CE-BBC3-4EF8-9E44-15D785F9B3AE}"/>
              </a:ext>
            </a:extLst>
          </p:cNvPr>
          <p:cNvPicPr>
            <a:picLocks noChangeAspect="1"/>
          </p:cNvPicPr>
          <p:nvPr/>
        </p:nvPicPr>
        <p:blipFill>
          <a:blip r:embed="rId3"/>
          <a:stretch>
            <a:fillRect/>
          </a:stretch>
        </p:blipFill>
        <p:spPr>
          <a:xfrm>
            <a:off x="228600" y="1295399"/>
            <a:ext cx="8583963" cy="1773851"/>
          </a:xfrm>
          <a:prstGeom prst="rect">
            <a:avLst/>
          </a:prstGeom>
          <a:ln>
            <a:solidFill>
              <a:schemeClr val="tx1"/>
            </a:solidFill>
          </a:ln>
        </p:spPr>
      </p:pic>
      <p:sp>
        <p:nvSpPr>
          <p:cNvPr id="132103" name="Rectangle 13">
            <a:extLst>
              <a:ext uri="{FF2B5EF4-FFF2-40B4-BE49-F238E27FC236}">
                <a16:creationId xmlns:a16="http://schemas.microsoft.com/office/drawing/2014/main" id="{98B99A63-CE19-43F8-AF2C-13EC9C180816}"/>
              </a:ext>
            </a:extLst>
          </p:cNvPr>
          <p:cNvSpPr>
            <a:spLocks noChangeArrowheads="1"/>
          </p:cNvSpPr>
          <p:nvPr/>
        </p:nvSpPr>
        <p:spPr bwMode="auto">
          <a:xfrm>
            <a:off x="2393823" y="1731502"/>
            <a:ext cx="457200" cy="309562"/>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32104" name="Rectangle 15">
            <a:extLst>
              <a:ext uri="{FF2B5EF4-FFF2-40B4-BE49-F238E27FC236}">
                <a16:creationId xmlns:a16="http://schemas.microsoft.com/office/drawing/2014/main" id="{16E8A32B-14CD-41C7-86BA-217B817A78C8}"/>
              </a:ext>
            </a:extLst>
          </p:cNvPr>
          <p:cNvSpPr>
            <a:spLocks noChangeArrowheads="1"/>
          </p:cNvSpPr>
          <p:nvPr/>
        </p:nvSpPr>
        <p:spPr bwMode="auto">
          <a:xfrm>
            <a:off x="5334000" y="1715166"/>
            <a:ext cx="2209800" cy="309562"/>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3">
            <a:extLst>
              <a:ext uri="{FF2B5EF4-FFF2-40B4-BE49-F238E27FC236}">
                <a16:creationId xmlns:a16="http://schemas.microsoft.com/office/drawing/2014/main" id="{62DF7975-F33B-4DBA-9A81-8208EEA99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213100" cy="480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24" name="Rectangle 2">
            <a:extLst>
              <a:ext uri="{FF2B5EF4-FFF2-40B4-BE49-F238E27FC236}">
                <a16:creationId xmlns:a16="http://schemas.microsoft.com/office/drawing/2014/main" id="{C47D58F6-1B09-4C41-B061-36FFCDD6A312}"/>
              </a:ext>
            </a:extLst>
          </p:cNvPr>
          <p:cNvSpPr>
            <a:spLocks noGrp="1" noChangeArrowheads="1"/>
          </p:cNvSpPr>
          <p:nvPr>
            <p:ph type="title"/>
          </p:nvPr>
        </p:nvSpPr>
        <p:spPr>
          <a:xfrm>
            <a:off x="228600" y="228600"/>
            <a:ext cx="4572000" cy="914400"/>
          </a:xfrm>
        </p:spPr>
        <p:txBody>
          <a:bodyPr/>
          <a:lstStyle/>
          <a:p>
            <a:pPr eaLnBrk="1" hangingPunct="1"/>
            <a:r>
              <a:rPr lang="en-US" altLang="en-US" sz="2400" dirty="0"/>
              <a:t>Violations, Enforcements &amp;</a:t>
            </a:r>
            <a:br>
              <a:rPr lang="en-US" altLang="en-US" sz="2400" dirty="0"/>
            </a:br>
            <a:r>
              <a:rPr lang="en-US" altLang="en-US" sz="2400" dirty="0"/>
              <a:t>Public Notices</a:t>
            </a:r>
            <a:br>
              <a:rPr lang="en-US" altLang="en-US" sz="2400" dirty="0">
                <a:solidFill>
                  <a:srgbClr val="C00000"/>
                </a:solidFill>
              </a:rPr>
            </a:br>
            <a:endParaRPr lang="en-US" altLang="en-US" sz="2400" dirty="0">
              <a:solidFill>
                <a:srgbClr val="C00000"/>
              </a:solidFill>
            </a:endParaRPr>
          </a:p>
        </p:txBody>
      </p:sp>
      <p:sp>
        <p:nvSpPr>
          <p:cNvPr id="86024" name="TextBox 12">
            <a:extLst>
              <a:ext uri="{FF2B5EF4-FFF2-40B4-BE49-F238E27FC236}">
                <a16:creationId xmlns:a16="http://schemas.microsoft.com/office/drawing/2014/main" id="{6C232BA1-44D1-4570-8053-650D5F4ABB01}"/>
              </a:ext>
            </a:extLst>
          </p:cNvPr>
          <p:cNvSpPr txBox="1">
            <a:spLocks noChangeArrowheads="1"/>
          </p:cNvSpPr>
          <p:nvPr/>
        </p:nvSpPr>
        <p:spPr bwMode="auto">
          <a:xfrm>
            <a:off x="304800" y="3617680"/>
            <a:ext cx="8839200" cy="2862322"/>
          </a:xfrm>
          <a:prstGeom prst="rect">
            <a:avLst/>
          </a:prstGeom>
          <a:solidFill>
            <a:schemeClr val="bg1"/>
          </a:solidFill>
          <a:ln w="9525">
            <a:noFill/>
            <a:miter lim="800000"/>
            <a:headEnd/>
            <a:tailEnd/>
          </a:ln>
        </p:spPr>
        <p:txBody>
          <a:bodyPr>
            <a:spAutoFit/>
          </a:bodyPr>
          <a:lstStyle/>
          <a:p>
            <a:pPr marL="342900" indent="-342900" eaLnBrk="1" hangingPunct="1">
              <a:buFont typeface="+mj-lt"/>
              <a:buAutoNum type="arabicPeriod"/>
              <a:defRPr/>
            </a:pPr>
            <a:r>
              <a:rPr lang="en-US" dirty="0"/>
              <a:t>Violations </a:t>
            </a:r>
          </a:p>
          <a:p>
            <a:pPr marL="342900" indent="-342900" eaLnBrk="1" hangingPunct="1">
              <a:defRPr/>
            </a:pPr>
            <a:r>
              <a:rPr lang="en-US" dirty="0"/>
              <a:t>            - Also shows related enforcement actions </a:t>
            </a:r>
          </a:p>
          <a:p>
            <a:pPr marL="342900" indent="-342900" eaLnBrk="1" hangingPunct="1">
              <a:defRPr/>
            </a:pPr>
            <a:r>
              <a:rPr lang="en-US" dirty="0"/>
              <a:t>            - Systems should strive to see “Returned to Compliance” or “RTC”</a:t>
            </a:r>
          </a:p>
          <a:p>
            <a:pPr marL="342900" indent="-342900" eaLnBrk="1" hangingPunct="1">
              <a:defRPr/>
            </a:pPr>
            <a:r>
              <a:rPr lang="en-US" dirty="0"/>
              <a:t>	       - System score should be less than 11 and as close to 0 as possible</a:t>
            </a:r>
          </a:p>
          <a:p>
            <a:pPr marL="342900" indent="-342900" eaLnBrk="1" hangingPunct="1">
              <a:buFont typeface="+mj-lt"/>
              <a:buAutoNum type="arabicPeriod" startAt="2"/>
              <a:defRPr/>
            </a:pPr>
            <a:r>
              <a:rPr lang="en-US" dirty="0"/>
              <a:t>Enforcements </a:t>
            </a:r>
          </a:p>
          <a:p>
            <a:pPr eaLnBrk="1" hangingPunct="1">
              <a:defRPr/>
            </a:pPr>
            <a:r>
              <a:rPr lang="en-US" dirty="0"/>
              <a:t>          View </a:t>
            </a:r>
            <a:r>
              <a:rPr lang="en-US" dirty="0" err="1"/>
              <a:t>pdf</a:t>
            </a:r>
            <a:r>
              <a:rPr lang="en-US" dirty="0"/>
              <a:t> copies of original Administrative Orders and </a:t>
            </a:r>
          </a:p>
          <a:p>
            <a:pPr eaLnBrk="1" hangingPunct="1">
              <a:defRPr/>
            </a:pPr>
            <a:r>
              <a:rPr lang="en-US" dirty="0"/>
              <a:t>          Bilateral Compliance Agreements as well as their status</a:t>
            </a:r>
          </a:p>
          <a:p>
            <a:pPr marL="342900" indent="-342900" eaLnBrk="1" hangingPunct="1">
              <a:buFont typeface="+mj-lt"/>
              <a:buAutoNum type="arabicPeriod" startAt="3"/>
              <a:defRPr/>
            </a:pPr>
            <a:r>
              <a:rPr lang="en-US" dirty="0"/>
              <a:t>Public Notice</a:t>
            </a:r>
          </a:p>
          <a:p>
            <a:pPr marL="1257300" lvl="2" indent="-342900" eaLnBrk="1" hangingPunct="1">
              <a:buFontTx/>
              <a:buChar char="-"/>
              <a:defRPr/>
            </a:pPr>
            <a:r>
              <a:rPr lang="en-US" dirty="0"/>
              <a:t>Notices required</a:t>
            </a:r>
          </a:p>
          <a:p>
            <a:pPr marL="1257300" lvl="2" indent="-342900" eaLnBrk="1" hangingPunct="1">
              <a:buFontTx/>
              <a:buChar char="-"/>
              <a:defRPr/>
            </a:pPr>
            <a:r>
              <a:rPr lang="en-US" dirty="0"/>
              <a:t>Notices delivered</a:t>
            </a:r>
          </a:p>
        </p:txBody>
      </p:sp>
      <p:pic>
        <p:nvPicPr>
          <p:cNvPr id="2" name="Picture 1">
            <a:extLst>
              <a:ext uri="{FF2B5EF4-FFF2-40B4-BE49-F238E27FC236}">
                <a16:creationId xmlns:a16="http://schemas.microsoft.com/office/drawing/2014/main" id="{EB82AD88-F8E3-AFD4-6E93-092737214A76}"/>
              </a:ext>
            </a:extLst>
          </p:cNvPr>
          <p:cNvPicPr>
            <a:picLocks noChangeAspect="1"/>
          </p:cNvPicPr>
          <p:nvPr/>
        </p:nvPicPr>
        <p:blipFill>
          <a:blip r:embed="rId4"/>
          <a:stretch>
            <a:fillRect/>
          </a:stretch>
        </p:blipFill>
        <p:spPr>
          <a:xfrm>
            <a:off x="228600" y="1371600"/>
            <a:ext cx="8583963" cy="1773851"/>
          </a:xfrm>
          <a:prstGeom prst="rect">
            <a:avLst/>
          </a:prstGeom>
          <a:ln>
            <a:solidFill>
              <a:schemeClr val="tx1"/>
            </a:solidFill>
          </a:ln>
        </p:spPr>
      </p:pic>
      <p:sp>
        <p:nvSpPr>
          <p:cNvPr id="133127" name="Rectangle 13">
            <a:extLst>
              <a:ext uri="{FF2B5EF4-FFF2-40B4-BE49-F238E27FC236}">
                <a16:creationId xmlns:a16="http://schemas.microsoft.com/office/drawing/2014/main" id="{9031A523-2FBD-4A03-9DC9-3607DE99A7D6}"/>
              </a:ext>
            </a:extLst>
          </p:cNvPr>
          <p:cNvSpPr>
            <a:spLocks noChangeArrowheads="1"/>
          </p:cNvSpPr>
          <p:nvPr/>
        </p:nvSpPr>
        <p:spPr bwMode="auto">
          <a:xfrm>
            <a:off x="2895600" y="1776178"/>
            <a:ext cx="2438400" cy="281222"/>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33128" name="Rectangle 7">
            <a:extLst>
              <a:ext uri="{FF2B5EF4-FFF2-40B4-BE49-F238E27FC236}">
                <a16:creationId xmlns:a16="http://schemas.microsoft.com/office/drawing/2014/main" id="{EA35C64A-C784-460D-92BF-7A9043E583A6}"/>
              </a:ext>
            </a:extLst>
          </p:cNvPr>
          <p:cNvSpPr>
            <a:spLocks noChangeArrowheads="1"/>
          </p:cNvSpPr>
          <p:nvPr/>
        </p:nvSpPr>
        <p:spPr bwMode="auto">
          <a:xfrm>
            <a:off x="7620000" y="1776178"/>
            <a:ext cx="914400" cy="281222"/>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3">
            <a:extLst>
              <a:ext uri="{FF2B5EF4-FFF2-40B4-BE49-F238E27FC236}">
                <a16:creationId xmlns:a16="http://schemas.microsoft.com/office/drawing/2014/main" id="{62DF7975-F33B-4DBA-9A81-8208EEA99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28600"/>
            <a:ext cx="3213100" cy="480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24" name="Rectangle 2">
            <a:extLst>
              <a:ext uri="{FF2B5EF4-FFF2-40B4-BE49-F238E27FC236}">
                <a16:creationId xmlns:a16="http://schemas.microsoft.com/office/drawing/2014/main" id="{C47D58F6-1B09-4C41-B061-36FFCDD6A312}"/>
              </a:ext>
            </a:extLst>
          </p:cNvPr>
          <p:cNvSpPr>
            <a:spLocks noGrp="1" noChangeArrowheads="1"/>
          </p:cNvSpPr>
          <p:nvPr>
            <p:ph type="title"/>
          </p:nvPr>
        </p:nvSpPr>
        <p:spPr>
          <a:xfrm>
            <a:off x="228600" y="228600"/>
            <a:ext cx="4572000" cy="914400"/>
          </a:xfrm>
        </p:spPr>
        <p:txBody>
          <a:bodyPr/>
          <a:lstStyle/>
          <a:p>
            <a:pPr eaLnBrk="1" hangingPunct="1"/>
            <a:r>
              <a:rPr lang="en-US" altLang="en-US" sz="2400" dirty="0"/>
              <a:t>Violations, Enforcements &amp;</a:t>
            </a:r>
            <a:br>
              <a:rPr lang="en-US" altLang="en-US" sz="2400" dirty="0"/>
            </a:br>
            <a:r>
              <a:rPr lang="en-US" altLang="en-US" sz="2400" dirty="0"/>
              <a:t>Public Notices</a:t>
            </a:r>
            <a:br>
              <a:rPr lang="en-US" altLang="en-US" sz="2400" dirty="0">
                <a:solidFill>
                  <a:srgbClr val="C00000"/>
                </a:solidFill>
              </a:rPr>
            </a:br>
            <a:endParaRPr lang="en-US" altLang="en-US" sz="2400" dirty="0">
              <a:solidFill>
                <a:srgbClr val="C00000"/>
              </a:solidFill>
            </a:endParaRPr>
          </a:p>
        </p:txBody>
      </p:sp>
      <p:sp>
        <p:nvSpPr>
          <p:cNvPr id="86024" name="TextBox 12">
            <a:extLst>
              <a:ext uri="{FF2B5EF4-FFF2-40B4-BE49-F238E27FC236}">
                <a16:creationId xmlns:a16="http://schemas.microsoft.com/office/drawing/2014/main" id="{6C232BA1-44D1-4570-8053-650D5F4ABB01}"/>
              </a:ext>
            </a:extLst>
          </p:cNvPr>
          <p:cNvSpPr txBox="1">
            <a:spLocks noChangeArrowheads="1"/>
          </p:cNvSpPr>
          <p:nvPr/>
        </p:nvSpPr>
        <p:spPr bwMode="auto">
          <a:xfrm>
            <a:off x="304800" y="4533169"/>
            <a:ext cx="8839200" cy="1477328"/>
          </a:xfrm>
          <a:prstGeom prst="rect">
            <a:avLst/>
          </a:prstGeom>
          <a:solidFill>
            <a:schemeClr val="bg1"/>
          </a:solidFill>
          <a:ln w="9525">
            <a:noFill/>
            <a:miter lim="800000"/>
            <a:headEnd/>
            <a:tailEnd/>
          </a:ln>
        </p:spPr>
        <p:txBody>
          <a:bodyPr>
            <a:spAutoFit/>
          </a:bodyPr>
          <a:lstStyle/>
          <a:p>
            <a:pPr marL="342900" indent="-342900" eaLnBrk="1" hangingPunct="1">
              <a:buFont typeface="+mj-lt"/>
              <a:buAutoNum type="arabicPeriod"/>
              <a:defRPr/>
            </a:pPr>
            <a:endParaRPr lang="en-US" dirty="0"/>
          </a:p>
          <a:p>
            <a:pPr marL="342900" indent="-342900" eaLnBrk="1" hangingPunct="1">
              <a:buFont typeface="+mj-lt"/>
              <a:buAutoNum type="arabicPeriod"/>
              <a:defRPr/>
            </a:pPr>
            <a:r>
              <a:rPr lang="en-US" dirty="0"/>
              <a:t>Violations </a:t>
            </a:r>
          </a:p>
          <a:p>
            <a:pPr marL="342900" indent="-342900" eaLnBrk="1" hangingPunct="1">
              <a:defRPr/>
            </a:pPr>
            <a:r>
              <a:rPr lang="en-US" dirty="0"/>
              <a:t>            - Systems should strive to see “Returned to Compliance” or “RTC”</a:t>
            </a:r>
          </a:p>
          <a:p>
            <a:pPr marL="342900" indent="-342900" eaLnBrk="1" hangingPunct="1">
              <a:defRPr/>
            </a:pPr>
            <a:r>
              <a:rPr lang="en-US" dirty="0"/>
              <a:t>	       - System score should be less than 11 and as close to 0 as possible</a:t>
            </a:r>
          </a:p>
          <a:p>
            <a:pPr marL="1257300" lvl="2" indent="-342900" eaLnBrk="1" hangingPunct="1">
              <a:buFontTx/>
              <a:buChar char="-"/>
              <a:defRPr/>
            </a:pPr>
            <a:endParaRPr lang="en-US" dirty="0"/>
          </a:p>
        </p:txBody>
      </p:sp>
      <p:pic>
        <p:nvPicPr>
          <p:cNvPr id="4" name="Picture 3">
            <a:extLst>
              <a:ext uri="{FF2B5EF4-FFF2-40B4-BE49-F238E27FC236}">
                <a16:creationId xmlns:a16="http://schemas.microsoft.com/office/drawing/2014/main" id="{087F1CD8-CC0F-A2D7-9196-F542631D4C8F}"/>
              </a:ext>
            </a:extLst>
          </p:cNvPr>
          <p:cNvPicPr>
            <a:picLocks noChangeAspect="1"/>
          </p:cNvPicPr>
          <p:nvPr/>
        </p:nvPicPr>
        <p:blipFill>
          <a:blip r:embed="rId4"/>
          <a:stretch>
            <a:fillRect/>
          </a:stretch>
        </p:blipFill>
        <p:spPr>
          <a:xfrm>
            <a:off x="533400" y="1205134"/>
            <a:ext cx="8153400" cy="3461407"/>
          </a:xfrm>
          <a:prstGeom prst="rect">
            <a:avLst/>
          </a:prstGeom>
          <a:ln w="28575">
            <a:solidFill>
              <a:srgbClr val="FF0000"/>
            </a:solidFill>
          </a:ln>
        </p:spPr>
      </p:pic>
      <p:sp>
        <p:nvSpPr>
          <p:cNvPr id="133127" name="Rectangle 13">
            <a:extLst>
              <a:ext uri="{FF2B5EF4-FFF2-40B4-BE49-F238E27FC236}">
                <a16:creationId xmlns:a16="http://schemas.microsoft.com/office/drawing/2014/main" id="{9031A523-2FBD-4A03-9DC9-3607DE99A7D6}"/>
              </a:ext>
            </a:extLst>
          </p:cNvPr>
          <p:cNvSpPr>
            <a:spLocks noChangeArrowheads="1"/>
          </p:cNvSpPr>
          <p:nvPr/>
        </p:nvSpPr>
        <p:spPr bwMode="auto">
          <a:xfrm>
            <a:off x="4648200" y="3657600"/>
            <a:ext cx="3892550" cy="875570"/>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extLst>
      <p:ext uri="{BB962C8B-B14F-4D97-AF65-F5344CB8AC3E}">
        <p14:creationId xmlns:p14="http://schemas.microsoft.com/office/powerpoint/2010/main" val="2553611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8EFAAA9D-CC8E-411F-812A-E3F2258F3840}"/>
              </a:ext>
            </a:extLst>
          </p:cNvPr>
          <p:cNvSpPr>
            <a:spLocks noGrp="1" noChangeArrowheads="1"/>
          </p:cNvSpPr>
          <p:nvPr>
            <p:ph type="title"/>
          </p:nvPr>
        </p:nvSpPr>
        <p:spPr/>
        <p:txBody>
          <a:bodyPr/>
          <a:lstStyle/>
          <a:p>
            <a:r>
              <a:rPr lang="en-US" altLang="en-US" sz="2800" dirty="0"/>
              <a:t>Part 1 – Review </a:t>
            </a:r>
            <a:br>
              <a:rPr lang="en-US" altLang="en-US" sz="3600" dirty="0"/>
            </a:br>
            <a:r>
              <a:rPr lang="en-US" altLang="en-US" dirty="0"/>
              <a:t>Operations &amp; Maintenance Manual</a:t>
            </a:r>
          </a:p>
        </p:txBody>
      </p:sp>
      <p:sp>
        <p:nvSpPr>
          <p:cNvPr id="121859" name="Content Placeholder 2">
            <a:extLst>
              <a:ext uri="{FF2B5EF4-FFF2-40B4-BE49-F238E27FC236}">
                <a16:creationId xmlns:a16="http://schemas.microsoft.com/office/drawing/2014/main" id="{2D616752-7826-46C2-ADD1-111566965BEA}"/>
              </a:ext>
            </a:extLst>
          </p:cNvPr>
          <p:cNvSpPr>
            <a:spLocks noGrp="1" noChangeArrowheads="1"/>
          </p:cNvSpPr>
          <p:nvPr>
            <p:ph idx="1"/>
          </p:nvPr>
        </p:nvSpPr>
        <p:spPr/>
        <p:txBody>
          <a:bodyPr/>
          <a:lstStyle/>
          <a:p>
            <a:pPr>
              <a:buFontTx/>
              <a:buNone/>
            </a:pPr>
            <a:r>
              <a:rPr lang="en-US" altLang="en-US"/>
              <a:t>Keep written procedures on:</a:t>
            </a:r>
          </a:p>
          <a:p>
            <a:r>
              <a:rPr lang="en-US" altLang="en-US"/>
              <a:t>Instrument calibration methods and frequency</a:t>
            </a:r>
          </a:p>
          <a:p>
            <a:r>
              <a:rPr lang="en-US" altLang="en-US"/>
              <a:t>Data handling/reporting</a:t>
            </a:r>
          </a:p>
          <a:p>
            <a:r>
              <a:rPr lang="en-US" altLang="en-US"/>
              <a:t>Chemical dosage determinations</a:t>
            </a:r>
          </a:p>
          <a:p>
            <a:r>
              <a:rPr lang="en-US" altLang="en-US"/>
              <a:t>Filter operation and cleaning</a:t>
            </a:r>
          </a:p>
          <a:p>
            <a:r>
              <a:rPr lang="en-US" altLang="en-US"/>
              <a:t>CT determinations</a:t>
            </a:r>
          </a:p>
          <a:p>
            <a:r>
              <a:rPr lang="en-US" altLang="en-US"/>
              <a:t>Responding to abnormal conditions (emergency response plan)</a:t>
            </a:r>
          </a:p>
          <a:p>
            <a:endParaRPr lang="en-US" alt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3">
            <a:extLst>
              <a:ext uri="{FF2B5EF4-FFF2-40B4-BE49-F238E27FC236}">
                <a16:creationId xmlns:a16="http://schemas.microsoft.com/office/drawing/2014/main" id="{EE52D18C-666C-4184-B3A2-AED9746C7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3213100" cy="480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5A40B4-4471-442C-C5C4-CC773759FDE9}"/>
              </a:ext>
            </a:extLst>
          </p:cNvPr>
          <p:cNvPicPr>
            <a:picLocks noChangeAspect="1"/>
          </p:cNvPicPr>
          <p:nvPr/>
        </p:nvPicPr>
        <p:blipFill>
          <a:blip r:embed="rId3"/>
          <a:stretch>
            <a:fillRect/>
          </a:stretch>
        </p:blipFill>
        <p:spPr>
          <a:xfrm>
            <a:off x="336550" y="1259945"/>
            <a:ext cx="8591550" cy="2375959"/>
          </a:xfrm>
          <a:prstGeom prst="rect">
            <a:avLst/>
          </a:prstGeom>
        </p:spPr>
      </p:pic>
      <p:sp>
        <p:nvSpPr>
          <p:cNvPr id="135172" name="Rectangle 2">
            <a:extLst>
              <a:ext uri="{FF2B5EF4-FFF2-40B4-BE49-F238E27FC236}">
                <a16:creationId xmlns:a16="http://schemas.microsoft.com/office/drawing/2014/main" id="{B662A7E7-CB45-4067-9AE4-3526EE6C79A7}"/>
              </a:ext>
            </a:extLst>
          </p:cNvPr>
          <p:cNvSpPr>
            <a:spLocks noGrp="1" noChangeArrowheads="1"/>
          </p:cNvSpPr>
          <p:nvPr>
            <p:ph type="title"/>
          </p:nvPr>
        </p:nvSpPr>
        <p:spPr>
          <a:xfrm>
            <a:off x="228600" y="0"/>
            <a:ext cx="4572000" cy="914400"/>
          </a:xfrm>
        </p:spPr>
        <p:txBody>
          <a:bodyPr/>
          <a:lstStyle/>
          <a:p>
            <a:pPr eaLnBrk="1" hangingPunct="1"/>
            <a:r>
              <a:rPr lang="en-US" altLang="en-US" sz="2400"/>
              <a:t>Plan Review Information</a:t>
            </a:r>
            <a:br>
              <a:rPr lang="en-US" altLang="en-US" sz="2400"/>
            </a:br>
            <a:endParaRPr lang="en-US" altLang="en-US" sz="2400">
              <a:solidFill>
                <a:srgbClr val="C00000"/>
              </a:solidFill>
            </a:endParaRPr>
          </a:p>
        </p:txBody>
      </p:sp>
      <p:sp>
        <p:nvSpPr>
          <p:cNvPr id="135175" name="TextBox 12">
            <a:extLst>
              <a:ext uri="{FF2B5EF4-FFF2-40B4-BE49-F238E27FC236}">
                <a16:creationId xmlns:a16="http://schemas.microsoft.com/office/drawing/2014/main" id="{96E1510B-884F-4EF7-927E-3C055F95B185}"/>
              </a:ext>
            </a:extLst>
          </p:cNvPr>
          <p:cNvSpPr txBox="1">
            <a:spLocks noChangeArrowheads="1"/>
          </p:cNvSpPr>
          <p:nvPr/>
        </p:nvSpPr>
        <p:spPr bwMode="auto">
          <a:xfrm>
            <a:off x="304800" y="3733800"/>
            <a:ext cx="6705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AutoNum type="arabicPeriod"/>
            </a:pPr>
            <a:r>
              <a:rPr lang="en-US" altLang="en-US" sz="1800">
                <a:solidFill>
                  <a:schemeClr val="tx1"/>
                </a:solidFill>
                <a:latin typeface="Tahoma" panose="020B0604030504040204" pitchFamily="34" charset="0"/>
              </a:rPr>
              <a:t>Project ID and Name</a:t>
            </a:r>
          </a:p>
          <a:p>
            <a:pPr eaLnBrk="1" hangingPunct="1">
              <a:spcBef>
                <a:spcPct val="0"/>
              </a:spcBef>
              <a:buFontTx/>
              <a:buAutoNum type="arabicPeriod"/>
            </a:pPr>
            <a:r>
              <a:rPr lang="en-US" altLang="en-US" sz="1800">
                <a:solidFill>
                  <a:schemeClr val="tx1"/>
                </a:solidFill>
                <a:latin typeface="Tahoma" panose="020B0604030504040204" pitchFamily="34" charset="0"/>
              </a:rPr>
              <a:t>Date Plans Received</a:t>
            </a:r>
          </a:p>
          <a:p>
            <a:pPr eaLnBrk="1" hangingPunct="1">
              <a:spcBef>
                <a:spcPct val="0"/>
              </a:spcBef>
              <a:buFontTx/>
              <a:buAutoNum type="arabicPeriod"/>
            </a:pPr>
            <a:r>
              <a:rPr lang="en-US" altLang="en-US" sz="1800">
                <a:solidFill>
                  <a:schemeClr val="tx1"/>
                </a:solidFill>
                <a:latin typeface="Tahoma" panose="020B0604030504040204" pitchFamily="34" charset="0"/>
              </a:rPr>
              <a:t>Date Preliminary Approval was Granted </a:t>
            </a:r>
          </a:p>
          <a:p>
            <a:pPr eaLnBrk="1" hangingPunct="1">
              <a:spcBef>
                <a:spcPct val="0"/>
              </a:spcBef>
              <a:buFontTx/>
              <a:buNone/>
            </a:pPr>
            <a:r>
              <a:rPr lang="en-US" altLang="en-US" sz="1800">
                <a:solidFill>
                  <a:schemeClr val="tx1"/>
                </a:solidFill>
                <a:latin typeface="Tahoma" panose="020B0604030504040204" pitchFamily="34" charset="0"/>
              </a:rPr>
              <a:t>            (no conditions)</a:t>
            </a:r>
          </a:p>
          <a:p>
            <a:pPr eaLnBrk="1" hangingPunct="1">
              <a:spcBef>
                <a:spcPct val="0"/>
              </a:spcBef>
              <a:buFontTx/>
              <a:buAutoNum type="arabicPeriod" startAt="4"/>
            </a:pPr>
            <a:r>
              <a:rPr lang="en-US" altLang="en-US" sz="1800">
                <a:solidFill>
                  <a:schemeClr val="tx1"/>
                </a:solidFill>
                <a:latin typeface="Tahoma" panose="020B0604030504040204" pitchFamily="34" charset="0"/>
              </a:rPr>
              <a:t>Date Conditional Approval was Granted</a:t>
            </a:r>
          </a:p>
          <a:p>
            <a:pPr eaLnBrk="1" hangingPunct="1">
              <a:spcBef>
                <a:spcPct val="0"/>
              </a:spcBef>
              <a:buFontTx/>
              <a:buNone/>
            </a:pPr>
            <a:r>
              <a:rPr lang="en-US" altLang="en-US" sz="1800">
                <a:solidFill>
                  <a:schemeClr val="tx1"/>
                </a:solidFill>
                <a:latin typeface="Tahoma" panose="020B0604030504040204" pitchFamily="34" charset="0"/>
              </a:rPr>
              <a:t>            (required items not shown on submitted plans)</a:t>
            </a:r>
          </a:p>
          <a:p>
            <a:pPr eaLnBrk="1" hangingPunct="1">
              <a:spcBef>
                <a:spcPct val="0"/>
              </a:spcBef>
              <a:buFontTx/>
              <a:buAutoNum type="arabicPeriod" startAt="5"/>
            </a:pPr>
            <a:r>
              <a:rPr lang="en-US" altLang="en-US" sz="1800">
                <a:solidFill>
                  <a:schemeClr val="tx1"/>
                </a:solidFill>
                <a:latin typeface="Tahoma" panose="020B0604030504040204" pitchFamily="34" charset="0"/>
              </a:rPr>
              <a:t>Date Abandoned (project was not completed)</a:t>
            </a:r>
          </a:p>
          <a:p>
            <a:pPr eaLnBrk="1" hangingPunct="1">
              <a:spcBef>
                <a:spcPct val="0"/>
              </a:spcBef>
              <a:buFontTx/>
              <a:buAutoNum type="arabicPeriod" startAt="5"/>
            </a:pPr>
            <a:r>
              <a:rPr lang="en-US" altLang="en-US" sz="1800">
                <a:solidFill>
                  <a:schemeClr val="tx1"/>
                </a:solidFill>
                <a:latin typeface="Tahoma" panose="020B0604030504040204" pitchFamily="34" charset="0"/>
              </a:rPr>
              <a:t>Final Approval Date (approval for use)</a:t>
            </a:r>
          </a:p>
          <a:p>
            <a:pPr eaLnBrk="1" hangingPunct="1">
              <a:spcBef>
                <a:spcPct val="0"/>
              </a:spcBef>
              <a:buFontTx/>
              <a:buAutoNum type="arabicPeriod" startAt="5"/>
            </a:pPr>
            <a:r>
              <a:rPr lang="en-US" altLang="en-US" sz="1800">
                <a:solidFill>
                  <a:schemeClr val="tx1"/>
                </a:solidFill>
                <a:latin typeface="Tahoma" panose="020B0604030504040204" pitchFamily="34" charset="0"/>
              </a:rPr>
              <a:t>Reviewer (initials of State staff engineer reviewing the plans)</a:t>
            </a:r>
          </a:p>
        </p:txBody>
      </p:sp>
      <p:sp>
        <p:nvSpPr>
          <p:cNvPr id="135176" name="Rectangle 8">
            <a:extLst>
              <a:ext uri="{FF2B5EF4-FFF2-40B4-BE49-F238E27FC236}">
                <a16:creationId xmlns:a16="http://schemas.microsoft.com/office/drawing/2014/main" id="{6883A873-B4B8-4BA5-9F3A-F6C54C2DF959}"/>
              </a:ext>
            </a:extLst>
          </p:cNvPr>
          <p:cNvSpPr>
            <a:spLocks noChangeArrowheads="1"/>
          </p:cNvSpPr>
          <p:nvPr/>
        </p:nvSpPr>
        <p:spPr bwMode="auto">
          <a:xfrm>
            <a:off x="5715000" y="3733800"/>
            <a:ext cx="2819400" cy="685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35177" name="Rectangle 11">
            <a:extLst>
              <a:ext uri="{FF2B5EF4-FFF2-40B4-BE49-F238E27FC236}">
                <a16:creationId xmlns:a16="http://schemas.microsoft.com/office/drawing/2014/main" id="{6724AEDA-1C2C-4E32-847F-569B4CC300B9}"/>
              </a:ext>
            </a:extLst>
          </p:cNvPr>
          <p:cNvSpPr>
            <a:spLocks noChangeArrowheads="1"/>
          </p:cNvSpPr>
          <p:nvPr/>
        </p:nvSpPr>
        <p:spPr bwMode="auto">
          <a:xfrm>
            <a:off x="6670040" y="2001796"/>
            <a:ext cx="876300" cy="322304"/>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3" name="Arrow: Down 2">
            <a:extLst>
              <a:ext uri="{FF2B5EF4-FFF2-40B4-BE49-F238E27FC236}">
                <a16:creationId xmlns:a16="http://schemas.microsoft.com/office/drawing/2014/main" id="{5ACEABD1-19EE-C482-9ABC-602BB1A5707C}"/>
              </a:ext>
            </a:extLst>
          </p:cNvPr>
          <p:cNvSpPr/>
          <p:nvPr/>
        </p:nvSpPr>
        <p:spPr bwMode="auto">
          <a:xfrm flipV="1">
            <a:off x="7321550" y="2362290"/>
            <a:ext cx="224790" cy="127361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3">
            <a:extLst>
              <a:ext uri="{FF2B5EF4-FFF2-40B4-BE49-F238E27FC236}">
                <a16:creationId xmlns:a16="http://schemas.microsoft.com/office/drawing/2014/main" id="{EE52D18C-666C-4184-B3A2-AED9746C7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3213100" cy="480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5A40B4-4471-442C-C5C4-CC773759FDE9}"/>
              </a:ext>
            </a:extLst>
          </p:cNvPr>
          <p:cNvPicPr>
            <a:picLocks noChangeAspect="1"/>
          </p:cNvPicPr>
          <p:nvPr/>
        </p:nvPicPr>
        <p:blipFill>
          <a:blip r:embed="rId3"/>
          <a:stretch>
            <a:fillRect/>
          </a:stretch>
        </p:blipFill>
        <p:spPr>
          <a:xfrm>
            <a:off x="336550" y="1259945"/>
            <a:ext cx="8591550" cy="2375959"/>
          </a:xfrm>
          <a:prstGeom prst="rect">
            <a:avLst/>
          </a:prstGeom>
        </p:spPr>
      </p:pic>
      <p:sp>
        <p:nvSpPr>
          <p:cNvPr id="135172" name="Rectangle 2">
            <a:extLst>
              <a:ext uri="{FF2B5EF4-FFF2-40B4-BE49-F238E27FC236}">
                <a16:creationId xmlns:a16="http://schemas.microsoft.com/office/drawing/2014/main" id="{B662A7E7-CB45-4067-9AE4-3526EE6C79A7}"/>
              </a:ext>
            </a:extLst>
          </p:cNvPr>
          <p:cNvSpPr>
            <a:spLocks noGrp="1" noChangeArrowheads="1"/>
          </p:cNvSpPr>
          <p:nvPr>
            <p:ph type="title"/>
          </p:nvPr>
        </p:nvSpPr>
        <p:spPr>
          <a:xfrm>
            <a:off x="228600" y="0"/>
            <a:ext cx="4572000" cy="914400"/>
          </a:xfrm>
        </p:spPr>
        <p:txBody>
          <a:bodyPr/>
          <a:lstStyle/>
          <a:p>
            <a:pPr eaLnBrk="1" hangingPunct="1"/>
            <a:r>
              <a:rPr lang="en-US" altLang="en-US" sz="2400" dirty="0"/>
              <a:t>Annual Fee</a:t>
            </a:r>
            <a:br>
              <a:rPr lang="en-US" altLang="en-US" sz="2400" dirty="0"/>
            </a:br>
            <a:endParaRPr lang="en-US" altLang="en-US" sz="2400" dirty="0">
              <a:solidFill>
                <a:srgbClr val="C00000"/>
              </a:solidFill>
            </a:endParaRPr>
          </a:p>
        </p:txBody>
      </p:sp>
      <p:sp>
        <p:nvSpPr>
          <p:cNvPr id="135175" name="TextBox 12">
            <a:extLst>
              <a:ext uri="{FF2B5EF4-FFF2-40B4-BE49-F238E27FC236}">
                <a16:creationId xmlns:a16="http://schemas.microsoft.com/office/drawing/2014/main" id="{96E1510B-884F-4EF7-927E-3C055F95B185}"/>
              </a:ext>
            </a:extLst>
          </p:cNvPr>
          <p:cNvSpPr txBox="1">
            <a:spLocks noChangeArrowheads="1"/>
          </p:cNvSpPr>
          <p:nvPr/>
        </p:nvSpPr>
        <p:spPr bwMode="auto">
          <a:xfrm>
            <a:off x="336550" y="3736848"/>
            <a:ext cx="522605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 typeface="+mj-lt"/>
              <a:buAutoNum type="arabicPeriod"/>
            </a:pPr>
            <a:r>
              <a:rPr lang="en-US" altLang="en-US" sz="1800" dirty="0">
                <a:solidFill>
                  <a:schemeClr val="tx1"/>
                </a:solidFill>
                <a:latin typeface="Tahoma" panose="020B0604030504040204" pitchFamily="34" charset="0"/>
              </a:rPr>
              <a:t>Based on system type</a:t>
            </a:r>
          </a:p>
          <a:p>
            <a:pPr eaLnBrk="1" hangingPunct="1">
              <a:spcBef>
                <a:spcPct val="0"/>
              </a:spcBef>
              <a:buFont typeface="+mj-lt"/>
              <a:buAutoNum type="arabicPeriod"/>
            </a:pPr>
            <a:r>
              <a:rPr lang="en-US" altLang="en-US" sz="1800" dirty="0">
                <a:solidFill>
                  <a:schemeClr val="tx1"/>
                </a:solidFill>
                <a:latin typeface="Tahoma" panose="020B0604030504040204" pitchFamily="34" charset="0"/>
              </a:rPr>
              <a:t>Based on # of connections for most systems</a:t>
            </a:r>
          </a:p>
          <a:p>
            <a:pPr eaLnBrk="1" hangingPunct="1">
              <a:spcBef>
                <a:spcPct val="0"/>
              </a:spcBef>
              <a:buFont typeface="+mj-lt"/>
              <a:buAutoNum type="arabicPeriod"/>
            </a:pPr>
            <a:r>
              <a:rPr lang="en-US" altLang="en-US" sz="1800" dirty="0">
                <a:solidFill>
                  <a:schemeClr val="tx1"/>
                </a:solidFill>
                <a:latin typeface="Tahoma" panose="020B0604030504040204" pitchFamily="34" charset="0"/>
              </a:rPr>
              <a:t>Based on population served for wholesale only systems (no direct retail services)</a:t>
            </a:r>
          </a:p>
          <a:p>
            <a:pPr eaLnBrk="1" hangingPunct="1">
              <a:spcBef>
                <a:spcPct val="0"/>
              </a:spcBef>
              <a:buFont typeface="+mj-lt"/>
              <a:buAutoNum type="arabicPeriod"/>
            </a:pPr>
            <a:r>
              <a:rPr lang="en-US" altLang="en-US" sz="1800" dirty="0">
                <a:solidFill>
                  <a:schemeClr val="tx1"/>
                </a:solidFill>
                <a:latin typeface="Tahoma" panose="020B0604030504040204" pitchFamily="34" charset="0"/>
              </a:rPr>
              <a:t>Fee ranges from $75 for Oregon Very Small (OVS) systems to $65,000 for large community systems serving more than 100,000 people</a:t>
            </a:r>
          </a:p>
          <a:p>
            <a:pPr eaLnBrk="1" hangingPunct="1">
              <a:spcBef>
                <a:spcPct val="0"/>
              </a:spcBef>
              <a:buFont typeface="+mj-lt"/>
              <a:buAutoNum type="arabicPeriod"/>
            </a:pPr>
            <a:r>
              <a:rPr lang="en-US" altLang="en-US" sz="1800" dirty="0">
                <a:solidFill>
                  <a:schemeClr val="tx1"/>
                </a:solidFill>
                <a:latin typeface="Tahoma" panose="020B0604030504040204" pitchFamily="34" charset="0"/>
              </a:rPr>
              <a:t>“Pay Now” option to pay online</a:t>
            </a:r>
          </a:p>
        </p:txBody>
      </p:sp>
      <p:sp>
        <p:nvSpPr>
          <p:cNvPr id="135176" name="Rectangle 8">
            <a:extLst>
              <a:ext uri="{FF2B5EF4-FFF2-40B4-BE49-F238E27FC236}">
                <a16:creationId xmlns:a16="http://schemas.microsoft.com/office/drawing/2014/main" id="{6883A873-B4B8-4BA5-9F3A-F6C54C2DF959}"/>
              </a:ext>
            </a:extLst>
          </p:cNvPr>
          <p:cNvSpPr>
            <a:spLocks noChangeArrowheads="1"/>
          </p:cNvSpPr>
          <p:nvPr/>
        </p:nvSpPr>
        <p:spPr bwMode="auto">
          <a:xfrm>
            <a:off x="5715000" y="3733800"/>
            <a:ext cx="2819400" cy="685800"/>
          </a:xfrm>
          <a:prstGeom prst="rect">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135177" name="Rectangle 11">
            <a:extLst>
              <a:ext uri="{FF2B5EF4-FFF2-40B4-BE49-F238E27FC236}">
                <a16:creationId xmlns:a16="http://schemas.microsoft.com/office/drawing/2014/main" id="{6724AEDA-1C2C-4E32-847F-569B4CC300B9}"/>
              </a:ext>
            </a:extLst>
          </p:cNvPr>
          <p:cNvSpPr>
            <a:spLocks noChangeArrowheads="1"/>
          </p:cNvSpPr>
          <p:nvPr/>
        </p:nvSpPr>
        <p:spPr bwMode="auto">
          <a:xfrm>
            <a:off x="7546340" y="2028365"/>
            <a:ext cx="759460" cy="333923"/>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3" name="Arrow: Down 2">
            <a:extLst>
              <a:ext uri="{FF2B5EF4-FFF2-40B4-BE49-F238E27FC236}">
                <a16:creationId xmlns:a16="http://schemas.microsoft.com/office/drawing/2014/main" id="{5ACEABD1-19EE-C482-9ABC-602BB1A5707C}"/>
              </a:ext>
            </a:extLst>
          </p:cNvPr>
          <p:cNvSpPr/>
          <p:nvPr/>
        </p:nvSpPr>
        <p:spPr bwMode="auto">
          <a:xfrm flipV="1">
            <a:off x="7813675" y="2411239"/>
            <a:ext cx="224790" cy="127361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Tree>
    <p:extLst>
      <p:ext uri="{BB962C8B-B14F-4D97-AF65-F5344CB8AC3E}">
        <p14:creationId xmlns:p14="http://schemas.microsoft.com/office/powerpoint/2010/main" val="347224952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3">
            <a:extLst>
              <a:ext uri="{FF2B5EF4-FFF2-40B4-BE49-F238E27FC236}">
                <a16:creationId xmlns:a16="http://schemas.microsoft.com/office/drawing/2014/main" id="{CE6552FB-3F66-44C2-A124-DF905ADDF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28600"/>
            <a:ext cx="3213100" cy="48053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4C9B735-2AB6-38CE-FC5B-A78904C95813}"/>
              </a:ext>
            </a:extLst>
          </p:cNvPr>
          <p:cNvPicPr>
            <a:picLocks noChangeAspect="1"/>
          </p:cNvPicPr>
          <p:nvPr/>
        </p:nvPicPr>
        <p:blipFill>
          <a:blip r:embed="rId3"/>
          <a:stretch>
            <a:fillRect/>
          </a:stretch>
        </p:blipFill>
        <p:spPr>
          <a:xfrm>
            <a:off x="336550" y="1259945"/>
            <a:ext cx="8731250" cy="2375959"/>
          </a:xfrm>
          <a:prstGeom prst="rect">
            <a:avLst/>
          </a:prstGeom>
        </p:spPr>
      </p:pic>
      <p:sp>
        <p:nvSpPr>
          <p:cNvPr id="136196" name="Rectangle 2">
            <a:extLst>
              <a:ext uri="{FF2B5EF4-FFF2-40B4-BE49-F238E27FC236}">
                <a16:creationId xmlns:a16="http://schemas.microsoft.com/office/drawing/2014/main" id="{33F21DFC-A7F8-4939-9C0A-5626DB768A83}"/>
              </a:ext>
            </a:extLst>
          </p:cNvPr>
          <p:cNvSpPr>
            <a:spLocks noGrp="1" noChangeArrowheads="1"/>
          </p:cNvSpPr>
          <p:nvPr>
            <p:ph type="title"/>
          </p:nvPr>
        </p:nvSpPr>
        <p:spPr>
          <a:xfrm>
            <a:off x="228600" y="0"/>
            <a:ext cx="4572000" cy="1295400"/>
          </a:xfrm>
        </p:spPr>
        <p:txBody>
          <a:bodyPr/>
          <a:lstStyle/>
          <a:p>
            <a:pPr eaLnBrk="1" hangingPunct="1"/>
            <a:r>
              <a:rPr lang="en-US" altLang="en-US" sz="2400"/>
              <a:t>System Info &amp;</a:t>
            </a:r>
            <a:br>
              <a:rPr lang="en-US" altLang="en-US" sz="2400"/>
            </a:br>
            <a:r>
              <a:rPr lang="en-US" altLang="en-US" sz="2400"/>
              <a:t>Report For Lenders</a:t>
            </a:r>
          </a:p>
        </p:txBody>
      </p:sp>
      <p:sp>
        <p:nvSpPr>
          <p:cNvPr id="136197" name="TextBox 12">
            <a:extLst>
              <a:ext uri="{FF2B5EF4-FFF2-40B4-BE49-F238E27FC236}">
                <a16:creationId xmlns:a16="http://schemas.microsoft.com/office/drawing/2014/main" id="{DA7EC112-D280-4E3C-B4D5-99B467B4B9A3}"/>
              </a:ext>
            </a:extLst>
          </p:cNvPr>
          <p:cNvSpPr txBox="1">
            <a:spLocks noChangeArrowheads="1"/>
          </p:cNvSpPr>
          <p:nvPr/>
        </p:nvSpPr>
        <p:spPr bwMode="auto">
          <a:xfrm>
            <a:off x="304800" y="3578922"/>
            <a:ext cx="8839200" cy="203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257300">
              <a:spcBef>
                <a:spcPct val="20000"/>
              </a:spcBef>
              <a:buChar char="•"/>
              <a:defRPr sz="2000">
                <a:solidFill>
                  <a:srgbClr val="005595"/>
                </a:solidFill>
                <a:latin typeface="Arial" panose="020B0604020202020204" pitchFamily="34" charset="0"/>
              </a:defRPr>
            </a:lvl3pPr>
            <a:lvl4pPr marL="1714500" indent="-3429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AutoNum type="arabicPeriod"/>
            </a:pPr>
            <a:endParaRPr lang="en-US" altLang="en-US" sz="1800" dirty="0">
              <a:solidFill>
                <a:schemeClr val="tx1"/>
              </a:solidFill>
              <a:latin typeface="Tahoma" panose="020B0604030504040204" pitchFamily="34" charset="0"/>
            </a:endParaRPr>
          </a:p>
          <a:p>
            <a:pPr eaLnBrk="1" hangingPunct="1">
              <a:spcBef>
                <a:spcPct val="0"/>
              </a:spcBef>
              <a:buFontTx/>
              <a:buAutoNum type="arabicPeriod"/>
            </a:pPr>
            <a:r>
              <a:rPr lang="en-US" altLang="en-US" sz="1800" dirty="0">
                <a:solidFill>
                  <a:schemeClr val="tx1"/>
                </a:solidFill>
                <a:latin typeface="Tahoma" panose="020B0604030504040204" pitchFamily="34" charset="0"/>
              </a:rPr>
              <a:t>System Info </a:t>
            </a:r>
          </a:p>
          <a:p>
            <a:pPr lvl="3" eaLnBrk="1" hangingPunct="1">
              <a:spcBef>
                <a:spcPct val="0"/>
              </a:spcBef>
              <a:buFontTx/>
              <a:buNone/>
            </a:pPr>
            <a:r>
              <a:rPr lang="en-US" altLang="en-US" sz="1800" dirty="0">
                <a:solidFill>
                  <a:schemeClr val="tx1"/>
                </a:solidFill>
                <a:latin typeface="Tahoma" panose="020B0604030504040204" pitchFamily="34" charset="0"/>
              </a:rPr>
              <a:t>- Main water system information page (already covered)</a:t>
            </a:r>
          </a:p>
          <a:p>
            <a:pPr eaLnBrk="1" hangingPunct="1">
              <a:spcBef>
                <a:spcPct val="0"/>
              </a:spcBef>
              <a:buFontTx/>
              <a:buNone/>
            </a:pPr>
            <a:endParaRPr lang="en-US" altLang="en-US" sz="1800" dirty="0">
              <a:solidFill>
                <a:schemeClr val="tx1"/>
              </a:solidFill>
              <a:latin typeface="Tahoma" panose="020B0604030504040204" pitchFamily="34" charset="0"/>
            </a:endParaRPr>
          </a:p>
          <a:p>
            <a:pPr eaLnBrk="1" hangingPunct="1">
              <a:spcBef>
                <a:spcPct val="0"/>
              </a:spcBef>
              <a:buFontTx/>
              <a:buAutoNum type="arabicPeriod" startAt="2"/>
            </a:pPr>
            <a:r>
              <a:rPr lang="en-US" altLang="en-US" sz="1800" dirty="0">
                <a:solidFill>
                  <a:schemeClr val="tx1"/>
                </a:solidFill>
                <a:latin typeface="Tahoma" panose="020B0604030504040204" pitchFamily="34" charset="0"/>
              </a:rPr>
              <a:t>Report for Lenders </a:t>
            </a:r>
          </a:p>
          <a:p>
            <a:pPr lvl="2" eaLnBrk="1" hangingPunct="1">
              <a:spcBef>
                <a:spcPct val="0"/>
              </a:spcBef>
              <a:buFontTx/>
              <a:buNone/>
            </a:pPr>
            <a:r>
              <a:rPr lang="en-US" altLang="en-US" sz="1800" dirty="0">
                <a:solidFill>
                  <a:schemeClr val="tx1"/>
                </a:solidFill>
                <a:latin typeface="Tahoma" panose="020B0604030504040204" pitchFamily="34" charset="0"/>
              </a:rPr>
              <a:t>- Provides proof that the water supply is under regulatory oversight</a:t>
            </a:r>
          </a:p>
          <a:p>
            <a:pPr lvl="2" eaLnBrk="1" hangingPunct="1">
              <a:spcBef>
                <a:spcPct val="0"/>
              </a:spcBef>
              <a:buFontTx/>
              <a:buNone/>
            </a:pPr>
            <a:r>
              <a:rPr lang="en-US" altLang="en-US" sz="1800" dirty="0">
                <a:solidFill>
                  <a:schemeClr val="tx1"/>
                </a:solidFill>
                <a:latin typeface="Tahoma" panose="020B0604030504040204" pitchFamily="34" charset="0"/>
              </a:rPr>
              <a:t>- Satisfies lending institutions</a:t>
            </a:r>
          </a:p>
        </p:txBody>
      </p:sp>
      <p:sp>
        <p:nvSpPr>
          <p:cNvPr id="136199" name="Rectangle 9">
            <a:extLst>
              <a:ext uri="{FF2B5EF4-FFF2-40B4-BE49-F238E27FC236}">
                <a16:creationId xmlns:a16="http://schemas.microsoft.com/office/drawing/2014/main" id="{636EFC29-A2F2-4993-9CDD-0227AF5E1EC0}"/>
              </a:ext>
            </a:extLst>
          </p:cNvPr>
          <p:cNvSpPr>
            <a:spLocks noChangeArrowheads="1"/>
          </p:cNvSpPr>
          <p:nvPr/>
        </p:nvSpPr>
        <p:spPr bwMode="auto">
          <a:xfrm>
            <a:off x="342646" y="1714499"/>
            <a:ext cx="1981200" cy="279930"/>
          </a:xfrm>
          <a:prstGeom prst="rect">
            <a:avLst/>
          </a:prstGeom>
          <a:solidFill>
            <a:srgbClr val="FF0000">
              <a:alpha val="14902"/>
            </a:srgbClr>
          </a:solidFill>
          <a:ln w="25400" algn="ctr">
            <a:solidFill>
              <a:srgbClr val="FF0000"/>
            </a:solidFill>
            <a:round/>
            <a:headEnd/>
            <a:tailEnd/>
          </a:ln>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984D3438-03B0-4C4B-B51A-04C2ACDBC0E7}"/>
              </a:ext>
            </a:extLst>
          </p:cNvPr>
          <p:cNvSpPr>
            <a:spLocks noGrp="1" noChangeArrowheads="1"/>
          </p:cNvSpPr>
          <p:nvPr>
            <p:ph type="title"/>
          </p:nvPr>
        </p:nvSpPr>
        <p:spPr>
          <a:xfrm>
            <a:off x="457200" y="0"/>
            <a:ext cx="8229600" cy="1219200"/>
          </a:xfrm>
        </p:spPr>
        <p:txBody>
          <a:bodyPr/>
          <a:lstStyle/>
          <a:p>
            <a:pPr algn="ctr" eaLnBrk="1" hangingPunct="1"/>
            <a:r>
              <a:rPr lang="en-US" altLang="en-US" dirty="0"/>
              <a:t>Information Available Online</a:t>
            </a:r>
          </a:p>
        </p:txBody>
      </p:sp>
      <p:sp>
        <p:nvSpPr>
          <p:cNvPr id="120835" name="Rectangle 3">
            <a:extLst>
              <a:ext uri="{FF2B5EF4-FFF2-40B4-BE49-F238E27FC236}">
                <a16:creationId xmlns:a16="http://schemas.microsoft.com/office/drawing/2014/main" id="{6FB41FF7-3546-4316-A09D-D2A48081E056}"/>
              </a:ext>
            </a:extLst>
          </p:cNvPr>
          <p:cNvSpPr>
            <a:spLocks noGrp="1" noChangeArrowheads="1"/>
          </p:cNvSpPr>
          <p:nvPr>
            <p:ph idx="1"/>
          </p:nvPr>
        </p:nvSpPr>
        <p:spPr>
          <a:xfrm>
            <a:off x="0" y="1066800"/>
            <a:ext cx="8229600" cy="533400"/>
          </a:xfrm>
        </p:spPr>
        <p:txBody>
          <a:bodyPr/>
          <a:lstStyle/>
          <a:p>
            <a:pPr lvl="1" eaLnBrk="1" hangingPunct="1">
              <a:buFontTx/>
              <a:buNone/>
            </a:pPr>
            <a:r>
              <a:rPr lang="en-US" altLang="en-US" dirty="0">
                <a:hlinkClick r:id="rId2"/>
              </a:rPr>
              <a:t>www.healthoregon.org/dws/</a:t>
            </a:r>
            <a:r>
              <a:rPr lang="en-US" altLang="en-US" dirty="0"/>
              <a:t> </a:t>
            </a:r>
          </a:p>
          <a:p>
            <a:pPr lvl="1" eaLnBrk="1" hangingPunct="1">
              <a:buFontTx/>
              <a:buNone/>
            </a:pPr>
            <a:r>
              <a:rPr lang="en-US" altLang="en-US" dirty="0">
                <a:hlinkClick r:id="rId3"/>
              </a:rPr>
              <a:t>https://yourwater.oregon.gov/</a:t>
            </a:r>
            <a:endParaRPr lang="en-US" altLang="en-US" dirty="0"/>
          </a:p>
          <a:p>
            <a:pPr lvl="1" eaLnBrk="1" hangingPunct="1">
              <a:buFontTx/>
              <a:buNone/>
            </a:pPr>
            <a:endParaRPr lang="en-US" altLang="en-US" dirty="0"/>
          </a:p>
          <a:p>
            <a:pPr eaLnBrk="1" hangingPunct="1">
              <a:buFontTx/>
              <a:buNone/>
            </a:pPr>
            <a:endParaRPr lang="en-US" altLang="en-US" dirty="0"/>
          </a:p>
          <a:p>
            <a:pPr lvl="1" eaLnBrk="1" hangingPunct="1"/>
            <a:endParaRPr lang="en-US" altLang="en-US" dirty="0"/>
          </a:p>
        </p:txBody>
      </p:sp>
      <p:pic>
        <p:nvPicPr>
          <p:cNvPr id="2" name="Picture 1">
            <a:extLst>
              <a:ext uri="{FF2B5EF4-FFF2-40B4-BE49-F238E27FC236}">
                <a16:creationId xmlns:a16="http://schemas.microsoft.com/office/drawing/2014/main" id="{A961357E-763C-5EDD-2D54-116C07F8D42D}"/>
              </a:ext>
            </a:extLst>
          </p:cNvPr>
          <p:cNvPicPr>
            <a:picLocks noChangeAspect="1"/>
          </p:cNvPicPr>
          <p:nvPr/>
        </p:nvPicPr>
        <p:blipFill>
          <a:blip r:embed="rId4"/>
          <a:stretch>
            <a:fillRect/>
          </a:stretch>
        </p:blipFill>
        <p:spPr>
          <a:xfrm>
            <a:off x="457200" y="1600758"/>
            <a:ext cx="6248400" cy="4787645"/>
          </a:xfrm>
          <a:prstGeom prst="rect">
            <a:avLst/>
          </a:prstGeom>
          <a:ln>
            <a:solidFill>
              <a:schemeClr val="accent1"/>
            </a:solidFill>
          </a:ln>
        </p:spPr>
      </p:pic>
    </p:spTree>
    <p:extLst>
      <p:ext uri="{BB962C8B-B14F-4D97-AF65-F5344CB8AC3E}">
        <p14:creationId xmlns:p14="http://schemas.microsoft.com/office/powerpoint/2010/main" val="28407559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93E3-43BD-4923-8996-E803FFEDB0E6}"/>
              </a:ext>
            </a:extLst>
          </p:cNvPr>
          <p:cNvSpPr>
            <a:spLocks noGrp="1"/>
          </p:cNvSpPr>
          <p:nvPr>
            <p:ph type="title"/>
          </p:nvPr>
        </p:nvSpPr>
        <p:spPr/>
        <p:txBody>
          <a:bodyPr/>
          <a:lstStyle/>
          <a:p>
            <a:r>
              <a:rPr lang="en-US" dirty="0"/>
              <a:t>End of Part 2</a:t>
            </a:r>
          </a:p>
        </p:txBody>
      </p:sp>
      <p:sp>
        <p:nvSpPr>
          <p:cNvPr id="3" name="Content Placeholder 2">
            <a:extLst>
              <a:ext uri="{FF2B5EF4-FFF2-40B4-BE49-F238E27FC236}">
                <a16:creationId xmlns:a16="http://schemas.microsoft.com/office/drawing/2014/main" id="{04A5E340-54F9-4461-96CD-BD1468DCC43D}"/>
              </a:ext>
            </a:extLst>
          </p:cNvPr>
          <p:cNvSpPr>
            <a:spLocks noGrp="1"/>
          </p:cNvSpPr>
          <p:nvPr>
            <p:ph idx="1"/>
          </p:nvPr>
        </p:nvSpPr>
        <p:spPr/>
        <p:txBody>
          <a:bodyPr/>
          <a:lstStyle/>
          <a:p>
            <a:r>
              <a:rPr lang="en-US" sz="2800" dirty="0"/>
              <a:t>Complete the application for all 6 contact hours online at: </a:t>
            </a:r>
            <a:r>
              <a:rPr lang="en-US" sz="2800" dirty="0">
                <a:hlinkClick r:id="rId2"/>
              </a:rPr>
              <a:t>https://www.oregon.gov/oha/PH/HEALTHYENVIRONMENTS/DRINKINGWATER/OPERATIONS/TREATMENT/Pages/sw-essentials.aspx</a:t>
            </a:r>
            <a:r>
              <a:rPr lang="en-US" sz="2800" dirty="0"/>
              <a:t> </a:t>
            </a:r>
          </a:p>
          <a:p>
            <a:r>
              <a:rPr lang="en-US" sz="2800" dirty="0"/>
              <a:t>The link to attend more trainings is online under “Free Training Resources” at </a:t>
            </a:r>
            <a:r>
              <a:rPr lang="en-US" sz="2800" dirty="0">
                <a:hlinkClick r:id="rId3"/>
              </a:rPr>
              <a:t>www.healthoregon.org/swt</a:t>
            </a:r>
            <a:endParaRPr lang="en-US" sz="2800" dirty="0"/>
          </a:p>
          <a:p>
            <a:r>
              <a:rPr lang="en-US" sz="2800" dirty="0"/>
              <a:t>E-mail questions to: </a:t>
            </a:r>
            <a:r>
              <a:rPr lang="en-US" sz="2800" u="sng" dirty="0">
                <a:hlinkClick r:id="rId4"/>
              </a:rPr>
              <a:t>DWS.SurfaceWater@odhsoha.oregon.gov</a:t>
            </a:r>
            <a:endParaRPr lang="en-US" sz="2800" u="sng" dirty="0"/>
          </a:p>
          <a:p>
            <a:endParaRPr lang="en-US" dirty="0"/>
          </a:p>
          <a:p>
            <a:endParaRPr lang="en-US" dirty="0"/>
          </a:p>
          <a:p>
            <a:endParaRPr lang="en-US" dirty="0"/>
          </a:p>
        </p:txBody>
      </p:sp>
    </p:spTree>
    <p:extLst>
      <p:ext uri="{BB962C8B-B14F-4D97-AF65-F5344CB8AC3E}">
        <p14:creationId xmlns:p14="http://schemas.microsoft.com/office/powerpoint/2010/main" val="27069720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F49B927-0586-43CB-B019-04723355DF2D}"/>
              </a:ext>
            </a:extLst>
          </p:cNvPr>
          <p:cNvSpPr>
            <a:spLocks noGrp="1" noChangeArrowheads="1"/>
          </p:cNvSpPr>
          <p:nvPr>
            <p:ph type="title"/>
          </p:nvPr>
        </p:nvSpPr>
        <p:spPr/>
        <p:txBody>
          <a:bodyPr/>
          <a:lstStyle/>
          <a:p>
            <a:pPr algn="ctr" eaLnBrk="1" hangingPunct="1"/>
            <a:r>
              <a:rPr lang="en-US" altLang="en-US" dirty="0"/>
              <a:t>QUESTIONS?</a:t>
            </a:r>
          </a:p>
        </p:txBody>
      </p:sp>
      <p:sp>
        <p:nvSpPr>
          <p:cNvPr id="118787" name="Rectangle 3">
            <a:extLst>
              <a:ext uri="{FF2B5EF4-FFF2-40B4-BE49-F238E27FC236}">
                <a16:creationId xmlns:a16="http://schemas.microsoft.com/office/drawing/2014/main" id="{0202456C-7DCC-4E24-AD97-FBF2C84152A9}"/>
              </a:ext>
            </a:extLst>
          </p:cNvPr>
          <p:cNvSpPr>
            <a:spLocks noGrp="1" noChangeArrowheads="1"/>
          </p:cNvSpPr>
          <p:nvPr>
            <p:ph idx="1"/>
          </p:nvPr>
        </p:nvSpPr>
        <p:spPr/>
        <p:txBody>
          <a:bodyPr/>
          <a:lstStyle/>
          <a:p>
            <a:pPr eaLnBrk="1" hangingPunct="1"/>
            <a:r>
              <a:rPr lang="en-US" dirty="0"/>
              <a:t>E-mail questions to: </a:t>
            </a:r>
            <a:r>
              <a:rPr lang="en-US" u="sng" dirty="0">
                <a:hlinkClick r:id="rId3"/>
              </a:rPr>
              <a:t>DWS.SurfaceWater@odhsoha.oregon.gov</a:t>
            </a:r>
            <a:endParaRPr lang="en-US" u="sng" dirty="0"/>
          </a:p>
          <a:p>
            <a:pPr eaLnBrk="1" hangingPunct="1"/>
            <a:endParaRPr lang="en-US" altLang="en-US" dirty="0"/>
          </a:p>
          <a:p>
            <a:pPr eaLnBrk="1" hangingPunct="1"/>
            <a:r>
              <a:rPr lang="en-US" altLang="en-US" dirty="0"/>
              <a:t>Call your technical services contact at the State.</a:t>
            </a:r>
          </a:p>
          <a:p>
            <a:pPr eaLnBrk="1" hangingPunct="1">
              <a:buFontTx/>
              <a:buNone/>
            </a:pPr>
            <a:endParaRPr lang="en-US" altLang="en-US" dirty="0"/>
          </a:p>
          <a:p>
            <a:pPr eaLnBrk="1" hangingPunct="1"/>
            <a:r>
              <a:rPr lang="en-US" altLang="en-US" dirty="0"/>
              <a:t>State Drinking Water Services</a:t>
            </a:r>
          </a:p>
          <a:p>
            <a:pPr lvl="1" eaLnBrk="1" hangingPunct="1"/>
            <a:r>
              <a:rPr lang="en-US" altLang="en-US" dirty="0"/>
              <a:t>General Info: (971) 673-0405</a:t>
            </a:r>
          </a:p>
          <a:p>
            <a:pPr eaLnBrk="1" hangingPunct="1">
              <a:buFontTx/>
              <a:buNone/>
            </a:pPr>
            <a:endParaRPr lang="en-US" altLang="en-US" dirty="0"/>
          </a:p>
          <a:p>
            <a:pPr eaLnBrk="1" hangingPunct="1">
              <a:buFontTx/>
              <a:buNone/>
            </a:pPr>
            <a:endParaRPr lang="en-US" altLang="en-US" dirty="0"/>
          </a:p>
          <a:p>
            <a:pPr lvl="1" eaLnBrk="1" hangingPunct="1"/>
            <a:endParaRPr lang="en-US" altLang="en-US" dirty="0"/>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CF49B927-0586-43CB-B019-04723355DF2D}"/>
              </a:ext>
            </a:extLst>
          </p:cNvPr>
          <p:cNvSpPr>
            <a:spLocks noGrp="1" noChangeArrowheads="1"/>
          </p:cNvSpPr>
          <p:nvPr>
            <p:ph type="title"/>
          </p:nvPr>
        </p:nvSpPr>
        <p:spPr/>
        <p:txBody>
          <a:bodyPr/>
          <a:lstStyle/>
          <a:p>
            <a:pPr algn="ctr" eaLnBrk="1" hangingPunct="1"/>
            <a:r>
              <a:rPr lang="en-US" altLang="en-US" dirty="0"/>
              <a:t>Thank you!</a:t>
            </a:r>
          </a:p>
        </p:txBody>
      </p:sp>
      <p:sp>
        <p:nvSpPr>
          <p:cNvPr id="2" name="Content Placeholder 1">
            <a:extLst>
              <a:ext uri="{FF2B5EF4-FFF2-40B4-BE49-F238E27FC236}">
                <a16:creationId xmlns:a16="http://schemas.microsoft.com/office/drawing/2014/main" id="{DB7C6F6A-A7C6-41FF-84B2-B4A0DE5279E0}"/>
              </a:ext>
            </a:extLst>
          </p:cNvPr>
          <p:cNvSpPr>
            <a:spLocks noGrp="1"/>
          </p:cNvSpPr>
          <p:nvPr>
            <p:ph idx="1"/>
          </p:nvPr>
        </p:nvSpPr>
        <p:spPr/>
        <p:txBody>
          <a:bodyPr/>
          <a:lstStyle/>
          <a:p>
            <a:r>
              <a:rPr lang="en-US" dirty="0"/>
              <a:t>Please provide any feedback you have in the chat for this training.</a:t>
            </a:r>
          </a:p>
          <a:p>
            <a:endParaRPr lang="en-US" dirty="0"/>
          </a:p>
        </p:txBody>
      </p:sp>
    </p:spTree>
    <p:extLst>
      <p:ext uri="{BB962C8B-B14F-4D97-AF65-F5344CB8AC3E}">
        <p14:creationId xmlns:p14="http://schemas.microsoft.com/office/powerpoint/2010/main" val="1845403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07180E9-8380-4333-B346-DCF1A856FF02}"/>
              </a:ext>
            </a:extLst>
          </p:cNvPr>
          <p:cNvSpPr>
            <a:spLocks noGrp="1" noChangeArrowheads="1"/>
          </p:cNvSpPr>
          <p:nvPr>
            <p:ph type="title"/>
          </p:nvPr>
        </p:nvSpPr>
        <p:spPr>
          <a:xfrm>
            <a:off x="457200" y="685800"/>
            <a:ext cx="8229600" cy="1143000"/>
          </a:xfrm>
        </p:spPr>
        <p:txBody>
          <a:bodyPr/>
          <a:lstStyle/>
          <a:p>
            <a:pPr algn="ctr"/>
            <a:r>
              <a:rPr lang="en-US" altLang="en-US" dirty="0"/>
              <a:t>REPORTING REQUIREMENTS</a:t>
            </a:r>
            <a:br>
              <a:rPr lang="en-US" altLang="en-US" dirty="0"/>
            </a:br>
            <a:br>
              <a:rPr lang="en-US" altLang="en-US" dirty="0"/>
            </a:br>
            <a:r>
              <a:rPr lang="en-US" altLang="en-US" dirty="0"/>
              <a:t>(Part 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83530996-9451-46BE-8768-AB96CF17C664}"/>
              </a:ext>
            </a:extLst>
          </p:cNvPr>
          <p:cNvSpPr>
            <a:spLocks noGrp="1" noChangeArrowheads="1"/>
          </p:cNvSpPr>
          <p:nvPr>
            <p:ph type="title"/>
          </p:nvPr>
        </p:nvSpPr>
        <p:spPr>
          <a:xfrm>
            <a:off x="533400" y="304800"/>
            <a:ext cx="8229600" cy="1143000"/>
          </a:xfrm>
        </p:spPr>
        <p:txBody>
          <a:bodyPr/>
          <a:lstStyle/>
          <a:p>
            <a:r>
              <a:rPr lang="en-US" altLang="en-US"/>
              <a:t>Overview</a:t>
            </a:r>
          </a:p>
        </p:txBody>
      </p:sp>
      <p:sp>
        <p:nvSpPr>
          <p:cNvPr id="7171" name="Content Placeholder 2">
            <a:extLst>
              <a:ext uri="{FF2B5EF4-FFF2-40B4-BE49-F238E27FC236}">
                <a16:creationId xmlns:a16="http://schemas.microsoft.com/office/drawing/2014/main" id="{24DD7934-E107-430C-AA61-9F5ABC4F7868}"/>
              </a:ext>
            </a:extLst>
          </p:cNvPr>
          <p:cNvSpPr>
            <a:spLocks noGrp="1" noChangeArrowheads="1"/>
          </p:cNvSpPr>
          <p:nvPr>
            <p:ph idx="1"/>
          </p:nvPr>
        </p:nvSpPr>
        <p:spPr/>
        <p:txBody>
          <a:bodyPr/>
          <a:lstStyle/>
          <a:p>
            <a:r>
              <a:rPr lang="en-US" altLang="en-US"/>
              <a:t>How to fill out the monthly SWTR operating reports</a:t>
            </a:r>
          </a:p>
          <a:p>
            <a:pPr lvl="1"/>
            <a:r>
              <a:rPr lang="en-US" altLang="en-US"/>
              <a:t>How often to record turbidities</a:t>
            </a:r>
          </a:p>
          <a:p>
            <a:pPr lvl="1"/>
            <a:r>
              <a:rPr lang="en-US" altLang="en-US"/>
              <a:t>Highest turbidity of the day</a:t>
            </a:r>
          </a:p>
          <a:p>
            <a:pPr lvl="1"/>
            <a:r>
              <a:rPr lang="en-US" altLang="en-US"/>
              <a:t>Peak hourly demand flow</a:t>
            </a:r>
          </a:p>
          <a:p>
            <a:pPr lvl="1"/>
            <a:r>
              <a:rPr lang="en-US" altLang="en-US"/>
              <a:t>CT calculations</a:t>
            </a:r>
          </a:p>
          <a:p>
            <a:r>
              <a:rPr lang="en-US" altLang="en-US"/>
              <a:t>Common mistakes</a:t>
            </a:r>
          </a:p>
          <a:p>
            <a:r>
              <a:rPr lang="en-US" altLang="en-US"/>
              <a:t>What to do when things go wrong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C479E00-6838-4F2C-AD27-1AB098A57306}"/>
              </a:ext>
            </a:extLst>
          </p:cNvPr>
          <p:cNvSpPr>
            <a:spLocks noGrp="1" noChangeArrowheads="1"/>
          </p:cNvSpPr>
          <p:nvPr>
            <p:ph type="title"/>
          </p:nvPr>
        </p:nvSpPr>
        <p:spPr/>
        <p:txBody>
          <a:bodyPr/>
          <a:lstStyle/>
          <a:p>
            <a:pPr eaLnBrk="1" hangingPunct="1"/>
            <a:r>
              <a:rPr lang="en-US" altLang="en-US"/>
              <a:t>How to fill out the monthly SWTR reports</a:t>
            </a:r>
          </a:p>
        </p:txBody>
      </p:sp>
      <p:sp>
        <p:nvSpPr>
          <p:cNvPr id="8195" name="Rectangle 3">
            <a:extLst>
              <a:ext uri="{FF2B5EF4-FFF2-40B4-BE49-F238E27FC236}">
                <a16:creationId xmlns:a16="http://schemas.microsoft.com/office/drawing/2014/main" id="{D949D276-D4AA-4FF0-9EC9-B68BA01A44D3}"/>
              </a:ext>
            </a:extLst>
          </p:cNvPr>
          <p:cNvSpPr>
            <a:spLocks noGrp="1" noChangeArrowheads="1"/>
          </p:cNvSpPr>
          <p:nvPr>
            <p:ph idx="1"/>
          </p:nvPr>
        </p:nvSpPr>
        <p:spPr/>
        <p:txBody>
          <a:bodyPr/>
          <a:lstStyle/>
          <a:p>
            <a:pPr eaLnBrk="1" hangingPunct="1">
              <a:lnSpc>
                <a:spcPct val="90000"/>
              </a:lnSpc>
            </a:pPr>
            <a:r>
              <a:rPr lang="en-US" altLang="en-US"/>
              <a:t>There are 4 forms:</a:t>
            </a:r>
          </a:p>
          <a:p>
            <a:pPr lvl="1" eaLnBrk="1" hangingPunct="1">
              <a:lnSpc>
                <a:spcPct val="90000"/>
              </a:lnSpc>
            </a:pPr>
            <a:r>
              <a:rPr lang="en-US" altLang="en-US"/>
              <a:t>Conventional/Direct</a:t>
            </a:r>
          </a:p>
          <a:p>
            <a:pPr lvl="1" eaLnBrk="1" hangingPunct="1">
              <a:lnSpc>
                <a:spcPct val="90000"/>
              </a:lnSpc>
            </a:pPr>
            <a:r>
              <a:rPr lang="en-US" altLang="en-US"/>
              <a:t>Slow Sand / Membrane / DE / Unfiltered</a:t>
            </a:r>
          </a:p>
          <a:p>
            <a:pPr lvl="1" eaLnBrk="1" hangingPunct="1">
              <a:lnSpc>
                <a:spcPct val="90000"/>
              </a:lnSpc>
            </a:pPr>
            <a:r>
              <a:rPr lang="en-US" altLang="en-US"/>
              <a:t>Cartridge</a:t>
            </a:r>
          </a:p>
          <a:p>
            <a:pPr lvl="1" eaLnBrk="1" hangingPunct="1">
              <a:lnSpc>
                <a:spcPct val="90000"/>
              </a:lnSpc>
            </a:pPr>
            <a:r>
              <a:rPr lang="en-US" altLang="en-US"/>
              <a:t>UV (if used for </a:t>
            </a:r>
            <a:r>
              <a:rPr lang="en-US" altLang="en-US" i="1"/>
              <a:t>Giardia</a:t>
            </a:r>
            <a:r>
              <a:rPr lang="en-US" altLang="en-US"/>
              <a:t> credit)</a:t>
            </a:r>
          </a:p>
          <a:p>
            <a:pPr eaLnBrk="1" hangingPunct="1">
              <a:lnSpc>
                <a:spcPct val="90000"/>
              </a:lnSpc>
            </a:pPr>
            <a:r>
              <a:rPr lang="en-US" altLang="en-US"/>
              <a:t>Must use correct form because each has questions that must be answered that are specific to the filtration type</a:t>
            </a:r>
          </a:p>
          <a:p>
            <a:pPr lvl="1" eaLnBrk="1" hangingPunct="1">
              <a:lnSpc>
                <a:spcPct val="90000"/>
              </a:lnSpc>
            </a:pP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8F41E25-3D23-4986-A534-C7A48B12D997}"/>
              </a:ext>
            </a:extLst>
          </p:cNvPr>
          <p:cNvSpPr>
            <a:spLocks noGrp="1" noChangeArrowheads="1"/>
          </p:cNvSpPr>
          <p:nvPr>
            <p:ph type="title"/>
          </p:nvPr>
        </p:nvSpPr>
        <p:spPr/>
        <p:txBody>
          <a:bodyPr/>
          <a:lstStyle/>
          <a:p>
            <a:pPr eaLnBrk="1" hangingPunct="1"/>
            <a:r>
              <a:rPr lang="en-US" altLang="en-US"/>
              <a:t>How to fill out the monthly SWTR reports</a:t>
            </a:r>
          </a:p>
        </p:txBody>
      </p:sp>
      <p:sp>
        <p:nvSpPr>
          <p:cNvPr id="10243" name="Rectangle 3">
            <a:extLst>
              <a:ext uri="{FF2B5EF4-FFF2-40B4-BE49-F238E27FC236}">
                <a16:creationId xmlns:a16="http://schemas.microsoft.com/office/drawing/2014/main" id="{4C599C17-45A5-4A03-B2E0-53BF0798D394}"/>
              </a:ext>
            </a:extLst>
          </p:cNvPr>
          <p:cNvSpPr>
            <a:spLocks noGrp="1" noChangeArrowheads="1"/>
          </p:cNvSpPr>
          <p:nvPr>
            <p:ph idx="1"/>
          </p:nvPr>
        </p:nvSpPr>
        <p:spPr/>
        <p:txBody>
          <a:bodyPr/>
          <a:lstStyle/>
          <a:p>
            <a:pPr eaLnBrk="1" hangingPunct="1">
              <a:lnSpc>
                <a:spcPct val="90000"/>
              </a:lnSpc>
              <a:buFontTx/>
              <a:buNone/>
            </a:pPr>
            <a:r>
              <a:rPr lang="en-US" altLang="en-US"/>
              <a:t>Forms have places to report:</a:t>
            </a:r>
          </a:p>
          <a:p>
            <a:pPr eaLnBrk="1" hangingPunct="1">
              <a:lnSpc>
                <a:spcPct val="90000"/>
              </a:lnSpc>
            </a:pPr>
            <a:r>
              <a:rPr lang="en-US" altLang="en-US"/>
              <a:t>Turbidity</a:t>
            </a:r>
          </a:p>
          <a:p>
            <a:pPr eaLnBrk="1" hangingPunct="1">
              <a:lnSpc>
                <a:spcPct val="90000"/>
              </a:lnSpc>
            </a:pPr>
            <a:r>
              <a:rPr lang="en-US" altLang="en-US"/>
              <a:t>Peak Hourly Flow</a:t>
            </a:r>
          </a:p>
          <a:p>
            <a:pPr eaLnBrk="1" hangingPunct="1">
              <a:lnSpc>
                <a:spcPct val="90000"/>
              </a:lnSpc>
            </a:pPr>
            <a:r>
              <a:rPr lang="en-US" altLang="en-US"/>
              <a:t>CT calculations</a:t>
            </a:r>
          </a:p>
          <a:p>
            <a:pPr eaLnBrk="1" hangingPunct="1">
              <a:lnSpc>
                <a:spcPct val="90000"/>
              </a:lnSpc>
            </a:pPr>
            <a:r>
              <a:rPr lang="en-US" altLang="en-US"/>
              <a:t>Log inactivation requirement (0.5 or 1.0-log, CF/DF only)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946D484C-B74F-4132-A77D-222E902DDEA7}"/>
              </a:ext>
            </a:extLst>
          </p:cNvPr>
          <p:cNvSpPr>
            <a:spLocks noGrp="1" noChangeArrowheads="1"/>
          </p:cNvSpPr>
          <p:nvPr>
            <p:ph type="title"/>
          </p:nvPr>
        </p:nvSpPr>
        <p:spPr/>
        <p:txBody>
          <a:bodyPr/>
          <a:lstStyle/>
          <a:p>
            <a:r>
              <a:rPr lang="en-US" altLang="en-US"/>
              <a:t>Turbidity</a:t>
            </a:r>
          </a:p>
        </p:txBody>
      </p:sp>
      <p:sp>
        <p:nvSpPr>
          <p:cNvPr id="11267" name="Content Placeholder 4">
            <a:extLst>
              <a:ext uri="{FF2B5EF4-FFF2-40B4-BE49-F238E27FC236}">
                <a16:creationId xmlns:a16="http://schemas.microsoft.com/office/drawing/2014/main" id="{3337D3FF-3C99-4453-A208-1A01717448FE}"/>
              </a:ext>
            </a:extLst>
          </p:cNvPr>
          <p:cNvSpPr>
            <a:spLocks noGrp="1" noChangeArrowheads="1"/>
          </p:cNvSpPr>
          <p:nvPr>
            <p:ph idx="1"/>
          </p:nvPr>
        </p:nvSpPr>
        <p:spPr/>
        <p:txBody>
          <a:bodyPr/>
          <a:lstStyle/>
          <a:p>
            <a:r>
              <a:rPr lang="en-US" altLang="en-US"/>
              <a:t>Record how often?</a:t>
            </a:r>
          </a:p>
          <a:p>
            <a:pPr lvl="1"/>
            <a:r>
              <a:rPr lang="en-US" altLang="en-US" sz="2800"/>
              <a:t>Conventional and direct: every 4 hours</a:t>
            </a:r>
          </a:p>
          <a:p>
            <a:pPr lvl="1"/>
            <a:r>
              <a:rPr lang="en-US" altLang="en-US" sz="2800"/>
              <a:t>SSF, DE &amp; Alternative: daily</a:t>
            </a:r>
          </a:p>
          <a:p>
            <a:r>
              <a:rPr lang="en-US" altLang="en-US"/>
              <a:t>Report CFE turbidities</a:t>
            </a:r>
          </a:p>
          <a:p>
            <a:r>
              <a:rPr lang="en-US" altLang="en-US"/>
              <a:t>Answer questions about IFEs</a:t>
            </a:r>
          </a:p>
          <a:p>
            <a:r>
              <a:rPr lang="en-US" altLang="en-US"/>
              <a:t>Highest turbidity of the day (can be between the 4 hour readings)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0B372E9-8FF6-401C-9555-64D8F274DE47}"/>
              </a:ext>
            </a:extLst>
          </p:cNvPr>
          <p:cNvSpPr>
            <a:spLocks noGrp="1" noChangeArrowheads="1"/>
          </p:cNvSpPr>
          <p:nvPr>
            <p:ph type="title"/>
          </p:nvPr>
        </p:nvSpPr>
        <p:spPr/>
        <p:txBody>
          <a:bodyPr/>
          <a:lstStyle/>
          <a:p>
            <a:pPr eaLnBrk="1" hangingPunct="1"/>
            <a:r>
              <a:rPr lang="en-US" altLang="en-US" dirty="0"/>
              <a:t>Overview </a:t>
            </a:r>
            <a:r>
              <a:rPr lang="en-US" altLang="en-US"/>
              <a:t>of Course:</a:t>
            </a:r>
            <a:endParaRPr lang="en-US" altLang="en-US" dirty="0"/>
          </a:p>
        </p:txBody>
      </p:sp>
      <p:sp>
        <p:nvSpPr>
          <p:cNvPr id="8195" name="Rectangle 3">
            <a:extLst>
              <a:ext uri="{FF2B5EF4-FFF2-40B4-BE49-F238E27FC236}">
                <a16:creationId xmlns:a16="http://schemas.microsoft.com/office/drawing/2014/main" id="{E099AB1C-54DE-4564-9F90-6D36E1B2FD88}"/>
              </a:ext>
            </a:extLst>
          </p:cNvPr>
          <p:cNvSpPr>
            <a:spLocks noGrp="1" noChangeArrowheads="1"/>
          </p:cNvSpPr>
          <p:nvPr>
            <p:ph idx="1"/>
          </p:nvPr>
        </p:nvSpPr>
        <p:spPr>
          <a:xfrm>
            <a:off x="457200" y="1524000"/>
            <a:ext cx="8229600" cy="4191000"/>
          </a:xfrm>
        </p:spPr>
        <p:txBody>
          <a:bodyPr/>
          <a:lstStyle/>
          <a:p>
            <a:pPr marL="0" indent="0" eaLnBrk="1" hangingPunct="1">
              <a:lnSpc>
                <a:spcPct val="90000"/>
              </a:lnSpc>
              <a:buNone/>
            </a:pPr>
            <a:r>
              <a:rPr lang="en-US" altLang="en-US" sz="2400" dirty="0"/>
              <a:t>Part 1:</a:t>
            </a:r>
          </a:p>
          <a:p>
            <a:pPr eaLnBrk="1" hangingPunct="1">
              <a:lnSpc>
                <a:spcPct val="90000"/>
              </a:lnSpc>
              <a:buFont typeface="Wingdings" panose="05000000000000000000" pitchFamily="2" charset="2"/>
              <a:buChar char="ü"/>
            </a:pPr>
            <a:r>
              <a:rPr lang="en-US" altLang="en-US" sz="2400" dirty="0"/>
              <a:t>Background of Surface Water Treatment Rules</a:t>
            </a:r>
          </a:p>
          <a:p>
            <a:pPr eaLnBrk="1" hangingPunct="1">
              <a:lnSpc>
                <a:spcPct val="90000"/>
              </a:lnSpc>
              <a:buFont typeface="Wingdings" panose="05000000000000000000" pitchFamily="2" charset="2"/>
              <a:buChar char="ü"/>
            </a:pPr>
            <a:r>
              <a:rPr lang="en-US" altLang="en-US" sz="2400" dirty="0"/>
              <a:t>Filtration</a:t>
            </a:r>
          </a:p>
          <a:p>
            <a:pPr eaLnBrk="1" hangingPunct="1">
              <a:lnSpc>
                <a:spcPct val="90000"/>
              </a:lnSpc>
              <a:buFont typeface="Wingdings" panose="05000000000000000000" pitchFamily="2" charset="2"/>
              <a:buChar char="ü"/>
            </a:pPr>
            <a:r>
              <a:rPr lang="en-US" altLang="en-US" sz="2400" dirty="0"/>
              <a:t>Disinfection</a:t>
            </a:r>
          </a:p>
          <a:p>
            <a:pPr eaLnBrk="1" hangingPunct="1">
              <a:lnSpc>
                <a:spcPct val="90000"/>
              </a:lnSpc>
              <a:buFont typeface="Wingdings" panose="05000000000000000000" pitchFamily="2" charset="2"/>
              <a:buChar char="ü"/>
            </a:pPr>
            <a:r>
              <a:rPr lang="en-US" altLang="en-US" sz="2400" dirty="0"/>
              <a:t>Operations</a:t>
            </a:r>
          </a:p>
          <a:p>
            <a:pPr marL="0" indent="0" eaLnBrk="1" hangingPunct="1">
              <a:lnSpc>
                <a:spcPct val="90000"/>
              </a:lnSpc>
              <a:buNone/>
            </a:pPr>
            <a:endParaRPr lang="en-US" altLang="en-US" sz="2400" dirty="0"/>
          </a:p>
          <a:p>
            <a:pPr marL="0" indent="0" eaLnBrk="1" hangingPunct="1">
              <a:lnSpc>
                <a:spcPct val="90000"/>
              </a:lnSpc>
              <a:buNone/>
            </a:pPr>
            <a:r>
              <a:rPr lang="en-US" altLang="en-US" sz="2400" dirty="0"/>
              <a:t>Part 2:</a:t>
            </a:r>
          </a:p>
          <a:p>
            <a:pPr marL="457200" indent="-457200" eaLnBrk="1" hangingPunct="1">
              <a:lnSpc>
                <a:spcPct val="90000"/>
              </a:lnSpc>
              <a:buFontTx/>
              <a:buAutoNum type="arabicPeriod"/>
            </a:pPr>
            <a:r>
              <a:rPr lang="en-US" altLang="en-US" sz="2400" dirty="0"/>
              <a:t>Review of Part 1</a:t>
            </a:r>
          </a:p>
          <a:p>
            <a:pPr marL="457200" indent="-457200" eaLnBrk="1" hangingPunct="1">
              <a:lnSpc>
                <a:spcPct val="90000"/>
              </a:lnSpc>
              <a:buFontTx/>
              <a:buAutoNum type="arabicPeriod"/>
            </a:pPr>
            <a:r>
              <a:rPr lang="en-US" altLang="en-US" sz="2400" dirty="0"/>
              <a:t>Reporting Requirements</a:t>
            </a:r>
          </a:p>
          <a:p>
            <a:pPr marL="457200" indent="-457200" eaLnBrk="1" hangingPunct="1">
              <a:lnSpc>
                <a:spcPct val="90000"/>
              </a:lnSpc>
              <a:buFontTx/>
              <a:buAutoNum type="arabicPeriod"/>
            </a:pPr>
            <a:r>
              <a:rPr lang="en-US" altLang="en-US" sz="2400" dirty="0"/>
              <a:t>Emerging Issues</a:t>
            </a:r>
          </a:p>
          <a:p>
            <a:pPr marL="457200" indent="-457200" eaLnBrk="1" hangingPunct="1">
              <a:lnSpc>
                <a:spcPct val="90000"/>
              </a:lnSpc>
              <a:buFontTx/>
              <a:buAutoNum type="arabicPeriod"/>
            </a:pPr>
            <a:r>
              <a:rPr lang="en-US" altLang="en-US" sz="2400" dirty="0"/>
              <a:t>Resources for Operators</a:t>
            </a:r>
          </a:p>
          <a:p>
            <a:pPr marL="457200" indent="-457200" eaLnBrk="1" hangingPunct="1">
              <a:lnSpc>
                <a:spcPct val="90000"/>
              </a:lnSpc>
              <a:buFontTx/>
              <a:buAutoNum type="arabicPeriod"/>
            </a:pPr>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spd="slow" p14:dur="2000" advTm="21347"/>
    </mc:Choice>
    <mc:Fallback xmlns="">
      <p:transition spd="slow" advTm="2134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a:extLst>
              <a:ext uri="{FF2B5EF4-FFF2-40B4-BE49-F238E27FC236}">
                <a16:creationId xmlns:a16="http://schemas.microsoft.com/office/drawing/2014/main" id="{7F6B5D1B-C24E-4CEB-90F8-E1AD022EB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6">
            <a:extLst>
              <a:ext uri="{FF2B5EF4-FFF2-40B4-BE49-F238E27FC236}">
                <a16:creationId xmlns:a16="http://schemas.microsoft.com/office/drawing/2014/main" id="{0FDEBBCE-5BEF-4D59-A0E6-0BFFE2102FAC}"/>
              </a:ext>
            </a:extLst>
          </p:cNvPr>
          <p:cNvSpPr>
            <a:spLocks noChangeArrowheads="1"/>
          </p:cNvSpPr>
          <p:nvPr/>
        </p:nvSpPr>
        <p:spPr bwMode="auto">
          <a:xfrm>
            <a:off x="1371600" y="1524000"/>
            <a:ext cx="5486400" cy="533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a:extLst>
              <a:ext uri="{FF2B5EF4-FFF2-40B4-BE49-F238E27FC236}">
                <a16:creationId xmlns:a16="http://schemas.microsoft.com/office/drawing/2014/main" id="{84DD8416-70C4-4513-A928-2FC957B46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6">
            <a:extLst>
              <a:ext uri="{FF2B5EF4-FFF2-40B4-BE49-F238E27FC236}">
                <a16:creationId xmlns:a16="http://schemas.microsoft.com/office/drawing/2014/main" id="{BD747B1A-030C-4020-9E7C-D65A4F9D3DDD}"/>
              </a:ext>
            </a:extLst>
          </p:cNvPr>
          <p:cNvSpPr>
            <a:spLocks noChangeArrowheads="1"/>
          </p:cNvSpPr>
          <p:nvPr/>
        </p:nvSpPr>
        <p:spPr bwMode="auto">
          <a:xfrm>
            <a:off x="6858000" y="1524000"/>
            <a:ext cx="1447800" cy="5334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a:extLst>
              <a:ext uri="{FF2B5EF4-FFF2-40B4-BE49-F238E27FC236}">
                <a16:creationId xmlns:a16="http://schemas.microsoft.com/office/drawing/2014/main" id="{05B30D45-5780-4572-B4CA-2C2E7CF21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6">
            <a:extLst>
              <a:ext uri="{FF2B5EF4-FFF2-40B4-BE49-F238E27FC236}">
                <a16:creationId xmlns:a16="http://schemas.microsoft.com/office/drawing/2014/main" id="{F01DA41F-4B95-4234-B8CD-C66DF1AE9E2A}"/>
              </a:ext>
            </a:extLst>
          </p:cNvPr>
          <p:cNvSpPr>
            <a:spLocks noChangeArrowheads="1"/>
          </p:cNvSpPr>
          <p:nvPr/>
        </p:nvSpPr>
        <p:spPr bwMode="auto">
          <a:xfrm>
            <a:off x="152400" y="838200"/>
            <a:ext cx="3886200" cy="838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FD5E5219-913D-4B91-8AB1-2971EB597ABE}"/>
              </a:ext>
            </a:extLst>
          </p:cNvPr>
          <p:cNvSpPr>
            <a:spLocks noGrp="1" noChangeArrowheads="1"/>
          </p:cNvSpPr>
          <p:nvPr>
            <p:ph type="title"/>
          </p:nvPr>
        </p:nvSpPr>
        <p:spPr/>
        <p:txBody>
          <a:bodyPr/>
          <a:lstStyle/>
          <a:p>
            <a:pPr eaLnBrk="1" hangingPunct="1"/>
            <a:r>
              <a:rPr lang="en-US" altLang="en-US"/>
              <a:t>Peak hourly flow</a:t>
            </a:r>
          </a:p>
        </p:txBody>
      </p:sp>
      <p:sp>
        <p:nvSpPr>
          <p:cNvPr id="16387" name="Rectangle 3">
            <a:extLst>
              <a:ext uri="{FF2B5EF4-FFF2-40B4-BE49-F238E27FC236}">
                <a16:creationId xmlns:a16="http://schemas.microsoft.com/office/drawing/2014/main" id="{190E7887-CDF1-4146-908F-8F17F200DC8C}"/>
              </a:ext>
            </a:extLst>
          </p:cNvPr>
          <p:cNvSpPr>
            <a:spLocks noGrp="1" noChangeArrowheads="1"/>
          </p:cNvSpPr>
          <p:nvPr>
            <p:ph idx="1"/>
          </p:nvPr>
        </p:nvSpPr>
        <p:spPr/>
        <p:txBody>
          <a:bodyPr/>
          <a:lstStyle/>
          <a:p>
            <a:pPr eaLnBrk="1" hangingPunct="1"/>
            <a:r>
              <a:rPr lang="en-US" altLang="en-US"/>
              <a:t>Report the Peak Hourly Flow</a:t>
            </a:r>
          </a:p>
          <a:p>
            <a:pPr lvl="1" eaLnBrk="1" hangingPunct="1"/>
            <a:r>
              <a:rPr lang="en-US" altLang="en-US"/>
              <a:t>greatest volume of water passing through the system during any one hour in a consecutive 24 hr period</a:t>
            </a:r>
          </a:p>
          <a:p>
            <a:pPr eaLnBrk="1" hangingPunct="1"/>
            <a:endParaRPr lang="en-US" altLang="en-US"/>
          </a:p>
          <a:p>
            <a:pPr eaLnBrk="1" hangingPunct="1"/>
            <a:r>
              <a:rPr lang="en-US" altLang="en-US"/>
              <a:t>Not the same as Peak </a:t>
            </a:r>
            <a:r>
              <a:rPr lang="en-US" altLang="en-US" u="sng"/>
              <a:t>Instantaneous</a:t>
            </a:r>
            <a:r>
              <a:rPr lang="en-US" altLang="en-US"/>
              <a:t> Flow</a:t>
            </a:r>
          </a:p>
          <a:p>
            <a:pPr eaLnBrk="1" hangingPunct="1"/>
            <a:endParaRPr lang="en-US" altLang="en-US"/>
          </a:p>
          <a:p>
            <a:pPr eaLnBrk="1" hangingPunct="1"/>
            <a:r>
              <a:rPr lang="en-US" altLang="en-US"/>
              <a:t>Report </a:t>
            </a:r>
            <a:r>
              <a:rPr lang="en-US" altLang="en-US" u="sng"/>
              <a:t>demand</a:t>
            </a:r>
            <a:r>
              <a:rPr lang="en-US" altLang="en-US"/>
              <a:t> flow: flow leaving the clearwell, not plant flow (in most cases)</a:t>
            </a:r>
          </a:p>
          <a:p>
            <a:pPr eaLnBrk="1" hangingPunct="1"/>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2BF0D837-B98F-4414-8734-34314C37D901}"/>
              </a:ext>
            </a:extLst>
          </p:cNvPr>
          <p:cNvSpPr>
            <a:spLocks noGrp="1" noChangeArrowheads="1"/>
          </p:cNvSpPr>
          <p:nvPr>
            <p:ph type="title"/>
          </p:nvPr>
        </p:nvSpPr>
        <p:spPr>
          <a:xfrm>
            <a:off x="457200" y="0"/>
            <a:ext cx="8229600" cy="1143000"/>
          </a:xfrm>
        </p:spPr>
        <p:txBody>
          <a:bodyPr/>
          <a:lstStyle/>
          <a:p>
            <a:r>
              <a:rPr lang="en-US" altLang="en-US"/>
              <a:t>Method for determining peak hourly demand flow	</a:t>
            </a:r>
          </a:p>
        </p:txBody>
      </p:sp>
      <p:sp>
        <p:nvSpPr>
          <p:cNvPr id="18435" name="Content Placeholder 2">
            <a:extLst>
              <a:ext uri="{FF2B5EF4-FFF2-40B4-BE49-F238E27FC236}">
                <a16:creationId xmlns:a16="http://schemas.microsoft.com/office/drawing/2014/main" id="{B48E9AF1-0D52-47D5-B24E-6F4791D31342}"/>
              </a:ext>
            </a:extLst>
          </p:cNvPr>
          <p:cNvSpPr>
            <a:spLocks noGrp="1" noChangeArrowheads="1"/>
          </p:cNvSpPr>
          <p:nvPr>
            <p:ph idx="1"/>
          </p:nvPr>
        </p:nvSpPr>
        <p:spPr>
          <a:xfrm>
            <a:off x="0" y="1143000"/>
            <a:ext cx="9144000" cy="4572000"/>
          </a:xfrm>
        </p:spPr>
        <p:txBody>
          <a:bodyPr/>
          <a:lstStyle/>
          <a:p>
            <a:r>
              <a:rPr lang="en-US" altLang="en-US"/>
              <a:t>On a daily basis, use the best available operational data to identify the hour within the 24 hr period that had the highest demand flow</a:t>
            </a:r>
          </a:p>
          <a:p>
            <a:endParaRPr lang="en-US" altLang="en-US"/>
          </a:p>
          <a:p>
            <a:r>
              <a:rPr lang="en-US" altLang="en-US"/>
              <a:t>For the hour of highest demand flow:</a:t>
            </a:r>
          </a:p>
          <a:p>
            <a:pPr lvl="1">
              <a:buFont typeface="Wingdings" panose="05000000000000000000" pitchFamily="2" charset="2"/>
              <a:buChar char="§"/>
            </a:pPr>
            <a:r>
              <a:rPr lang="en-US" altLang="en-US" sz="2800"/>
              <a:t>Calculate the average flow rate within the one hour period (i.e., add the flow rates and divide by the number of data points).  </a:t>
            </a:r>
          </a:p>
          <a:p>
            <a:pPr lvl="1">
              <a:buFont typeface="Wingdings" panose="05000000000000000000" pitchFamily="2" charset="2"/>
              <a:buChar char="§"/>
            </a:pPr>
            <a:r>
              <a:rPr lang="en-US" altLang="en-US" sz="2800"/>
              <a:t>Use as many data points as possible, preferably no less than four data points taken at 15 minute intervals</a:t>
            </a:r>
          </a:p>
          <a:p>
            <a:endParaRPr lang="en-US" altLang="en-US" sz="32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A894E7A-945A-4123-98FE-216762B00CBA}"/>
              </a:ext>
            </a:extLst>
          </p:cNvPr>
          <p:cNvSpPr>
            <a:spLocks noGrp="1" noChangeArrowheads="1"/>
          </p:cNvSpPr>
          <p:nvPr>
            <p:ph type="title"/>
          </p:nvPr>
        </p:nvSpPr>
        <p:spPr/>
        <p:txBody>
          <a:bodyPr/>
          <a:lstStyle/>
          <a:p>
            <a:r>
              <a:rPr lang="en-US" altLang="en-US"/>
              <a:t>Method for determining peak hourly demand flow (continued)</a:t>
            </a:r>
          </a:p>
        </p:txBody>
      </p:sp>
      <p:sp>
        <p:nvSpPr>
          <p:cNvPr id="20483" name="Content Placeholder 2">
            <a:extLst>
              <a:ext uri="{FF2B5EF4-FFF2-40B4-BE49-F238E27FC236}">
                <a16:creationId xmlns:a16="http://schemas.microsoft.com/office/drawing/2014/main" id="{6893CD88-816F-4C62-B0E5-FEC8540F3A23}"/>
              </a:ext>
            </a:extLst>
          </p:cNvPr>
          <p:cNvSpPr>
            <a:spLocks noGrp="1" noChangeArrowheads="1"/>
          </p:cNvSpPr>
          <p:nvPr>
            <p:ph idx="1"/>
          </p:nvPr>
        </p:nvSpPr>
        <p:spPr/>
        <p:txBody>
          <a:bodyPr/>
          <a:lstStyle/>
          <a:p>
            <a:r>
              <a:rPr lang="en-US" altLang="en-US" dirty="0"/>
              <a:t>For systems that only have a flow totalizer, spot check throughout the day to determine the time of peak demand</a:t>
            </a:r>
          </a:p>
          <a:p>
            <a:r>
              <a:rPr lang="en-US" altLang="en-US" dirty="0"/>
              <a:t>Once that time has been identified (e.g., 8am or 9pm for residential; mid-day for industrial), then record how much water is used during that hour each day and divide by 60 minutes to get a peak hour demand</a:t>
            </a:r>
          </a:p>
          <a:p>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a:extLst>
              <a:ext uri="{FF2B5EF4-FFF2-40B4-BE49-F238E27FC236}">
                <a16:creationId xmlns:a16="http://schemas.microsoft.com/office/drawing/2014/main" id="{370F5BCC-50F9-442D-A2AD-4D0A9D5A74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a:extLst>
              <a:ext uri="{FF2B5EF4-FFF2-40B4-BE49-F238E27FC236}">
                <a16:creationId xmlns:a16="http://schemas.microsoft.com/office/drawing/2014/main" id="{A3581E5A-BE84-4C39-9774-0F0B638B135D}"/>
              </a:ext>
            </a:extLst>
          </p:cNvPr>
          <p:cNvSpPr>
            <a:spLocks noChangeArrowheads="1"/>
          </p:cNvSpPr>
          <p:nvPr/>
        </p:nvSpPr>
        <p:spPr bwMode="auto">
          <a:xfrm>
            <a:off x="7772400" y="1371600"/>
            <a:ext cx="990600" cy="5486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1F137A3D-60AD-4DDF-9EB8-21BEEFE0D88C}"/>
              </a:ext>
            </a:extLst>
          </p:cNvPr>
          <p:cNvGraphicFramePr>
            <a:graphicFrameLocks noChangeAspect="1"/>
          </p:cNvGraphicFramePr>
          <p:nvPr/>
        </p:nvGraphicFramePr>
        <p:xfrm>
          <a:off x="50800" y="50800"/>
          <a:ext cx="8970963"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23555" name="TextBox 2">
            <a:extLst>
              <a:ext uri="{FF2B5EF4-FFF2-40B4-BE49-F238E27FC236}">
                <a16:creationId xmlns:a16="http://schemas.microsoft.com/office/drawing/2014/main" id="{3A411113-A5BC-427B-AA1C-5CB8C61E95B5}"/>
              </a:ext>
            </a:extLst>
          </p:cNvPr>
          <p:cNvSpPr txBox="1">
            <a:spLocks noChangeArrowheads="1"/>
          </p:cNvSpPr>
          <p:nvPr/>
        </p:nvSpPr>
        <p:spPr bwMode="auto">
          <a:xfrm>
            <a:off x="0" y="47244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Here’s an example chart, meant to represent continuous readings that shows demand flow through a reservoir used for contact time.  The time period shown is from 7am to 9am.  What would you say the peak hourly demand flow is?</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5938A127-30C0-4DA6-B151-2BF532A18710}"/>
              </a:ext>
            </a:extLst>
          </p:cNvPr>
          <p:cNvGraphicFramePr>
            <a:graphicFrameLocks noChangeAspect="1"/>
          </p:cNvGraphicFramePr>
          <p:nvPr/>
        </p:nvGraphicFramePr>
        <p:xfrm>
          <a:off x="33337" y="50800"/>
          <a:ext cx="9077326" cy="4546600"/>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TextBox 2">
            <a:extLst>
              <a:ext uri="{FF2B5EF4-FFF2-40B4-BE49-F238E27FC236}">
                <a16:creationId xmlns:a16="http://schemas.microsoft.com/office/drawing/2014/main" id="{8A3FB927-8E09-4EF0-8F57-F4754784B765}"/>
              </a:ext>
            </a:extLst>
          </p:cNvPr>
          <p:cNvSpPr txBox="1">
            <a:spLocks noChangeArrowheads="1"/>
          </p:cNvSpPr>
          <p:nvPr/>
        </p:nvSpPr>
        <p:spPr bwMode="auto">
          <a:xfrm>
            <a:off x="0" y="4876800"/>
            <a:ext cx="8915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Again, the peak hourly demand flow is the hour within the 24-hr period of the highest demand flow.  The red line represents the span of 1 hour: </a:t>
            </a:r>
            <a:r>
              <a:rPr lang="en-US" altLang="en-US" sz="1800" b="1">
                <a:solidFill>
                  <a:schemeClr val="tx1"/>
                </a:solidFill>
                <a:latin typeface="Tahoma" panose="020B0604030504040204" pitchFamily="34" charset="0"/>
              </a:rPr>
              <a:t>7:30 am to 8:30 am – the peak hour.</a:t>
            </a:r>
            <a:r>
              <a:rPr lang="en-US" altLang="en-US" sz="1800">
                <a:solidFill>
                  <a:schemeClr val="tx1"/>
                </a:solidFill>
                <a:latin typeface="Tahoma" panose="020B0604030504040204" pitchFamily="34" charset="0"/>
              </a:rPr>
              <a:t>  The avg. of the 4 data points equals </a:t>
            </a:r>
            <a:r>
              <a:rPr lang="en-US" altLang="en-US" sz="1800" b="1">
                <a:solidFill>
                  <a:schemeClr val="tx1"/>
                </a:solidFill>
                <a:latin typeface="Tahoma" panose="020B0604030504040204" pitchFamily="34" charset="0"/>
              </a:rPr>
              <a:t>4125 gpm - the peak hourly demand flow.  </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a:extLst>
              <a:ext uri="{FF2B5EF4-FFF2-40B4-BE49-F238E27FC236}">
                <a16:creationId xmlns:a16="http://schemas.microsoft.com/office/drawing/2014/main" id="{5A1D0E12-DA82-4186-9315-45559184A048}"/>
              </a:ext>
            </a:extLst>
          </p:cNvPr>
          <p:cNvGraphicFramePr>
            <a:graphicFrameLocks noChangeAspect="1"/>
          </p:cNvGraphicFramePr>
          <p:nvPr/>
        </p:nvGraphicFramePr>
        <p:xfrm>
          <a:off x="50800" y="50800"/>
          <a:ext cx="9042400" cy="4686300"/>
        </p:xfrm>
        <a:graphic>
          <a:graphicData uri="http://schemas.openxmlformats.org/drawingml/2006/chart">
            <c:chart xmlns:c="http://schemas.openxmlformats.org/drawingml/2006/chart" xmlns:r="http://schemas.openxmlformats.org/officeDocument/2006/relationships" r:id="rId3"/>
          </a:graphicData>
        </a:graphic>
      </p:graphicFrame>
      <p:sp>
        <p:nvSpPr>
          <p:cNvPr id="27651" name="TextBox 3">
            <a:extLst>
              <a:ext uri="{FF2B5EF4-FFF2-40B4-BE49-F238E27FC236}">
                <a16:creationId xmlns:a16="http://schemas.microsoft.com/office/drawing/2014/main" id="{FFDC9AF2-DC1D-44D1-AC7E-47C3D700429F}"/>
              </a:ext>
            </a:extLst>
          </p:cNvPr>
          <p:cNvSpPr txBox="1">
            <a:spLocks noChangeArrowheads="1"/>
          </p:cNvSpPr>
          <p:nvPr/>
        </p:nvSpPr>
        <p:spPr bwMode="auto">
          <a:xfrm>
            <a:off x="0" y="4800600"/>
            <a:ext cx="899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The highest flow point, </a:t>
            </a:r>
            <a:r>
              <a:rPr lang="en-US" altLang="en-US" sz="1800" b="1">
                <a:solidFill>
                  <a:schemeClr val="tx1"/>
                </a:solidFill>
                <a:latin typeface="Tahoma" panose="020B0604030504040204" pitchFamily="34" charset="0"/>
              </a:rPr>
              <a:t>5000 gpm, is the peak instantaneous flow</a:t>
            </a:r>
            <a:r>
              <a:rPr lang="en-US" altLang="en-US" sz="1800">
                <a:solidFill>
                  <a:schemeClr val="tx1"/>
                </a:solidFill>
                <a:latin typeface="Tahoma" panose="020B0604030504040204" pitchFamily="34" charset="0"/>
              </a:rPr>
              <a:t>, not the peak hourly demand flow.  </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EE2533B6-D6A5-48FA-95B6-26AE69A6F5CB}"/>
              </a:ext>
            </a:extLst>
          </p:cNvPr>
          <p:cNvSpPr>
            <a:spLocks noGrp="1" noChangeArrowheads="1"/>
          </p:cNvSpPr>
          <p:nvPr>
            <p:ph type="title"/>
          </p:nvPr>
        </p:nvSpPr>
        <p:spPr/>
        <p:txBody>
          <a:bodyPr/>
          <a:lstStyle/>
          <a:p>
            <a:r>
              <a:rPr lang="en-US" altLang="en-US" sz="2400" dirty="0"/>
              <a:t>Part 1 – Review</a:t>
            </a:r>
            <a:br>
              <a:rPr lang="en-US" altLang="en-US" dirty="0"/>
            </a:br>
            <a:r>
              <a:rPr lang="en-US" altLang="en-US" sz="3200" dirty="0"/>
              <a:t>Filtration Types:</a:t>
            </a:r>
            <a:endParaRPr lang="en-US" altLang="en-US" dirty="0"/>
          </a:p>
        </p:txBody>
      </p:sp>
      <p:sp>
        <p:nvSpPr>
          <p:cNvPr id="128003" name="Content Placeholder 2">
            <a:extLst>
              <a:ext uri="{FF2B5EF4-FFF2-40B4-BE49-F238E27FC236}">
                <a16:creationId xmlns:a16="http://schemas.microsoft.com/office/drawing/2014/main" id="{217EEE03-F450-4E4F-B629-D1F0BDD38A1F}"/>
              </a:ext>
            </a:extLst>
          </p:cNvPr>
          <p:cNvSpPr>
            <a:spLocks noGrp="1" noChangeArrowheads="1"/>
          </p:cNvSpPr>
          <p:nvPr>
            <p:ph idx="1"/>
          </p:nvPr>
        </p:nvSpPr>
        <p:spPr>
          <a:xfrm>
            <a:off x="457200" y="1295400"/>
            <a:ext cx="8229600" cy="4495800"/>
          </a:xfrm>
        </p:spPr>
        <p:txBody>
          <a:bodyPr/>
          <a:lstStyle/>
          <a:p>
            <a:r>
              <a:rPr lang="en-US" altLang="en-US" sz="2400" dirty="0"/>
              <a:t>Conventional Filtration (CF) &amp; Direct Filtration (DF) – a.k.a. “Rapid Rate”</a:t>
            </a:r>
          </a:p>
          <a:p>
            <a:pPr lvl="1"/>
            <a:r>
              <a:rPr lang="en-US" altLang="en-US" sz="2000" dirty="0"/>
              <a:t>Granular media filtration (Backwashed every 1-2 days)</a:t>
            </a:r>
          </a:p>
          <a:p>
            <a:r>
              <a:rPr lang="en-US" altLang="en-US" sz="2400" dirty="0"/>
              <a:t>Slow sand</a:t>
            </a:r>
          </a:p>
          <a:p>
            <a:pPr lvl="1"/>
            <a:r>
              <a:rPr lang="en-US" altLang="en-US" sz="2000" dirty="0"/>
              <a:t>Sand filtration (scraping/harrowed every 1-6 months)</a:t>
            </a:r>
          </a:p>
          <a:p>
            <a:pPr lvl="1"/>
            <a:r>
              <a:rPr lang="en-US" altLang="en-US" sz="2000" dirty="0"/>
              <a:t>Ripening (24-hr filter-to-waste)</a:t>
            </a:r>
          </a:p>
          <a:p>
            <a:r>
              <a:rPr lang="en-US" altLang="en-US" sz="2400" dirty="0"/>
              <a:t>Membrane</a:t>
            </a:r>
          </a:p>
          <a:p>
            <a:pPr lvl="1"/>
            <a:r>
              <a:rPr lang="en-US" altLang="en-US" sz="2000" dirty="0"/>
              <a:t>Pore size dictates removal (backwash every 30-90 minutes)</a:t>
            </a:r>
          </a:p>
          <a:p>
            <a:pPr lvl="1"/>
            <a:r>
              <a:rPr lang="en-US" altLang="en-US" sz="2000" dirty="0"/>
              <a:t>Chemical cleaning</a:t>
            </a:r>
          </a:p>
          <a:p>
            <a:r>
              <a:rPr lang="en-US" altLang="en-US" sz="2400" dirty="0"/>
              <a:t>Cartridge/bag</a:t>
            </a:r>
          </a:p>
          <a:p>
            <a:pPr lvl="1"/>
            <a:r>
              <a:rPr lang="en-US" altLang="en-US" sz="2000" dirty="0"/>
              <a:t>Discard/replace clogged filters based on pressure differential</a:t>
            </a:r>
          </a:p>
          <a:p>
            <a:r>
              <a:rPr lang="en-US" altLang="en-US" sz="2400" dirty="0"/>
              <a:t>Diatomaceous Earth (DE)</a:t>
            </a:r>
          </a:p>
          <a:p>
            <a:pPr lvl="1"/>
            <a:r>
              <a:rPr lang="en-US" altLang="en-US" sz="2000" dirty="0"/>
              <a:t>Diatoms (remove and replace cake layer)</a:t>
            </a:r>
          </a:p>
          <a:p>
            <a:pPr lvl="1"/>
            <a:endParaRPr lang="en-US" altLang="en-US" sz="2000" dirty="0"/>
          </a:p>
        </p:txBody>
      </p:sp>
    </p:spTree>
    <p:extLst>
      <p:ext uri="{BB962C8B-B14F-4D97-AF65-F5344CB8AC3E}">
        <p14:creationId xmlns:p14="http://schemas.microsoft.com/office/powerpoint/2010/main" val="976253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09ACC1DB-314D-498B-9FAC-5FE4CF7C335C}"/>
              </a:ext>
            </a:extLst>
          </p:cNvPr>
          <p:cNvSpPr>
            <a:spLocks noGrp="1" noChangeArrowheads="1"/>
          </p:cNvSpPr>
          <p:nvPr>
            <p:ph type="title"/>
          </p:nvPr>
        </p:nvSpPr>
        <p:spPr/>
        <p:txBody>
          <a:bodyPr/>
          <a:lstStyle/>
          <a:p>
            <a:r>
              <a:rPr lang="en-US" altLang="en-US">
                <a:solidFill>
                  <a:schemeClr val="tx1"/>
                </a:solidFill>
              </a:rPr>
              <a:t>Exercise #4</a:t>
            </a:r>
          </a:p>
        </p:txBody>
      </p:sp>
      <p:sp>
        <p:nvSpPr>
          <p:cNvPr id="29699" name="Content Placeholder 2">
            <a:extLst>
              <a:ext uri="{FF2B5EF4-FFF2-40B4-BE49-F238E27FC236}">
                <a16:creationId xmlns:a16="http://schemas.microsoft.com/office/drawing/2014/main" id="{044D1F72-D5A3-4BBD-BA5B-2638F3C2E056}"/>
              </a:ext>
            </a:extLst>
          </p:cNvPr>
          <p:cNvSpPr>
            <a:spLocks noGrp="1" noChangeArrowheads="1"/>
          </p:cNvSpPr>
          <p:nvPr>
            <p:ph idx="1"/>
          </p:nvPr>
        </p:nvSpPr>
        <p:spPr>
          <a:xfrm>
            <a:off x="457200" y="1252478"/>
            <a:ext cx="4974272" cy="4462522"/>
          </a:xfrm>
        </p:spPr>
        <p:txBody>
          <a:bodyPr/>
          <a:lstStyle/>
          <a:p>
            <a:r>
              <a:rPr lang="en-US" altLang="en-US" dirty="0">
                <a:solidFill>
                  <a:schemeClr val="tx1"/>
                </a:solidFill>
              </a:rPr>
              <a:t>Calculate peak hourly demand flow based on continuous flow rate data</a:t>
            </a:r>
          </a:p>
        </p:txBody>
      </p:sp>
      <p:sp>
        <p:nvSpPr>
          <p:cNvPr id="4" name="Rectangle 22">
            <a:extLst>
              <a:ext uri="{FF2B5EF4-FFF2-40B4-BE49-F238E27FC236}">
                <a16:creationId xmlns:a16="http://schemas.microsoft.com/office/drawing/2014/main" id="{32AAEFD2-CA6A-4475-A4C6-78B07A209013}"/>
              </a:ext>
            </a:extLst>
          </p:cNvPr>
          <p:cNvSpPr>
            <a:spLocks noChangeArrowheads="1"/>
          </p:cNvSpPr>
          <p:nvPr/>
        </p:nvSpPr>
        <p:spPr bwMode="auto">
          <a:xfrm>
            <a:off x="304800" y="2590800"/>
            <a:ext cx="88392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2000" b="1" dirty="0">
                <a:solidFill>
                  <a:srgbClr val="0070C0"/>
                </a:solidFill>
                <a:latin typeface="Tahoma" panose="020B0604030504040204" pitchFamily="34" charset="0"/>
                <a:cs typeface="Times New Roman" panose="02020603050405020304" pitchFamily="18" charset="0"/>
              </a:rPr>
              <a:t>Questions:</a:t>
            </a:r>
            <a:endParaRPr lang="en-US" altLang="en-US" sz="1800" dirty="0">
              <a:solidFill>
                <a:srgbClr val="0070C0"/>
              </a:solidFill>
              <a:latin typeface="Tahoma" panose="020B0604030504040204" pitchFamily="34" charset="0"/>
            </a:endParaRPr>
          </a:p>
          <a:p>
            <a:pPr marL="342900" indent="-342900">
              <a:spcBef>
                <a:spcPct val="0"/>
              </a:spcBef>
              <a:spcAft>
                <a:spcPts val="600"/>
              </a:spcAft>
            </a:pPr>
            <a:r>
              <a:rPr lang="en-US" altLang="en-US" sz="2000" dirty="0">
                <a:solidFill>
                  <a:schemeClr val="tx1"/>
                </a:solidFill>
                <a:latin typeface="Tahoma" panose="020B0604030504040204" pitchFamily="34" charset="0"/>
                <a:cs typeface="Times New Roman" panose="02020603050405020304" pitchFamily="18" charset="0"/>
              </a:rPr>
              <a:t>At what 1-hour interval did PHD occur?</a:t>
            </a:r>
            <a:endParaRPr lang="en-US" altLang="en-US" b="1" u="sng" dirty="0">
              <a:solidFill>
                <a:srgbClr val="FF0000"/>
              </a:solidFill>
              <a:latin typeface="Tahoma" panose="020B0604030504040204" pitchFamily="34" charset="0"/>
              <a:cs typeface="Times New Roman" panose="02020603050405020304" pitchFamily="18" charset="0"/>
            </a:endParaRPr>
          </a:p>
          <a:p>
            <a:pPr marL="342900" indent="-342900">
              <a:spcBef>
                <a:spcPct val="0"/>
              </a:spcBef>
              <a:spcAft>
                <a:spcPts val="600"/>
              </a:spcAft>
            </a:pPr>
            <a:r>
              <a:rPr lang="en-US" altLang="en-US" sz="2000" dirty="0">
                <a:solidFill>
                  <a:schemeClr val="tx1"/>
                </a:solidFill>
                <a:latin typeface="Tahoma" panose="020B0604030504040204" pitchFamily="34" charset="0"/>
                <a:cs typeface="Times New Roman" panose="02020603050405020304" pitchFamily="18" charset="0"/>
              </a:rPr>
              <a:t>What is the peak hourly demand flow (gpm)?  </a:t>
            </a:r>
          </a:p>
          <a:p>
            <a:pPr marL="342900" indent="-342900">
              <a:spcBef>
                <a:spcPct val="0"/>
              </a:spcBef>
              <a:spcAft>
                <a:spcPts val="600"/>
              </a:spcAft>
            </a:pPr>
            <a:r>
              <a:rPr lang="en-US" altLang="en-US" sz="2000" dirty="0">
                <a:solidFill>
                  <a:schemeClr val="tx1"/>
                </a:solidFill>
                <a:latin typeface="Tahoma" panose="020B0604030504040204" pitchFamily="34" charset="0"/>
                <a:cs typeface="Times New Roman" panose="02020603050405020304" pitchFamily="18" charset="0"/>
              </a:rPr>
              <a:t>What was the peak instantaneous demand flow (gpm)? </a:t>
            </a:r>
            <a:endParaRPr lang="en-US" altLang="en-US" sz="1800" dirty="0">
              <a:solidFill>
                <a:schemeClr val="tx1"/>
              </a:solidFill>
              <a:latin typeface="Tahoma" panose="020B0604030504040204" pitchFamily="34" charset="0"/>
            </a:endParaRPr>
          </a:p>
          <a:p>
            <a:pPr>
              <a:spcBef>
                <a:spcPct val="0"/>
              </a:spcBef>
              <a:spcAft>
                <a:spcPts val="600"/>
              </a:spcAft>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spcAft>
                <a:spcPts val="600"/>
              </a:spcAft>
              <a:buFontTx/>
              <a:buNone/>
            </a:pPr>
            <a:r>
              <a:rPr lang="en-US" altLang="en-US" sz="2000" b="1" dirty="0">
                <a:solidFill>
                  <a:srgbClr val="0070C0"/>
                </a:solidFill>
                <a:latin typeface="Tahoma" panose="020B0604030504040204" pitchFamily="34" charset="0"/>
                <a:cs typeface="Times New Roman" panose="02020603050405020304" pitchFamily="18" charset="0"/>
              </a:rPr>
              <a:t>Bonus questions:</a:t>
            </a:r>
            <a:endParaRPr lang="en-US" altLang="en-US" sz="1800" dirty="0">
              <a:solidFill>
                <a:srgbClr val="0070C0"/>
              </a:solidFill>
              <a:latin typeface="Tahoma" panose="020B0604030504040204" pitchFamily="34" charset="0"/>
            </a:endParaRPr>
          </a:p>
          <a:p>
            <a:pPr marL="285750" indent="-285750">
              <a:spcBef>
                <a:spcPct val="0"/>
              </a:spcBef>
              <a:spcAft>
                <a:spcPts val="600"/>
              </a:spcAft>
            </a:pPr>
            <a:r>
              <a:rPr lang="en-US" altLang="en-US" sz="2000" dirty="0">
                <a:solidFill>
                  <a:schemeClr val="tx1"/>
                </a:solidFill>
                <a:latin typeface="Tahoma" panose="020B0604030504040204" pitchFamily="34" charset="0"/>
                <a:cs typeface="Times New Roman" panose="02020603050405020304" pitchFamily="18" charset="0"/>
              </a:rPr>
              <a:t>Is it ok to use the peak instantaneous flow instead for calculating time T?</a:t>
            </a:r>
          </a:p>
          <a:p>
            <a:pPr marL="285750" indent="-285750">
              <a:spcBef>
                <a:spcPct val="0"/>
              </a:spcBef>
              <a:spcAft>
                <a:spcPts val="600"/>
              </a:spcAft>
            </a:pPr>
            <a:r>
              <a:rPr lang="en-US" altLang="en-US" sz="2000" dirty="0">
                <a:solidFill>
                  <a:schemeClr val="tx1"/>
                </a:solidFill>
                <a:latin typeface="Tahoma" panose="020B0604030504040204" pitchFamily="34" charset="0"/>
                <a:cs typeface="Times New Roman" panose="02020603050405020304" pitchFamily="18" charset="0"/>
              </a:rPr>
              <a:t>If so, what are the advantages/disadvantages?</a:t>
            </a:r>
            <a:endParaRPr lang="en-US" altLang="en-US" sz="1800" dirty="0">
              <a:solidFill>
                <a:schemeClr val="tx1"/>
              </a:solidFill>
              <a:latin typeface="Tahoma" panose="020B0604030504040204" pitchFamily="34" charset="0"/>
            </a:endParaRPr>
          </a:p>
          <a:p>
            <a:pPr marL="285750" indent="-285750">
              <a:spcBef>
                <a:spcPct val="0"/>
              </a:spcBef>
              <a:spcAft>
                <a:spcPts val="600"/>
              </a:spcAft>
            </a:pPr>
            <a:r>
              <a:rPr lang="en-US" altLang="en-US" sz="2000" dirty="0">
                <a:solidFill>
                  <a:schemeClr val="tx1"/>
                </a:solidFill>
                <a:latin typeface="Tahoma" panose="020B0604030504040204" pitchFamily="34" charset="0"/>
                <a:cs typeface="Times New Roman" panose="02020603050405020304" pitchFamily="18" charset="0"/>
              </a:rPr>
              <a:t>Is it ok to use the average daily flow instead for calculating time T?	Why or why not?	</a:t>
            </a:r>
            <a:endParaRPr lang="en-US" altLang="en-US" sz="3200" dirty="0">
              <a:solidFill>
                <a:schemeClr val="tx1"/>
              </a:solidFill>
              <a:latin typeface="Tahoma" panose="020B0604030504040204" pitchFamily="34" charset="0"/>
            </a:endParaRPr>
          </a:p>
        </p:txBody>
      </p:sp>
      <p:pic>
        <p:nvPicPr>
          <p:cNvPr id="5" name="Picture 4">
            <a:extLst>
              <a:ext uri="{FF2B5EF4-FFF2-40B4-BE49-F238E27FC236}">
                <a16:creationId xmlns:a16="http://schemas.microsoft.com/office/drawing/2014/main" id="{FD2FC18F-684F-4D14-8F20-E2EA80E8A66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25536" y="329862"/>
            <a:ext cx="4114800" cy="27025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Content Placeholder 3">
            <a:extLst>
              <a:ext uri="{FF2B5EF4-FFF2-40B4-BE49-F238E27FC236}">
                <a16:creationId xmlns:a16="http://schemas.microsoft.com/office/drawing/2014/main" id="{43BA3CF0-BCF2-496F-A705-29DE44EBB43B}"/>
              </a:ext>
            </a:extLst>
          </p:cNvPr>
          <p:cNvGraphicFramePr>
            <a:graphicFrameLocks noGrp="1" noChangeAspect="1"/>
          </p:cNvGraphicFramePr>
          <p:nvPr>
            <p:ph idx="1"/>
            <p:extLst>
              <p:ext uri="{D42A27DB-BD31-4B8C-83A1-F6EECF244321}">
                <p14:modId xmlns:p14="http://schemas.microsoft.com/office/powerpoint/2010/main" val="3460688704"/>
              </p:ext>
            </p:extLst>
          </p:nvPr>
        </p:nvGraphicFramePr>
        <p:xfrm>
          <a:off x="228600" y="-228600"/>
          <a:ext cx="9677400" cy="9209087"/>
        </p:xfrm>
        <a:graphic>
          <a:graphicData uri="http://schemas.openxmlformats.org/presentationml/2006/ole">
            <mc:AlternateContent xmlns:mc="http://schemas.openxmlformats.org/markup-compatibility/2006">
              <mc:Choice xmlns:v="urn:schemas-microsoft-com:vml" Requires="v">
                <p:oleObj name="Document" r:id="rId2" imgW="7030520" imgH="8449641" progId="Word.Document.12">
                  <p:embed/>
                </p:oleObj>
              </mc:Choice>
              <mc:Fallback>
                <p:oleObj name="Document" r:id="rId2" imgW="7030520" imgH="8449641" progId="Word.Document.12">
                  <p:embed/>
                  <p:pic>
                    <p:nvPicPr>
                      <p:cNvPr id="30722" name="Content Placeholder 3">
                        <a:extLst>
                          <a:ext uri="{FF2B5EF4-FFF2-40B4-BE49-F238E27FC236}">
                            <a16:creationId xmlns:a16="http://schemas.microsoft.com/office/drawing/2014/main" id="{43BA3CF0-BCF2-496F-A705-29DE44EBB4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8600"/>
                        <a:ext cx="9677400" cy="9209087"/>
                      </a:xfrm>
                      <a:prstGeom prst="rect">
                        <a:avLst/>
                      </a:prstGeom>
                      <a:noFill/>
                      <a:ln>
                        <a:noFill/>
                      </a:ln>
                      <a:effectLst/>
                    </p:spPr>
                  </p:pic>
                </p:oleObj>
              </mc:Fallback>
            </mc:AlternateContent>
          </a:graphicData>
        </a:graphic>
      </p:graphicFrame>
      <p:sp>
        <p:nvSpPr>
          <p:cNvPr id="4" name="Rectangle 22">
            <a:extLst>
              <a:ext uri="{FF2B5EF4-FFF2-40B4-BE49-F238E27FC236}">
                <a16:creationId xmlns:a16="http://schemas.microsoft.com/office/drawing/2014/main" id="{6E9A80F0-7116-46F5-98F4-D4AE9DB3A052}"/>
              </a:ext>
            </a:extLst>
          </p:cNvPr>
          <p:cNvSpPr>
            <a:spLocks noChangeArrowheads="1"/>
          </p:cNvSpPr>
          <p:nvPr/>
        </p:nvSpPr>
        <p:spPr bwMode="auto">
          <a:xfrm>
            <a:off x="117389" y="4421359"/>
            <a:ext cx="8798011" cy="2277547"/>
          </a:xfrm>
          <a:prstGeom prst="rect">
            <a:avLst/>
          </a:prstGeom>
          <a:solidFill>
            <a:schemeClr val="bg1"/>
          </a:solidFill>
          <a:ln>
            <a:noFill/>
          </a:ln>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400" b="1" dirty="0">
                <a:solidFill>
                  <a:srgbClr val="0070C0"/>
                </a:solidFill>
                <a:latin typeface="Tahoma" panose="020B0604030504040204" pitchFamily="34" charset="0"/>
                <a:cs typeface="Times New Roman" panose="02020603050405020304" pitchFamily="18" charset="0"/>
              </a:rPr>
              <a:t>Questions:</a:t>
            </a:r>
            <a:endParaRPr lang="en-US" altLang="en-US" sz="1200" dirty="0">
              <a:solidFill>
                <a:srgbClr val="0070C0"/>
              </a:solidFill>
              <a:latin typeface="Tahoma" panose="020B0604030504040204" pitchFamily="34" charset="0"/>
            </a:endParaRPr>
          </a:p>
          <a:p>
            <a:pPr marL="342900" indent="-342900">
              <a:spcBef>
                <a:spcPct val="0"/>
              </a:spcBef>
              <a:spcAft>
                <a:spcPts val="600"/>
              </a:spcAft>
            </a:pPr>
            <a:r>
              <a:rPr lang="en-US" altLang="en-US" sz="1400" dirty="0">
                <a:solidFill>
                  <a:schemeClr val="tx1"/>
                </a:solidFill>
                <a:latin typeface="Tahoma" panose="020B0604030504040204" pitchFamily="34" charset="0"/>
                <a:cs typeface="Times New Roman" panose="02020603050405020304" pitchFamily="18" charset="0"/>
              </a:rPr>
              <a:t>At what 1-hour interval did PHD occur?</a:t>
            </a:r>
            <a:endParaRPr lang="en-US" altLang="en-US" sz="1800" b="1" u="sng" dirty="0">
              <a:solidFill>
                <a:srgbClr val="FF0000"/>
              </a:solidFill>
              <a:latin typeface="Tahoma" panose="020B0604030504040204" pitchFamily="34" charset="0"/>
              <a:cs typeface="Times New Roman" panose="02020603050405020304" pitchFamily="18" charset="0"/>
            </a:endParaRPr>
          </a:p>
          <a:p>
            <a:pPr marL="342900" indent="-342900">
              <a:spcBef>
                <a:spcPct val="0"/>
              </a:spcBef>
              <a:spcAft>
                <a:spcPts val="600"/>
              </a:spcAft>
            </a:pPr>
            <a:r>
              <a:rPr lang="en-US" altLang="en-US" sz="1400" dirty="0">
                <a:solidFill>
                  <a:schemeClr val="tx1"/>
                </a:solidFill>
                <a:latin typeface="Tahoma" panose="020B0604030504040204" pitchFamily="34" charset="0"/>
                <a:cs typeface="Times New Roman" panose="02020603050405020304" pitchFamily="18" charset="0"/>
              </a:rPr>
              <a:t>What is the peak hourly demand flow (gpm)?  </a:t>
            </a:r>
          </a:p>
          <a:p>
            <a:pPr marL="342900" indent="-342900">
              <a:spcBef>
                <a:spcPct val="0"/>
              </a:spcBef>
              <a:spcAft>
                <a:spcPts val="600"/>
              </a:spcAft>
            </a:pPr>
            <a:r>
              <a:rPr lang="en-US" altLang="en-US" sz="1400" dirty="0">
                <a:solidFill>
                  <a:schemeClr val="tx1"/>
                </a:solidFill>
                <a:latin typeface="Tahoma" panose="020B0604030504040204" pitchFamily="34" charset="0"/>
                <a:cs typeface="Times New Roman" panose="02020603050405020304" pitchFamily="18" charset="0"/>
              </a:rPr>
              <a:t>What was the peak instantaneous demand flow (gpm)? </a:t>
            </a:r>
            <a:endParaRPr lang="en-US" altLang="en-US" sz="1200" dirty="0">
              <a:solidFill>
                <a:schemeClr val="tx1"/>
              </a:solidFill>
              <a:latin typeface="Tahoma" panose="020B0604030504040204" pitchFamily="34" charset="0"/>
            </a:endParaRPr>
          </a:p>
          <a:p>
            <a:pPr>
              <a:spcBef>
                <a:spcPct val="0"/>
              </a:spcBef>
              <a:spcAft>
                <a:spcPts val="600"/>
              </a:spcAft>
              <a:buFontTx/>
              <a:buNone/>
            </a:pPr>
            <a:r>
              <a:rPr lang="en-US" altLang="en-US" sz="1400" b="1" dirty="0">
                <a:solidFill>
                  <a:srgbClr val="0070C0"/>
                </a:solidFill>
                <a:latin typeface="Tahoma" panose="020B0604030504040204" pitchFamily="34" charset="0"/>
                <a:cs typeface="Times New Roman" panose="02020603050405020304" pitchFamily="18" charset="0"/>
              </a:rPr>
              <a:t>Bonus questions:</a:t>
            </a:r>
            <a:endParaRPr lang="en-US" altLang="en-US" sz="1200" dirty="0">
              <a:solidFill>
                <a:srgbClr val="0070C0"/>
              </a:solidFill>
              <a:latin typeface="Tahoma" panose="020B0604030504040204" pitchFamily="34" charset="0"/>
            </a:endParaRPr>
          </a:p>
          <a:p>
            <a:pPr marL="285750" indent="-285750">
              <a:spcBef>
                <a:spcPct val="0"/>
              </a:spcBef>
              <a:spcAft>
                <a:spcPts val="600"/>
              </a:spcAft>
            </a:pPr>
            <a:r>
              <a:rPr lang="en-US" altLang="en-US" sz="1400" dirty="0">
                <a:solidFill>
                  <a:schemeClr val="tx1"/>
                </a:solidFill>
                <a:latin typeface="Tahoma" panose="020B0604030504040204" pitchFamily="34" charset="0"/>
                <a:cs typeface="Times New Roman" panose="02020603050405020304" pitchFamily="18" charset="0"/>
              </a:rPr>
              <a:t>Is it ok to use the peak instantaneous flow instead for calculating time T?</a:t>
            </a:r>
          </a:p>
          <a:p>
            <a:pPr marL="285750" indent="-285750">
              <a:spcBef>
                <a:spcPct val="0"/>
              </a:spcBef>
              <a:spcAft>
                <a:spcPts val="600"/>
              </a:spcAft>
            </a:pPr>
            <a:r>
              <a:rPr lang="en-US" altLang="en-US" sz="1400" dirty="0">
                <a:solidFill>
                  <a:schemeClr val="tx1"/>
                </a:solidFill>
                <a:latin typeface="Tahoma" panose="020B0604030504040204" pitchFamily="34" charset="0"/>
                <a:cs typeface="Times New Roman" panose="02020603050405020304" pitchFamily="18" charset="0"/>
              </a:rPr>
              <a:t>If so, what are the advantages/disadvantages?</a:t>
            </a:r>
            <a:endParaRPr lang="en-US" altLang="en-US" sz="1200" dirty="0">
              <a:solidFill>
                <a:schemeClr val="tx1"/>
              </a:solidFill>
              <a:latin typeface="Tahoma" panose="020B0604030504040204" pitchFamily="34" charset="0"/>
            </a:endParaRPr>
          </a:p>
          <a:p>
            <a:pPr marL="285750" indent="-285750">
              <a:spcBef>
                <a:spcPct val="0"/>
              </a:spcBef>
              <a:spcAft>
                <a:spcPts val="600"/>
              </a:spcAft>
            </a:pPr>
            <a:r>
              <a:rPr lang="en-US" altLang="en-US" sz="1400" dirty="0">
                <a:solidFill>
                  <a:schemeClr val="tx1"/>
                </a:solidFill>
                <a:latin typeface="Tahoma" panose="020B0604030504040204" pitchFamily="34" charset="0"/>
                <a:cs typeface="Times New Roman" panose="02020603050405020304" pitchFamily="18" charset="0"/>
              </a:rPr>
              <a:t>Is it ok to use the average daily flow instead for calculating time T?    Why or why not?	</a:t>
            </a:r>
            <a:endParaRPr lang="en-US" altLang="en-US" sz="2000" dirty="0">
              <a:solidFill>
                <a:schemeClr val="tx1"/>
              </a:solidFill>
              <a:latin typeface="Tahoma" panose="020B0604030504040204" pitchFamily="34" charset="0"/>
            </a:endParaRPr>
          </a:p>
        </p:txBody>
      </p:sp>
      <p:pic>
        <p:nvPicPr>
          <p:cNvPr id="30770" name="Picture 50" descr="2 Minute Timer – 123Timer">
            <a:extLst>
              <a:ext uri="{FF2B5EF4-FFF2-40B4-BE49-F238E27FC236}">
                <a16:creationId xmlns:a16="http://schemas.microsoft.com/office/drawing/2014/main" id="{0ACDEEA6-EF32-478D-819C-09B27A4F11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0595"/>
            <a:ext cx="1711411" cy="17114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CF7E2A-4964-49DD-83EE-FBD264551B6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7400" y="457200"/>
            <a:ext cx="8829199" cy="5274276"/>
          </a:xfrm>
          <a:prstGeom prst="rect">
            <a:avLst/>
          </a:prstGeom>
          <a:noFill/>
          <a:ln w="9525">
            <a:solidFill>
              <a:srgbClr val="000000"/>
            </a:solid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2">
            <a:extLst>
              <a:ext uri="{FF2B5EF4-FFF2-40B4-BE49-F238E27FC236}">
                <a16:creationId xmlns:a16="http://schemas.microsoft.com/office/drawing/2014/main" id="{13BED5BE-7F11-499B-B27C-770028ECC0BD}"/>
              </a:ext>
            </a:extLst>
          </p:cNvPr>
          <p:cNvSpPr>
            <a:spLocks noChangeArrowheads="1"/>
          </p:cNvSpPr>
          <p:nvPr/>
        </p:nvSpPr>
        <p:spPr bwMode="auto">
          <a:xfrm>
            <a:off x="152400" y="457200"/>
            <a:ext cx="89916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200" b="1" dirty="0">
                <a:solidFill>
                  <a:schemeClr val="tx1"/>
                </a:solidFill>
                <a:latin typeface="Tahoma" panose="020B0604030504040204" pitchFamily="34" charset="0"/>
                <a:cs typeface="Times New Roman" panose="02020603050405020304" pitchFamily="18" charset="0"/>
              </a:rPr>
              <a:t>Questions:</a:t>
            </a:r>
            <a:endParaRPr lang="en-US" altLang="en-US" sz="1100" dirty="0">
              <a:solidFill>
                <a:schemeClr val="tx1"/>
              </a:solidFill>
              <a:latin typeface="Tahoma" panose="020B0604030504040204" pitchFamily="34" charset="0"/>
            </a:endParaRPr>
          </a:p>
          <a:p>
            <a:pPr>
              <a:spcBef>
                <a:spcPct val="0"/>
              </a:spcBef>
              <a:buFontTx/>
              <a:buNone/>
            </a:pPr>
            <a:r>
              <a:rPr lang="en-US" altLang="en-US" sz="1200" dirty="0">
                <a:solidFill>
                  <a:schemeClr val="tx1"/>
                </a:solidFill>
                <a:latin typeface="Tahoma" panose="020B0604030504040204" pitchFamily="34" charset="0"/>
                <a:cs typeface="Times New Roman" panose="02020603050405020304" pitchFamily="18" charset="0"/>
              </a:rPr>
              <a:t>At what 1-hour interval did PHD occur?	</a:t>
            </a:r>
            <a:r>
              <a:rPr lang="en-US" altLang="en-US" sz="1600" b="1" u="sng" dirty="0">
                <a:solidFill>
                  <a:srgbClr val="FF0000"/>
                </a:solidFill>
                <a:latin typeface="Tahoma" panose="020B0604030504040204" pitchFamily="34" charset="0"/>
                <a:cs typeface="Times New Roman" panose="02020603050405020304" pitchFamily="18" charset="0"/>
              </a:rPr>
              <a:t>7:00 am to 8:00 am</a:t>
            </a:r>
          </a:p>
          <a:p>
            <a:pPr>
              <a:spcBef>
                <a:spcPct val="0"/>
              </a:spcBef>
              <a:buFontTx/>
              <a:buNone/>
            </a:pPr>
            <a:endParaRPr lang="en-US" altLang="en-US" sz="1100" dirty="0">
              <a:solidFill>
                <a:schemeClr val="tx1"/>
              </a:solidFill>
              <a:latin typeface="Tahoma" panose="020B0604030504040204" pitchFamily="34" charset="0"/>
            </a:endParaRPr>
          </a:p>
          <a:p>
            <a:pPr>
              <a:spcBef>
                <a:spcPct val="0"/>
              </a:spcBef>
              <a:buFontTx/>
              <a:buNone/>
            </a:pPr>
            <a:r>
              <a:rPr lang="en-US" altLang="en-US" sz="1200" dirty="0">
                <a:solidFill>
                  <a:schemeClr val="tx1"/>
                </a:solidFill>
                <a:latin typeface="Tahoma" panose="020B0604030504040204" pitchFamily="34" charset="0"/>
                <a:cs typeface="Times New Roman" panose="02020603050405020304" pitchFamily="18" charset="0"/>
              </a:rPr>
              <a:t>What is the peak hourly demand flow (gpm)?   </a:t>
            </a:r>
            <a:r>
              <a:rPr lang="en-US" altLang="en-US" sz="1600" b="1" u="sng" dirty="0">
                <a:solidFill>
                  <a:srgbClr val="FF0000"/>
                </a:solidFill>
                <a:latin typeface="Tahoma" panose="020B0604030504040204" pitchFamily="34" charset="0"/>
                <a:cs typeface="Times New Roman" panose="02020603050405020304" pitchFamily="18" charset="0"/>
              </a:rPr>
              <a:t>6375 gpm (sum 4 data pts &amp; divide by 4)</a:t>
            </a:r>
          </a:p>
          <a:p>
            <a:pPr>
              <a:spcBef>
                <a:spcPct val="0"/>
              </a:spcBef>
              <a:buFontTx/>
              <a:buNone/>
            </a:pPr>
            <a:endParaRPr lang="en-US" altLang="en-US" sz="1100" dirty="0">
              <a:solidFill>
                <a:schemeClr val="tx1"/>
              </a:solidFill>
              <a:latin typeface="Tahoma" panose="020B0604030504040204" pitchFamily="34" charset="0"/>
            </a:endParaRPr>
          </a:p>
          <a:p>
            <a:pPr>
              <a:spcBef>
                <a:spcPct val="0"/>
              </a:spcBef>
              <a:buFontTx/>
              <a:buNone/>
            </a:pPr>
            <a:r>
              <a:rPr lang="en-US" altLang="en-US" sz="1200" dirty="0">
                <a:solidFill>
                  <a:schemeClr val="tx1"/>
                </a:solidFill>
                <a:latin typeface="Tahoma" panose="020B0604030504040204" pitchFamily="34" charset="0"/>
                <a:cs typeface="Times New Roman" panose="02020603050405020304" pitchFamily="18" charset="0"/>
              </a:rPr>
              <a:t>What was the peak instantaneous demand flow (gpm)?  </a:t>
            </a:r>
            <a:r>
              <a:rPr lang="en-US" altLang="en-US" sz="1600" b="1" u="sng" dirty="0">
                <a:solidFill>
                  <a:srgbClr val="FF0000"/>
                </a:solidFill>
                <a:latin typeface="Tahoma" panose="020B0604030504040204" pitchFamily="34" charset="0"/>
                <a:cs typeface="Times New Roman" panose="02020603050405020304" pitchFamily="18" charset="0"/>
              </a:rPr>
              <a:t>7500 gpm</a:t>
            </a:r>
            <a:endParaRPr lang="en-US" altLang="en-US" sz="1100" dirty="0">
              <a:solidFill>
                <a:schemeClr val="tx1"/>
              </a:solidFill>
              <a:latin typeface="Tahoma" panose="020B0604030504040204" pitchFamily="34" charset="0"/>
            </a:endParaRPr>
          </a:p>
          <a:p>
            <a:pPr>
              <a:spcBef>
                <a:spcPct val="0"/>
              </a:spcBef>
              <a:buFontTx/>
              <a:buNone/>
            </a:pPr>
            <a:endParaRPr lang="en-US" altLang="en-US" sz="1200" b="1" dirty="0">
              <a:solidFill>
                <a:schemeClr val="tx1"/>
              </a:solidFill>
              <a:latin typeface="Tahoma" panose="020B0604030504040204" pitchFamily="34" charset="0"/>
              <a:cs typeface="Times New Roman" panose="02020603050405020304" pitchFamily="18" charset="0"/>
            </a:endParaRPr>
          </a:p>
        </p:txBody>
      </p:sp>
      <mc:AlternateContent xmlns:mc="http://schemas.openxmlformats.org/markup-compatibility/2006" xmlns:pslz="http://schemas.microsoft.com/office/powerpoint/2016/slidezoom">
        <mc:Choice Requires="pslz">
          <p:graphicFrame>
            <p:nvGraphicFramePr>
              <p:cNvPr id="3" name="Slide Zoom 2">
                <a:extLst>
                  <a:ext uri="{FF2B5EF4-FFF2-40B4-BE49-F238E27FC236}">
                    <a16:creationId xmlns:a16="http://schemas.microsoft.com/office/drawing/2014/main" id="{81901FE7-79B0-4406-9522-E45C1FECD133}"/>
                  </a:ext>
                </a:extLst>
              </p:cNvPr>
              <p:cNvGraphicFramePr>
                <a:graphicFrameLocks noChangeAspect="1"/>
              </p:cNvGraphicFramePr>
              <p:nvPr>
                <p:extLst>
                  <p:ext uri="{D42A27DB-BD31-4B8C-83A1-F6EECF244321}">
                    <p14:modId xmlns:p14="http://schemas.microsoft.com/office/powerpoint/2010/main" val="61893219"/>
                  </p:ext>
                </p:extLst>
              </p:nvPr>
            </p:nvGraphicFramePr>
            <p:xfrm>
              <a:off x="381000" y="1996083"/>
              <a:ext cx="5562600" cy="4171950"/>
            </p:xfrm>
            <a:graphic>
              <a:graphicData uri="http://schemas.microsoft.com/office/powerpoint/2016/slidezoom">
                <pslz:sldZm>
                  <pslz:sldZmObj sldId="562" cId="0">
                    <pslz:zmPr id="{67CB4E04-D2B2-4FCB-A940-A8C5FC8AF0CD}" returnToParent="0" transitionDur="1000">
                      <p166:blipFill xmlns:p166="http://schemas.microsoft.com/office/powerpoint/2016/6/main">
                        <a:blip r:embed="rId3"/>
                        <a:stretch>
                          <a:fillRect/>
                        </a:stretch>
                      </p166:blipFill>
                      <p166:spPr xmlns:p166="http://schemas.microsoft.com/office/powerpoint/2016/6/main">
                        <a:xfrm>
                          <a:off x="0" y="0"/>
                          <a:ext cx="5562600" cy="4171950"/>
                        </a:xfrm>
                        <a:prstGeom prst="rect">
                          <a:avLst/>
                        </a:prstGeom>
                        <a:ln w="3175">
                          <a:solidFill>
                            <a:prstClr val="ltGray"/>
                          </a:solidFill>
                        </a:ln>
                      </p166:spPr>
                    </pslz:zmPr>
                  </pslz:sldZmObj>
                </pslz:sldZm>
              </a:graphicData>
            </a:graphic>
          </p:graphicFrame>
        </mc:Choice>
        <mc:Fallback xmlns="">
          <p:pic>
            <p:nvPicPr>
              <p:cNvPr id="3" name="Slide Zoom 2">
                <a:hlinkClick r:id="rId4" action="ppaction://hlinksldjump"/>
                <a:extLst>
                  <a:ext uri="{FF2B5EF4-FFF2-40B4-BE49-F238E27FC236}">
                    <a16:creationId xmlns:a16="http://schemas.microsoft.com/office/drawing/2014/main" id="{81901FE7-79B0-4406-9522-E45C1FECD133}"/>
                  </a:ext>
                </a:extLst>
              </p:cNvPr>
              <p:cNvPicPr>
                <a:picLocks noGrp="1" noRot="1" noChangeAspect="1" noMove="1" noResize="1" noEditPoints="1" noAdjustHandles="1" noChangeArrowheads="1" noChangeShapeType="1"/>
              </p:cNvPicPr>
              <p:nvPr/>
            </p:nvPicPr>
            <p:blipFill>
              <a:blip r:embed="rId5"/>
              <a:stretch>
                <a:fillRect/>
              </a:stretch>
            </p:blipFill>
            <p:spPr>
              <a:xfrm>
                <a:off x="381000" y="1996083"/>
                <a:ext cx="5562600" cy="4171950"/>
              </a:xfrm>
              <a:prstGeom prst="rect">
                <a:avLst/>
              </a:prstGeom>
              <a:ln w="3175">
                <a:solidFill>
                  <a:prstClr val="ltGray"/>
                </a:solidFill>
              </a:ln>
            </p:spPr>
          </p:pic>
        </mc:Fallback>
      </mc:AlternateContent>
    </p:spTree>
    <p:extLst>
      <p:ext uri="{BB962C8B-B14F-4D97-AF65-F5344CB8AC3E}">
        <p14:creationId xmlns:p14="http://schemas.microsoft.com/office/powerpoint/2010/main" val="40597167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4D11AE-A23F-4FE9-BBF4-722945B07245}"/>
              </a:ext>
            </a:extLst>
          </p:cNvPr>
          <p:cNvPicPr>
            <a:picLocks noChangeAspect="1"/>
          </p:cNvPicPr>
          <p:nvPr/>
        </p:nvPicPr>
        <p:blipFill>
          <a:blip r:embed="rId3"/>
          <a:stretch>
            <a:fillRect/>
          </a:stretch>
        </p:blipFill>
        <p:spPr>
          <a:xfrm>
            <a:off x="685800" y="1447800"/>
            <a:ext cx="7086600" cy="4559255"/>
          </a:xfrm>
          <a:prstGeom prst="rect">
            <a:avLst/>
          </a:prstGeom>
        </p:spPr>
      </p:pic>
      <p:sp>
        <p:nvSpPr>
          <p:cNvPr id="10" name="Content Placeholder 2">
            <a:extLst>
              <a:ext uri="{FF2B5EF4-FFF2-40B4-BE49-F238E27FC236}">
                <a16:creationId xmlns:a16="http://schemas.microsoft.com/office/drawing/2014/main" id="{2287542F-29F3-4DC8-B2C8-F0AA7C058B2D}"/>
              </a:ext>
            </a:extLst>
          </p:cNvPr>
          <p:cNvSpPr>
            <a:spLocks noGrp="1" noChangeArrowheads="1"/>
          </p:cNvSpPr>
          <p:nvPr>
            <p:ph idx="1"/>
          </p:nvPr>
        </p:nvSpPr>
        <p:spPr>
          <a:xfrm>
            <a:off x="304800" y="263525"/>
            <a:ext cx="8229600" cy="1295400"/>
          </a:xfrm>
        </p:spPr>
        <p:txBody>
          <a:bodyPr/>
          <a:lstStyle/>
          <a:p>
            <a:r>
              <a:rPr lang="en-US" altLang="en-US" sz="2400" dirty="0">
                <a:solidFill>
                  <a:schemeClr val="tx1"/>
                </a:solidFill>
              </a:rPr>
              <a:t>Example of calculate a running hourly average by averaging the previous 4 data points every 15 minutes.</a:t>
            </a:r>
          </a:p>
        </p:txBody>
      </p:sp>
    </p:spTree>
    <p:extLst>
      <p:ext uri="{BB962C8B-B14F-4D97-AF65-F5344CB8AC3E}">
        <p14:creationId xmlns:p14="http://schemas.microsoft.com/office/powerpoint/2010/main" val="2223053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1">
            <a:extLst>
              <a:ext uri="{FF2B5EF4-FFF2-40B4-BE49-F238E27FC236}">
                <a16:creationId xmlns:a16="http://schemas.microsoft.com/office/drawing/2014/main" id="{445F5823-140E-4241-B4C5-B782BB4444BA}"/>
              </a:ext>
            </a:extLst>
          </p:cNvPr>
          <p:cNvSpPr>
            <a:spLocks noChangeArrowheads="1"/>
          </p:cNvSpPr>
          <p:nvPr/>
        </p:nvSpPr>
        <p:spPr bwMode="auto">
          <a:xfrm>
            <a:off x="533400" y="321310"/>
            <a:ext cx="8153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gn="r">
              <a:spcBef>
                <a:spcPct val="0"/>
              </a:spcBef>
              <a:buFontTx/>
              <a:buNone/>
            </a:pPr>
            <a:r>
              <a:rPr lang="en-US" altLang="en-US" sz="1400" b="1" dirty="0">
                <a:solidFill>
                  <a:schemeClr val="tx1"/>
                </a:solidFill>
                <a:latin typeface="Tahoma" panose="020B0604030504040204" pitchFamily="34" charset="0"/>
                <a:cs typeface="Times New Roman" panose="02020603050405020304" pitchFamily="18" charset="0"/>
              </a:rPr>
              <a:t>Exercise #4: Calculating Peak Hourly Demand Flow</a:t>
            </a:r>
            <a:endParaRPr lang="en-US" altLang="en-US" sz="1100" dirty="0">
              <a:solidFill>
                <a:schemeClr val="tx1"/>
              </a:solidFill>
              <a:latin typeface="Tahoma" panose="020B0604030504040204" pitchFamily="34" charset="0"/>
            </a:endParaRPr>
          </a:p>
          <a:p>
            <a:pPr algn="ctr">
              <a:spcBef>
                <a:spcPct val="0"/>
              </a:spcBef>
              <a:buFontTx/>
              <a:buNone/>
            </a:pPr>
            <a:endParaRPr lang="en-US" altLang="en-US" sz="1200" b="1" dirty="0">
              <a:solidFill>
                <a:schemeClr val="tx1"/>
              </a:solidFill>
              <a:latin typeface="Tahoma" panose="020B0604030504040204" pitchFamily="34" charset="0"/>
              <a:cs typeface="Times New Roman" panose="02020603050405020304" pitchFamily="18" charset="0"/>
            </a:endParaRPr>
          </a:p>
        </p:txBody>
      </p:sp>
      <p:sp>
        <p:nvSpPr>
          <p:cNvPr id="32771" name="Rectangle 22">
            <a:extLst>
              <a:ext uri="{FF2B5EF4-FFF2-40B4-BE49-F238E27FC236}">
                <a16:creationId xmlns:a16="http://schemas.microsoft.com/office/drawing/2014/main" id="{13BED5BE-7F11-499B-B27C-770028ECC0BD}"/>
              </a:ext>
            </a:extLst>
          </p:cNvPr>
          <p:cNvSpPr>
            <a:spLocks noChangeArrowheads="1"/>
          </p:cNvSpPr>
          <p:nvPr/>
        </p:nvSpPr>
        <p:spPr bwMode="auto">
          <a:xfrm>
            <a:off x="304800" y="666705"/>
            <a:ext cx="8534400"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2000" b="1" dirty="0">
                <a:solidFill>
                  <a:srgbClr val="0070C0"/>
                </a:solidFill>
                <a:latin typeface="Tahoma" panose="020B0604030504040204" pitchFamily="34" charset="0"/>
                <a:cs typeface="Times New Roman" panose="02020603050405020304" pitchFamily="18" charset="0"/>
              </a:rPr>
              <a:t>Bonus questions:</a:t>
            </a:r>
          </a:p>
          <a:p>
            <a:pPr>
              <a:spcBef>
                <a:spcPct val="0"/>
              </a:spcBef>
              <a:buFontTx/>
              <a:buNone/>
            </a:pPr>
            <a:endParaRPr lang="en-US" altLang="en-US" sz="1800" dirty="0">
              <a:solidFill>
                <a:srgbClr val="0070C0"/>
              </a:solidFill>
              <a:latin typeface="Tahoma" panose="020B0604030504040204" pitchFamily="34" charset="0"/>
            </a:endParaRPr>
          </a:p>
          <a:p>
            <a:pPr>
              <a:spcBef>
                <a:spcPct val="0"/>
              </a:spcBef>
              <a:buFontTx/>
              <a:buNone/>
            </a:pPr>
            <a:r>
              <a:rPr lang="en-US" altLang="en-US" sz="1600" dirty="0">
                <a:solidFill>
                  <a:schemeClr val="tx1"/>
                </a:solidFill>
                <a:latin typeface="Tahoma" panose="020B0604030504040204" pitchFamily="34" charset="0"/>
                <a:cs typeface="Times New Roman" panose="02020603050405020304" pitchFamily="18" charset="0"/>
              </a:rPr>
              <a:t>Is it ok to use the peak instantaneous flow instead for calculating time T?</a:t>
            </a:r>
          </a:p>
          <a:p>
            <a:pPr>
              <a:spcBef>
                <a:spcPct val="0"/>
              </a:spcBef>
              <a:buFontTx/>
              <a:buNone/>
            </a:pPr>
            <a:endParaRPr lang="en-US" altLang="en-US" sz="1600" b="1" u="sng"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b="1" u="sng" dirty="0">
                <a:solidFill>
                  <a:srgbClr val="FF0000"/>
                </a:solidFill>
                <a:latin typeface="Tahoma" panose="020B0604030504040204" pitchFamily="34" charset="0"/>
                <a:cs typeface="Times New Roman" panose="02020603050405020304" pitchFamily="18" charset="0"/>
              </a:rPr>
              <a:t>Yes - it’s more conservative</a:t>
            </a:r>
          </a:p>
          <a:p>
            <a:pPr>
              <a:spcBef>
                <a:spcPct val="0"/>
              </a:spcBef>
              <a:buFontTx/>
              <a:buNone/>
            </a:pPr>
            <a:endParaRPr lang="en-US" altLang="en-US" sz="1400" dirty="0">
              <a:solidFill>
                <a:schemeClr val="tx1"/>
              </a:solidFill>
              <a:latin typeface="Tahoma" panose="020B0604030504040204" pitchFamily="34" charset="0"/>
            </a:endParaRPr>
          </a:p>
          <a:p>
            <a:pPr>
              <a:spcBef>
                <a:spcPct val="0"/>
              </a:spcBef>
              <a:buFontTx/>
              <a:buNone/>
            </a:pPr>
            <a:r>
              <a:rPr lang="en-US" altLang="en-US" sz="1600" dirty="0">
                <a:solidFill>
                  <a:schemeClr val="tx1"/>
                </a:solidFill>
                <a:latin typeface="Tahoma" panose="020B0604030504040204" pitchFamily="34" charset="0"/>
                <a:cs typeface="Times New Roman" panose="02020603050405020304" pitchFamily="18" charset="0"/>
              </a:rPr>
              <a:t>If so, what are the advantages/disadvantages?</a:t>
            </a:r>
          </a:p>
          <a:p>
            <a:pPr>
              <a:spcBef>
                <a:spcPct val="0"/>
              </a:spcBef>
              <a:buFontTx/>
              <a:buNone/>
            </a:pPr>
            <a:endParaRPr lang="en-US" altLang="en-US" sz="1600" b="1" u="sng" dirty="0">
              <a:solidFill>
                <a:schemeClr val="tx1"/>
              </a:solidFill>
              <a:latin typeface="Tahoma" panose="020B0604030504040204" pitchFamily="34" charset="0"/>
              <a:cs typeface="Times New Roman" panose="02020603050405020304" pitchFamily="18" charset="0"/>
            </a:endParaRPr>
          </a:p>
          <a:p>
            <a:pPr>
              <a:spcBef>
                <a:spcPts val="0"/>
              </a:spcBef>
              <a:spcAft>
                <a:spcPts val="600"/>
              </a:spcAft>
              <a:buFontTx/>
              <a:buNone/>
            </a:pPr>
            <a:r>
              <a:rPr lang="en-US" altLang="en-US" sz="2000" b="1" u="sng" dirty="0">
                <a:solidFill>
                  <a:srgbClr val="FF0000"/>
                </a:solidFill>
                <a:latin typeface="Tahoma" panose="020B0604030504040204" pitchFamily="34" charset="0"/>
                <a:cs typeface="Times New Roman" panose="02020603050405020304" pitchFamily="18" charset="0"/>
              </a:rPr>
              <a:t>Advantage - easy to determine.  </a:t>
            </a:r>
          </a:p>
          <a:p>
            <a:pPr>
              <a:spcBef>
                <a:spcPct val="0"/>
              </a:spcBef>
              <a:buFontTx/>
              <a:buNone/>
            </a:pPr>
            <a:r>
              <a:rPr lang="en-US" altLang="en-US" sz="2000" b="1" u="sng" dirty="0">
                <a:solidFill>
                  <a:srgbClr val="FF0000"/>
                </a:solidFill>
                <a:latin typeface="Tahoma" panose="020B0604030504040204" pitchFamily="34" charset="0"/>
                <a:cs typeface="Times New Roman" panose="02020603050405020304" pitchFamily="18" charset="0"/>
              </a:rPr>
              <a:t>Disadvantage - may exceed tracer study flow by more than 10%</a:t>
            </a:r>
          </a:p>
          <a:p>
            <a:pPr>
              <a:spcBef>
                <a:spcPct val="0"/>
              </a:spcBef>
              <a:buFontTx/>
              <a:buNone/>
            </a:pPr>
            <a:endParaRPr lang="en-US" altLang="en-US" sz="1400" dirty="0">
              <a:solidFill>
                <a:schemeClr val="tx1"/>
              </a:solidFill>
              <a:latin typeface="Tahoma" panose="020B0604030504040204" pitchFamily="34" charset="0"/>
            </a:endParaRPr>
          </a:p>
          <a:p>
            <a:pPr>
              <a:spcBef>
                <a:spcPct val="0"/>
              </a:spcBef>
              <a:buFontTx/>
              <a:buNone/>
            </a:pPr>
            <a:r>
              <a:rPr lang="en-US" altLang="en-US" sz="1600" dirty="0">
                <a:solidFill>
                  <a:schemeClr val="tx1"/>
                </a:solidFill>
                <a:latin typeface="Tahoma" panose="020B0604030504040204" pitchFamily="34" charset="0"/>
                <a:cs typeface="Times New Roman" panose="02020603050405020304" pitchFamily="18" charset="0"/>
              </a:rPr>
              <a:t>Is it ok to use the average daily flow instead for calculating time T?	</a:t>
            </a:r>
          </a:p>
          <a:p>
            <a:pPr>
              <a:spcBef>
                <a:spcPct val="0"/>
              </a:spcBef>
              <a:buFontTx/>
              <a:buNone/>
            </a:pPr>
            <a:endParaRPr lang="en-US" altLang="en-US" sz="1600" b="1" u="sng"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b="1" u="sng" dirty="0">
                <a:solidFill>
                  <a:srgbClr val="FF0000"/>
                </a:solidFill>
                <a:latin typeface="Tahoma" panose="020B0604030504040204" pitchFamily="34" charset="0"/>
                <a:cs typeface="Times New Roman" panose="02020603050405020304" pitchFamily="18" charset="0"/>
              </a:rPr>
              <a:t>No</a:t>
            </a:r>
          </a:p>
          <a:p>
            <a:pPr>
              <a:spcBef>
                <a:spcPct val="0"/>
              </a:spcBef>
              <a:buFontTx/>
              <a:buNone/>
            </a:pPr>
            <a:endParaRPr lang="en-US" altLang="en-US" sz="1400" dirty="0">
              <a:solidFill>
                <a:schemeClr val="tx1"/>
              </a:solidFill>
              <a:latin typeface="Tahoma" panose="020B0604030504040204" pitchFamily="34" charset="0"/>
            </a:endParaRPr>
          </a:p>
          <a:p>
            <a:pPr>
              <a:spcBef>
                <a:spcPct val="0"/>
              </a:spcBef>
              <a:buFontTx/>
              <a:buNone/>
            </a:pPr>
            <a:r>
              <a:rPr lang="en-US" altLang="en-US" sz="1600" dirty="0">
                <a:solidFill>
                  <a:schemeClr val="tx1"/>
                </a:solidFill>
                <a:latin typeface="Tahoma" panose="020B0604030504040204" pitchFamily="34" charset="0"/>
                <a:cs typeface="Times New Roman" panose="02020603050405020304" pitchFamily="18" charset="0"/>
              </a:rPr>
              <a:t>Why or why not?	</a:t>
            </a:r>
          </a:p>
          <a:p>
            <a:pPr>
              <a:spcBef>
                <a:spcPct val="0"/>
              </a:spcBef>
              <a:buFontTx/>
              <a:buNone/>
            </a:pPr>
            <a:endParaRPr lang="en-US" altLang="en-US" sz="1600" b="1" u="sng"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b="1" u="sng" dirty="0">
                <a:solidFill>
                  <a:srgbClr val="FF0000"/>
                </a:solidFill>
                <a:latin typeface="Tahoma" panose="020B0604030504040204" pitchFamily="34" charset="0"/>
                <a:cs typeface="Times New Roman" panose="02020603050405020304" pitchFamily="18" charset="0"/>
              </a:rPr>
              <a:t>Averaging the whole day would not be conservative enough (it would not account for sustained period of high flow which is when it is important for CTs to be met)</a:t>
            </a:r>
            <a:endParaRPr lang="en-US" altLang="en-US" sz="2400" dirty="0">
              <a:solidFill>
                <a:schemeClr val="tx1"/>
              </a:solidFill>
              <a:latin typeface="Tahoma" panose="020B0604030504040204" pitchFamily="34" charset="0"/>
            </a:endParaRPr>
          </a:p>
        </p:txBody>
      </p:sp>
    </p:spTree>
    <p:extLst>
      <p:ext uri="{BB962C8B-B14F-4D97-AF65-F5344CB8AC3E}">
        <p14:creationId xmlns:p14="http://schemas.microsoft.com/office/powerpoint/2010/main" val="958515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4DCD0F2-DAFC-49DB-A355-3B4449891840}"/>
              </a:ext>
            </a:extLst>
          </p:cNvPr>
          <p:cNvSpPr>
            <a:spLocks noGrp="1" noChangeArrowheads="1"/>
          </p:cNvSpPr>
          <p:nvPr>
            <p:ph type="title"/>
          </p:nvPr>
        </p:nvSpPr>
        <p:spPr>
          <a:xfrm>
            <a:off x="457200" y="228600"/>
            <a:ext cx="8229600" cy="1189038"/>
          </a:xfrm>
        </p:spPr>
        <p:txBody>
          <a:bodyPr>
            <a:normAutofit fontScale="90000"/>
          </a:bodyPr>
          <a:lstStyle/>
          <a:p>
            <a:pPr eaLnBrk="1" hangingPunct="1">
              <a:defRPr/>
            </a:pPr>
            <a:r>
              <a:rPr lang="en-US" sz="4000" dirty="0"/>
              <a:t>How to use the EPA CT tables to figure out CT</a:t>
            </a:r>
            <a:r>
              <a:rPr lang="en-US" sz="4000" baseline="-10000" dirty="0"/>
              <a:t>required</a:t>
            </a:r>
            <a:br>
              <a:rPr lang="en-US" sz="4000" dirty="0"/>
            </a:br>
            <a:endParaRPr lang="en-US" sz="4000" dirty="0"/>
          </a:p>
        </p:txBody>
      </p:sp>
      <p:sp>
        <p:nvSpPr>
          <p:cNvPr id="34819" name="Rectangle 3">
            <a:extLst>
              <a:ext uri="{FF2B5EF4-FFF2-40B4-BE49-F238E27FC236}">
                <a16:creationId xmlns:a16="http://schemas.microsoft.com/office/drawing/2014/main" id="{6AE332AA-BE52-4E56-8DD7-3D8C3158BB30}"/>
              </a:ext>
            </a:extLst>
          </p:cNvPr>
          <p:cNvSpPr>
            <a:spLocks noGrp="1" noChangeArrowheads="1"/>
          </p:cNvSpPr>
          <p:nvPr>
            <p:ph idx="1"/>
          </p:nvPr>
        </p:nvSpPr>
        <p:spPr>
          <a:xfrm>
            <a:off x="457200" y="1219200"/>
            <a:ext cx="8686800" cy="4495800"/>
          </a:xfrm>
        </p:spPr>
        <p:txBody>
          <a:bodyPr/>
          <a:lstStyle/>
          <a:p>
            <a:pPr eaLnBrk="1" hangingPunct="1">
              <a:lnSpc>
                <a:spcPct val="90000"/>
              </a:lnSpc>
            </a:pPr>
            <a:r>
              <a:rPr lang="en-US" altLang="en-US" dirty="0"/>
              <a:t>There are six EPA CT tables based on temp</a:t>
            </a:r>
          </a:p>
          <a:p>
            <a:pPr eaLnBrk="1" hangingPunct="1">
              <a:lnSpc>
                <a:spcPct val="90000"/>
              </a:lnSpc>
            </a:pPr>
            <a:r>
              <a:rPr lang="en-US" altLang="en-US" dirty="0"/>
              <a:t>Find the correct table based on your water temperature in degrees </a:t>
            </a:r>
            <a:r>
              <a:rPr lang="en-US" altLang="en-US" u="sng" dirty="0"/>
              <a:t>Celsius</a:t>
            </a:r>
            <a:r>
              <a:rPr lang="en-US" altLang="en-US" dirty="0"/>
              <a:t>.</a:t>
            </a:r>
          </a:p>
          <a:p>
            <a:pPr lvl="2" eaLnBrk="1" hangingPunct="1">
              <a:lnSpc>
                <a:spcPct val="90000"/>
              </a:lnSpc>
            </a:pPr>
            <a:r>
              <a:rPr lang="en-US" altLang="en-US" sz="2800" dirty="0">
                <a:cs typeface="Arial" panose="020B0604020202020204" pitchFamily="34" charset="0"/>
              </a:rPr>
              <a:t>°</a:t>
            </a:r>
            <a:r>
              <a:rPr lang="en-US" altLang="en-US" sz="2800" dirty="0"/>
              <a:t>C = 5/9 x (</a:t>
            </a:r>
            <a:r>
              <a:rPr lang="en-US" altLang="en-US" sz="2800" dirty="0">
                <a:cs typeface="Arial" panose="020B0604020202020204" pitchFamily="34" charset="0"/>
              </a:rPr>
              <a:t>°</a:t>
            </a:r>
            <a:r>
              <a:rPr lang="en-US" altLang="en-US" sz="2800" dirty="0"/>
              <a:t>F – 32)</a:t>
            </a:r>
          </a:p>
          <a:p>
            <a:pPr eaLnBrk="1" hangingPunct="1">
              <a:lnSpc>
                <a:spcPct val="90000"/>
              </a:lnSpc>
            </a:pPr>
            <a:r>
              <a:rPr lang="en-US" altLang="en-US" dirty="0"/>
              <a:t>If water temp is between values, then round </a:t>
            </a:r>
            <a:r>
              <a:rPr lang="en-US" altLang="en-US" u="sng" dirty="0"/>
              <a:t>down</a:t>
            </a:r>
          </a:p>
          <a:p>
            <a:pPr lvl="2" eaLnBrk="1" hangingPunct="1">
              <a:lnSpc>
                <a:spcPct val="90000"/>
              </a:lnSpc>
            </a:pPr>
            <a:r>
              <a:rPr lang="en-US" altLang="en-US" sz="2800" dirty="0"/>
              <a:t>Example: for water temp of 12</a:t>
            </a:r>
            <a:r>
              <a:rPr lang="en-US" altLang="en-US" sz="2800" dirty="0">
                <a:cs typeface="Arial" panose="020B0604020202020204" pitchFamily="34" charset="0"/>
              </a:rPr>
              <a:t>°</a:t>
            </a:r>
            <a:r>
              <a:rPr lang="en-US" altLang="en-US" sz="2800" dirty="0"/>
              <a:t>C, use the 10</a:t>
            </a:r>
            <a:r>
              <a:rPr lang="en-US" altLang="en-US" sz="2800" dirty="0">
                <a:cs typeface="Arial" panose="020B0604020202020204" pitchFamily="34" charset="0"/>
              </a:rPr>
              <a:t>°</a:t>
            </a:r>
            <a:r>
              <a:rPr lang="en-US" altLang="en-US" sz="2800" dirty="0"/>
              <a:t>C table</a:t>
            </a:r>
          </a:p>
          <a:p>
            <a:pPr lvl="2" eaLnBrk="1" hangingPunct="1">
              <a:lnSpc>
                <a:spcPct val="90000"/>
              </a:lnSpc>
            </a:pPr>
            <a:r>
              <a:rPr lang="en-US" altLang="en-US" sz="2800" i="1" dirty="0"/>
              <a:t>Even if the water temp is 14.9</a:t>
            </a:r>
            <a:r>
              <a:rPr lang="en-US" altLang="en-US" sz="2800" i="1" dirty="0">
                <a:cs typeface="Arial" panose="020B0604020202020204" pitchFamily="34" charset="0"/>
              </a:rPr>
              <a:t>°C, round down to 10°C</a:t>
            </a:r>
          </a:p>
          <a:p>
            <a:pPr eaLnBrk="1" hangingPunct="1">
              <a:lnSpc>
                <a:spcPct val="90000"/>
              </a:lnSpc>
            </a:pPr>
            <a:r>
              <a:rPr lang="en-US" altLang="en-US" sz="2400" i="1" dirty="0"/>
              <a:t>Water gets more viscous the colder it gets and chemical reactions take longer, so rounding temp down is more conservative.</a:t>
            </a:r>
            <a:endParaRPr lang="en-US" altLang="en-US" sz="3200" i="1" dirty="0"/>
          </a:p>
          <a:p>
            <a:pPr eaLnBrk="1" hangingPunct="1">
              <a:lnSpc>
                <a:spcPct val="90000"/>
              </a:lnSpc>
            </a:pPr>
            <a:endParaRPr lang="en-US" altLang="en-US" sz="3600" i="1" dirty="0">
              <a:cs typeface="Arial" panose="020B0604020202020204" pitchFamily="34" charset="0"/>
            </a:endParaRPr>
          </a:p>
          <a:p>
            <a:pPr eaLnBrk="1" hangingPunct="1">
              <a:lnSpc>
                <a:spcPct val="90000"/>
              </a:lnSpc>
            </a:pPr>
            <a:endParaRPr lang="en-US" alt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F13A2A5C-2DFE-4D62-8BDC-C04C88E936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5">
            <a:extLst>
              <a:ext uri="{FF2B5EF4-FFF2-40B4-BE49-F238E27FC236}">
                <a16:creationId xmlns:a16="http://schemas.microsoft.com/office/drawing/2014/main" id="{06B94B93-8F76-4BF8-AFF1-114004D98014}"/>
              </a:ext>
            </a:extLst>
          </p:cNvPr>
          <p:cNvSpPr>
            <a:spLocks noChangeArrowheads="1"/>
          </p:cNvSpPr>
          <p:nvPr/>
        </p:nvSpPr>
        <p:spPr bwMode="auto">
          <a:xfrm>
            <a:off x="6096000" y="762000"/>
            <a:ext cx="6096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6148058-24F4-479B-91EE-E0386861B249}"/>
              </a:ext>
            </a:extLst>
          </p:cNvPr>
          <p:cNvSpPr>
            <a:spLocks noGrp="1" noChangeArrowheads="1"/>
          </p:cNvSpPr>
          <p:nvPr>
            <p:ph type="title"/>
          </p:nvPr>
        </p:nvSpPr>
        <p:spPr/>
        <p:txBody>
          <a:bodyPr/>
          <a:lstStyle/>
          <a:p>
            <a:pPr eaLnBrk="1" hangingPunct="1"/>
            <a:r>
              <a:rPr lang="en-US" altLang="en-US" sz="4000"/>
              <a:t>How to use the EPA CT tables (cont.)</a:t>
            </a:r>
          </a:p>
        </p:txBody>
      </p:sp>
      <p:sp>
        <p:nvSpPr>
          <p:cNvPr id="37891" name="Rectangle 3">
            <a:extLst>
              <a:ext uri="{FF2B5EF4-FFF2-40B4-BE49-F238E27FC236}">
                <a16:creationId xmlns:a16="http://schemas.microsoft.com/office/drawing/2014/main" id="{0F5D5AA7-A6DB-4CD9-B9D4-BEE88917D734}"/>
              </a:ext>
            </a:extLst>
          </p:cNvPr>
          <p:cNvSpPr>
            <a:spLocks noGrp="1" noChangeArrowheads="1"/>
          </p:cNvSpPr>
          <p:nvPr>
            <p:ph idx="1"/>
          </p:nvPr>
        </p:nvSpPr>
        <p:spPr/>
        <p:txBody>
          <a:bodyPr/>
          <a:lstStyle/>
          <a:p>
            <a:pPr eaLnBrk="1" hangingPunct="1">
              <a:lnSpc>
                <a:spcPct val="90000"/>
              </a:lnSpc>
            </a:pPr>
            <a:r>
              <a:rPr lang="en-US" altLang="en-US"/>
              <a:t>There are 7 sections for pH on each table</a:t>
            </a:r>
          </a:p>
          <a:p>
            <a:pPr eaLnBrk="1" hangingPunct="1">
              <a:lnSpc>
                <a:spcPct val="90000"/>
              </a:lnSpc>
              <a:buFontTx/>
              <a:buNone/>
            </a:pPr>
            <a:endParaRPr lang="en-US" altLang="en-US"/>
          </a:p>
          <a:p>
            <a:pPr eaLnBrk="1" hangingPunct="1">
              <a:lnSpc>
                <a:spcPct val="90000"/>
              </a:lnSpc>
            </a:pPr>
            <a:r>
              <a:rPr lang="en-US" altLang="en-US"/>
              <a:t>Find the section that corresponds to your water’s pH level</a:t>
            </a:r>
          </a:p>
          <a:p>
            <a:pPr eaLnBrk="1" hangingPunct="1">
              <a:lnSpc>
                <a:spcPct val="90000"/>
              </a:lnSpc>
              <a:buFontTx/>
              <a:buNone/>
            </a:pPr>
            <a:endParaRPr lang="en-US" altLang="en-US"/>
          </a:p>
          <a:p>
            <a:pPr eaLnBrk="1" hangingPunct="1">
              <a:lnSpc>
                <a:spcPct val="90000"/>
              </a:lnSpc>
            </a:pPr>
            <a:r>
              <a:rPr lang="en-US" altLang="en-US"/>
              <a:t>If your pH is between the choices, then </a:t>
            </a:r>
            <a:r>
              <a:rPr lang="en-US" altLang="en-US" u="sng"/>
              <a:t>round up</a:t>
            </a:r>
            <a:r>
              <a:rPr lang="en-US" altLang="en-US"/>
              <a:t> to the higher pH</a:t>
            </a:r>
          </a:p>
          <a:p>
            <a:pPr lvl="2" eaLnBrk="1" hangingPunct="1">
              <a:lnSpc>
                <a:spcPct val="90000"/>
              </a:lnSpc>
            </a:pPr>
            <a:r>
              <a:rPr lang="en-US" altLang="en-US" sz="2400"/>
              <a:t>Example: if pH of water is 6.8, use the pH 7.0 section</a:t>
            </a:r>
          </a:p>
          <a:p>
            <a:pPr lvl="2" eaLnBrk="1" hangingPunct="1">
              <a:lnSpc>
                <a:spcPct val="90000"/>
              </a:lnSpc>
              <a:buFontTx/>
              <a:buNone/>
            </a:pPr>
            <a:endParaRPr lang="en-US" altLang="en-US" sz="24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a:extLst>
              <a:ext uri="{FF2B5EF4-FFF2-40B4-BE49-F238E27FC236}">
                <a16:creationId xmlns:a16="http://schemas.microsoft.com/office/drawing/2014/main" id="{E3FD7A77-212A-46C6-A90F-5265720135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5">
            <a:extLst>
              <a:ext uri="{FF2B5EF4-FFF2-40B4-BE49-F238E27FC236}">
                <a16:creationId xmlns:a16="http://schemas.microsoft.com/office/drawing/2014/main" id="{1538127F-B639-4ED8-A574-3D8028A3BBE0}"/>
              </a:ext>
            </a:extLst>
          </p:cNvPr>
          <p:cNvSpPr>
            <a:spLocks noChangeArrowheads="1"/>
          </p:cNvSpPr>
          <p:nvPr/>
        </p:nvSpPr>
        <p:spPr bwMode="auto">
          <a:xfrm>
            <a:off x="6629400" y="1524000"/>
            <a:ext cx="5334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961DA7B-6762-4309-B85A-D0844C3A2BB5}"/>
              </a:ext>
            </a:extLst>
          </p:cNvPr>
          <p:cNvSpPr>
            <a:spLocks noGrp="1" noChangeArrowheads="1"/>
          </p:cNvSpPr>
          <p:nvPr>
            <p:ph type="title"/>
          </p:nvPr>
        </p:nvSpPr>
        <p:spPr>
          <a:xfrm>
            <a:off x="152400" y="274638"/>
            <a:ext cx="8534400" cy="563562"/>
          </a:xfrm>
        </p:spPr>
        <p:txBody>
          <a:bodyPr/>
          <a:lstStyle/>
          <a:p>
            <a:r>
              <a:rPr lang="en-US" altLang="en-US" sz="2400" dirty="0"/>
              <a:t>Part 1 - Review</a:t>
            </a:r>
          </a:p>
        </p:txBody>
      </p:sp>
      <p:sp>
        <p:nvSpPr>
          <p:cNvPr id="9219" name="Content Placeholder 2">
            <a:extLst>
              <a:ext uri="{FF2B5EF4-FFF2-40B4-BE49-F238E27FC236}">
                <a16:creationId xmlns:a16="http://schemas.microsoft.com/office/drawing/2014/main" id="{F5B80E84-8882-49CA-8F91-9371F70D0003}"/>
              </a:ext>
            </a:extLst>
          </p:cNvPr>
          <p:cNvSpPr>
            <a:spLocks noGrp="1" noChangeArrowheads="1"/>
          </p:cNvSpPr>
          <p:nvPr>
            <p:ph idx="1"/>
          </p:nvPr>
        </p:nvSpPr>
        <p:spPr>
          <a:xfrm>
            <a:off x="304800" y="857250"/>
            <a:ext cx="8534400" cy="4114800"/>
          </a:xfrm>
        </p:spPr>
        <p:txBody>
          <a:bodyPr/>
          <a:lstStyle/>
          <a:p>
            <a:pPr marL="0" indent="0">
              <a:buNone/>
            </a:pPr>
            <a:r>
              <a:rPr lang="en-US" altLang="en-US" sz="2400" b="1" dirty="0">
                <a:solidFill>
                  <a:srgbClr val="FF0000"/>
                </a:solidFill>
              </a:rPr>
              <a:t>1989 SWTR</a:t>
            </a:r>
          </a:p>
          <a:p>
            <a:pPr marL="0" indent="0">
              <a:buNone/>
            </a:pPr>
            <a:r>
              <a:rPr lang="en-US" altLang="en-US" sz="2400" dirty="0"/>
              <a:t>         </a:t>
            </a:r>
            <a:r>
              <a:rPr lang="en-US" altLang="en-US" sz="2400" b="1" dirty="0"/>
              <a:t>Surface Water Treatment Rule</a:t>
            </a:r>
          </a:p>
          <a:p>
            <a:r>
              <a:rPr lang="en-US" altLang="en-US" sz="2400" u="sng" dirty="0"/>
              <a:t>Required filtration </a:t>
            </a:r>
            <a:r>
              <a:rPr lang="en-US" altLang="en-US" sz="2400" dirty="0"/>
              <a:t>for most SW and GWUDI (Groundwater Under Direct Influence).</a:t>
            </a:r>
          </a:p>
          <a:p>
            <a:pPr lvl="1"/>
            <a:r>
              <a:rPr lang="en-US" altLang="en-US" sz="2000" dirty="0"/>
              <a:t>States were required to identify GWUDI sources.</a:t>
            </a:r>
          </a:p>
          <a:p>
            <a:r>
              <a:rPr lang="en-US" altLang="en-US" sz="2400" u="sng" dirty="0"/>
              <a:t>Required pathogen removal/inactivation</a:t>
            </a:r>
            <a:r>
              <a:rPr lang="en-US" altLang="en-US" sz="2400" dirty="0"/>
              <a:t>:</a:t>
            </a:r>
          </a:p>
          <a:p>
            <a:pPr marL="400050" lvl="1" indent="0">
              <a:buNone/>
            </a:pPr>
            <a:r>
              <a:rPr lang="en-US" altLang="en-US" sz="2000" dirty="0">
                <a:solidFill>
                  <a:srgbClr val="FF0000"/>
                </a:solidFill>
              </a:rPr>
              <a:t>3-log </a:t>
            </a:r>
            <a:r>
              <a:rPr lang="en-US" altLang="en-US" sz="2000" i="1" dirty="0">
                <a:solidFill>
                  <a:srgbClr val="FF0000"/>
                </a:solidFill>
              </a:rPr>
              <a:t>Giardia</a:t>
            </a:r>
            <a:r>
              <a:rPr lang="en-US" altLang="en-US" sz="2000" dirty="0">
                <a:solidFill>
                  <a:srgbClr val="FF0000"/>
                </a:solidFill>
              </a:rPr>
              <a:t> </a:t>
            </a:r>
            <a:r>
              <a:rPr lang="en-US" altLang="en-US" sz="2000" dirty="0"/>
              <a:t>(99.9%) &amp; </a:t>
            </a:r>
            <a:r>
              <a:rPr lang="en-US" altLang="en-US" sz="2000" dirty="0">
                <a:solidFill>
                  <a:srgbClr val="FF0000"/>
                </a:solidFill>
              </a:rPr>
              <a:t>4-log virus </a:t>
            </a:r>
            <a:r>
              <a:rPr lang="en-US" altLang="en-US" sz="2000" dirty="0"/>
              <a:t>(99.99%)</a:t>
            </a:r>
            <a:endParaRPr lang="en-US" altLang="en-US" sz="2000" dirty="0">
              <a:solidFill>
                <a:srgbClr val="FF0000"/>
              </a:solidFill>
            </a:endParaRPr>
          </a:p>
          <a:p>
            <a:r>
              <a:rPr lang="en-US" altLang="en-US" sz="2400" u="sng" dirty="0"/>
              <a:t>Limited turbidity </a:t>
            </a:r>
            <a:r>
              <a:rPr lang="en-US" altLang="en-US" sz="2400" dirty="0"/>
              <a:t>in filtered water (combined filter effluent):</a:t>
            </a:r>
          </a:p>
          <a:p>
            <a:pPr lvl="1"/>
            <a:r>
              <a:rPr lang="en-US" altLang="en-US" sz="2000" dirty="0"/>
              <a:t>Slow sand/DE/membrane/cartridge/bag: </a:t>
            </a:r>
          </a:p>
          <a:p>
            <a:pPr marL="800100" lvl="2" indent="0">
              <a:buNone/>
            </a:pPr>
            <a:r>
              <a:rPr lang="en-US" altLang="en-US" sz="1600" dirty="0">
                <a:solidFill>
                  <a:srgbClr val="FF0000"/>
                </a:solidFill>
              </a:rPr>
              <a:t>95% of turbidity readings ≤ 1 NTU; all &lt; 5 NTU</a:t>
            </a:r>
          </a:p>
          <a:p>
            <a:pPr lvl="1"/>
            <a:r>
              <a:rPr lang="en-US" altLang="en-US" sz="2000" dirty="0"/>
              <a:t>CF/DF: </a:t>
            </a:r>
          </a:p>
          <a:p>
            <a:pPr marL="800100" lvl="2" indent="0">
              <a:buNone/>
            </a:pPr>
            <a:r>
              <a:rPr lang="en-US" altLang="en-US" sz="1600" dirty="0"/>
              <a:t>95% of turbidity readings ≤ 0.5 NTU; all &lt; 5 NTU </a:t>
            </a:r>
            <a:r>
              <a:rPr lang="en-US" altLang="en-US" sz="1600" dirty="0">
                <a:solidFill>
                  <a:srgbClr val="FF0000"/>
                </a:solidFill>
              </a:rPr>
              <a:t>(replaced under LT1)</a:t>
            </a:r>
          </a:p>
          <a:p>
            <a:r>
              <a:rPr lang="en-US" altLang="en-US" sz="2400" u="sng" dirty="0"/>
              <a:t>Required detectable disinfectant residual. </a:t>
            </a:r>
          </a:p>
          <a:p>
            <a:r>
              <a:rPr lang="en-US" altLang="en-US" sz="2400" dirty="0">
                <a:solidFill>
                  <a:srgbClr val="FF0000"/>
                </a:solidFill>
              </a:rPr>
              <a:t>Did not address </a:t>
            </a:r>
            <a:r>
              <a:rPr lang="en-US" altLang="en-US" sz="2400" i="1" dirty="0">
                <a:solidFill>
                  <a:srgbClr val="FF0000"/>
                </a:solidFill>
              </a:rPr>
              <a:t>Cryptosporidium</a:t>
            </a:r>
            <a:r>
              <a:rPr lang="en-US" altLang="en-US" sz="2400" dirty="0">
                <a:solidFill>
                  <a:srgbClr val="FF0000"/>
                </a:solidFill>
              </a:rPr>
              <a:t>.</a:t>
            </a:r>
          </a:p>
          <a:p>
            <a:pPr>
              <a:buFontTx/>
              <a:buNone/>
            </a:pPr>
            <a:endParaRPr lang="en-US" altLang="en-US" dirty="0"/>
          </a:p>
          <a:p>
            <a:pPr>
              <a:buFontTx/>
              <a:buNone/>
            </a:pPr>
            <a:r>
              <a:rPr lang="en-US" altLang="en-US" dirty="0"/>
              <a:t>               </a:t>
            </a:r>
          </a:p>
        </p:txBody>
      </p:sp>
    </p:spTree>
  </p:cSld>
  <p:clrMapOvr>
    <a:masterClrMapping/>
  </p:clrMapOvr>
  <mc:AlternateContent xmlns:mc="http://schemas.openxmlformats.org/markup-compatibility/2006" xmlns:p14="http://schemas.microsoft.com/office/powerpoint/2010/main">
    <mc:Choice Requires="p14">
      <p:transition spd="slow" p14:dur="2000" advTm="64032"/>
    </mc:Choice>
    <mc:Fallback xmlns="">
      <p:transition spd="slow" advTm="6403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2787E49-5C0B-4A8A-AD5A-E2E74CA0C184}"/>
              </a:ext>
            </a:extLst>
          </p:cNvPr>
          <p:cNvSpPr>
            <a:spLocks noGrp="1" noChangeArrowheads="1"/>
          </p:cNvSpPr>
          <p:nvPr>
            <p:ph type="title"/>
          </p:nvPr>
        </p:nvSpPr>
        <p:spPr/>
        <p:txBody>
          <a:bodyPr/>
          <a:lstStyle/>
          <a:p>
            <a:pPr eaLnBrk="1" hangingPunct="1"/>
            <a:r>
              <a:rPr lang="en-US" altLang="en-US" sz="4000"/>
              <a:t>How to use the EPA CT tables (cont.)</a:t>
            </a:r>
          </a:p>
        </p:txBody>
      </p:sp>
      <p:sp>
        <p:nvSpPr>
          <p:cNvPr id="39939" name="Rectangle 3">
            <a:extLst>
              <a:ext uri="{FF2B5EF4-FFF2-40B4-BE49-F238E27FC236}">
                <a16:creationId xmlns:a16="http://schemas.microsoft.com/office/drawing/2014/main" id="{2C0BCC5C-4FD9-45AB-B2E4-FE25752E73B3}"/>
              </a:ext>
            </a:extLst>
          </p:cNvPr>
          <p:cNvSpPr>
            <a:spLocks noGrp="1" noChangeArrowheads="1"/>
          </p:cNvSpPr>
          <p:nvPr>
            <p:ph idx="1"/>
          </p:nvPr>
        </p:nvSpPr>
        <p:spPr/>
        <p:txBody>
          <a:bodyPr/>
          <a:lstStyle/>
          <a:p>
            <a:pPr eaLnBrk="1" hangingPunct="1"/>
            <a:r>
              <a:rPr lang="en-US" altLang="en-US"/>
              <a:t>Use the 0.5 log inactivation column if your plant is rated at 2.5 log removal for </a:t>
            </a:r>
            <a:r>
              <a:rPr lang="en-US" altLang="en-US" i="1"/>
              <a:t>Giardia</a:t>
            </a:r>
          </a:p>
          <a:p>
            <a:pPr eaLnBrk="1" hangingPunct="1">
              <a:buFontTx/>
              <a:buNone/>
            </a:pPr>
            <a:endParaRPr lang="en-US" altLang="en-US"/>
          </a:p>
          <a:p>
            <a:pPr eaLnBrk="1" hangingPunct="1"/>
            <a:r>
              <a:rPr lang="en-US" altLang="en-US"/>
              <a:t>All others use the 1.0 log inactivation column</a:t>
            </a:r>
          </a:p>
          <a:p>
            <a:pPr eaLnBrk="1" hangingPunct="1"/>
            <a:endParaRPr lang="en-US" altLang="en-US"/>
          </a:p>
          <a:p>
            <a:pPr eaLnBrk="1" hangingPunct="1"/>
            <a:r>
              <a:rPr lang="en-US" altLang="en-US"/>
              <a:t>Note: unfiltered surface water must achieve the 3-log inactivation through disinfection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a:extLst>
              <a:ext uri="{FF2B5EF4-FFF2-40B4-BE49-F238E27FC236}">
                <a16:creationId xmlns:a16="http://schemas.microsoft.com/office/drawing/2014/main" id="{0600F3B6-48B2-419A-95C7-E480492C2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5">
            <a:extLst>
              <a:ext uri="{FF2B5EF4-FFF2-40B4-BE49-F238E27FC236}">
                <a16:creationId xmlns:a16="http://schemas.microsoft.com/office/drawing/2014/main" id="{2CA9DCFD-BFB9-4A6F-A95C-F2CC444151B2}"/>
              </a:ext>
            </a:extLst>
          </p:cNvPr>
          <p:cNvSpPr>
            <a:spLocks noChangeArrowheads="1"/>
          </p:cNvSpPr>
          <p:nvPr/>
        </p:nvSpPr>
        <p:spPr bwMode="auto">
          <a:xfrm>
            <a:off x="6096000" y="2438400"/>
            <a:ext cx="457200" cy="2514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40964" name="Rectangle 5">
            <a:extLst>
              <a:ext uri="{FF2B5EF4-FFF2-40B4-BE49-F238E27FC236}">
                <a16:creationId xmlns:a16="http://schemas.microsoft.com/office/drawing/2014/main" id="{90F48100-11E2-4029-9CBA-378F94BA02D6}"/>
              </a:ext>
            </a:extLst>
          </p:cNvPr>
          <p:cNvSpPr>
            <a:spLocks noChangeArrowheads="1"/>
          </p:cNvSpPr>
          <p:nvPr/>
        </p:nvSpPr>
        <p:spPr bwMode="auto">
          <a:xfrm>
            <a:off x="6096000" y="2133600"/>
            <a:ext cx="4572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8C80E7F4-D867-4A8F-B944-392CD783F676}"/>
              </a:ext>
            </a:extLst>
          </p:cNvPr>
          <p:cNvSpPr>
            <a:spLocks noGrp="1" noChangeArrowheads="1"/>
          </p:cNvSpPr>
          <p:nvPr>
            <p:ph type="title"/>
          </p:nvPr>
        </p:nvSpPr>
        <p:spPr/>
        <p:txBody>
          <a:bodyPr/>
          <a:lstStyle/>
          <a:p>
            <a:pPr eaLnBrk="1" hangingPunct="1"/>
            <a:r>
              <a:rPr lang="en-US" altLang="en-US" sz="4000"/>
              <a:t>How to use the EPA CT tables (cont.)</a:t>
            </a:r>
          </a:p>
        </p:txBody>
      </p:sp>
      <p:sp>
        <p:nvSpPr>
          <p:cNvPr id="41987" name="Rectangle 3">
            <a:extLst>
              <a:ext uri="{FF2B5EF4-FFF2-40B4-BE49-F238E27FC236}">
                <a16:creationId xmlns:a16="http://schemas.microsoft.com/office/drawing/2014/main" id="{E99D6AC7-8C7E-4657-90E6-6E95F0B5B4FE}"/>
              </a:ext>
            </a:extLst>
          </p:cNvPr>
          <p:cNvSpPr>
            <a:spLocks noGrp="1" noChangeArrowheads="1"/>
          </p:cNvSpPr>
          <p:nvPr>
            <p:ph idx="1"/>
          </p:nvPr>
        </p:nvSpPr>
        <p:spPr>
          <a:xfrm>
            <a:off x="228600" y="1600200"/>
            <a:ext cx="8686800" cy="4114800"/>
          </a:xfrm>
        </p:spPr>
        <p:txBody>
          <a:bodyPr/>
          <a:lstStyle/>
          <a:p>
            <a:pPr eaLnBrk="1" hangingPunct="1">
              <a:lnSpc>
                <a:spcPct val="90000"/>
              </a:lnSpc>
            </a:pPr>
            <a:r>
              <a:rPr lang="en-US" altLang="en-US" dirty="0"/>
              <a:t>Match your free chlorine residual on the far left column</a:t>
            </a:r>
          </a:p>
          <a:p>
            <a:pPr eaLnBrk="1" hangingPunct="1">
              <a:lnSpc>
                <a:spcPct val="90000"/>
              </a:lnSpc>
            </a:pPr>
            <a:endParaRPr lang="en-US" altLang="en-US" dirty="0"/>
          </a:p>
          <a:p>
            <a:pPr eaLnBrk="1" hangingPunct="1">
              <a:lnSpc>
                <a:spcPct val="90000"/>
              </a:lnSpc>
            </a:pPr>
            <a:r>
              <a:rPr lang="en-US" altLang="en-US" dirty="0"/>
              <a:t>If in between, then round </a:t>
            </a:r>
            <a:r>
              <a:rPr lang="en-US" altLang="en-US" u="sng" dirty="0"/>
              <a:t>up</a:t>
            </a:r>
          </a:p>
          <a:p>
            <a:pPr lvl="1" eaLnBrk="1" hangingPunct="1">
              <a:lnSpc>
                <a:spcPct val="90000"/>
              </a:lnSpc>
            </a:pPr>
            <a:r>
              <a:rPr lang="en-US" altLang="en-US" dirty="0"/>
              <a:t>Rounding chlorine residual up is more conservative because as chlorine residual increases at a given pH, more CT is required</a:t>
            </a:r>
          </a:p>
          <a:p>
            <a:pPr eaLnBrk="1" hangingPunct="1">
              <a:lnSpc>
                <a:spcPct val="90000"/>
              </a:lnSpc>
            </a:pPr>
            <a:endParaRPr lang="en-US" altLang="en-US" u="sng" dirty="0"/>
          </a:p>
          <a:p>
            <a:pPr eaLnBrk="1" hangingPunct="1">
              <a:lnSpc>
                <a:spcPct val="90000"/>
              </a:lnSpc>
            </a:pPr>
            <a:r>
              <a:rPr lang="en-US" altLang="en-US" dirty="0"/>
              <a:t>The point where it intersects with the log inactivation column is the CT</a:t>
            </a:r>
            <a:r>
              <a:rPr lang="en-US" altLang="en-US" baseline="-10000" dirty="0"/>
              <a:t>required</a:t>
            </a:r>
          </a:p>
          <a:p>
            <a:pPr lvl="2" eaLnBrk="1" hangingPunct="1">
              <a:lnSpc>
                <a:spcPct val="90000"/>
              </a:lnSpc>
            </a:pPr>
            <a:r>
              <a:rPr lang="en-US" altLang="en-US" dirty="0"/>
              <a:t>Example: free chlorine residual is 0.6 ppm</a:t>
            </a:r>
          </a:p>
          <a:p>
            <a:pPr eaLnBrk="1" hangingPunct="1">
              <a:lnSpc>
                <a:spcPct val="90000"/>
              </a:lnSpc>
            </a:pPr>
            <a:endParaRPr lang="en-US"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a:extLst>
              <a:ext uri="{FF2B5EF4-FFF2-40B4-BE49-F238E27FC236}">
                <a16:creationId xmlns:a16="http://schemas.microsoft.com/office/drawing/2014/main" id="{E7CE3505-1CEE-45C4-A0D2-51FAE4A19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a:extLst>
              <a:ext uri="{FF2B5EF4-FFF2-40B4-BE49-F238E27FC236}">
                <a16:creationId xmlns:a16="http://schemas.microsoft.com/office/drawing/2014/main" id="{C27E3BC2-996D-40D8-905D-EC7D955A2031}"/>
              </a:ext>
            </a:extLst>
          </p:cNvPr>
          <p:cNvSpPr>
            <a:spLocks noChangeArrowheads="1"/>
          </p:cNvSpPr>
          <p:nvPr/>
        </p:nvSpPr>
        <p:spPr bwMode="auto">
          <a:xfrm>
            <a:off x="457200" y="2667000"/>
            <a:ext cx="5638800" cy="228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44036" name="Rectangle 5">
            <a:extLst>
              <a:ext uri="{FF2B5EF4-FFF2-40B4-BE49-F238E27FC236}">
                <a16:creationId xmlns:a16="http://schemas.microsoft.com/office/drawing/2014/main" id="{D6F92BBB-3004-48A3-AA69-C90D14B8DEA0}"/>
              </a:ext>
            </a:extLst>
          </p:cNvPr>
          <p:cNvSpPr>
            <a:spLocks noChangeArrowheads="1"/>
          </p:cNvSpPr>
          <p:nvPr/>
        </p:nvSpPr>
        <p:spPr bwMode="auto">
          <a:xfrm>
            <a:off x="6096000" y="2895600"/>
            <a:ext cx="457200" cy="2057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44037" name="Rectangle 5">
            <a:extLst>
              <a:ext uri="{FF2B5EF4-FFF2-40B4-BE49-F238E27FC236}">
                <a16:creationId xmlns:a16="http://schemas.microsoft.com/office/drawing/2014/main" id="{9721D4BC-DE5A-420F-9C8B-5BB2081E7A4E}"/>
              </a:ext>
            </a:extLst>
          </p:cNvPr>
          <p:cNvSpPr>
            <a:spLocks noChangeArrowheads="1"/>
          </p:cNvSpPr>
          <p:nvPr/>
        </p:nvSpPr>
        <p:spPr bwMode="auto">
          <a:xfrm>
            <a:off x="6096000" y="2133600"/>
            <a:ext cx="457200" cy="5334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44038" name="Rectangle 5">
            <a:extLst>
              <a:ext uri="{FF2B5EF4-FFF2-40B4-BE49-F238E27FC236}">
                <a16:creationId xmlns:a16="http://schemas.microsoft.com/office/drawing/2014/main" id="{2C889137-75B4-4F40-9502-47FB35DEF6A3}"/>
              </a:ext>
            </a:extLst>
          </p:cNvPr>
          <p:cNvSpPr>
            <a:spLocks noChangeArrowheads="1"/>
          </p:cNvSpPr>
          <p:nvPr/>
        </p:nvSpPr>
        <p:spPr bwMode="auto">
          <a:xfrm>
            <a:off x="6096000" y="2667000"/>
            <a:ext cx="457200" cy="228600"/>
          </a:xfrm>
          <a:prstGeom prst="rect">
            <a:avLst/>
          </a:prstGeom>
          <a:noFill/>
          <a:ln w="38100">
            <a:solidFill>
              <a:srgbClr val="7030A0"/>
            </a:solidFill>
            <a:miter lim="800000"/>
            <a:headEnd/>
            <a:tailEnd/>
          </a:ln>
          <a:effectLst>
            <a:outerShdw sx="999" sy="999" algn="ctr" rotWithShape="0">
              <a:srgbClr val="000000"/>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ltLang="en-US">
              <a:solidFill>
                <a:srgbClr val="0070C0"/>
              </a:solidFill>
            </a:endParaRPr>
          </a:p>
        </p:txBody>
      </p:sp>
      <p:sp>
        <p:nvSpPr>
          <p:cNvPr id="44039" name="Rectangle 5">
            <a:extLst>
              <a:ext uri="{FF2B5EF4-FFF2-40B4-BE49-F238E27FC236}">
                <a16:creationId xmlns:a16="http://schemas.microsoft.com/office/drawing/2014/main" id="{CD83462D-1854-4775-925A-1D310CF31BD5}"/>
              </a:ext>
            </a:extLst>
          </p:cNvPr>
          <p:cNvSpPr>
            <a:spLocks noChangeArrowheads="1"/>
          </p:cNvSpPr>
          <p:nvPr/>
        </p:nvSpPr>
        <p:spPr bwMode="auto">
          <a:xfrm>
            <a:off x="6629400" y="1524000"/>
            <a:ext cx="5334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44040" name="Rectangle 5">
            <a:extLst>
              <a:ext uri="{FF2B5EF4-FFF2-40B4-BE49-F238E27FC236}">
                <a16:creationId xmlns:a16="http://schemas.microsoft.com/office/drawing/2014/main" id="{98AEB52A-CB50-4017-9F9C-017F4804F118}"/>
              </a:ext>
            </a:extLst>
          </p:cNvPr>
          <p:cNvSpPr>
            <a:spLocks noChangeArrowheads="1"/>
          </p:cNvSpPr>
          <p:nvPr/>
        </p:nvSpPr>
        <p:spPr bwMode="auto">
          <a:xfrm>
            <a:off x="6096000" y="762000"/>
            <a:ext cx="609600" cy="304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F9D3968-8F1A-4A94-9922-6B9D75662F2C}"/>
              </a:ext>
            </a:extLst>
          </p:cNvPr>
          <p:cNvSpPr>
            <a:spLocks noGrp="1" noChangeArrowheads="1"/>
          </p:cNvSpPr>
          <p:nvPr>
            <p:ph type="title"/>
          </p:nvPr>
        </p:nvSpPr>
        <p:spPr/>
        <p:txBody>
          <a:bodyPr/>
          <a:lstStyle/>
          <a:p>
            <a:pPr eaLnBrk="1" hangingPunct="1"/>
            <a:r>
              <a:rPr lang="en-US" altLang="en-US"/>
              <a:t>In review:</a:t>
            </a:r>
          </a:p>
        </p:txBody>
      </p:sp>
      <p:sp>
        <p:nvSpPr>
          <p:cNvPr id="46083" name="Rectangle 3">
            <a:extLst>
              <a:ext uri="{FF2B5EF4-FFF2-40B4-BE49-F238E27FC236}">
                <a16:creationId xmlns:a16="http://schemas.microsoft.com/office/drawing/2014/main" id="{C4823F97-6E18-4536-8525-359652156755}"/>
              </a:ext>
            </a:extLst>
          </p:cNvPr>
          <p:cNvSpPr>
            <a:spLocks noGrp="1" noChangeArrowheads="1"/>
          </p:cNvSpPr>
          <p:nvPr>
            <p:ph idx="1"/>
          </p:nvPr>
        </p:nvSpPr>
        <p:spPr>
          <a:xfrm>
            <a:off x="457200" y="1219200"/>
            <a:ext cx="8229600" cy="4495800"/>
          </a:xfrm>
        </p:spPr>
        <p:txBody>
          <a:bodyPr/>
          <a:lstStyle/>
          <a:p>
            <a:pPr eaLnBrk="1" hangingPunct="1"/>
            <a:r>
              <a:rPr lang="en-US" altLang="en-US" dirty="0"/>
              <a:t>temp of 12</a:t>
            </a:r>
            <a:r>
              <a:rPr lang="en-US" altLang="en-US" dirty="0">
                <a:cs typeface="Arial" panose="020B0604020202020204" pitchFamily="34" charset="0"/>
              </a:rPr>
              <a:t>°C, </a:t>
            </a:r>
          </a:p>
          <a:p>
            <a:pPr eaLnBrk="1" hangingPunct="1"/>
            <a:r>
              <a:rPr lang="en-US" altLang="en-US" dirty="0">
                <a:cs typeface="Arial" panose="020B0604020202020204" pitchFamily="34" charset="0"/>
              </a:rPr>
              <a:t>pH of 6.8, </a:t>
            </a:r>
          </a:p>
          <a:p>
            <a:pPr eaLnBrk="1" hangingPunct="1"/>
            <a:r>
              <a:rPr lang="en-US" altLang="en-US" dirty="0">
                <a:cs typeface="Arial" panose="020B0604020202020204" pitchFamily="34" charset="0"/>
              </a:rPr>
              <a:t>free chlorine residual of 0.6</a:t>
            </a:r>
          </a:p>
          <a:p>
            <a:pPr lvl="1" eaLnBrk="1" hangingPunct="1">
              <a:buFont typeface="Wingdings" panose="05000000000000000000" pitchFamily="2" charset="2"/>
              <a:buChar char="§"/>
            </a:pPr>
            <a:r>
              <a:rPr lang="en-US" altLang="en-US" sz="3200" dirty="0"/>
              <a:t>CT</a:t>
            </a:r>
            <a:r>
              <a:rPr lang="en-US" altLang="en-US" sz="3200" baseline="-10000" dirty="0"/>
              <a:t>required </a:t>
            </a:r>
            <a:r>
              <a:rPr lang="en-US" altLang="en-US" sz="3200" dirty="0"/>
              <a:t>= </a:t>
            </a:r>
            <a:r>
              <a:rPr lang="en-US" altLang="en-US" sz="3200" b="1" dirty="0"/>
              <a:t>36</a:t>
            </a:r>
          </a:p>
          <a:p>
            <a:pPr eaLnBrk="1" hangingPunct="1"/>
            <a:endParaRPr lang="en-US" altLang="en-US" dirty="0"/>
          </a:p>
          <a:p>
            <a:pPr eaLnBrk="1" hangingPunct="1"/>
            <a:r>
              <a:rPr lang="en-US" altLang="en-US" dirty="0"/>
              <a:t>Remember…</a:t>
            </a:r>
          </a:p>
          <a:p>
            <a:pPr lvl="1" eaLnBrk="1" hangingPunct="1">
              <a:buFont typeface="Wingdings" panose="05000000000000000000" pitchFamily="2" charset="2"/>
              <a:buChar char="§"/>
            </a:pPr>
            <a:r>
              <a:rPr lang="en-US" altLang="en-US" dirty="0" err="1"/>
              <a:t>CT</a:t>
            </a:r>
            <a:r>
              <a:rPr lang="en-US" altLang="en-US" baseline="-25000" dirty="0" err="1"/>
              <a:t>achieved</a:t>
            </a:r>
            <a:r>
              <a:rPr lang="en-US" altLang="en-US" dirty="0"/>
              <a:t> must be &gt; CT</a:t>
            </a:r>
            <a:r>
              <a:rPr lang="en-US" altLang="en-US" baseline="-25000" dirty="0"/>
              <a:t>required</a:t>
            </a:r>
          </a:p>
          <a:p>
            <a:pPr lvl="1" eaLnBrk="1" hangingPunct="1">
              <a:buFontTx/>
              <a:buNone/>
            </a:pPr>
            <a:endParaRPr lang="en-US" altLang="en-US" dirty="0"/>
          </a:p>
          <a:p>
            <a:pPr lvl="1" eaLnBrk="1" hangingPunct="1">
              <a:buFontTx/>
              <a:buNone/>
            </a:pPr>
            <a:r>
              <a:rPr lang="en-US" altLang="en-US" dirty="0"/>
              <a:t>(CT achieved = chlorine concentration x contact time)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DB8AAD4-0159-4E34-9644-84E0222F30FA}"/>
              </a:ext>
            </a:extLst>
          </p:cNvPr>
          <p:cNvSpPr>
            <a:spLocks noGrp="1" noChangeArrowheads="1"/>
          </p:cNvSpPr>
          <p:nvPr>
            <p:ph type="title"/>
          </p:nvPr>
        </p:nvSpPr>
        <p:spPr/>
        <p:txBody>
          <a:bodyPr/>
          <a:lstStyle/>
          <a:p>
            <a:r>
              <a:rPr lang="en-US" altLang="en-US" dirty="0"/>
              <a:t>15 Minute Break</a:t>
            </a:r>
          </a:p>
        </p:txBody>
      </p:sp>
      <p:sp>
        <p:nvSpPr>
          <p:cNvPr id="129027" name="Rectangle 3">
            <a:extLst>
              <a:ext uri="{FF2B5EF4-FFF2-40B4-BE49-F238E27FC236}">
                <a16:creationId xmlns:a16="http://schemas.microsoft.com/office/drawing/2014/main" id="{85880D39-A2F9-4398-87E1-F2015B3A0F2F}"/>
              </a:ext>
            </a:extLst>
          </p:cNvPr>
          <p:cNvSpPr>
            <a:spLocks noGrp="1" noChangeArrowheads="1"/>
          </p:cNvSpPr>
          <p:nvPr>
            <p:ph type="body" idx="1"/>
          </p:nvPr>
        </p:nvSpPr>
        <p:spPr/>
        <p:txBody>
          <a:bodyPr/>
          <a:lstStyle/>
          <a:p>
            <a:endParaRPr lang="en-US" altLang="en-US" dirty="0"/>
          </a:p>
        </p:txBody>
      </p:sp>
      <p:pic>
        <p:nvPicPr>
          <p:cNvPr id="5" name="Picture 2" descr="15 Minute Timer – 123Timer">
            <a:extLst>
              <a:ext uri="{FF2B5EF4-FFF2-40B4-BE49-F238E27FC236}">
                <a16:creationId xmlns:a16="http://schemas.microsoft.com/office/drawing/2014/main" id="{4A35F60B-E747-4BCD-BB9B-CA25BC07E5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86746"/>
            <a:ext cx="3220308" cy="32203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DB8AAD4-0159-4E34-9644-84E0222F30FA}"/>
              </a:ext>
            </a:extLst>
          </p:cNvPr>
          <p:cNvSpPr>
            <a:spLocks noGrp="1" noChangeArrowheads="1"/>
          </p:cNvSpPr>
          <p:nvPr>
            <p:ph type="title"/>
          </p:nvPr>
        </p:nvSpPr>
        <p:spPr/>
        <p:txBody>
          <a:bodyPr/>
          <a:lstStyle/>
          <a:p>
            <a:r>
              <a:rPr lang="en-US" altLang="en-US" dirty="0"/>
              <a:t>15 Minute Break</a:t>
            </a:r>
          </a:p>
        </p:txBody>
      </p:sp>
      <p:sp>
        <p:nvSpPr>
          <p:cNvPr id="129027" name="Rectangle 3">
            <a:extLst>
              <a:ext uri="{FF2B5EF4-FFF2-40B4-BE49-F238E27FC236}">
                <a16:creationId xmlns:a16="http://schemas.microsoft.com/office/drawing/2014/main" id="{85880D39-A2F9-4398-87E1-F2015B3A0F2F}"/>
              </a:ext>
            </a:extLst>
          </p:cNvPr>
          <p:cNvSpPr>
            <a:spLocks noGrp="1" noChangeArrowheads="1"/>
          </p:cNvSpPr>
          <p:nvPr>
            <p:ph type="body" idx="1"/>
          </p:nvPr>
        </p:nvSpPr>
        <p:spPr/>
        <p:txBody>
          <a:bodyPr/>
          <a:lstStyle/>
          <a:p>
            <a:r>
              <a:rPr lang="en-US" altLang="en-US" sz="3600" dirty="0"/>
              <a:t>10 minutes left</a:t>
            </a:r>
          </a:p>
        </p:txBody>
      </p:sp>
      <p:pic>
        <p:nvPicPr>
          <p:cNvPr id="36866" name="Picture 2" descr="10 Minute Timer – 123Timer">
            <a:extLst>
              <a:ext uri="{FF2B5EF4-FFF2-40B4-BE49-F238E27FC236}">
                <a16:creationId xmlns:a16="http://schemas.microsoft.com/office/drawing/2014/main" id="{73E2D422-1780-4160-B3FE-9885E199C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86746"/>
            <a:ext cx="3128962" cy="312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66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2DB8AAD4-0159-4E34-9644-84E0222F30FA}"/>
              </a:ext>
            </a:extLst>
          </p:cNvPr>
          <p:cNvSpPr>
            <a:spLocks noGrp="1" noChangeArrowheads="1"/>
          </p:cNvSpPr>
          <p:nvPr>
            <p:ph type="title"/>
          </p:nvPr>
        </p:nvSpPr>
        <p:spPr/>
        <p:txBody>
          <a:bodyPr/>
          <a:lstStyle/>
          <a:p>
            <a:r>
              <a:rPr lang="en-US" altLang="en-US" dirty="0"/>
              <a:t>15 Minute Break</a:t>
            </a:r>
          </a:p>
        </p:txBody>
      </p:sp>
      <p:sp>
        <p:nvSpPr>
          <p:cNvPr id="129027" name="Rectangle 3">
            <a:extLst>
              <a:ext uri="{FF2B5EF4-FFF2-40B4-BE49-F238E27FC236}">
                <a16:creationId xmlns:a16="http://schemas.microsoft.com/office/drawing/2014/main" id="{85880D39-A2F9-4398-87E1-F2015B3A0F2F}"/>
              </a:ext>
            </a:extLst>
          </p:cNvPr>
          <p:cNvSpPr>
            <a:spLocks noGrp="1" noChangeArrowheads="1"/>
          </p:cNvSpPr>
          <p:nvPr>
            <p:ph type="body" idx="1"/>
          </p:nvPr>
        </p:nvSpPr>
        <p:spPr/>
        <p:txBody>
          <a:bodyPr/>
          <a:lstStyle/>
          <a:p>
            <a:r>
              <a:rPr lang="en-US" altLang="en-US" sz="3600" dirty="0"/>
              <a:t>5 minutes left</a:t>
            </a:r>
          </a:p>
        </p:txBody>
      </p:sp>
      <p:pic>
        <p:nvPicPr>
          <p:cNvPr id="6" name="Picture 2" descr="5 Minute Timer – 123Timer">
            <a:extLst>
              <a:ext uri="{FF2B5EF4-FFF2-40B4-BE49-F238E27FC236}">
                <a16:creationId xmlns:a16="http://schemas.microsoft.com/office/drawing/2014/main" id="{C8089E3F-6CC5-4391-8BC1-77E27220F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157" y="1372330"/>
            <a:ext cx="3128962" cy="312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4700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C91B7E4-CF4B-4D52-BD09-E3F03090F121}"/>
              </a:ext>
            </a:extLst>
          </p:cNvPr>
          <p:cNvSpPr>
            <a:spLocks noGrp="1" noChangeArrowheads="1"/>
          </p:cNvSpPr>
          <p:nvPr>
            <p:ph type="title"/>
          </p:nvPr>
        </p:nvSpPr>
        <p:spPr/>
        <p:txBody>
          <a:bodyPr/>
          <a:lstStyle/>
          <a:p>
            <a:r>
              <a:rPr lang="en-US" altLang="en-US">
                <a:solidFill>
                  <a:schemeClr val="tx1"/>
                </a:solidFill>
              </a:rPr>
              <a:t>Exercise #5</a:t>
            </a:r>
          </a:p>
        </p:txBody>
      </p:sp>
      <p:sp>
        <p:nvSpPr>
          <p:cNvPr id="47107" name="Content Placeholder 2">
            <a:extLst>
              <a:ext uri="{FF2B5EF4-FFF2-40B4-BE49-F238E27FC236}">
                <a16:creationId xmlns:a16="http://schemas.microsoft.com/office/drawing/2014/main" id="{F93FE95D-3466-4414-A86B-9FD176D6AC4A}"/>
              </a:ext>
            </a:extLst>
          </p:cNvPr>
          <p:cNvSpPr>
            <a:spLocks noGrp="1" noChangeArrowheads="1"/>
          </p:cNvSpPr>
          <p:nvPr>
            <p:ph idx="1"/>
          </p:nvPr>
        </p:nvSpPr>
        <p:spPr/>
        <p:txBody>
          <a:bodyPr/>
          <a:lstStyle/>
          <a:p>
            <a:r>
              <a:rPr lang="en-US" altLang="en-US">
                <a:solidFill>
                  <a:schemeClr val="tx1"/>
                </a:solidFill>
              </a:rPr>
              <a:t>Using EPA CT tables to calculate CTs required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C91B7E4-CF4B-4D52-BD09-E3F03090F121}"/>
              </a:ext>
            </a:extLst>
          </p:cNvPr>
          <p:cNvSpPr>
            <a:spLocks noGrp="1" noChangeArrowheads="1"/>
          </p:cNvSpPr>
          <p:nvPr>
            <p:ph type="title"/>
          </p:nvPr>
        </p:nvSpPr>
        <p:spPr/>
        <p:txBody>
          <a:bodyPr/>
          <a:lstStyle/>
          <a:p>
            <a:r>
              <a:rPr lang="en-US" altLang="en-US" dirty="0">
                <a:solidFill>
                  <a:schemeClr val="tx1"/>
                </a:solidFill>
              </a:rPr>
              <a:t>Exercise #5</a:t>
            </a:r>
          </a:p>
        </p:txBody>
      </p:sp>
      <p:sp>
        <p:nvSpPr>
          <p:cNvPr id="47107" name="Content Placeholder 2">
            <a:extLst>
              <a:ext uri="{FF2B5EF4-FFF2-40B4-BE49-F238E27FC236}">
                <a16:creationId xmlns:a16="http://schemas.microsoft.com/office/drawing/2014/main" id="{F93FE95D-3466-4414-A86B-9FD176D6AC4A}"/>
              </a:ext>
            </a:extLst>
          </p:cNvPr>
          <p:cNvSpPr>
            <a:spLocks noGrp="1" noChangeArrowheads="1"/>
          </p:cNvSpPr>
          <p:nvPr>
            <p:ph idx="1"/>
          </p:nvPr>
        </p:nvSpPr>
        <p:spPr/>
        <p:txBody>
          <a:bodyPr/>
          <a:lstStyle/>
          <a:p>
            <a:pPr eaLnBrk="1" hangingPunct="1">
              <a:lnSpc>
                <a:spcPct val="90000"/>
              </a:lnSpc>
            </a:pPr>
            <a:r>
              <a:rPr lang="en-US" altLang="en-US" dirty="0"/>
              <a:t>There are six EPA CT tables based on temp</a:t>
            </a:r>
          </a:p>
        </p:txBody>
      </p:sp>
      <p:pic>
        <p:nvPicPr>
          <p:cNvPr id="2" name="Picture 1">
            <a:extLst>
              <a:ext uri="{FF2B5EF4-FFF2-40B4-BE49-F238E27FC236}">
                <a16:creationId xmlns:a16="http://schemas.microsoft.com/office/drawing/2014/main" id="{C90B445B-0686-4F43-A3A6-998EF22AEDEC}"/>
              </a:ext>
            </a:extLst>
          </p:cNvPr>
          <p:cNvPicPr>
            <a:picLocks noChangeAspect="1"/>
          </p:cNvPicPr>
          <p:nvPr/>
        </p:nvPicPr>
        <p:blipFill>
          <a:blip r:embed="rId3"/>
          <a:stretch>
            <a:fillRect/>
          </a:stretch>
        </p:blipFill>
        <p:spPr>
          <a:xfrm>
            <a:off x="457199" y="2133600"/>
            <a:ext cx="7497471" cy="3763962"/>
          </a:xfrm>
          <a:prstGeom prst="rect">
            <a:avLst/>
          </a:prstGeom>
        </p:spPr>
      </p:pic>
    </p:spTree>
    <p:extLst>
      <p:ext uri="{BB962C8B-B14F-4D97-AF65-F5344CB8AC3E}">
        <p14:creationId xmlns:p14="http://schemas.microsoft.com/office/powerpoint/2010/main" val="39733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75C3B50-B1B4-47B1-8F51-92ABAA3BF59F}"/>
              </a:ext>
            </a:extLst>
          </p:cNvPr>
          <p:cNvSpPr>
            <a:spLocks noGrp="1" noChangeArrowheads="1"/>
          </p:cNvSpPr>
          <p:nvPr>
            <p:ph type="title"/>
          </p:nvPr>
        </p:nvSpPr>
        <p:spPr>
          <a:xfrm>
            <a:off x="152400" y="274638"/>
            <a:ext cx="8534400" cy="639762"/>
          </a:xfrm>
        </p:spPr>
        <p:txBody>
          <a:bodyPr/>
          <a:lstStyle/>
          <a:p>
            <a:r>
              <a:rPr lang="en-US" altLang="en-US" sz="2400" dirty="0"/>
              <a:t>Part 1 – Review</a:t>
            </a:r>
          </a:p>
        </p:txBody>
      </p:sp>
      <p:sp>
        <p:nvSpPr>
          <p:cNvPr id="10243" name="Rectangle 3">
            <a:extLst>
              <a:ext uri="{FF2B5EF4-FFF2-40B4-BE49-F238E27FC236}">
                <a16:creationId xmlns:a16="http://schemas.microsoft.com/office/drawing/2014/main" id="{284E804B-9996-45A9-B101-51DB80B7E6C4}"/>
              </a:ext>
            </a:extLst>
          </p:cNvPr>
          <p:cNvSpPr>
            <a:spLocks noGrp="1" noChangeArrowheads="1"/>
          </p:cNvSpPr>
          <p:nvPr>
            <p:ph type="body" idx="1"/>
          </p:nvPr>
        </p:nvSpPr>
        <p:spPr>
          <a:xfrm>
            <a:off x="152400" y="1143000"/>
            <a:ext cx="8839200" cy="4114800"/>
          </a:xfrm>
        </p:spPr>
        <p:txBody>
          <a:bodyPr/>
          <a:lstStyle/>
          <a:p>
            <a:pPr marL="0" indent="0">
              <a:buNone/>
            </a:pPr>
            <a:r>
              <a:rPr lang="en-US" altLang="en-US" sz="2400" b="1" dirty="0">
                <a:solidFill>
                  <a:srgbClr val="FF0000"/>
                </a:solidFill>
              </a:rPr>
              <a:t>1998  IESWTR</a:t>
            </a:r>
          </a:p>
          <a:p>
            <a:pPr marL="800100" lvl="2" indent="0">
              <a:buNone/>
            </a:pPr>
            <a:r>
              <a:rPr lang="en-US" altLang="en-US" sz="2400" b="1" dirty="0"/>
              <a:t> Interim Enhanced Surface Water Treatment Rule</a:t>
            </a:r>
          </a:p>
          <a:p>
            <a:endParaRPr lang="en-US" altLang="en-US" sz="2400" dirty="0"/>
          </a:p>
          <a:p>
            <a:pPr lvl="1">
              <a:spcAft>
                <a:spcPts val="1200"/>
              </a:spcAft>
              <a:buFont typeface="Arial" panose="020B0604020202020204" pitchFamily="34" charset="0"/>
              <a:buChar char="•"/>
            </a:pPr>
            <a:r>
              <a:rPr lang="en-US" altLang="en-US" u="sng" dirty="0"/>
              <a:t>Addressed concerns about </a:t>
            </a:r>
            <a:r>
              <a:rPr lang="en-US" altLang="en-US" i="1" u="sng" dirty="0"/>
              <a:t>Cryptosporidium</a:t>
            </a:r>
          </a:p>
          <a:p>
            <a:pPr marL="914400" lvl="2" indent="0">
              <a:spcAft>
                <a:spcPts val="1200"/>
              </a:spcAft>
              <a:buNone/>
            </a:pPr>
            <a:r>
              <a:rPr lang="en-US" altLang="en-US" sz="2400" dirty="0"/>
              <a:t>required </a:t>
            </a:r>
            <a:r>
              <a:rPr lang="en-US" altLang="en-US" sz="2400" dirty="0">
                <a:solidFill>
                  <a:srgbClr val="FF0000"/>
                </a:solidFill>
              </a:rPr>
              <a:t>2-log Crypto </a:t>
            </a:r>
            <a:r>
              <a:rPr lang="en-US" altLang="en-US" sz="2400" dirty="0"/>
              <a:t>(99%) removal)</a:t>
            </a:r>
          </a:p>
          <a:p>
            <a:pPr lvl="1">
              <a:buFont typeface="Arial" panose="020B0604020202020204" pitchFamily="34" charset="0"/>
              <a:buChar char="•"/>
            </a:pPr>
            <a:r>
              <a:rPr lang="en-US" altLang="en-US" u="sng" dirty="0"/>
              <a:t>Lowered turbidity standard for CF/DF systems</a:t>
            </a:r>
            <a:r>
              <a:rPr lang="en-US" altLang="en-US" dirty="0"/>
              <a:t>:</a:t>
            </a:r>
          </a:p>
          <a:p>
            <a:pPr marL="857250" lvl="2" indent="0">
              <a:spcAft>
                <a:spcPts val="1200"/>
              </a:spcAft>
              <a:buNone/>
            </a:pPr>
            <a:r>
              <a:rPr lang="en-US" altLang="en-US" sz="2400" dirty="0"/>
              <a:t>95% of readings ≤ 0.3 NTU, all readings &lt;1 NTU for systems with population ≥10,000 </a:t>
            </a:r>
            <a:r>
              <a:rPr lang="en-US" altLang="en-US" sz="2400" dirty="0">
                <a:solidFill>
                  <a:srgbClr val="FF0000"/>
                </a:solidFill>
              </a:rPr>
              <a:t>(later extended to all CF/DF systems under LT1)</a:t>
            </a:r>
          </a:p>
          <a:p>
            <a:pPr lvl="1">
              <a:buFont typeface="Arial" panose="020B0604020202020204" pitchFamily="34" charset="0"/>
              <a:buChar char="•"/>
            </a:pPr>
            <a:r>
              <a:rPr lang="en-US" altLang="en-US" u="sng" dirty="0"/>
              <a:t>Required Individual Filter Effluent (IFE) turbidimeters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364897"/>
            <a:ext cx="8839200" cy="481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800" b="1" dirty="0">
                <a:solidFill>
                  <a:schemeClr val="tx1"/>
                </a:solidFill>
                <a:latin typeface="Tahoma" panose="020B0604030504040204" pitchFamily="34" charset="0"/>
                <a:cs typeface="Times New Roman" panose="02020603050405020304" pitchFamily="18" charset="0"/>
              </a:rPr>
              <a:t>Exercise #5: Using EPA CT tables to calculate CTs required</a:t>
            </a:r>
            <a:endParaRPr lang="en-US" altLang="en-US" sz="1800" dirty="0">
              <a:solidFill>
                <a:schemeClr val="tx1"/>
              </a:solidFill>
              <a:latin typeface="Tahoma" panose="020B0604030504040204" pitchFamily="34" charset="0"/>
            </a:endParaRPr>
          </a:p>
          <a:p>
            <a:pPr>
              <a:spcBef>
                <a:spcPct val="0"/>
              </a:spcBef>
              <a:buFontTx/>
              <a:buNone/>
            </a:pPr>
            <a:endParaRPr lang="en-US" altLang="en-US" sz="1800" b="1" dirty="0">
              <a:solidFill>
                <a:schemeClr val="tx1"/>
              </a:solidFill>
              <a:latin typeface="Tahoma" panose="020B0604030504040204" pitchFamily="34" charset="0"/>
              <a:cs typeface="Times New Roman" panose="02020603050405020304" pitchFamily="18" charset="0"/>
            </a:endParaRPr>
          </a:p>
          <a:p>
            <a:pPr>
              <a:spcBef>
                <a:spcPct val="0"/>
              </a:spcBef>
              <a:spcAft>
                <a:spcPts val="600"/>
              </a:spcAft>
              <a:buFontTx/>
              <a:buNone/>
            </a:pPr>
            <a:r>
              <a:rPr lang="en-US" altLang="en-US" sz="1800" u="sng" dirty="0">
                <a:solidFill>
                  <a:srgbClr val="0070C0"/>
                </a:solidFill>
                <a:latin typeface="Tahoma" panose="020B0604030504040204" pitchFamily="34" charset="0"/>
                <a:cs typeface="Times New Roman" panose="02020603050405020304" pitchFamily="18" charset="0"/>
              </a:rPr>
              <a:t>Example #1:  Conventional filter plant (2.5-log)</a:t>
            </a: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FontTx/>
              <a:buNone/>
            </a:pPr>
            <a:r>
              <a:rPr lang="en-US" altLang="en-US" sz="1800" u="sng" dirty="0">
                <a:solidFill>
                  <a:srgbClr val="0070C0"/>
                </a:solidFill>
                <a:latin typeface="Tahoma" panose="020B0604030504040204" pitchFamily="34" charset="0"/>
                <a:cs typeface="Times New Roman" panose="02020603050405020304" pitchFamily="18" charset="0"/>
              </a:rPr>
              <a:t>Example #2:  Slow sand filter plant (2-log)</a:t>
            </a: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None/>
            </a:pPr>
            <a:r>
              <a:rPr lang="en-US" altLang="en-US" sz="1800" u="sng" dirty="0">
                <a:solidFill>
                  <a:srgbClr val="0070C0"/>
                </a:solidFill>
                <a:latin typeface="Tahoma" panose="020B0604030504040204" pitchFamily="34" charset="0"/>
                <a:cs typeface="Times New Roman" panose="02020603050405020304" pitchFamily="18" charset="0"/>
              </a:rPr>
              <a:t>Example #3:  Membrane filter plant (2.5-log)</a:t>
            </a:r>
          </a:p>
          <a:p>
            <a:pPr>
              <a:spcBef>
                <a:spcPct val="0"/>
              </a:spcBef>
              <a:buFontTx/>
              <a:buNone/>
            </a:pPr>
            <a:endParaRPr lang="en-US" altLang="en-US" sz="1800" dirty="0">
              <a:solidFill>
                <a:schemeClr val="tx1"/>
              </a:solidFill>
              <a:latin typeface="Tahoma" panose="020B0604030504040204" pitchFamily="34" charset="0"/>
            </a:endParaRPr>
          </a:p>
        </p:txBody>
      </p:sp>
      <p:pic>
        <p:nvPicPr>
          <p:cNvPr id="6" name="Picture 5">
            <a:extLst>
              <a:ext uri="{FF2B5EF4-FFF2-40B4-BE49-F238E27FC236}">
                <a16:creationId xmlns:a16="http://schemas.microsoft.com/office/drawing/2014/main" id="{207760F8-8C68-45EB-9671-697455968B39}"/>
              </a:ext>
            </a:extLst>
          </p:cNvPr>
          <p:cNvPicPr>
            <a:picLocks noChangeAspect="1"/>
          </p:cNvPicPr>
          <p:nvPr/>
        </p:nvPicPr>
        <p:blipFill>
          <a:blip r:embed="rId3"/>
          <a:stretch>
            <a:fillRect/>
          </a:stretch>
        </p:blipFill>
        <p:spPr>
          <a:xfrm>
            <a:off x="5416062" y="923273"/>
            <a:ext cx="2280138" cy="1218156"/>
          </a:xfrm>
          <a:prstGeom prst="rect">
            <a:avLst/>
          </a:prstGeom>
          <a:ln>
            <a:solidFill>
              <a:schemeClr val="tx1"/>
            </a:solidFill>
          </a:ln>
        </p:spPr>
      </p:pic>
      <p:pic>
        <p:nvPicPr>
          <p:cNvPr id="5" name="Picture 4">
            <a:extLst>
              <a:ext uri="{FF2B5EF4-FFF2-40B4-BE49-F238E27FC236}">
                <a16:creationId xmlns:a16="http://schemas.microsoft.com/office/drawing/2014/main" id="{C6A0590C-235F-4578-8B28-FD544241A154}"/>
              </a:ext>
            </a:extLst>
          </p:cNvPr>
          <p:cNvPicPr>
            <a:picLocks noChangeAspect="1"/>
          </p:cNvPicPr>
          <p:nvPr/>
        </p:nvPicPr>
        <p:blipFill>
          <a:blip r:embed="rId4"/>
          <a:stretch>
            <a:fillRect/>
          </a:stretch>
        </p:blipFill>
        <p:spPr>
          <a:xfrm>
            <a:off x="5416062" y="2413859"/>
            <a:ext cx="2127738" cy="1498623"/>
          </a:xfrm>
          <a:prstGeom prst="rect">
            <a:avLst/>
          </a:prstGeom>
          <a:ln>
            <a:solidFill>
              <a:schemeClr val="tx1"/>
            </a:solidFill>
          </a:ln>
        </p:spPr>
      </p:pic>
      <p:pic>
        <p:nvPicPr>
          <p:cNvPr id="3" name="Picture 2">
            <a:extLst>
              <a:ext uri="{FF2B5EF4-FFF2-40B4-BE49-F238E27FC236}">
                <a16:creationId xmlns:a16="http://schemas.microsoft.com/office/drawing/2014/main" id="{E3288CA4-9542-49FD-8086-59E56F420344}"/>
              </a:ext>
            </a:extLst>
          </p:cNvPr>
          <p:cNvPicPr>
            <a:picLocks noChangeAspect="1"/>
          </p:cNvPicPr>
          <p:nvPr/>
        </p:nvPicPr>
        <p:blipFill>
          <a:blip r:embed="rId5"/>
          <a:stretch>
            <a:fillRect/>
          </a:stretch>
        </p:blipFill>
        <p:spPr>
          <a:xfrm>
            <a:off x="5416062" y="4217609"/>
            <a:ext cx="1648756" cy="1927981"/>
          </a:xfrm>
          <a:prstGeom prst="rect">
            <a:avLst/>
          </a:prstGeom>
        </p:spPr>
      </p:pic>
    </p:spTree>
    <p:extLst>
      <p:ext uri="{BB962C8B-B14F-4D97-AF65-F5344CB8AC3E}">
        <p14:creationId xmlns:p14="http://schemas.microsoft.com/office/powerpoint/2010/main" val="38284106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133139"/>
            <a:ext cx="8839200" cy="580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spcAft>
                <a:spcPts val="600"/>
              </a:spcAft>
              <a:buFontTx/>
              <a:buNone/>
            </a:pPr>
            <a:r>
              <a:rPr lang="en-US" altLang="en-US" sz="2000" b="1" dirty="0">
                <a:solidFill>
                  <a:schemeClr val="tx1"/>
                </a:solidFill>
                <a:latin typeface="Tahoma" panose="020B0604030504040204" pitchFamily="34" charset="0"/>
                <a:cs typeface="Times New Roman" panose="02020603050405020304" pitchFamily="18" charset="0"/>
              </a:rPr>
              <a:t>CT parameters measured at the first user are provided below</a:t>
            </a:r>
          </a:p>
          <a:p>
            <a:pPr>
              <a:spcBef>
                <a:spcPct val="0"/>
              </a:spcBef>
              <a:spcAft>
                <a:spcPts val="600"/>
              </a:spcAft>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spcAft>
                <a:spcPts val="600"/>
              </a:spcAft>
              <a:buFontTx/>
              <a:buNone/>
            </a:pPr>
            <a:r>
              <a:rPr lang="en-US" altLang="en-US" sz="1800" u="sng" dirty="0">
                <a:solidFill>
                  <a:srgbClr val="0070C0"/>
                </a:solidFill>
                <a:latin typeface="Tahoma" panose="020B0604030504040204" pitchFamily="34" charset="0"/>
                <a:cs typeface="Times New Roman" panose="02020603050405020304" pitchFamily="18" charset="0"/>
              </a:rPr>
              <a:t>Example #1:  Conventional filter plant (2.5-log)</a:t>
            </a: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Temperature:	10° C</a:t>
            </a:r>
            <a:endParaRPr lang="en-US" altLang="en-US" sz="16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pH:	7.0</a:t>
            </a:r>
            <a:endParaRPr lang="en-US" altLang="en-US" sz="16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Free chlorine residual:	0.8 ppm</a:t>
            </a:r>
            <a:endParaRPr lang="en-US" altLang="en-US" sz="16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Contact time T:	100 minutes</a:t>
            </a:r>
          </a:p>
          <a:p>
            <a:pPr>
              <a:spcBef>
                <a:spcPct val="0"/>
              </a:spcBef>
            </a:pPr>
            <a:endParaRPr lang="en-US" altLang="en-US" sz="1800" dirty="0">
              <a:solidFill>
                <a:schemeClr val="tx1"/>
              </a:solidFill>
              <a:latin typeface="Tahoma" panose="020B0604030504040204" pitchFamily="34" charset="0"/>
              <a:cs typeface="Times New Roman" panose="02020603050405020304" pitchFamily="18" charset="0"/>
            </a:endParaRPr>
          </a:p>
          <a:p>
            <a:pPr>
              <a:spcBef>
                <a:spcPct val="0"/>
              </a:spcBef>
              <a:spcAft>
                <a:spcPts val="600"/>
              </a:spcAft>
              <a:buFontTx/>
              <a:buNone/>
            </a:pPr>
            <a:r>
              <a:rPr lang="en-US" altLang="en-US" sz="1800" u="sng" dirty="0">
                <a:solidFill>
                  <a:srgbClr val="0070C0"/>
                </a:solidFill>
                <a:latin typeface="Tahoma" panose="020B0604030504040204" pitchFamily="34" charset="0"/>
                <a:cs typeface="Times New Roman" panose="02020603050405020304" pitchFamily="18" charset="0"/>
              </a:rPr>
              <a:t>Example #2:  Slow sand filter plant (2-log)</a:t>
            </a: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Temperature:	16° C</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pH:	6.6</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Free chlorine residual:	0.5 ppm</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Contact time T:	46 minutes</a:t>
            </a:r>
          </a:p>
          <a:p>
            <a:pPr>
              <a:spcBef>
                <a:spcPct val="0"/>
              </a:spcBef>
            </a:pPr>
            <a:endParaRPr lang="en-US" altLang="en-US" sz="1800" dirty="0">
              <a:solidFill>
                <a:schemeClr val="tx1"/>
              </a:solidFill>
              <a:latin typeface="Tahoma" panose="020B0604030504040204" pitchFamily="34" charset="0"/>
            </a:endParaRPr>
          </a:p>
          <a:p>
            <a:pPr>
              <a:spcBef>
                <a:spcPct val="0"/>
              </a:spcBef>
              <a:spcAft>
                <a:spcPts val="600"/>
              </a:spcAft>
              <a:buNone/>
            </a:pPr>
            <a:r>
              <a:rPr lang="en-US" altLang="en-US" sz="1800" u="sng" dirty="0">
                <a:solidFill>
                  <a:srgbClr val="0070C0"/>
                </a:solidFill>
                <a:latin typeface="Tahoma" panose="020B0604030504040204" pitchFamily="34" charset="0"/>
                <a:cs typeface="Times New Roman" panose="02020603050405020304" pitchFamily="18" charset="0"/>
              </a:rPr>
              <a:t>Example #3:  Membrane filter plant (2.5-log)</a:t>
            </a: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Temperature:	8° C</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pH:	7.3</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Free chlorine residual:	1.3 ppm</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Contact time T:	100 minutes</a:t>
            </a:r>
            <a:endParaRPr lang="en-US" altLang="en-US" sz="1800" dirty="0">
              <a:solidFill>
                <a:schemeClr val="tx1"/>
              </a:solidFill>
              <a:latin typeface="Tahoma" panose="020B0604030504040204" pitchFamily="34" charset="0"/>
            </a:endParaRPr>
          </a:p>
        </p:txBody>
      </p:sp>
      <p:pic>
        <p:nvPicPr>
          <p:cNvPr id="6" name="Picture 5">
            <a:extLst>
              <a:ext uri="{FF2B5EF4-FFF2-40B4-BE49-F238E27FC236}">
                <a16:creationId xmlns:a16="http://schemas.microsoft.com/office/drawing/2014/main" id="{207760F8-8C68-45EB-9671-697455968B39}"/>
              </a:ext>
            </a:extLst>
          </p:cNvPr>
          <p:cNvPicPr>
            <a:picLocks noChangeAspect="1"/>
          </p:cNvPicPr>
          <p:nvPr/>
        </p:nvPicPr>
        <p:blipFill>
          <a:blip r:embed="rId3"/>
          <a:stretch>
            <a:fillRect/>
          </a:stretch>
        </p:blipFill>
        <p:spPr>
          <a:xfrm>
            <a:off x="5416062" y="923273"/>
            <a:ext cx="2280138" cy="1218156"/>
          </a:xfrm>
          <a:prstGeom prst="rect">
            <a:avLst/>
          </a:prstGeom>
          <a:ln>
            <a:solidFill>
              <a:schemeClr val="tx1"/>
            </a:solidFill>
          </a:ln>
        </p:spPr>
      </p:pic>
      <p:pic>
        <p:nvPicPr>
          <p:cNvPr id="5" name="Picture 4">
            <a:extLst>
              <a:ext uri="{FF2B5EF4-FFF2-40B4-BE49-F238E27FC236}">
                <a16:creationId xmlns:a16="http://schemas.microsoft.com/office/drawing/2014/main" id="{C6A0590C-235F-4578-8B28-FD544241A154}"/>
              </a:ext>
            </a:extLst>
          </p:cNvPr>
          <p:cNvPicPr>
            <a:picLocks noChangeAspect="1"/>
          </p:cNvPicPr>
          <p:nvPr/>
        </p:nvPicPr>
        <p:blipFill>
          <a:blip r:embed="rId4"/>
          <a:stretch>
            <a:fillRect/>
          </a:stretch>
        </p:blipFill>
        <p:spPr>
          <a:xfrm>
            <a:off x="5416062" y="2413859"/>
            <a:ext cx="2127738" cy="1498623"/>
          </a:xfrm>
          <a:prstGeom prst="rect">
            <a:avLst/>
          </a:prstGeom>
          <a:ln>
            <a:solidFill>
              <a:schemeClr val="tx1"/>
            </a:solidFill>
          </a:ln>
        </p:spPr>
      </p:pic>
      <p:pic>
        <p:nvPicPr>
          <p:cNvPr id="3" name="Picture 2">
            <a:extLst>
              <a:ext uri="{FF2B5EF4-FFF2-40B4-BE49-F238E27FC236}">
                <a16:creationId xmlns:a16="http://schemas.microsoft.com/office/drawing/2014/main" id="{E3288CA4-9542-49FD-8086-59E56F420344}"/>
              </a:ext>
            </a:extLst>
          </p:cNvPr>
          <p:cNvPicPr>
            <a:picLocks noChangeAspect="1"/>
          </p:cNvPicPr>
          <p:nvPr/>
        </p:nvPicPr>
        <p:blipFill>
          <a:blip r:embed="rId5"/>
          <a:stretch>
            <a:fillRect/>
          </a:stretch>
        </p:blipFill>
        <p:spPr>
          <a:xfrm>
            <a:off x="5416062" y="4217609"/>
            <a:ext cx="1648756" cy="1927981"/>
          </a:xfrm>
          <a:prstGeom prst="rect">
            <a:avLst/>
          </a:prstGeom>
        </p:spPr>
      </p:pic>
    </p:spTree>
    <p:extLst>
      <p:ext uri="{BB962C8B-B14F-4D97-AF65-F5344CB8AC3E}">
        <p14:creationId xmlns:p14="http://schemas.microsoft.com/office/powerpoint/2010/main" val="30763210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56195"/>
            <a:ext cx="8839200" cy="595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2400" b="1" dirty="0">
                <a:solidFill>
                  <a:schemeClr val="tx1"/>
                </a:solidFill>
                <a:latin typeface="Tahoma" panose="020B0604030504040204" pitchFamily="34" charset="0"/>
                <a:cs typeface="Times New Roman" panose="02020603050405020304" pitchFamily="18" charset="0"/>
              </a:rPr>
              <a:t>Directions:  </a:t>
            </a:r>
            <a:r>
              <a:rPr lang="en-US" altLang="en-US" sz="2000" dirty="0">
                <a:solidFill>
                  <a:schemeClr val="tx1"/>
                </a:solidFill>
                <a:latin typeface="Tahoma" panose="020B0604030504040204" pitchFamily="34" charset="0"/>
                <a:cs typeface="Times New Roman" panose="02020603050405020304" pitchFamily="18" charset="0"/>
              </a:rPr>
              <a:t>Use the data provided in the examples to determine the CTs required for giardia inactivation at the treatment plant for that day</a:t>
            </a:r>
          </a:p>
          <a:p>
            <a:pPr>
              <a:spcBef>
                <a:spcPct val="0"/>
              </a:spcBef>
              <a:buFontTx/>
              <a:buNone/>
            </a:pPr>
            <a:endParaRPr lang="en-US" altLang="en-US" sz="1600" dirty="0">
              <a:solidFill>
                <a:schemeClr val="tx1"/>
              </a:solidFill>
              <a:latin typeface="Tahoma" panose="020B0604030504040204" pitchFamily="34" charset="0"/>
            </a:endParaRPr>
          </a:p>
          <a:p>
            <a:pPr>
              <a:spcBef>
                <a:spcPct val="0"/>
              </a:spcBef>
              <a:spcAft>
                <a:spcPts val="600"/>
              </a:spcAft>
              <a:buFontTx/>
              <a:buNone/>
            </a:pPr>
            <a:r>
              <a:rPr lang="en-US" altLang="en-US" sz="1800" u="sng" dirty="0">
                <a:solidFill>
                  <a:srgbClr val="0070C0"/>
                </a:solidFill>
                <a:latin typeface="Tahoma" panose="020B0604030504040204" pitchFamily="34" charset="0"/>
                <a:cs typeface="Times New Roman" panose="02020603050405020304" pitchFamily="18" charset="0"/>
              </a:rPr>
              <a:t>Example #1:  Conventional filter plant (2.5-log)</a:t>
            </a: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Temperature:	10° C</a:t>
            </a:r>
            <a:endParaRPr lang="en-US" altLang="en-US" sz="16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pH:	7.0</a:t>
            </a:r>
            <a:endParaRPr lang="en-US" altLang="en-US" sz="16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Free chlorine residual:	0.8 ppm</a:t>
            </a:r>
            <a:endParaRPr lang="en-US" altLang="en-US" sz="16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Contact time T:	100 minutes</a:t>
            </a:r>
          </a:p>
          <a:p>
            <a:pPr>
              <a:spcBef>
                <a:spcPct val="0"/>
              </a:spcBef>
            </a:pPr>
            <a:endParaRPr lang="en-US" altLang="en-US" sz="1800" dirty="0">
              <a:solidFill>
                <a:schemeClr val="tx1"/>
              </a:solidFill>
              <a:latin typeface="Tahoma" panose="020B0604030504040204" pitchFamily="34" charset="0"/>
              <a:cs typeface="Times New Roman" panose="02020603050405020304" pitchFamily="18" charset="0"/>
            </a:endParaRPr>
          </a:p>
          <a:p>
            <a:pPr>
              <a:spcBef>
                <a:spcPct val="0"/>
              </a:spcBef>
              <a:spcAft>
                <a:spcPts val="600"/>
              </a:spcAft>
              <a:buFontTx/>
              <a:buNone/>
            </a:pPr>
            <a:r>
              <a:rPr lang="en-US" altLang="en-US" sz="1800" u="sng" dirty="0">
                <a:solidFill>
                  <a:srgbClr val="0070C0"/>
                </a:solidFill>
                <a:latin typeface="Tahoma" panose="020B0604030504040204" pitchFamily="34" charset="0"/>
                <a:cs typeface="Times New Roman" panose="02020603050405020304" pitchFamily="18" charset="0"/>
              </a:rPr>
              <a:t>Example #2:  Slow sand filter plant (2-log)</a:t>
            </a: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Temperature:	16° C</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pH:	6.6</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Free chlorine residual:	0.5 ppm</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Contact time T:	46 minutes</a:t>
            </a:r>
          </a:p>
          <a:p>
            <a:pPr>
              <a:spcBef>
                <a:spcPct val="0"/>
              </a:spcBef>
            </a:pPr>
            <a:endParaRPr lang="en-US" altLang="en-US" sz="1800" dirty="0">
              <a:solidFill>
                <a:schemeClr val="tx1"/>
              </a:solidFill>
              <a:latin typeface="Tahoma" panose="020B0604030504040204" pitchFamily="34" charset="0"/>
            </a:endParaRPr>
          </a:p>
          <a:p>
            <a:pPr>
              <a:spcBef>
                <a:spcPct val="0"/>
              </a:spcBef>
              <a:spcAft>
                <a:spcPts val="600"/>
              </a:spcAft>
              <a:buNone/>
            </a:pPr>
            <a:r>
              <a:rPr lang="en-US" altLang="en-US" sz="1800" u="sng" dirty="0">
                <a:solidFill>
                  <a:srgbClr val="0070C0"/>
                </a:solidFill>
                <a:latin typeface="Tahoma" panose="020B0604030504040204" pitchFamily="34" charset="0"/>
                <a:cs typeface="Times New Roman" panose="02020603050405020304" pitchFamily="18" charset="0"/>
              </a:rPr>
              <a:t>Example #3:  Membrane filter plant (2.5-log)</a:t>
            </a: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Temperature:	8° C</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pH:	7.3</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Free chlorine residual:	1.3 ppm</a:t>
            </a:r>
            <a:endParaRPr lang="en-US" altLang="en-US" sz="1800" dirty="0">
              <a:solidFill>
                <a:schemeClr val="tx1"/>
              </a:solidFill>
              <a:latin typeface="Tahoma" panose="020B0604030504040204" pitchFamily="34" charset="0"/>
            </a:endParaRPr>
          </a:p>
          <a:p>
            <a:pPr>
              <a:spcBef>
                <a:spcPct val="0"/>
              </a:spcBef>
            </a:pPr>
            <a:r>
              <a:rPr lang="en-US" altLang="en-US" sz="1800" dirty="0">
                <a:solidFill>
                  <a:schemeClr val="tx1"/>
                </a:solidFill>
                <a:latin typeface="Tahoma" panose="020B0604030504040204" pitchFamily="34" charset="0"/>
                <a:cs typeface="Times New Roman" panose="02020603050405020304" pitchFamily="18" charset="0"/>
              </a:rPr>
              <a:t>Contact time T:	100 minutes</a:t>
            </a:r>
            <a:endParaRPr lang="en-US" altLang="en-US" sz="1800" dirty="0">
              <a:solidFill>
                <a:schemeClr val="tx1"/>
              </a:solidFill>
              <a:latin typeface="Tahoma" panose="020B0604030504040204" pitchFamily="34" charset="0"/>
            </a:endParaRPr>
          </a:p>
        </p:txBody>
      </p:sp>
      <p:pic>
        <p:nvPicPr>
          <p:cNvPr id="6" name="Picture 5">
            <a:extLst>
              <a:ext uri="{FF2B5EF4-FFF2-40B4-BE49-F238E27FC236}">
                <a16:creationId xmlns:a16="http://schemas.microsoft.com/office/drawing/2014/main" id="{207760F8-8C68-45EB-9671-697455968B39}"/>
              </a:ext>
            </a:extLst>
          </p:cNvPr>
          <p:cNvPicPr>
            <a:picLocks noChangeAspect="1"/>
          </p:cNvPicPr>
          <p:nvPr/>
        </p:nvPicPr>
        <p:blipFill>
          <a:blip r:embed="rId3"/>
          <a:stretch>
            <a:fillRect/>
          </a:stretch>
        </p:blipFill>
        <p:spPr>
          <a:xfrm>
            <a:off x="5416062" y="923273"/>
            <a:ext cx="2280138" cy="1218156"/>
          </a:xfrm>
          <a:prstGeom prst="rect">
            <a:avLst/>
          </a:prstGeom>
          <a:ln>
            <a:solidFill>
              <a:schemeClr val="tx1"/>
            </a:solidFill>
          </a:ln>
        </p:spPr>
      </p:pic>
      <p:pic>
        <p:nvPicPr>
          <p:cNvPr id="5" name="Picture 4">
            <a:extLst>
              <a:ext uri="{FF2B5EF4-FFF2-40B4-BE49-F238E27FC236}">
                <a16:creationId xmlns:a16="http://schemas.microsoft.com/office/drawing/2014/main" id="{C6A0590C-235F-4578-8B28-FD544241A154}"/>
              </a:ext>
            </a:extLst>
          </p:cNvPr>
          <p:cNvPicPr>
            <a:picLocks noChangeAspect="1"/>
          </p:cNvPicPr>
          <p:nvPr/>
        </p:nvPicPr>
        <p:blipFill>
          <a:blip r:embed="rId4"/>
          <a:stretch>
            <a:fillRect/>
          </a:stretch>
        </p:blipFill>
        <p:spPr>
          <a:xfrm>
            <a:off x="5416062" y="2413859"/>
            <a:ext cx="2127738" cy="1498623"/>
          </a:xfrm>
          <a:prstGeom prst="rect">
            <a:avLst/>
          </a:prstGeom>
          <a:ln>
            <a:solidFill>
              <a:schemeClr val="tx1"/>
            </a:solidFill>
          </a:ln>
        </p:spPr>
      </p:pic>
      <p:pic>
        <p:nvPicPr>
          <p:cNvPr id="3" name="Picture 2">
            <a:extLst>
              <a:ext uri="{FF2B5EF4-FFF2-40B4-BE49-F238E27FC236}">
                <a16:creationId xmlns:a16="http://schemas.microsoft.com/office/drawing/2014/main" id="{E3288CA4-9542-49FD-8086-59E56F420344}"/>
              </a:ext>
            </a:extLst>
          </p:cNvPr>
          <p:cNvPicPr>
            <a:picLocks noChangeAspect="1"/>
          </p:cNvPicPr>
          <p:nvPr/>
        </p:nvPicPr>
        <p:blipFill>
          <a:blip r:embed="rId5"/>
          <a:stretch>
            <a:fillRect/>
          </a:stretch>
        </p:blipFill>
        <p:spPr>
          <a:xfrm>
            <a:off x="5416062" y="4217609"/>
            <a:ext cx="1648756" cy="1927981"/>
          </a:xfrm>
          <a:prstGeom prst="rect">
            <a:avLst/>
          </a:prstGeom>
        </p:spPr>
      </p:pic>
    </p:spTree>
    <p:extLst>
      <p:ext uri="{BB962C8B-B14F-4D97-AF65-F5344CB8AC3E}">
        <p14:creationId xmlns:p14="http://schemas.microsoft.com/office/powerpoint/2010/main" val="16499788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213256"/>
            <a:ext cx="8839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2400" b="1" dirty="0">
                <a:solidFill>
                  <a:schemeClr val="tx1"/>
                </a:solidFill>
                <a:latin typeface="Tahoma" panose="020B0604030504040204" pitchFamily="34" charset="0"/>
                <a:cs typeface="Times New Roman" panose="02020603050405020304" pitchFamily="18" charset="0"/>
              </a:rPr>
              <a:t>Answer 3 questions for each example…</a:t>
            </a:r>
            <a:endParaRPr lang="en-US" altLang="en-US" sz="2000" dirty="0">
              <a:solidFill>
                <a:schemeClr val="tx1"/>
              </a:solidFill>
              <a:latin typeface="Tahoma" panose="020B0604030504040204" pitchFamily="34" charset="0"/>
              <a:cs typeface="Times New Roman" panose="02020603050405020304" pitchFamily="18" charset="0"/>
            </a:endParaRPr>
          </a:p>
          <a:p>
            <a:pPr>
              <a:spcBef>
                <a:spcPct val="0"/>
              </a:spcBef>
              <a:buFontTx/>
              <a:buNone/>
            </a:pPr>
            <a:endParaRPr lang="en-US" altLang="en-US" sz="1600" dirty="0">
              <a:solidFill>
                <a:schemeClr val="tx1"/>
              </a:solidFill>
              <a:latin typeface="Tahoma" panose="020B0604030504040204" pitchFamily="34" charset="0"/>
            </a:endParaRPr>
          </a:p>
          <a:p>
            <a:pPr marL="342900" indent="-342900">
              <a:lnSpc>
                <a:spcPct val="150000"/>
              </a:lnSpc>
              <a:spcAft>
                <a:spcPts val="600"/>
              </a:spcAft>
              <a:buFont typeface="+mj-lt"/>
              <a:buAutoNum type="arabicPeriod"/>
            </a:pPr>
            <a:r>
              <a:rPr lang="en-US" altLang="en-US" sz="2000" dirty="0">
                <a:solidFill>
                  <a:schemeClr val="tx1"/>
                </a:solidFill>
                <a:cs typeface="Times New Roman" panose="02020603050405020304" pitchFamily="18" charset="0"/>
              </a:rPr>
              <a:t>What are the CTs required for that day?</a:t>
            </a:r>
            <a:endParaRPr lang="en-US" altLang="en-US" sz="2000" dirty="0">
              <a:solidFill>
                <a:schemeClr val="tx1"/>
              </a:solidFill>
            </a:endParaRPr>
          </a:p>
          <a:p>
            <a:pPr marL="342900" indent="-342900">
              <a:lnSpc>
                <a:spcPct val="150000"/>
              </a:lnSpc>
              <a:spcAft>
                <a:spcPts val="600"/>
              </a:spcAft>
              <a:buFont typeface="+mj-lt"/>
              <a:buAutoNum type="arabicPeriod"/>
            </a:pPr>
            <a:r>
              <a:rPr lang="en-US" altLang="en-US" sz="2000" dirty="0">
                <a:solidFill>
                  <a:schemeClr val="tx1"/>
                </a:solidFill>
                <a:cs typeface="Times New Roman" panose="02020603050405020304" pitchFamily="18" charset="0"/>
              </a:rPr>
              <a:t>What was the CT achieved?</a:t>
            </a:r>
            <a:endParaRPr lang="en-US" altLang="en-US" sz="2000" dirty="0">
              <a:solidFill>
                <a:schemeClr val="tx1"/>
              </a:solidFill>
            </a:endParaRPr>
          </a:p>
          <a:p>
            <a:pPr marL="342900" indent="-342900">
              <a:lnSpc>
                <a:spcPct val="150000"/>
              </a:lnSpc>
              <a:spcAft>
                <a:spcPts val="600"/>
              </a:spcAft>
              <a:buFont typeface="+mj-lt"/>
              <a:buAutoNum type="arabicPeriod"/>
            </a:pPr>
            <a:r>
              <a:rPr lang="en-US" altLang="en-US" sz="2000" dirty="0">
                <a:solidFill>
                  <a:schemeClr val="tx1"/>
                </a:solidFill>
                <a:cs typeface="Times New Roman" panose="02020603050405020304" pitchFamily="18" charset="0"/>
              </a:rPr>
              <a:t>Were CTs met?</a:t>
            </a:r>
            <a:endParaRPr lang="en-US" altLang="en-US" sz="2000" dirty="0">
              <a:solidFill>
                <a:schemeClr val="tx1"/>
              </a:solidFill>
            </a:endParaRPr>
          </a:p>
          <a:p>
            <a:pPr>
              <a:spcBef>
                <a:spcPct val="0"/>
              </a:spcBef>
              <a:spcAft>
                <a:spcPts val="600"/>
              </a:spcAft>
              <a:buFontTx/>
              <a:buNone/>
            </a:pPr>
            <a:endParaRPr lang="en-US" altLang="en-US" sz="1800" u="sng" dirty="0">
              <a:solidFill>
                <a:srgbClr val="0070C0"/>
              </a:solidFill>
              <a:latin typeface="Tahoma" panose="020B0604030504040204" pitchFamily="34" charset="0"/>
              <a:cs typeface="Times New Roman" panose="02020603050405020304" pitchFamily="18" charset="0"/>
            </a:endParaRPr>
          </a:p>
          <a:p>
            <a:pPr>
              <a:spcBef>
                <a:spcPct val="0"/>
              </a:spcBef>
              <a:spcAft>
                <a:spcPts val="600"/>
              </a:spcAft>
              <a:buFontTx/>
              <a:buNone/>
            </a:pPr>
            <a:r>
              <a:rPr lang="en-US" altLang="en-US" sz="1800" u="sng" dirty="0">
                <a:solidFill>
                  <a:srgbClr val="0070C0"/>
                </a:solidFill>
                <a:latin typeface="Tahoma" panose="020B0604030504040204" pitchFamily="34" charset="0"/>
                <a:cs typeface="Times New Roman" panose="02020603050405020304" pitchFamily="18" charset="0"/>
              </a:rPr>
              <a:t>Example #1:  Conventional filter plant (2.5-log)</a:t>
            </a:r>
          </a:p>
          <a:p>
            <a:pPr>
              <a:spcBef>
                <a:spcPct val="0"/>
              </a:spcBef>
            </a:pPr>
            <a:endParaRPr lang="en-US" altLang="en-US" sz="1800" dirty="0">
              <a:solidFill>
                <a:schemeClr val="tx1"/>
              </a:solidFill>
              <a:latin typeface="Tahoma" panose="020B0604030504040204" pitchFamily="34" charset="0"/>
              <a:cs typeface="Times New Roman" panose="02020603050405020304" pitchFamily="18" charset="0"/>
            </a:endParaRPr>
          </a:p>
          <a:p>
            <a:pPr>
              <a:spcBef>
                <a:spcPct val="0"/>
              </a:spcBef>
              <a:spcAft>
                <a:spcPts val="600"/>
              </a:spcAft>
              <a:buFontTx/>
              <a:buNone/>
            </a:pPr>
            <a:r>
              <a:rPr lang="en-US" altLang="en-US" sz="1800" u="sng" dirty="0">
                <a:solidFill>
                  <a:srgbClr val="0070C0"/>
                </a:solidFill>
                <a:latin typeface="Tahoma" panose="020B0604030504040204" pitchFamily="34" charset="0"/>
                <a:cs typeface="Times New Roman" panose="02020603050405020304" pitchFamily="18" charset="0"/>
              </a:rPr>
              <a:t>Example #2:  Slow sand filter plant (2-log)</a:t>
            </a:r>
          </a:p>
          <a:p>
            <a:pPr>
              <a:spcBef>
                <a:spcPct val="0"/>
              </a:spcBef>
            </a:pPr>
            <a:endParaRPr lang="en-US" altLang="en-US" sz="1800" dirty="0">
              <a:solidFill>
                <a:schemeClr val="tx1"/>
              </a:solidFill>
              <a:latin typeface="Tahoma" panose="020B0604030504040204" pitchFamily="34" charset="0"/>
            </a:endParaRPr>
          </a:p>
          <a:p>
            <a:pPr>
              <a:spcBef>
                <a:spcPct val="0"/>
              </a:spcBef>
              <a:spcAft>
                <a:spcPts val="600"/>
              </a:spcAft>
              <a:buNone/>
            </a:pPr>
            <a:r>
              <a:rPr lang="en-US" altLang="en-US" sz="1800" u="sng" dirty="0">
                <a:solidFill>
                  <a:srgbClr val="0070C0"/>
                </a:solidFill>
                <a:latin typeface="Tahoma" panose="020B0604030504040204" pitchFamily="34" charset="0"/>
                <a:cs typeface="Times New Roman" panose="02020603050405020304" pitchFamily="18" charset="0"/>
              </a:rPr>
              <a:t>Example #3:  Membrane filter plant (2.5-log)</a:t>
            </a:r>
          </a:p>
        </p:txBody>
      </p:sp>
      <p:pic>
        <p:nvPicPr>
          <p:cNvPr id="6" name="Picture 5">
            <a:extLst>
              <a:ext uri="{FF2B5EF4-FFF2-40B4-BE49-F238E27FC236}">
                <a16:creationId xmlns:a16="http://schemas.microsoft.com/office/drawing/2014/main" id="{207760F8-8C68-45EB-9671-697455968B39}"/>
              </a:ext>
            </a:extLst>
          </p:cNvPr>
          <p:cNvPicPr>
            <a:picLocks noChangeAspect="1"/>
          </p:cNvPicPr>
          <p:nvPr/>
        </p:nvPicPr>
        <p:blipFill>
          <a:blip r:embed="rId3"/>
          <a:stretch>
            <a:fillRect/>
          </a:stretch>
        </p:blipFill>
        <p:spPr>
          <a:xfrm>
            <a:off x="5416062" y="923273"/>
            <a:ext cx="2280138" cy="1218156"/>
          </a:xfrm>
          <a:prstGeom prst="rect">
            <a:avLst/>
          </a:prstGeom>
          <a:ln>
            <a:solidFill>
              <a:schemeClr val="tx1"/>
            </a:solidFill>
          </a:ln>
        </p:spPr>
      </p:pic>
      <p:pic>
        <p:nvPicPr>
          <p:cNvPr id="5" name="Picture 4">
            <a:extLst>
              <a:ext uri="{FF2B5EF4-FFF2-40B4-BE49-F238E27FC236}">
                <a16:creationId xmlns:a16="http://schemas.microsoft.com/office/drawing/2014/main" id="{C6A0590C-235F-4578-8B28-FD544241A154}"/>
              </a:ext>
            </a:extLst>
          </p:cNvPr>
          <p:cNvPicPr>
            <a:picLocks noChangeAspect="1"/>
          </p:cNvPicPr>
          <p:nvPr/>
        </p:nvPicPr>
        <p:blipFill>
          <a:blip r:embed="rId4"/>
          <a:stretch>
            <a:fillRect/>
          </a:stretch>
        </p:blipFill>
        <p:spPr>
          <a:xfrm>
            <a:off x="5416062" y="2413859"/>
            <a:ext cx="2127738" cy="1498623"/>
          </a:xfrm>
          <a:prstGeom prst="rect">
            <a:avLst/>
          </a:prstGeom>
          <a:ln>
            <a:solidFill>
              <a:schemeClr val="tx1"/>
            </a:solidFill>
          </a:ln>
        </p:spPr>
      </p:pic>
      <p:pic>
        <p:nvPicPr>
          <p:cNvPr id="3" name="Picture 2">
            <a:extLst>
              <a:ext uri="{FF2B5EF4-FFF2-40B4-BE49-F238E27FC236}">
                <a16:creationId xmlns:a16="http://schemas.microsoft.com/office/drawing/2014/main" id="{E3288CA4-9542-49FD-8086-59E56F420344}"/>
              </a:ext>
            </a:extLst>
          </p:cNvPr>
          <p:cNvPicPr>
            <a:picLocks noChangeAspect="1"/>
          </p:cNvPicPr>
          <p:nvPr/>
        </p:nvPicPr>
        <p:blipFill>
          <a:blip r:embed="rId5"/>
          <a:stretch>
            <a:fillRect/>
          </a:stretch>
        </p:blipFill>
        <p:spPr>
          <a:xfrm>
            <a:off x="5416062" y="4217609"/>
            <a:ext cx="1648756" cy="1927981"/>
          </a:xfrm>
          <a:prstGeom prst="rect">
            <a:avLst/>
          </a:prstGeom>
        </p:spPr>
      </p:pic>
    </p:spTree>
    <p:extLst>
      <p:ext uri="{BB962C8B-B14F-4D97-AF65-F5344CB8AC3E}">
        <p14:creationId xmlns:p14="http://schemas.microsoft.com/office/powerpoint/2010/main" val="3056049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1DFE39-39AF-4003-8D8E-CA65E6275DB4}"/>
              </a:ext>
            </a:extLst>
          </p:cNvPr>
          <p:cNvPicPr>
            <a:picLocks noChangeAspect="1"/>
          </p:cNvPicPr>
          <p:nvPr/>
        </p:nvPicPr>
        <p:blipFill>
          <a:blip r:embed="rId3"/>
          <a:stretch>
            <a:fillRect/>
          </a:stretch>
        </p:blipFill>
        <p:spPr>
          <a:xfrm>
            <a:off x="609600" y="2150076"/>
            <a:ext cx="6966736" cy="3747486"/>
          </a:xfrm>
          <a:prstGeom prst="rect">
            <a:avLst/>
          </a:prstGeom>
        </p:spPr>
      </p:pic>
      <p:sp>
        <p:nvSpPr>
          <p:cNvPr id="47106" name="Title 1">
            <a:extLst>
              <a:ext uri="{FF2B5EF4-FFF2-40B4-BE49-F238E27FC236}">
                <a16:creationId xmlns:a16="http://schemas.microsoft.com/office/drawing/2014/main" id="{BC91B7E4-CF4B-4D52-BD09-E3F03090F121}"/>
              </a:ext>
            </a:extLst>
          </p:cNvPr>
          <p:cNvSpPr>
            <a:spLocks noGrp="1" noChangeArrowheads="1"/>
          </p:cNvSpPr>
          <p:nvPr>
            <p:ph type="title"/>
          </p:nvPr>
        </p:nvSpPr>
        <p:spPr/>
        <p:txBody>
          <a:bodyPr/>
          <a:lstStyle/>
          <a:p>
            <a:r>
              <a:rPr lang="en-US" altLang="en-US" dirty="0">
                <a:solidFill>
                  <a:schemeClr val="tx1"/>
                </a:solidFill>
              </a:rPr>
              <a:t>Exercise #5</a:t>
            </a:r>
          </a:p>
        </p:txBody>
      </p:sp>
      <p:sp>
        <p:nvSpPr>
          <p:cNvPr id="47107" name="Content Placeholder 2">
            <a:extLst>
              <a:ext uri="{FF2B5EF4-FFF2-40B4-BE49-F238E27FC236}">
                <a16:creationId xmlns:a16="http://schemas.microsoft.com/office/drawing/2014/main" id="{F93FE95D-3466-4414-A86B-9FD176D6AC4A}"/>
              </a:ext>
            </a:extLst>
          </p:cNvPr>
          <p:cNvSpPr>
            <a:spLocks noGrp="1" noChangeArrowheads="1"/>
          </p:cNvSpPr>
          <p:nvPr>
            <p:ph idx="1"/>
          </p:nvPr>
        </p:nvSpPr>
        <p:spPr/>
        <p:txBody>
          <a:bodyPr/>
          <a:lstStyle/>
          <a:p>
            <a:pPr eaLnBrk="1" hangingPunct="1">
              <a:lnSpc>
                <a:spcPct val="90000"/>
              </a:lnSpc>
            </a:pPr>
            <a:r>
              <a:rPr lang="en-US" altLang="en-US" dirty="0"/>
              <a:t>Remember to set the bar high for CT</a:t>
            </a:r>
            <a:r>
              <a:rPr lang="en-US" altLang="en-US" baseline="-25000" dirty="0"/>
              <a:t>required</a:t>
            </a:r>
          </a:p>
        </p:txBody>
      </p:sp>
    </p:spTree>
    <p:extLst>
      <p:ext uri="{BB962C8B-B14F-4D97-AF65-F5344CB8AC3E}">
        <p14:creationId xmlns:p14="http://schemas.microsoft.com/office/powerpoint/2010/main" val="23037190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BC91B7E4-CF4B-4D52-BD09-E3F03090F121}"/>
              </a:ext>
            </a:extLst>
          </p:cNvPr>
          <p:cNvSpPr>
            <a:spLocks noGrp="1" noChangeArrowheads="1"/>
          </p:cNvSpPr>
          <p:nvPr>
            <p:ph type="title"/>
          </p:nvPr>
        </p:nvSpPr>
        <p:spPr/>
        <p:txBody>
          <a:bodyPr/>
          <a:lstStyle/>
          <a:p>
            <a:r>
              <a:rPr lang="en-US" altLang="en-US" dirty="0">
                <a:solidFill>
                  <a:schemeClr val="tx1"/>
                </a:solidFill>
              </a:rPr>
              <a:t>Exercise #5</a:t>
            </a:r>
          </a:p>
        </p:txBody>
      </p:sp>
      <p:sp>
        <p:nvSpPr>
          <p:cNvPr id="47107" name="Content Placeholder 2">
            <a:extLst>
              <a:ext uri="{FF2B5EF4-FFF2-40B4-BE49-F238E27FC236}">
                <a16:creationId xmlns:a16="http://schemas.microsoft.com/office/drawing/2014/main" id="{F93FE95D-3466-4414-A86B-9FD176D6AC4A}"/>
              </a:ext>
            </a:extLst>
          </p:cNvPr>
          <p:cNvSpPr>
            <a:spLocks noGrp="1" noChangeArrowheads="1"/>
          </p:cNvSpPr>
          <p:nvPr>
            <p:ph idx="1"/>
          </p:nvPr>
        </p:nvSpPr>
        <p:spPr/>
        <p:txBody>
          <a:bodyPr/>
          <a:lstStyle/>
          <a:p>
            <a:pPr marL="457200" lvl="1" indent="0" eaLnBrk="1" hangingPunct="1">
              <a:spcAft>
                <a:spcPts val="600"/>
              </a:spcAft>
              <a:buNone/>
            </a:pPr>
            <a:r>
              <a:rPr lang="en-US" altLang="en-US" sz="2800" dirty="0"/>
              <a:t>Avoid common mistakes for CT</a:t>
            </a:r>
            <a:r>
              <a:rPr lang="en-US" altLang="en-US" sz="2800" baseline="-25000" dirty="0"/>
              <a:t>required</a:t>
            </a:r>
            <a:r>
              <a:rPr lang="en-US" altLang="en-US" sz="2800" dirty="0"/>
              <a:t>…</a:t>
            </a:r>
          </a:p>
          <a:p>
            <a:pPr lvl="1" eaLnBrk="1" hangingPunct="1"/>
            <a:r>
              <a:rPr lang="en-US" altLang="en-US" sz="2800" dirty="0"/>
              <a:t>Must round </a:t>
            </a:r>
            <a:r>
              <a:rPr lang="en-US" altLang="en-US" sz="2800" u="sng" dirty="0"/>
              <a:t>down</a:t>
            </a:r>
            <a:r>
              <a:rPr lang="en-US" altLang="en-US" sz="2800" dirty="0"/>
              <a:t> for temperature</a:t>
            </a:r>
          </a:p>
          <a:p>
            <a:pPr lvl="1" eaLnBrk="1" hangingPunct="1"/>
            <a:r>
              <a:rPr lang="en-US" altLang="en-US" sz="2800" dirty="0"/>
              <a:t>Must round </a:t>
            </a:r>
            <a:r>
              <a:rPr lang="en-US" altLang="en-US" sz="2800" u="sng" dirty="0"/>
              <a:t>up</a:t>
            </a:r>
            <a:r>
              <a:rPr lang="en-US" altLang="en-US" sz="2800" dirty="0"/>
              <a:t> for pH</a:t>
            </a:r>
          </a:p>
          <a:p>
            <a:pPr lvl="1" eaLnBrk="1" hangingPunct="1"/>
            <a:r>
              <a:rPr lang="en-US" altLang="en-US" sz="2800" dirty="0"/>
              <a:t>Must round </a:t>
            </a:r>
            <a:r>
              <a:rPr lang="en-US" altLang="en-US" sz="2800" u="sng" dirty="0"/>
              <a:t>up</a:t>
            </a:r>
            <a:r>
              <a:rPr lang="en-US" altLang="en-US" sz="2800" dirty="0"/>
              <a:t> for free chlorine residual</a:t>
            </a:r>
          </a:p>
          <a:p>
            <a:pPr eaLnBrk="1" hangingPunct="1">
              <a:lnSpc>
                <a:spcPct val="90000"/>
              </a:lnSpc>
            </a:pPr>
            <a:endParaRPr lang="en-US" altLang="en-US" sz="3200" baseline="-25000" dirty="0"/>
          </a:p>
        </p:txBody>
      </p:sp>
    </p:spTree>
    <p:extLst>
      <p:ext uri="{BB962C8B-B14F-4D97-AF65-F5344CB8AC3E}">
        <p14:creationId xmlns:p14="http://schemas.microsoft.com/office/powerpoint/2010/main" val="3255696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76200" y="89624"/>
            <a:ext cx="88392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2400" b="1" dirty="0">
                <a:solidFill>
                  <a:schemeClr val="tx1"/>
                </a:solidFill>
                <a:latin typeface="Tahoma" panose="020B0604030504040204" pitchFamily="34" charset="0"/>
                <a:cs typeface="Times New Roman" panose="02020603050405020304" pitchFamily="18" charset="0"/>
              </a:rPr>
              <a:t>Exercise #5: Use EPA CT tables to calculate CTs required</a:t>
            </a:r>
            <a:endParaRPr lang="en-US" altLang="en-US" sz="1800" dirty="0">
              <a:solidFill>
                <a:schemeClr val="tx1"/>
              </a:solidFill>
              <a:latin typeface="Tahoma" panose="020B0604030504040204" pitchFamily="34" charset="0"/>
            </a:endParaRPr>
          </a:p>
          <a:p>
            <a:pPr>
              <a:spcBef>
                <a:spcPct val="0"/>
              </a:spcBef>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#1:  Conventional filter plant (2.5-log)</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Temperature:	10° C</a:t>
            </a:r>
            <a:endParaRPr lang="en-US" altLang="en-US" sz="18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pH:	7.0</a:t>
            </a:r>
            <a:endParaRPr lang="en-US" altLang="en-US" sz="18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Free chlorine residual:	0.8 ppm</a:t>
            </a:r>
            <a:endParaRPr lang="en-US" altLang="en-US" sz="18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Contact time T:	100 minutes</a:t>
            </a:r>
          </a:p>
          <a:p>
            <a:pPr>
              <a:spcBef>
                <a:spcPct val="0"/>
              </a:spcBef>
              <a:buFontTx/>
              <a:buNone/>
            </a:pPr>
            <a:endParaRPr lang="en-US" altLang="en-US" sz="2000"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#2:  Slow sand filter plant (2-log)</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Temperature:	16° C</a:t>
            </a:r>
            <a:endParaRPr lang="en-US" altLang="en-US" sz="20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pH:	6.6</a:t>
            </a:r>
            <a:endParaRPr lang="en-US" altLang="en-US" sz="20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Free chlorine residual:	0.5 ppm</a:t>
            </a:r>
            <a:endParaRPr lang="en-US" altLang="en-US" sz="20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Contact time T:	46 minutes</a:t>
            </a:r>
            <a:endParaRPr lang="en-US" altLang="en-US" sz="2000" dirty="0">
              <a:solidFill>
                <a:schemeClr val="tx1"/>
              </a:solidFill>
              <a:latin typeface="Tahoma" panose="020B0604030504040204" pitchFamily="34" charset="0"/>
            </a:endParaRPr>
          </a:p>
          <a:p>
            <a:pPr>
              <a:spcBef>
                <a:spcPct val="0"/>
              </a:spcBef>
              <a:buFontTx/>
              <a:buNone/>
            </a:pPr>
            <a:endParaRPr lang="en-US" altLang="en-US" sz="3200"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#3:  Membrane filter plant (2.5-log)</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Temperature:	8° C</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pH:	7.3</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Free chlorine residual:	1.3 ppm</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Contact time T:	100 minutes</a:t>
            </a:r>
          </a:p>
          <a:p>
            <a:pPr>
              <a:spcBef>
                <a:spcPct val="0"/>
              </a:spcBef>
              <a:buFontTx/>
              <a:buNone/>
            </a:pPr>
            <a:endParaRPr lang="en-US" altLang="en-US" sz="3200" dirty="0">
              <a:solidFill>
                <a:schemeClr val="tx1"/>
              </a:solidFill>
              <a:latin typeface="Tahoma" panose="020B0604030504040204" pitchFamily="34" charset="0"/>
            </a:endParaRPr>
          </a:p>
        </p:txBody>
      </p:sp>
      <p:sp>
        <p:nvSpPr>
          <p:cNvPr id="5" name="Rectangle 7">
            <a:extLst>
              <a:ext uri="{FF2B5EF4-FFF2-40B4-BE49-F238E27FC236}">
                <a16:creationId xmlns:a16="http://schemas.microsoft.com/office/drawing/2014/main" id="{0F3A9A1A-919D-4353-A5B9-7E6CB2641E9A}"/>
              </a:ext>
            </a:extLst>
          </p:cNvPr>
          <p:cNvSpPr>
            <a:spLocks noChangeArrowheads="1"/>
          </p:cNvSpPr>
          <p:nvPr/>
        </p:nvSpPr>
        <p:spPr bwMode="auto">
          <a:xfrm>
            <a:off x="5453449" y="3276600"/>
            <a:ext cx="3581400" cy="251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nSpc>
                <a:spcPct val="150000"/>
              </a:lnSpc>
              <a:spcAft>
                <a:spcPts val="600"/>
              </a:spcAft>
              <a:buNone/>
            </a:pPr>
            <a:r>
              <a:rPr lang="en-US" altLang="en-US" sz="1800" dirty="0">
                <a:solidFill>
                  <a:srgbClr val="0070C0"/>
                </a:solidFill>
                <a:cs typeface="Times New Roman" panose="02020603050405020304" pitchFamily="18" charset="0"/>
              </a:rPr>
              <a:t>For each example:</a:t>
            </a:r>
          </a:p>
          <a:p>
            <a:pPr marL="342900" indent="-342900">
              <a:lnSpc>
                <a:spcPct val="150000"/>
              </a:lnSpc>
              <a:spcAft>
                <a:spcPts val="600"/>
              </a:spcAft>
              <a:buFont typeface="+mj-lt"/>
              <a:buAutoNum type="arabicPeriod"/>
            </a:pPr>
            <a:r>
              <a:rPr lang="en-US" altLang="en-US" sz="1800" dirty="0">
                <a:solidFill>
                  <a:srgbClr val="0070C0"/>
                </a:solidFill>
                <a:cs typeface="Times New Roman" panose="02020603050405020304" pitchFamily="18" charset="0"/>
              </a:rPr>
              <a:t>What are the CTs required for that day?</a:t>
            </a:r>
            <a:endParaRPr lang="en-US" altLang="en-US" sz="1800" dirty="0">
              <a:solidFill>
                <a:srgbClr val="0070C0"/>
              </a:solidFill>
            </a:endParaRPr>
          </a:p>
          <a:p>
            <a:pPr marL="342900" indent="-342900">
              <a:lnSpc>
                <a:spcPct val="150000"/>
              </a:lnSpc>
              <a:spcAft>
                <a:spcPts val="600"/>
              </a:spcAft>
              <a:buFont typeface="+mj-lt"/>
              <a:buAutoNum type="arabicPeriod"/>
            </a:pPr>
            <a:r>
              <a:rPr lang="en-US" altLang="en-US" sz="1800" dirty="0">
                <a:solidFill>
                  <a:srgbClr val="0070C0"/>
                </a:solidFill>
                <a:cs typeface="Times New Roman" panose="02020603050405020304" pitchFamily="18" charset="0"/>
              </a:rPr>
              <a:t>What was the CT achieved?</a:t>
            </a:r>
            <a:endParaRPr lang="en-US" altLang="en-US" sz="1800" dirty="0">
              <a:solidFill>
                <a:srgbClr val="0070C0"/>
              </a:solidFill>
            </a:endParaRPr>
          </a:p>
          <a:p>
            <a:pPr marL="342900" indent="-342900">
              <a:lnSpc>
                <a:spcPct val="150000"/>
              </a:lnSpc>
              <a:spcAft>
                <a:spcPts val="600"/>
              </a:spcAft>
              <a:buFont typeface="+mj-lt"/>
              <a:buAutoNum type="arabicPeriod"/>
            </a:pPr>
            <a:r>
              <a:rPr lang="en-US" altLang="en-US" sz="1800" dirty="0">
                <a:solidFill>
                  <a:srgbClr val="0070C0"/>
                </a:solidFill>
                <a:cs typeface="Times New Roman" panose="02020603050405020304" pitchFamily="18" charset="0"/>
              </a:rPr>
              <a:t>Were CTs met?</a:t>
            </a:r>
            <a:endParaRPr lang="en-US" altLang="en-US" sz="1800" dirty="0">
              <a:solidFill>
                <a:srgbClr val="0070C0"/>
              </a:solidFill>
            </a:endParaRPr>
          </a:p>
        </p:txBody>
      </p:sp>
      <p:pic>
        <p:nvPicPr>
          <p:cNvPr id="4" name="Picture 2" descr="15 Minute Timer – 123Timer">
            <a:extLst>
              <a:ext uri="{FF2B5EF4-FFF2-40B4-BE49-F238E27FC236}">
                <a16:creationId xmlns:a16="http://schemas.microsoft.com/office/drawing/2014/main" id="{18C1AB27-18EA-414F-BAD5-FB10903BA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914400"/>
            <a:ext cx="2108200" cy="210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45921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76200" y="89624"/>
            <a:ext cx="8839200" cy="667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2400" b="1" dirty="0">
                <a:solidFill>
                  <a:schemeClr val="tx1"/>
                </a:solidFill>
                <a:latin typeface="Tahoma" panose="020B0604030504040204" pitchFamily="34" charset="0"/>
                <a:cs typeface="Times New Roman" panose="02020603050405020304" pitchFamily="18" charset="0"/>
              </a:rPr>
              <a:t>Exercise #5: Use EPA CT tables to calculate CTs required</a:t>
            </a:r>
            <a:endParaRPr lang="en-US" altLang="en-US" sz="1800" dirty="0">
              <a:solidFill>
                <a:schemeClr val="tx1"/>
              </a:solidFill>
              <a:latin typeface="Tahoma" panose="020B0604030504040204" pitchFamily="34" charset="0"/>
            </a:endParaRPr>
          </a:p>
          <a:p>
            <a:pPr>
              <a:spcBef>
                <a:spcPct val="0"/>
              </a:spcBef>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#1:  Conventional filter plant (2.5-log)</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Temperature:	10° C</a:t>
            </a:r>
            <a:endParaRPr lang="en-US" altLang="en-US" sz="18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pH:	7.0</a:t>
            </a:r>
            <a:endParaRPr lang="en-US" altLang="en-US" sz="18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Free chlorine residual:	0.8 ppm</a:t>
            </a:r>
            <a:endParaRPr lang="en-US" altLang="en-US" sz="18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Contact time T:	100 minutes</a:t>
            </a:r>
          </a:p>
          <a:p>
            <a:pPr>
              <a:spcBef>
                <a:spcPct val="0"/>
              </a:spcBef>
              <a:buFontTx/>
              <a:buNone/>
            </a:pPr>
            <a:endParaRPr lang="en-US" altLang="en-US" sz="2000"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#2:  Slow sand filter plant (2-log)</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Temperature:	16° C</a:t>
            </a:r>
            <a:endParaRPr lang="en-US" altLang="en-US" sz="20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pH:	6.6</a:t>
            </a:r>
            <a:endParaRPr lang="en-US" altLang="en-US" sz="20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Free chlorine residual:	0.5 ppm</a:t>
            </a:r>
            <a:endParaRPr lang="en-US" altLang="en-US" sz="2000" dirty="0">
              <a:solidFill>
                <a:schemeClr val="tx1"/>
              </a:solidFill>
              <a:latin typeface="Tahoma" panose="020B0604030504040204" pitchFamily="34" charset="0"/>
            </a:endParaRP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Contact time T:	46 minutes</a:t>
            </a:r>
            <a:endParaRPr lang="en-US" altLang="en-US" sz="2000" dirty="0">
              <a:solidFill>
                <a:schemeClr val="tx1"/>
              </a:solidFill>
              <a:latin typeface="Tahoma" panose="020B0604030504040204" pitchFamily="34" charset="0"/>
            </a:endParaRPr>
          </a:p>
          <a:p>
            <a:pPr>
              <a:spcBef>
                <a:spcPct val="0"/>
              </a:spcBef>
              <a:buFontTx/>
              <a:buNone/>
            </a:pPr>
            <a:endParaRPr lang="en-US" altLang="en-US" sz="3200"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#3:  Membrane filter plant (2.5-log)</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Temperature:	8° C</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pH:	7.3</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Free chlorine residual:	1.3 ppm</a:t>
            </a:r>
          </a:p>
          <a:p>
            <a:pPr>
              <a:spcBef>
                <a:spcPct val="0"/>
              </a:spcBef>
            </a:pPr>
            <a:r>
              <a:rPr lang="en-US" altLang="en-US" sz="2000" dirty="0">
                <a:solidFill>
                  <a:schemeClr val="tx1"/>
                </a:solidFill>
                <a:latin typeface="Tahoma" panose="020B0604030504040204" pitchFamily="34" charset="0"/>
                <a:cs typeface="Times New Roman" panose="02020603050405020304" pitchFamily="18" charset="0"/>
              </a:rPr>
              <a:t>Contact time T:	100 minutes</a:t>
            </a:r>
          </a:p>
          <a:p>
            <a:pPr>
              <a:spcBef>
                <a:spcPct val="0"/>
              </a:spcBef>
              <a:buFontTx/>
              <a:buNone/>
            </a:pPr>
            <a:endParaRPr lang="en-US" altLang="en-US" sz="3200" dirty="0">
              <a:solidFill>
                <a:schemeClr val="tx1"/>
              </a:solidFill>
              <a:latin typeface="Tahoma" panose="020B0604030504040204" pitchFamily="34" charset="0"/>
            </a:endParaRPr>
          </a:p>
        </p:txBody>
      </p:sp>
      <p:sp>
        <p:nvSpPr>
          <p:cNvPr id="5" name="Rectangle 7">
            <a:extLst>
              <a:ext uri="{FF2B5EF4-FFF2-40B4-BE49-F238E27FC236}">
                <a16:creationId xmlns:a16="http://schemas.microsoft.com/office/drawing/2014/main" id="{0F3A9A1A-919D-4353-A5B9-7E6CB2641E9A}"/>
              </a:ext>
            </a:extLst>
          </p:cNvPr>
          <p:cNvSpPr>
            <a:spLocks noChangeArrowheads="1"/>
          </p:cNvSpPr>
          <p:nvPr/>
        </p:nvSpPr>
        <p:spPr bwMode="auto">
          <a:xfrm>
            <a:off x="5453449" y="3276600"/>
            <a:ext cx="3581400" cy="2515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lnSpc>
                <a:spcPct val="150000"/>
              </a:lnSpc>
              <a:spcAft>
                <a:spcPts val="600"/>
              </a:spcAft>
              <a:buNone/>
            </a:pPr>
            <a:r>
              <a:rPr lang="en-US" altLang="en-US" sz="1800" dirty="0">
                <a:solidFill>
                  <a:srgbClr val="0070C0"/>
                </a:solidFill>
                <a:cs typeface="Times New Roman" panose="02020603050405020304" pitchFamily="18" charset="0"/>
              </a:rPr>
              <a:t>For each example:</a:t>
            </a:r>
          </a:p>
          <a:p>
            <a:pPr marL="342900" indent="-342900">
              <a:lnSpc>
                <a:spcPct val="150000"/>
              </a:lnSpc>
              <a:spcAft>
                <a:spcPts val="600"/>
              </a:spcAft>
              <a:buFont typeface="+mj-lt"/>
              <a:buAutoNum type="arabicPeriod"/>
            </a:pPr>
            <a:r>
              <a:rPr lang="en-US" altLang="en-US" sz="1800" dirty="0">
                <a:solidFill>
                  <a:srgbClr val="0070C0"/>
                </a:solidFill>
                <a:cs typeface="Times New Roman" panose="02020603050405020304" pitchFamily="18" charset="0"/>
              </a:rPr>
              <a:t>What are the CTs required for that day?</a:t>
            </a:r>
            <a:endParaRPr lang="en-US" altLang="en-US" sz="1800" dirty="0">
              <a:solidFill>
                <a:srgbClr val="0070C0"/>
              </a:solidFill>
            </a:endParaRPr>
          </a:p>
          <a:p>
            <a:pPr marL="342900" indent="-342900">
              <a:lnSpc>
                <a:spcPct val="150000"/>
              </a:lnSpc>
              <a:spcAft>
                <a:spcPts val="600"/>
              </a:spcAft>
              <a:buFont typeface="+mj-lt"/>
              <a:buAutoNum type="arabicPeriod"/>
            </a:pPr>
            <a:r>
              <a:rPr lang="en-US" altLang="en-US" sz="1800" dirty="0">
                <a:solidFill>
                  <a:srgbClr val="0070C0"/>
                </a:solidFill>
                <a:cs typeface="Times New Roman" panose="02020603050405020304" pitchFamily="18" charset="0"/>
              </a:rPr>
              <a:t>What was the CT achieved?</a:t>
            </a:r>
            <a:endParaRPr lang="en-US" altLang="en-US" sz="1800" dirty="0">
              <a:solidFill>
                <a:srgbClr val="0070C0"/>
              </a:solidFill>
            </a:endParaRPr>
          </a:p>
          <a:p>
            <a:pPr marL="342900" indent="-342900">
              <a:lnSpc>
                <a:spcPct val="150000"/>
              </a:lnSpc>
              <a:spcAft>
                <a:spcPts val="600"/>
              </a:spcAft>
              <a:buFont typeface="+mj-lt"/>
              <a:buAutoNum type="arabicPeriod"/>
            </a:pPr>
            <a:r>
              <a:rPr lang="en-US" altLang="en-US" sz="1800" dirty="0">
                <a:solidFill>
                  <a:srgbClr val="0070C0"/>
                </a:solidFill>
                <a:cs typeface="Times New Roman" panose="02020603050405020304" pitchFamily="18" charset="0"/>
              </a:rPr>
              <a:t>Were CTs met?</a:t>
            </a:r>
            <a:endParaRPr lang="en-US" altLang="en-US" sz="1800" dirty="0">
              <a:solidFill>
                <a:srgbClr val="0070C0"/>
              </a:solidFill>
            </a:endParaRPr>
          </a:p>
        </p:txBody>
      </p:sp>
      <p:pic>
        <p:nvPicPr>
          <p:cNvPr id="6" name="Picture 2" descr="5 Minute Timer – 123Timer">
            <a:extLst>
              <a:ext uri="{FF2B5EF4-FFF2-40B4-BE49-F238E27FC236}">
                <a16:creationId xmlns:a16="http://schemas.microsoft.com/office/drawing/2014/main" id="{F7AFF9D9-3147-4C0E-94E9-62D3CFED7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549" y="1065840"/>
            <a:ext cx="1946292" cy="19462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F6E59A5-847E-4BF2-8088-484C44C6CB49}"/>
              </a:ext>
            </a:extLst>
          </p:cNvPr>
          <p:cNvSpPr/>
          <p:nvPr/>
        </p:nvSpPr>
        <p:spPr>
          <a:xfrm>
            <a:off x="6069763" y="2286000"/>
            <a:ext cx="2109873" cy="461665"/>
          </a:xfrm>
          <a:prstGeom prst="rect">
            <a:avLst/>
          </a:prstGeom>
          <a:solidFill>
            <a:schemeClr val="bg1"/>
          </a:solid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chemeClr val="accent4"/>
                </a:solidFill>
                <a:effectLst/>
              </a:rPr>
              <a:t>Minutes Left</a:t>
            </a:r>
          </a:p>
        </p:txBody>
      </p:sp>
    </p:spTree>
    <p:extLst>
      <p:ext uri="{BB962C8B-B14F-4D97-AF65-F5344CB8AC3E}">
        <p14:creationId xmlns:p14="http://schemas.microsoft.com/office/powerpoint/2010/main" val="5247552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216592"/>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#1:  Conventional Filter Plant (2.5-log)</a:t>
            </a:r>
          </a:p>
          <a:p>
            <a:pPr>
              <a:spcBef>
                <a:spcPct val="0"/>
              </a:spcBef>
              <a:buFontTx/>
              <a:buNone/>
            </a:pPr>
            <a:endParaRPr lang="en-US" altLang="en-US" sz="2000" u="sng" dirty="0">
              <a:solidFill>
                <a:srgbClr val="0070C0"/>
              </a:solidFill>
              <a:latin typeface="Tahoma" panose="020B0604030504040204" pitchFamily="34" charset="0"/>
              <a:cs typeface="Times New Roman" panose="02020603050405020304" pitchFamily="18" charset="0"/>
            </a:endParaRPr>
          </a:p>
          <a:p>
            <a:pPr>
              <a:spcBef>
                <a:spcPct val="0"/>
              </a:spcBef>
              <a:buFontTx/>
              <a:buNone/>
            </a:pPr>
            <a:r>
              <a:rPr lang="en-US" altLang="en-US" sz="2000" b="1" dirty="0">
                <a:solidFill>
                  <a:srgbClr val="FF0000"/>
                </a:solidFill>
                <a:latin typeface="Tahoma" panose="020B0604030504040204" pitchFamily="34" charset="0"/>
                <a:cs typeface="Times New Roman" panose="02020603050405020304" pitchFamily="18" charset="0"/>
              </a:rPr>
              <a:t>                                 CT Required = </a:t>
            </a:r>
            <a:r>
              <a:rPr lang="en-US" altLang="en-US" sz="2000" b="1" u="sng" dirty="0">
                <a:solidFill>
                  <a:srgbClr val="FF0000"/>
                </a:solidFill>
                <a:latin typeface="Tahoma" panose="020B0604030504040204" pitchFamily="34" charset="0"/>
                <a:cs typeface="Times New Roman" panose="02020603050405020304" pitchFamily="18" charset="0"/>
              </a:rPr>
              <a:t>18</a:t>
            </a:r>
            <a:endParaRPr lang="en-US" altLang="en-US" sz="3200" b="1" u="sng" dirty="0">
              <a:solidFill>
                <a:srgbClr val="FF0000"/>
              </a:solidFill>
              <a:latin typeface="Tahoma" panose="020B0604030504040204" pitchFamily="34" charset="0"/>
            </a:endParaRPr>
          </a:p>
        </p:txBody>
      </p:sp>
      <p:pic>
        <p:nvPicPr>
          <p:cNvPr id="2" name="Picture 1">
            <a:extLst>
              <a:ext uri="{FF2B5EF4-FFF2-40B4-BE49-F238E27FC236}">
                <a16:creationId xmlns:a16="http://schemas.microsoft.com/office/drawing/2014/main" id="{30656682-2831-48D3-BF7D-7533A230046B}"/>
              </a:ext>
            </a:extLst>
          </p:cNvPr>
          <p:cNvPicPr>
            <a:picLocks noChangeAspect="1"/>
          </p:cNvPicPr>
          <p:nvPr/>
        </p:nvPicPr>
        <p:blipFill>
          <a:blip r:embed="rId3"/>
          <a:stretch>
            <a:fillRect/>
          </a:stretch>
        </p:blipFill>
        <p:spPr>
          <a:xfrm>
            <a:off x="224481" y="1447800"/>
            <a:ext cx="8670324" cy="4395128"/>
          </a:xfrm>
          <a:prstGeom prst="rect">
            <a:avLst/>
          </a:prstGeom>
        </p:spPr>
      </p:pic>
      <p:sp>
        <p:nvSpPr>
          <p:cNvPr id="3" name="Rectangle: Rounded Corners 2">
            <a:extLst>
              <a:ext uri="{FF2B5EF4-FFF2-40B4-BE49-F238E27FC236}">
                <a16:creationId xmlns:a16="http://schemas.microsoft.com/office/drawing/2014/main" id="{D56B248F-9557-41A7-A8D8-CE8D8ADE74A0}"/>
              </a:ext>
            </a:extLst>
          </p:cNvPr>
          <p:cNvSpPr/>
          <p:nvPr/>
        </p:nvSpPr>
        <p:spPr bwMode="auto">
          <a:xfrm>
            <a:off x="6248400" y="3124200"/>
            <a:ext cx="304800" cy="251460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6" name="Rectangle: Rounded Corners 5">
            <a:extLst>
              <a:ext uri="{FF2B5EF4-FFF2-40B4-BE49-F238E27FC236}">
                <a16:creationId xmlns:a16="http://schemas.microsoft.com/office/drawing/2014/main" id="{41BB4FD3-CE4B-4DED-AC6B-15FAE0263822}"/>
              </a:ext>
            </a:extLst>
          </p:cNvPr>
          <p:cNvSpPr/>
          <p:nvPr/>
        </p:nvSpPr>
        <p:spPr bwMode="auto">
          <a:xfrm>
            <a:off x="457200" y="3733800"/>
            <a:ext cx="6096000" cy="22860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Rounded Corners 6">
            <a:extLst>
              <a:ext uri="{FF2B5EF4-FFF2-40B4-BE49-F238E27FC236}">
                <a16:creationId xmlns:a16="http://schemas.microsoft.com/office/drawing/2014/main" id="{42728D56-F47F-4633-B668-80421381483E}"/>
              </a:ext>
            </a:extLst>
          </p:cNvPr>
          <p:cNvSpPr/>
          <p:nvPr/>
        </p:nvSpPr>
        <p:spPr bwMode="auto">
          <a:xfrm>
            <a:off x="7058796" y="2475470"/>
            <a:ext cx="789803" cy="34393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8" name="Rectangle: Rounded Corners 7">
            <a:extLst>
              <a:ext uri="{FF2B5EF4-FFF2-40B4-BE49-F238E27FC236}">
                <a16:creationId xmlns:a16="http://schemas.microsoft.com/office/drawing/2014/main" id="{09553219-A542-40F3-856D-BE8BA5529B6F}"/>
              </a:ext>
            </a:extLst>
          </p:cNvPr>
          <p:cNvSpPr/>
          <p:nvPr/>
        </p:nvSpPr>
        <p:spPr bwMode="auto">
          <a:xfrm>
            <a:off x="6553200" y="1826740"/>
            <a:ext cx="789803" cy="34393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4" name="Rectangle 3">
            <a:extLst>
              <a:ext uri="{FF2B5EF4-FFF2-40B4-BE49-F238E27FC236}">
                <a16:creationId xmlns:a16="http://schemas.microsoft.com/office/drawing/2014/main" id="{90F1EA45-5A95-4869-89C2-D12FFAAE0F99}"/>
              </a:ext>
            </a:extLst>
          </p:cNvPr>
          <p:cNvSpPr/>
          <p:nvPr/>
        </p:nvSpPr>
        <p:spPr>
          <a:xfrm>
            <a:off x="6272597" y="339629"/>
            <a:ext cx="2362200" cy="1077218"/>
          </a:xfrm>
          <a:prstGeom prst="rect">
            <a:avLst/>
          </a:prstGeom>
        </p:spPr>
        <p:txBody>
          <a:bodyPr wrap="square">
            <a:spAutoFit/>
          </a:bodyPr>
          <a:lstStyle/>
          <a:p>
            <a:pPr>
              <a:spcAft>
                <a:spcPts val="600"/>
              </a:spcAft>
            </a:pPr>
            <a:r>
              <a:rPr lang="en-US" altLang="en-US" dirty="0">
                <a:cs typeface="Times New Roman" panose="02020603050405020304" pitchFamily="18" charset="0"/>
              </a:rPr>
              <a:t>Temp = 10° C</a:t>
            </a:r>
            <a:endParaRPr lang="en-US" altLang="en-US" sz="1600" dirty="0"/>
          </a:p>
          <a:p>
            <a:pPr>
              <a:spcAft>
                <a:spcPts val="600"/>
              </a:spcAft>
            </a:pPr>
            <a:r>
              <a:rPr lang="en-US" altLang="en-US" dirty="0">
                <a:cs typeface="Times New Roman" panose="02020603050405020304" pitchFamily="18" charset="0"/>
              </a:rPr>
              <a:t>pH = 7.0</a:t>
            </a:r>
          </a:p>
          <a:p>
            <a:pPr>
              <a:spcAft>
                <a:spcPts val="600"/>
              </a:spcAft>
            </a:pPr>
            <a:r>
              <a:rPr lang="en-US" altLang="en-US" dirty="0">
                <a:cs typeface="Times New Roman" panose="02020603050405020304" pitchFamily="18" charset="0"/>
              </a:rPr>
              <a:t>Residual = 0.8 ppm</a:t>
            </a:r>
            <a:endParaRPr lang="en-US" altLang="en-US" sz="1600" dirty="0"/>
          </a:p>
        </p:txBody>
      </p:sp>
      <p:pic>
        <p:nvPicPr>
          <p:cNvPr id="10" name="Picture 9">
            <a:extLst>
              <a:ext uri="{FF2B5EF4-FFF2-40B4-BE49-F238E27FC236}">
                <a16:creationId xmlns:a16="http://schemas.microsoft.com/office/drawing/2014/main" id="{437F7E0C-A3E2-4C8F-B05F-371157C7C0EC}"/>
              </a:ext>
            </a:extLst>
          </p:cNvPr>
          <p:cNvPicPr>
            <a:picLocks noChangeAspect="1"/>
          </p:cNvPicPr>
          <p:nvPr/>
        </p:nvPicPr>
        <p:blipFill>
          <a:blip r:embed="rId4"/>
          <a:stretch>
            <a:fillRect/>
          </a:stretch>
        </p:blipFill>
        <p:spPr>
          <a:xfrm>
            <a:off x="457200" y="533699"/>
            <a:ext cx="1802061" cy="962745"/>
          </a:xfrm>
          <a:prstGeom prst="rect">
            <a:avLst/>
          </a:prstGeom>
          <a:ln>
            <a:solidFill>
              <a:schemeClr val="tx1"/>
            </a:solidFill>
          </a:ln>
        </p:spPr>
      </p:pic>
    </p:spTree>
    <p:extLst>
      <p:ext uri="{BB962C8B-B14F-4D97-AF65-F5344CB8AC3E}">
        <p14:creationId xmlns:p14="http://schemas.microsoft.com/office/powerpoint/2010/main" val="34336644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91184"/>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#1:  Conventional Filter Plant (2.5-log)</a:t>
            </a:r>
            <a:endParaRPr lang="en-US" altLang="en-US" sz="3200" dirty="0">
              <a:solidFill>
                <a:schemeClr val="tx1"/>
              </a:solidFill>
              <a:latin typeface="Tahoma" panose="020B0604030504040204" pitchFamily="34" charset="0"/>
            </a:endParaRPr>
          </a:p>
        </p:txBody>
      </p:sp>
      <p:sp>
        <p:nvSpPr>
          <p:cNvPr id="4" name="Rectangle 3">
            <a:extLst>
              <a:ext uri="{FF2B5EF4-FFF2-40B4-BE49-F238E27FC236}">
                <a16:creationId xmlns:a16="http://schemas.microsoft.com/office/drawing/2014/main" id="{90F1EA45-5A95-4869-89C2-D12FFAAE0F99}"/>
              </a:ext>
            </a:extLst>
          </p:cNvPr>
          <p:cNvSpPr/>
          <p:nvPr/>
        </p:nvSpPr>
        <p:spPr>
          <a:xfrm>
            <a:off x="6172200" y="339629"/>
            <a:ext cx="2819399" cy="1754326"/>
          </a:xfrm>
          <a:prstGeom prst="rect">
            <a:avLst/>
          </a:prstGeom>
        </p:spPr>
        <p:txBody>
          <a:bodyPr wrap="square">
            <a:spAutoFit/>
          </a:bodyPr>
          <a:lstStyle/>
          <a:p>
            <a:pPr>
              <a:spcAft>
                <a:spcPts val="600"/>
              </a:spcAft>
            </a:pPr>
            <a:r>
              <a:rPr lang="en-US" altLang="en-US" dirty="0">
                <a:cs typeface="Times New Roman" panose="02020603050405020304" pitchFamily="18" charset="0"/>
              </a:rPr>
              <a:t>Temp = 10° C</a:t>
            </a:r>
            <a:endParaRPr lang="en-US" altLang="en-US" sz="1600" dirty="0"/>
          </a:p>
          <a:p>
            <a:pPr>
              <a:spcAft>
                <a:spcPts val="600"/>
              </a:spcAft>
            </a:pPr>
            <a:r>
              <a:rPr lang="en-US" altLang="en-US" dirty="0">
                <a:cs typeface="Times New Roman" panose="02020603050405020304" pitchFamily="18" charset="0"/>
              </a:rPr>
              <a:t>pH = 7.0</a:t>
            </a:r>
          </a:p>
          <a:p>
            <a:pPr>
              <a:spcAft>
                <a:spcPts val="600"/>
              </a:spcAft>
            </a:pPr>
            <a:r>
              <a:rPr lang="en-US" altLang="en-US" dirty="0">
                <a:cs typeface="Times New Roman" panose="02020603050405020304" pitchFamily="18" charset="0"/>
              </a:rPr>
              <a:t>Residual = 0.8 ppm</a:t>
            </a:r>
          </a:p>
          <a:p>
            <a:pPr>
              <a:spcAft>
                <a:spcPts val="600"/>
              </a:spcAft>
            </a:pPr>
            <a:r>
              <a:rPr lang="en-US" altLang="en-US" dirty="0">
                <a:cs typeface="Times New Roman" panose="02020603050405020304" pitchFamily="18" charset="0"/>
              </a:rPr>
              <a:t>Contact Time = 100 min</a:t>
            </a:r>
          </a:p>
          <a:p>
            <a:pPr>
              <a:spcAft>
                <a:spcPts val="600"/>
              </a:spcAft>
            </a:pPr>
            <a:endParaRPr lang="en-US" altLang="en-US" sz="1600" dirty="0"/>
          </a:p>
        </p:txBody>
      </p:sp>
      <p:sp>
        <p:nvSpPr>
          <p:cNvPr id="9" name="Rectangle 7">
            <a:extLst>
              <a:ext uri="{FF2B5EF4-FFF2-40B4-BE49-F238E27FC236}">
                <a16:creationId xmlns:a16="http://schemas.microsoft.com/office/drawing/2014/main" id="{BAEDCAB9-661F-49EB-A2A1-A129604BA535}"/>
              </a:ext>
            </a:extLst>
          </p:cNvPr>
          <p:cNvSpPr>
            <a:spLocks noChangeArrowheads="1"/>
          </p:cNvSpPr>
          <p:nvPr/>
        </p:nvSpPr>
        <p:spPr bwMode="auto">
          <a:xfrm>
            <a:off x="463378" y="3429000"/>
            <a:ext cx="8534399" cy="227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What are the CTs required for that day?</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18 </a:t>
            </a:r>
            <a:r>
              <a:rPr lang="en-US" altLang="en-US" b="1" u="sng" dirty="0">
                <a:solidFill>
                  <a:srgbClr val="0070C0"/>
                </a:solidFill>
                <a:cs typeface="Times New Roman" panose="02020603050405020304" pitchFamily="18" charset="0"/>
              </a:rPr>
              <a:t>(EPA Table)</a:t>
            </a:r>
            <a:r>
              <a:rPr lang="en-US" altLang="en-US" sz="2000" u="sng" dirty="0">
                <a:solidFill>
                  <a:srgbClr val="0070C0"/>
                </a:solidFill>
                <a:cs typeface="Times New Roman" panose="02020603050405020304" pitchFamily="18" charset="0"/>
              </a:rPr>
              <a:t>  </a:t>
            </a:r>
            <a:endParaRPr lang="en-US" altLang="en-US" sz="2000" dirty="0">
              <a:solidFill>
                <a:srgbClr val="0070C0"/>
              </a:solidFill>
            </a:endParaRPr>
          </a:p>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What was the CT achieved? </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80 </a:t>
            </a:r>
            <a:r>
              <a:rPr lang="en-US" altLang="en-US" b="1" u="sng" dirty="0">
                <a:solidFill>
                  <a:srgbClr val="0070C0"/>
                </a:solidFill>
                <a:cs typeface="Times New Roman" panose="02020603050405020304" pitchFamily="18" charset="0"/>
              </a:rPr>
              <a:t>(0.8 ppm x 100 min)</a:t>
            </a:r>
            <a:endParaRPr lang="en-US" altLang="en-US" sz="2000" dirty="0">
              <a:solidFill>
                <a:srgbClr val="0070C0"/>
              </a:solidFill>
            </a:endParaRPr>
          </a:p>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Were CTs met?</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Yes </a:t>
            </a:r>
            <a:r>
              <a:rPr lang="en-US" altLang="en-US" b="1" u="sng" dirty="0">
                <a:solidFill>
                  <a:srgbClr val="0070C0"/>
                </a:solidFill>
                <a:cs typeface="Times New Roman" panose="02020603050405020304" pitchFamily="18" charset="0"/>
              </a:rPr>
              <a:t>(CT achieved &gt; CT required)</a:t>
            </a:r>
            <a:endParaRPr lang="en-US" altLang="en-US" sz="2000" dirty="0">
              <a:solidFill>
                <a:srgbClr val="0070C0"/>
              </a:solidFill>
            </a:endParaRPr>
          </a:p>
        </p:txBody>
      </p:sp>
      <p:pic>
        <p:nvPicPr>
          <p:cNvPr id="2" name="Picture 1">
            <a:extLst>
              <a:ext uri="{FF2B5EF4-FFF2-40B4-BE49-F238E27FC236}">
                <a16:creationId xmlns:a16="http://schemas.microsoft.com/office/drawing/2014/main" id="{E053DA87-BBB4-48C5-8AD0-E46B42E3686E}"/>
              </a:ext>
            </a:extLst>
          </p:cNvPr>
          <p:cNvPicPr>
            <a:picLocks noChangeAspect="1"/>
          </p:cNvPicPr>
          <p:nvPr/>
        </p:nvPicPr>
        <p:blipFill>
          <a:blip r:embed="rId3"/>
          <a:stretch>
            <a:fillRect/>
          </a:stretch>
        </p:blipFill>
        <p:spPr>
          <a:xfrm>
            <a:off x="460940" y="1151261"/>
            <a:ext cx="4263460" cy="2277739"/>
          </a:xfrm>
          <a:prstGeom prst="rect">
            <a:avLst/>
          </a:prstGeom>
          <a:ln>
            <a:solidFill>
              <a:schemeClr val="tx1"/>
            </a:solidFill>
          </a:ln>
        </p:spPr>
      </p:pic>
    </p:spTree>
    <p:extLst>
      <p:ext uri="{BB962C8B-B14F-4D97-AF65-F5344CB8AC3E}">
        <p14:creationId xmlns:p14="http://schemas.microsoft.com/office/powerpoint/2010/main" val="519274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153636CB-0AF4-4D9D-A9F7-21B31B093459}"/>
              </a:ext>
            </a:extLst>
          </p:cNvPr>
          <p:cNvSpPr>
            <a:spLocks noGrp="1" noChangeArrowheads="1"/>
          </p:cNvSpPr>
          <p:nvPr>
            <p:ph type="title"/>
          </p:nvPr>
        </p:nvSpPr>
        <p:spPr>
          <a:xfrm>
            <a:off x="152400" y="571500"/>
            <a:ext cx="8991600" cy="495300"/>
          </a:xfrm>
        </p:spPr>
        <p:txBody>
          <a:bodyPr/>
          <a:lstStyle/>
          <a:p>
            <a:pPr>
              <a:spcBef>
                <a:spcPts val="1200"/>
              </a:spcBef>
              <a:spcAft>
                <a:spcPts val="1200"/>
              </a:spcAft>
            </a:pPr>
            <a:r>
              <a:rPr lang="en-US" altLang="en-US" sz="2400" dirty="0"/>
              <a:t>Background (continued)</a:t>
            </a:r>
            <a:br>
              <a:rPr lang="en-US" altLang="en-US" sz="2400" dirty="0"/>
            </a:br>
            <a:br>
              <a:rPr lang="en-US" altLang="en-US" sz="2400" dirty="0"/>
            </a:br>
            <a:endParaRPr lang="en-US" altLang="en-US" sz="2400" dirty="0"/>
          </a:p>
        </p:txBody>
      </p:sp>
      <p:sp>
        <p:nvSpPr>
          <p:cNvPr id="11267" name="Rectangle 3">
            <a:extLst>
              <a:ext uri="{FF2B5EF4-FFF2-40B4-BE49-F238E27FC236}">
                <a16:creationId xmlns:a16="http://schemas.microsoft.com/office/drawing/2014/main" id="{2E87BE7D-A588-4B9C-92D9-F136C94547C2}"/>
              </a:ext>
            </a:extLst>
          </p:cNvPr>
          <p:cNvSpPr>
            <a:spLocks noGrp="1" noChangeArrowheads="1"/>
          </p:cNvSpPr>
          <p:nvPr>
            <p:ph type="body" idx="1"/>
          </p:nvPr>
        </p:nvSpPr>
        <p:spPr>
          <a:xfrm>
            <a:off x="190500" y="990600"/>
            <a:ext cx="8763000" cy="4114800"/>
          </a:xfrm>
        </p:spPr>
        <p:txBody>
          <a:bodyPr/>
          <a:lstStyle/>
          <a:p>
            <a:pPr marL="57150" indent="0">
              <a:lnSpc>
                <a:spcPct val="90000"/>
              </a:lnSpc>
              <a:buNone/>
            </a:pPr>
            <a:r>
              <a:rPr lang="en-US" altLang="en-US" sz="2400" b="1" dirty="0">
                <a:solidFill>
                  <a:srgbClr val="FF0000"/>
                </a:solidFill>
              </a:rPr>
              <a:t>2002  LT1</a:t>
            </a:r>
          </a:p>
          <a:p>
            <a:pPr marL="57150" indent="0">
              <a:lnSpc>
                <a:spcPct val="90000"/>
              </a:lnSpc>
              <a:buNone/>
            </a:pPr>
            <a:r>
              <a:rPr lang="en-US" altLang="en-US" sz="2400" b="1" dirty="0">
                <a:solidFill>
                  <a:srgbClr val="FF0000"/>
                </a:solidFill>
              </a:rPr>
              <a:t>          </a:t>
            </a:r>
            <a:r>
              <a:rPr lang="en-US" altLang="en-US" sz="2400" b="1" dirty="0"/>
              <a:t>Long-Term 1 Enhanced SW Treatment Rule </a:t>
            </a:r>
          </a:p>
          <a:p>
            <a:pPr lvl="1">
              <a:lnSpc>
                <a:spcPct val="90000"/>
              </a:lnSpc>
              <a:buFontTx/>
              <a:buChar char="–"/>
            </a:pPr>
            <a:endParaRPr lang="en-US" altLang="en-US" dirty="0"/>
          </a:p>
          <a:p>
            <a:pPr lvl="1">
              <a:lnSpc>
                <a:spcPct val="90000"/>
              </a:lnSpc>
              <a:buFont typeface="Arial" panose="020B0604020202020204" pitchFamily="34" charset="0"/>
              <a:buChar char="•"/>
            </a:pPr>
            <a:r>
              <a:rPr lang="en-US" altLang="en-US" dirty="0"/>
              <a:t>Extended 0.3 NTU requirement to CF/DF 	systems with &lt;10,000 population.</a:t>
            </a:r>
          </a:p>
          <a:p>
            <a:pPr lvl="1">
              <a:lnSpc>
                <a:spcPct val="90000"/>
              </a:lnSpc>
              <a:buFont typeface="Arial" panose="020B0604020202020204" pitchFamily="34" charset="0"/>
              <a:buChar char="•"/>
            </a:pPr>
            <a:endParaRPr lang="en-US" altLang="en-US" dirty="0"/>
          </a:p>
          <a:p>
            <a:pPr marL="57150" indent="0">
              <a:lnSpc>
                <a:spcPct val="90000"/>
              </a:lnSpc>
              <a:buNone/>
            </a:pPr>
            <a:r>
              <a:rPr lang="en-US" altLang="en-US" sz="2400" b="1" dirty="0">
                <a:solidFill>
                  <a:srgbClr val="FF0000"/>
                </a:solidFill>
                <a:latin typeface="+mj-lt"/>
                <a:ea typeface="+mj-ea"/>
                <a:cs typeface="+mj-cs"/>
              </a:rPr>
              <a:t>2006  LT2</a:t>
            </a:r>
            <a:br>
              <a:rPr lang="en-US" altLang="en-US" sz="2400" b="1" dirty="0">
                <a:solidFill>
                  <a:srgbClr val="FF0000"/>
                </a:solidFill>
                <a:latin typeface="+mj-lt"/>
                <a:ea typeface="+mj-ea"/>
                <a:cs typeface="+mj-cs"/>
              </a:rPr>
            </a:br>
            <a:r>
              <a:rPr lang="en-US" altLang="en-US" sz="2400" b="1" dirty="0">
                <a:solidFill>
                  <a:srgbClr val="FF0000"/>
                </a:solidFill>
                <a:latin typeface="+mj-lt"/>
                <a:ea typeface="+mj-ea"/>
                <a:cs typeface="+mj-cs"/>
              </a:rPr>
              <a:t>          </a:t>
            </a:r>
            <a:r>
              <a:rPr lang="en-US" altLang="en-US" sz="2400" b="1" dirty="0">
                <a:latin typeface="+mj-lt"/>
                <a:ea typeface="+mj-ea"/>
                <a:cs typeface="+mj-cs"/>
              </a:rPr>
              <a:t>Long-Term 2 Enhanced SW Treatment Rule</a:t>
            </a:r>
          </a:p>
          <a:p>
            <a:pPr marL="57150" indent="0">
              <a:lnSpc>
                <a:spcPct val="90000"/>
              </a:lnSpc>
              <a:buNone/>
            </a:pPr>
            <a:endParaRPr lang="en-US" altLang="en-US" sz="2400" b="1" dirty="0">
              <a:latin typeface="+mj-lt"/>
              <a:ea typeface="+mj-ea"/>
              <a:cs typeface="+mj-cs"/>
            </a:endParaRPr>
          </a:p>
          <a:p>
            <a:pPr lvl="1">
              <a:lnSpc>
                <a:spcPct val="90000"/>
              </a:lnSpc>
              <a:spcAft>
                <a:spcPts val="1200"/>
              </a:spcAft>
              <a:buFont typeface="Arial" panose="020B0604020202020204" pitchFamily="34" charset="0"/>
              <a:buChar char="•"/>
            </a:pPr>
            <a:r>
              <a:rPr lang="en-US" altLang="en-US" dirty="0"/>
              <a:t>Requires additional Crypto treatment for systems with ≥ 0.075 oocysts/L in their source water.</a:t>
            </a:r>
          </a:p>
          <a:p>
            <a:pPr lvl="1">
              <a:lnSpc>
                <a:spcPct val="90000"/>
              </a:lnSpc>
              <a:buFont typeface="Arial" panose="020B0604020202020204" pitchFamily="34" charset="0"/>
              <a:buChar char="•"/>
            </a:pPr>
            <a:r>
              <a:rPr lang="en-US" altLang="en-US" dirty="0"/>
              <a:t>Very few systems are required to install additional treatment in Oregon.</a:t>
            </a:r>
          </a:p>
          <a:p>
            <a:pPr lvl="1">
              <a:lnSpc>
                <a:spcPct val="90000"/>
              </a:lnSpc>
            </a:pPr>
            <a:endParaRPr lang="en-US" altLang="en-US" dirty="0"/>
          </a:p>
          <a:p>
            <a:pPr lvl="1">
              <a:lnSpc>
                <a:spcPct val="90000"/>
              </a:lnSpc>
            </a:pPr>
            <a:endParaRPr lang="en-US" altLang="en-US" dirty="0"/>
          </a:p>
          <a:p>
            <a:pPr>
              <a:lnSpc>
                <a:spcPct val="90000"/>
              </a:lnSpc>
            </a:pPr>
            <a:endParaRPr lang="en-US" altLang="en-US" dirty="0"/>
          </a:p>
          <a:p>
            <a:pPr>
              <a:lnSpc>
                <a:spcPct val="90000"/>
              </a:lnSpc>
            </a:pPr>
            <a:endParaRPr lang="en-US" alt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EF7F123-9651-4A41-B5C9-48377A4BE173}"/>
              </a:ext>
            </a:extLst>
          </p:cNvPr>
          <p:cNvPicPr>
            <a:picLocks noChangeAspect="1"/>
          </p:cNvPicPr>
          <p:nvPr/>
        </p:nvPicPr>
        <p:blipFill>
          <a:blip r:embed="rId3"/>
          <a:stretch>
            <a:fillRect/>
          </a:stretch>
        </p:blipFill>
        <p:spPr>
          <a:xfrm>
            <a:off x="278027" y="1526232"/>
            <a:ext cx="8688182" cy="4347649"/>
          </a:xfrm>
          <a:prstGeom prst="rect">
            <a:avLst/>
          </a:prstGeom>
        </p:spPr>
      </p:pic>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216592"/>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#2:  Slow Sand Filter Plant (2.0-log)</a:t>
            </a:r>
          </a:p>
          <a:p>
            <a:pPr>
              <a:spcBef>
                <a:spcPct val="0"/>
              </a:spcBef>
              <a:buFontTx/>
              <a:buNone/>
            </a:pPr>
            <a:endParaRPr lang="en-US" altLang="en-US" sz="2000" u="sng" dirty="0">
              <a:solidFill>
                <a:srgbClr val="0070C0"/>
              </a:solidFill>
              <a:latin typeface="Tahoma" panose="020B0604030504040204" pitchFamily="34" charset="0"/>
              <a:cs typeface="Times New Roman" panose="02020603050405020304" pitchFamily="18" charset="0"/>
            </a:endParaRPr>
          </a:p>
          <a:p>
            <a:pPr>
              <a:spcBef>
                <a:spcPct val="0"/>
              </a:spcBef>
              <a:buFontTx/>
              <a:buNone/>
            </a:pPr>
            <a:r>
              <a:rPr lang="en-US" altLang="en-US" sz="2000" b="1" dirty="0">
                <a:solidFill>
                  <a:srgbClr val="FF0000"/>
                </a:solidFill>
                <a:latin typeface="Tahoma" panose="020B0604030504040204" pitchFamily="34" charset="0"/>
                <a:cs typeface="Times New Roman" panose="02020603050405020304" pitchFamily="18" charset="0"/>
              </a:rPr>
              <a:t>                                    CT Required = </a:t>
            </a:r>
            <a:r>
              <a:rPr lang="en-US" altLang="en-US" sz="2000" b="1" u="sng" dirty="0">
                <a:solidFill>
                  <a:srgbClr val="FF0000"/>
                </a:solidFill>
                <a:latin typeface="Tahoma" panose="020B0604030504040204" pitchFamily="34" charset="0"/>
                <a:cs typeface="Times New Roman" panose="02020603050405020304" pitchFamily="18" charset="0"/>
              </a:rPr>
              <a:t>24</a:t>
            </a:r>
            <a:endParaRPr lang="en-US" altLang="en-US" sz="3200" b="1" u="sng" dirty="0">
              <a:solidFill>
                <a:srgbClr val="FF0000"/>
              </a:solidFill>
              <a:latin typeface="Tahoma" panose="020B0604030504040204" pitchFamily="34" charset="0"/>
            </a:endParaRPr>
          </a:p>
        </p:txBody>
      </p:sp>
      <p:sp>
        <p:nvSpPr>
          <p:cNvPr id="3" name="Rectangle: Rounded Corners 2">
            <a:extLst>
              <a:ext uri="{FF2B5EF4-FFF2-40B4-BE49-F238E27FC236}">
                <a16:creationId xmlns:a16="http://schemas.microsoft.com/office/drawing/2014/main" id="{D56B248F-9557-41A7-A8D8-CE8D8ADE74A0}"/>
              </a:ext>
            </a:extLst>
          </p:cNvPr>
          <p:cNvSpPr/>
          <p:nvPr/>
        </p:nvSpPr>
        <p:spPr bwMode="auto">
          <a:xfrm>
            <a:off x="6732373" y="3200400"/>
            <a:ext cx="304800" cy="251460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6" name="Rectangle: Rounded Corners 5">
            <a:extLst>
              <a:ext uri="{FF2B5EF4-FFF2-40B4-BE49-F238E27FC236}">
                <a16:creationId xmlns:a16="http://schemas.microsoft.com/office/drawing/2014/main" id="{41BB4FD3-CE4B-4DED-AC6B-15FAE0263822}"/>
              </a:ext>
            </a:extLst>
          </p:cNvPr>
          <p:cNvSpPr/>
          <p:nvPr/>
        </p:nvSpPr>
        <p:spPr bwMode="auto">
          <a:xfrm>
            <a:off x="457200" y="3679375"/>
            <a:ext cx="6601596" cy="169755"/>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Rounded Corners 6">
            <a:extLst>
              <a:ext uri="{FF2B5EF4-FFF2-40B4-BE49-F238E27FC236}">
                <a16:creationId xmlns:a16="http://schemas.microsoft.com/office/drawing/2014/main" id="{42728D56-F47F-4633-B668-80421381483E}"/>
              </a:ext>
            </a:extLst>
          </p:cNvPr>
          <p:cNvSpPr/>
          <p:nvPr/>
        </p:nvSpPr>
        <p:spPr bwMode="auto">
          <a:xfrm>
            <a:off x="7058796" y="2475470"/>
            <a:ext cx="789803" cy="34393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8" name="Rectangle: Rounded Corners 7">
            <a:extLst>
              <a:ext uri="{FF2B5EF4-FFF2-40B4-BE49-F238E27FC236}">
                <a16:creationId xmlns:a16="http://schemas.microsoft.com/office/drawing/2014/main" id="{09553219-A542-40F3-856D-BE8BA5529B6F}"/>
              </a:ext>
            </a:extLst>
          </p:cNvPr>
          <p:cNvSpPr/>
          <p:nvPr/>
        </p:nvSpPr>
        <p:spPr bwMode="auto">
          <a:xfrm>
            <a:off x="6553200" y="1826740"/>
            <a:ext cx="789803" cy="34393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4" name="Rectangle 3">
            <a:extLst>
              <a:ext uri="{FF2B5EF4-FFF2-40B4-BE49-F238E27FC236}">
                <a16:creationId xmlns:a16="http://schemas.microsoft.com/office/drawing/2014/main" id="{90F1EA45-5A95-4869-89C2-D12FFAAE0F99}"/>
              </a:ext>
            </a:extLst>
          </p:cNvPr>
          <p:cNvSpPr/>
          <p:nvPr/>
        </p:nvSpPr>
        <p:spPr>
          <a:xfrm>
            <a:off x="6272597" y="339629"/>
            <a:ext cx="2362200" cy="1077218"/>
          </a:xfrm>
          <a:prstGeom prst="rect">
            <a:avLst/>
          </a:prstGeom>
        </p:spPr>
        <p:txBody>
          <a:bodyPr wrap="square">
            <a:spAutoFit/>
          </a:bodyPr>
          <a:lstStyle/>
          <a:p>
            <a:pPr>
              <a:spcAft>
                <a:spcPts val="600"/>
              </a:spcAft>
            </a:pPr>
            <a:r>
              <a:rPr lang="en-US" altLang="en-US" dirty="0">
                <a:cs typeface="Times New Roman" panose="02020603050405020304" pitchFamily="18" charset="0"/>
              </a:rPr>
              <a:t>Temp = 16° C</a:t>
            </a:r>
            <a:endParaRPr lang="en-US" altLang="en-US" sz="1600" dirty="0"/>
          </a:p>
          <a:p>
            <a:pPr>
              <a:spcAft>
                <a:spcPts val="600"/>
              </a:spcAft>
            </a:pPr>
            <a:r>
              <a:rPr lang="en-US" altLang="en-US" dirty="0">
                <a:cs typeface="Times New Roman" panose="02020603050405020304" pitchFamily="18" charset="0"/>
              </a:rPr>
              <a:t>pH = 6.6</a:t>
            </a:r>
          </a:p>
          <a:p>
            <a:pPr>
              <a:spcAft>
                <a:spcPts val="600"/>
              </a:spcAft>
            </a:pPr>
            <a:r>
              <a:rPr lang="en-US" altLang="en-US" dirty="0">
                <a:cs typeface="Times New Roman" panose="02020603050405020304" pitchFamily="18" charset="0"/>
              </a:rPr>
              <a:t>Residual = 0.5 ppm</a:t>
            </a:r>
            <a:endParaRPr lang="en-US" altLang="en-US" sz="1600" dirty="0"/>
          </a:p>
        </p:txBody>
      </p:sp>
      <p:pic>
        <p:nvPicPr>
          <p:cNvPr id="5" name="Picture 4">
            <a:extLst>
              <a:ext uri="{FF2B5EF4-FFF2-40B4-BE49-F238E27FC236}">
                <a16:creationId xmlns:a16="http://schemas.microsoft.com/office/drawing/2014/main" id="{435797A6-B635-4789-AF50-3EDFF5B6F7DC}"/>
              </a:ext>
            </a:extLst>
          </p:cNvPr>
          <p:cNvPicPr>
            <a:picLocks noChangeAspect="1"/>
          </p:cNvPicPr>
          <p:nvPr/>
        </p:nvPicPr>
        <p:blipFill>
          <a:blip r:embed="rId4"/>
          <a:stretch>
            <a:fillRect/>
          </a:stretch>
        </p:blipFill>
        <p:spPr>
          <a:xfrm>
            <a:off x="420130" y="532125"/>
            <a:ext cx="1367481" cy="963154"/>
          </a:xfrm>
          <a:prstGeom prst="rect">
            <a:avLst/>
          </a:prstGeom>
          <a:ln>
            <a:solidFill>
              <a:schemeClr val="tx1"/>
            </a:solidFill>
          </a:ln>
        </p:spPr>
      </p:pic>
    </p:spTree>
    <p:extLst>
      <p:ext uri="{BB962C8B-B14F-4D97-AF65-F5344CB8AC3E}">
        <p14:creationId xmlns:p14="http://schemas.microsoft.com/office/powerpoint/2010/main" val="3585556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91184"/>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#2:  Slow Sand Filter Plant (2.0-log)</a:t>
            </a:r>
            <a:endParaRPr lang="en-US" altLang="en-US" sz="3200" dirty="0">
              <a:solidFill>
                <a:schemeClr val="tx1"/>
              </a:solidFill>
              <a:latin typeface="Tahoma" panose="020B0604030504040204" pitchFamily="34" charset="0"/>
            </a:endParaRPr>
          </a:p>
        </p:txBody>
      </p:sp>
      <p:sp>
        <p:nvSpPr>
          <p:cNvPr id="4" name="Rectangle 3">
            <a:extLst>
              <a:ext uri="{FF2B5EF4-FFF2-40B4-BE49-F238E27FC236}">
                <a16:creationId xmlns:a16="http://schemas.microsoft.com/office/drawing/2014/main" id="{90F1EA45-5A95-4869-89C2-D12FFAAE0F99}"/>
              </a:ext>
            </a:extLst>
          </p:cNvPr>
          <p:cNvSpPr/>
          <p:nvPr/>
        </p:nvSpPr>
        <p:spPr>
          <a:xfrm>
            <a:off x="6172200" y="339629"/>
            <a:ext cx="2819399" cy="1754326"/>
          </a:xfrm>
          <a:prstGeom prst="rect">
            <a:avLst/>
          </a:prstGeom>
        </p:spPr>
        <p:txBody>
          <a:bodyPr wrap="square">
            <a:spAutoFit/>
          </a:bodyPr>
          <a:lstStyle/>
          <a:p>
            <a:pPr>
              <a:spcAft>
                <a:spcPts val="600"/>
              </a:spcAft>
            </a:pPr>
            <a:r>
              <a:rPr lang="en-US" altLang="en-US" dirty="0">
                <a:cs typeface="Times New Roman" panose="02020603050405020304" pitchFamily="18" charset="0"/>
              </a:rPr>
              <a:t>Temp = 16° C</a:t>
            </a:r>
            <a:endParaRPr lang="en-US" altLang="en-US" sz="1600" dirty="0"/>
          </a:p>
          <a:p>
            <a:pPr>
              <a:spcAft>
                <a:spcPts val="600"/>
              </a:spcAft>
            </a:pPr>
            <a:r>
              <a:rPr lang="en-US" altLang="en-US" dirty="0">
                <a:cs typeface="Times New Roman" panose="02020603050405020304" pitchFamily="18" charset="0"/>
              </a:rPr>
              <a:t>pH = 6.6</a:t>
            </a:r>
          </a:p>
          <a:p>
            <a:pPr>
              <a:spcAft>
                <a:spcPts val="600"/>
              </a:spcAft>
            </a:pPr>
            <a:r>
              <a:rPr lang="en-US" altLang="en-US" dirty="0">
                <a:cs typeface="Times New Roman" panose="02020603050405020304" pitchFamily="18" charset="0"/>
              </a:rPr>
              <a:t>Residual = 0.5 ppm</a:t>
            </a:r>
          </a:p>
          <a:p>
            <a:pPr>
              <a:spcAft>
                <a:spcPts val="600"/>
              </a:spcAft>
            </a:pPr>
            <a:r>
              <a:rPr lang="en-US" altLang="en-US" dirty="0">
                <a:cs typeface="Times New Roman" panose="02020603050405020304" pitchFamily="18" charset="0"/>
              </a:rPr>
              <a:t>Contact Time = 46 min</a:t>
            </a:r>
          </a:p>
          <a:p>
            <a:pPr>
              <a:spcAft>
                <a:spcPts val="600"/>
              </a:spcAft>
            </a:pPr>
            <a:endParaRPr lang="en-US" altLang="en-US" sz="1600" dirty="0"/>
          </a:p>
        </p:txBody>
      </p:sp>
      <p:sp>
        <p:nvSpPr>
          <p:cNvPr id="9" name="Rectangle 7">
            <a:extLst>
              <a:ext uri="{FF2B5EF4-FFF2-40B4-BE49-F238E27FC236}">
                <a16:creationId xmlns:a16="http://schemas.microsoft.com/office/drawing/2014/main" id="{BAEDCAB9-661F-49EB-A2A1-A129604BA535}"/>
              </a:ext>
            </a:extLst>
          </p:cNvPr>
          <p:cNvSpPr>
            <a:spLocks noChangeArrowheads="1"/>
          </p:cNvSpPr>
          <p:nvPr/>
        </p:nvSpPr>
        <p:spPr bwMode="auto">
          <a:xfrm>
            <a:off x="457200" y="3200400"/>
            <a:ext cx="8534399" cy="227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What are the CTs required for that day?</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24 </a:t>
            </a:r>
            <a:r>
              <a:rPr lang="en-US" altLang="en-US" b="1" u="sng" dirty="0">
                <a:solidFill>
                  <a:srgbClr val="0070C0"/>
                </a:solidFill>
                <a:cs typeface="Times New Roman" panose="02020603050405020304" pitchFamily="18" charset="0"/>
              </a:rPr>
              <a:t>(EPA Table)</a:t>
            </a:r>
            <a:r>
              <a:rPr lang="en-US" altLang="en-US" sz="2000" u="sng" dirty="0">
                <a:solidFill>
                  <a:srgbClr val="0070C0"/>
                </a:solidFill>
                <a:cs typeface="Times New Roman" panose="02020603050405020304" pitchFamily="18" charset="0"/>
              </a:rPr>
              <a:t>  </a:t>
            </a:r>
            <a:endParaRPr lang="en-US" altLang="en-US" sz="2000" dirty="0">
              <a:solidFill>
                <a:srgbClr val="0070C0"/>
              </a:solidFill>
            </a:endParaRPr>
          </a:p>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What was the CT achieved? </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23 </a:t>
            </a:r>
            <a:r>
              <a:rPr lang="en-US" altLang="en-US" b="1" u="sng" dirty="0">
                <a:solidFill>
                  <a:srgbClr val="0070C0"/>
                </a:solidFill>
                <a:cs typeface="Times New Roman" panose="02020603050405020304" pitchFamily="18" charset="0"/>
              </a:rPr>
              <a:t>(0.5 ppm x 46 min)</a:t>
            </a:r>
            <a:endParaRPr lang="en-US" altLang="en-US" sz="2000" dirty="0">
              <a:solidFill>
                <a:srgbClr val="0070C0"/>
              </a:solidFill>
            </a:endParaRPr>
          </a:p>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Were CTs met?</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No </a:t>
            </a:r>
            <a:r>
              <a:rPr lang="en-US" altLang="en-US" b="1" u="sng" dirty="0">
                <a:solidFill>
                  <a:srgbClr val="0070C0"/>
                </a:solidFill>
                <a:cs typeface="Times New Roman" panose="02020603050405020304" pitchFamily="18" charset="0"/>
              </a:rPr>
              <a:t>(CT achieved </a:t>
            </a:r>
            <a:r>
              <a:rPr lang="en-US" altLang="en-US" b="1" u="sng" dirty="0">
                <a:solidFill>
                  <a:srgbClr val="FF0000"/>
                </a:solidFill>
                <a:cs typeface="Times New Roman" panose="02020603050405020304" pitchFamily="18" charset="0"/>
              </a:rPr>
              <a:t>&lt;</a:t>
            </a:r>
            <a:r>
              <a:rPr lang="en-US" altLang="en-US" b="1" u="sng" dirty="0">
                <a:solidFill>
                  <a:srgbClr val="0070C0"/>
                </a:solidFill>
                <a:cs typeface="Times New Roman" panose="02020603050405020304" pitchFamily="18" charset="0"/>
              </a:rPr>
              <a:t> CT required)</a:t>
            </a:r>
            <a:endParaRPr lang="en-US" altLang="en-US" sz="2000" dirty="0">
              <a:solidFill>
                <a:srgbClr val="0070C0"/>
              </a:solidFill>
            </a:endParaRPr>
          </a:p>
        </p:txBody>
      </p:sp>
      <p:pic>
        <p:nvPicPr>
          <p:cNvPr id="5" name="Picture 4">
            <a:extLst>
              <a:ext uri="{FF2B5EF4-FFF2-40B4-BE49-F238E27FC236}">
                <a16:creationId xmlns:a16="http://schemas.microsoft.com/office/drawing/2014/main" id="{4F398A53-6976-496B-9EB1-2883BB69CDF1}"/>
              </a:ext>
            </a:extLst>
          </p:cNvPr>
          <p:cNvPicPr>
            <a:picLocks noChangeAspect="1"/>
          </p:cNvPicPr>
          <p:nvPr/>
        </p:nvPicPr>
        <p:blipFill>
          <a:blip r:embed="rId3"/>
          <a:stretch>
            <a:fillRect/>
          </a:stretch>
        </p:blipFill>
        <p:spPr>
          <a:xfrm>
            <a:off x="457198" y="961745"/>
            <a:ext cx="3233921" cy="2277738"/>
          </a:xfrm>
          <a:prstGeom prst="rect">
            <a:avLst/>
          </a:prstGeom>
          <a:ln>
            <a:solidFill>
              <a:schemeClr val="tx1"/>
            </a:solidFill>
          </a:ln>
        </p:spPr>
      </p:pic>
    </p:spTree>
    <p:extLst>
      <p:ext uri="{BB962C8B-B14F-4D97-AF65-F5344CB8AC3E}">
        <p14:creationId xmlns:p14="http://schemas.microsoft.com/office/powerpoint/2010/main" val="21617318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495360-AD1D-43A6-A13C-22AFFD090D2E}"/>
              </a:ext>
            </a:extLst>
          </p:cNvPr>
          <p:cNvPicPr>
            <a:picLocks noChangeAspect="1"/>
          </p:cNvPicPr>
          <p:nvPr/>
        </p:nvPicPr>
        <p:blipFill>
          <a:blip r:embed="rId3"/>
          <a:stretch>
            <a:fillRect/>
          </a:stretch>
        </p:blipFill>
        <p:spPr>
          <a:xfrm>
            <a:off x="304800" y="1580337"/>
            <a:ext cx="7914503" cy="742733"/>
          </a:xfrm>
          <a:prstGeom prst="rect">
            <a:avLst/>
          </a:prstGeom>
        </p:spPr>
      </p:pic>
      <p:pic>
        <p:nvPicPr>
          <p:cNvPr id="11" name="Picture 10">
            <a:extLst>
              <a:ext uri="{FF2B5EF4-FFF2-40B4-BE49-F238E27FC236}">
                <a16:creationId xmlns:a16="http://schemas.microsoft.com/office/drawing/2014/main" id="{ED890B8A-6700-40DC-8BEB-F54AB0A01684}"/>
              </a:ext>
            </a:extLst>
          </p:cNvPr>
          <p:cNvPicPr>
            <a:picLocks noChangeAspect="1"/>
          </p:cNvPicPr>
          <p:nvPr/>
        </p:nvPicPr>
        <p:blipFill>
          <a:blip r:embed="rId4"/>
          <a:stretch>
            <a:fillRect/>
          </a:stretch>
        </p:blipFill>
        <p:spPr>
          <a:xfrm>
            <a:off x="224481" y="2354023"/>
            <a:ext cx="8859326" cy="3443658"/>
          </a:xfrm>
          <a:prstGeom prst="rect">
            <a:avLst/>
          </a:prstGeom>
        </p:spPr>
      </p:pic>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216592"/>
            <a:ext cx="8839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#3:  Membrane Filter Plant (2.5-log)</a:t>
            </a:r>
          </a:p>
          <a:p>
            <a:pPr>
              <a:spcBef>
                <a:spcPct val="0"/>
              </a:spcBef>
              <a:buFontTx/>
              <a:buNone/>
            </a:pPr>
            <a:endParaRPr lang="en-US" altLang="en-US" sz="2000" u="sng" dirty="0">
              <a:solidFill>
                <a:srgbClr val="0070C0"/>
              </a:solidFill>
              <a:latin typeface="Tahoma" panose="020B0604030504040204" pitchFamily="34" charset="0"/>
              <a:cs typeface="Times New Roman" panose="02020603050405020304" pitchFamily="18" charset="0"/>
            </a:endParaRPr>
          </a:p>
          <a:p>
            <a:pPr>
              <a:spcBef>
                <a:spcPct val="0"/>
              </a:spcBef>
              <a:buFontTx/>
              <a:buNone/>
            </a:pPr>
            <a:r>
              <a:rPr lang="en-US" altLang="en-US" sz="2000" b="1" dirty="0">
                <a:solidFill>
                  <a:srgbClr val="FF0000"/>
                </a:solidFill>
                <a:latin typeface="Tahoma" panose="020B0604030504040204" pitchFamily="34" charset="0"/>
                <a:cs typeface="Times New Roman" panose="02020603050405020304" pitchFamily="18" charset="0"/>
              </a:rPr>
              <a:t>                                    CT Required = </a:t>
            </a:r>
            <a:r>
              <a:rPr lang="en-US" altLang="en-US" sz="2000" b="1" u="sng" dirty="0">
                <a:solidFill>
                  <a:srgbClr val="FF0000"/>
                </a:solidFill>
                <a:latin typeface="Tahoma" panose="020B0604030504040204" pitchFamily="34" charset="0"/>
                <a:cs typeface="Times New Roman" panose="02020603050405020304" pitchFamily="18" charset="0"/>
              </a:rPr>
              <a:t>31</a:t>
            </a:r>
            <a:endParaRPr lang="en-US" altLang="en-US" sz="3200" b="1" u="sng" dirty="0">
              <a:solidFill>
                <a:srgbClr val="FF0000"/>
              </a:solidFill>
              <a:latin typeface="Tahoma" panose="020B0604030504040204" pitchFamily="34" charset="0"/>
            </a:endParaRPr>
          </a:p>
        </p:txBody>
      </p:sp>
      <p:sp>
        <p:nvSpPr>
          <p:cNvPr id="3" name="Rectangle: Rounded Corners 2">
            <a:extLst>
              <a:ext uri="{FF2B5EF4-FFF2-40B4-BE49-F238E27FC236}">
                <a16:creationId xmlns:a16="http://schemas.microsoft.com/office/drawing/2014/main" id="{D56B248F-9557-41A7-A8D8-CE8D8ADE74A0}"/>
              </a:ext>
            </a:extLst>
          </p:cNvPr>
          <p:cNvSpPr/>
          <p:nvPr/>
        </p:nvSpPr>
        <p:spPr bwMode="auto">
          <a:xfrm>
            <a:off x="924697" y="3260246"/>
            <a:ext cx="304800" cy="251460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6" name="Rectangle: Rounded Corners 5">
            <a:extLst>
              <a:ext uri="{FF2B5EF4-FFF2-40B4-BE49-F238E27FC236}">
                <a16:creationId xmlns:a16="http://schemas.microsoft.com/office/drawing/2014/main" id="{41BB4FD3-CE4B-4DED-AC6B-15FAE0263822}"/>
              </a:ext>
            </a:extLst>
          </p:cNvPr>
          <p:cNvSpPr/>
          <p:nvPr/>
        </p:nvSpPr>
        <p:spPr bwMode="auto">
          <a:xfrm>
            <a:off x="304800" y="4343400"/>
            <a:ext cx="924697" cy="22860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7" name="Rectangle: Rounded Corners 6">
            <a:extLst>
              <a:ext uri="{FF2B5EF4-FFF2-40B4-BE49-F238E27FC236}">
                <a16:creationId xmlns:a16="http://schemas.microsoft.com/office/drawing/2014/main" id="{42728D56-F47F-4633-B668-80421381483E}"/>
              </a:ext>
            </a:extLst>
          </p:cNvPr>
          <p:cNvSpPr/>
          <p:nvPr/>
        </p:nvSpPr>
        <p:spPr bwMode="auto">
          <a:xfrm>
            <a:off x="1752600" y="2469362"/>
            <a:ext cx="789803" cy="343930"/>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8" name="Rectangle: Rounded Corners 7">
            <a:extLst>
              <a:ext uri="{FF2B5EF4-FFF2-40B4-BE49-F238E27FC236}">
                <a16:creationId xmlns:a16="http://schemas.microsoft.com/office/drawing/2014/main" id="{09553219-A542-40F3-856D-BE8BA5529B6F}"/>
              </a:ext>
            </a:extLst>
          </p:cNvPr>
          <p:cNvSpPr/>
          <p:nvPr/>
        </p:nvSpPr>
        <p:spPr bwMode="auto">
          <a:xfrm>
            <a:off x="7429500" y="1890336"/>
            <a:ext cx="789803" cy="432733"/>
          </a:xfrm>
          <a:prstGeom prst="roundRect">
            <a:avLst/>
          </a:pr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8" charset="0"/>
            </a:endParaRPr>
          </a:p>
        </p:txBody>
      </p:sp>
      <p:sp>
        <p:nvSpPr>
          <p:cNvPr id="4" name="Rectangle 3">
            <a:extLst>
              <a:ext uri="{FF2B5EF4-FFF2-40B4-BE49-F238E27FC236}">
                <a16:creationId xmlns:a16="http://schemas.microsoft.com/office/drawing/2014/main" id="{90F1EA45-5A95-4869-89C2-D12FFAAE0F99}"/>
              </a:ext>
            </a:extLst>
          </p:cNvPr>
          <p:cNvSpPr/>
          <p:nvPr/>
        </p:nvSpPr>
        <p:spPr>
          <a:xfrm>
            <a:off x="6272597" y="339629"/>
            <a:ext cx="2362200" cy="1077218"/>
          </a:xfrm>
          <a:prstGeom prst="rect">
            <a:avLst/>
          </a:prstGeom>
        </p:spPr>
        <p:txBody>
          <a:bodyPr wrap="square">
            <a:spAutoFit/>
          </a:bodyPr>
          <a:lstStyle/>
          <a:p>
            <a:pPr>
              <a:spcAft>
                <a:spcPts val="600"/>
              </a:spcAft>
            </a:pPr>
            <a:r>
              <a:rPr lang="en-US" altLang="en-US" dirty="0">
                <a:cs typeface="Times New Roman" panose="02020603050405020304" pitchFamily="18" charset="0"/>
              </a:rPr>
              <a:t>Temp = 8° C</a:t>
            </a:r>
            <a:endParaRPr lang="en-US" altLang="en-US" sz="1600" dirty="0"/>
          </a:p>
          <a:p>
            <a:pPr>
              <a:spcAft>
                <a:spcPts val="600"/>
              </a:spcAft>
            </a:pPr>
            <a:r>
              <a:rPr lang="en-US" altLang="en-US" dirty="0">
                <a:cs typeface="Times New Roman" panose="02020603050405020304" pitchFamily="18" charset="0"/>
              </a:rPr>
              <a:t>pH = 7.3</a:t>
            </a:r>
          </a:p>
          <a:p>
            <a:pPr>
              <a:spcAft>
                <a:spcPts val="600"/>
              </a:spcAft>
            </a:pPr>
            <a:r>
              <a:rPr lang="en-US" altLang="en-US" dirty="0">
                <a:cs typeface="Times New Roman" panose="02020603050405020304" pitchFamily="18" charset="0"/>
              </a:rPr>
              <a:t>Residual = 1.3 ppm</a:t>
            </a:r>
            <a:endParaRPr lang="en-US" altLang="en-US" sz="1600" dirty="0"/>
          </a:p>
        </p:txBody>
      </p:sp>
      <p:pic>
        <p:nvPicPr>
          <p:cNvPr id="10" name="Picture 9">
            <a:extLst>
              <a:ext uri="{FF2B5EF4-FFF2-40B4-BE49-F238E27FC236}">
                <a16:creationId xmlns:a16="http://schemas.microsoft.com/office/drawing/2014/main" id="{85453465-94EA-4413-AB3C-4AE635CBA37F}"/>
              </a:ext>
            </a:extLst>
          </p:cNvPr>
          <p:cNvPicPr>
            <a:picLocks noChangeAspect="1"/>
          </p:cNvPicPr>
          <p:nvPr/>
        </p:nvPicPr>
        <p:blipFill>
          <a:blip r:embed="rId5"/>
          <a:stretch>
            <a:fillRect/>
          </a:stretch>
        </p:blipFill>
        <p:spPr>
          <a:xfrm>
            <a:off x="457200" y="544711"/>
            <a:ext cx="772297" cy="903089"/>
          </a:xfrm>
          <a:prstGeom prst="rect">
            <a:avLst/>
          </a:prstGeom>
        </p:spPr>
      </p:pic>
    </p:spTree>
    <p:extLst>
      <p:ext uri="{BB962C8B-B14F-4D97-AF65-F5344CB8AC3E}">
        <p14:creationId xmlns:p14="http://schemas.microsoft.com/office/powerpoint/2010/main" val="24924466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DF54584B-FEC0-4AF6-BC25-E10597A76ABC}"/>
              </a:ext>
            </a:extLst>
          </p:cNvPr>
          <p:cNvSpPr>
            <a:spLocks noChangeArrowheads="1"/>
          </p:cNvSpPr>
          <p:nvPr/>
        </p:nvSpPr>
        <p:spPr bwMode="auto">
          <a:xfrm>
            <a:off x="304800" y="91184"/>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000" b="1" dirty="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2000" u="sng" dirty="0">
                <a:solidFill>
                  <a:srgbClr val="0070C0"/>
                </a:solidFill>
                <a:latin typeface="Tahoma" panose="020B0604030504040204" pitchFamily="34" charset="0"/>
                <a:cs typeface="Times New Roman" panose="02020603050405020304" pitchFamily="18" charset="0"/>
              </a:rPr>
              <a:t>Example #3:  Membrane Filter Plant (2.5-log)</a:t>
            </a:r>
            <a:endParaRPr lang="en-US" altLang="en-US" sz="3200" dirty="0">
              <a:solidFill>
                <a:schemeClr val="tx1"/>
              </a:solidFill>
              <a:latin typeface="Tahoma" panose="020B0604030504040204" pitchFamily="34" charset="0"/>
            </a:endParaRPr>
          </a:p>
        </p:txBody>
      </p:sp>
      <p:sp>
        <p:nvSpPr>
          <p:cNvPr id="4" name="Rectangle 3">
            <a:extLst>
              <a:ext uri="{FF2B5EF4-FFF2-40B4-BE49-F238E27FC236}">
                <a16:creationId xmlns:a16="http://schemas.microsoft.com/office/drawing/2014/main" id="{90F1EA45-5A95-4869-89C2-D12FFAAE0F99}"/>
              </a:ext>
            </a:extLst>
          </p:cNvPr>
          <p:cNvSpPr/>
          <p:nvPr/>
        </p:nvSpPr>
        <p:spPr>
          <a:xfrm>
            <a:off x="6172200" y="339629"/>
            <a:ext cx="2819399" cy="1754326"/>
          </a:xfrm>
          <a:prstGeom prst="rect">
            <a:avLst/>
          </a:prstGeom>
        </p:spPr>
        <p:txBody>
          <a:bodyPr wrap="square">
            <a:spAutoFit/>
          </a:bodyPr>
          <a:lstStyle/>
          <a:p>
            <a:pPr>
              <a:spcAft>
                <a:spcPts val="600"/>
              </a:spcAft>
            </a:pPr>
            <a:r>
              <a:rPr lang="en-US" altLang="en-US" dirty="0">
                <a:cs typeface="Times New Roman" panose="02020603050405020304" pitchFamily="18" charset="0"/>
              </a:rPr>
              <a:t>Temp = 8° C</a:t>
            </a:r>
            <a:endParaRPr lang="en-US" altLang="en-US" sz="1600" dirty="0"/>
          </a:p>
          <a:p>
            <a:pPr>
              <a:spcAft>
                <a:spcPts val="600"/>
              </a:spcAft>
            </a:pPr>
            <a:r>
              <a:rPr lang="en-US" altLang="en-US" dirty="0">
                <a:cs typeface="Times New Roman" panose="02020603050405020304" pitchFamily="18" charset="0"/>
              </a:rPr>
              <a:t>pH = 7.3</a:t>
            </a:r>
          </a:p>
          <a:p>
            <a:pPr>
              <a:spcAft>
                <a:spcPts val="600"/>
              </a:spcAft>
            </a:pPr>
            <a:r>
              <a:rPr lang="en-US" altLang="en-US" dirty="0">
                <a:cs typeface="Times New Roman" panose="02020603050405020304" pitchFamily="18" charset="0"/>
              </a:rPr>
              <a:t>Residual = 1.3 ppm</a:t>
            </a:r>
          </a:p>
          <a:p>
            <a:pPr>
              <a:spcAft>
                <a:spcPts val="600"/>
              </a:spcAft>
            </a:pPr>
            <a:r>
              <a:rPr lang="en-US" altLang="en-US" dirty="0">
                <a:cs typeface="Times New Roman" panose="02020603050405020304" pitchFamily="18" charset="0"/>
              </a:rPr>
              <a:t>Contact Time = 100 min</a:t>
            </a:r>
          </a:p>
          <a:p>
            <a:pPr>
              <a:spcAft>
                <a:spcPts val="600"/>
              </a:spcAft>
            </a:pPr>
            <a:endParaRPr lang="en-US" altLang="en-US" sz="1600" dirty="0"/>
          </a:p>
        </p:txBody>
      </p:sp>
      <p:sp>
        <p:nvSpPr>
          <p:cNvPr id="9" name="Rectangle 7">
            <a:extLst>
              <a:ext uri="{FF2B5EF4-FFF2-40B4-BE49-F238E27FC236}">
                <a16:creationId xmlns:a16="http://schemas.microsoft.com/office/drawing/2014/main" id="{BAEDCAB9-661F-49EB-A2A1-A129604BA535}"/>
              </a:ext>
            </a:extLst>
          </p:cNvPr>
          <p:cNvSpPr>
            <a:spLocks noChangeArrowheads="1"/>
          </p:cNvSpPr>
          <p:nvPr/>
        </p:nvSpPr>
        <p:spPr bwMode="auto">
          <a:xfrm>
            <a:off x="457200" y="3200400"/>
            <a:ext cx="8534399" cy="227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What are the CTs required for that day?</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31 </a:t>
            </a:r>
            <a:r>
              <a:rPr lang="en-US" altLang="en-US" b="1" u="sng" dirty="0">
                <a:solidFill>
                  <a:srgbClr val="0070C0"/>
                </a:solidFill>
                <a:cs typeface="Times New Roman" panose="02020603050405020304" pitchFamily="18" charset="0"/>
              </a:rPr>
              <a:t>(EPA Table)</a:t>
            </a:r>
            <a:r>
              <a:rPr lang="en-US" altLang="en-US" sz="2000" u="sng" dirty="0">
                <a:solidFill>
                  <a:srgbClr val="0070C0"/>
                </a:solidFill>
                <a:cs typeface="Times New Roman" panose="02020603050405020304" pitchFamily="18" charset="0"/>
              </a:rPr>
              <a:t>  </a:t>
            </a:r>
            <a:endParaRPr lang="en-US" altLang="en-US" sz="2000" dirty="0">
              <a:solidFill>
                <a:srgbClr val="0070C0"/>
              </a:solidFill>
            </a:endParaRPr>
          </a:p>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What was the CT achieved? </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130 </a:t>
            </a:r>
            <a:r>
              <a:rPr lang="en-US" altLang="en-US" b="1" u="sng" dirty="0">
                <a:solidFill>
                  <a:srgbClr val="0070C0"/>
                </a:solidFill>
                <a:cs typeface="Times New Roman" panose="02020603050405020304" pitchFamily="18" charset="0"/>
              </a:rPr>
              <a:t>(1.3 ppm x 100 min)</a:t>
            </a:r>
            <a:endParaRPr lang="en-US" altLang="en-US" sz="2000" dirty="0">
              <a:solidFill>
                <a:srgbClr val="0070C0"/>
              </a:solidFill>
            </a:endParaRPr>
          </a:p>
          <a:p>
            <a:pPr marL="342900" indent="-342900">
              <a:lnSpc>
                <a:spcPct val="150000"/>
              </a:lnSpc>
              <a:spcAft>
                <a:spcPts val="600"/>
              </a:spcAft>
              <a:buFont typeface="+mj-lt"/>
              <a:buAutoNum type="arabicPeriod"/>
            </a:pPr>
            <a:r>
              <a:rPr lang="en-US" altLang="en-US" sz="2000" dirty="0">
                <a:solidFill>
                  <a:srgbClr val="0070C0"/>
                </a:solidFill>
                <a:cs typeface="Times New Roman" panose="02020603050405020304" pitchFamily="18" charset="0"/>
              </a:rPr>
              <a:t>Were CTs met?</a:t>
            </a:r>
            <a:r>
              <a:rPr lang="en-US" altLang="en-US" sz="2000" u="sng" dirty="0">
                <a:solidFill>
                  <a:srgbClr val="0070C0"/>
                </a:solidFill>
                <a:cs typeface="Times New Roman" panose="02020603050405020304" pitchFamily="18" charset="0"/>
              </a:rPr>
              <a:t>   </a:t>
            </a:r>
            <a:r>
              <a:rPr lang="en-US" altLang="en-US" b="1" u="sng" dirty="0">
                <a:solidFill>
                  <a:srgbClr val="FF0000"/>
                </a:solidFill>
                <a:cs typeface="Times New Roman" panose="02020603050405020304" pitchFamily="18" charset="0"/>
              </a:rPr>
              <a:t>Yes </a:t>
            </a:r>
            <a:r>
              <a:rPr lang="en-US" altLang="en-US" b="1" u="sng" dirty="0">
                <a:solidFill>
                  <a:srgbClr val="0070C0"/>
                </a:solidFill>
                <a:cs typeface="Times New Roman" panose="02020603050405020304" pitchFamily="18" charset="0"/>
              </a:rPr>
              <a:t>(CT achieved &gt; CT required)</a:t>
            </a:r>
            <a:endParaRPr lang="en-US" altLang="en-US" sz="2000" dirty="0">
              <a:solidFill>
                <a:srgbClr val="0070C0"/>
              </a:solidFill>
            </a:endParaRPr>
          </a:p>
        </p:txBody>
      </p:sp>
      <p:pic>
        <p:nvPicPr>
          <p:cNvPr id="6" name="Picture 5">
            <a:extLst>
              <a:ext uri="{FF2B5EF4-FFF2-40B4-BE49-F238E27FC236}">
                <a16:creationId xmlns:a16="http://schemas.microsoft.com/office/drawing/2014/main" id="{5FD10FBA-07AE-4ED6-9B90-406A8653A688}"/>
              </a:ext>
            </a:extLst>
          </p:cNvPr>
          <p:cNvPicPr>
            <a:picLocks noChangeAspect="1"/>
          </p:cNvPicPr>
          <p:nvPr/>
        </p:nvPicPr>
        <p:blipFill>
          <a:blip r:embed="rId3"/>
          <a:stretch>
            <a:fillRect/>
          </a:stretch>
        </p:blipFill>
        <p:spPr>
          <a:xfrm>
            <a:off x="426308" y="914400"/>
            <a:ext cx="2088292" cy="2441954"/>
          </a:xfrm>
          <a:prstGeom prst="rect">
            <a:avLst/>
          </a:prstGeom>
        </p:spPr>
      </p:pic>
    </p:spTree>
    <p:extLst>
      <p:ext uri="{BB962C8B-B14F-4D97-AF65-F5344CB8AC3E}">
        <p14:creationId xmlns:p14="http://schemas.microsoft.com/office/powerpoint/2010/main" val="15020916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FA280087-6D4D-4D18-AD3B-980655C29DB7}"/>
              </a:ext>
            </a:extLst>
          </p:cNvPr>
          <p:cNvSpPr>
            <a:spLocks noChangeArrowheads="1"/>
          </p:cNvSpPr>
          <p:nvPr/>
        </p:nvSpPr>
        <p:spPr bwMode="auto">
          <a:xfrm>
            <a:off x="228600" y="550863"/>
            <a:ext cx="86868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400" b="1">
                <a:solidFill>
                  <a:schemeClr val="tx1"/>
                </a:solidFill>
                <a:latin typeface="Tahoma" panose="020B0604030504040204" pitchFamily="34" charset="0"/>
                <a:cs typeface="Times New Roman" panose="02020603050405020304" pitchFamily="18" charset="0"/>
              </a:rPr>
              <a:t>Exercise #5: Using EPA CT tables to calculate CTs required</a:t>
            </a:r>
            <a:endParaRPr lang="en-US" altLang="en-US" sz="1100">
              <a:solidFill>
                <a:schemeClr val="tx1"/>
              </a:solidFill>
              <a:latin typeface="Tahoma" panose="020B0604030504040204" pitchFamily="34" charset="0"/>
            </a:endParaRPr>
          </a:p>
          <a:p>
            <a:pPr>
              <a:spcBef>
                <a:spcPct val="0"/>
              </a:spcBef>
              <a:buFontTx/>
              <a:buNone/>
            </a:pPr>
            <a:endParaRPr lang="en-US" altLang="en-US" sz="1200" b="1">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1200" b="1">
                <a:solidFill>
                  <a:schemeClr val="tx1"/>
                </a:solidFill>
                <a:latin typeface="Tahoma" panose="020B0604030504040204" pitchFamily="34" charset="0"/>
                <a:cs typeface="Times New Roman" panose="02020603050405020304" pitchFamily="18" charset="0"/>
              </a:rPr>
              <a:t>Directions:  </a:t>
            </a:r>
            <a:r>
              <a:rPr lang="en-US" altLang="en-US" sz="1200">
                <a:solidFill>
                  <a:schemeClr val="tx1"/>
                </a:solidFill>
                <a:latin typeface="Tahoma" panose="020B0604030504040204" pitchFamily="34" charset="0"/>
                <a:cs typeface="Times New Roman" panose="02020603050405020304" pitchFamily="18" charset="0"/>
              </a:rPr>
              <a:t>Use the data provided in the examples below to determine the CTs required for giardia inactivation at the treatment plant for that day</a:t>
            </a:r>
            <a:endParaRPr lang="en-US" altLang="en-US" sz="1100">
              <a:solidFill>
                <a:schemeClr val="tx1"/>
              </a:solidFill>
              <a:latin typeface="Tahoma" panose="020B0604030504040204" pitchFamily="34" charset="0"/>
            </a:endParaRPr>
          </a:p>
          <a:p>
            <a:pPr>
              <a:spcBef>
                <a:spcPct val="0"/>
              </a:spcBef>
              <a:buFontTx/>
              <a:buNone/>
            </a:pPr>
            <a:endParaRPr lang="en-US" altLang="en-US" sz="120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1200" u="sng">
                <a:solidFill>
                  <a:schemeClr val="tx1"/>
                </a:solidFill>
                <a:latin typeface="Tahoma" panose="020B0604030504040204" pitchFamily="34" charset="0"/>
                <a:cs typeface="Times New Roman" panose="02020603050405020304" pitchFamily="18" charset="0"/>
              </a:rPr>
              <a:t>Example #1:  Conventional filter plant (2.5-log)</a:t>
            </a:r>
          </a:p>
          <a:p>
            <a:pPr>
              <a:spcBef>
                <a:spcPct val="0"/>
              </a:spcBef>
              <a:buFontTx/>
              <a:buNone/>
            </a:pP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CT parameters measured at the 1</a:t>
            </a:r>
            <a:r>
              <a:rPr lang="en-US" altLang="en-US" sz="1200" baseline="30000">
                <a:solidFill>
                  <a:schemeClr val="tx1"/>
                </a:solidFill>
                <a:latin typeface="Tahoma" panose="020B0604030504040204" pitchFamily="34" charset="0"/>
                <a:cs typeface="Times New Roman" panose="02020603050405020304" pitchFamily="18" charset="0"/>
              </a:rPr>
              <a:t>st</a:t>
            </a:r>
            <a:r>
              <a:rPr lang="en-US" altLang="en-US" sz="1200">
                <a:solidFill>
                  <a:schemeClr val="tx1"/>
                </a:solidFill>
                <a:latin typeface="Tahoma" panose="020B0604030504040204" pitchFamily="34" charset="0"/>
                <a:cs typeface="Times New Roman" panose="02020603050405020304" pitchFamily="18" charset="0"/>
              </a:rPr>
              <a:t> user as follows:</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Temperature:	10° C</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pH:	7.0</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Free chlorine residual:	0.8 ppm</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Contact time T:	100 minutes</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What are the CTs required for that day?	</a:t>
            </a:r>
            <a:r>
              <a:rPr lang="en-US" altLang="en-US" sz="1600" b="1" u="sng">
                <a:solidFill>
                  <a:srgbClr val="FF0000"/>
                </a:solidFill>
                <a:latin typeface="Tahoma" panose="020B0604030504040204" pitchFamily="34" charset="0"/>
                <a:cs typeface="Times New Roman" panose="02020603050405020304" pitchFamily="18" charset="0"/>
              </a:rPr>
              <a:t>18</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What was the CT achieved?	</a:t>
            </a:r>
            <a:r>
              <a:rPr lang="en-US" altLang="en-US" sz="1600" b="1" u="sng">
                <a:solidFill>
                  <a:srgbClr val="FF0000"/>
                </a:solidFill>
                <a:latin typeface="Tahoma" panose="020B0604030504040204" pitchFamily="34" charset="0"/>
                <a:cs typeface="Times New Roman" panose="02020603050405020304" pitchFamily="18" charset="0"/>
              </a:rPr>
              <a:t>80</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Were CTs met?	</a:t>
            </a:r>
            <a:r>
              <a:rPr lang="en-US" altLang="en-US" sz="1600" b="1" u="sng">
                <a:solidFill>
                  <a:srgbClr val="FF0000"/>
                </a:solidFill>
                <a:latin typeface="Tahoma" panose="020B0604030504040204" pitchFamily="34" charset="0"/>
                <a:cs typeface="Times New Roman" panose="02020603050405020304" pitchFamily="18" charset="0"/>
              </a:rPr>
              <a:t>Yes</a:t>
            </a:r>
            <a:endParaRPr lang="en-US" altLang="en-US" sz="1100">
              <a:solidFill>
                <a:schemeClr val="tx1"/>
              </a:solidFill>
              <a:latin typeface="Tahoma" panose="020B0604030504040204" pitchFamily="34" charset="0"/>
            </a:endParaRPr>
          </a:p>
          <a:p>
            <a:pPr>
              <a:spcBef>
                <a:spcPct val="0"/>
              </a:spcBef>
              <a:buFontTx/>
              <a:buNone/>
            </a:pPr>
            <a:endParaRPr lang="en-US" altLang="en-US" sz="1200">
              <a:solidFill>
                <a:schemeClr val="tx1"/>
              </a:solidFill>
              <a:latin typeface="Tahoma" panose="020B0604030504040204" pitchFamily="34" charset="0"/>
              <a:cs typeface="Times New Roman" panose="02020603050405020304" pitchFamily="18" charset="0"/>
            </a:endParaRPr>
          </a:p>
          <a:p>
            <a:pPr>
              <a:spcBef>
                <a:spcPct val="0"/>
              </a:spcBef>
              <a:buFontTx/>
              <a:buNone/>
            </a:pPr>
            <a:endParaRPr lang="en-US" altLang="en-US" sz="1200">
              <a:solidFill>
                <a:schemeClr val="tx1"/>
              </a:solidFill>
              <a:latin typeface="Tahoma" panose="020B0604030504040204" pitchFamily="34" charset="0"/>
              <a:cs typeface="Times New Roman" panose="02020603050405020304" pitchFamily="18" charset="0"/>
            </a:endParaRPr>
          </a:p>
          <a:p>
            <a:pPr>
              <a:spcBef>
                <a:spcPct val="0"/>
              </a:spcBef>
              <a:buFontTx/>
              <a:buNone/>
            </a:pPr>
            <a:r>
              <a:rPr lang="en-US" altLang="en-US" sz="1200" u="sng">
                <a:solidFill>
                  <a:schemeClr val="tx1"/>
                </a:solidFill>
                <a:latin typeface="Tahoma" panose="020B0604030504040204" pitchFamily="34" charset="0"/>
                <a:cs typeface="Times New Roman" panose="02020603050405020304" pitchFamily="18" charset="0"/>
              </a:rPr>
              <a:t>Example #2:  Slow sand filter plant (2-log)</a:t>
            </a:r>
          </a:p>
          <a:p>
            <a:pPr>
              <a:spcBef>
                <a:spcPct val="0"/>
              </a:spcBef>
              <a:buFontTx/>
              <a:buNone/>
            </a:pP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CT parameters measured at the 1</a:t>
            </a:r>
            <a:r>
              <a:rPr lang="en-US" altLang="en-US" sz="1200" baseline="30000">
                <a:solidFill>
                  <a:schemeClr val="tx1"/>
                </a:solidFill>
                <a:latin typeface="Tahoma" panose="020B0604030504040204" pitchFamily="34" charset="0"/>
                <a:cs typeface="Times New Roman" panose="02020603050405020304" pitchFamily="18" charset="0"/>
              </a:rPr>
              <a:t>st</a:t>
            </a:r>
            <a:r>
              <a:rPr lang="en-US" altLang="en-US" sz="1200">
                <a:solidFill>
                  <a:schemeClr val="tx1"/>
                </a:solidFill>
                <a:latin typeface="Tahoma" panose="020B0604030504040204" pitchFamily="34" charset="0"/>
                <a:cs typeface="Times New Roman" panose="02020603050405020304" pitchFamily="18" charset="0"/>
              </a:rPr>
              <a:t> user as follows:</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Temperature:	16° C</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pH:	6.6</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Free chlorine residual:	0.5 ppm</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Contact time T:	46 minutes</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What are the CTs required for that day?	</a:t>
            </a:r>
            <a:r>
              <a:rPr lang="en-US" altLang="en-US" sz="1600" b="1" u="sng">
                <a:solidFill>
                  <a:srgbClr val="FF0000"/>
                </a:solidFill>
                <a:latin typeface="Tahoma" panose="020B0604030504040204" pitchFamily="34" charset="0"/>
                <a:cs typeface="Times New Roman" panose="02020603050405020304" pitchFamily="18" charset="0"/>
              </a:rPr>
              <a:t>24</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What was the CT achieved?	</a:t>
            </a:r>
            <a:r>
              <a:rPr lang="en-US" altLang="en-US" sz="1600" b="1" u="sng">
                <a:solidFill>
                  <a:srgbClr val="FF0000"/>
                </a:solidFill>
                <a:latin typeface="Tahoma" panose="020B0604030504040204" pitchFamily="34" charset="0"/>
                <a:cs typeface="Times New Roman" panose="02020603050405020304" pitchFamily="18" charset="0"/>
              </a:rPr>
              <a:t>23</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Were CTs met?	</a:t>
            </a:r>
            <a:r>
              <a:rPr lang="en-US" altLang="en-US" sz="1600" b="1" u="sng">
                <a:solidFill>
                  <a:srgbClr val="FF0000"/>
                </a:solidFill>
                <a:latin typeface="Tahoma" panose="020B0604030504040204" pitchFamily="34" charset="0"/>
                <a:cs typeface="Times New Roman" panose="02020603050405020304" pitchFamily="18" charset="0"/>
              </a:rPr>
              <a:t>No</a:t>
            </a:r>
            <a:endParaRPr lang="en-US" altLang="en-US" sz="1100">
              <a:solidFill>
                <a:schemeClr val="tx1"/>
              </a:solidFill>
              <a:latin typeface="Tahoma" panose="020B0604030504040204" pitchFamily="34" charset="0"/>
            </a:endParaRPr>
          </a:p>
          <a:p>
            <a:pPr>
              <a:spcBef>
                <a:spcPct val="0"/>
              </a:spcBef>
              <a:buFontTx/>
              <a:buNone/>
            </a:pPr>
            <a:endParaRPr lang="en-US" altLang="en-US" sz="1800">
              <a:solidFill>
                <a:schemeClr val="tx1"/>
              </a:solidFill>
              <a:latin typeface="Tahoma" panose="020B0604030504040204" pitchFamily="34" charset="0"/>
            </a:endParaRPr>
          </a:p>
        </p:txBody>
      </p:sp>
      <p:sp>
        <p:nvSpPr>
          <p:cNvPr id="50179" name="Rectangle 7">
            <a:extLst>
              <a:ext uri="{FF2B5EF4-FFF2-40B4-BE49-F238E27FC236}">
                <a16:creationId xmlns:a16="http://schemas.microsoft.com/office/drawing/2014/main" id="{CCB413FD-88D2-4DF5-9DD0-A9E437537261}"/>
              </a:ext>
            </a:extLst>
          </p:cNvPr>
          <p:cNvSpPr>
            <a:spLocks noChangeArrowheads="1"/>
          </p:cNvSpPr>
          <p:nvPr/>
        </p:nvSpPr>
        <p:spPr bwMode="auto">
          <a:xfrm>
            <a:off x="4953000" y="1524000"/>
            <a:ext cx="36576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200" u="sng">
                <a:solidFill>
                  <a:schemeClr val="tx1"/>
                </a:solidFill>
                <a:latin typeface="Tahoma" panose="020B0604030504040204" pitchFamily="34" charset="0"/>
                <a:cs typeface="Times New Roman" panose="02020603050405020304" pitchFamily="18" charset="0"/>
              </a:rPr>
              <a:t>Example #3:  Membrane filter plant (2.5-log)</a:t>
            </a:r>
          </a:p>
          <a:p>
            <a:pPr>
              <a:spcBef>
                <a:spcPct val="0"/>
              </a:spcBef>
              <a:buFontTx/>
              <a:buNone/>
            </a:pP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CT parameters measured at the 1</a:t>
            </a:r>
            <a:r>
              <a:rPr lang="en-US" altLang="en-US" sz="1200" baseline="30000">
                <a:solidFill>
                  <a:schemeClr val="tx1"/>
                </a:solidFill>
                <a:latin typeface="Tahoma" panose="020B0604030504040204" pitchFamily="34" charset="0"/>
                <a:cs typeface="Times New Roman" panose="02020603050405020304" pitchFamily="18" charset="0"/>
              </a:rPr>
              <a:t>st</a:t>
            </a:r>
            <a:r>
              <a:rPr lang="en-US" altLang="en-US" sz="1200">
                <a:solidFill>
                  <a:schemeClr val="tx1"/>
                </a:solidFill>
                <a:latin typeface="Tahoma" panose="020B0604030504040204" pitchFamily="34" charset="0"/>
                <a:cs typeface="Times New Roman" panose="02020603050405020304" pitchFamily="18" charset="0"/>
              </a:rPr>
              <a:t> user as follows:</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Temperature:	8° C</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pH:	7.3</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Free chlorine residual:	1.3 ppm</a:t>
            </a:r>
            <a:endParaRPr lang="en-US" altLang="en-US" sz="1100">
              <a:solidFill>
                <a:schemeClr val="tx1"/>
              </a:solidFill>
              <a:latin typeface="Tahoma" panose="020B0604030504040204" pitchFamily="34" charset="0"/>
            </a:endParaRPr>
          </a:p>
          <a:p>
            <a:pPr>
              <a:spcBef>
                <a:spcPct val="0"/>
              </a:spcBef>
            </a:pPr>
            <a:r>
              <a:rPr lang="en-US" altLang="en-US" sz="1200">
                <a:solidFill>
                  <a:schemeClr val="tx1"/>
                </a:solidFill>
                <a:latin typeface="Tahoma" panose="020B0604030504040204" pitchFamily="34" charset="0"/>
                <a:cs typeface="Times New Roman" panose="02020603050405020304" pitchFamily="18" charset="0"/>
              </a:rPr>
              <a:t>Contact time T:	100 minutes</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What are the CTs required for that day?	</a:t>
            </a:r>
            <a:r>
              <a:rPr lang="en-US" altLang="en-US" sz="1600" b="1" u="sng">
                <a:solidFill>
                  <a:srgbClr val="FF0000"/>
                </a:solidFill>
                <a:latin typeface="Tahoma" panose="020B0604030504040204" pitchFamily="34" charset="0"/>
                <a:cs typeface="Times New Roman" panose="02020603050405020304" pitchFamily="18" charset="0"/>
              </a:rPr>
              <a:t>31</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What was the CT achieved?	</a:t>
            </a:r>
            <a:r>
              <a:rPr lang="en-US" altLang="en-US" sz="1600" b="1" u="sng">
                <a:solidFill>
                  <a:srgbClr val="FF0000"/>
                </a:solidFill>
                <a:latin typeface="Tahoma" panose="020B0604030504040204" pitchFamily="34" charset="0"/>
                <a:cs typeface="Times New Roman" panose="02020603050405020304" pitchFamily="18" charset="0"/>
              </a:rPr>
              <a:t>130</a:t>
            </a:r>
            <a:endParaRPr lang="en-US" altLang="en-US" sz="1100">
              <a:solidFill>
                <a:schemeClr val="tx1"/>
              </a:solidFill>
              <a:latin typeface="Tahoma" panose="020B0604030504040204" pitchFamily="34" charset="0"/>
            </a:endParaRPr>
          </a:p>
          <a:p>
            <a:pPr>
              <a:spcBef>
                <a:spcPct val="0"/>
              </a:spcBef>
              <a:buFontTx/>
              <a:buNone/>
            </a:pPr>
            <a:r>
              <a:rPr lang="en-US" altLang="en-US" sz="1200">
                <a:solidFill>
                  <a:schemeClr val="tx1"/>
                </a:solidFill>
                <a:latin typeface="Tahoma" panose="020B0604030504040204" pitchFamily="34" charset="0"/>
                <a:cs typeface="Times New Roman" panose="02020603050405020304" pitchFamily="18" charset="0"/>
              </a:rPr>
              <a:t>Were CTs met?	</a:t>
            </a:r>
            <a:r>
              <a:rPr lang="en-US" altLang="en-US" sz="1600" b="1" u="sng">
                <a:solidFill>
                  <a:srgbClr val="FF0000"/>
                </a:solidFill>
                <a:latin typeface="Tahoma" panose="020B0604030504040204" pitchFamily="34" charset="0"/>
                <a:cs typeface="Times New Roman" panose="02020603050405020304" pitchFamily="18" charset="0"/>
              </a:rPr>
              <a:t>Yes</a:t>
            </a:r>
            <a:endParaRPr lang="en-US" altLang="en-US" sz="1800">
              <a:solidFill>
                <a:schemeClr val="tx1"/>
              </a:solidFill>
              <a:latin typeface="Tahoma" panose="020B0604030504040204"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8">
            <a:extLst>
              <a:ext uri="{FF2B5EF4-FFF2-40B4-BE49-F238E27FC236}">
                <a16:creationId xmlns:a16="http://schemas.microsoft.com/office/drawing/2014/main" id="{1F488C33-1CA7-4BDD-89AA-2768634FA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6857736"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12">
            <a:extLst>
              <a:ext uri="{FF2B5EF4-FFF2-40B4-BE49-F238E27FC236}">
                <a16:creationId xmlns:a16="http://schemas.microsoft.com/office/drawing/2014/main" id="{493ABEEF-0E7B-4695-AEC3-8E38D865549C}"/>
              </a:ext>
            </a:extLst>
          </p:cNvPr>
          <p:cNvSpPr>
            <a:spLocks noChangeArrowheads="1"/>
          </p:cNvSpPr>
          <p:nvPr/>
        </p:nvSpPr>
        <p:spPr bwMode="auto">
          <a:xfrm>
            <a:off x="0" y="30720"/>
            <a:ext cx="86868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2400" b="1" i="1" dirty="0">
                <a:solidFill>
                  <a:srgbClr val="0070C0"/>
                </a:solidFill>
                <a:latin typeface="Tahoma" panose="020B0604030504040204" pitchFamily="34" charset="0"/>
                <a:cs typeface="Times New Roman" panose="02020603050405020304" pitchFamily="18" charset="0"/>
              </a:rPr>
              <a:t>Bonus</a:t>
            </a:r>
            <a:r>
              <a:rPr lang="en-US" altLang="en-US" sz="1800" dirty="0">
                <a:solidFill>
                  <a:srgbClr val="0070C0"/>
                </a:solidFill>
                <a:latin typeface="Tahoma" panose="020B0604030504040204" pitchFamily="34" charset="0"/>
                <a:cs typeface="Times New Roman" panose="02020603050405020304" pitchFamily="18" charset="0"/>
              </a:rPr>
              <a:t>:   </a:t>
            </a:r>
            <a:r>
              <a:rPr lang="en-US" altLang="en-US" sz="1800" dirty="0">
                <a:solidFill>
                  <a:schemeClr val="tx1"/>
                </a:solidFill>
                <a:latin typeface="Tahoma" panose="020B0604030504040204" pitchFamily="34" charset="0"/>
                <a:cs typeface="Times New Roman" panose="02020603050405020304" pitchFamily="18" charset="0"/>
              </a:rPr>
              <a:t>Use the data provided below to determine the CTs required for virus inactivation at the treatment plant for that day</a:t>
            </a:r>
            <a:endParaRPr lang="en-US" altLang="en-US" dirty="0">
              <a:solidFill>
                <a:schemeClr val="tx1"/>
              </a:solidFill>
              <a:latin typeface="Tahoma" panose="020B0604030504040204" pitchFamily="34" charset="0"/>
            </a:endParaRPr>
          </a:p>
        </p:txBody>
      </p:sp>
      <p:sp>
        <p:nvSpPr>
          <p:cNvPr id="52228" name="Rectangle 13">
            <a:extLst>
              <a:ext uri="{FF2B5EF4-FFF2-40B4-BE49-F238E27FC236}">
                <a16:creationId xmlns:a16="http://schemas.microsoft.com/office/drawing/2014/main" id="{BEC5F0C0-1089-496A-96CB-915C0440344B}"/>
              </a:ext>
            </a:extLst>
          </p:cNvPr>
          <p:cNvSpPr>
            <a:spLocks noChangeArrowheads="1"/>
          </p:cNvSpPr>
          <p:nvPr/>
        </p:nvSpPr>
        <p:spPr bwMode="auto">
          <a:xfrm>
            <a:off x="161668" y="962452"/>
            <a:ext cx="83727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600" dirty="0">
                <a:solidFill>
                  <a:schemeClr val="tx1"/>
                </a:solidFill>
                <a:latin typeface="Tahoma" panose="020B0604030504040204" pitchFamily="34" charset="0"/>
                <a:cs typeface="Times New Roman" panose="02020603050405020304" pitchFamily="18" charset="0"/>
              </a:rPr>
              <a:t>CT parameters measured at the 1</a:t>
            </a:r>
            <a:r>
              <a:rPr lang="en-US" altLang="en-US" sz="1600" baseline="30000" dirty="0">
                <a:solidFill>
                  <a:schemeClr val="tx1"/>
                </a:solidFill>
                <a:latin typeface="Tahoma" panose="020B0604030504040204" pitchFamily="34" charset="0"/>
                <a:cs typeface="Times New Roman" panose="02020603050405020304" pitchFamily="18" charset="0"/>
              </a:rPr>
              <a:t>st</a:t>
            </a:r>
            <a:r>
              <a:rPr lang="en-US" altLang="en-US" sz="1600" dirty="0">
                <a:solidFill>
                  <a:schemeClr val="tx1"/>
                </a:solidFill>
                <a:latin typeface="Tahoma" panose="020B0604030504040204" pitchFamily="34" charset="0"/>
                <a:cs typeface="Times New Roman" panose="02020603050405020304" pitchFamily="18" charset="0"/>
              </a:rPr>
              <a:t> user as follows:</a:t>
            </a:r>
            <a:endParaRPr lang="en-US" altLang="en-US" sz="1400" dirty="0">
              <a:solidFill>
                <a:schemeClr val="tx1"/>
              </a:solidFill>
              <a:latin typeface="Tahoma" panose="020B0604030504040204" pitchFamily="34" charset="0"/>
            </a:endParaRPr>
          </a:p>
          <a:p>
            <a:pPr>
              <a:spcBef>
                <a:spcPct val="0"/>
              </a:spcBef>
            </a:pPr>
            <a:r>
              <a:rPr lang="en-US" altLang="en-US" sz="1600" dirty="0">
                <a:solidFill>
                  <a:schemeClr val="tx1"/>
                </a:solidFill>
                <a:latin typeface="Tahoma" panose="020B0604030504040204" pitchFamily="34" charset="0"/>
                <a:cs typeface="Times New Roman" panose="02020603050405020304" pitchFamily="18" charset="0"/>
              </a:rPr>
              <a:t>Temperature:	10° C</a:t>
            </a:r>
            <a:endParaRPr lang="en-US" altLang="en-US" sz="1400" dirty="0">
              <a:solidFill>
                <a:schemeClr val="tx1"/>
              </a:solidFill>
              <a:latin typeface="Tahoma" panose="020B0604030504040204" pitchFamily="34" charset="0"/>
            </a:endParaRPr>
          </a:p>
          <a:p>
            <a:pPr>
              <a:spcBef>
                <a:spcPct val="0"/>
              </a:spcBef>
            </a:pPr>
            <a:r>
              <a:rPr lang="en-US" altLang="en-US" sz="1600" dirty="0">
                <a:solidFill>
                  <a:schemeClr val="tx1"/>
                </a:solidFill>
                <a:latin typeface="Tahoma" panose="020B0604030504040204" pitchFamily="34" charset="0"/>
                <a:cs typeface="Times New Roman" panose="02020603050405020304" pitchFamily="18" charset="0"/>
              </a:rPr>
              <a:t>pH:	7.0</a:t>
            </a:r>
            <a:endParaRPr lang="en-US" altLang="en-US" sz="2400" dirty="0">
              <a:solidFill>
                <a:schemeClr val="tx1"/>
              </a:solidFill>
              <a:latin typeface="Tahoma" panose="020B0604030504040204" pitchFamily="34" charset="0"/>
            </a:endParaRPr>
          </a:p>
        </p:txBody>
      </p:sp>
      <p:sp>
        <p:nvSpPr>
          <p:cNvPr id="52229" name="Rectangle 14">
            <a:extLst>
              <a:ext uri="{FF2B5EF4-FFF2-40B4-BE49-F238E27FC236}">
                <a16:creationId xmlns:a16="http://schemas.microsoft.com/office/drawing/2014/main" id="{48C8BF5F-BE0F-4E4D-83D7-C29AA0B71E7B}"/>
              </a:ext>
            </a:extLst>
          </p:cNvPr>
          <p:cNvSpPr>
            <a:spLocks noChangeArrowheads="1"/>
          </p:cNvSpPr>
          <p:nvPr/>
        </p:nvSpPr>
        <p:spPr bwMode="auto">
          <a:xfrm>
            <a:off x="114300" y="4648200"/>
            <a:ext cx="8915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marL="342900" indent="-342900">
              <a:spcBef>
                <a:spcPct val="0"/>
              </a:spcBef>
              <a:buFont typeface="+mj-lt"/>
              <a:buAutoNum type="arabicPeriod"/>
            </a:pPr>
            <a:r>
              <a:rPr lang="en-US" altLang="en-US" sz="1600" dirty="0">
                <a:solidFill>
                  <a:schemeClr val="tx1"/>
                </a:solidFill>
                <a:latin typeface="Tahoma" panose="020B0604030504040204" pitchFamily="34" charset="0"/>
                <a:cs typeface="Times New Roman" panose="02020603050405020304" pitchFamily="18" charset="0"/>
              </a:rPr>
              <a:t>What log inactivation is required for viruses in surface water?</a:t>
            </a:r>
          </a:p>
          <a:p>
            <a:pPr marL="342900" indent="-342900">
              <a:spcBef>
                <a:spcPct val="0"/>
              </a:spcBef>
              <a:buFont typeface="+mj-lt"/>
              <a:buAutoNum type="arabicPeriod"/>
            </a:pPr>
            <a:r>
              <a:rPr lang="en-US" altLang="en-US" sz="1600" dirty="0">
                <a:solidFill>
                  <a:schemeClr val="tx1"/>
                </a:solidFill>
                <a:latin typeface="Tahoma" panose="020B0604030504040204" pitchFamily="34" charset="0"/>
                <a:cs typeface="Times New Roman" panose="02020603050405020304" pitchFamily="18" charset="0"/>
              </a:rPr>
              <a:t>What are the CTs required for viruses that day?</a:t>
            </a:r>
            <a:endParaRPr lang="en-US" altLang="en-US" sz="1400" dirty="0">
              <a:solidFill>
                <a:schemeClr val="tx1"/>
              </a:solidFill>
              <a:latin typeface="Tahoma" panose="020B0604030504040204" pitchFamily="34" charset="0"/>
            </a:endParaRPr>
          </a:p>
          <a:p>
            <a:pPr marL="342900" indent="-342900">
              <a:spcBef>
                <a:spcPct val="0"/>
              </a:spcBef>
              <a:buFont typeface="+mj-lt"/>
              <a:buAutoNum type="arabicPeriod"/>
            </a:pPr>
            <a:r>
              <a:rPr lang="en-US" altLang="en-US" sz="1600" dirty="0">
                <a:solidFill>
                  <a:schemeClr val="tx1"/>
                </a:solidFill>
                <a:latin typeface="Tahoma" panose="020B0604030504040204" pitchFamily="34" charset="0"/>
                <a:cs typeface="Times New Roman" panose="02020603050405020304" pitchFamily="18" charset="0"/>
              </a:rPr>
              <a:t>Assuming a contact time T of 30 minutes, what free chlorine concentration is needed to meet the CT required above?</a:t>
            </a:r>
            <a:endParaRPr lang="en-US" altLang="en-US" sz="1400" dirty="0">
              <a:solidFill>
                <a:schemeClr val="tx1"/>
              </a:solidFill>
              <a:latin typeface="Tahoma" panose="020B0604030504040204" pitchFamily="34" charset="0"/>
            </a:endParaRPr>
          </a:p>
          <a:p>
            <a:pPr marL="342900" indent="-342900">
              <a:spcBef>
                <a:spcPct val="0"/>
              </a:spcBef>
              <a:buFont typeface="+mj-lt"/>
              <a:buAutoNum type="arabicPeriod"/>
            </a:pPr>
            <a:r>
              <a:rPr lang="en-US" altLang="en-US" sz="1600" dirty="0">
                <a:solidFill>
                  <a:schemeClr val="tx1"/>
                </a:solidFill>
                <a:latin typeface="Tahoma" panose="020B0604030504040204" pitchFamily="34" charset="0"/>
                <a:cs typeface="Times New Roman" panose="02020603050405020304" pitchFamily="18" charset="0"/>
              </a:rPr>
              <a:t>What does this tell you about meeting the CT requirements for viruses compared to meeting the CT requirements </a:t>
            </a:r>
            <a:r>
              <a:rPr lang="en-US" altLang="en-US" sz="1400" dirty="0">
                <a:solidFill>
                  <a:schemeClr val="tx1"/>
                </a:solidFill>
                <a:latin typeface="Tahoma" panose="020B0604030504040204" pitchFamily="34" charset="0"/>
                <a:cs typeface="Times New Roman" panose="02020603050405020304" pitchFamily="18" charset="0"/>
              </a:rPr>
              <a:t>for giardia?</a:t>
            </a:r>
            <a:endParaRPr lang="en-US" altLang="en-US" sz="2000" dirty="0">
              <a:solidFill>
                <a:schemeClr val="tx1"/>
              </a:solidFill>
              <a:latin typeface="Tahoma" panose="020B0604030504040204" pitchFamily="34" charset="0"/>
            </a:endParaRPr>
          </a:p>
        </p:txBody>
      </p:sp>
      <p:pic>
        <p:nvPicPr>
          <p:cNvPr id="6" name="Picture 4" descr="2 Minute Timer – 123Timer">
            <a:extLst>
              <a:ext uri="{FF2B5EF4-FFF2-40B4-BE49-F238E27FC236}">
                <a16:creationId xmlns:a16="http://schemas.microsoft.com/office/drawing/2014/main" id="{7186D73E-E120-4BF8-B0B3-88F059E04E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818" y="566951"/>
            <a:ext cx="1504950" cy="1504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9E47E2-2D0A-4E2E-89D6-08C006901E73}"/>
              </a:ext>
            </a:extLst>
          </p:cNvPr>
          <p:cNvGrpSpPr/>
          <p:nvPr/>
        </p:nvGrpSpPr>
        <p:grpSpPr>
          <a:xfrm>
            <a:off x="228600" y="594474"/>
            <a:ext cx="7467600" cy="3365932"/>
            <a:chOff x="457200" y="609600"/>
            <a:chExt cx="6553200" cy="2767013"/>
          </a:xfrm>
        </p:grpSpPr>
        <p:pic>
          <p:nvPicPr>
            <p:cNvPr id="54274" name="Picture 8">
              <a:extLst>
                <a:ext uri="{FF2B5EF4-FFF2-40B4-BE49-F238E27FC236}">
                  <a16:creationId xmlns:a16="http://schemas.microsoft.com/office/drawing/2014/main" id="{983E30CB-2847-4228-B795-B37AC912E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655320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Oval 9">
              <a:extLst>
                <a:ext uri="{FF2B5EF4-FFF2-40B4-BE49-F238E27FC236}">
                  <a16:creationId xmlns:a16="http://schemas.microsoft.com/office/drawing/2014/main" id="{EBD400FD-FA8C-402D-94F3-1E04CC1A8222}"/>
                </a:ext>
              </a:extLst>
            </p:cNvPr>
            <p:cNvSpPr>
              <a:spLocks noChangeArrowheads="1"/>
            </p:cNvSpPr>
            <p:nvPr/>
          </p:nvSpPr>
          <p:spPr bwMode="auto">
            <a:xfrm>
              <a:off x="5105400" y="1524000"/>
              <a:ext cx="381000" cy="304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endParaRPr lang="en-US" altLang="en-US" sz="1800">
                <a:solidFill>
                  <a:schemeClr val="tx1"/>
                </a:solidFill>
                <a:latin typeface="Tahoma" panose="020B0604030504040204" pitchFamily="34" charset="0"/>
              </a:endParaRPr>
            </a:p>
          </p:txBody>
        </p:sp>
        <p:sp>
          <p:nvSpPr>
            <p:cNvPr id="54276" name="Oval 10">
              <a:extLst>
                <a:ext uri="{FF2B5EF4-FFF2-40B4-BE49-F238E27FC236}">
                  <a16:creationId xmlns:a16="http://schemas.microsoft.com/office/drawing/2014/main" id="{6B895D80-26D3-4650-B885-782B76DF020C}"/>
                </a:ext>
              </a:extLst>
            </p:cNvPr>
            <p:cNvSpPr>
              <a:spLocks noChangeArrowheads="1"/>
            </p:cNvSpPr>
            <p:nvPr/>
          </p:nvSpPr>
          <p:spPr bwMode="auto">
            <a:xfrm>
              <a:off x="1066800" y="2133600"/>
              <a:ext cx="298450" cy="2984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endParaRPr lang="en-US" altLang="en-US" sz="1800">
                <a:solidFill>
                  <a:schemeClr val="tx1"/>
                </a:solidFill>
                <a:latin typeface="Tahoma" panose="020B0604030504040204" pitchFamily="34" charset="0"/>
              </a:endParaRPr>
            </a:p>
          </p:txBody>
        </p:sp>
        <p:sp>
          <p:nvSpPr>
            <p:cNvPr id="54277" name="Oval 11">
              <a:extLst>
                <a:ext uri="{FF2B5EF4-FFF2-40B4-BE49-F238E27FC236}">
                  <a16:creationId xmlns:a16="http://schemas.microsoft.com/office/drawing/2014/main" id="{C065AF2A-182C-41C2-9BB5-C68105A84B6C}"/>
                </a:ext>
              </a:extLst>
            </p:cNvPr>
            <p:cNvSpPr>
              <a:spLocks noChangeArrowheads="1"/>
            </p:cNvSpPr>
            <p:nvPr/>
          </p:nvSpPr>
          <p:spPr bwMode="auto">
            <a:xfrm>
              <a:off x="5181600" y="2133600"/>
              <a:ext cx="298450" cy="29845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endParaRPr lang="en-US" altLang="en-US" sz="1800">
                <a:solidFill>
                  <a:schemeClr val="tx1"/>
                </a:solidFill>
                <a:latin typeface="Tahoma" panose="020B0604030504040204" pitchFamily="34" charset="0"/>
              </a:endParaRPr>
            </a:p>
          </p:txBody>
        </p:sp>
      </p:grpSp>
      <p:sp>
        <p:nvSpPr>
          <p:cNvPr id="54278" name="Rectangle 12">
            <a:extLst>
              <a:ext uri="{FF2B5EF4-FFF2-40B4-BE49-F238E27FC236}">
                <a16:creationId xmlns:a16="http://schemas.microsoft.com/office/drawing/2014/main" id="{CD50B1EA-5DD3-42D1-B80B-08BC4A4BCF5D}"/>
              </a:ext>
            </a:extLst>
          </p:cNvPr>
          <p:cNvSpPr>
            <a:spLocks noChangeArrowheads="1"/>
          </p:cNvSpPr>
          <p:nvPr/>
        </p:nvSpPr>
        <p:spPr bwMode="auto">
          <a:xfrm>
            <a:off x="0" y="0"/>
            <a:ext cx="86868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600" b="1" i="1" dirty="0">
                <a:solidFill>
                  <a:srgbClr val="0070C0"/>
                </a:solidFill>
                <a:latin typeface="Tahoma" panose="020B0604030504040204" pitchFamily="34" charset="0"/>
                <a:cs typeface="Times New Roman" panose="02020603050405020304" pitchFamily="18" charset="0"/>
              </a:rPr>
              <a:t>Bonus</a:t>
            </a:r>
            <a:r>
              <a:rPr lang="en-US" altLang="en-US" sz="1200" dirty="0">
                <a:solidFill>
                  <a:srgbClr val="0070C0"/>
                </a:solidFill>
                <a:latin typeface="Tahoma" panose="020B0604030504040204" pitchFamily="34" charset="0"/>
                <a:cs typeface="Times New Roman" panose="02020603050405020304" pitchFamily="18" charset="0"/>
              </a:rPr>
              <a:t>:   </a:t>
            </a:r>
            <a:r>
              <a:rPr lang="en-US" altLang="en-US" sz="1200" dirty="0">
                <a:solidFill>
                  <a:schemeClr val="tx1"/>
                </a:solidFill>
                <a:latin typeface="Tahoma" panose="020B0604030504040204" pitchFamily="34" charset="0"/>
                <a:cs typeface="Times New Roman" panose="02020603050405020304" pitchFamily="18" charset="0"/>
              </a:rPr>
              <a:t>Use the data provided in the examples below to determine the CTs required for virus inactivation at the treatment plant for that day</a:t>
            </a:r>
            <a:endParaRPr lang="en-US" altLang="en-US" sz="1100" dirty="0">
              <a:solidFill>
                <a:schemeClr val="tx1"/>
              </a:solidFill>
              <a:latin typeface="Tahoma" panose="020B0604030504040204" pitchFamily="34" charset="0"/>
            </a:endParaRPr>
          </a:p>
          <a:p>
            <a:pPr>
              <a:spcBef>
                <a:spcPct val="0"/>
              </a:spcBef>
              <a:buFontTx/>
              <a:buNone/>
            </a:pPr>
            <a:endParaRPr lang="en-US" altLang="en-US" sz="1800" dirty="0">
              <a:solidFill>
                <a:schemeClr val="tx1"/>
              </a:solidFill>
              <a:latin typeface="Tahoma" panose="020B0604030504040204" pitchFamily="34" charset="0"/>
            </a:endParaRPr>
          </a:p>
        </p:txBody>
      </p:sp>
      <p:sp>
        <p:nvSpPr>
          <p:cNvPr id="54279" name="Rectangle 13">
            <a:extLst>
              <a:ext uri="{FF2B5EF4-FFF2-40B4-BE49-F238E27FC236}">
                <a16:creationId xmlns:a16="http://schemas.microsoft.com/office/drawing/2014/main" id="{E85AA506-A5B8-47EB-8D77-AE3DF8A2E980}"/>
              </a:ext>
            </a:extLst>
          </p:cNvPr>
          <p:cNvSpPr>
            <a:spLocks noChangeArrowheads="1"/>
          </p:cNvSpPr>
          <p:nvPr/>
        </p:nvSpPr>
        <p:spPr bwMode="auto">
          <a:xfrm>
            <a:off x="5105400" y="420310"/>
            <a:ext cx="3810000" cy="646113"/>
          </a:xfrm>
          <a:prstGeom prst="rect">
            <a:avLst/>
          </a:prstGeom>
          <a:solidFill>
            <a:schemeClr val="bg1"/>
          </a:solidFill>
          <a:ln>
            <a:solidFill>
              <a:srgbClr val="FF0000"/>
            </a:solidFill>
          </a:ln>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200" dirty="0">
                <a:solidFill>
                  <a:schemeClr val="tx1"/>
                </a:solidFill>
                <a:latin typeface="Tahoma" panose="020B0604030504040204" pitchFamily="34" charset="0"/>
                <a:cs typeface="Times New Roman" panose="02020603050405020304" pitchFamily="18" charset="0"/>
              </a:rPr>
              <a:t>CT parameters measured at the 1</a:t>
            </a:r>
            <a:r>
              <a:rPr lang="en-US" altLang="en-US" sz="1200" baseline="30000" dirty="0">
                <a:solidFill>
                  <a:schemeClr val="tx1"/>
                </a:solidFill>
                <a:latin typeface="Tahoma" panose="020B0604030504040204" pitchFamily="34" charset="0"/>
                <a:cs typeface="Times New Roman" panose="02020603050405020304" pitchFamily="18" charset="0"/>
              </a:rPr>
              <a:t>st</a:t>
            </a:r>
            <a:r>
              <a:rPr lang="en-US" altLang="en-US" sz="1200" dirty="0">
                <a:solidFill>
                  <a:schemeClr val="tx1"/>
                </a:solidFill>
                <a:latin typeface="Tahoma" panose="020B0604030504040204" pitchFamily="34" charset="0"/>
                <a:cs typeface="Times New Roman" panose="02020603050405020304" pitchFamily="18" charset="0"/>
              </a:rPr>
              <a:t> user as follows:</a:t>
            </a:r>
            <a:endParaRPr lang="en-US" altLang="en-US" sz="1100" dirty="0">
              <a:solidFill>
                <a:schemeClr val="tx1"/>
              </a:solidFill>
              <a:latin typeface="Tahoma" panose="020B0604030504040204" pitchFamily="34" charset="0"/>
            </a:endParaRPr>
          </a:p>
          <a:p>
            <a:pPr>
              <a:spcBef>
                <a:spcPct val="0"/>
              </a:spcBef>
            </a:pPr>
            <a:r>
              <a:rPr lang="en-US" altLang="en-US" sz="1200" dirty="0">
                <a:solidFill>
                  <a:schemeClr val="tx1"/>
                </a:solidFill>
                <a:latin typeface="Tahoma" panose="020B0604030504040204" pitchFamily="34" charset="0"/>
                <a:cs typeface="Times New Roman" panose="02020603050405020304" pitchFamily="18" charset="0"/>
              </a:rPr>
              <a:t>Temperature:	10° C</a:t>
            </a:r>
            <a:endParaRPr lang="en-US" altLang="en-US" sz="1100" dirty="0">
              <a:solidFill>
                <a:schemeClr val="tx1"/>
              </a:solidFill>
              <a:latin typeface="Tahoma" panose="020B0604030504040204" pitchFamily="34" charset="0"/>
            </a:endParaRPr>
          </a:p>
          <a:p>
            <a:pPr>
              <a:spcBef>
                <a:spcPct val="0"/>
              </a:spcBef>
            </a:pPr>
            <a:r>
              <a:rPr lang="en-US" altLang="en-US" sz="1200" dirty="0">
                <a:solidFill>
                  <a:schemeClr val="tx1"/>
                </a:solidFill>
                <a:latin typeface="Tahoma" panose="020B0604030504040204" pitchFamily="34" charset="0"/>
                <a:cs typeface="Times New Roman" panose="02020603050405020304" pitchFamily="18" charset="0"/>
              </a:rPr>
              <a:t>pH:	7.0</a:t>
            </a:r>
            <a:endParaRPr lang="en-US" altLang="en-US" sz="1800" dirty="0">
              <a:solidFill>
                <a:schemeClr val="tx1"/>
              </a:solidFill>
              <a:latin typeface="Tahoma" panose="020B0604030504040204" pitchFamily="34" charset="0"/>
            </a:endParaRPr>
          </a:p>
        </p:txBody>
      </p:sp>
      <p:sp>
        <p:nvSpPr>
          <p:cNvPr id="54280" name="Rectangle 14">
            <a:extLst>
              <a:ext uri="{FF2B5EF4-FFF2-40B4-BE49-F238E27FC236}">
                <a16:creationId xmlns:a16="http://schemas.microsoft.com/office/drawing/2014/main" id="{8B549E75-FD00-4FD1-B92C-8C91C4D27D36}"/>
              </a:ext>
            </a:extLst>
          </p:cNvPr>
          <p:cNvSpPr>
            <a:spLocks noChangeArrowheads="1"/>
          </p:cNvSpPr>
          <p:nvPr/>
        </p:nvSpPr>
        <p:spPr bwMode="auto">
          <a:xfrm>
            <a:off x="228600" y="3960406"/>
            <a:ext cx="8686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marL="228600" indent="-228600">
              <a:spcBef>
                <a:spcPct val="0"/>
              </a:spcBef>
              <a:buFont typeface="+mj-lt"/>
              <a:buAutoNum type="arabicPeriod"/>
            </a:pPr>
            <a:r>
              <a:rPr lang="en-US" altLang="en-US" sz="1400" dirty="0">
                <a:solidFill>
                  <a:schemeClr val="tx1"/>
                </a:solidFill>
                <a:latin typeface="Tahoma" panose="020B0604030504040204" pitchFamily="34" charset="0"/>
                <a:cs typeface="Times New Roman" panose="02020603050405020304" pitchFamily="18" charset="0"/>
              </a:rPr>
              <a:t>What log inactivation is required for viruses in surface water?  </a:t>
            </a:r>
            <a:r>
              <a:rPr lang="en-US" altLang="en-US" sz="1800" b="1" u="sng" dirty="0">
                <a:solidFill>
                  <a:srgbClr val="FF0000"/>
                </a:solidFill>
                <a:latin typeface="Tahoma" panose="020B0604030504040204" pitchFamily="34" charset="0"/>
                <a:cs typeface="Times New Roman" panose="02020603050405020304" pitchFamily="18" charset="0"/>
              </a:rPr>
              <a:t>4.0-log</a:t>
            </a:r>
            <a:endParaRPr lang="en-US" altLang="en-US" sz="1200" dirty="0">
              <a:solidFill>
                <a:schemeClr val="tx1"/>
              </a:solidFill>
              <a:latin typeface="Tahoma" panose="020B0604030504040204" pitchFamily="34" charset="0"/>
            </a:endParaRPr>
          </a:p>
          <a:p>
            <a:pPr marL="228600" indent="-228600">
              <a:spcBef>
                <a:spcPct val="0"/>
              </a:spcBef>
              <a:buFont typeface="+mj-lt"/>
              <a:buAutoNum type="arabicPeriod"/>
            </a:pPr>
            <a:r>
              <a:rPr lang="en-US" altLang="en-US" sz="1400" dirty="0">
                <a:solidFill>
                  <a:schemeClr val="tx1"/>
                </a:solidFill>
                <a:latin typeface="Tahoma" panose="020B0604030504040204" pitchFamily="34" charset="0"/>
                <a:cs typeface="Times New Roman" panose="02020603050405020304" pitchFamily="18" charset="0"/>
              </a:rPr>
              <a:t>What are the CTs required for viruses that day?  </a:t>
            </a:r>
            <a:r>
              <a:rPr lang="en-US" altLang="en-US" sz="1800" b="1" u="sng" dirty="0">
                <a:solidFill>
                  <a:srgbClr val="FF0000"/>
                </a:solidFill>
                <a:latin typeface="Tahoma" panose="020B0604030504040204" pitchFamily="34" charset="0"/>
                <a:cs typeface="Times New Roman" panose="02020603050405020304" pitchFamily="18" charset="0"/>
              </a:rPr>
              <a:t>6</a:t>
            </a:r>
            <a:endParaRPr lang="en-US" altLang="en-US" sz="1200" dirty="0">
              <a:solidFill>
                <a:schemeClr val="tx1"/>
              </a:solidFill>
              <a:latin typeface="Tahoma" panose="020B0604030504040204" pitchFamily="34" charset="0"/>
            </a:endParaRPr>
          </a:p>
          <a:p>
            <a:pPr marL="228600" indent="-228600">
              <a:spcBef>
                <a:spcPct val="0"/>
              </a:spcBef>
              <a:buFont typeface="+mj-lt"/>
              <a:buAutoNum type="arabicPeriod"/>
            </a:pPr>
            <a:r>
              <a:rPr lang="en-US" altLang="en-US" sz="1400" dirty="0">
                <a:solidFill>
                  <a:schemeClr val="tx1"/>
                </a:solidFill>
                <a:latin typeface="Tahoma" panose="020B0604030504040204" pitchFamily="34" charset="0"/>
                <a:cs typeface="Times New Roman" panose="02020603050405020304" pitchFamily="18" charset="0"/>
              </a:rPr>
              <a:t>Assuming a contact time T of 30 minutes, what free chlorine concentration is needed to meet the CT required above?  </a:t>
            </a:r>
            <a:r>
              <a:rPr lang="en-US" altLang="en-US" sz="1800" b="1" u="sng" dirty="0">
                <a:solidFill>
                  <a:srgbClr val="FF0000"/>
                </a:solidFill>
                <a:latin typeface="Tahoma" panose="020B0604030504040204" pitchFamily="34" charset="0"/>
                <a:cs typeface="Times New Roman" panose="02020603050405020304" pitchFamily="18" charset="0"/>
              </a:rPr>
              <a:t>0.2 ppm</a:t>
            </a:r>
            <a:endParaRPr lang="en-US" altLang="en-US" sz="1200" dirty="0">
              <a:solidFill>
                <a:schemeClr val="tx1"/>
              </a:solidFill>
              <a:latin typeface="Tahoma" panose="020B0604030504040204" pitchFamily="34" charset="0"/>
            </a:endParaRPr>
          </a:p>
          <a:p>
            <a:pPr marL="228600" indent="-228600">
              <a:spcBef>
                <a:spcPct val="0"/>
              </a:spcBef>
              <a:buFont typeface="+mj-lt"/>
              <a:buAutoNum type="arabicPeriod"/>
            </a:pPr>
            <a:r>
              <a:rPr lang="en-US" altLang="en-US" sz="1400" dirty="0">
                <a:solidFill>
                  <a:schemeClr val="tx1"/>
                </a:solidFill>
                <a:latin typeface="Tahoma" panose="020B0604030504040204" pitchFamily="34" charset="0"/>
                <a:cs typeface="Times New Roman" panose="02020603050405020304" pitchFamily="18" charset="0"/>
              </a:rPr>
              <a:t>What does this tell you about meeting the CT requirements for viruses compared to meeting the CT requirements for giardia?	</a:t>
            </a:r>
            <a:r>
              <a:rPr lang="en-US" altLang="en-US" sz="1800" b="1" u="sng" dirty="0">
                <a:solidFill>
                  <a:srgbClr val="FF0000"/>
                </a:solidFill>
                <a:latin typeface="Tahoma" panose="020B0604030504040204" pitchFamily="34" charset="0"/>
                <a:cs typeface="Times New Roman" panose="02020603050405020304" pitchFamily="18" charset="0"/>
              </a:rPr>
              <a:t>If you meet CT requirements for giardia, then you automatically meet them for viruses (i.e. it takes more CTs to inactivate Giardia than it does for viruses)</a:t>
            </a:r>
            <a:endParaRPr lang="en-US" altLang="en-US" sz="2000" dirty="0">
              <a:solidFill>
                <a:schemeClr val="tx1"/>
              </a:solidFill>
              <a:latin typeface="Tahoma" panose="020B0604030504040204"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089478E-7DA6-48D3-ACF8-48725E1AAADE}"/>
              </a:ext>
            </a:extLst>
          </p:cNvPr>
          <p:cNvSpPr>
            <a:spLocks noGrp="1" noChangeArrowheads="1"/>
          </p:cNvSpPr>
          <p:nvPr>
            <p:ph type="title"/>
          </p:nvPr>
        </p:nvSpPr>
        <p:spPr/>
        <p:txBody>
          <a:bodyPr/>
          <a:lstStyle/>
          <a:p>
            <a:pPr eaLnBrk="1" hangingPunct="1"/>
            <a:r>
              <a:rPr lang="en-US" altLang="en-US" sz="4000" dirty="0"/>
              <a:t>Filling out the monthly surface water quality report form</a:t>
            </a:r>
          </a:p>
        </p:txBody>
      </p:sp>
      <p:pic>
        <p:nvPicPr>
          <p:cNvPr id="55299" name="Picture 4">
            <a:extLst>
              <a:ext uri="{FF2B5EF4-FFF2-40B4-BE49-F238E27FC236}">
                <a16:creationId xmlns:a16="http://schemas.microsoft.com/office/drawing/2014/main" id="{21071F5A-6D4D-4C5F-99E4-062EC8CAB1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Box 3">
            <a:extLst>
              <a:ext uri="{FF2B5EF4-FFF2-40B4-BE49-F238E27FC236}">
                <a16:creationId xmlns:a16="http://schemas.microsoft.com/office/drawing/2014/main" id="{E36BB707-49D7-499E-85E8-7A3082219A25}"/>
              </a:ext>
            </a:extLst>
          </p:cNvPr>
          <p:cNvSpPr txBox="1">
            <a:spLocks noChangeArrowheads="1"/>
          </p:cNvSpPr>
          <p:nvPr/>
        </p:nvSpPr>
        <p:spPr bwMode="auto">
          <a:xfrm>
            <a:off x="1143000" y="4572000"/>
            <a:ext cx="7651750" cy="1477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So here’s our reporting form (available for download on our website…)</a:t>
            </a:r>
          </a:p>
          <a:p>
            <a:pPr eaLnBrk="1" hangingPunct="1">
              <a:spcBef>
                <a:spcPct val="0"/>
              </a:spcBef>
              <a:buFontTx/>
              <a:buNone/>
            </a:pPr>
            <a:r>
              <a:rPr lang="en-US" altLang="en-US" sz="1800">
                <a:solidFill>
                  <a:schemeClr val="tx1"/>
                </a:solidFill>
                <a:latin typeface="Tahoma" panose="020B0604030504040204" pitchFamily="34" charset="0"/>
              </a:rPr>
              <a:t>Every day you must calculate the CTs required using the tables and record it on this form.  </a:t>
            </a:r>
          </a:p>
          <a:p>
            <a:pPr eaLnBrk="1" hangingPunct="1">
              <a:spcBef>
                <a:spcPct val="0"/>
              </a:spcBef>
              <a:buFontTx/>
              <a:buNone/>
            </a:pPr>
            <a:r>
              <a:rPr lang="en-US" altLang="en-US" sz="1800">
                <a:solidFill>
                  <a:schemeClr val="tx1"/>
                </a:solidFill>
                <a:latin typeface="Tahoma" panose="020B0604030504040204" pitchFamily="34" charset="0"/>
              </a:rPr>
              <a:t>So let’s enter our data from the example into the form starting w/ temp…</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CD9EC0-F16D-4FC8-B028-3B70825FF21D}"/>
              </a:ext>
            </a:extLst>
          </p:cNvPr>
          <p:cNvSpPr>
            <a:spLocks noChangeArrowheads="1"/>
          </p:cNvSpPr>
          <p:nvPr/>
        </p:nvSpPr>
        <p:spPr bwMode="auto">
          <a:xfrm>
            <a:off x="457200" y="1540060"/>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ts val="0"/>
              </a:spcBef>
              <a:spcAft>
                <a:spcPts val="0"/>
              </a:spcAft>
              <a:buNone/>
            </a:pPr>
            <a:r>
              <a:rPr lang="en-US" altLang="en-US" sz="2400" dirty="0"/>
              <a:t>Picking up where we left off when determining required CT, these same parameters will be used to fill out the monthly surface water quality form.</a:t>
            </a:r>
          </a:p>
          <a:p>
            <a:pPr>
              <a:spcBef>
                <a:spcPts val="0"/>
              </a:spcBef>
              <a:spcAft>
                <a:spcPts val="0"/>
              </a:spcAft>
              <a:buNone/>
            </a:pPr>
            <a:r>
              <a:rPr lang="en-US" altLang="en-US" sz="2400" dirty="0">
                <a:solidFill>
                  <a:srgbClr val="FF0000"/>
                </a:solidFill>
              </a:rPr>
              <a:t>- temp of 12</a:t>
            </a:r>
            <a:r>
              <a:rPr lang="en-US" altLang="en-US" sz="2400" dirty="0">
                <a:solidFill>
                  <a:srgbClr val="FF0000"/>
                </a:solidFill>
                <a:cs typeface="Arial" panose="020B0604020202020204" pitchFamily="34" charset="0"/>
              </a:rPr>
              <a:t>°C, </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pH of 6.8, </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free chlorine residual of 0.6</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CT</a:t>
            </a:r>
            <a:r>
              <a:rPr lang="en-US" altLang="en-US" sz="2400" baseline="-25000" dirty="0">
                <a:solidFill>
                  <a:srgbClr val="FF0000"/>
                </a:solidFill>
                <a:cs typeface="Arial" panose="020B0604020202020204" pitchFamily="34" charset="0"/>
              </a:rPr>
              <a:t>required</a:t>
            </a:r>
            <a:r>
              <a:rPr lang="en-US" altLang="en-US" sz="2400" dirty="0">
                <a:solidFill>
                  <a:srgbClr val="FF0000"/>
                </a:solidFill>
                <a:cs typeface="Arial" panose="020B0604020202020204" pitchFamily="34" charset="0"/>
              </a:rPr>
              <a:t> = 36</a:t>
            </a:r>
            <a:br>
              <a:rPr lang="en-US" altLang="en-US" sz="2400" dirty="0">
                <a:solidFill>
                  <a:srgbClr val="FF0000"/>
                </a:solidFill>
                <a:cs typeface="Arial" panose="020B0604020202020204" pitchFamily="34" charset="0"/>
              </a:rPr>
            </a:br>
            <a:br>
              <a:rPr lang="en-US" altLang="en-US" sz="2400" dirty="0">
                <a:cs typeface="Arial" panose="020B0604020202020204" pitchFamily="34" charset="0"/>
              </a:rPr>
            </a:br>
            <a:endParaRPr lang="en-US" altLang="en-US" sz="2400" dirty="0">
              <a:cs typeface="Arial" panose="020B0604020202020204" pitchFamily="34" charset="0"/>
            </a:endParaRPr>
          </a:p>
          <a:p>
            <a:pPr>
              <a:spcBef>
                <a:spcPts val="0"/>
              </a:spcBef>
              <a:spcAft>
                <a:spcPts val="0"/>
              </a:spcAft>
              <a:buNone/>
            </a:pPr>
            <a:endParaRPr lang="en-US" altLang="en-US" sz="2400" dirty="0">
              <a:solidFill>
                <a:srgbClr val="0070C0"/>
              </a:solidFill>
            </a:endParaRPr>
          </a:p>
          <a:p>
            <a:pPr>
              <a:spcBef>
                <a:spcPts val="0"/>
              </a:spcBef>
              <a:spcAft>
                <a:spcPts val="0"/>
              </a:spcAft>
              <a:buNone/>
            </a:pPr>
            <a:endParaRPr lang="en-US" altLang="en-US" sz="2400" dirty="0">
              <a:solidFill>
                <a:srgbClr val="0070C0"/>
              </a:solidFill>
            </a:endParaRPr>
          </a:p>
          <a:p>
            <a:pPr>
              <a:spcBef>
                <a:spcPts val="0"/>
              </a:spcBef>
              <a:spcAft>
                <a:spcPts val="0"/>
              </a:spcAft>
              <a:buNone/>
            </a:pPr>
            <a:endParaRPr lang="en-US" altLang="en-US" sz="2400" dirty="0">
              <a:solidFill>
                <a:srgbClr val="0070C0"/>
              </a:solidFill>
            </a:endParaRPr>
          </a:p>
          <a:p>
            <a:pPr>
              <a:spcBef>
                <a:spcPts val="0"/>
              </a:spcBef>
              <a:spcAft>
                <a:spcPts val="0"/>
              </a:spcAft>
              <a:buNone/>
            </a:pPr>
            <a:endParaRPr lang="en-US" altLang="en-US" sz="2400" dirty="0">
              <a:solidFill>
                <a:srgbClr val="0070C0"/>
              </a:solidFill>
            </a:endParaRPr>
          </a:p>
        </p:txBody>
      </p:sp>
      <p:sp>
        <p:nvSpPr>
          <p:cNvPr id="2" name="Title 1">
            <a:extLst>
              <a:ext uri="{FF2B5EF4-FFF2-40B4-BE49-F238E27FC236}">
                <a16:creationId xmlns:a16="http://schemas.microsoft.com/office/drawing/2014/main" id="{F7590C57-28F7-47E4-A382-13D2CE20FECD}"/>
              </a:ext>
            </a:extLst>
          </p:cNvPr>
          <p:cNvSpPr>
            <a:spLocks noGrp="1"/>
          </p:cNvSpPr>
          <p:nvPr>
            <p:ph type="title"/>
          </p:nvPr>
        </p:nvSpPr>
        <p:spPr/>
        <p:txBody>
          <a:bodyPr/>
          <a:lstStyle/>
          <a:p>
            <a:r>
              <a:rPr lang="en-US" altLang="en-US" dirty="0"/>
              <a:t>Filling out the monthly surface water quality report form</a:t>
            </a:r>
            <a:endParaRPr lang="en-US" dirty="0"/>
          </a:p>
        </p:txBody>
      </p:sp>
    </p:spTree>
    <p:extLst>
      <p:ext uri="{BB962C8B-B14F-4D97-AF65-F5344CB8AC3E}">
        <p14:creationId xmlns:p14="http://schemas.microsoft.com/office/powerpoint/2010/main" val="23949190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DCD9EC0-F16D-4FC8-B028-3B70825FF21D}"/>
              </a:ext>
            </a:extLst>
          </p:cNvPr>
          <p:cNvSpPr>
            <a:spLocks noChangeArrowheads="1"/>
          </p:cNvSpPr>
          <p:nvPr/>
        </p:nvSpPr>
        <p:spPr bwMode="auto">
          <a:xfrm>
            <a:off x="457200" y="1540060"/>
            <a:ext cx="8077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ts val="0"/>
              </a:spcBef>
              <a:spcAft>
                <a:spcPts val="0"/>
              </a:spcAft>
              <a:buNone/>
            </a:pPr>
            <a:r>
              <a:rPr lang="en-US" altLang="en-US" sz="2400" dirty="0"/>
              <a:t>Picking up where we left off when determining required CT, these same parameters will be used to fill out the monthly surface water quality form.</a:t>
            </a:r>
          </a:p>
          <a:p>
            <a:pPr>
              <a:spcBef>
                <a:spcPts val="0"/>
              </a:spcBef>
              <a:spcAft>
                <a:spcPts val="0"/>
              </a:spcAft>
              <a:buNone/>
            </a:pPr>
            <a:r>
              <a:rPr lang="en-US" altLang="en-US" sz="2400" dirty="0">
                <a:solidFill>
                  <a:srgbClr val="FF0000"/>
                </a:solidFill>
              </a:rPr>
              <a:t>- temp of 12</a:t>
            </a:r>
            <a:r>
              <a:rPr lang="en-US" altLang="en-US" sz="2400" dirty="0">
                <a:solidFill>
                  <a:srgbClr val="FF0000"/>
                </a:solidFill>
                <a:cs typeface="Arial" panose="020B0604020202020204" pitchFamily="34" charset="0"/>
              </a:rPr>
              <a:t>°C, </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pH of 6.8, </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free chlorine residual of 0.6</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CT</a:t>
            </a:r>
            <a:r>
              <a:rPr lang="en-US" altLang="en-US" sz="2400" baseline="-25000" dirty="0">
                <a:solidFill>
                  <a:srgbClr val="FF0000"/>
                </a:solidFill>
                <a:cs typeface="Arial" panose="020B0604020202020204" pitchFamily="34" charset="0"/>
              </a:rPr>
              <a:t>required</a:t>
            </a:r>
            <a:r>
              <a:rPr lang="en-US" altLang="en-US" sz="2400" dirty="0">
                <a:solidFill>
                  <a:srgbClr val="FF0000"/>
                </a:solidFill>
                <a:cs typeface="Arial" panose="020B0604020202020204" pitchFamily="34" charset="0"/>
              </a:rPr>
              <a:t> = 36</a:t>
            </a:r>
            <a:br>
              <a:rPr lang="en-US" altLang="en-US" sz="2400" dirty="0">
                <a:solidFill>
                  <a:srgbClr val="FF0000"/>
                </a:solidFill>
                <a:cs typeface="Arial" panose="020B0604020202020204" pitchFamily="34" charset="0"/>
              </a:rPr>
            </a:br>
            <a:br>
              <a:rPr lang="en-US" altLang="en-US" sz="2400" dirty="0">
                <a:cs typeface="Arial" panose="020B0604020202020204" pitchFamily="34" charset="0"/>
              </a:rPr>
            </a:br>
            <a:r>
              <a:rPr lang="en-US" altLang="en-US" sz="2400" dirty="0">
                <a:cs typeface="Arial" panose="020B0604020202020204" pitchFamily="34" charset="0"/>
              </a:rPr>
              <a:t>Yet to be determined is...</a:t>
            </a:r>
            <a:br>
              <a:rPr lang="en-US" altLang="en-US" sz="2400" dirty="0">
                <a:cs typeface="Arial" panose="020B0604020202020204" pitchFamily="34" charset="0"/>
              </a:rPr>
            </a:br>
            <a:r>
              <a:rPr lang="en-US" altLang="en-US" sz="2400" dirty="0">
                <a:solidFill>
                  <a:srgbClr val="FF0000"/>
                </a:solidFill>
                <a:cs typeface="Arial" panose="020B0604020202020204" pitchFamily="34" charset="0"/>
              </a:rPr>
              <a:t>- CT</a:t>
            </a:r>
            <a:r>
              <a:rPr lang="en-US" altLang="en-US" sz="2400" baseline="-25000" dirty="0">
                <a:solidFill>
                  <a:srgbClr val="FF0000"/>
                </a:solidFill>
                <a:cs typeface="Arial" panose="020B0604020202020204" pitchFamily="34" charset="0"/>
              </a:rPr>
              <a:t>actual</a:t>
            </a:r>
            <a:r>
              <a:rPr lang="en-US" altLang="en-US" sz="2400" dirty="0">
                <a:solidFill>
                  <a:srgbClr val="FF0000"/>
                </a:solidFill>
                <a:cs typeface="Arial" panose="020B0604020202020204" pitchFamily="34" charset="0"/>
              </a:rPr>
              <a:t>  = contact time x chlorine residual</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Contact time</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Peak hour demand flow</a:t>
            </a:r>
            <a:br>
              <a:rPr lang="en-US" altLang="en-US" sz="2400" dirty="0">
                <a:solidFill>
                  <a:srgbClr val="FF0000"/>
                </a:solidFill>
                <a:cs typeface="Arial" panose="020B0604020202020204" pitchFamily="34" charset="0"/>
              </a:rPr>
            </a:br>
            <a:r>
              <a:rPr lang="en-US" altLang="en-US" sz="2400" dirty="0">
                <a:solidFill>
                  <a:srgbClr val="FF0000"/>
                </a:solidFill>
                <a:cs typeface="Arial" panose="020B0604020202020204" pitchFamily="34" charset="0"/>
              </a:rPr>
              <a:t>- Turbidity data</a:t>
            </a:r>
            <a:endParaRPr lang="en-US" altLang="en-US" sz="2400" dirty="0">
              <a:solidFill>
                <a:srgbClr val="FF0000"/>
              </a:solidFill>
            </a:endParaRPr>
          </a:p>
        </p:txBody>
      </p:sp>
      <p:sp>
        <p:nvSpPr>
          <p:cNvPr id="2" name="Title 1">
            <a:extLst>
              <a:ext uri="{FF2B5EF4-FFF2-40B4-BE49-F238E27FC236}">
                <a16:creationId xmlns:a16="http://schemas.microsoft.com/office/drawing/2014/main" id="{F7590C57-28F7-47E4-A382-13D2CE20FECD}"/>
              </a:ext>
            </a:extLst>
          </p:cNvPr>
          <p:cNvSpPr>
            <a:spLocks noGrp="1"/>
          </p:cNvSpPr>
          <p:nvPr>
            <p:ph type="title"/>
          </p:nvPr>
        </p:nvSpPr>
        <p:spPr/>
        <p:txBody>
          <a:bodyPr/>
          <a:lstStyle/>
          <a:p>
            <a:r>
              <a:rPr lang="en-US" altLang="en-US" dirty="0"/>
              <a:t>Filling out the monthly surface water quality report form</a:t>
            </a:r>
            <a:endParaRPr lang="en-US" dirty="0"/>
          </a:p>
        </p:txBody>
      </p:sp>
    </p:spTree>
    <p:extLst>
      <p:ext uri="{BB962C8B-B14F-4D97-AF65-F5344CB8AC3E}">
        <p14:creationId xmlns:p14="http://schemas.microsoft.com/office/powerpoint/2010/main" val="2996530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54424F25-3DAE-4F1D-BCA1-61FD68011CE2}"/>
              </a:ext>
            </a:extLst>
          </p:cNvPr>
          <p:cNvSpPr>
            <a:spLocks noGrp="1" noChangeArrowheads="1"/>
          </p:cNvSpPr>
          <p:nvPr>
            <p:ph type="title"/>
          </p:nvPr>
        </p:nvSpPr>
        <p:spPr/>
        <p:txBody>
          <a:bodyPr>
            <a:noAutofit/>
          </a:bodyPr>
          <a:lstStyle/>
          <a:p>
            <a:pPr eaLnBrk="1" hangingPunct="1">
              <a:defRPr/>
            </a:pPr>
            <a:r>
              <a:rPr lang="en-US" sz="2800" dirty="0"/>
              <a:t>Part 1 – Review</a:t>
            </a:r>
            <a:br>
              <a:rPr lang="en-US" sz="2800" dirty="0"/>
            </a:br>
            <a:r>
              <a:rPr lang="en-US" sz="2800" dirty="0"/>
              <a:t>Disinfection Requirements for Surface Water</a:t>
            </a:r>
          </a:p>
        </p:txBody>
      </p:sp>
      <p:sp>
        <p:nvSpPr>
          <p:cNvPr id="62467" name="Rectangle 3">
            <a:extLst>
              <a:ext uri="{FF2B5EF4-FFF2-40B4-BE49-F238E27FC236}">
                <a16:creationId xmlns:a16="http://schemas.microsoft.com/office/drawing/2014/main" id="{D18C201C-9033-458B-A647-8261F66BE385}"/>
              </a:ext>
            </a:extLst>
          </p:cNvPr>
          <p:cNvSpPr>
            <a:spLocks noGrp="1" noChangeArrowheads="1"/>
          </p:cNvSpPr>
          <p:nvPr>
            <p:ph idx="1"/>
          </p:nvPr>
        </p:nvSpPr>
        <p:spPr/>
        <p:txBody>
          <a:bodyPr/>
          <a:lstStyle/>
          <a:p>
            <a:pPr eaLnBrk="1" hangingPunct="1"/>
            <a:r>
              <a:rPr lang="en-US" altLang="en-US"/>
              <a:t>Surface Water Treatment Rule (SWTR) requires 3-log reduction of </a:t>
            </a:r>
            <a:r>
              <a:rPr lang="en-US" altLang="en-US" i="1"/>
              <a:t>Giardia</a:t>
            </a:r>
            <a:r>
              <a:rPr lang="en-US" altLang="en-US"/>
              <a:t> using a combination of </a:t>
            </a:r>
            <a:r>
              <a:rPr lang="en-US" altLang="en-US" b="1"/>
              <a:t>disinfection</a:t>
            </a:r>
            <a:r>
              <a:rPr lang="en-US" altLang="en-US"/>
              <a:t> and </a:t>
            </a:r>
            <a:r>
              <a:rPr lang="en-US" altLang="en-US" b="1"/>
              <a:t>filtration</a:t>
            </a:r>
          </a:p>
          <a:p>
            <a:pPr eaLnBrk="1" hangingPunct="1"/>
            <a:r>
              <a:rPr lang="en-US" altLang="en-US"/>
              <a:t>2.0 to 2.5-log removal is achieved through </a:t>
            </a:r>
            <a:r>
              <a:rPr lang="en-US" altLang="en-US" b="1"/>
              <a:t>filtration</a:t>
            </a:r>
            <a:endParaRPr lang="en-US" altLang="en-US"/>
          </a:p>
          <a:p>
            <a:pPr eaLnBrk="1" hangingPunct="1"/>
            <a:r>
              <a:rPr lang="en-US" altLang="en-US"/>
              <a:t>0.5 to 1.0-log inactivation is achieved through </a:t>
            </a:r>
            <a:r>
              <a:rPr lang="en-US" altLang="en-US" b="1"/>
              <a:t>disinfection</a:t>
            </a:r>
          </a:p>
          <a:p>
            <a:pPr eaLnBrk="1" hangingPunct="1"/>
            <a:r>
              <a:rPr lang="en-US" altLang="en-US"/>
              <a:t>Determines which column of EPA tables used to calculate CTs (0.5 or 1.0-log)</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a:extLst>
              <a:ext uri="{FF2B5EF4-FFF2-40B4-BE49-F238E27FC236}">
                <a16:creationId xmlns:a16="http://schemas.microsoft.com/office/drawing/2014/main" id="{F80357A1-4B52-46C6-87A5-068D845360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Rectangle 4">
            <a:extLst>
              <a:ext uri="{FF2B5EF4-FFF2-40B4-BE49-F238E27FC236}">
                <a16:creationId xmlns:a16="http://schemas.microsoft.com/office/drawing/2014/main" id="{8F51F2E0-74E8-4ACF-9C58-6E5CCBDAC046}"/>
              </a:ext>
            </a:extLst>
          </p:cNvPr>
          <p:cNvSpPr>
            <a:spLocks noChangeArrowheads="1"/>
          </p:cNvSpPr>
          <p:nvPr/>
        </p:nvSpPr>
        <p:spPr bwMode="auto">
          <a:xfrm>
            <a:off x="4038600" y="1295400"/>
            <a:ext cx="685800" cy="1143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57348" name="Text Box 4">
            <a:extLst>
              <a:ext uri="{FF2B5EF4-FFF2-40B4-BE49-F238E27FC236}">
                <a16:creationId xmlns:a16="http://schemas.microsoft.com/office/drawing/2014/main" id="{9AEBF0BB-C443-492D-9E29-8D26462D3A08}"/>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57349" name="TextBox 4">
            <a:extLst>
              <a:ext uri="{FF2B5EF4-FFF2-40B4-BE49-F238E27FC236}">
                <a16:creationId xmlns:a16="http://schemas.microsoft.com/office/drawing/2014/main" id="{F46558A3-70C2-4A5B-8448-A3CC4E40147A}"/>
              </a:ext>
            </a:extLst>
          </p:cNvPr>
          <p:cNvSpPr txBox="1">
            <a:spLocks noChangeArrowheads="1"/>
          </p:cNvSpPr>
          <p:nvPr/>
        </p:nvSpPr>
        <p:spPr bwMode="auto">
          <a:xfrm>
            <a:off x="1828800" y="2819400"/>
            <a:ext cx="3070225"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Here’s where we enter temp</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a:extLst>
              <a:ext uri="{FF2B5EF4-FFF2-40B4-BE49-F238E27FC236}">
                <a16:creationId xmlns:a16="http://schemas.microsoft.com/office/drawing/2014/main" id="{CDBF1F77-945D-4603-AAFF-10122769BB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4">
            <a:extLst>
              <a:ext uri="{FF2B5EF4-FFF2-40B4-BE49-F238E27FC236}">
                <a16:creationId xmlns:a16="http://schemas.microsoft.com/office/drawing/2014/main" id="{6A5B7827-43AC-4F9C-88E6-FAF14DA5B1CE}"/>
              </a:ext>
            </a:extLst>
          </p:cNvPr>
          <p:cNvSpPr>
            <a:spLocks noChangeArrowheads="1"/>
          </p:cNvSpPr>
          <p:nvPr/>
        </p:nvSpPr>
        <p:spPr bwMode="auto">
          <a:xfrm>
            <a:off x="4724400" y="1295400"/>
            <a:ext cx="609600" cy="1143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59396" name="Text Box 4">
            <a:extLst>
              <a:ext uri="{FF2B5EF4-FFF2-40B4-BE49-F238E27FC236}">
                <a16:creationId xmlns:a16="http://schemas.microsoft.com/office/drawing/2014/main" id="{60E61E60-6B1A-4D77-B254-60C91F45DF01}"/>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59397" name="Text Box 4">
            <a:extLst>
              <a:ext uri="{FF2B5EF4-FFF2-40B4-BE49-F238E27FC236}">
                <a16:creationId xmlns:a16="http://schemas.microsoft.com/office/drawing/2014/main" id="{7049C6EF-C5C2-4CAD-A862-CB1346FA5C0F}"/>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59398" name="TextBox 5">
            <a:extLst>
              <a:ext uri="{FF2B5EF4-FFF2-40B4-BE49-F238E27FC236}">
                <a16:creationId xmlns:a16="http://schemas.microsoft.com/office/drawing/2014/main" id="{287EE69E-6395-45E3-AB84-745F0BA873C8}"/>
              </a:ext>
            </a:extLst>
          </p:cNvPr>
          <p:cNvSpPr txBox="1">
            <a:spLocks noChangeArrowheads="1"/>
          </p:cNvSpPr>
          <p:nvPr/>
        </p:nvSpPr>
        <p:spPr bwMode="auto">
          <a:xfrm>
            <a:off x="1828800" y="2819400"/>
            <a:ext cx="28321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Here’s where we enter pH</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a:extLst>
              <a:ext uri="{FF2B5EF4-FFF2-40B4-BE49-F238E27FC236}">
                <a16:creationId xmlns:a16="http://schemas.microsoft.com/office/drawing/2014/main" id="{CEDFF19B-2ABF-4713-A944-54CA20329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4">
            <a:extLst>
              <a:ext uri="{FF2B5EF4-FFF2-40B4-BE49-F238E27FC236}">
                <a16:creationId xmlns:a16="http://schemas.microsoft.com/office/drawing/2014/main" id="{E2EF8BDF-461B-473C-8347-2CA3AD09BE3C}"/>
              </a:ext>
            </a:extLst>
          </p:cNvPr>
          <p:cNvSpPr>
            <a:spLocks noChangeArrowheads="1"/>
          </p:cNvSpPr>
          <p:nvPr/>
        </p:nvSpPr>
        <p:spPr bwMode="auto">
          <a:xfrm>
            <a:off x="1524000" y="1295400"/>
            <a:ext cx="990600" cy="1143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61444" name="Text Box 4">
            <a:extLst>
              <a:ext uri="{FF2B5EF4-FFF2-40B4-BE49-F238E27FC236}">
                <a16:creationId xmlns:a16="http://schemas.microsoft.com/office/drawing/2014/main" id="{EE2AE0EB-C931-440D-9E31-00293C4708D1}"/>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61445" name="Text Box 4">
            <a:extLst>
              <a:ext uri="{FF2B5EF4-FFF2-40B4-BE49-F238E27FC236}">
                <a16:creationId xmlns:a16="http://schemas.microsoft.com/office/drawing/2014/main" id="{60635A31-BC93-4744-AD9A-4FAA9778F661}"/>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61446" name="Text Box 4">
            <a:extLst>
              <a:ext uri="{FF2B5EF4-FFF2-40B4-BE49-F238E27FC236}">
                <a16:creationId xmlns:a16="http://schemas.microsoft.com/office/drawing/2014/main" id="{137F378A-6CDF-490B-9BA4-585F40FD6189}"/>
              </a:ext>
            </a:extLst>
          </p:cNvPr>
          <p:cNvSpPr txBox="1">
            <a:spLocks noChangeArrowheads="1"/>
          </p:cNvSpPr>
          <p:nvPr/>
        </p:nvSpPr>
        <p:spPr bwMode="auto">
          <a:xfrm>
            <a:off x="1752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0.6</a:t>
            </a:r>
          </a:p>
        </p:txBody>
      </p:sp>
      <p:sp>
        <p:nvSpPr>
          <p:cNvPr id="61447" name="TextBox 6">
            <a:extLst>
              <a:ext uri="{FF2B5EF4-FFF2-40B4-BE49-F238E27FC236}">
                <a16:creationId xmlns:a16="http://schemas.microsoft.com/office/drawing/2014/main" id="{66A5A9C0-6518-4D2A-B201-2D3C47293BF2}"/>
              </a:ext>
            </a:extLst>
          </p:cNvPr>
          <p:cNvSpPr txBox="1">
            <a:spLocks noChangeArrowheads="1"/>
          </p:cNvSpPr>
          <p:nvPr/>
        </p:nvSpPr>
        <p:spPr bwMode="auto">
          <a:xfrm>
            <a:off x="1828800" y="2819400"/>
            <a:ext cx="467995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Here’s where we enter free chlorine residual</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a:extLst>
              <a:ext uri="{FF2B5EF4-FFF2-40B4-BE49-F238E27FC236}">
                <a16:creationId xmlns:a16="http://schemas.microsoft.com/office/drawing/2014/main" id="{D4241C44-BDC6-4B5E-9B21-AFDCB82C04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4">
            <a:extLst>
              <a:ext uri="{FF2B5EF4-FFF2-40B4-BE49-F238E27FC236}">
                <a16:creationId xmlns:a16="http://schemas.microsoft.com/office/drawing/2014/main" id="{CB07064F-66B3-4A2C-ADB0-C6E2DEB15EA0}"/>
              </a:ext>
            </a:extLst>
          </p:cNvPr>
          <p:cNvSpPr>
            <a:spLocks noChangeArrowheads="1"/>
          </p:cNvSpPr>
          <p:nvPr/>
        </p:nvSpPr>
        <p:spPr bwMode="auto">
          <a:xfrm>
            <a:off x="5334000" y="1295400"/>
            <a:ext cx="762000" cy="11430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63492" name="Text Box 4">
            <a:extLst>
              <a:ext uri="{FF2B5EF4-FFF2-40B4-BE49-F238E27FC236}">
                <a16:creationId xmlns:a16="http://schemas.microsoft.com/office/drawing/2014/main" id="{6F5BBA7F-9F2D-4DCA-B576-EDBE79147E5D}"/>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63493" name="Text Box 4">
            <a:extLst>
              <a:ext uri="{FF2B5EF4-FFF2-40B4-BE49-F238E27FC236}">
                <a16:creationId xmlns:a16="http://schemas.microsoft.com/office/drawing/2014/main" id="{DC5DF9EE-4C56-46F0-8571-7F79794BCBD0}"/>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63494" name="Text Box 4">
            <a:extLst>
              <a:ext uri="{FF2B5EF4-FFF2-40B4-BE49-F238E27FC236}">
                <a16:creationId xmlns:a16="http://schemas.microsoft.com/office/drawing/2014/main" id="{FF83F4BD-1024-499F-84C9-D1B8958F87DB}"/>
              </a:ext>
            </a:extLst>
          </p:cNvPr>
          <p:cNvSpPr txBox="1">
            <a:spLocks noChangeArrowheads="1"/>
          </p:cNvSpPr>
          <p:nvPr/>
        </p:nvSpPr>
        <p:spPr bwMode="auto">
          <a:xfrm>
            <a:off x="1752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0.6</a:t>
            </a:r>
          </a:p>
        </p:txBody>
      </p:sp>
      <p:sp>
        <p:nvSpPr>
          <p:cNvPr id="63495" name="Text Box 4">
            <a:extLst>
              <a:ext uri="{FF2B5EF4-FFF2-40B4-BE49-F238E27FC236}">
                <a16:creationId xmlns:a16="http://schemas.microsoft.com/office/drawing/2014/main" id="{ABBC9C76-4CC7-4221-AB5B-02D64E85405B}"/>
              </a:ext>
            </a:extLst>
          </p:cNvPr>
          <p:cNvSpPr txBox="1">
            <a:spLocks noChangeArrowheads="1"/>
          </p:cNvSpPr>
          <p:nvPr/>
        </p:nvSpPr>
        <p:spPr bwMode="auto">
          <a:xfrm>
            <a:off x="5486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36</a:t>
            </a:r>
          </a:p>
        </p:txBody>
      </p:sp>
      <p:sp>
        <p:nvSpPr>
          <p:cNvPr id="63496" name="TextBox 7">
            <a:extLst>
              <a:ext uri="{FF2B5EF4-FFF2-40B4-BE49-F238E27FC236}">
                <a16:creationId xmlns:a16="http://schemas.microsoft.com/office/drawing/2014/main" id="{5A4E1F64-6440-4C38-8ED5-A9D1461A517E}"/>
              </a:ext>
            </a:extLst>
          </p:cNvPr>
          <p:cNvSpPr txBox="1">
            <a:spLocks noChangeArrowheads="1"/>
          </p:cNvSpPr>
          <p:nvPr/>
        </p:nvSpPr>
        <p:spPr bwMode="auto">
          <a:xfrm>
            <a:off x="2438400" y="2971800"/>
            <a:ext cx="51816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And here’s where we enter CT required 36, which we found from the EPA tables</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a:extLst>
              <a:ext uri="{FF2B5EF4-FFF2-40B4-BE49-F238E27FC236}">
                <a16:creationId xmlns:a16="http://schemas.microsoft.com/office/drawing/2014/main" id="{84E41FDB-4C14-457F-ADBB-2207B217D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4">
            <a:extLst>
              <a:ext uri="{FF2B5EF4-FFF2-40B4-BE49-F238E27FC236}">
                <a16:creationId xmlns:a16="http://schemas.microsoft.com/office/drawing/2014/main" id="{386CC867-90F9-43BA-9AB3-CD9FE2737BBF}"/>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65540" name="Text Box 4">
            <a:extLst>
              <a:ext uri="{FF2B5EF4-FFF2-40B4-BE49-F238E27FC236}">
                <a16:creationId xmlns:a16="http://schemas.microsoft.com/office/drawing/2014/main" id="{C62DCDC5-480A-4122-B1DB-4D606A06950F}"/>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65541" name="Text Box 4">
            <a:extLst>
              <a:ext uri="{FF2B5EF4-FFF2-40B4-BE49-F238E27FC236}">
                <a16:creationId xmlns:a16="http://schemas.microsoft.com/office/drawing/2014/main" id="{99C17CC8-AC64-48EB-9FCC-6C56759DBC3C}"/>
              </a:ext>
            </a:extLst>
          </p:cNvPr>
          <p:cNvSpPr txBox="1">
            <a:spLocks noChangeArrowheads="1"/>
          </p:cNvSpPr>
          <p:nvPr/>
        </p:nvSpPr>
        <p:spPr bwMode="auto">
          <a:xfrm>
            <a:off x="1752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0.6</a:t>
            </a:r>
          </a:p>
        </p:txBody>
      </p:sp>
      <p:sp>
        <p:nvSpPr>
          <p:cNvPr id="65542" name="Text Box 4">
            <a:extLst>
              <a:ext uri="{FF2B5EF4-FFF2-40B4-BE49-F238E27FC236}">
                <a16:creationId xmlns:a16="http://schemas.microsoft.com/office/drawing/2014/main" id="{BDA9D11C-9CCA-451D-AD99-A150759A87F4}"/>
              </a:ext>
            </a:extLst>
          </p:cNvPr>
          <p:cNvSpPr txBox="1">
            <a:spLocks noChangeArrowheads="1"/>
          </p:cNvSpPr>
          <p:nvPr/>
        </p:nvSpPr>
        <p:spPr bwMode="auto">
          <a:xfrm>
            <a:off x="5486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36</a:t>
            </a:r>
          </a:p>
        </p:txBody>
      </p:sp>
      <p:sp>
        <p:nvSpPr>
          <p:cNvPr id="65543" name="Rectangle 4">
            <a:extLst>
              <a:ext uri="{FF2B5EF4-FFF2-40B4-BE49-F238E27FC236}">
                <a16:creationId xmlns:a16="http://schemas.microsoft.com/office/drawing/2014/main" id="{D01C39A7-F30A-49F0-BE65-78B249FEF826}"/>
              </a:ext>
            </a:extLst>
          </p:cNvPr>
          <p:cNvSpPr>
            <a:spLocks noChangeArrowheads="1"/>
          </p:cNvSpPr>
          <p:nvPr/>
        </p:nvSpPr>
        <p:spPr bwMode="auto">
          <a:xfrm>
            <a:off x="3352800" y="1295400"/>
            <a:ext cx="6858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65544" name="Rectangle 4">
            <a:extLst>
              <a:ext uri="{FF2B5EF4-FFF2-40B4-BE49-F238E27FC236}">
                <a16:creationId xmlns:a16="http://schemas.microsoft.com/office/drawing/2014/main" id="{934A19D4-D3BC-44C6-AB13-22ADB2B1AF82}"/>
              </a:ext>
            </a:extLst>
          </p:cNvPr>
          <p:cNvSpPr>
            <a:spLocks noChangeArrowheads="1"/>
          </p:cNvSpPr>
          <p:nvPr/>
        </p:nvSpPr>
        <p:spPr bwMode="auto">
          <a:xfrm>
            <a:off x="5334000" y="1295400"/>
            <a:ext cx="7620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65545" name="Rectangle 4">
            <a:extLst>
              <a:ext uri="{FF2B5EF4-FFF2-40B4-BE49-F238E27FC236}">
                <a16:creationId xmlns:a16="http://schemas.microsoft.com/office/drawing/2014/main" id="{9708DAD1-C56C-4640-8ECF-FE45A0E5E4CF}"/>
              </a:ext>
            </a:extLst>
          </p:cNvPr>
          <p:cNvSpPr>
            <a:spLocks noChangeArrowheads="1"/>
          </p:cNvSpPr>
          <p:nvPr/>
        </p:nvSpPr>
        <p:spPr bwMode="auto">
          <a:xfrm>
            <a:off x="6096000" y="1295400"/>
            <a:ext cx="9144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65546" name="TextBox 9">
            <a:extLst>
              <a:ext uri="{FF2B5EF4-FFF2-40B4-BE49-F238E27FC236}">
                <a16:creationId xmlns:a16="http://schemas.microsoft.com/office/drawing/2014/main" id="{2987DE0E-D31B-4EA3-895A-67AAB6C459D8}"/>
              </a:ext>
            </a:extLst>
          </p:cNvPr>
          <p:cNvSpPr txBox="1">
            <a:spLocks noChangeArrowheads="1"/>
          </p:cNvSpPr>
          <p:nvPr/>
        </p:nvSpPr>
        <p:spPr bwMode="auto">
          <a:xfrm>
            <a:off x="3200400" y="4191000"/>
            <a:ext cx="3962400" cy="1754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OK. We now we need to calculate the actual CTs achieved and compare it to the CTs required of 36 to determine if CTs were met for the day.</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F62657B8-1715-4140-8B3B-E5D408FAA336}"/>
              </a:ext>
            </a:extLst>
          </p:cNvPr>
          <p:cNvSpPr>
            <a:spLocks noGrp="1" noChangeArrowheads="1"/>
          </p:cNvSpPr>
          <p:nvPr>
            <p:ph type="title"/>
          </p:nvPr>
        </p:nvSpPr>
        <p:spPr/>
        <p:txBody>
          <a:bodyPr/>
          <a:lstStyle/>
          <a:p>
            <a:pPr eaLnBrk="1" hangingPunct="1"/>
            <a:r>
              <a:rPr lang="en-US" altLang="en-US" sz="4000"/>
              <a:t>Filling out the monthly surface water quality report (cont.)</a:t>
            </a:r>
          </a:p>
        </p:txBody>
      </p:sp>
      <p:sp>
        <p:nvSpPr>
          <p:cNvPr id="67587" name="Rectangle 3">
            <a:extLst>
              <a:ext uri="{FF2B5EF4-FFF2-40B4-BE49-F238E27FC236}">
                <a16:creationId xmlns:a16="http://schemas.microsoft.com/office/drawing/2014/main" id="{C056487E-68CC-4644-95D4-2BCD0D3A1BD4}"/>
              </a:ext>
            </a:extLst>
          </p:cNvPr>
          <p:cNvSpPr>
            <a:spLocks noGrp="1" noChangeArrowheads="1"/>
          </p:cNvSpPr>
          <p:nvPr>
            <p:ph idx="1"/>
          </p:nvPr>
        </p:nvSpPr>
        <p:spPr/>
        <p:txBody>
          <a:bodyPr/>
          <a:lstStyle/>
          <a:p>
            <a:pPr eaLnBrk="1" hangingPunct="1"/>
            <a:r>
              <a:rPr lang="en-US" altLang="en-US" dirty="0"/>
              <a:t>Remember: </a:t>
            </a:r>
          </a:p>
          <a:p>
            <a:pPr lvl="2" eaLnBrk="1" hangingPunct="1"/>
            <a:r>
              <a:rPr lang="en-US" altLang="en-US" dirty="0"/>
              <a:t>CT achieved = Chlorine </a:t>
            </a:r>
            <a:r>
              <a:rPr lang="en-US" altLang="en-US" b="1" dirty="0">
                <a:solidFill>
                  <a:srgbClr val="002060"/>
                </a:solidFill>
              </a:rPr>
              <a:t>C</a:t>
            </a:r>
            <a:r>
              <a:rPr lang="en-US" altLang="en-US" dirty="0"/>
              <a:t>oncentration x Contact </a:t>
            </a:r>
            <a:r>
              <a:rPr lang="en-US" altLang="en-US" b="1" dirty="0">
                <a:solidFill>
                  <a:srgbClr val="002060"/>
                </a:solidFill>
              </a:rPr>
              <a:t>T</a:t>
            </a:r>
            <a:r>
              <a:rPr lang="en-US" altLang="en-US" dirty="0"/>
              <a:t>ime</a:t>
            </a:r>
          </a:p>
          <a:p>
            <a:pPr eaLnBrk="1" hangingPunct="1"/>
            <a:endParaRPr lang="en-US" altLang="en-US" dirty="0"/>
          </a:p>
          <a:p>
            <a:pPr eaLnBrk="1" hangingPunct="1"/>
            <a:r>
              <a:rPr lang="en-US" altLang="en-US" dirty="0"/>
              <a:t>We know the free chlorine residual at the first user is 0.6 ppm</a:t>
            </a:r>
          </a:p>
          <a:p>
            <a:pPr eaLnBrk="1" hangingPunct="1"/>
            <a:endParaRPr lang="en-US" altLang="en-US" dirty="0"/>
          </a:p>
          <a:p>
            <a:pPr eaLnBrk="1" hangingPunct="1"/>
            <a:r>
              <a:rPr lang="en-US" altLang="en-US" dirty="0"/>
              <a:t>Contact Time (T) obtained from a disinfection </a:t>
            </a:r>
            <a:r>
              <a:rPr lang="en-US" altLang="en-US" sz="3200" i="1" dirty="0"/>
              <a:t>tracer study</a:t>
            </a:r>
            <a:endParaRPr lang="en-US" altLang="en-US" dirty="0"/>
          </a:p>
          <a:p>
            <a:pPr lvl="2" eaLnBrk="1" hangingPunct="1"/>
            <a:r>
              <a:rPr lang="en-US" altLang="en-US" dirty="0"/>
              <a:t>Example: tracer study shows our contact time to be </a:t>
            </a:r>
            <a:r>
              <a:rPr lang="en-US" altLang="en-US" u="sng" dirty="0"/>
              <a:t>110 minutes</a:t>
            </a:r>
          </a:p>
          <a:p>
            <a:pPr eaLnBrk="1" hangingPunct="1"/>
            <a:endParaRPr lang="en-US" altLang="en-US" u="sng" dirty="0"/>
          </a:p>
          <a:p>
            <a:pPr eaLnBrk="1" hangingPunct="1"/>
            <a:endParaRPr lang="en-US" alt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a:extLst>
              <a:ext uri="{FF2B5EF4-FFF2-40B4-BE49-F238E27FC236}">
                <a16:creationId xmlns:a16="http://schemas.microsoft.com/office/drawing/2014/main" id="{8B6C3C35-A3D8-4E98-A910-4A96339A4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a:extLst>
              <a:ext uri="{FF2B5EF4-FFF2-40B4-BE49-F238E27FC236}">
                <a16:creationId xmlns:a16="http://schemas.microsoft.com/office/drawing/2014/main" id="{3A0FF491-973D-489F-8791-44C3C2B8C085}"/>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69636" name="Text Box 4">
            <a:extLst>
              <a:ext uri="{FF2B5EF4-FFF2-40B4-BE49-F238E27FC236}">
                <a16:creationId xmlns:a16="http://schemas.microsoft.com/office/drawing/2014/main" id="{03AF97EF-6482-4A47-8F37-5437F3C8D44B}"/>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69637" name="Text Box 4">
            <a:extLst>
              <a:ext uri="{FF2B5EF4-FFF2-40B4-BE49-F238E27FC236}">
                <a16:creationId xmlns:a16="http://schemas.microsoft.com/office/drawing/2014/main" id="{2D2C01F4-EB1A-43FD-AC5C-1E65CB58C5B8}"/>
              </a:ext>
            </a:extLst>
          </p:cNvPr>
          <p:cNvSpPr txBox="1">
            <a:spLocks noChangeArrowheads="1"/>
          </p:cNvSpPr>
          <p:nvPr/>
        </p:nvSpPr>
        <p:spPr bwMode="auto">
          <a:xfrm>
            <a:off x="1752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0.6</a:t>
            </a:r>
          </a:p>
        </p:txBody>
      </p:sp>
      <p:sp>
        <p:nvSpPr>
          <p:cNvPr id="69638" name="Text Box 4">
            <a:extLst>
              <a:ext uri="{FF2B5EF4-FFF2-40B4-BE49-F238E27FC236}">
                <a16:creationId xmlns:a16="http://schemas.microsoft.com/office/drawing/2014/main" id="{98076523-71EE-46C1-99F0-2C4DAA8196B7}"/>
              </a:ext>
            </a:extLst>
          </p:cNvPr>
          <p:cNvSpPr txBox="1">
            <a:spLocks noChangeArrowheads="1"/>
          </p:cNvSpPr>
          <p:nvPr/>
        </p:nvSpPr>
        <p:spPr bwMode="auto">
          <a:xfrm>
            <a:off x="5486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36</a:t>
            </a:r>
          </a:p>
        </p:txBody>
      </p:sp>
      <p:sp>
        <p:nvSpPr>
          <p:cNvPr id="69639" name="Rectangle 4">
            <a:extLst>
              <a:ext uri="{FF2B5EF4-FFF2-40B4-BE49-F238E27FC236}">
                <a16:creationId xmlns:a16="http://schemas.microsoft.com/office/drawing/2014/main" id="{DDD27946-C3FD-4B83-A502-A1479E12E110}"/>
              </a:ext>
            </a:extLst>
          </p:cNvPr>
          <p:cNvSpPr>
            <a:spLocks noChangeArrowheads="1"/>
          </p:cNvSpPr>
          <p:nvPr/>
        </p:nvSpPr>
        <p:spPr bwMode="auto">
          <a:xfrm>
            <a:off x="2514600" y="1295400"/>
            <a:ext cx="8382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69640" name="Text Box 4">
            <a:extLst>
              <a:ext uri="{FF2B5EF4-FFF2-40B4-BE49-F238E27FC236}">
                <a16:creationId xmlns:a16="http://schemas.microsoft.com/office/drawing/2014/main" id="{2BBFC4B9-A76C-4E9E-A788-C4F09D41FDBD}"/>
              </a:ext>
            </a:extLst>
          </p:cNvPr>
          <p:cNvSpPr txBox="1">
            <a:spLocks noChangeArrowheads="1"/>
          </p:cNvSpPr>
          <p:nvPr/>
        </p:nvSpPr>
        <p:spPr bwMode="auto">
          <a:xfrm>
            <a:off x="25908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110</a:t>
            </a:r>
          </a:p>
        </p:txBody>
      </p:sp>
      <p:sp>
        <p:nvSpPr>
          <p:cNvPr id="69641" name="TextBox 8">
            <a:extLst>
              <a:ext uri="{FF2B5EF4-FFF2-40B4-BE49-F238E27FC236}">
                <a16:creationId xmlns:a16="http://schemas.microsoft.com/office/drawing/2014/main" id="{D5572842-3377-4407-83B2-90F3B4D58991}"/>
              </a:ext>
            </a:extLst>
          </p:cNvPr>
          <p:cNvSpPr txBox="1">
            <a:spLocks noChangeArrowheads="1"/>
          </p:cNvSpPr>
          <p:nvPr/>
        </p:nvSpPr>
        <p:spPr bwMode="auto">
          <a:xfrm>
            <a:off x="1600200" y="2971800"/>
            <a:ext cx="6253163"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Here’s where we enter contact time T from our tracer study</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a:extLst>
              <a:ext uri="{FF2B5EF4-FFF2-40B4-BE49-F238E27FC236}">
                <a16:creationId xmlns:a16="http://schemas.microsoft.com/office/drawing/2014/main" id="{0971786D-FA2C-467A-9C27-1F59C6DC2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4">
            <a:extLst>
              <a:ext uri="{FF2B5EF4-FFF2-40B4-BE49-F238E27FC236}">
                <a16:creationId xmlns:a16="http://schemas.microsoft.com/office/drawing/2014/main" id="{981B7FF2-EF98-4B17-AF50-236E34A712BD}"/>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71684" name="Text Box 4">
            <a:extLst>
              <a:ext uri="{FF2B5EF4-FFF2-40B4-BE49-F238E27FC236}">
                <a16:creationId xmlns:a16="http://schemas.microsoft.com/office/drawing/2014/main" id="{897575B8-9E71-480B-A8E8-CA2B17865AAE}"/>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71685" name="Text Box 4">
            <a:extLst>
              <a:ext uri="{FF2B5EF4-FFF2-40B4-BE49-F238E27FC236}">
                <a16:creationId xmlns:a16="http://schemas.microsoft.com/office/drawing/2014/main" id="{5C842D8C-B18C-41A5-B774-B2777DCE742C}"/>
              </a:ext>
            </a:extLst>
          </p:cNvPr>
          <p:cNvSpPr txBox="1">
            <a:spLocks noChangeArrowheads="1"/>
          </p:cNvSpPr>
          <p:nvPr/>
        </p:nvSpPr>
        <p:spPr bwMode="auto">
          <a:xfrm>
            <a:off x="1752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0.6</a:t>
            </a:r>
          </a:p>
        </p:txBody>
      </p:sp>
      <p:sp>
        <p:nvSpPr>
          <p:cNvPr id="71686" name="Text Box 4">
            <a:extLst>
              <a:ext uri="{FF2B5EF4-FFF2-40B4-BE49-F238E27FC236}">
                <a16:creationId xmlns:a16="http://schemas.microsoft.com/office/drawing/2014/main" id="{EFEE9146-01BF-4DA1-89FA-179E593BD12F}"/>
              </a:ext>
            </a:extLst>
          </p:cNvPr>
          <p:cNvSpPr txBox="1">
            <a:spLocks noChangeArrowheads="1"/>
          </p:cNvSpPr>
          <p:nvPr/>
        </p:nvSpPr>
        <p:spPr bwMode="auto">
          <a:xfrm>
            <a:off x="5486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36</a:t>
            </a:r>
          </a:p>
        </p:txBody>
      </p:sp>
      <p:sp>
        <p:nvSpPr>
          <p:cNvPr id="71687" name="Rectangle 4">
            <a:extLst>
              <a:ext uri="{FF2B5EF4-FFF2-40B4-BE49-F238E27FC236}">
                <a16:creationId xmlns:a16="http://schemas.microsoft.com/office/drawing/2014/main" id="{697415A7-67AF-484D-87E8-BC6283CF7704}"/>
              </a:ext>
            </a:extLst>
          </p:cNvPr>
          <p:cNvSpPr>
            <a:spLocks noChangeArrowheads="1"/>
          </p:cNvSpPr>
          <p:nvPr/>
        </p:nvSpPr>
        <p:spPr bwMode="auto">
          <a:xfrm>
            <a:off x="2514600" y="1295400"/>
            <a:ext cx="8382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71688" name="Text Box 4">
            <a:extLst>
              <a:ext uri="{FF2B5EF4-FFF2-40B4-BE49-F238E27FC236}">
                <a16:creationId xmlns:a16="http://schemas.microsoft.com/office/drawing/2014/main" id="{63BD62F4-8A0D-4208-8B6A-6F4AF4F6091D}"/>
              </a:ext>
            </a:extLst>
          </p:cNvPr>
          <p:cNvSpPr txBox="1">
            <a:spLocks noChangeArrowheads="1"/>
          </p:cNvSpPr>
          <p:nvPr/>
        </p:nvSpPr>
        <p:spPr bwMode="auto">
          <a:xfrm>
            <a:off x="25908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110</a:t>
            </a:r>
          </a:p>
        </p:txBody>
      </p:sp>
      <p:sp>
        <p:nvSpPr>
          <p:cNvPr id="71689" name="Rectangle 4">
            <a:extLst>
              <a:ext uri="{FF2B5EF4-FFF2-40B4-BE49-F238E27FC236}">
                <a16:creationId xmlns:a16="http://schemas.microsoft.com/office/drawing/2014/main" id="{8307447B-E379-49D6-BD65-61BCC669A7F0}"/>
              </a:ext>
            </a:extLst>
          </p:cNvPr>
          <p:cNvSpPr>
            <a:spLocks noChangeArrowheads="1"/>
          </p:cNvSpPr>
          <p:nvPr/>
        </p:nvSpPr>
        <p:spPr bwMode="auto">
          <a:xfrm>
            <a:off x="1524000" y="1295400"/>
            <a:ext cx="9906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71690" name="Rectangle 4">
            <a:extLst>
              <a:ext uri="{FF2B5EF4-FFF2-40B4-BE49-F238E27FC236}">
                <a16:creationId xmlns:a16="http://schemas.microsoft.com/office/drawing/2014/main" id="{29A4E4CB-A9DB-4000-9731-89C3DB33A333}"/>
              </a:ext>
            </a:extLst>
          </p:cNvPr>
          <p:cNvSpPr>
            <a:spLocks noChangeArrowheads="1"/>
          </p:cNvSpPr>
          <p:nvPr/>
        </p:nvSpPr>
        <p:spPr bwMode="auto">
          <a:xfrm>
            <a:off x="3352800" y="1295400"/>
            <a:ext cx="6858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71691" name="TextBox 10">
            <a:extLst>
              <a:ext uri="{FF2B5EF4-FFF2-40B4-BE49-F238E27FC236}">
                <a16:creationId xmlns:a16="http://schemas.microsoft.com/office/drawing/2014/main" id="{61680B84-2544-4BC7-9F0B-B09F712CA825}"/>
              </a:ext>
            </a:extLst>
          </p:cNvPr>
          <p:cNvSpPr txBox="1">
            <a:spLocks noChangeArrowheads="1"/>
          </p:cNvSpPr>
          <p:nvPr/>
        </p:nvSpPr>
        <p:spPr bwMode="auto">
          <a:xfrm>
            <a:off x="2057400" y="4114800"/>
            <a:ext cx="56388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dirty="0">
                <a:solidFill>
                  <a:schemeClr val="tx1"/>
                </a:solidFill>
                <a:latin typeface="Tahoma" panose="020B0604030504040204" pitchFamily="34" charset="0"/>
              </a:rPr>
              <a:t>So free chlorine residual C of 0.6 ppm times 110 minutes of contact time = ?</a:t>
            </a:r>
          </a:p>
          <a:p>
            <a:pPr eaLnBrk="1" hangingPunct="1">
              <a:spcBef>
                <a:spcPct val="0"/>
              </a:spcBef>
              <a:buFontTx/>
              <a:buNone/>
            </a:pPr>
            <a:endParaRPr lang="en-US" altLang="en-US" sz="1800" dirty="0">
              <a:solidFill>
                <a:schemeClr val="tx1"/>
              </a:solidFill>
              <a:latin typeface="Tahoma" panose="020B0604030504040204"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a:extLst>
              <a:ext uri="{FF2B5EF4-FFF2-40B4-BE49-F238E27FC236}">
                <a16:creationId xmlns:a16="http://schemas.microsoft.com/office/drawing/2014/main" id="{201DA0D4-ACE1-4263-8837-BA8DDA393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4">
            <a:extLst>
              <a:ext uri="{FF2B5EF4-FFF2-40B4-BE49-F238E27FC236}">
                <a16:creationId xmlns:a16="http://schemas.microsoft.com/office/drawing/2014/main" id="{1397E4FA-3A7C-4ACA-AD36-3A7A9F825688}"/>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73732" name="Text Box 4">
            <a:extLst>
              <a:ext uri="{FF2B5EF4-FFF2-40B4-BE49-F238E27FC236}">
                <a16:creationId xmlns:a16="http://schemas.microsoft.com/office/drawing/2014/main" id="{7038A941-5411-48B2-8DA4-E787E98EA8D9}"/>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73733" name="Text Box 4">
            <a:extLst>
              <a:ext uri="{FF2B5EF4-FFF2-40B4-BE49-F238E27FC236}">
                <a16:creationId xmlns:a16="http://schemas.microsoft.com/office/drawing/2014/main" id="{47C999E6-A10E-4551-8402-0B563573C6D1}"/>
              </a:ext>
            </a:extLst>
          </p:cNvPr>
          <p:cNvSpPr txBox="1">
            <a:spLocks noChangeArrowheads="1"/>
          </p:cNvSpPr>
          <p:nvPr/>
        </p:nvSpPr>
        <p:spPr bwMode="auto">
          <a:xfrm>
            <a:off x="1752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0.6</a:t>
            </a:r>
          </a:p>
        </p:txBody>
      </p:sp>
      <p:sp>
        <p:nvSpPr>
          <p:cNvPr id="73734" name="Text Box 4">
            <a:extLst>
              <a:ext uri="{FF2B5EF4-FFF2-40B4-BE49-F238E27FC236}">
                <a16:creationId xmlns:a16="http://schemas.microsoft.com/office/drawing/2014/main" id="{0BFF236D-1FE1-4D83-BB6A-23A3E3AE4A3A}"/>
              </a:ext>
            </a:extLst>
          </p:cNvPr>
          <p:cNvSpPr txBox="1">
            <a:spLocks noChangeArrowheads="1"/>
          </p:cNvSpPr>
          <p:nvPr/>
        </p:nvSpPr>
        <p:spPr bwMode="auto">
          <a:xfrm>
            <a:off x="5486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36</a:t>
            </a:r>
          </a:p>
        </p:txBody>
      </p:sp>
      <p:sp>
        <p:nvSpPr>
          <p:cNvPr id="73735" name="Text Box 4">
            <a:extLst>
              <a:ext uri="{FF2B5EF4-FFF2-40B4-BE49-F238E27FC236}">
                <a16:creationId xmlns:a16="http://schemas.microsoft.com/office/drawing/2014/main" id="{D2D87822-F585-468A-AF7A-EB7C453337A4}"/>
              </a:ext>
            </a:extLst>
          </p:cNvPr>
          <p:cNvSpPr txBox="1">
            <a:spLocks noChangeArrowheads="1"/>
          </p:cNvSpPr>
          <p:nvPr/>
        </p:nvSpPr>
        <p:spPr bwMode="auto">
          <a:xfrm>
            <a:off x="25908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110</a:t>
            </a:r>
          </a:p>
        </p:txBody>
      </p:sp>
      <p:sp>
        <p:nvSpPr>
          <p:cNvPr id="73736" name="Rectangle 4">
            <a:extLst>
              <a:ext uri="{FF2B5EF4-FFF2-40B4-BE49-F238E27FC236}">
                <a16:creationId xmlns:a16="http://schemas.microsoft.com/office/drawing/2014/main" id="{53E75EAD-C161-450C-AC89-7B5E67D7B0DC}"/>
              </a:ext>
            </a:extLst>
          </p:cNvPr>
          <p:cNvSpPr>
            <a:spLocks noChangeArrowheads="1"/>
          </p:cNvSpPr>
          <p:nvPr/>
        </p:nvSpPr>
        <p:spPr bwMode="auto">
          <a:xfrm>
            <a:off x="3352800" y="1295400"/>
            <a:ext cx="6858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73737" name="Text Box 4">
            <a:extLst>
              <a:ext uri="{FF2B5EF4-FFF2-40B4-BE49-F238E27FC236}">
                <a16:creationId xmlns:a16="http://schemas.microsoft.com/office/drawing/2014/main" id="{110CBA47-BC07-49A1-8899-0BA937A7BEB1}"/>
              </a:ext>
            </a:extLst>
          </p:cNvPr>
          <p:cNvSpPr txBox="1">
            <a:spLocks noChangeArrowheads="1"/>
          </p:cNvSpPr>
          <p:nvPr/>
        </p:nvSpPr>
        <p:spPr bwMode="auto">
          <a:xfrm>
            <a:off x="3429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66</a:t>
            </a:r>
          </a:p>
        </p:txBody>
      </p:sp>
      <p:sp>
        <p:nvSpPr>
          <p:cNvPr id="73738" name="TextBox 10">
            <a:extLst>
              <a:ext uri="{FF2B5EF4-FFF2-40B4-BE49-F238E27FC236}">
                <a16:creationId xmlns:a16="http://schemas.microsoft.com/office/drawing/2014/main" id="{14AFB1F4-F6F1-43B6-8FAC-D80FE0F54918}"/>
              </a:ext>
            </a:extLst>
          </p:cNvPr>
          <p:cNvSpPr txBox="1">
            <a:spLocks noChangeArrowheads="1"/>
          </p:cNvSpPr>
          <p:nvPr/>
        </p:nvSpPr>
        <p:spPr bwMode="auto">
          <a:xfrm>
            <a:off x="2209800" y="3352800"/>
            <a:ext cx="4495800" cy="914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CT achieved by the plant is 66.  So now we compare this to CT required.</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a:extLst>
              <a:ext uri="{FF2B5EF4-FFF2-40B4-BE49-F238E27FC236}">
                <a16:creationId xmlns:a16="http://schemas.microsoft.com/office/drawing/2014/main" id="{1BD55138-3E70-490E-B1EF-2DDCE51F23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ext Box 4">
            <a:extLst>
              <a:ext uri="{FF2B5EF4-FFF2-40B4-BE49-F238E27FC236}">
                <a16:creationId xmlns:a16="http://schemas.microsoft.com/office/drawing/2014/main" id="{CC8EA778-9A97-4D14-B844-A343A21D249C}"/>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75780" name="Text Box 4">
            <a:extLst>
              <a:ext uri="{FF2B5EF4-FFF2-40B4-BE49-F238E27FC236}">
                <a16:creationId xmlns:a16="http://schemas.microsoft.com/office/drawing/2014/main" id="{C820F9E4-D212-4340-BC5F-984CCDF053B0}"/>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75781" name="Text Box 4">
            <a:extLst>
              <a:ext uri="{FF2B5EF4-FFF2-40B4-BE49-F238E27FC236}">
                <a16:creationId xmlns:a16="http://schemas.microsoft.com/office/drawing/2014/main" id="{73569A21-D93E-45B2-A6F4-9E7FC2BE881C}"/>
              </a:ext>
            </a:extLst>
          </p:cNvPr>
          <p:cNvSpPr txBox="1">
            <a:spLocks noChangeArrowheads="1"/>
          </p:cNvSpPr>
          <p:nvPr/>
        </p:nvSpPr>
        <p:spPr bwMode="auto">
          <a:xfrm>
            <a:off x="1752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0.6</a:t>
            </a:r>
          </a:p>
        </p:txBody>
      </p:sp>
      <p:sp>
        <p:nvSpPr>
          <p:cNvPr id="75782" name="Text Box 4">
            <a:extLst>
              <a:ext uri="{FF2B5EF4-FFF2-40B4-BE49-F238E27FC236}">
                <a16:creationId xmlns:a16="http://schemas.microsoft.com/office/drawing/2014/main" id="{69EFAD71-47C0-43DB-B4FA-3F77D32D13C5}"/>
              </a:ext>
            </a:extLst>
          </p:cNvPr>
          <p:cNvSpPr txBox="1">
            <a:spLocks noChangeArrowheads="1"/>
          </p:cNvSpPr>
          <p:nvPr/>
        </p:nvSpPr>
        <p:spPr bwMode="auto">
          <a:xfrm>
            <a:off x="5486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36</a:t>
            </a:r>
          </a:p>
        </p:txBody>
      </p:sp>
      <p:sp>
        <p:nvSpPr>
          <p:cNvPr id="75783" name="Rectangle 4">
            <a:extLst>
              <a:ext uri="{FF2B5EF4-FFF2-40B4-BE49-F238E27FC236}">
                <a16:creationId xmlns:a16="http://schemas.microsoft.com/office/drawing/2014/main" id="{16490210-7321-4E2E-BD1A-6A441CEB2719}"/>
              </a:ext>
            </a:extLst>
          </p:cNvPr>
          <p:cNvSpPr>
            <a:spLocks noChangeArrowheads="1"/>
          </p:cNvSpPr>
          <p:nvPr/>
        </p:nvSpPr>
        <p:spPr bwMode="auto">
          <a:xfrm>
            <a:off x="3352800" y="1295400"/>
            <a:ext cx="6858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75784" name="Rectangle 4">
            <a:extLst>
              <a:ext uri="{FF2B5EF4-FFF2-40B4-BE49-F238E27FC236}">
                <a16:creationId xmlns:a16="http://schemas.microsoft.com/office/drawing/2014/main" id="{D7360101-1889-4B22-AF5F-9A7D1319248C}"/>
              </a:ext>
            </a:extLst>
          </p:cNvPr>
          <p:cNvSpPr>
            <a:spLocks noChangeArrowheads="1"/>
          </p:cNvSpPr>
          <p:nvPr/>
        </p:nvSpPr>
        <p:spPr bwMode="auto">
          <a:xfrm>
            <a:off x="5334000" y="1295400"/>
            <a:ext cx="7620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75785" name="Text Box 4">
            <a:extLst>
              <a:ext uri="{FF2B5EF4-FFF2-40B4-BE49-F238E27FC236}">
                <a16:creationId xmlns:a16="http://schemas.microsoft.com/office/drawing/2014/main" id="{471A683B-3558-4E40-B843-B5780A3F6896}"/>
              </a:ext>
            </a:extLst>
          </p:cNvPr>
          <p:cNvSpPr txBox="1">
            <a:spLocks noChangeArrowheads="1"/>
          </p:cNvSpPr>
          <p:nvPr/>
        </p:nvSpPr>
        <p:spPr bwMode="auto">
          <a:xfrm>
            <a:off x="3429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66</a:t>
            </a:r>
          </a:p>
        </p:txBody>
      </p:sp>
      <p:sp>
        <p:nvSpPr>
          <p:cNvPr id="75786" name="Text Box 4">
            <a:extLst>
              <a:ext uri="{FF2B5EF4-FFF2-40B4-BE49-F238E27FC236}">
                <a16:creationId xmlns:a16="http://schemas.microsoft.com/office/drawing/2014/main" id="{C6D5BF01-531A-4FB6-BED3-DDB0D59C047E}"/>
              </a:ext>
            </a:extLst>
          </p:cNvPr>
          <p:cNvSpPr txBox="1">
            <a:spLocks noChangeArrowheads="1"/>
          </p:cNvSpPr>
          <p:nvPr/>
        </p:nvSpPr>
        <p:spPr bwMode="auto">
          <a:xfrm>
            <a:off x="25908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110</a:t>
            </a:r>
          </a:p>
        </p:txBody>
      </p:sp>
      <p:sp>
        <p:nvSpPr>
          <p:cNvPr id="75787" name="TextBox 10">
            <a:extLst>
              <a:ext uri="{FF2B5EF4-FFF2-40B4-BE49-F238E27FC236}">
                <a16:creationId xmlns:a16="http://schemas.microsoft.com/office/drawing/2014/main" id="{EA7CF748-AF8D-4685-A43C-FC3520B8011F}"/>
              </a:ext>
            </a:extLst>
          </p:cNvPr>
          <p:cNvSpPr txBox="1">
            <a:spLocks noChangeArrowheads="1"/>
          </p:cNvSpPr>
          <p:nvPr/>
        </p:nvSpPr>
        <p:spPr bwMode="auto">
          <a:xfrm>
            <a:off x="1676400" y="3505200"/>
            <a:ext cx="5105400"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dirty="0">
                <a:solidFill>
                  <a:schemeClr val="tx1"/>
                </a:solidFill>
                <a:latin typeface="Tahoma" panose="020B0604030504040204" pitchFamily="34" charset="0"/>
              </a:rPr>
              <a:t>In order for CTs to be met, CTactual must be greater than CTrequired, which it is.</a:t>
            </a:r>
          </a:p>
          <a:p>
            <a:pPr eaLnBrk="1" hangingPunct="1">
              <a:spcBef>
                <a:spcPct val="0"/>
              </a:spcBef>
              <a:buFontTx/>
              <a:buNone/>
            </a:pPr>
            <a:endParaRPr lang="en-US" altLang="en-US" sz="1800" dirty="0">
              <a:solidFill>
                <a:schemeClr val="tx1"/>
              </a:solidFill>
              <a:latin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EDAA707C-9346-42C0-B61D-EEE563612AF2}"/>
              </a:ext>
            </a:extLst>
          </p:cNvPr>
          <p:cNvSpPr>
            <a:spLocks noGrp="1" noChangeArrowheads="1"/>
          </p:cNvSpPr>
          <p:nvPr>
            <p:ph type="title"/>
          </p:nvPr>
        </p:nvSpPr>
        <p:spPr/>
        <p:txBody>
          <a:bodyPr/>
          <a:lstStyle/>
          <a:p>
            <a:pPr eaLnBrk="1" hangingPunct="1"/>
            <a:r>
              <a:rPr lang="en-US" altLang="en-US" sz="2800" dirty="0"/>
              <a:t>Part 1 – Review</a:t>
            </a:r>
            <a:br>
              <a:rPr lang="en-US" altLang="en-US" dirty="0"/>
            </a:br>
            <a:r>
              <a:rPr lang="en-US" altLang="en-US" dirty="0"/>
              <a:t>What are CT’s?</a:t>
            </a:r>
          </a:p>
        </p:txBody>
      </p:sp>
      <p:sp>
        <p:nvSpPr>
          <p:cNvPr id="63491" name="Rectangle 3">
            <a:extLst>
              <a:ext uri="{FF2B5EF4-FFF2-40B4-BE49-F238E27FC236}">
                <a16:creationId xmlns:a16="http://schemas.microsoft.com/office/drawing/2014/main" id="{FCF6E46D-054C-4B88-B1EA-65408DC7EFB2}"/>
              </a:ext>
            </a:extLst>
          </p:cNvPr>
          <p:cNvSpPr>
            <a:spLocks noGrp="1" noChangeArrowheads="1"/>
          </p:cNvSpPr>
          <p:nvPr>
            <p:ph idx="1"/>
          </p:nvPr>
        </p:nvSpPr>
        <p:spPr/>
        <p:txBody>
          <a:bodyPr/>
          <a:lstStyle/>
          <a:p>
            <a:pPr eaLnBrk="1" hangingPunct="1"/>
            <a:r>
              <a:rPr lang="en-US" altLang="en-US" dirty="0"/>
              <a:t>It’s a way to determine if disinfection is adequate</a:t>
            </a:r>
          </a:p>
          <a:p>
            <a:pPr eaLnBrk="1" hangingPunct="1">
              <a:buFontTx/>
              <a:buNone/>
            </a:pPr>
            <a:endParaRPr lang="en-US" altLang="en-US" dirty="0"/>
          </a:p>
          <a:p>
            <a:pPr marL="0" indent="0" algn="ctr" eaLnBrk="1" hangingPunct="1">
              <a:buNone/>
            </a:pPr>
            <a:r>
              <a:rPr lang="en-US" altLang="en-US" sz="4400" b="1" dirty="0"/>
              <a:t>CT</a:t>
            </a:r>
            <a:r>
              <a:rPr lang="en-US" altLang="en-US" dirty="0"/>
              <a:t> = Chlorine </a:t>
            </a:r>
            <a:r>
              <a:rPr lang="en-US" altLang="en-US" sz="4400" b="1" dirty="0"/>
              <a:t>C</a:t>
            </a:r>
            <a:r>
              <a:rPr lang="en-US" altLang="en-US" dirty="0"/>
              <a:t>oncentration x Contact </a:t>
            </a:r>
            <a:r>
              <a:rPr lang="en-US" altLang="en-US" sz="4400" b="1" dirty="0"/>
              <a:t>T</a:t>
            </a:r>
            <a:r>
              <a:rPr lang="en-US" altLang="en-US" dirty="0"/>
              <a:t>ime</a:t>
            </a:r>
            <a:endParaRPr lang="en-US" altLang="en-US" sz="4400" b="1" dirty="0"/>
          </a:p>
          <a:p>
            <a:pPr eaLnBrk="1" hangingPunct="1">
              <a:buFontTx/>
              <a:buNone/>
            </a:pPr>
            <a:endParaRPr lang="en-US" altLang="en-US" dirty="0"/>
          </a:p>
          <a:p>
            <a:pPr eaLnBrk="1" hangingPunct="1"/>
            <a:r>
              <a:rPr lang="en-US" altLang="en-US" dirty="0"/>
              <a:t>Do not confuse “CT” and “Contact Time”</a:t>
            </a:r>
          </a:p>
          <a:p>
            <a:pPr eaLnBrk="1" hangingPunct="1"/>
            <a:endParaRPr lang="en-US"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a:extLst>
              <a:ext uri="{FF2B5EF4-FFF2-40B4-BE49-F238E27FC236}">
                <a16:creationId xmlns:a16="http://schemas.microsoft.com/office/drawing/2014/main" id="{A41B8438-95B8-418E-AAAA-65388E2ED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75" y="381000"/>
            <a:ext cx="8131175"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Text Box 4">
            <a:extLst>
              <a:ext uri="{FF2B5EF4-FFF2-40B4-BE49-F238E27FC236}">
                <a16:creationId xmlns:a16="http://schemas.microsoft.com/office/drawing/2014/main" id="{6BC0DDA2-0979-4ADF-B8DD-DE10DBE8C883}"/>
              </a:ext>
            </a:extLst>
          </p:cNvPr>
          <p:cNvSpPr txBox="1">
            <a:spLocks noChangeArrowheads="1"/>
          </p:cNvSpPr>
          <p:nvPr/>
        </p:nvSpPr>
        <p:spPr bwMode="auto">
          <a:xfrm>
            <a:off x="4191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12</a:t>
            </a:r>
          </a:p>
        </p:txBody>
      </p:sp>
      <p:sp>
        <p:nvSpPr>
          <p:cNvPr id="77828" name="Text Box 4">
            <a:extLst>
              <a:ext uri="{FF2B5EF4-FFF2-40B4-BE49-F238E27FC236}">
                <a16:creationId xmlns:a16="http://schemas.microsoft.com/office/drawing/2014/main" id="{33A8F1A3-254C-4C20-8A10-94A1A303A5D3}"/>
              </a:ext>
            </a:extLst>
          </p:cNvPr>
          <p:cNvSpPr txBox="1">
            <a:spLocks noChangeArrowheads="1"/>
          </p:cNvSpPr>
          <p:nvPr/>
        </p:nvSpPr>
        <p:spPr bwMode="auto">
          <a:xfrm>
            <a:off x="4724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6.8</a:t>
            </a:r>
          </a:p>
        </p:txBody>
      </p:sp>
      <p:sp>
        <p:nvSpPr>
          <p:cNvPr id="77829" name="Text Box 4">
            <a:extLst>
              <a:ext uri="{FF2B5EF4-FFF2-40B4-BE49-F238E27FC236}">
                <a16:creationId xmlns:a16="http://schemas.microsoft.com/office/drawing/2014/main" id="{40F7ED76-1B67-436A-87CD-93497816976D}"/>
              </a:ext>
            </a:extLst>
          </p:cNvPr>
          <p:cNvSpPr txBox="1">
            <a:spLocks noChangeArrowheads="1"/>
          </p:cNvSpPr>
          <p:nvPr/>
        </p:nvSpPr>
        <p:spPr bwMode="auto">
          <a:xfrm>
            <a:off x="17526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0.6</a:t>
            </a:r>
          </a:p>
        </p:txBody>
      </p:sp>
      <p:sp>
        <p:nvSpPr>
          <p:cNvPr id="77830" name="Text Box 4">
            <a:extLst>
              <a:ext uri="{FF2B5EF4-FFF2-40B4-BE49-F238E27FC236}">
                <a16:creationId xmlns:a16="http://schemas.microsoft.com/office/drawing/2014/main" id="{F5169FF0-14EF-4BBE-B1E4-03ABF28C7E06}"/>
              </a:ext>
            </a:extLst>
          </p:cNvPr>
          <p:cNvSpPr txBox="1">
            <a:spLocks noChangeArrowheads="1"/>
          </p:cNvSpPr>
          <p:nvPr/>
        </p:nvSpPr>
        <p:spPr bwMode="auto">
          <a:xfrm>
            <a:off x="5486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36</a:t>
            </a:r>
          </a:p>
        </p:txBody>
      </p:sp>
      <p:sp>
        <p:nvSpPr>
          <p:cNvPr id="77831" name="Rectangle 4">
            <a:extLst>
              <a:ext uri="{FF2B5EF4-FFF2-40B4-BE49-F238E27FC236}">
                <a16:creationId xmlns:a16="http://schemas.microsoft.com/office/drawing/2014/main" id="{CBB80D85-A13B-439E-A17B-7E6660424D44}"/>
              </a:ext>
            </a:extLst>
          </p:cNvPr>
          <p:cNvSpPr>
            <a:spLocks noChangeArrowheads="1"/>
          </p:cNvSpPr>
          <p:nvPr/>
        </p:nvSpPr>
        <p:spPr bwMode="auto">
          <a:xfrm>
            <a:off x="6096000" y="1295400"/>
            <a:ext cx="914400" cy="1066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77832" name="Text Box 4">
            <a:extLst>
              <a:ext uri="{FF2B5EF4-FFF2-40B4-BE49-F238E27FC236}">
                <a16:creationId xmlns:a16="http://schemas.microsoft.com/office/drawing/2014/main" id="{D8F18842-68F4-48F1-A420-BD14C8B76391}"/>
              </a:ext>
            </a:extLst>
          </p:cNvPr>
          <p:cNvSpPr txBox="1">
            <a:spLocks noChangeArrowheads="1"/>
          </p:cNvSpPr>
          <p:nvPr/>
        </p:nvSpPr>
        <p:spPr bwMode="auto">
          <a:xfrm>
            <a:off x="34290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66</a:t>
            </a:r>
          </a:p>
        </p:txBody>
      </p:sp>
      <p:sp>
        <p:nvSpPr>
          <p:cNvPr id="77833" name="Text Box 4">
            <a:extLst>
              <a:ext uri="{FF2B5EF4-FFF2-40B4-BE49-F238E27FC236}">
                <a16:creationId xmlns:a16="http://schemas.microsoft.com/office/drawing/2014/main" id="{BA10F46F-3E79-4465-BA47-AB65A02B519A}"/>
              </a:ext>
            </a:extLst>
          </p:cNvPr>
          <p:cNvSpPr txBox="1">
            <a:spLocks noChangeArrowheads="1"/>
          </p:cNvSpPr>
          <p:nvPr/>
        </p:nvSpPr>
        <p:spPr bwMode="auto">
          <a:xfrm>
            <a:off x="25908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110</a:t>
            </a:r>
          </a:p>
        </p:txBody>
      </p:sp>
      <p:sp>
        <p:nvSpPr>
          <p:cNvPr id="77834" name="Text Box 4">
            <a:extLst>
              <a:ext uri="{FF2B5EF4-FFF2-40B4-BE49-F238E27FC236}">
                <a16:creationId xmlns:a16="http://schemas.microsoft.com/office/drawing/2014/main" id="{7DA9D8EB-8259-4827-AFE5-837FC8F5DAD4}"/>
              </a:ext>
            </a:extLst>
          </p:cNvPr>
          <p:cNvSpPr txBox="1">
            <a:spLocks noChangeArrowheads="1"/>
          </p:cNvSpPr>
          <p:nvPr/>
        </p:nvSpPr>
        <p:spPr bwMode="auto">
          <a:xfrm>
            <a:off x="6248400" y="20574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50000"/>
              </a:spcBef>
              <a:buFontTx/>
              <a:buNone/>
            </a:pPr>
            <a:r>
              <a:rPr lang="en-US" altLang="en-US" sz="1800">
                <a:solidFill>
                  <a:schemeClr val="tx1"/>
                </a:solidFill>
                <a:latin typeface="Times New Roman" panose="02020603050405020304" pitchFamily="18" charset="0"/>
                <a:cs typeface="Times New Roman" panose="02020603050405020304" pitchFamily="18" charset="0"/>
              </a:rPr>
              <a:t> Yes</a:t>
            </a:r>
          </a:p>
        </p:txBody>
      </p:sp>
      <p:sp>
        <p:nvSpPr>
          <p:cNvPr id="77835" name="Rectangle 10">
            <a:extLst>
              <a:ext uri="{FF2B5EF4-FFF2-40B4-BE49-F238E27FC236}">
                <a16:creationId xmlns:a16="http://schemas.microsoft.com/office/drawing/2014/main" id="{95D16816-0779-4AB1-81A9-28BBE1F3041C}"/>
              </a:ext>
            </a:extLst>
          </p:cNvPr>
          <p:cNvSpPr>
            <a:spLocks noChangeArrowheads="1"/>
          </p:cNvSpPr>
          <p:nvPr/>
        </p:nvSpPr>
        <p:spPr bwMode="auto">
          <a:xfrm>
            <a:off x="2286000" y="3105150"/>
            <a:ext cx="457200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So in the CT MET column we write YES.  CTs were met for this day.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AB36C14F-443E-4B84-BF2F-2834A0F87315}"/>
              </a:ext>
            </a:extLst>
          </p:cNvPr>
          <p:cNvSpPr>
            <a:spLocks noGrp="1" noChangeArrowheads="1"/>
          </p:cNvSpPr>
          <p:nvPr>
            <p:ph type="title"/>
          </p:nvPr>
        </p:nvSpPr>
        <p:spPr/>
        <p:txBody>
          <a:bodyPr/>
          <a:lstStyle/>
          <a:p>
            <a:pPr eaLnBrk="1" hangingPunct="1"/>
            <a:r>
              <a:rPr lang="en-US" altLang="en-US"/>
              <a:t>Common mistakes:</a:t>
            </a:r>
          </a:p>
        </p:txBody>
      </p:sp>
      <p:sp>
        <p:nvSpPr>
          <p:cNvPr id="79875" name="Rectangle 3">
            <a:extLst>
              <a:ext uri="{FF2B5EF4-FFF2-40B4-BE49-F238E27FC236}">
                <a16:creationId xmlns:a16="http://schemas.microsoft.com/office/drawing/2014/main" id="{BAE03DB3-E673-402A-A311-86DBF91EB0C9}"/>
              </a:ext>
            </a:extLst>
          </p:cNvPr>
          <p:cNvSpPr>
            <a:spLocks noGrp="1" noChangeArrowheads="1"/>
          </p:cNvSpPr>
          <p:nvPr>
            <p:ph idx="1"/>
          </p:nvPr>
        </p:nvSpPr>
        <p:spPr/>
        <p:txBody>
          <a:bodyPr/>
          <a:lstStyle/>
          <a:p>
            <a:pPr eaLnBrk="1" hangingPunct="1"/>
            <a:r>
              <a:rPr lang="en-US" altLang="en-US" dirty="0"/>
              <a:t>Rounding errors:</a:t>
            </a:r>
          </a:p>
          <a:p>
            <a:pPr lvl="1" eaLnBrk="1" hangingPunct="1"/>
            <a:r>
              <a:rPr lang="en-US" altLang="en-US" dirty="0"/>
              <a:t>Must round </a:t>
            </a:r>
            <a:r>
              <a:rPr lang="en-US" altLang="en-US" u="sng" dirty="0"/>
              <a:t>down</a:t>
            </a:r>
            <a:r>
              <a:rPr lang="en-US" altLang="en-US" dirty="0"/>
              <a:t> for temperature</a:t>
            </a:r>
          </a:p>
          <a:p>
            <a:pPr lvl="1" eaLnBrk="1" hangingPunct="1"/>
            <a:r>
              <a:rPr lang="en-US" altLang="en-US" dirty="0"/>
              <a:t>Must round </a:t>
            </a:r>
            <a:r>
              <a:rPr lang="en-US" altLang="en-US" u="sng" dirty="0"/>
              <a:t>up</a:t>
            </a:r>
            <a:r>
              <a:rPr lang="en-US" altLang="en-US" dirty="0"/>
              <a:t> for pH</a:t>
            </a:r>
          </a:p>
          <a:p>
            <a:pPr lvl="1" eaLnBrk="1" hangingPunct="1"/>
            <a:r>
              <a:rPr lang="en-US" altLang="en-US" dirty="0"/>
              <a:t>Must round </a:t>
            </a:r>
            <a:r>
              <a:rPr lang="en-US" altLang="en-US" u="sng" dirty="0"/>
              <a:t>up</a:t>
            </a:r>
            <a:r>
              <a:rPr lang="en-US" altLang="en-US" dirty="0"/>
              <a:t> for free chlorine residual</a:t>
            </a:r>
          </a:p>
          <a:p>
            <a:pPr lvl="1" eaLnBrk="1" hangingPunct="1"/>
            <a:endParaRPr lang="en-US" altLang="en-US" dirty="0"/>
          </a:p>
          <a:p>
            <a:pPr eaLnBrk="1" hangingPunct="1"/>
            <a:r>
              <a:rPr lang="en-US" altLang="en-US" dirty="0"/>
              <a:t>Bad formulas in excel spreadsheets:</a:t>
            </a:r>
          </a:p>
          <a:p>
            <a:pPr lvl="1" eaLnBrk="1" hangingPunct="1"/>
            <a:r>
              <a:rPr lang="en-US" altLang="en-US" dirty="0"/>
              <a:t>Make sure you understand your formula</a:t>
            </a:r>
          </a:p>
          <a:p>
            <a:pPr lvl="1" eaLnBrk="1" hangingPunct="1"/>
            <a:r>
              <a:rPr lang="en-US" altLang="en-US" dirty="0"/>
              <a:t>Wilkes Equation not allowed, must use Regression Equation</a:t>
            </a:r>
          </a:p>
          <a:p>
            <a:pPr eaLnBrk="1" hangingPunct="1">
              <a:buFontTx/>
              <a:buNone/>
            </a:pPr>
            <a:endParaRPr lang="en-US" altLang="en-US" dirty="0"/>
          </a:p>
          <a:p>
            <a:pPr eaLnBrk="1" hangingPunct="1"/>
            <a:endParaRPr lang="en-US" altLang="en-US" dirty="0"/>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F3D2251-BE26-4D7C-8EA3-E1D229F18625}"/>
              </a:ext>
            </a:extLst>
          </p:cNvPr>
          <p:cNvSpPr>
            <a:spLocks noGrp="1" noChangeArrowheads="1"/>
          </p:cNvSpPr>
          <p:nvPr>
            <p:ph type="title"/>
          </p:nvPr>
        </p:nvSpPr>
        <p:spPr/>
        <p:txBody>
          <a:bodyPr/>
          <a:lstStyle/>
          <a:p>
            <a:pPr eaLnBrk="1" hangingPunct="1"/>
            <a:r>
              <a:rPr lang="en-US" altLang="en-US"/>
              <a:t>Common mistakes (continued):</a:t>
            </a:r>
          </a:p>
        </p:txBody>
      </p:sp>
      <p:sp>
        <p:nvSpPr>
          <p:cNvPr id="81923" name="Rectangle 3">
            <a:extLst>
              <a:ext uri="{FF2B5EF4-FFF2-40B4-BE49-F238E27FC236}">
                <a16:creationId xmlns:a16="http://schemas.microsoft.com/office/drawing/2014/main" id="{E97EA715-CA14-4EDB-A4DB-44D3085A86F5}"/>
              </a:ext>
            </a:extLst>
          </p:cNvPr>
          <p:cNvSpPr>
            <a:spLocks noGrp="1" noChangeArrowheads="1"/>
          </p:cNvSpPr>
          <p:nvPr>
            <p:ph idx="1"/>
          </p:nvPr>
        </p:nvSpPr>
        <p:spPr/>
        <p:txBody>
          <a:bodyPr/>
          <a:lstStyle/>
          <a:p>
            <a:pPr eaLnBrk="1" hangingPunct="1">
              <a:lnSpc>
                <a:spcPct val="80000"/>
              </a:lnSpc>
            </a:pPr>
            <a:r>
              <a:rPr lang="en-US" altLang="en-US" sz="2400"/>
              <a:t>Not calculating CT’s daily</a:t>
            </a:r>
          </a:p>
          <a:p>
            <a:pPr lvl="1" eaLnBrk="1" hangingPunct="1">
              <a:lnSpc>
                <a:spcPct val="80000"/>
              </a:lnSpc>
            </a:pPr>
            <a:r>
              <a:rPr lang="en-US" altLang="en-US" sz="2000"/>
              <a:t>Don’t wait until the end of the month to do the calculations because if you discover you didn’t meet CT’s, it’s too late!</a:t>
            </a:r>
          </a:p>
          <a:p>
            <a:pPr lvl="1" eaLnBrk="1" hangingPunct="1">
              <a:lnSpc>
                <a:spcPct val="80000"/>
              </a:lnSpc>
            </a:pPr>
            <a:endParaRPr lang="en-US" altLang="en-US" sz="2000"/>
          </a:p>
          <a:p>
            <a:pPr eaLnBrk="1" hangingPunct="1">
              <a:lnSpc>
                <a:spcPct val="80000"/>
              </a:lnSpc>
            </a:pPr>
            <a:r>
              <a:rPr lang="en-US" altLang="en-US" sz="2400"/>
              <a:t>If adjusting contact time according to flow rate, use the demand flow, not the plant flow.</a:t>
            </a:r>
          </a:p>
          <a:p>
            <a:pPr eaLnBrk="1" hangingPunct="1">
              <a:lnSpc>
                <a:spcPct val="80000"/>
              </a:lnSpc>
            </a:pPr>
            <a:endParaRPr lang="en-US" altLang="en-US" sz="2400"/>
          </a:p>
          <a:p>
            <a:pPr eaLnBrk="1" hangingPunct="1">
              <a:lnSpc>
                <a:spcPct val="80000"/>
              </a:lnSpc>
            </a:pPr>
            <a:r>
              <a:rPr lang="en-US" altLang="en-US" sz="2400"/>
              <a:t>Failure to answer questions at bottom of form correctly (or at all)</a:t>
            </a:r>
          </a:p>
          <a:p>
            <a:pPr eaLnBrk="1" hangingPunct="1">
              <a:lnSpc>
                <a:spcPct val="80000"/>
              </a:lnSpc>
            </a:pPr>
            <a:endParaRPr lang="en-US" altLang="en-US" sz="2400"/>
          </a:p>
          <a:p>
            <a:pPr eaLnBrk="1" hangingPunct="1">
              <a:lnSpc>
                <a:spcPct val="80000"/>
              </a:lnSpc>
            </a:pPr>
            <a:r>
              <a:rPr lang="en-US" altLang="en-US" sz="2400"/>
              <a:t>Always answering “Yes” to the questions at the bottom of the form without actually looking at the numbers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5">
            <a:extLst>
              <a:ext uri="{FF2B5EF4-FFF2-40B4-BE49-F238E27FC236}">
                <a16:creationId xmlns:a16="http://schemas.microsoft.com/office/drawing/2014/main" id="{7A92AF54-4EB5-4484-8E36-4B9315C8D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86106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ctangle 6">
            <a:extLst>
              <a:ext uri="{FF2B5EF4-FFF2-40B4-BE49-F238E27FC236}">
                <a16:creationId xmlns:a16="http://schemas.microsoft.com/office/drawing/2014/main" id="{06C91649-021C-4D2E-8872-D0A5E9D48068}"/>
              </a:ext>
            </a:extLst>
          </p:cNvPr>
          <p:cNvSpPr>
            <a:spLocks noChangeArrowheads="1"/>
          </p:cNvSpPr>
          <p:nvPr/>
        </p:nvSpPr>
        <p:spPr bwMode="auto">
          <a:xfrm>
            <a:off x="381000" y="1676400"/>
            <a:ext cx="3733800" cy="838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82948" name="Title 3">
            <a:extLst>
              <a:ext uri="{FF2B5EF4-FFF2-40B4-BE49-F238E27FC236}">
                <a16:creationId xmlns:a16="http://schemas.microsoft.com/office/drawing/2014/main" id="{D6298D03-556B-4251-9CCF-0C87E11E7F2E}"/>
              </a:ext>
            </a:extLst>
          </p:cNvPr>
          <p:cNvSpPr>
            <a:spLocks noGrp="1" noChangeArrowheads="1"/>
          </p:cNvSpPr>
          <p:nvPr>
            <p:ph type="title"/>
          </p:nvPr>
        </p:nvSpPr>
        <p:spPr>
          <a:xfrm>
            <a:off x="457200" y="533400"/>
            <a:ext cx="8229600" cy="731838"/>
          </a:xfrm>
        </p:spPr>
        <p:txBody>
          <a:bodyPr/>
          <a:lstStyle/>
          <a:p>
            <a:r>
              <a:rPr lang="en-US" altLang="en-US"/>
              <a:t>Conventional or Direct:</a:t>
            </a:r>
          </a:p>
        </p:txBody>
      </p:sp>
      <p:sp>
        <p:nvSpPr>
          <p:cNvPr id="82949" name="TextBox 4">
            <a:extLst>
              <a:ext uri="{FF2B5EF4-FFF2-40B4-BE49-F238E27FC236}">
                <a16:creationId xmlns:a16="http://schemas.microsoft.com/office/drawing/2014/main" id="{5EC2EE7B-80B5-4230-BD7A-FE0DEEA1C119}"/>
              </a:ext>
            </a:extLst>
          </p:cNvPr>
          <p:cNvSpPr txBox="1">
            <a:spLocks noChangeArrowheads="1"/>
          </p:cNvSpPr>
          <p:nvPr/>
        </p:nvSpPr>
        <p:spPr bwMode="auto">
          <a:xfrm>
            <a:off x="5740400" y="762000"/>
            <a:ext cx="340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Answer all the yes/no questions</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a:extLst>
              <a:ext uri="{FF2B5EF4-FFF2-40B4-BE49-F238E27FC236}">
                <a16:creationId xmlns:a16="http://schemas.microsoft.com/office/drawing/2014/main" id="{0BA5F563-1D1A-41B1-8FB9-6A63F957E5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828800"/>
            <a:ext cx="83693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ctangle 6">
            <a:extLst>
              <a:ext uri="{FF2B5EF4-FFF2-40B4-BE49-F238E27FC236}">
                <a16:creationId xmlns:a16="http://schemas.microsoft.com/office/drawing/2014/main" id="{CA027592-CF7F-4596-BADD-B006E4182069}"/>
              </a:ext>
            </a:extLst>
          </p:cNvPr>
          <p:cNvSpPr>
            <a:spLocks noChangeArrowheads="1"/>
          </p:cNvSpPr>
          <p:nvPr/>
        </p:nvSpPr>
        <p:spPr bwMode="auto">
          <a:xfrm>
            <a:off x="381000" y="1828800"/>
            <a:ext cx="3810000" cy="838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84996" name="Title 3">
            <a:extLst>
              <a:ext uri="{FF2B5EF4-FFF2-40B4-BE49-F238E27FC236}">
                <a16:creationId xmlns:a16="http://schemas.microsoft.com/office/drawing/2014/main" id="{9D4CAD66-B711-453A-BA0D-376D5795D51D}"/>
              </a:ext>
            </a:extLst>
          </p:cNvPr>
          <p:cNvSpPr>
            <a:spLocks noGrp="1" noChangeArrowheads="1"/>
          </p:cNvSpPr>
          <p:nvPr>
            <p:ph type="title"/>
          </p:nvPr>
        </p:nvSpPr>
        <p:spPr/>
        <p:txBody>
          <a:bodyPr/>
          <a:lstStyle/>
          <a:p>
            <a:r>
              <a:rPr lang="en-US" altLang="en-US"/>
              <a:t>Slow Sand/Membrane/DE/Unfiltered</a:t>
            </a:r>
          </a:p>
        </p:txBody>
      </p:sp>
      <p:sp>
        <p:nvSpPr>
          <p:cNvPr id="84997" name="TextBox 4">
            <a:extLst>
              <a:ext uri="{FF2B5EF4-FFF2-40B4-BE49-F238E27FC236}">
                <a16:creationId xmlns:a16="http://schemas.microsoft.com/office/drawing/2014/main" id="{48C18ABD-517E-4D15-B120-0F665CA11499}"/>
              </a:ext>
            </a:extLst>
          </p:cNvPr>
          <p:cNvSpPr txBox="1">
            <a:spLocks noChangeArrowheads="1"/>
          </p:cNvSpPr>
          <p:nvPr/>
        </p:nvSpPr>
        <p:spPr bwMode="auto">
          <a:xfrm>
            <a:off x="609600" y="1066800"/>
            <a:ext cx="340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Answer all the yes/no questions</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A363ED3B-1C2E-45FE-8C76-4E74D9AB4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83327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6">
            <a:extLst>
              <a:ext uri="{FF2B5EF4-FFF2-40B4-BE49-F238E27FC236}">
                <a16:creationId xmlns:a16="http://schemas.microsoft.com/office/drawing/2014/main" id="{6AB4E1B4-595F-4B43-B83E-E898228ABC26}"/>
              </a:ext>
            </a:extLst>
          </p:cNvPr>
          <p:cNvSpPr>
            <a:spLocks noChangeArrowheads="1"/>
          </p:cNvSpPr>
          <p:nvPr/>
        </p:nvSpPr>
        <p:spPr bwMode="auto">
          <a:xfrm>
            <a:off x="457200" y="1600200"/>
            <a:ext cx="3733800" cy="8382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87044" name="Title 3">
            <a:extLst>
              <a:ext uri="{FF2B5EF4-FFF2-40B4-BE49-F238E27FC236}">
                <a16:creationId xmlns:a16="http://schemas.microsoft.com/office/drawing/2014/main" id="{E0559DB2-1F5D-4BA1-84AB-AF8BAF5787F7}"/>
              </a:ext>
            </a:extLst>
          </p:cNvPr>
          <p:cNvSpPr>
            <a:spLocks noGrp="1" noChangeArrowheads="1"/>
          </p:cNvSpPr>
          <p:nvPr>
            <p:ph type="title"/>
          </p:nvPr>
        </p:nvSpPr>
        <p:spPr/>
        <p:txBody>
          <a:bodyPr/>
          <a:lstStyle/>
          <a:p>
            <a:r>
              <a:rPr lang="en-US" altLang="en-US"/>
              <a:t>Cartridge/Bag</a:t>
            </a:r>
          </a:p>
        </p:txBody>
      </p:sp>
      <p:sp>
        <p:nvSpPr>
          <p:cNvPr id="87045" name="TextBox 4">
            <a:extLst>
              <a:ext uri="{FF2B5EF4-FFF2-40B4-BE49-F238E27FC236}">
                <a16:creationId xmlns:a16="http://schemas.microsoft.com/office/drawing/2014/main" id="{862CCBBE-7BCA-40BF-89C5-6E183DF3550E}"/>
              </a:ext>
            </a:extLst>
          </p:cNvPr>
          <p:cNvSpPr txBox="1">
            <a:spLocks noChangeArrowheads="1"/>
          </p:cNvSpPr>
          <p:nvPr/>
        </p:nvSpPr>
        <p:spPr bwMode="auto">
          <a:xfrm>
            <a:off x="3657600" y="609600"/>
            <a:ext cx="3403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eaLnBrk="1" hangingPunct="1">
              <a:spcBef>
                <a:spcPct val="0"/>
              </a:spcBef>
              <a:buFontTx/>
              <a:buNone/>
            </a:pPr>
            <a:r>
              <a:rPr lang="en-US" altLang="en-US" sz="1800">
                <a:solidFill>
                  <a:schemeClr val="tx1"/>
                </a:solidFill>
                <a:latin typeface="Tahoma" panose="020B0604030504040204" pitchFamily="34" charset="0"/>
              </a:rPr>
              <a:t>Answer all the yes/no questions</a:t>
            </a:r>
          </a:p>
          <a:p>
            <a:pPr eaLnBrk="1" hangingPunct="1">
              <a:spcBef>
                <a:spcPct val="0"/>
              </a:spcBef>
              <a:buFontTx/>
              <a:buNone/>
            </a:pPr>
            <a:endParaRPr lang="en-US" altLang="en-US" sz="1800">
              <a:solidFill>
                <a:schemeClr val="tx1"/>
              </a:solidFill>
              <a:latin typeface="Tahoma" panose="020B0604030504040204"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a:extLst>
              <a:ext uri="{FF2B5EF4-FFF2-40B4-BE49-F238E27FC236}">
                <a16:creationId xmlns:a16="http://schemas.microsoft.com/office/drawing/2014/main" id="{D80DCE67-104C-4162-B6AE-70F00886E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85613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6">
            <a:extLst>
              <a:ext uri="{FF2B5EF4-FFF2-40B4-BE49-F238E27FC236}">
                <a16:creationId xmlns:a16="http://schemas.microsoft.com/office/drawing/2014/main" id="{73A77649-A157-48C6-9B32-3F7902438705}"/>
              </a:ext>
            </a:extLst>
          </p:cNvPr>
          <p:cNvSpPr>
            <a:spLocks noChangeArrowheads="1"/>
          </p:cNvSpPr>
          <p:nvPr/>
        </p:nvSpPr>
        <p:spPr bwMode="auto">
          <a:xfrm>
            <a:off x="4114800" y="2362200"/>
            <a:ext cx="4648200" cy="25908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1800">
              <a:solidFill>
                <a:schemeClr val="tx1"/>
              </a:solidFill>
              <a:latin typeface="Tahoma" panose="020B0604030504040204" pitchFamily="34" charset="0"/>
            </a:endParaRPr>
          </a:p>
        </p:txBody>
      </p:sp>
      <p:sp>
        <p:nvSpPr>
          <p:cNvPr id="89092" name="Title 3">
            <a:extLst>
              <a:ext uri="{FF2B5EF4-FFF2-40B4-BE49-F238E27FC236}">
                <a16:creationId xmlns:a16="http://schemas.microsoft.com/office/drawing/2014/main" id="{CCC043FB-D30F-4B6D-9281-0D40208E42D0}"/>
              </a:ext>
            </a:extLst>
          </p:cNvPr>
          <p:cNvSpPr>
            <a:spLocks noGrp="1" noChangeArrowheads="1"/>
          </p:cNvSpPr>
          <p:nvPr>
            <p:ph type="title"/>
          </p:nvPr>
        </p:nvSpPr>
        <p:spPr>
          <a:xfrm>
            <a:off x="457200" y="381000"/>
            <a:ext cx="8229600" cy="1143000"/>
          </a:xfrm>
        </p:spPr>
        <p:txBody>
          <a:bodyPr/>
          <a:lstStyle/>
          <a:p>
            <a:r>
              <a:rPr lang="en-US" altLang="en-US"/>
              <a:t>Everyone needs to fill out the CT section!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6218416-47FF-40E0-9D00-9705D1B3AFD5}"/>
              </a:ext>
            </a:extLst>
          </p:cNvPr>
          <p:cNvSpPr>
            <a:spLocks noGrp="1" noChangeArrowheads="1"/>
          </p:cNvSpPr>
          <p:nvPr>
            <p:ph type="title"/>
          </p:nvPr>
        </p:nvSpPr>
        <p:spPr/>
        <p:txBody>
          <a:bodyPr/>
          <a:lstStyle/>
          <a:p>
            <a:pPr eaLnBrk="1" hangingPunct="1"/>
            <a:r>
              <a:rPr lang="en-US" altLang="en-US"/>
              <a:t>Multiple CT segments</a:t>
            </a:r>
          </a:p>
        </p:txBody>
      </p:sp>
      <p:sp>
        <p:nvSpPr>
          <p:cNvPr id="91139" name="Rectangle 3">
            <a:extLst>
              <a:ext uri="{FF2B5EF4-FFF2-40B4-BE49-F238E27FC236}">
                <a16:creationId xmlns:a16="http://schemas.microsoft.com/office/drawing/2014/main" id="{6B4167CB-EE63-457F-B341-7D5ABE34EF3D}"/>
              </a:ext>
            </a:extLst>
          </p:cNvPr>
          <p:cNvSpPr>
            <a:spLocks noGrp="1" noChangeArrowheads="1"/>
          </p:cNvSpPr>
          <p:nvPr>
            <p:ph idx="1"/>
          </p:nvPr>
        </p:nvSpPr>
        <p:spPr>
          <a:xfrm>
            <a:off x="457200" y="1371600"/>
            <a:ext cx="8229600" cy="4343400"/>
          </a:xfrm>
        </p:spPr>
        <p:txBody>
          <a:bodyPr/>
          <a:lstStyle/>
          <a:p>
            <a:pPr eaLnBrk="1" hangingPunct="1"/>
            <a:r>
              <a:rPr lang="en-US" altLang="en-US" dirty="0"/>
              <a:t>A “CT segment” is the point between which chlorine is injected and free chlorine residual is measured </a:t>
            </a:r>
          </a:p>
          <a:p>
            <a:pPr eaLnBrk="1" hangingPunct="1"/>
            <a:endParaRPr lang="en-US" altLang="en-US" dirty="0"/>
          </a:p>
          <a:p>
            <a:pPr eaLnBrk="1" hangingPunct="1"/>
            <a:r>
              <a:rPr lang="en-US" altLang="en-US" dirty="0"/>
              <a:t>Treatment plants can have multiple CT segments (i.e. multiple chlorine injection points)</a:t>
            </a:r>
          </a:p>
          <a:p>
            <a:pPr eaLnBrk="1" hangingPunct="1"/>
            <a:endParaRPr lang="en-US" altLang="en-US" dirty="0"/>
          </a:p>
        </p:txBody>
      </p:sp>
    </p:spTree>
    <p:extLst>
      <p:ext uri="{BB962C8B-B14F-4D97-AF65-F5344CB8AC3E}">
        <p14:creationId xmlns:p14="http://schemas.microsoft.com/office/powerpoint/2010/main" val="17093458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a:extLst>
              <a:ext uri="{FF2B5EF4-FFF2-40B4-BE49-F238E27FC236}">
                <a16:creationId xmlns:a16="http://schemas.microsoft.com/office/drawing/2014/main" id="{BB7079DA-30B4-4BF6-9367-D52243737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Oval 6">
            <a:extLst>
              <a:ext uri="{FF2B5EF4-FFF2-40B4-BE49-F238E27FC236}">
                <a16:creationId xmlns:a16="http://schemas.microsoft.com/office/drawing/2014/main" id="{1817DC60-A241-438C-995A-39422AC53536}"/>
              </a:ext>
            </a:extLst>
          </p:cNvPr>
          <p:cNvSpPr>
            <a:spLocks noChangeArrowheads="1"/>
          </p:cNvSpPr>
          <p:nvPr/>
        </p:nvSpPr>
        <p:spPr bwMode="auto">
          <a:xfrm>
            <a:off x="1143000" y="1219200"/>
            <a:ext cx="6477000" cy="22860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
        <p:nvSpPr>
          <p:cNvPr id="94212" name="Oval 7">
            <a:extLst>
              <a:ext uri="{FF2B5EF4-FFF2-40B4-BE49-F238E27FC236}">
                <a16:creationId xmlns:a16="http://schemas.microsoft.com/office/drawing/2014/main" id="{3B0B99F4-1E37-47FB-AB71-824B54B982A3}"/>
              </a:ext>
            </a:extLst>
          </p:cNvPr>
          <p:cNvSpPr>
            <a:spLocks noChangeArrowheads="1"/>
          </p:cNvSpPr>
          <p:nvPr/>
        </p:nvSpPr>
        <p:spPr bwMode="auto">
          <a:xfrm>
            <a:off x="7772400" y="1524000"/>
            <a:ext cx="990600" cy="18288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endParaRPr lang="en-US" altLang="en-US" sz="2400">
              <a:solidFill>
                <a:schemeClr val="tx1"/>
              </a:solidFill>
              <a:latin typeface="Times" panose="02020603050405020304" pitchFamily="18"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6218416-47FF-40E0-9D00-9705D1B3AFD5}"/>
              </a:ext>
            </a:extLst>
          </p:cNvPr>
          <p:cNvSpPr>
            <a:spLocks noGrp="1" noChangeArrowheads="1"/>
          </p:cNvSpPr>
          <p:nvPr>
            <p:ph type="title"/>
          </p:nvPr>
        </p:nvSpPr>
        <p:spPr/>
        <p:txBody>
          <a:bodyPr/>
          <a:lstStyle/>
          <a:p>
            <a:pPr eaLnBrk="1" hangingPunct="1"/>
            <a:r>
              <a:rPr lang="en-US" altLang="en-US"/>
              <a:t>Multiple CT segments</a:t>
            </a:r>
          </a:p>
        </p:txBody>
      </p:sp>
      <p:sp>
        <p:nvSpPr>
          <p:cNvPr id="91139" name="Rectangle 3">
            <a:extLst>
              <a:ext uri="{FF2B5EF4-FFF2-40B4-BE49-F238E27FC236}">
                <a16:creationId xmlns:a16="http://schemas.microsoft.com/office/drawing/2014/main" id="{6B4167CB-EE63-457F-B341-7D5ABE34EF3D}"/>
              </a:ext>
            </a:extLst>
          </p:cNvPr>
          <p:cNvSpPr>
            <a:spLocks noGrp="1" noChangeArrowheads="1"/>
          </p:cNvSpPr>
          <p:nvPr>
            <p:ph idx="1"/>
          </p:nvPr>
        </p:nvSpPr>
        <p:spPr>
          <a:xfrm>
            <a:off x="457200" y="1371600"/>
            <a:ext cx="8229600" cy="4343400"/>
          </a:xfrm>
        </p:spPr>
        <p:txBody>
          <a:bodyPr/>
          <a:lstStyle/>
          <a:p>
            <a:pPr eaLnBrk="1" hangingPunct="1"/>
            <a:r>
              <a:rPr lang="en-US" altLang="en-US" dirty="0"/>
              <a:t>Multiple CT segments can be added together in order to meet CTs</a:t>
            </a:r>
          </a:p>
          <a:p>
            <a:pPr eaLnBrk="1" hangingPunct="1"/>
            <a:endParaRPr lang="en-US" altLang="en-US" dirty="0"/>
          </a:p>
          <a:p>
            <a:pPr eaLnBrk="1" hangingPunct="1"/>
            <a:r>
              <a:rPr lang="en-US" altLang="en-US" dirty="0"/>
              <a:t>Do not add contact times “T” together!</a:t>
            </a:r>
          </a:p>
          <a:p>
            <a:pPr lvl="1" eaLnBrk="1" hangingPunct="1"/>
            <a:r>
              <a:rPr lang="en-US" altLang="en-US" dirty="0"/>
              <a:t>Why? Chlorine, temp, pH may change throughout the process</a:t>
            </a:r>
          </a:p>
          <a:p>
            <a:pPr eaLnBrk="1" hangingPunct="1"/>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0D99144-7C0D-46B7-A19B-66B576099BFE}"/>
              </a:ext>
            </a:extLst>
          </p:cNvPr>
          <p:cNvSpPr>
            <a:spLocks noGrp="1" noChangeArrowheads="1"/>
          </p:cNvSpPr>
          <p:nvPr>
            <p:ph type="title"/>
          </p:nvPr>
        </p:nvSpPr>
        <p:spPr/>
        <p:txBody>
          <a:bodyPr/>
          <a:lstStyle/>
          <a:p>
            <a:pPr eaLnBrk="1" hangingPunct="1"/>
            <a:r>
              <a:rPr lang="en-US" altLang="en-US" sz="2800" dirty="0"/>
              <a:t>Part 1 – Review</a:t>
            </a:r>
            <a:br>
              <a:rPr lang="en-US" altLang="en-US" sz="2800" dirty="0"/>
            </a:br>
            <a:r>
              <a:rPr lang="en-US" altLang="en-US" dirty="0"/>
              <a:t>How do we calculate CT’s?</a:t>
            </a:r>
          </a:p>
        </p:txBody>
      </p:sp>
      <p:sp>
        <p:nvSpPr>
          <p:cNvPr id="65539" name="Rectangle 3">
            <a:extLst>
              <a:ext uri="{FF2B5EF4-FFF2-40B4-BE49-F238E27FC236}">
                <a16:creationId xmlns:a16="http://schemas.microsoft.com/office/drawing/2014/main" id="{FCF8393B-7728-4565-87F2-209512CC536B}"/>
              </a:ext>
            </a:extLst>
          </p:cNvPr>
          <p:cNvSpPr>
            <a:spLocks noGrp="1" noChangeArrowheads="1"/>
          </p:cNvSpPr>
          <p:nvPr>
            <p:ph idx="1"/>
          </p:nvPr>
        </p:nvSpPr>
        <p:spPr/>
        <p:txBody>
          <a:bodyPr/>
          <a:lstStyle/>
          <a:p>
            <a:pPr eaLnBrk="1" hangingPunct="1">
              <a:lnSpc>
                <a:spcPct val="90000"/>
              </a:lnSpc>
            </a:pPr>
            <a:r>
              <a:rPr lang="en-US" altLang="en-US" dirty="0"/>
              <a:t>We use the EPA tables to determine the CTs needed to inactivate </a:t>
            </a:r>
            <a:r>
              <a:rPr lang="en-US" altLang="en-US" i="1" dirty="0"/>
              <a:t>Giardia</a:t>
            </a:r>
            <a:r>
              <a:rPr lang="en-US" altLang="en-US" dirty="0"/>
              <a:t> (CT</a:t>
            </a:r>
            <a:r>
              <a:rPr lang="en-US" altLang="en-US" baseline="-10000" dirty="0"/>
              <a:t>required</a:t>
            </a:r>
            <a:r>
              <a:rPr lang="en-US" altLang="en-US" dirty="0"/>
              <a:t>)</a:t>
            </a:r>
          </a:p>
          <a:p>
            <a:pPr lvl="1" eaLnBrk="1" hangingPunct="1">
              <a:lnSpc>
                <a:spcPct val="90000"/>
              </a:lnSpc>
            </a:pPr>
            <a:r>
              <a:rPr lang="en-US" altLang="en-US" dirty="0"/>
              <a:t>We need to know pH, temperature, and free chlorine residual at the first user in order to use the EPA tables.</a:t>
            </a:r>
          </a:p>
          <a:p>
            <a:pPr eaLnBrk="1" hangingPunct="1">
              <a:lnSpc>
                <a:spcPct val="90000"/>
              </a:lnSpc>
            </a:pPr>
            <a:r>
              <a:rPr lang="en-US" altLang="en-US" dirty="0"/>
              <a:t>Then we compare that with the CTs achieved in our water system (CT</a:t>
            </a:r>
            <a:r>
              <a:rPr lang="en-US" altLang="en-US" baseline="-10000" dirty="0"/>
              <a:t>actual</a:t>
            </a:r>
            <a:r>
              <a:rPr lang="en-US" altLang="en-US" dirty="0"/>
              <a:t>)</a:t>
            </a:r>
          </a:p>
          <a:p>
            <a:pPr eaLnBrk="1" hangingPunct="1">
              <a:lnSpc>
                <a:spcPct val="90000"/>
              </a:lnSpc>
            </a:pPr>
            <a:r>
              <a:rPr lang="en-US" altLang="en-US" dirty="0"/>
              <a:t> CT</a:t>
            </a:r>
            <a:r>
              <a:rPr lang="en-US" altLang="en-US" baseline="-10000" dirty="0"/>
              <a:t>actual</a:t>
            </a:r>
            <a:r>
              <a:rPr lang="en-US" altLang="en-US" dirty="0"/>
              <a:t> must be equal to or greater than CT</a:t>
            </a:r>
            <a:r>
              <a:rPr lang="en-US" altLang="en-US" baseline="-10000" dirty="0"/>
              <a:t>required</a:t>
            </a:r>
            <a:endParaRPr lang="en-US" altLang="en-US" dirty="0"/>
          </a:p>
          <a:p>
            <a:pPr eaLnBrk="1" hangingPunct="1">
              <a:lnSpc>
                <a:spcPct val="90000"/>
              </a:lnSpc>
            </a:pPr>
            <a:endParaRPr lang="en-US" alt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2786D359-DA90-4716-8381-0C79514D91C6}"/>
              </a:ext>
            </a:extLst>
          </p:cNvPr>
          <p:cNvSpPr>
            <a:spLocks noGrp="1" noChangeArrowheads="1"/>
          </p:cNvSpPr>
          <p:nvPr>
            <p:ph type="title"/>
          </p:nvPr>
        </p:nvSpPr>
        <p:spPr/>
        <p:txBody>
          <a:bodyPr/>
          <a:lstStyle/>
          <a:p>
            <a:pPr eaLnBrk="1" hangingPunct="1"/>
            <a:r>
              <a:rPr lang="en-US" altLang="en-US"/>
              <a:t>Multiple CT segments (cont.)</a:t>
            </a:r>
          </a:p>
        </p:txBody>
      </p:sp>
      <p:sp>
        <p:nvSpPr>
          <p:cNvPr id="93187" name="Rectangle 3">
            <a:extLst>
              <a:ext uri="{FF2B5EF4-FFF2-40B4-BE49-F238E27FC236}">
                <a16:creationId xmlns:a16="http://schemas.microsoft.com/office/drawing/2014/main" id="{E0CDE15B-47A7-4C6E-A1A9-6E13799EFCA7}"/>
              </a:ext>
            </a:extLst>
          </p:cNvPr>
          <p:cNvSpPr>
            <a:spLocks noGrp="1" noChangeArrowheads="1"/>
          </p:cNvSpPr>
          <p:nvPr>
            <p:ph idx="1"/>
          </p:nvPr>
        </p:nvSpPr>
        <p:spPr>
          <a:xfrm>
            <a:off x="457200" y="1417638"/>
            <a:ext cx="8229600" cy="4114800"/>
          </a:xfrm>
        </p:spPr>
        <p:txBody>
          <a:bodyPr/>
          <a:lstStyle/>
          <a:p>
            <a:pPr eaLnBrk="1" hangingPunct="1"/>
            <a:r>
              <a:rPr lang="en-US" altLang="en-US" dirty="0"/>
              <a:t>Must calculate log inactivation ratios for each segment and add ratios together</a:t>
            </a:r>
          </a:p>
          <a:p>
            <a:pPr lvl="2" eaLnBrk="1" hangingPunct="1"/>
            <a:r>
              <a:rPr lang="en-US" altLang="en-US" dirty="0"/>
              <a:t>Inactivation ratio = </a:t>
            </a:r>
            <a:r>
              <a:rPr lang="en-US" altLang="en-US" u="sng" dirty="0"/>
              <a:t>C1T1</a:t>
            </a:r>
            <a:r>
              <a:rPr lang="en-US" altLang="en-US" u="sng" baseline="-25000" dirty="0"/>
              <a:t>actual</a:t>
            </a:r>
            <a:r>
              <a:rPr lang="en-US" altLang="en-US" dirty="0"/>
              <a:t> +	 </a:t>
            </a:r>
            <a:r>
              <a:rPr lang="en-US" altLang="en-US" u="sng" dirty="0"/>
              <a:t>C2T2</a:t>
            </a:r>
            <a:r>
              <a:rPr lang="en-US" altLang="en-US" u="sng" baseline="-25000" dirty="0"/>
              <a:t>actual</a:t>
            </a:r>
            <a:endParaRPr lang="en-US" altLang="en-US" baseline="-25000" dirty="0"/>
          </a:p>
          <a:p>
            <a:pPr lvl="2" eaLnBrk="1" hangingPunct="1">
              <a:buFontTx/>
              <a:buNone/>
            </a:pPr>
            <a:r>
              <a:rPr lang="en-US" altLang="en-US" dirty="0"/>
              <a:t>   			        CT1</a:t>
            </a:r>
            <a:r>
              <a:rPr lang="en-US" altLang="en-US" baseline="-25000" dirty="0"/>
              <a:t>reqd</a:t>
            </a:r>
            <a:r>
              <a:rPr lang="en-US" altLang="en-US" dirty="0"/>
              <a:t>        CT2</a:t>
            </a:r>
            <a:r>
              <a:rPr lang="en-US" altLang="en-US" baseline="-25000" dirty="0"/>
              <a:t>reqd</a:t>
            </a:r>
          </a:p>
          <a:p>
            <a:pPr eaLnBrk="1" hangingPunct="1"/>
            <a:endParaRPr lang="en-US" altLang="en-US" dirty="0"/>
          </a:p>
          <a:p>
            <a:pPr eaLnBrk="1" hangingPunct="1"/>
            <a:r>
              <a:rPr lang="en-US" altLang="en-US" dirty="0"/>
              <a:t>Modify reporting form: add column for log inactivation ratios (sum must be &gt;1)</a:t>
            </a:r>
          </a:p>
          <a:p>
            <a:pPr lvl="2" eaLnBrk="1" hangingPunct="1"/>
            <a:r>
              <a:rPr lang="en-US" altLang="en-US" dirty="0"/>
              <a:t>Not to be confused with 1-log inactivation</a:t>
            </a:r>
          </a:p>
          <a:p>
            <a:pPr lvl="2" eaLnBrk="1" hangingPunct="1"/>
            <a:endParaRPr lang="en-US" altLang="en-US" dirty="0"/>
          </a:p>
          <a:p>
            <a:pPr eaLnBrk="1" hangingPunct="1"/>
            <a:r>
              <a:rPr lang="en-US" altLang="en-US" dirty="0"/>
              <a:t>Contact your regulator for further assistance</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570EF20E-28D4-4DA8-94A4-FC417EC59CFF}"/>
              </a:ext>
            </a:extLst>
          </p:cNvPr>
          <p:cNvSpPr>
            <a:spLocks noGrp="1" noChangeArrowheads="1"/>
          </p:cNvSpPr>
          <p:nvPr>
            <p:ph type="title"/>
          </p:nvPr>
        </p:nvSpPr>
        <p:spPr/>
        <p:txBody>
          <a:bodyPr/>
          <a:lstStyle/>
          <a:p>
            <a:pPr eaLnBrk="1" hangingPunct="1"/>
            <a:r>
              <a:rPr lang="en-US" altLang="en-US"/>
              <a:t>What to do when things go wrong:</a:t>
            </a:r>
          </a:p>
        </p:txBody>
      </p:sp>
      <p:sp>
        <p:nvSpPr>
          <p:cNvPr id="96259" name="Rectangle 3">
            <a:extLst>
              <a:ext uri="{FF2B5EF4-FFF2-40B4-BE49-F238E27FC236}">
                <a16:creationId xmlns:a16="http://schemas.microsoft.com/office/drawing/2014/main" id="{34E3CC18-CB7A-4591-B6DC-30A794A5FBD0}"/>
              </a:ext>
            </a:extLst>
          </p:cNvPr>
          <p:cNvSpPr>
            <a:spLocks noGrp="1" noChangeArrowheads="1"/>
          </p:cNvSpPr>
          <p:nvPr>
            <p:ph idx="1"/>
          </p:nvPr>
        </p:nvSpPr>
        <p:spPr>
          <a:xfrm>
            <a:off x="304800" y="1295400"/>
            <a:ext cx="8610600" cy="4419600"/>
          </a:xfrm>
        </p:spPr>
        <p:txBody>
          <a:bodyPr/>
          <a:lstStyle/>
          <a:p>
            <a:pPr eaLnBrk="1" hangingPunct="1">
              <a:buFontTx/>
              <a:buNone/>
            </a:pPr>
            <a:r>
              <a:rPr lang="en-US" altLang="en-US" u="sng" dirty="0"/>
              <a:t>Such as</a:t>
            </a:r>
            <a:r>
              <a:rPr lang="en-US" altLang="en-US" dirty="0"/>
              <a:t>:</a:t>
            </a:r>
          </a:p>
          <a:p>
            <a:pPr eaLnBrk="1" hangingPunct="1"/>
            <a:r>
              <a:rPr lang="en-US" altLang="en-US" dirty="0"/>
              <a:t>Treatment interruptions</a:t>
            </a:r>
          </a:p>
          <a:p>
            <a:pPr eaLnBrk="1" hangingPunct="1"/>
            <a:r>
              <a:rPr lang="en-US" altLang="en-US" dirty="0"/>
              <a:t>CTs not met</a:t>
            </a:r>
          </a:p>
          <a:p>
            <a:pPr eaLnBrk="1" hangingPunct="1"/>
            <a:r>
              <a:rPr lang="en-US" altLang="en-US" dirty="0"/>
              <a:t>Turbidity exceeds regulatory limits</a:t>
            </a:r>
          </a:p>
          <a:p>
            <a:pPr eaLnBrk="1" hangingPunct="1"/>
            <a:endParaRPr lang="en-US" altLang="en-US" sz="1400" dirty="0"/>
          </a:p>
          <a:p>
            <a:pPr eaLnBrk="1" hangingPunct="1">
              <a:buFontTx/>
              <a:buNone/>
            </a:pPr>
            <a:r>
              <a:rPr lang="en-US" altLang="en-US" u="sng" dirty="0"/>
              <a:t>What to do</a:t>
            </a:r>
            <a:r>
              <a:rPr lang="en-US" altLang="en-US" dirty="0"/>
              <a:t>:</a:t>
            </a:r>
          </a:p>
          <a:p>
            <a:pPr eaLnBrk="1" hangingPunct="1"/>
            <a:r>
              <a:rPr lang="en-US" altLang="en-US" dirty="0"/>
              <a:t>Call your regulatory contact at the drinking water program</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8AB4F11-C208-429A-A6C0-445DCB8EF703}"/>
              </a:ext>
            </a:extLst>
          </p:cNvPr>
          <p:cNvSpPr>
            <a:spLocks noGrp="1" noChangeArrowheads="1"/>
          </p:cNvSpPr>
          <p:nvPr>
            <p:ph type="title"/>
          </p:nvPr>
        </p:nvSpPr>
        <p:spPr/>
        <p:txBody>
          <a:bodyPr/>
          <a:lstStyle/>
          <a:p>
            <a:pPr eaLnBrk="1" hangingPunct="1"/>
            <a:r>
              <a:rPr lang="en-US" altLang="en-US"/>
              <a:t>In Summary:</a:t>
            </a:r>
          </a:p>
        </p:txBody>
      </p:sp>
      <p:sp>
        <p:nvSpPr>
          <p:cNvPr id="98307" name="Rectangle 3">
            <a:extLst>
              <a:ext uri="{FF2B5EF4-FFF2-40B4-BE49-F238E27FC236}">
                <a16:creationId xmlns:a16="http://schemas.microsoft.com/office/drawing/2014/main" id="{F59F45DE-3DA3-456A-A7F2-D7DB3C3D4186}"/>
              </a:ext>
            </a:extLst>
          </p:cNvPr>
          <p:cNvSpPr>
            <a:spLocks noGrp="1" noChangeArrowheads="1"/>
          </p:cNvSpPr>
          <p:nvPr>
            <p:ph idx="1"/>
          </p:nvPr>
        </p:nvSpPr>
        <p:spPr>
          <a:xfrm>
            <a:off x="266700" y="1371600"/>
            <a:ext cx="8610600" cy="4114800"/>
          </a:xfrm>
        </p:spPr>
        <p:txBody>
          <a:bodyPr/>
          <a:lstStyle/>
          <a:p>
            <a:pPr eaLnBrk="1" hangingPunct="1"/>
            <a:r>
              <a:rPr lang="en-US" altLang="en-US" dirty="0"/>
              <a:t>In order to verify adequate disinfection is taking place, we need to calculate CT achieved (CT</a:t>
            </a:r>
            <a:r>
              <a:rPr lang="en-US" altLang="en-US" baseline="-25000" dirty="0"/>
              <a:t>actual</a:t>
            </a:r>
            <a:r>
              <a:rPr lang="en-US" altLang="en-US" dirty="0"/>
              <a:t>) </a:t>
            </a:r>
          </a:p>
          <a:p>
            <a:pPr eaLnBrk="1" hangingPunct="1"/>
            <a:endParaRPr lang="en-US" altLang="en-US" dirty="0"/>
          </a:p>
          <a:p>
            <a:pPr eaLnBrk="1" hangingPunct="1"/>
            <a:r>
              <a:rPr lang="en-US" altLang="en-US" dirty="0"/>
              <a:t>EPA reviewed many disinfection studies in order to create CT Tables that specify minimum CT requirements needed to achieve specific log reduction levels for </a:t>
            </a:r>
            <a:r>
              <a:rPr lang="en-US" altLang="en-US" i="1" dirty="0"/>
              <a:t>Giardia</a:t>
            </a:r>
            <a:r>
              <a:rPr lang="en-US" altLang="en-US" dirty="0"/>
              <a:t> (CT</a:t>
            </a:r>
            <a:r>
              <a:rPr lang="en-US" altLang="en-US" baseline="-25000" dirty="0"/>
              <a:t>required</a:t>
            </a:r>
            <a:r>
              <a:rPr lang="en-US" altLang="en-US" dirty="0"/>
              <a:t>)</a:t>
            </a:r>
          </a:p>
          <a:p>
            <a:pPr eaLnBrk="1" hangingPunct="1"/>
            <a:endParaRPr lang="en-US" altLang="en-US" dirty="0"/>
          </a:p>
          <a:p>
            <a:pPr eaLnBrk="1" hangingPunct="1"/>
            <a:r>
              <a:rPr lang="en-US" altLang="en-US" dirty="0"/>
              <a:t>CT</a:t>
            </a:r>
            <a:r>
              <a:rPr lang="en-US" altLang="en-US" baseline="-25000" dirty="0"/>
              <a:t>actual</a:t>
            </a:r>
            <a:r>
              <a:rPr lang="en-US" altLang="en-US" dirty="0"/>
              <a:t> must be equal to or greater than CT</a:t>
            </a:r>
            <a:r>
              <a:rPr lang="en-US" altLang="en-US" baseline="-25000" dirty="0"/>
              <a:t>required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43887235-8B95-409F-9FD4-3AE5F5033C00}"/>
              </a:ext>
            </a:extLst>
          </p:cNvPr>
          <p:cNvSpPr>
            <a:spLocks noGrp="1" noChangeArrowheads="1"/>
          </p:cNvSpPr>
          <p:nvPr>
            <p:ph type="title"/>
          </p:nvPr>
        </p:nvSpPr>
        <p:spPr/>
        <p:txBody>
          <a:bodyPr/>
          <a:lstStyle/>
          <a:p>
            <a:pPr eaLnBrk="1" hangingPunct="1"/>
            <a:r>
              <a:rPr lang="en-US" altLang="en-US"/>
              <a:t>Things you should do:</a:t>
            </a:r>
          </a:p>
        </p:txBody>
      </p:sp>
      <p:sp>
        <p:nvSpPr>
          <p:cNvPr id="99331" name="Rectangle 3">
            <a:extLst>
              <a:ext uri="{FF2B5EF4-FFF2-40B4-BE49-F238E27FC236}">
                <a16:creationId xmlns:a16="http://schemas.microsoft.com/office/drawing/2014/main" id="{C589E3E3-A937-4CF4-A22B-8A08FCD0CAD4}"/>
              </a:ext>
            </a:extLst>
          </p:cNvPr>
          <p:cNvSpPr>
            <a:spLocks noGrp="1" noChangeArrowheads="1"/>
          </p:cNvSpPr>
          <p:nvPr>
            <p:ph idx="1"/>
          </p:nvPr>
        </p:nvSpPr>
        <p:spPr>
          <a:xfrm>
            <a:off x="304800" y="1600200"/>
            <a:ext cx="8839200" cy="4114800"/>
          </a:xfrm>
        </p:spPr>
        <p:txBody>
          <a:bodyPr/>
          <a:lstStyle/>
          <a:p>
            <a:pPr eaLnBrk="1" hangingPunct="1"/>
            <a:r>
              <a:rPr lang="en-US" altLang="en-US"/>
              <a:t>Check how T is calculated at your plant</a:t>
            </a:r>
          </a:p>
          <a:p>
            <a:pPr eaLnBrk="1" hangingPunct="1"/>
            <a:r>
              <a:rPr lang="en-US" altLang="en-US"/>
              <a:t>Do all treatment plant operators understand it?</a:t>
            </a:r>
          </a:p>
          <a:p>
            <a:pPr eaLnBrk="1" hangingPunct="1"/>
            <a:r>
              <a:rPr lang="en-US" altLang="en-US"/>
              <a:t>Review spreadsheet equation for CTs (if applicable)</a:t>
            </a:r>
          </a:p>
          <a:p>
            <a:pPr eaLnBrk="1" hangingPunct="1"/>
            <a:r>
              <a:rPr lang="en-US" altLang="en-US"/>
              <a:t>Write an SOP for CT determination</a:t>
            </a:r>
          </a:p>
          <a:p>
            <a:pPr eaLnBrk="1" hangingPunct="1"/>
            <a:r>
              <a:rPr lang="en-US" altLang="en-US"/>
              <a:t>Arrange for a tracer study if necessary</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26EE102F-F56A-4D25-A6EC-7C46FEB25007}"/>
              </a:ext>
            </a:extLst>
          </p:cNvPr>
          <p:cNvSpPr>
            <a:spLocks noGrp="1" noChangeArrowheads="1"/>
          </p:cNvSpPr>
          <p:nvPr>
            <p:ph type="title"/>
          </p:nvPr>
        </p:nvSpPr>
        <p:spPr/>
        <p:txBody>
          <a:bodyPr/>
          <a:lstStyle/>
          <a:p>
            <a:r>
              <a:rPr lang="en-US" altLang="en-US" dirty="0">
                <a:solidFill>
                  <a:schemeClr val="tx1"/>
                </a:solidFill>
              </a:rPr>
              <a:t>Exercise #6 – Example 1</a:t>
            </a:r>
          </a:p>
        </p:txBody>
      </p:sp>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p:txBody>
          <a:bodyPr/>
          <a:lstStyle/>
          <a:p>
            <a:r>
              <a:rPr lang="en-US" altLang="en-US" dirty="0">
                <a:solidFill>
                  <a:schemeClr val="tx1"/>
                </a:solidFill>
              </a:rPr>
              <a:t>Filling out the monthly surface water quality operating report for a </a:t>
            </a:r>
            <a:r>
              <a:rPr lang="en-US" altLang="en-US" u="sng" dirty="0">
                <a:solidFill>
                  <a:schemeClr val="tx1"/>
                </a:solidFill>
              </a:rPr>
              <a:t>2.5-log conventional filtration plant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229600" cy="4114800"/>
          </a:xfrm>
        </p:spPr>
        <p:txBody>
          <a:bodyPr/>
          <a:lstStyle/>
          <a:p>
            <a:pPr marL="0" indent="0">
              <a:buNone/>
            </a:pPr>
            <a:r>
              <a:rPr lang="en-US" sz="1800" b="1" u="sng" dirty="0"/>
              <a:t>Example #1:  Conventional or direct filter plant - Turbidity</a:t>
            </a:r>
            <a:endParaRPr lang="en-US" sz="1400" dirty="0"/>
          </a:p>
          <a:p>
            <a:pPr marL="0" indent="0">
              <a:buNone/>
            </a:pPr>
            <a:r>
              <a:rPr lang="en-US" sz="1800" dirty="0"/>
              <a:t> </a:t>
            </a:r>
          </a:p>
          <a:p>
            <a:pPr lvl="0"/>
            <a:r>
              <a:rPr lang="en-US" sz="1800" dirty="0"/>
              <a:t>Use the data in the graph to record the 4-hour daily turbidities on the first day of the month of the Conventional/Direct Filtration monthly reporting form.</a:t>
            </a:r>
          </a:p>
          <a:p>
            <a:r>
              <a:rPr lang="en-US" sz="1800" dirty="0"/>
              <a:t> What number should be entered in the “Highest Reading of the Day (NTU)” column?</a:t>
            </a:r>
            <a:r>
              <a:rPr lang="en-US" sz="1800" u="sng" dirty="0"/>
              <a:t>		</a:t>
            </a:r>
            <a:endParaRPr lang="en-US" sz="1800" dirty="0"/>
          </a:p>
          <a:p>
            <a:pPr marL="0" indent="0">
              <a:buNone/>
            </a:pPr>
            <a:r>
              <a:rPr lang="en-US" sz="1800" dirty="0"/>
              <a:t> </a:t>
            </a:r>
          </a:p>
          <a:p>
            <a:pPr lvl="0"/>
            <a:endParaRPr lang="en-US" sz="1600" dirty="0"/>
          </a:p>
        </p:txBody>
      </p:sp>
      <p:pic>
        <p:nvPicPr>
          <p:cNvPr id="3" name="Picture 2">
            <a:extLst>
              <a:ext uri="{FF2B5EF4-FFF2-40B4-BE49-F238E27FC236}">
                <a16:creationId xmlns:a16="http://schemas.microsoft.com/office/drawing/2014/main" id="{3B7980F6-094C-41A7-A312-BECB028B6560}"/>
              </a:ext>
            </a:extLst>
          </p:cNvPr>
          <p:cNvPicPr>
            <a:picLocks noChangeAspect="1"/>
          </p:cNvPicPr>
          <p:nvPr/>
        </p:nvPicPr>
        <p:blipFill>
          <a:blip r:embed="rId2"/>
          <a:stretch>
            <a:fillRect/>
          </a:stretch>
        </p:blipFill>
        <p:spPr>
          <a:xfrm>
            <a:off x="0" y="2590800"/>
            <a:ext cx="9144000" cy="4094728"/>
          </a:xfrm>
          <a:prstGeom prst="rect">
            <a:avLst/>
          </a:prstGeom>
        </p:spPr>
      </p:pic>
      <p:pic>
        <p:nvPicPr>
          <p:cNvPr id="39938" name="Picture 2" descr="2 Minute Timer – 123Timer">
            <a:extLst>
              <a:ext uri="{FF2B5EF4-FFF2-40B4-BE49-F238E27FC236}">
                <a16:creationId xmlns:a16="http://schemas.microsoft.com/office/drawing/2014/main" id="{F940CE88-2F9D-422C-A867-9860F9B9F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450341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229600" cy="4114800"/>
          </a:xfrm>
        </p:spPr>
        <p:txBody>
          <a:bodyPr/>
          <a:lstStyle/>
          <a:p>
            <a:pPr marL="0" indent="0">
              <a:buNone/>
            </a:pPr>
            <a:r>
              <a:rPr lang="en-US" sz="1800" b="1" u="sng" dirty="0"/>
              <a:t>Example #1:  Conventional or direct filter plant - Turbidity</a:t>
            </a:r>
            <a:endParaRPr lang="en-US" sz="1400" dirty="0"/>
          </a:p>
          <a:p>
            <a:pPr marL="0" indent="0">
              <a:buNone/>
            </a:pPr>
            <a:r>
              <a:rPr lang="en-US" sz="1800" dirty="0"/>
              <a:t> </a:t>
            </a:r>
          </a:p>
          <a:p>
            <a:pPr lvl="0"/>
            <a:r>
              <a:rPr lang="en-US" sz="1800" dirty="0"/>
              <a:t>Use the data in the graph to record the 4-hour daily turbidities on the first day of the month of the Conventional/Direct Filtration monthly reporting form.</a:t>
            </a:r>
          </a:p>
          <a:p>
            <a:r>
              <a:rPr lang="en-US" sz="1800" dirty="0"/>
              <a:t>What number should be entered in the “Highest Reading of the Day (NTU)” column?</a:t>
            </a:r>
            <a:r>
              <a:rPr lang="en-US" altLang="en-US" sz="1800" b="1" u="sng" dirty="0">
                <a:solidFill>
                  <a:srgbClr val="FF0000"/>
                </a:solidFill>
                <a:latin typeface="Tahoma" panose="020B0604030504040204" pitchFamily="34" charset="0"/>
                <a:cs typeface="Times New Roman" panose="02020603050405020304" pitchFamily="18" charset="0"/>
              </a:rPr>
              <a:t> 0.35 NTU</a:t>
            </a:r>
            <a:endParaRPr lang="en-US" sz="1800" b="1" dirty="0">
              <a:solidFill>
                <a:srgbClr val="FF0000"/>
              </a:solidFill>
            </a:endParaRPr>
          </a:p>
          <a:p>
            <a:pPr marL="0" indent="0">
              <a:buNone/>
            </a:pPr>
            <a:r>
              <a:rPr lang="en-US" sz="1800" dirty="0"/>
              <a:t> </a:t>
            </a:r>
          </a:p>
          <a:p>
            <a:pPr lvl="0"/>
            <a:endParaRPr lang="en-US" sz="1600" dirty="0"/>
          </a:p>
        </p:txBody>
      </p:sp>
      <p:graphicFrame>
        <p:nvGraphicFramePr>
          <p:cNvPr id="4" name="Table 3">
            <a:extLst>
              <a:ext uri="{FF2B5EF4-FFF2-40B4-BE49-F238E27FC236}">
                <a16:creationId xmlns:a16="http://schemas.microsoft.com/office/drawing/2014/main" id="{21FCC37E-44B8-4DC2-975A-9866298961E2}"/>
              </a:ext>
            </a:extLst>
          </p:cNvPr>
          <p:cNvGraphicFramePr>
            <a:graphicFrameLocks noGrp="1"/>
          </p:cNvGraphicFramePr>
          <p:nvPr>
            <p:extLst>
              <p:ext uri="{D42A27DB-BD31-4B8C-83A1-F6EECF244321}">
                <p14:modId xmlns:p14="http://schemas.microsoft.com/office/powerpoint/2010/main" val="700995014"/>
              </p:ext>
            </p:extLst>
          </p:nvPr>
        </p:nvGraphicFramePr>
        <p:xfrm>
          <a:off x="1066800" y="4415746"/>
          <a:ext cx="6095998" cy="1238400"/>
        </p:xfrm>
        <a:graphic>
          <a:graphicData uri="http://schemas.openxmlformats.org/drawingml/2006/table">
            <a:tbl>
              <a:tblPr>
                <a:tableStyleId>{2D5ABB26-0587-4C30-8999-92F81FD0307C}</a:tableStyleId>
              </a:tblPr>
              <a:tblGrid>
                <a:gridCol w="439351">
                  <a:extLst>
                    <a:ext uri="{9D8B030D-6E8A-4147-A177-3AD203B41FA5}">
                      <a16:colId xmlns:a16="http://schemas.microsoft.com/office/drawing/2014/main" val="20000"/>
                    </a:ext>
                  </a:extLst>
                </a:gridCol>
                <a:gridCol w="746897">
                  <a:extLst>
                    <a:ext uri="{9D8B030D-6E8A-4147-A177-3AD203B41FA5}">
                      <a16:colId xmlns:a16="http://schemas.microsoft.com/office/drawing/2014/main" val="20001"/>
                    </a:ext>
                  </a:extLst>
                </a:gridCol>
                <a:gridCol w="746897">
                  <a:extLst>
                    <a:ext uri="{9D8B030D-6E8A-4147-A177-3AD203B41FA5}">
                      <a16:colId xmlns:a16="http://schemas.microsoft.com/office/drawing/2014/main" val="20002"/>
                    </a:ext>
                  </a:extLst>
                </a:gridCol>
                <a:gridCol w="746897">
                  <a:extLst>
                    <a:ext uri="{9D8B030D-6E8A-4147-A177-3AD203B41FA5}">
                      <a16:colId xmlns:a16="http://schemas.microsoft.com/office/drawing/2014/main" val="20003"/>
                    </a:ext>
                  </a:extLst>
                </a:gridCol>
                <a:gridCol w="746897">
                  <a:extLst>
                    <a:ext uri="{9D8B030D-6E8A-4147-A177-3AD203B41FA5}">
                      <a16:colId xmlns:a16="http://schemas.microsoft.com/office/drawing/2014/main" val="20004"/>
                    </a:ext>
                  </a:extLst>
                </a:gridCol>
                <a:gridCol w="746897">
                  <a:extLst>
                    <a:ext uri="{9D8B030D-6E8A-4147-A177-3AD203B41FA5}">
                      <a16:colId xmlns:a16="http://schemas.microsoft.com/office/drawing/2014/main" val="20005"/>
                    </a:ext>
                  </a:extLst>
                </a:gridCol>
                <a:gridCol w="713946">
                  <a:extLst>
                    <a:ext uri="{9D8B030D-6E8A-4147-A177-3AD203B41FA5}">
                      <a16:colId xmlns:a16="http://schemas.microsoft.com/office/drawing/2014/main" val="20006"/>
                    </a:ext>
                  </a:extLst>
                </a:gridCol>
                <a:gridCol w="1208216">
                  <a:extLst>
                    <a:ext uri="{9D8B030D-6E8A-4147-A177-3AD203B41FA5}">
                      <a16:colId xmlns:a16="http://schemas.microsoft.com/office/drawing/2014/main" val="20007"/>
                    </a:ext>
                  </a:extLst>
                </a:gridCol>
              </a:tblGrid>
              <a:tr h="396143">
                <a:tc>
                  <a:txBody>
                    <a:bodyPr/>
                    <a:lstStyle/>
                    <a:p>
                      <a:pPr marL="0" marR="0" algn="ctr">
                        <a:spcBef>
                          <a:spcPts val="0"/>
                        </a:spcBef>
                        <a:spcAft>
                          <a:spcPts val="290"/>
                        </a:spcAft>
                      </a:pPr>
                      <a:r>
                        <a:rPr lang="en-US" sz="800" dirty="0"/>
                        <a:t>DAY</a:t>
                      </a:r>
                      <a:endParaRPr lang="en-US" sz="1000" dirty="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800" dirty="0"/>
                        <a:t>12 AM</a:t>
                      </a:r>
                      <a:endParaRPr lang="en-US" sz="1000" dirty="0"/>
                    </a:p>
                    <a:p>
                      <a:pPr marL="0" marR="0" algn="ctr">
                        <a:spcBef>
                          <a:spcPts val="0"/>
                        </a:spcBef>
                        <a:spcAft>
                          <a:spcPts val="0"/>
                        </a:spcAft>
                      </a:pPr>
                      <a:r>
                        <a:rPr lang="en-US" sz="800" dirty="0"/>
                        <a:t>[NTU]</a:t>
                      </a:r>
                      <a:endParaRPr lang="en-US" sz="1000" dirty="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800" dirty="0"/>
                        <a:t>4 AM</a:t>
                      </a:r>
                      <a:endParaRPr lang="en-US" sz="1000" dirty="0"/>
                    </a:p>
                    <a:p>
                      <a:pPr marL="0" marR="0" algn="ctr">
                        <a:spcBef>
                          <a:spcPts val="0"/>
                        </a:spcBef>
                        <a:spcAft>
                          <a:spcPts val="0"/>
                        </a:spcAft>
                      </a:pPr>
                      <a:r>
                        <a:rPr lang="en-US" sz="800" dirty="0"/>
                        <a:t>[NTU]</a:t>
                      </a:r>
                      <a:endParaRPr lang="en-US" sz="1000" dirty="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800" dirty="0"/>
                        <a:t>8 AM</a:t>
                      </a:r>
                      <a:endParaRPr lang="en-US" sz="1000" dirty="0"/>
                    </a:p>
                    <a:p>
                      <a:pPr marL="0" marR="0" algn="ctr">
                        <a:spcBef>
                          <a:spcPts val="0"/>
                        </a:spcBef>
                        <a:spcAft>
                          <a:spcPts val="0"/>
                        </a:spcAft>
                      </a:pPr>
                      <a:r>
                        <a:rPr lang="en-US" sz="800" dirty="0"/>
                        <a:t>[NTU]</a:t>
                      </a:r>
                      <a:endParaRPr lang="en-US" sz="1000" dirty="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800" dirty="0"/>
                        <a:t>NOON</a:t>
                      </a:r>
                      <a:endParaRPr lang="en-US" sz="1000" dirty="0"/>
                    </a:p>
                    <a:p>
                      <a:pPr marL="0" marR="0" algn="ctr">
                        <a:spcBef>
                          <a:spcPts val="0"/>
                        </a:spcBef>
                        <a:spcAft>
                          <a:spcPts val="0"/>
                        </a:spcAft>
                      </a:pPr>
                      <a:r>
                        <a:rPr lang="en-US" sz="800" dirty="0"/>
                        <a:t>[NTU]</a:t>
                      </a:r>
                      <a:endParaRPr lang="en-US" sz="1000" dirty="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800"/>
                        <a:t>4 PM</a:t>
                      </a:r>
                      <a:endParaRPr lang="en-US" sz="1000"/>
                    </a:p>
                    <a:p>
                      <a:pPr marL="0" marR="0" algn="ctr">
                        <a:spcBef>
                          <a:spcPts val="0"/>
                        </a:spcBef>
                        <a:spcAft>
                          <a:spcPts val="0"/>
                        </a:spcAft>
                      </a:pPr>
                      <a:r>
                        <a:rPr lang="en-US" sz="800"/>
                        <a:t>[NTU]</a:t>
                      </a:r>
                      <a:endParaRPr lang="en-US" sz="100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800"/>
                        <a:t>8 PM [NTU]</a:t>
                      </a:r>
                      <a:endParaRPr lang="en-US" sz="100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800"/>
                        <a:t>Highest Reading of the Day</a:t>
                      </a:r>
                      <a:r>
                        <a:rPr lang="en-US" sz="1000" baseline="30000"/>
                        <a:t>1</a:t>
                      </a:r>
                      <a:endParaRPr lang="en-US" sz="1000"/>
                    </a:p>
                    <a:p>
                      <a:pPr marL="0" marR="0" algn="ctr">
                        <a:spcBef>
                          <a:spcPts val="0"/>
                        </a:spcBef>
                        <a:spcAft>
                          <a:spcPts val="0"/>
                        </a:spcAft>
                      </a:pPr>
                      <a:r>
                        <a:rPr lang="en-US" sz="800"/>
                        <a:t>[NTU]</a:t>
                      </a:r>
                      <a:endParaRPr lang="en-US" sz="100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3308">
                <a:tc>
                  <a:txBody>
                    <a:bodyPr/>
                    <a:lstStyle/>
                    <a:p>
                      <a:pPr marL="0" marR="0" algn="ctr">
                        <a:spcBef>
                          <a:spcPts val="0"/>
                        </a:spcBef>
                        <a:spcAft>
                          <a:spcPts val="0"/>
                        </a:spcAft>
                      </a:pPr>
                      <a:r>
                        <a:rPr lang="en-US" sz="900"/>
                        <a:t>1</a:t>
                      </a:r>
                      <a:endParaRPr lang="en-US" sz="100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rPr>
                        <a:t>0.05</a:t>
                      </a:r>
                      <a:endParaRPr lang="en-US" sz="1000" b="1" dirty="0">
                        <a:solidFill>
                          <a:srgbClr val="FF0000"/>
                        </a:solidFill>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FF0000"/>
                          </a:solidFill>
                        </a:rPr>
                        <a:t>0.07</a:t>
                      </a:r>
                      <a:endParaRPr lang="en-US" sz="1000" b="1">
                        <a:solidFill>
                          <a:srgbClr val="FF0000"/>
                        </a:solidFill>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FF0000"/>
                          </a:solidFill>
                        </a:rPr>
                        <a:t>0.08</a:t>
                      </a:r>
                      <a:endParaRPr lang="en-US" sz="1000" b="1">
                        <a:solidFill>
                          <a:srgbClr val="FF0000"/>
                        </a:solidFill>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a:solidFill>
                            <a:srgbClr val="FF0000"/>
                          </a:solidFill>
                        </a:rPr>
                        <a:t>0.07</a:t>
                      </a:r>
                      <a:endParaRPr lang="en-US" sz="1000" b="1">
                        <a:solidFill>
                          <a:srgbClr val="FF0000"/>
                        </a:solidFill>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rPr>
                        <a:t>0.15</a:t>
                      </a:r>
                      <a:endParaRPr lang="en-US" sz="1000" b="1" dirty="0">
                        <a:solidFill>
                          <a:srgbClr val="FF0000"/>
                        </a:solidFill>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rPr>
                        <a:t>0.28</a:t>
                      </a:r>
                      <a:endParaRPr lang="en-US" sz="1000" b="1" dirty="0">
                        <a:solidFill>
                          <a:srgbClr val="FF0000"/>
                        </a:solidFill>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1" dirty="0">
                          <a:solidFill>
                            <a:srgbClr val="FF0000"/>
                          </a:solidFill>
                        </a:rPr>
                        <a:t>0.35</a:t>
                      </a:r>
                      <a:endParaRPr lang="en-US" sz="1000" b="1" dirty="0">
                        <a:solidFill>
                          <a:srgbClr val="FF0000"/>
                        </a:solidFill>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57200">
                <a:tc>
                  <a:txBody>
                    <a:bodyPr/>
                    <a:lstStyle/>
                    <a:p>
                      <a:pPr marL="0" marR="0" algn="ctr">
                        <a:spcBef>
                          <a:spcPts val="0"/>
                        </a:spcBef>
                        <a:spcAft>
                          <a:spcPts val="0"/>
                        </a:spcAft>
                      </a:pPr>
                      <a:r>
                        <a:rPr lang="en-US" sz="900"/>
                        <a:t>2</a:t>
                      </a:r>
                      <a:endParaRPr lang="en-US" sz="100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900" dirty="0"/>
                        <a:t> </a:t>
                      </a:r>
                      <a:endParaRPr lang="en-US" sz="1000" dirty="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7200">
                <a:tc>
                  <a:txBody>
                    <a:bodyPr/>
                    <a:lstStyle/>
                    <a:p>
                      <a:pPr marL="0" marR="0" algn="ctr">
                        <a:spcBef>
                          <a:spcPts val="0"/>
                        </a:spcBef>
                        <a:spcAft>
                          <a:spcPts val="0"/>
                        </a:spcAft>
                      </a:pPr>
                      <a:r>
                        <a:rPr lang="en-US" sz="900"/>
                        <a:t>3</a:t>
                      </a:r>
                      <a:endParaRPr lang="en-US" sz="100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57200">
                <a:tc>
                  <a:txBody>
                    <a:bodyPr/>
                    <a:lstStyle/>
                    <a:p>
                      <a:pPr marL="0" marR="0" algn="ctr">
                        <a:spcBef>
                          <a:spcPts val="0"/>
                        </a:spcBef>
                        <a:spcAft>
                          <a:spcPts val="0"/>
                        </a:spcAft>
                      </a:pPr>
                      <a:r>
                        <a:rPr lang="en-US" sz="900"/>
                        <a:t>4</a:t>
                      </a:r>
                      <a:endParaRPr lang="en-US" sz="100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57200">
                <a:tc>
                  <a:txBody>
                    <a:bodyPr/>
                    <a:lstStyle/>
                    <a:p>
                      <a:pPr marL="0" marR="0" algn="ctr">
                        <a:spcBef>
                          <a:spcPts val="0"/>
                        </a:spcBef>
                        <a:spcAft>
                          <a:spcPts val="0"/>
                        </a:spcAft>
                      </a:pPr>
                      <a:r>
                        <a:rPr lang="en-US" sz="900"/>
                        <a:t>5</a:t>
                      </a:r>
                      <a:endParaRPr lang="en-US" sz="1000">
                        <a:latin typeface="Times New Roman"/>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Times New Roman"/>
                      </a:endParaRPr>
                    </a:p>
                  </a:txBody>
                  <a:tcPr marL="75927" marR="7592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a:extLst>
              <a:ext uri="{FF2B5EF4-FFF2-40B4-BE49-F238E27FC236}">
                <a16:creationId xmlns:a16="http://schemas.microsoft.com/office/drawing/2014/main" id="{AD4BA7D8-4775-4DA7-BCDA-7872FDEC119E}"/>
              </a:ext>
            </a:extLst>
          </p:cNvPr>
          <p:cNvSpPr>
            <a:spLocks noChangeArrowheads="1"/>
          </p:cNvSpPr>
          <p:nvPr/>
        </p:nvSpPr>
        <p:spPr bwMode="auto">
          <a:xfrm>
            <a:off x="762000" y="3653746"/>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9083" tIns="0" rIns="-664953" bIns="0" anchor="ctr">
            <a:spAutoFit/>
          </a:bodyPr>
          <a:lstStyle>
            <a:lvl1pPr indent="1085850">
              <a:spcBef>
                <a:spcPct val="20000"/>
              </a:spcBef>
              <a:buChar char="•"/>
              <a:tabLst>
                <a:tab pos="2971800" algn="ctr"/>
              </a:tabLst>
              <a:defRPr sz="2800">
                <a:solidFill>
                  <a:srgbClr val="005595"/>
                </a:solidFill>
                <a:latin typeface="Arial" panose="020B0604020202020204" pitchFamily="34" charset="0"/>
              </a:defRPr>
            </a:lvl1pPr>
            <a:lvl2pPr marL="742950" indent="-285750">
              <a:spcBef>
                <a:spcPct val="20000"/>
              </a:spcBef>
              <a:buChar char="–"/>
              <a:tabLst>
                <a:tab pos="2971800" algn="ctr"/>
              </a:tabLst>
              <a:defRPr sz="2400">
                <a:solidFill>
                  <a:srgbClr val="005595"/>
                </a:solidFill>
                <a:latin typeface="Arial" panose="020B0604020202020204" pitchFamily="34" charset="0"/>
              </a:defRPr>
            </a:lvl2pPr>
            <a:lvl3pPr marL="1143000" indent="-228600">
              <a:spcBef>
                <a:spcPct val="20000"/>
              </a:spcBef>
              <a:buChar char="•"/>
              <a:tabLst>
                <a:tab pos="2971800" algn="ctr"/>
              </a:tabLst>
              <a:defRPr sz="2000">
                <a:solidFill>
                  <a:srgbClr val="005595"/>
                </a:solidFill>
                <a:latin typeface="Arial" panose="020B0604020202020204" pitchFamily="34" charset="0"/>
              </a:defRPr>
            </a:lvl3pPr>
            <a:lvl4pPr marL="1600200" indent="-228600">
              <a:spcBef>
                <a:spcPct val="20000"/>
              </a:spcBef>
              <a:buChar char="–"/>
              <a:tabLst>
                <a:tab pos="2971800" algn="ctr"/>
              </a:tabLst>
              <a:defRPr sz="1400">
                <a:solidFill>
                  <a:srgbClr val="005595"/>
                </a:solidFill>
                <a:latin typeface="Arial" panose="020B0604020202020204" pitchFamily="34" charset="0"/>
              </a:defRPr>
            </a:lvl4pPr>
            <a:lvl5pPr marL="2057400" indent="-228600">
              <a:spcBef>
                <a:spcPct val="20000"/>
              </a:spcBef>
              <a:buChar char="»"/>
              <a:tabLst>
                <a:tab pos="2971800" algn="ctr"/>
              </a:tabLst>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tabLst>
                <a:tab pos="2971800" algn="ctr"/>
              </a:tabLst>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tabLst>
                <a:tab pos="2971800" algn="ctr"/>
              </a:tabLst>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tabLst>
                <a:tab pos="2971800" algn="ctr"/>
              </a:tabLst>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tabLst>
                <a:tab pos="2971800" algn="ctr"/>
              </a:tabLst>
              <a:defRPr sz="1400">
                <a:solidFill>
                  <a:srgbClr val="005595"/>
                </a:solidFill>
                <a:latin typeface="Arial" panose="020B0604020202020204" pitchFamily="34" charset="0"/>
              </a:defRPr>
            </a:lvl9pPr>
          </a:lstStyle>
          <a:p>
            <a:pPr>
              <a:spcBef>
                <a:spcPct val="0"/>
              </a:spcBef>
              <a:buFontTx/>
              <a:buNone/>
            </a:pPr>
            <a:r>
              <a:rPr lang="en-US" altLang="en-US" sz="1200" b="1" dirty="0">
                <a:solidFill>
                  <a:schemeClr val="tx1"/>
                </a:solidFill>
                <a:ea typeface="Times New Roman" panose="02020603050405020304" pitchFamily="18" charset="0"/>
                <a:cs typeface="Arial" panose="020B0604020202020204" pitchFamily="34" charset="0"/>
              </a:rPr>
              <a:t>OHA - Drinking Water Program </a:t>
            </a:r>
            <a:r>
              <a:rPr lang="en-US" altLang="en-US" sz="1200" b="1" dirty="0">
                <a:solidFill>
                  <a:schemeClr val="tx1"/>
                </a:solidFill>
                <a:latin typeface="Tahoma" panose="020B0604030504040204" pitchFamily="34" charset="0"/>
                <a:ea typeface="Times New Roman" panose="02020603050405020304" pitchFamily="18" charset="0"/>
                <a:cs typeface="Arial" panose="020B0604020202020204" pitchFamily="34" charset="0"/>
              </a:rPr>
              <a:t>–</a:t>
            </a:r>
            <a:r>
              <a:rPr lang="en-US" altLang="en-US" sz="1200" b="1" dirty="0">
                <a:solidFill>
                  <a:schemeClr val="tx1"/>
                </a:solidFill>
                <a:ea typeface="Times New Roman" panose="02020603050405020304" pitchFamily="18" charset="0"/>
                <a:cs typeface="Arial" panose="020B0604020202020204" pitchFamily="34" charset="0"/>
              </a:rPr>
              <a:t> Turbidity Monitoring Report Form   County:                                   </a:t>
            </a:r>
            <a:endParaRPr lang="en-US" altLang="en-US" sz="1100" dirty="0">
              <a:solidFill>
                <a:schemeClr val="tx1"/>
              </a:solidFill>
              <a:latin typeface="Tahoma" panose="020B0604030504040204" pitchFamily="34" charset="0"/>
              <a:ea typeface="Times New Roman" panose="02020603050405020304" pitchFamily="18" charset="0"/>
              <a:cs typeface="Arial" panose="020B0604020202020204" pitchFamily="34" charset="0"/>
            </a:endParaRPr>
          </a:p>
          <a:p>
            <a:pPr>
              <a:spcBef>
                <a:spcPct val="0"/>
              </a:spcBef>
              <a:buFontTx/>
              <a:buNone/>
            </a:pPr>
            <a:r>
              <a:rPr lang="en-US" altLang="en-US" sz="1200" b="1" dirty="0">
                <a:solidFill>
                  <a:schemeClr val="tx1"/>
                </a:solidFill>
                <a:ea typeface="Times New Roman" panose="02020603050405020304" pitchFamily="18" charset="0"/>
                <a:cs typeface="Arial" panose="020B0604020202020204" pitchFamily="34" charset="0"/>
              </a:rPr>
              <a:t>Conventional or Direct Filtration</a:t>
            </a:r>
            <a:endParaRPr lang="en-US" altLang="en-US" sz="900" b="1" dirty="0">
              <a:solidFill>
                <a:schemeClr val="tx1"/>
              </a:solidFill>
              <a:ea typeface="Times New Roman" panose="02020603050405020304" pitchFamily="18" charset="0"/>
              <a:cs typeface="Arial" panose="020B0604020202020204" pitchFamily="34" charset="0"/>
            </a:endParaRPr>
          </a:p>
          <a:p>
            <a:pPr>
              <a:spcBef>
                <a:spcPct val="0"/>
              </a:spcBef>
              <a:buFontTx/>
              <a:buNone/>
            </a:pPr>
            <a:endParaRPr lang="en-US" altLang="en-US" sz="1800" dirty="0">
              <a:solidFill>
                <a:schemeClr val="tx1"/>
              </a:solidFill>
              <a:latin typeface="Tahoma" panose="020B0604030504040204" pitchFamily="34" charset="0"/>
              <a:ea typeface="Times New Roman" panose="02020603050405020304" pitchFamily="18" charset="0"/>
              <a:cs typeface="Arial" panose="020B0604020202020204" pitchFamily="34" charset="0"/>
            </a:endParaRPr>
          </a:p>
        </p:txBody>
      </p:sp>
      <p:sp>
        <p:nvSpPr>
          <p:cNvPr id="6" name="Text Box 3">
            <a:extLst>
              <a:ext uri="{FF2B5EF4-FFF2-40B4-BE49-F238E27FC236}">
                <a16:creationId xmlns:a16="http://schemas.microsoft.com/office/drawing/2014/main" id="{E44FA2DB-D910-40BE-A7B8-E4552EF9F596}"/>
              </a:ext>
            </a:extLst>
          </p:cNvPr>
          <p:cNvSpPr txBox="1">
            <a:spLocks noChangeArrowheads="1"/>
          </p:cNvSpPr>
          <p:nvPr/>
        </p:nvSpPr>
        <p:spPr bwMode="auto">
          <a:xfrm>
            <a:off x="609600" y="4034746"/>
            <a:ext cx="7091363" cy="381000"/>
          </a:xfrm>
          <a:prstGeom prst="rect">
            <a:avLst/>
          </a:prstGeom>
          <a:solidFill>
            <a:srgbClr val="FFFFFF"/>
          </a:solidFill>
          <a:ln w="9525">
            <a:solidFill>
              <a:srgbClr val="000000"/>
            </a:solidFill>
            <a:miter lim="800000"/>
            <a:headEnd/>
            <a:tailEnd/>
          </a:ln>
        </p:spPr>
        <p:txBody>
          <a:bodyPr/>
          <a:lstStyle>
            <a:lvl1pPr indent="306388">
              <a:spcBef>
                <a:spcPct val="20000"/>
              </a:spcBef>
              <a:buChar char="•"/>
              <a:defRPr sz="2800">
                <a:solidFill>
                  <a:srgbClr val="005595"/>
                </a:solidFill>
                <a:latin typeface="Arial" panose="020B0604020202020204" pitchFamily="34" charset="0"/>
              </a:defRPr>
            </a:lvl1pPr>
            <a:lvl2pPr marL="742950" indent="-285750">
              <a:spcBef>
                <a:spcPct val="20000"/>
              </a:spcBef>
              <a:buChar char="–"/>
              <a:defRPr sz="2400">
                <a:solidFill>
                  <a:srgbClr val="005595"/>
                </a:solidFill>
                <a:latin typeface="Arial" panose="020B0604020202020204" pitchFamily="34" charset="0"/>
              </a:defRPr>
            </a:lvl2pPr>
            <a:lvl3pPr marL="1143000" indent="-228600">
              <a:spcBef>
                <a:spcPct val="20000"/>
              </a:spcBef>
              <a:buChar char="•"/>
              <a:defRPr sz="2000">
                <a:solidFill>
                  <a:srgbClr val="005595"/>
                </a:solidFill>
                <a:latin typeface="Arial" panose="020B0604020202020204" pitchFamily="34" charset="0"/>
              </a:defRPr>
            </a:lvl3pPr>
            <a:lvl4pPr marL="1600200" indent="-228600">
              <a:spcBef>
                <a:spcPct val="20000"/>
              </a:spcBef>
              <a:buChar char="–"/>
              <a:defRPr sz="1400">
                <a:solidFill>
                  <a:srgbClr val="005595"/>
                </a:solidFill>
                <a:latin typeface="Arial" panose="020B0604020202020204" pitchFamily="34" charset="0"/>
              </a:defRPr>
            </a:lvl4pPr>
            <a:lvl5pPr marL="2057400" indent="-228600">
              <a:spcBef>
                <a:spcPct val="20000"/>
              </a:spcBef>
              <a:buChar char="»"/>
              <a:defRPr sz="1400">
                <a:solidFill>
                  <a:srgbClr val="005595"/>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5595"/>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5595"/>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5595"/>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5595"/>
                </a:solidFill>
                <a:latin typeface="Arial" panose="020B0604020202020204" pitchFamily="34" charset="0"/>
              </a:defRPr>
            </a:lvl9pPr>
          </a:lstStyle>
          <a:p>
            <a:pPr>
              <a:spcBef>
                <a:spcPct val="0"/>
              </a:spcBef>
              <a:buFontTx/>
              <a:buNone/>
            </a:pPr>
            <a:r>
              <a:rPr lang="en-US" altLang="en-US" sz="1000" b="1">
                <a:solidFill>
                  <a:schemeClr val="tx1"/>
                </a:solidFill>
                <a:ea typeface="Times New Roman" panose="02020603050405020304" pitchFamily="18" charset="0"/>
                <a:cs typeface="Arial" panose="020B0604020202020204" pitchFamily="34" charset="0"/>
              </a:rPr>
              <a:t>System Name:					 ID #:			WTP-:		Month/Year: </a:t>
            </a:r>
            <a:endParaRPr lang="en-US" altLang="en-US" sz="1800">
              <a:solidFill>
                <a:schemeClr val="tx1"/>
              </a:solidFill>
              <a:latin typeface="Tahoma" panose="020B060403050404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589845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229600" cy="4114800"/>
          </a:xfrm>
        </p:spPr>
        <p:txBody>
          <a:bodyPr/>
          <a:lstStyle/>
          <a:p>
            <a:pPr marL="0" indent="0">
              <a:buNone/>
            </a:pPr>
            <a:r>
              <a:rPr lang="en-US" sz="1800" b="1" u="sng" dirty="0"/>
              <a:t>Example #1:  Conventional or direct filter plant - Turbidity</a:t>
            </a:r>
            <a:endParaRPr lang="en-US" sz="1400" dirty="0"/>
          </a:p>
          <a:p>
            <a:pPr marL="0" indent="0">
              <a:buNone/>
            </a:pPr>
            <a:r>
              <a:rPr lang="en-US" sz="1800" dirty="0"/>
              <a:t> </a:t>
            </a:r>
          </a:p>
          <a:p>
            <a:pPr lvl="0"/>
            <a:r>
              <a:rPr lang="en-US" sz="1800" dirty="0"/>
              <a:t>Let’s say your plant runs 24 hours a day and you have turbidity readings filled in for every 4-hour interval for all 31 days of the month.  How many readings could you have that were &gt; 0.3 NTU? (Hint: 95% of readings should be ≤ 0.3 NTU)</a:t>
            </a:r>
            <a:r>
              <a:rPr lang="en-US" sz="1800" u="sng" dirty="0"/>
              <a:t>			</a:t>
            </a:r>
            <a:endParaRPr lang="en-US" sz="1800" dirty="0"/>
          </a:p>
          <a:p>
            <a:pPr marL="0" indent="0">
              <a:buNone/>
            </a:pPr>
            <a:r>
              <a:rPr lang="en-US" sz="1800" dirty="0"/>
              <a:t> </a:t>
            </a:r>
          </a:p>
          <a:p>
            <a:pPr lvl="0"/>
            <a:r>
              <a:rPr lang="en-US" sz="1800" dirty="0"/>
              <a:t>What should you do if you answer “no” to the turbidity question “All readings ≤ 1 NTU?” on the bottom of the form?	</a:t>
            </a:r>
            <a:r>
              <a:rPr lang="en-US" sz="1800" u="sng" dirty="0"/>
              <a:t>	</a:t>
            </a:r>
            <a:endParaRPr lang="en-US" sz="1800" dirty="0"/>
          </a:p>
          <a:p>
            <a:pPr marL="800100" lvl="1" indent="-342900">
              <a:buFont typeface="+mj-lt"/>
              <a:buAutoNum type="alphaLcParenR"/>
            </a:pPr>
            <a:r>
              <a:rPr lang="en-US" sz="1600" dirty="0"/>
              <a:t>Call the state</a:t>
            </a:r>
          </a:p>
          <a:p>
            <a:pPr marL="800100" lvl="1" indent="-342900">
              <a:buFont typeface="+mj-lt"/>
              <a:buAutoNum type="alphaLcParenR"/>
            </a:pPr>
            <a:r>
              <a:rPr lang="en-US" sz="1600" dirty="0"/>
              <a:t>Issue a boil water notice</a:t>
            </a:r>
          </a:p>
          <a:p>
            <a:pPr marL="800100" lvl="1" indent="-342900">
              <a:buFont typeface="+mj-lt"/>
              <a:buAutoNum type="alphaLcParenR"/>
            </a:pPr>
            <a:r>
              <a:rPr lang="en-US" sz="1600" dirty="0"/>
              <a:t>Issue a public notice within 30 days</a:t>
            </a:r>
          </a:p>
          <a:p>
            <a:pPr marL="800100" lvl="1" indent="-342900">
              <a:buFont typeface="+mj-lt"/>
              <a:buAutoNum type="alphaLcParenR"/>
            </a:pPr>
            <a:r>
              <a:rPr lang="en-US" sz="1600" dirty="0"/>
              <a:t>Both a &amp; c</a:t>
            </a:r>
          </a:p>
          <a:p>
            <a:pPr marL="0" indent="0">
              <a:buNone/>
            </a:pPr>
            <a:r>
              <a:rPr lang="en-US" sz="1800" dirty="0"/>
              <a:t> </a:t>
            </a:r>
          </a:p>
          <a:p>
            <a:pPr lvl="0"/>
            <a:r>
              <a:rPr lang="en-US" sz="1800" dirty="0"/>
              <a:t>What should you do if you answer “no” to the turbidity question “All readings &lt; IFE triggers?” on the bottom of the form?</a:t>
            </a:r>
            <a:r>
              <a:rPr lang="en-US" sz="1800" u="sng" dirty="0"/>
              <a:t>		</a:t>
            </a:r>
            <a:endParaRPr lang="en-US" sz="1800" dirty="0"/>
          </a:p>
          <a:p>
            <a:pPr marL="800100" lvl="1" indent="-342900">
              <a:buFont typeface="+mj-lt"/>
              <a:buAutoNum type="alphaLcParenR"/>
            </a:pPr>
            <a:r>
              <a:rPr lang="en-US" sz="1600" dirty="0"/>
              <a:t>Call the state</a:t>
            </a:r>
          </a:p>
          <a:p>
            <a:pPr marL="800100" lvl="1" indent="-342900">
              <a:buFont typeface="+mj-lt"/>
              <a:buAutoNum type="alphaLcParenR"/>
            </a:pPr>
            <a:r>
              <a:rPr lang="en-US" sz="1600" dirty="0"/>
              <a:t>Issue a boil water notice</a:t>
            </a:r>
          </a:p>
          <a:p>
            <a:pPr marL="800100" lvl="1" indent="-342900">
              <a:buFont typeface="+mj-lt"/>
              <a:buAutoNum type="alphaLcParenR"/>
            </a:pPr>
            <a:r>
              <a:rPr lang="en-US" sz="1600" dirty="0"/>
              <a:t>Issue a public notice within 30 days</a:t>
            </a:r>
          </a:p>
          <a:p>
            <a:pPr marL="800100" lvl="1" indent="-342900">
              <a:buFont typeface="+mj-lt"/>
              <a:buAutoNum type="alphaLcParenR"/>
            </a:pPr>
            <a:r>
              <a:rPr lang="en-US" sz="1600" dirty="0"/>
              <a:t>Both a &amp; c</a:t>
            </a:r>
          </a:p>
        </p:txBody>
      </p:sp>
      <p:pic>
        <p:nvPicPr>
          <p:cNvPr id="3" name="Picture 2" descr="2 Minute Timer – 123Timer">
            <a:extLst>
              <a:ext uri="{FF2B5EF4-FFF2-40B4-BE49-F238E27FC236}">
                <a16:creationId xmlns:a16="http://schemas.microsoft.com/office/drawing/2014/main" id="{EB8AD3F6-61D6-42F6-AA24-148A860B9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048000"/>
            <a:ext cx="12954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504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305800" cy="4114800"/>
          </a:xfrm>
        </p:spPr>
        <p:txBody>
          <a:bodyPr/>
          <a:lstStyle/>
          <a:p>
            <a:pPr marL="0" indent="0">
              <a:buNone/>
            </a:pPr>
            <a:r>
              <a:rPr lang="en-US" sz="1800" b="1" u="sng" dirty="0"/>
              <a:t>Example #1:  Conventional or direct filter plant - Turbidity</a:t>
            </a:r>
            <a:endParaRPr lang="en-US" sz="1400" dirty="0"/>
          </a:p>
          <a:p>
            <a:pPr marL="0" indent="0">
              <a:buNone/>
            </a:pPr>
            <a:r>
              <a:rPr lang="en-US" sz="1800" dirty="0"/>
              <a:t> </a:t>
            </a:r>
          </a:p>
          <a:p>
            <a:pPr>
              <a:spcBef>
                <a:spcPct val="0"/>
              </a:spcBef>
            </a:pPr>
            <a:r>
              <a:rPr lang="en-US" sz="1800" dirty="0"/>
              <a:t>Let’s say your plant runs 24 hours a day and you have turbidity readings filled in for every 4-hour interval for all 31 days of the month.  How many readings could you have that were &gt; 0.3 NTU? (Hint: 95% of readings should be ≤ 0.3 NTU)</a:t>
            </a:r>
            <a:r>
              <a:rPr lang="en-US" altLang="en-US" sz="1800" b="1" u="sng" dirty="0">
                <a:solidFill>
                  <a:srgbClr val="FF0000"/>
                </a:solidFill>
                <a:latin typeface="Tahoma" panose="020B0604030504040204" pitchFamily="34" charset="0"/>
                <a:cs typeface="Times New Roman" panose="02020603050405020304" pitchFamily="18" charset="0"/>
              </a:rPr>
              <a:t> 9</a:t>
            </a:r>
            <a:endParaRPr lang="en-US" altLang="en-US" sz="1200" dirty="0">
              <a:solidFill>
                <a:schemeClr val="tx1"/>
              </a:solidFill>
              <a:latin typeface="Tahoma" panose="020B0604030504040204" pitchFamily="34" charset="0"/>
            </a:endParaRPr>
          </a:p>
          <a:p>
            <a:pPr lvl="1">
              <a:spcBef>
                <a:spcPct val="0"/>
              </a:spcBef>
              <a:buNone/>
            </a:pPr>
            <a:r>
              <a:rPr lang="en-US" altLang="en-US" sz="1400" b="1" u="sng" dirty="0">
                <a:solidFill>
                  <a:srgbClr val="FF0000"/>
                </a:solidFill>
                <a:latin typeface="Tahoma" panose="020B0604030504040204" pitchFamily="34" charset="0"/>
                <a:cs typeface="Times New Roman" panose="02020603050405020304" pitchFamily="18" charset="0"/>
              </a:rPr>
              <a:t>(6 readings/day x 31 days = 186 readings total.  5% x 186 = 9.3)</a:t>
            </a:r>
          </a:p>
          <a:p>
            <a:pPr lvl="1">
              <a:spcBef>
                <a:spcPct val="0"/>
              </a:spcBef>
              <a:buNone/>
            </a:pPr>
            <a:endParaRPr lang="en-US" altLang="en-US" sz="1400" b="1" u="sng" dirty="0">
              <a:solidFill>
                <a:srgbClr val="FF0000"/>
              </a:solidFill>
              <a:latin typeface="Tahoma" panose="020B0604030504040204" pitchFamily="34" charset="0"/>
              <a:cs typeface="Times New Roman" panose="02020603050405020304" pitchFamily="18" charset="0"/>
            </a:endParaRPr>
          </a:p>
          <a:p>
            <a:pPr lvl="0"/>
            <a:r>
              <a:rPr lang="en-US" sz="1800" dirty="0"/>
              <a:t>What should you do if you answer “no” to the turbidity question “All readings ≤ 1 NTU?” on the bottom of the form?	</a:t>
            </a:r>
            <a:r>
              <a:rPr lang="en-US" altLang="en-US" sz="1800" b="1" u="sng" dirty="0">
                <a:solidFill>
                  <a:srgbClr val="FF0000"/>
                </a:solidFill>
                <a:latin typeface="Tahoma" panose="020B0604030504040204" pitchFamily="34" charset="0"/>
                <a:cs typeface="Times New Roman" panose="02020603050405020304" pitchFamily="18" charset="0"/>
              </a:rPr>
              <a:t> a</a:t>
            </a:r>
            <a:endParaRPr lang="en-US" sz="1800" b="1" dirty="0">
              <a:solidFill>
                <a:srgbClr val="FF0000"/>
              </a:solidFill>
            </a:endParaRPr>
          </a:p>
          <a:p>
            <a:pPr marL="800100" lvl="1" indent="-342900">
              <a:buFont typeface="+mj-lt"/>
              <a:buAutoNum type="alphaLcParenR"/>
            </a:pPr>
            <a:r>
              <a:rPr lang="en-US" sz="1600" dirty="0"/>
              <a:t>Call the state</a:t>
            </a:r>
          </a:p>
          <a:p>
            <a:pPr marL="800100" lvl="1" indent="-342900">
              <a:buFont typeface="+mj-lt"/>
              <a:buAutoNum type="alphaLcParenR"/>
            </a:pPr>
            <a:r>
              <a:rPr lang="en-US" sz="1600" dirty="0"/>
              <a:t>Issue a boil water notice</a:t>
            </a:r>
          </a:p>
          <a:p>
            <a:pPr marL="800100" lvl="1" indent="-342900">
              <a:buFont typeface="+mj-lt"/>
              <a:buAutoNum type="alphaLcParenR"/>
            </a:pPr>
            <a:r>
              <a:rPr lang="en-US" sz="1600" dirty="0"/>
              <a:t>Issue a public notice within 30 days</a:t>
            </a:r>
          </a:p>
          <a:p>
            <a:pPr marL="800100" lvl="1" indent="-342900">
              <a:buFont typeface="+mj-lt"/>
              <a:buAutoNum type="alphaLcParenR"/>
            </a:pPr>
            <a:r>
              <a:rPr lang="en-US" sz="1600" dirty="0"/>
              <a:t>Both a &amp; c</a:t>
            </a:r>
          </a:p>
          <a:p>
            <a:pPr marL="0" indent="0">
              <a:buNone/>
            </a:pPr>
            <a:r>
              <a:rPr lang="en-US" sz="1800" dirty="0"/>
              <a:t> </a:t>
            </a:r>
          </a:p>
          <a:p>
            <a:pPr lvl="0"/>
            <a:r>
              <a:rPr lang="en-US" sz="1800" dirty="0"/>
              <a:t>What should you do if you answer “no” to the turbidity question “All readings &lt; IFE triggers?” on the bottom of the form?</a:t>
            </a:r>
            <a:r>
              <a:rPr lang="en-US" altLang="en-US" sz="1800" b="1" u="sng" dirty="0">
                <a:solidFill>
                  <a:srgbClr val="FF0000"/>
                </a:solidFill>
                <a:latin typeface="Tahoma" panose="020B0604030504040204" pitchFamily="34" charset="0"/>
                <a:cs typeface="Times New Roman" panose="02020603050405020304" pitchFamily="18" charset="0"/>
              </a:rPr>
              <a:t> a</a:t>
            </a:r>
            <a:endParaRPr lang="en-US" sz="1800" b="1" dirty="0">
              <a:solidFill>
                <a:srgbClr val="FF0000"/>
              </a:solidFill>
            </a:endParaRPr>
          </a:p>
          <a:p>
            <a:pPr marL="800100" lvl="1" indent="-342900">
              <a:buFont typeface="+mj-lt"/>
              <a:buAutoNum type="alphaLcParenR"/>
            </a:pPr>
            <a:r>
              <a:rPr lang="en-US" sz="1600" dirty="0"/>
              <a:t>Call the state</a:t>
            </a:r>
          </a:p>
          <a:p>
            <a:pPr marL="800100" lvl="1" indent="-342900">
              <a:buFont typeface="+mj-lt"/>
              <a:buAutoNum type="alphaLcParenR"/>
            </a:pPr>
            <a:r>
              <a:rPr lang="en-US" sz="1600" dirty="0"/>
              <a:t>Issue a boil water notice</a:t>
            </a:r>
          </a:p>
          <a:p>
            <a:pPr marL="800100" lvl="1" indent="-342900">
              <a:buFont typeface="+mj-lt"/>
              <a:buAutoNum type="alphaLcParenR"/>
            </a:pPr>
            <a:r>
              <a:rPr lang="en-US" sz="1600" dirty="0"/>
              <a:t>Issue a public notice within 30 days</a:t>
            </a:r>
          </a:p>
          <a:p>
            <a:pPr marL="800100" lvl="1" indent="-342900">
              <a:buFont typeface="+mj-lt"/>
              <a:buAutoNum type="alphaLcParenR"/>
            </a:pPr>
            <a:r>
              <a:rPr lang="en-US" sz="1600" dirty="0"/>
              <a:t>Both a &amp; c</a:t>
            </a:r>
          </a:p>
        </p:txBody>
      </p:sp>
    </p:spTree>
    <p:extLst>
      <p:ext uri="{BB962C8B-B14F-4D97-AF65-F5344CB8AC3E}">
        <p14:creationId xmlns:p14="http://schemas.microsoft.com/office/powerpoint/2010/main" val="351921175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2">
            <a:extLst>
              <a:ext uri="{FF2B5EF4-FFF2-40B4-BE49-F238E27FC236}">
                <a16:creationId xmlns:a16="http://schemas.microsoft.com/office/drawing/2014/main" id="{4A391254-E9CF-45C7-A3ED-FE31B74D44BB}"/>
              </a:ext>
            </a:extLst>
          </p:cNvPr>
          <p:cNvSpPr>
            <a:spLocks noGrp="1" noChangeArrowheads="1"/>
          </p:cNvSpPr>
          <p:nvPr>
            <p:ph idx="1"/>
          </p:nvPr>
        </p:nvSpPr>
        <p:spPr>
          <a:xfrm>
            <a:off x="457200" y="381000"/>
            <a:ext cx="8305800" cy="4114800"/>
          </a:xfrm>
        </p:spPr>
        <p:txBody>
          <a:bodyPr/>
          <a:lstStyle/>
          <a:p>
            <a:pPr marL="0" indent="0">
              <a:buNone/>
            </a:pPr>
            <a:r>
              <a:rPr lang="en-US" sz="2000" b="1" u="sng" dirty="0"/>
              <a:t>Example #1:  Conventional or direct filter plant - Disinfection</a:t>
            </a:r>
            <a:endParaRPr lang="en-US" sz="1600" dirty="0"/>
          </a:p>
          <a:p>
            <a:pPr marL="0" indent="0">
              <a:buNone/>
            </a:pPr>
            <a:r>
              <a:rPr lang="en-US" sz="2400" dirty="0"/>
              <a:t> </a:t>
            </a:r>
          </a:p>
          <a:p>
            <a:pPr>
              <a:spcBef>
                <a:spcPct val="0"/>
              </a:spcBef>
            </a:pPr>
            <a:r>
              <a:rPr lang="en-US" altLang="en-US" sz="2400" dirty="0"/>
              <a:t>Use the following parameters to calculate the CTs achieved at a 2.5-log conventional plant and fill it in on the form on first day of the month:</a:t>
            </a:r>
          </a:p>
          <a:p>
            <a:pPr lvl="1">
              <a:spcBef>
                <a:spcPct val="0"/>
              </a:spcBef>
            </a:pPr>
            <a:r>
              <a:rPr lang="en-US" altLang="en-US" sz="1800" dirty="0"/>
              <a:t>Free chlorine residual:	 0.6 ppm</a:t>
            </a:r>
          </a:p>
          <a:p>
            <a:pPr lvl="1">
              <a:spcBef>
                <a:spcPct val="0"/>
              </a:spcBef>
            </a:pPr>
            <a:r>
              <a:rPr lang="en-US" altLang="en-US" sz="1800" dirty="0"/>
              <a:t>Contact time:		 100 minutes</a:t>
            </a:r>
          </a:p>
          <a:p>
            <a:pPr lvl="1">
              <a:spcBef>
                <a:spcPct val="0"/>
              </a:spcBef>
            </a:pPr>
            <a:r>
              <a:rPr lang="en-US" altLang="en-US" sz="1800" dirty="0"/>
              <a:t>Peak hourly demand:             2000 gpm</a:t>
            </a:r>
          </a:p>
          <a:p>
            <a:pPr>
              <a:spcBef>
                <a:spcPct val="0"/>
              </a:spcBef>
            </a:pPr>
            <a:endParaRPr lang="en-US" altLang="en-US" sz="2400" dirty="0"/>
          </a:p>
          <a:p>
            <a:pPr>
              <a:spcBef>
                <a:spcPct val="0"/>
              </a:spcBef>
            </a:pPr>
            <a:r>
              <a:rPr lang="en-US" altLang="en-US" sz="2400" dirty="0"/>
              <a:t>Use the following parameters to calculate the CTs required using the EPA tables from Exercise 5 and fill it in on the form:</a:t>
            </a:r>
          </a:p>
          <a:p>
            <a:pPr lvl="1">
              <a:spcBef>
                <a:spcPct val="0"/>
              </a:spcBef>
            </a:pPr>
            <a:r>
              <a:rPr lang="en-US" altLang="en-US" sz="1800" dirty="0"/>
              <a:t>Temp:	12°C</a:t>
            </a:r>
          </a:p>
          <a:p>
            <a:pPr lvl="1">
              <a:spcBef>
                <a:spcPct val="0"/>
              </a:spcBef>
            </a:pPr>
            <a:r>
              <a:rPr lang="en-US" altLang="en-US" sz="1800" dirty="0"/>
              <a:t>pH:	7.2</a:t>
            </a:r>
          </a:p>
        </p:txBody>
      </p:sp>
      <p:pic>
        <p:nvPicPr>
          <p:cNvPr id="59394" name="Picture 2" descr="5 Minute Timer – 123Timer">
            <a:extLst>
              <a:ext uri="{FF2B5EF4-FFF2-40B4-BE49-F238E27FC236}">
                <a16:creationId xmlns:a16="http://schemas.microsoft.com/office/drawing/2014/main" id="{209AD395-20D7-4E04-ABBB-8EB2BDFCB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1" y="4416425"/>
            <a:ext cx="1765300" cy="176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500108"/>
      </p:ext>
    </p:extLst>
  </p:cSld>
  <p:clrMapOvr>
    <a:masterClrMapping/>
  </p:clrMapOvr>
</p:sld>
</file>

<file path=ppt/theme/theme1.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URL xmlns="http://schemas.microsoft.com/sharepoint/v3">
      <Url>http://www.oregon.gov/oha/PH/HEALTHYENVIRONMENTS/DRINKINGWATER/OPERATIONS/TREATMENT/Documents/swessentials/swessppspart3of3.ppt</Url>
      <Description>SW Essentials: Power Point Slides Part 3 of 3</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Meta_x0020_Description xmlns="abea9615-3794-44b8-8b8e-5d26d68e1695" xsi:nil="true"/>
    <DocumentExpirationDate xmlns="59da1016-2a1b-4f8a-9768-d7a4932f6f16" xsi:nil="true"/>
    <IATopic xmlns="59da1016-2a1b-4f8a-9768-d7a4932f6f16" xsi:nil="true"/>
    <Meta_x0020_Keywords xmlns="abea9615-3794-44b8-8b8e-5d26d68e16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579EEF6A49004CA45435790CC987AB" ma:contentTypeVersion="18" ma:contentTypeDescription="Create a new document." ma:contentTypeScope="" ma:versionID="bc1a5df19ac3a0e60ed7368f6f460702">
  <xsd:schema xmlns:xsd="http://www.w3.org/2001/XMLSchema" xmlns:xs="http://www.w3.org/2001/XMLSchema" xmlns:p="http://schemas.microsoft.com/office/2006/metadata/properties" xmlns:ns1="http://schemas.microsoft.com/sharepoint/v3" xmlns:ns2="59da1016-2a1b-4f8a-9768-d7a4932f6f16" xmlns:ns3="abea9615-3794-44b8-8b8e-5d26d68e1695" targetNamespace="http://schemas.microsoft.com/office/2006/metadata/properties" ma:root="true" ma:fieldsID="bd3f0781b6e7c5f7f643ee2133900da6" ns1:_="" ns2:_="" ns3:_="">
    <xsd:import namespace="http://schemas.microsoft.com/sharepoint/v3"/>
    <xsd:import namespace="59da1016-2a1b-4f8a-9768-d7a4932f6f16"/>
    <xsd:import namespace="abea9615-3794-44b8-8b8e-5d26d68e169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bea9615-3794-44b8-8b8e-5d26d68e169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90D45ED-5BD2-4AB7-BF99-4ACE72E81F16}">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cb0d7c89-bba4-4637-86bf-51361fd31d93"/>
    <ds:schemaRef ds:uri="98000937-51d4-4125-8c37-55d57d3060bc"/>
    <ds:schemaRef ds:uri="http://www.w3.org/XML/1998/namespace"/>
  </ds:schemaRefs>
</ds:datastoreItem>
</file>

<file path=customXml/itemProps2.xml><?xml version="1.0" encoding="utf-8"?>
<ds:datastoreItem xmlns:ds="http://schemas.openxmlformats.org/officeDocument/2006/customXml" ds:itemID="{4F4417AF-368E-4538-A46D-C1EBEADAF19E}"/>
</file>

<file path=customXml/itemProps3.xml><?xml version="1.0" encoding="utf-8"?>
<ds:datastoreItem xmlns:ds="http://schemas.openxmlformats.org/officeDocument/2006/customXml" ds:itemID="{D5E5AC25-FF0B-4DC9-9F2C-65D07687F27E}">
  <ds:schemaRefs>
    <ds:schemaRef ds:uri="http://schemas.microsoft.com/sharepoint/v3/contenttype/forms"/>
  </ds:schemaRefs>
</ds:datastoreItem>
</file>

<file path=customXml/itemProps4.xml><?xml version="1.0" encoding="utf-8"?>
<ds:datastoreItem xmlns:ds="http://schemas.openxmlformats.org/officeDocument/2006/customXml" ds:itemID="{1AE1D5E4-59FF-4363-AC6D-10D6584B1755}">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12425</TotalTime>
  <Words>8243</Words>
  <Application>Microsoft Office PowerPoint</Application>
  <PresentationFormat>On-screen Show (4:3)</PresentationFormat>
  <Paragraphs>1182</Paragraphs>
  <Slides>146</Slides>
  <Notes>68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146</vt:i4>
      </vt:variant>
    </vt:vector>
  </HeadingPairs>
  <TitlesOfParts>
    <vt:vector size="155" baseType="lpstr">
      <vt:lpstr>Arial</vt:lpstr>
      <vt:lpstr>Calibri</vt:lpstr>
      <vt:lpstr>Symbol</vt:lpstr>
      <vt:lpstr>Tahoma</vt:lpstr>
      <vt:lpstr>Times</vt:lpstr>
      <vt:lpstr>Times New Roman</vt:lpstr>
      <vt:lpstr>Wingdings</vt:lpstr>
      <vt:lpstr>1_Custom Design</vt:lpstr>
      <vt:lpstr>Document</vt:lpstr>
      <vt:lpstr>Essentials of Surface Water Treatment (Part 2 of 2)</vt:lpstr>
      <vt:lpstr>Overview of Course:</vt:lpstr>
      <vt:lpstr>Part 1 – Review Filtration Types:</vt:lpstr>
      <vt:lpstr>Part 1 - Review</vt:lpstr>
      <vt:lpstr>Part 1 – Review</vt:lpstr>
      <vt:lpstr>Background (continued)  </vt:lpstr>
      <vt:lpstr>Part 1 – Review Disinfection Requirements for Surface Water</vt:lpstr>
      <vt:lpstr>Part 1 – Review What are CT’s?</vt:lpstr>
      <vt:lpstr>Part 1 – Review How do we calculate CT’s?</vt:lpstr>
      <vt:lpstr>Part 1 – Review  Tracer Studies and Contact Time:</vt:lpstr>
      <vt:lpstr>PowerPoint Presentation</vt:lpstr>
      <vt:lpstr>PowerPoint Presentation</vt:lpstr>
      <vt:lpstr>Part 1 – Review  Tracer studies (continued):</vt:lpstr>
      <vt:lpstr>Part 1 – Review  Operations &amp; Maintenance Manual</vt:lpstr>
      <vt:lpstr>REPORTING REQUIREMENTS  (Part 2)</vt:lpstr>
      <vt:lpstr>Overview</vt:lpstr>
      <vt:lpstr>How to fill out the monthly SWTR reports</vt:lpstr>
      <vt:lpstr>How to fill out the monthly SWTR reports</vt:lpstr>
      <vt:lpstr>Turbidity</vt:lpstr>
      <vt:lpstr>PowerPoint Presentation</vt:lpstr>
      <vt:lpstr>PowerPoint Presentation</vt:lpstr>
      <vt:lpstr>PowerPoint Presentation</vt:lpstr>
      <vt:lpstr>Peak hourly flow</vt:lpstr>
      <vt:lpstr>Method for determining peak hourly demand flow </vt:lpstr>
      <vt:lpstr>Method for determining peak hourly demand flow (continued)</vt:lpstr>
      <vt:lpstr>PowerPoint Presentation</vt:lpstr>
      <vt:lpstr>PowerPoint Presentation</vt:lpstr>
      <vt:lpstr>PowerPoint Presentation</vt:lpstr>
      <vt:lpstr>PowerPoint Presentation</vt:lpstr>
      <vt:lpstr>Exercise #4</vt:lpstr>
      <vt:lpstr>PowerPoint Presentation</vt:lpstr>
      <vt:lpstr>PowerPoint Presentation</vt:lpstr>
      <vt:lpstr>PowerPoint Presentation</vt:lpstr>
      <vt:lpstr>PowerPoint Presentation</vt:lpstr>
      <vt:lpstr>PowerPoint Presentation</vt:lpstr>
      <vt:lpstr>How to use the EPA CT tables to figure out CTrequired </vt:lpstr>
      <vt:lpstr>PowerPoint Presentation</vt:lpstr>
      <vt:lpstr>How to use the EPA CT tables (cont.)</vt:lpstr>
      <vt:lpstr>PowerPoint Presentation</vt:lpstr>
      <vt:lpstr>How to use the EPA CT tables (cont.)</vt:lpstr>
      <vt:lpstr>PowerPoint Presentation</vt:lpstr>
      <vt:lpstr>How to use the EPA CT tables (cont.)</vt:lpstr>
      <vt:lpstr>PowerPoint Presentation</vt:lpstr>
      <vt:lpstr>In review:</vt:lpstr>
      <vt:lpstr>15 Minute Break</vt:lpstr>
      <vt:lpstr>15 Minute Break</vt:lpstr>
      <vt:lpstr>15 Minute Break</vt:lpstr>
      <vt:lpstr>Exercise #5</vt:lpstr>
      <vt:lpstr>Exercise #5</vt:lpstr>
      <vt:lpstr>PowerPoint Presentation</vt:lpstr>
      <vt:lpstr>PowerPoint Presentation</vt:lpstr>
      <vt:lpstr>PowerPoint Presentation</vt:lpstr>
      <vt:lpstr>PowerPoint Presentation</vt:lpstr>
      <vt:lpstr>Exercise #5</vt:lpstr>
      <vt:lpstr>Exercise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Filling out the monthly surface water quality report form</vt:lpstr>
      <vt:lpstr>Filling out the monthly surface water quality report form</vt:lpstr>
      <vt:lpstr>Filling out the monthly surface water quality report form</vt:lpstr>
      <vt:lpstr>PowerPoint Presentation</vt:lpstr>
      <vt:lpstr>PowerPoint Presentation</vt:lpstr>
      <vt:lpstr>PowerPoint Presentation</vt:lpstr>
      <vt:lpstr>PowerPoint Presentation</vt:lpstr>
      <vt:lpstr>PowerPoint Presentation</vt:lpstr>
      <vt:lpstr>Filling out the monthly surface water quality report (cont.)</vt:lpstr>
      <vt:lpstr>PowerPoint Presentation</vt:lpstr>
      <vt:lpstr>PowerPoint Presentation</vt:lpstr>
      <vt:lpstr>PowerPoint Presentation</vt:lpstr>
      <vt:lpstr>PowerPoint Presentation</vt:lpstr>
      <vt:lpstr>PowerPoint Presentation</vt:lpstr>
      <vt:lpstr>Common mistakes:</vt:lpstr>
      <vt:lpstr>Common mistakes (continued):</vt:lpstr>
      <vt:lpstr>Conventional or Direct:</vt:lpstr>
      <vt:lpstr>Slow Sand/Membrane/DE/Unfiltered</vt:lpstr>
      <vt:lpstr>Cartridge/Bag</vt:lpstr>
      <vt:lpstr>Everyone needs to fill out the CT section!</vt:lpstr>
      <vt:lpstr>Multiple CT segments</vt:lpstr>
      <vt:lpstr>PowerPoint Presentation</vt:lpstr>
      <vt:lpstr>Multiple CT segments</vt:lpstr>
      <vt:lpstr>Multiple CT segments (cont.)</vt:lpstr>
      <vt:lpstr>What to do when things go wrong:</vt:lpstr>
      <vt:lpstr>In Summary:</vt:lpstr>
      <vt:lpstr>Things you should do:</vt:lpstr>
      <vt:lpstr>Exercise #6 – Example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#6 – Example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Emerging Issues</vt:lpstr>
      <vt:lpstr>Emerging Issues</vt:lpstr>
      <vt:lpstr>Climate Change and Water Supply</vt:lpstr>
      <vt:lpstr>Cyanobacteria</vt:lpstr>
      <vt:lpstr>www.healthoregon.org/dws</vt:lpstr>
      <vt:lpstr>RESOURCES FOR OPERATORS</vt:lpstr>
      <vt:lpstr>www.healthoregon.org/dws</vt:lpstr>
      <vt:lpstr>Tools &amp; Resources</vt:lpstr>
      <vt:lpstr>Tools &amp; Resources (continued)</vt:lpstr>
      <vt:lpstr>Information Available Online</vt:lpstr>
      <vt:lpstr>Information By Subject</vt:lpstr>
      <vt:lpstr>Water System Operations</vt:lpstr>
      <vt:lpstr>Surface Water Treatment</vt:lpstr>
      <vt:lpstr>“Data Online”</vt:lpstr>
      <vt:lpstr>Drinking Water Data Online https://yourwater.oregon.gov/ </vt:lpstr>
      <vt:lpstr>Find Your Water System</vt:lpstr>
      <vt:lpstr>Select Your Water System</vt:lpstr>
      <vt:lpstr>PowerPoint Presentation</vt:lpstr>
      <vt:lpstr>PowerPoint Presentation</vt:lpstr>
      <vt:lpstr>General Information</vt:lpstr>
      <vt:lpstr>Sources</vt:lpstr>
      <vt:lpstr>Treatment</vt:lpstr>
      <vt:lpstr>Sampling Schedules  </vt:lpstr>
      <vt:lpstr>Sampling Data  </vt:lpstr>
      <vt:lpstr>Alerts, Contacts, Advisories &amp; Site Visits  </vt:lpstr>
      <vt:lpstr>Violations, Enforcements &amp; Public Notices </vt:lpstr>
      <vt:lpstr>Violations, Enforcements &amp; Public Notices </vt:lpstr>
      <vt:lpstr>Plan Review Information </vt:lpstr>
      <vt:lpstr>Annual Fee </vt:lpstr>
      <vt:lpstr>System Info &amp; Report For Lenders</vt:lpstr>
      <vt:lpstr>Information Available Online</vt:lpstr>
      <vt:lpstr>End of Part 2</vt:lpstr>
      <vt:lpstr>QUESTIONS?</vt:lpstr>
      <vt:lpstr>Thank you!</vt:lpstr>
    </vt:vector>
  </TitlesOfParts>
  <Company>Department of Human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Surface Water Treatment (Part 2 of 2)</dc:title>
  <dc:creator>DHS</dc:creator>
  <cp:lastModifiedBy>Hofeld Evan E</cp:lastModifiedBy>
  <cp:revision>574</cp:revision>
  <cp:lastPrinted>2020-05-01T00:04:55Z</cp:lastPrinted>
  <dcterms:created xsi:type="dcterms:W3CDTF">2010-05-03T20:48:54Z</dcterms:created>
  <dcterms:modified xsi:type="dcterms:W3CDTF">2024-03-22T17:36:22Z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HOrganization">
    <vt:lpwstr>OHA</vt:lpwstr>
  </property>
  <property fmtid="{D5CDD505-2E9C-101B-9397-08002B2CF9AE}" pid="3" name="PHExpirationDate">
    <vt:lpwstr>2016-03-01T00:00:00Z</vt:lpwstr>
  </property>
  <property fmtid="{D5CDD505-2E9C-101B-9397-08002B2CF9AE}" pid="4" name="PHOffice">
    <vt:lpwstr/>
  </property>
  <property fmtid="{D5CDD505-2E9C-101B-9397-08002B2CF9AE}" pid="5" name="PHShortLinkDesc">
    <vt:lpwstr/>
  </property>
  <property fmtid="{D5CDD505-2E9C-101B-9397-08002B2CF9AE}" pid="6" name="PHProgram">
    <vt:lpwstr/>
  </property>
  <property fmtid="{D5CDD505-2E9C-101B-9397-08002B2CF9AE}" pid="7" name="PHLanguages">
    <vt:lpwstr>;#English;#</vt:lpwstr>
  </property>
  <property fmtid="{D5CDD505-2E9C-101B-9397-08002B2CF9AE}" pid="8" name="PHDivision">
    <vt:lpwstr/>
  </property>
  <property fmtid="{D5CDD505-2E9C-101B-9397-08002B2CF9AE}" pid="9" name="PHSection">
    <vt:lpwstr/>
  </property>
  <property fmtid="{D5CDD505-2E9C-101B-9397-08002B2CF9AE}" pid="10" name="PHSysOrthogonalTopic">
    <vt:lpwstr>;#&lt;none&gt;;#</vt:lpwstr>
  </property>
  <property fmtid="{D5CDD505-2E9C-101B-9397-08002B2CF9AE}" pid="11" name="PHPublicationTypesLvl2">
    <vt:lpwstr>&lt;none&gt;</vt:lpwstr>
  </property>
  <property fmtid="{D5CDD505-2E9C-101B-9397-08002B2CF9AE}" pid="12" name="PHLongLinkTitle">
    <vt:lpwstr/>
  </property>
  <property fmtid="{D5CDD505-2E9C-101B-9397-08002B2CF9AE}" pid="13" name="PHSysAssociatedTopics">
    <vt:lpwstr/>
  </property>
  <property fmtid="{D5CDD505-2E9C-101B-9397-08002B2CF9AE}" pid="14" name="WorkflowChangePath">
    <vt:lpwstr>54418e35-80e0-4c72-927b-897eb70bb29c,2;54418e35-80e0-4c72-927b-897eb70bb29c,4;</vt:lpwstr>
  </property>
  <property fmtid="{D5CDD505-2E9C-101B-9397-08002B2CF9AE}" pid="15" name="Order">
    <vt:lpwstr>3500.00000000000</vt:lpwstr>
  </property>
  <property fmtid="{D5CDD505-2E9C-101B-9397-08002B2CF9AE}" pid="16" name="MSIP_Label_ebdd6eeb-0dd0-4927-947e-a759f08fcf55_Enabled">
    <vt:lpwstr>true</vt:lpwstr>
  </property>
  <property fmtid="{D5CDD505-2E9C-101B-9397-08002B2CF9AE}" pid="17" name="MSIP_Label_ebdd6eeb-0dd0-4927-947e-a759f08fcf55_SetDate">
    <vt:lpwstr>2024-02-29T02:04:45Z</vt:lpwstr>
  </property>
  <property fmtid="{D5CDD505-2E9C-101B-9397-08002B2CF9AE}" pid="18" name="MSIP_Label_ebdd6eeb-0dd0-4927-947e-a759f08fcf55_Method">
    <vt:lpwstr>Privileged</vt:lpwstr>
  </property>
  <property fmtid="{D5CDD505-2E9C-101B-9397-08002B2CF9AE}" pid="19" name="MSIP_Label_ebdd6eeb-0dd0-4927-947e-a759f08fcf55_Name">
    <vt:lpwstr>Level 1 - Published (Items)</vt:lpwstr>
  </property>
  <property fmtid="{D5CDD505-2E9C-101B-9397-08002B2CF9AE}" pid="20" name="MSIP_Label_ebdd6eeb-0dd0-4927-947e-a759f08fcf55_SiteId">
    <vt:lpwstr>658e63e8-8d39-499c-8f48-13adc9452f4c</vt:lpwstr>
  </property>
  <property fmtid="{D5CDD505-2E9C-101B-9397-08002B2CF9AE}" pid="21" name="MSIP_Label_ebdd6eeb-0dd0-4927-947e-a759f08fcf55_ActionId">
    <vt:lpwstr>9f881f43-2937-4a06-9941-1f24031286bd</vt:lpwstr>
  </property>
  <property fmtid="{D5CDD505-2E9C-101B-9397-08002B2CF9AE}" pid="22" name="MSIP_Label_ebdd6eeb-0dd0-4927-947e-a759f08fcf55_ContentBits">
    <vt:lpwstr>0</vt:lpwstr>
  </property>
  <property fmtid="{D5CDD505-2E9C-101B-9397-08002B2CF9AE}" pid="23" name="ContentTypeId">
    <vt:lpwstr>0x0101004D579EEF6A49004CA45435790CC987AB</vt:lpwstr>
  </property>
</Properties>
</file>