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diagrams/data1.xml" ContentType="application/vnd.openxmlformats-officedocument.drawingml.diagramData+xml"/>
  <Override PartName="/ppt/diagrams/data13.xml" ContentType="application/vnd.openxmlformats-officedocument.drawingml.diagramData+xml"/>
  <Override PartName="/ppt/diagrams/data12.xml" ContentType="application/vnd.openxmlformats-officedocument.drawingml.diagramData+xml"/>
  <Override PartName="/ppt/diagrams/data11.xml" ContentType="application/vnd.openxmlformats-officedocument.drawingml.diagramData+xml"/>
  <Override PartName="/ppt/drawings/drawing3.xml" ContentType="application/vnd.openxmlformats-officedocument.drawingml.chartshapes+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rawings/drawing1.xml" ContentType="application/vnd.openxmlformats-officedocument.drawingml.chartshapes+xml"/>
  <Override PartName="/ppt/drawings/drawing2.xml" ContentType="application/vnd.openxmlformats-officedocument.drawingml.chartshapes+xml"/>
  <Override PartName="/ppt/drawings/drawing4.xml" ContentType="application/vnd.openxmlformats-officedocument.drawingml.chartshapes+xml"/>
  <Override PartName="/ppt/diagrams/data2.xml" ContentType="application/vnd.openxmlformats-officedocument.drawingml.diagramData+xml"/>
  <Override PartName="/ppt/presentation.xml" ContentType="application/vnd.openxmlformats-officedocument.presentationml.presentation.main+xml"/>
  <Override PartName="/ppt/slides/slide12.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8.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30.xml" ContentType="application/vnd.openxmlformats-officedocument.presentationml.slide+xml"/>
  <Override PartName="/ppt/slides/slide7.xml" ContentType="application/vnd.openxmlformats-officedocument.presentationml.slide+xml"/>
  <Override PartName="/ppt/slides/slide3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5.xml" ContentType="application/vnd.openxmlformats-officedocument.presentationml.slideLayout+xml"/>
  <Override PartName="/ppt/notesSlides/notesSlide30.xml" ContentType="application/vnd.openxmlformats-officedocument.presentationml.notesSlide+xml"/>
  <Override PartName="/ppt/slideLayouts/slideLayout2.xml" ContentType="application/vnd.openxmlformats-officedocument.presentationml.slideLayou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Layouts/slideLayout1.xml" ContentType="application/vnd.openxmlformats-officedocument.presentationml.slideLayou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22.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slideLayouts/slideLayout11.xml" ContentType="application/vnd.openxmlformats-officedocument.presentationml.slideLayout+xml"/>
  <Override PartName="/ppt/notesSlides/notesSlide21.xml" ContentType="application/vnd.openxmlformats-officedocument.presentationml.notesSlide+xml"/>
  <Override PartName="/ppt/slideLayouts/slideLayout13.xml" ContentType="application/vnd.openxmlformats-officedocument.presentationml.slideLayout+xml"/>
  <Override PartName="/ppt/notesSlides/notesSlide17.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notesSlides/notesSlide12.xml" ContentType="application/vnd.openxmlformats-officedocument.presentationml.notesSlide+xml"/>
  <Override PartName="/ppt/slideLayouts/slideLayout12.xml" ContentType="application/vnd.openxmlformats-officedocument.presentationml.slideLayout+xml"/>
  <Override PartName="/ppt/notesSlides/notesSlide6.xml" ContentType="application/vnd.openxmlformats-officedocument.presentationml.notesSlide+xml"/>
  <Override PartName="/ppt/notesSlides/notesSlide15.xml" ContentType="application/vnd.openxmlformats-officedocument.presentationml.notesSlide+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14.xml" ContentType="application/vnd.openxmlformats-officedocument.presentationml.slideLayout+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11.xml" ContentType="application/vnd.openxmlformats-officedocument.presentationml.notes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8.xml" ContentType="application/vnd.openxmlformats-officedocument.presentationml.slideLayout+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5.xml" ContentType="application/vnd.openxmlformats-officedocument.drawingml.diagramStyle+xml"/>
  <Override PartName="/ppt/diagrams/colors5.xml" ContentType="application/vnd.openxmlformats-officedocument.drawingml.diagramColors+xml"/>
  <Override PartName="/ppt/diagrams/layout5.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1.xml" ContentType="application/vnd.openxmlformats-officedocument.drawingml.diagramLayout+xml"/>
  <Override PartName="/ppt/theme/theme2.xml" ContentType="application/vnd.openxmlformats-officedocument.theme+xml"/>
  <Override PartName="/ppt/diagrams/quickStyle1.xml" ContentType="application/vnd.openxmlformats-officedocument.drawingml.diagramStyle+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4.xml" ContentType="application/vnd.openxmlformats-officedocument.drawingml.diagramStyle+xml"/>
  <Override PartName="/ppt/diagrams/layout7.xml" ContentType="application/vnd.openxmlformats-officedocument.drawingml.diagramLayout+xml"/>
  <Override PartName="/ppt/diagrams/layout6.xml" ContentType="application/vnd.openxmlformats-officedocument.drawingml.diagramLayout+xml"/>
  <Override PartName="/ppt/diagrams/colors12.xml" ContentType="application/vnd.openxmlformats-officedocument.drawingml.diagramColors+xml"/>
  <Override PartName="/ppt/diagrams/quickStyle12.xml" ContentType="application/vnd.openxmlformats-officedocument.drawingml.diagramStyle+xml"/>
  <Override PartName="/ppt/diagrams/layout12.xml" ContentType="application/vnd.openxmlformats-officedocument.drawingml.diagramLayout+xml"/>
  <Override PartName="/ppt/theme/theme1.xml" ContentType="application/vnd.openxmlformats-officedocument.theme+xml"/>
  <Override PartName="/ppt/diagrams/drawing12.xml" ContentType="application/vnd.ms-office.drawingml.diagramDrawing+xml"/>
  <Override PartName="/ppt/charts/style1.xml" ContentType="application/vnd.ms-office.chartstyle+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olors1.xml" ContentType="application/vnd.ms-office.chartcolorstyle+xml"/>
  <Override PartName="/ppt/diagrams/drawing11.xml" ContentType="application/vnd.ms-office.drawingml.diagramDrawing+xml"/>
  <Override PartName="/ppt/diagrams/colors11.xml" ContentType="application/vnd.openxmlformats-officedocument.drawingml.diagramColors+xml"/>
  <Override PartName="/ppt/charts/chart5.xml" ContentType="application/vnd.openxmlformats-officedocument.drawingml.chart+xml"/>
  <Override PartName="/ppt/charts/chart4.xml" ContentType="application/vnd.openxmlformats-officedocument.drawingml.chart+xml"/>
  <Override PartName="/ppt/charts/chart6.xml" ContentType="application/vnd.openxmlformats-officedocument.drawingml.chart+xml"/>
  <Override PartName="/ppt/charts/chart3.xml" ContentType="application/vnd.openxmlformats-officedocument.drawingml.chart+xml"/>
  <Override PartName="/ppt/diagrams/layout11.xml" ContentType="application/vnd.openxmlformats-officedocument.drawingml.diagramLayout+xml"/>
  <Override PartName="/ppt/diagrams/quickStyle11.xml" ContentType="application/vnd.openxmlformats-officedocument.drawingml.diagramStyle+xml"/>
  <Override PartName="/ppt/charts/chart2.xml" ContentType="application/vnd.openxmlformats-officedocument.drawingml.chart+xml"/>
  <Override PartName="/ppt/diagrams/quickStyle6.xml" ContentType="application/vnd.openxmlformats-officedocument.drawingml.diagramStyle+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9.xml" ContentType="application/vnd.openxmlformats-officedocument.drawingml.diagramLayout+xml"/>
  <Override PartName="/ppt/diagrams/layout8.xml" ContentType="application/vnd.openxmlformats-officedocument.drawingml.diagramLayout+xml"/>
  <Override PartName="/ppt/diagrams/drawing7.xml" ContentType="application/vnd.ms-office.drawingml.diagramDrawing+xml"/>
  <Override PartName="/ppt/diagrams/colors7.xml" ContentType="application/vnd.openxmlformats-officedocument.drawingml.diagramColors+xml"/>
  <Override PartName="/ppt/diagrams/quickStyle7.xml" ContentType="application/vnd.openxmlformats-officedocument.drawingml.diagramStyle+xml"/>
  <Override PartName="/ppt/diagrams/drawing6.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drawing9.xml" ContentType="application/vnd.ms-office.drawingml.diagramDrawing+xml"/>
  <Override PartName="/ppt/notesMasters/notesMaster1.xml" ContentType="application/vnd.openxmlformats-officedocument.presentationml.notesMaster+xml"/>
  <Override PartName="/ppt/diagrams/colors9.xml" ContentType="application/vnd.openxmlformats-officedocument.drawingml.diagramColors+xml"/>
  <Override PartName="/ppt/diagrams/drawing10.xml" ContentType="application/vnd.ms-office.drawingml.diagramDrawing+xml"/>
  <Override PartName="/ppt/charts/chart1.xml" ContentType="application/vnd.openxmlformats-officedocument.drawingml.chart+xml"/>
  <Override PartName="/ppt/diagrams/colors10.xml" ContentType="application/vnd.openxmlformats-officedocument.drawingml.diagramColors+xml"/>
  <Override PartName="/ppt/diagrams/quickStyle10.xml" ContentType="application/vnd.openxmlformats-officedocument.drawingml.diagramStyle+xml"/>
  <Override PartName="/ppt/diagrams/layout10.xml" ContentType="application/vnd.openxmlformats-officedocument.drawingml.diagramLayou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3"/>
  </p:notesMasterIdLst>
  <p:sldIdLst>
    <p:sldId id="285" r:id="rId2"/>
    <p:sldId id="287" r:id="rId3"/>
    <p:sldId id="286" r:id="rId4"/>
    <p:sldId id="256" r:id="rId5"/>
    <p:sldId id="257" r:id="rId6"/>
    <p:sldId id="261" r:id="rId7"/>
    <p:sldId id="262" r:id="rId8"/>
    <p:sldId id="272" r:id="rId9"/>
    <p:sldId id="263" r:id="rId10"/>
    <p:sldId id="273" r:id="rId11"/>
    <p:sldId id="264" r:id="rId12"/>
    <p:sldId id="282" r:id="rId13"/>
    <p:sldId id="258" r:id="rId14"/>
    <p:sldId id="259" r:id="rId15"/>
    <p:sldId id="265" r:id="rId16"/>
    <p:sldId id="267" r:id="rId17"/>
    <p:sldId id="275" r:id="rId18"/>
    <p:sldId id="292" r:id="rId19"/>
    <p:sldId id="270" r:id="rId20"/>
    <p:sldId id="268" r:id="rId21"/>
    <p:sldId id="284" r:id="rId22"/>
    <p:sldId id="288" r:id="rId23"/>
    <p:sldId id="290" r:id="rId24"/>
    <p:sldId id="289" r:id="rId25"/>
    <p:sldId id="291" r:id="rId26"/>
    <p:sldId id="276" r:id="rId27"/>
    <p:sldId id="279" r:id="rId28"/>
    <p:sldId id="278" r:id="rId29"/>
    <p:sldId id="277" r:id="rId30"/>
    <p:sldId id="280" r:id="rId31"/>
    <p:sldId id="281" r:id="rId32"/>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52934" autoAdjust="0"/>
  </p:normalViewPr>
  <p:slideViewPr>
    <p:cSldViewPr snapToGrid="0">
      <p:cViewPr varScale="1">
        <p:scale>
          <a:sx n="59" d="100"/>
          <a:sy n="59" d="100"/>
        </p:scale>
        <p:origin x="67" y="206"/>
      </p:cViewPr>
      <p:guideLst>
        <p:guide orient="horz" pos="2160"/>
        <p:guide pos="3840"/>
      </p:guideLst>
    </p:cSldViewPr>
  </p:slideViewPr>
  <p:notesTextViewPr>
    <p:cViewPr>
      <p:scale>
        <a:sx n="1" d="1"/>
        <a:sy n="1" d="1"/>
      </p:scale>
      <p:origin x="0" y="0"/>
    </p:cViewPr>
  </p:notesTextViewPr>
  <p:notesViewPr>
    <p:cSldViewPr snapToGrid="0">
      <p:cViewPr varScale="1">
        <p:scale>
          <a:sx n="49" d="100"/>
          <a:sy n="49" d="100"/>
        </p:scale>
        <p:origin x="1709"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eqlab1\wqm\BEACH%20GRANT\OBMP%20BAV%20meeting%20October%202015\OBMP%20percent%20exceed%202010%20through%202015%20marine%20and%20fresh%20with%20charts.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oleObject" Target="file:///\\Deqlab1\wqm\BEACH%20GRANT\OBMP%20BAV%20meeting%20October%202015\Beach%20Advisories%20(2015)%20at%20158%20and%2070%20with%20char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eqlab1\wqm\BEACH%20GRANT\OBMP%20BAV%20meeting%20October%202015\beach%20locations%202010-2014(Active%20and%20Inactive).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eqlab1\wqm\BEACH%20GRANT\OBMP%20BAV%20meeting%20October%202015\beach%20locations%202010-2014(Active%20and%20Inactive).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Deqlab1\wqm\BEACH%20GRANT\OBMP%20BAV%20meeting%20October%202015\beach%20locations%202010-2014(Active%20and%20Inactiv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100"/>
        <c:overlap val="-24"/>
        <c:axId val="202760248"/>
        <c:axId val="202759856"/>
      </c:barChart>
      <c:catAx>
        <c:axId val="20276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202759856"/>
        <c:crosses val="autoZero"/>
        <c:auto val="1"/>
        <c:lblAlgn val="ctr"/>
        <c:lblOffset val="100"/>
        <c:noMultiLvlLbl val="0"/>
      </c:catAx>
      <c:valAx>
        <c:axId val="202759856"/>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cap="all" baseline="0">
                    <a:solidFill>
                      <a:schemeClr val="tx1">
                        <a:lumMod val="50000"/>
                        <a:lumOff val="50000"/>
                      </a:schemeClr>
                    </a:solidFill>
                    <a:latin typeface="+mn-lt"/>
                    <a:ea typeface="+mn-ea"/>
                    <a:cs typeface="+mn-cs"/>
                  </a:defRPr>
                </a:pPr>
                <a:r>
                  <a:rPr lang="en-US" sz="2000"/>
                  <a:t>Number of Samples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202760248"/>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2000" b="0" i="0" u="none" strike="noStrike" kern="1200" baseline="0">
                <a:solidFill>
                  <a:schemeClr val="tx1">
                    <a:lumMod val="50000"/>
                    <a:lumOff val="50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60000"/>
                <a:lumOff val="40000"/>
              </a:schemeClr>
            </a:solidFill>
            <a:ln>
              <a:solidFill>
                <a:schemeClr val="tx1"/>
              </a:solidFill>
            </a:ln>
            <a:effectLst/>
          </c:spPr>
          <c:invertIfNegative val="0"/>
          <c:cat>
            <c:strRef>
              <c:f>Sheet1!$A$1:$B$1</c:f>
              <c:strCache>
                <c:ptCount val="2"/>
                <c:pt idx="0">
                  <c:v>Number of samples exceeding  158 MPN</c:v>
                </c:pt>
                <c:pt idx="1">
                  <c:v>Number of samples exceeding 70 MPN</c:v>
                </c:pt>
              </c:strCache>
            </c:strRef>
          </c:cat>
          <c:val>
            <c:numRef>
              <c:f>Sheet1!$A$2:$B$2</c:f>
              <c:numCache>
                <c:formatCode>General</c:formatCode>
                <c:ptCount val="2"/>
                <c:pt idx="0">
                  <c:v>88</c:v>
                </c:pt>
                <c:pt idx="1">
                  <c:v>206</c:v>
                </c:pt>
              </c:numCache>
            </c:numRef>
          </c:val>
        </c:ser>
        <c:dLbls>
          <c:showLegendKey val="0"/>
          <c:showVal val="0"/>
          <c:showCatName val="0"/>
          <c:showSerName val="0"/>
          <c:showPercent val="0"/>
          <c:showBubbleSize val="0"/>
        </c:dLbls>
        <c:gapWidth val="219"/>
        <c:overlap val="-27"/>
        <c:axId val="202761816"/>
        <c:axId val="202753624"/>
      </c:barChart>
      <c:catAx>
        <c:axId val="202761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202753624"/>
        <c:crosses val="autoZero"/>
        <c:auto val="1"/>
        <c:lblAlgn val="ctr"/>
        <c:lblOffset val="100"/>
        <c:noMultiLvlLbl val="0"/>
      </c:catAx>
      <c:valAx>
        <c:axId val="202753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2761816"/>
        <c:crosses val="autoZero"/>
        <c:crossBetween val="between"/>
      </c:valAx>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785504991848952E-2"/>
          <c:y val="2.5723670619684766E-2"/>
          <c:w val="0.96081034525623388"/>
          <c:h val="0.5271961554573954"/>
        </c:manualLayout>
      </c:layout>
      <c:barChart>
        <c:barDir val="col"/>
        <c:grouping val="clustered"/>
        <c:varyColors val="0"/>
        <c:ser>
          <c:idx val="0"/>
          <c:order val="0"/>
          <c:tx>
            <c:strRef>
              <c:f>'beach advisories 2015 158 70'!$B$26</c:f>
              <c:strCache>
                <c:ptCount val="1"/>
                <c:pt idx="0">
                  <c:v>number of advisories at 158 MPN</c:v>
                </c:pt>
              </c:strCache>
            </c:strRef>
          </c:tx>
          <c:spPr>
            <a:solidFill>
              <a:schemeClr val="accent1"/>
            </a:solidFill>
            <a:ln>
              <a:noFill/>
            </a:ln>
            <a:effectLst/>
          </c:spPr>
          <c:invertIfNegative val="0"/>
          <c:cat>
            <c:strRef>
              <c:f>'beach advisories 2015 158 70'!$A$27:$A$42</c:f>
              <c:strCache>
                <c:ptCount val="16"/>
                <c:pt idx="0">
                  <c:v>Seaside Beach</c:v>
                </c:pt>
                <c:pt idx="1">
                  <c:v>Cannon Beach</c:v>
                </c:pt>
                <c:pt idx="2">
                  <c:v>Tolovana Beach</c:v>
                </c:pt>
                <c:pt idx="3">
                  <c:v>Short Sands Beach</c:v>
                </c:pt>
                <c:pt idx="4">
                  <c:v>Rockaway Beach</c:v>
                </c:pt>
                <c:pt idx="5">
                  <c:v>Twin Rocks Beach</c:v>
                </c:pt>
                <c:pt idx="6">
                  <c:v>D River Beach</c:v>
                </c:pt>
                <c:pt idx="7">
                  <c:v>Agate Beach</c:v>
                </c:pt>
                <c:pt idx="8">
                  <c:v>Nye Beach</c:v>
                </c:pt>
                <c:pt idx="9">
                  <c:v>Seal Rock Beach</c:v>
                </c:pt>
                <c:pt idx="10">
                  <c:v>Heceta Beach</c:v>
                </c:pt>
                <c:pt idx="11">
                  <c:v>Bastendorff Beach</c:v>
                </c:pt>
                <c:pt idx="12">
                  <c:v>Sunset Bay</c:v>
                </c:pt>
                <c:pt idx="13">
                  <c:v>Hubbard Creek Beach</c:v>
                </c:pt>
                <c:pt idx="14">
                  <c:v>Harris Beach</c:v>
                </c:pt>
                <c:pt idx="15">
                  <c:v>Mill Beach</c:v>
                </c:pt>
              </c:strCache>
            </c:strRef>
          </c:cat>
          <c:val>
            <c:numRef>
              <c:f>'beach advisories 2015 158 70'!$B$27:$B$42</c:f>
              <c:numCache>
                <c:formatCode>General</c:formatCode>
                <c:ptCount val="16"/>
                <c:pt idx="2">
                  <c:v>1</c:v>
                </c:pt>
                <c:pt idx="9">
                  <c:v>1</c:v>
                </c:pt>
                <c:pt idx="12">
                  <c:v>2</c:v>
                </c:pt>
              </c:numCache>
            </c:numRef>
          </c:val>
        </c:ser>
        <c:ser>
          <c:idx val="1"/>
          <c:order val="1"/>
          <c:tx>
            <c:strRef>
              <c:f>'beach advisories 2015 158 70'!$C$26</c:f>
              <c:strCache>
                <c:ptCount val="1"/>
                <c:pt idx="0">
                  <c:v>number of advisories at 70 MPN</c:v>
                </c:pt>
              </c:strCache>
            </c:strRef>
          </c:tx>
          <c:spPr>
            <a:solidFill>
              <a:schemeClr val="accent2"/>
            </a:solidFill>
            <a:ln>
              <a:noFill/>
            </a:ln>
            <a:effectLst/>
          </c:spPr>
          <c:invertIfNegative val="0"/>
          <c:cat>
            <c:strRef>
              <c:f>'beach advisories 2015 158 70'!$A$27:$A$42</c:f>
              <c:strCache>
                <c:ptCount val="16"/>
                <c:pt idx="0">
                  <c:v>Seaside Beach</c:v>
                </c:pt>
                <c:pt idx="1">
                  <c:v>Cannon Beach</c:v>
                </c:pt>
                <c:pt idx="2">
                  <c:v>Tolovana Beach</c:v>
                </c:pt>
                <c:pt idx="3">
                  <c:v>Short Sands Beach</c:v>
                </c:pt>
                <c:pt idx="4">
                  <c:v>Rockaway Beach</c:v>
                </c:pt>
                <c:pt idx="5">
                  <c:v>Twin Rocks Beach</c:v>
                </c:pt>
                <c:pt idx="6">
                  <c:v>D River Beach</c:v>
                </c:pt>
                <c:pt idx="7">
                  <c:v>Agate Beach</c:v>
                </c:pt>
                <c:pt idx="8">
                  <c:v>Nye Beach</c:v>
                </c:pt>
                <c:pt idx="9">
                  <c:v>Seal Rock Beach</c:v>
                </c:pt>
                <c:pt idx="10">
                  <c:v>Heceta Beach</c:v>
                </c:pt>
                <c:pt idx="11">
                  <c:v>Bastendorff Beach</c:v>
                </c:pt>
                <c:pt idx="12">
                  <c:v>Sunset Bay</c:v>
                </c:pt>
                <c:pt idx="13">
                  <c:v>Hubbard Creek Beach</c:v>
                </c:pt>
                <c:pt idx="14">
                  <c:v>Harris Beach</c:v>
                </c:pt>
                <c:pt idx="15">
                  <c:v>Mill Beach</c:v>
                </c:pt>
              </c:strCache>
            </c:strRef>
          </c:cat>
          <c:val>
            <c:numRef>
              <c:f>'beach advisories 2015 158 70'!$C$27:$C$42</c:f>
              <c:numCache>
                <c:formatCode>General</c:formatCode>
                <c:ptCount val="16"/>
                <c:pt idx="2">
                  <c:v>1</c:v>
                </c:pt>
                <c:pt idx="6">
                  <c:v>1</c:v>
                </c:pt>
                <c:pt idx="8">
                  <c:v>3</c:v>
                </c:pt>
                <c:pt idx="9">
                  <c:v>2</c:v>
                </c:pt>
                <c:pt idx="11">
                  <c:v>1</c:v>
                </c:pt>
                <c:pt idx="12">
                  <c:v>3</c:v>
                </c:pt>
                <c:pt idx="14">
                  <c:v>2</c:v>
                </c:pt>
              </c:numCache>
            </c:numRef>
          </c:val>
        </c:ser>
        <c:dLbls>
          <c:showLegendKey val="0"/>
          <c:showVal val="0"/>
          <c:showCatName val="0"/>
          <c:showSerName val="0"/>
          <c:showPercent val="0"/>
          <c:showBubbleSize val="0"/>
        </c:dLbls>
        <c:gapWidth val="219"/>
        <c:overlap val="-27"/>
        <c:axId val="202752840"/>
        <c:axId val="202752448"/>
      </c:barChart>
      <c:catAx>
        <c:axId val="20275284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2752448"/>
        <c:crosses val="autoZero"/>
        <c:auto val="1"/>
        <c:lblAlgn val="ctr"/>
        <c:lblOffset val="100"/>
        <c:noMultiLvlLbl val="0"/>
      </c:catAx>
      <c:valAx>
        <c:axId val="202752448"/>
        <c:scaling>
          <c:orientation val="minMax"/>
          <c:max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2752840"/>
        <c:crosses val="autoZero"/>
        <c:crossBetween val="between"/>
        <c:majorUnit val="1"/>
      </c:valAx>
      <c:spPr>
        <a:noFill/>
        <a:ln>
          <a:noFill/>
        </a:ln>
        <a:effectLst/>
      </c:spPr>
    </c:plotArea>
    <c:legend>
      <c:legendPos val="b"/>
      <c:layout>
        <c:manualLayout>
          <c:xMode val="edge"/>
          <c:yMode val="edge"/>
          <c:x val="1.1111110139010488E-3"/>
          <c:y val="0.91399846171626231"/>
          <c:w val="0.70657132925885124"/>
          <c:h val="6.5129020559600515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543635170603726E-2"/>
          <c:y val="8.9688684747739847E-2"/>
          <c:w val="0.8943408792650922"/>
          <c:h val="0.56589122193059238"/>
        </c:manualLayout>
      </c:layout>
      <c:barChart>
        <c:barDir val="col"/>
        <c:grouping val="clustered"/>
        <c:varyColors val="0"/>
        <c:ser>
          <c:idx val="0"/>
          <c:order val="0"/>
          <c:tx>
            <c:strRef>
              <c:f>SouthCoast!$C$1</c:f>
              <c:strCache>
                <c:ptCount val="1"/>
                <c:pt idx="0">
                  <c:v>Number of Advisories with BAV 158</c:v>
                </c:pt>
              </c:strCache>
            </c:strRef>
          </c:tx>
          <c:invertIfNegative val="0"/>
          <c:cat>
            <c:strRef>
              <c:f>SouthCoast!$B$2:$B$17</c:f>
              <c:strCache>
                <c:ptCount val="16"/>
                <c:pt idx="0">
                  <c:v>Bastendorff Beach</c:v>
                </c:pt>
                <c:pt idx="1">
                  <c:v>Sunset Bay State Park Beach</c:v>
                </c:pt>
                <c:pt idx="2">
                  <c:v>Whiskey Run Beach</c:v>
                </c:pt>
                <c:pt idx="3">
                  <c:v>Bullards Beach</c:v>
                </c:pt>
                <c:pt idx="4">
                  <c:v>Face Rock State Scenic Viewpoint</c:v>
                </c:pt>
                <c:pt idx="5">
                  <c:v>Battle Rock State Park Beach</c:v>
                </c:pt>
                <c:pt idx="6">
                  <c:v>Port Point Beach</c:v>
                </c:pt>
                <c:pt idx="7">
                  <c:v>Hubbard Creek Beach</c:v>
                </c:pt>
                <c:pt idx="8">
                  <c:v>Ophir Beach</c:v>
                </c:pt>
                <c:pt idx="9">
                  <c:v>Nesika Beach</c:v>
                </c:pt>
                <c:pt idx="10">
                  <c:v>Gold Beach</c:v>
                </c:pt>
                <c:pt idx="11">
                  <c:v>Hunter Creek Beach</c:v>
                </c:pt>
                <c:pt idx="12">
                  <c:v>Meyers Beach</c:v>
                </c:pt>
                <c:pt idx="13">
                  <c:v>Harris Beach State Park</c:v>
                </c:pt>
                <c:pt idx="14">
                  <c:v>Mill Beach</c:v>
                </c:pt>
                <c:pt idx="15">
                  <c:v>Sporthaven Beach</c:v>
                </c:pt>
              </c:strCache>
            </c:strRef>
          </c:cat>
          <c:val>
            <c:numRef>
              <c:f>SouthCoast!$C$2:$C$17</c:f>
              <c:numCache>
                <c:formatCode>General</c:formatCode>
                <c:ptCount val="16"/>
                <c:pt idx="0">
                  <c:v>1</c:v>
                </c:pt>
                <c:pt idx="1">
                  <c:v>8</c:v>
                </c:pt>
                <c:pt idx="2">
                  <c:v>0</c:v>
                </c:pt>
                <c:pt idx="3">
                  <c:v>0</c:v>
                </c:pt>
                <c:pt idx="4">
                  <c:v>0</c:v>
                </c:pt>
                <c:pt idx="5">
                  <c:v>1</c:v>
                </c:pt>
                <c:pt idx="6">
                  <c:v>0</c:v>
                </c:pt>
                <c:pt idx="7">
                  <c:v>2</c:v>
                </c:pt>
                <c:pt idx="8">
                  <c:v>0</c:v>
                </c:pt>
                <c:pt idx="9">
                  <c:v>0</c:v>
                </c:pt>
                <c:pt idx="10">
                  <c:v>0</c:v>
                </c:pt>
                <c:pt idx="11">
                  <c:v>0</c:v>
                </c:pt>
                <c:pt idx="12">
                  <c:v>0</c:v>
                </c:pt>
                <c:pt idx="13">
                  <c:v>6</c:v>
                </c:pt>
                <c:pt idx="14">
                  <c:v>4</c:v>
                </c:pt>
                <c:pt idx="15">
                  <c:v>0</c:v>
                </c:pt>
              </c:numCache>
            </c:numRef>
          </c:val>
        </c:ser>
        <c:ser>
          <c:idx val="1"/>
          <c:order val="1"/>
          <c:tx>
            <c:strRef>
              <c:f>SouthCoast!$D$1</c:f>
              <c:strCache>
                <c:ptCount val="1"/>
                <c:pt idx="0">
                  <c:v>Number of Hypothetical Advisories with BAV 70</c:v>
                </c:pt>
              </c:strCache>
            </c:strRef>
          </c:tx>
          <c:invertIfNegative val="0"/>
          <c:cat>
            <c:strRef>
              <c:f>SouthCoast!$B$2:$B$17</c:f>
              <c:strCache>
                <c:ptCount val="16"/>
                <c:pt idx="0">
                  <c:v>Bastendorff Beach</c:v>
                </c:pt>
                <c:pt idx="1">
                  <c:v>Sunset Bay State Park Beach</c:v>
                </c:pt>
                <c:pt idx="2">
                  <c:v>Whiskey Run Beach</c:v>
                </c:pt>
                <c:pt idx="3">
                  <c:v>Bullards Beach</c:v>
                </c:pt>
                <c:pt idx="4">
                  <c:v>Face Rock State Scenic Viewpoint</c:v>
                </c:pt>
                <c:pt idx="5">
                  <c:v>Battle Rock State Park Beach</c:v>
                </c:pt>
                <c:pt idx="6">
                  <c:v>Port Point Beach</c:v>
                </c:pt>
                <c:pt idx="7">
                  <c:v>Hubbard Creek Beach</c:v>
                </c:pt>
                <c:pt idx="8">
                  <c:v>Ophir Beach</c:v>
                </c:pt>
                <c:pt idx="9">
                  <c:v>Nesika Beach</c:v>
                </c:pt>
                <c:pt idx="10">
                  <c:v>Gold Beach</c:v>
                </c:pt>
                <c:pt idx="11">
                  <c:v>Hunter Creek Beach</c:v>
                </c:pt>
                <c:pt idx="12">
                  <c:v>Meyers Beach</c:v>
                </c:pt>
                <c:pt idx="13">
                  <c:v>Harris Beach State Park</c:v>
                </c:pt>
                <c:pt idx="14">
                  <c:v>Mill Beach</c:v>
                </c:pt>
                <c:pt idx="15">
                  <c:v>Sporthaven Beach</c:v>
                </c:pt>
              </c:strCache>
            </c:strRef>
          </c:cat>
          <c:val>
            <c:numRef>
              <c:f>SouthCoast!$D$2:$D$17</c:f>
              <c:numCache>
                <c:formatCode>General</c:formatCode>
                <c:ptCount val="16"/>
                <c:pt idx="0">
                  <c:v>4</c:v>
                </c:pt>
                <c:pt idx="1">
                  <c:v>22</c:v>
                </c:pt>
                <c:pt idx="2">
                  <c:v>0</c:v>
                </c:pt>
                <c:pt idx="3">
                  <c:v>0</c:v>
                </c:pt>
                <c:pt idx="4">
                  <c:v>0</c:v>
                </c:pt>
                <c:pt idx="5">
                  <c:v>1</c:v>
                </c:pt>
                <c:pt idx="6">
                  <c:v>0</c:v>
                </c:pt>
                <c:pt idx="7">
                  <c:v>8</c:v>
                </c:pt>
                <c:pt idx="8">
                  <c:v>0</c:v>
                </c:pt>
                <c:pt idx="9">
                  <c:v>0</c:v>
                </c:pt>
                <c:pt idx="10">
                  <c:v>0</c:v>
                </c:pt>
                <c:pt idx="11">
                  <c:v>0</c:v>
                </c:pt>
                <c:pt idx="12">
                  <c:v>0</c:v>
                </c:pt>
                <c:pt idx="13">
                  <c:v>17</c:v>
                </c:pt>
                <c:pt idx="14">
                  <c:v>8</c:v>
                </c:pt>
                <c:pt idx="15">
                  <c:v>1</c:v>
                </c:pt>
              </c:numCache>
            </c:numRef>
          </c:val>
        </c:ser>
        <c:ser>
          <c:idx val="2"/>
          <c:order val="2"/>
          <c:tx>
            <c:strRef>
              <c:f>SouthCoast!$E$1</c:f>
              <c:strCache>
                <c:ptCount val="1"/>
                <c:pt idx="0">
                  <c:v>Average Number of Swimmers Per Sample</c:v>
                </c:pt>
              </c:strCache>
            </c:strRef>
          </c:tx>
          <c:spPr>
            <a:gradFill>
              <a:gsLst>
                <a:gs pos="0">
                  <a:srgbClr val="FF3399"/>
                </a:gs>
                <a:gs pos="25000">
                  <a:srgbClr val="FF6633"/>
                </a:gs>
                <a:gs pos="50000">
                  <a:srgbClr val="FFFF00"/>
                </a:gs>
                <a:gs pos="75000">
                  <a:srgbClr val="01A78F"/>
                </a:gs>
                <a:gs pos="100000">
                  <a:srgbClr val="3366FF"/>
                </a:gs>
              </a:gsLst>
              <a:lin ang="5400000" scaled="0"/>
            </a:gradFill>
          </c:spPr>
          <c:invertIfNegative val="0"/>
          <c:cat>
            <c:strRef>
              <c:f>SouthCoast!$B$2:$B$17</c:f>
              <c:strCache>
                <c:ptCount val="16"/>
                <c:pt idx="0">
                  <c:v>Bastendorff Beach</c:v>
                </c:pt>
                <c:pt idx="1">
                  <c:v>Sunset Bay State Park Beach</c:v>
                </c:pt>
                <c:pt idx="2">
                  <c:v>Whiskey Run Beach</c:v>
                </c:pt>
                <c:pt idx="3">
                  <c:v>Bullards Beach</c:v>
                </c:pt>
                <c:pt idx="4">
                  <c:v>Face Rock State Scenic Viewpoint</c:v>
                </c:pt>
                <c:pt idx="5">
                  <c:v>Battle Rock State Park Beach</c:v>
                </c:pt>
                <c:pt idx="6">
                  <c:v>Port Point Beach</c:v>
                </c:pt>
                <c:pt idx="7">
                  <c:v>Hubbard Creek Beach</c:v>
                </c:pt>
                <c:pt idx="8">
                  <c:v>Ophir Beach</c:v>
                </c:pt>
                <c:pt idx="9">
                  <c:v>Nesika Beach</c:v>
                </c:pt>
                <c:pt idx="10">
                  <c:v>Gold Beach</c:v>
                </c:pt>
                <c:pt idx="11">
                  <c:v>Hunter Creek Beach</c:v>
                </c:pt>
                <c:pt idx="12">
                  <c:v>Meyers Beach</c:v>
                </c:pt>
                <c:pt idx="13">
                  <c:v>Harris Beach State Park</c:v>
                </c:pt>
                <c:pt idx="14">
                  <c:v>Mill Beach</c:v>
                </c:pt>
                <c:pt idx="15">
                  <c:v>Sporthaven Beach</c:v>
                </c:pt>
              </c:strCache>
            </c:strRef>
          </c:cat>
          <c:val>
            <c:numRef>
              <c:f>SouthCoast!$E$2:$E$17</c:f>
              <c:numCache>
                <c:formatCode>General</c:formatCode>
                <c:ptCount val="16"/>
                <c:pt idx="0">
                  <c:v>1.01</c:v>
                </c:pt>
                <c:pt idx="1">
                  <c:v>1.7100000000000006</c:v>
                </c:pt>
                <c:pt idx="2">
                  <c:v>2.15</c:v>
                </c:pt>
                <c:pt idx="3">
                  <c:v>1</c:v>
                </c:pt>
                <c:pt idx="4">
                  <c:v>1.6800000000000008</c:v>
                </c:pt>
                <c:pt idx="5">
                  <c:v>1.159999999999999</c:v>
                </c:pt>
                <c:pt idx="7">
                  <c:v>0.2100000000000001</c:v>
                </c:pt>
                <c:pt idx="8">
                  <c:v>0.67000000000000071</c:v>
                </c:pt>
                <c:pt idx="10">
                  <c:v>0.55000000000000004</c:v>
                </c:pt>
                <c:pt idx="11">
                  <c:v>0.2100000000000001</c:v>
                </c:pt>
                <c:pt idx="12">
                  <c:v>1.31</c:v>
                </c:pt>
                <c:pt idx="13">
                  <c:v>1.9800000000000002</c:v>
                </c:pt>
                <c:pt idx="14">
                  <c:v>0.14000000000000001</c:v>
                </c:pt>
                <c:pt idx="15">
                  <c:v>2</c:v>
                </c:pt>
              </c:numCache>
            </c:numRef>
          </c:val>
        </c:ser>
        <c:dLbls>
          <c:showLegendKey val="0"/>
          <c:showVal val="0"/>
          <c:showCatName val="0"/>
          <c:showSerName val="0"/>
          <c:showPercent val="0"/>
          <c:showBubbleSize val="0"/>
        </c:dLbls>
        <c:gapWidth val="150"/>
        <c:axId val="202751272"/>
        <c:axId val="202750488"/>
      </c:barChart>
      <c:catAx>
        <c:axId val="202751272"/>
        <c:scaling>
          <c:orientation val="minMax"/>
        </c:scaling>
        <c:delete val="0"/>
        <c:axPos val="b"/>
        <c:numFmt formatCode="General" sourceLinked="0"/>
        <c:majorTickMark val="none"/>
        <c:minorTickMark val="none"/>
        <c:tickLblPos val="nextTo"/>
        <c:crossAx val="202750488"/>
        <c:crosses val="autoZero"/>
        <c:auto val="1"/>
        <c:lblAlgn val="ctr"/>
        <c:lblOffset val="100"/>
        <c:noMultiLvlLbl val="0"/>
      </c:catAx>
      <c:valAx>
        <c:axId val="202750488"/>
        <c:scaling>
          <c:orientation val="minMax"/>
        </c:scaling>
        <c:delete val="0"/>
        <c:axPos val="l"/>
        <c:majorGridlines/>
        <c:numFmt formatCode="General" sourceLinked="1"/>
        <c:majorTickMark val="none"/>
        <c:minorTickMark val="none"/>
        <c:tickLblPos val="nextTo"/>
        <c:crossAx val="202751272"/>
        <c:crosses val="autoZero"/>
        <c:crossBetween val="between"/>
      </c:valAx>
    </c:plotArea>
    <c:legend>
      <c:legendPos val="r"/>
      <c:layout>
        <c:manualLayout>
          <c:xMode val="edge"/>
          <c:yMode val="edge"/>
          <c:x val="0.46649792213473318"/>
          <c:y val="0.11714162821296983"/>
          <c:w val="0.35941458880139981"/>
          <c:h val="0.30868931805990857"/>
        </c:manualLayout>
      </c:layout>
      <c:overlay val="0"/>
    </c:legend>
    <c:plotVisOnly val="1"/>
    <c:dispBlanksAs val="gap"/>
    <c:showDLblsOverMax val="0"/>
  </c:chart>
  <c:txPr>
    <a:bodyPr/>
    <a:lstStyle/>
    <a:p>
      <a:pPr>
        <a:defRPr sz="1800">
          <a:solidFill>
            <a:schemeClr val="tx1"/>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947400876583353E-2"/>
          <c:y val="0.10503903367663479"/>
          <c:w val="0.90403720773095397"/>
          <c:h val="0.63885319737297863"/>
        </c:manualLayout>
      </c:layout>
      <c:barChart>
        <c:barDir val="col"/>
        <c:grouping val="clustered"/>
        <c:varyColors val="0"/>
        <c:ser>
          <c:idx val="0"/>
          <c:order val="0"/>
          <c:tx>
            <c:strRef>
              <c:f>MidCoast!$C$1</c:f>
              <c:strCache>
                <c:ptCount val="1"/>
                <c:pt idx="0">
                  <c:v>Number of Advisories with BAV 158</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cat>
            <c:strRef>
              <c:f>MidCoast!$B$2:$B$24</c:f>
              <c:strCache>
                <c:ptCount val="23"/>
                <c:pt idx="0">
                  <c:v>Roads End Beach</c:v>
                </c:pt>
                <c:pt idx="1">
                  <c:v>D River Beach</c:v>
                </c:pt>
                <c:pt idx="2">
                  <c:v>Nelscott Beach</c:v>
                </c:pt>
                <c:pt idx="3">
                  <c:v>Siletz Bay Beach</c:v>
                </c:pt>
                <c:pt idx="4">
                  <c:v>Gleneden Beach</c:v>
                </c:pt>
                <c:pt idx="5">
                  <c:v>Fogarty Creek Beach</c:v>
                </c:pt>
                <c:pt idx="6">
                  <c:v>Otter Rock Beach</c:v>
                </c:pt>
                <c:pt idx="7">
                  <c:v>Beverly Beach</c:v>
                </c:pt>
                <c:pt idx="8">
                  <c:v>Moolack Beach</c:v>
                </c:pt>
                <c:pt idx="9">
                  <c:v>Agate Beach</c:v>
                </c:pt>
                <c:pt idx="10">
                  <c:v>Nye Beach</c:v>
                </c:pt>
                <c:pt idx="11">
                  <c:v>Yaquina Bay </c:v>
                </c:pt>
                <c:pt idx="12">
                  <c:v>South Beach</c:v>
                </c:pt>
                <c:pt idx="13">
                  <c:v>Ona Beach</c:v>
                </c:pt>
                <c:pt idx="14">
                  <c:v>Seal Rock</c:v>
                </c:pt>
                <c:pt idx="15">
                  <c:v>Alsea River Beach</c:v>
                </c:pt>
                <c:pt idx="16">
                  <c:v>Governor Patterson  Beach</c:v>
                </c:pt>
                <c:pt idx="17">
                  <c:v>Beachside State Park Beach</c:v>
                </c:pt>
                <c:pt idx="18">
                  <c:v>Yachats Wayside Beach</c:v>
                </c:pt>
                <c:pt idx="19">
                  <c:v>Neptune Beach</c:v>
                </c:pt>
                <c:pt idx="20">
                  <c:v>Heceta Beach</c:v>
                </c:pt>
                <c:pt idx="21">
                  <c:v>Florence North Jetty Beach</c:v>
                </c:pt>
                <c:pt idx="22">
                  <c:v>Umpqua Beach</c:v>
                </c:pt>
              </c:strCache>
            </c:strRef>
          </c:cat>
          <c:val>
            <c:numRef>
              <c:f>MidCoast!$C$2:$C$24</c:f>
              <c:numCache>
                <c:formatCode>General</c:formatCode>
                <c:ptCount val="23"/>
                <c:pt idx="0">
                  <c:v>0</c:v>
                </c:pt>
                <c:pt idx="1">
                  <c:v>3</c:v>
                </c:pt>
                <c:pt idx="2">
                  <c:v>0</c:v>
                </c:pt>
                <c:pt idx="3">
                  <c:v>0</c:v>
                </c:pt>
                <c:pt idx="4">
                  <c:v>0</c:v>
                </c:pt>
                <c:pt idx="5">
                  <c:v>0</c:v>
                </c:pt>
                <c:pt idx="6">
                  <c:v>0</c:v>
                </c:pt>
                <c:pt idx="7">
                  <c:v>0</c:v>
                </c:pt>
                <c:pt idx="8">
                  <c:v>0</c:v>
                </c:pt>
                <c:pt idx="9">
                  <c:v>0</c:v>
                </c:pt>
                <c:pt idx="10">
                  <c:v>2</c:v>
                </c:pt>
                <c:pt idx="11">
                  <c:v>0</c:v>
                </c:pt>
                <c:pt idx="12">
                  <c:v>0</c:v>
                </c:pt>
                <c:pt idx="13">
                  <c:v>0</c:v>
                </c:pt>
                <c:pt idx="14">
                  <c:v>3</c:v>
                </c:pt>
                <c:pt idx="15">
                  <c:v>1</c:v>
                </c:pt>
                <c:pt idx="16">
                  <c:v>0</c:v>
                </c:pt>
                <c:pt idx="17">
                  <c:v>0</c:v>
                </c:pt>
                <c:pt idx="18">
                  <c:v>0</c:v>
                </c:pt>
                <c:pt idx="19">
                  <c:v>0</c:v>
                </c:pt>
                <c:pt idx="20">
                  <c:v>2</c:v>
                </c:pt>
                <c:pt idx="21">
                  <c:v>0</c:v>
                </c:pt>
                <c:pt idx="22">
                  <c:v>0</c:v>
                </c:pt>
              </c:numCache>
            </c:numRef>
          </c:val>
        </c:ser>
        <c:ser>
          <c:idx val="1"/>
          <c:order val="1"/>
          <c:tx>
            <c:strRef>
              <c:f>MidCoast!$D$1</c:f>
              <c:strCache>
                <c:ptCount val="1"/>
                <c:pt idx="0">
                  <c:v>Number of Hypothetical Advisories with BAV 70</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cat>
            <c:strRef>
              <c:f>MidCoast!$B$2:$B$24</c:f>
              <c:strCache>
                <c:ptCount val="23"/>
                <c:pt idx="0">
                  <c:v>Roads End Beach</c:v>
                </c:pt>
                <c:pt idx="1">
                  <c:v>D River Beach</c:v>
                </c:pt>
                <c:pt idx="2">
                  <c:v>Nelscott Beach</c:v>
                </c:pt>
                <c:pt idx="3">
                  <c:v>Siletz Bay Beach</c:v>
                </c:pt>
                <c:pt idx="4">
                  <c:v>Gleneden Beach</c:v>
                </c:pt>
                <c:pt idx="5">
                  <c:v>Fogarty Creek Beach</c:v>
                </c:pt>
                <c:pt idx="6">
                  <c:v>Otter Rock Beach</c:v>
                </c:pt>
                <c:pt idx="7">
                  <c:v>Beverly Beach</c:v>
                </c:pt>
                <c:pt idx="8">
                  <c:v>Moolack Beach</c:v>
                </c:pt>
                <c:pt idx="9">
                  <c:v>Agate Beach</c:v>
                </c:pt>
                <c:pt idx="10">
                  <c:v>Nye Beach</c:v>
                </c:pt>
                <c:pt idx="11">
                  <c:v>Yaquina Bay </c:v>
                </c:pt>
                <c:pt idx="12">
                  <c:v>South Beach</c:v>
                </c:pt>
                <c:pt idx="13">
                  <c:v>Ona Beach</c:v>
                </c:pt>
                <c:pt idx="14">
                  <c:v>Seal Rock</c:v>
                </c:pt>
                <c:pt idx="15">
                  <c:v>Alsea River Beach</c:v>
                </c:pt>
                <c:pt idx="16">
                  <c:v>Governor Patterson  Beach</c:v>
                </c:pt>
                <c:pt idx="17">
                  <c:v>Beachside State Park Beach</c:v>
                </c:pt>
                <c:pt idx="18">
                  <c:v>Yachats Wayside Beach</c:v>
                </c:pt>
                <c:pt idx="19">
                  <c:v>Neptune Beach</c:v>
                </c:pt>
                <c:pt idx="20">
                  <c:v>Heceta Beach</c:v>
                </c:pt>
                <c:pt idx="21">
                  <c:v>Florence North Jetty Beach</c:v>
                </c:pt>
                <c:pt idx="22">
                  <c:v>Umpqua Beach</c:v>
                </c:pt>
              </c:strCache>
            </c:strRef>
          </c:cat>
          <c:val>
            <c:numRef>
              <c:f>MidCoast!$D$2:$D$24</c:f>
              <c:numCache>
                <c:formatCode>General</c:formatCode>
                <c:ptCount val="23"/>
                <c:pt idx="0">
                  <c:v>0</c:v>
                </c:pt>
                <c:pt idx="1">
                  <c:v>9</c:v>
                </c:pt>
                <c:pt idx="2">
                  <c:v>0</c:v>
                </c:pt>
                <c:pt idx="3">
                  <c:v>0</c:v>
                </c:pt>
                <c:pt idx="4">
                  <c:v>0</c:v>
                </c:pt>
                <c:pt idx="5">
                  <c:v>0</c:v>
                </c:pt>
                <c:pt idx="6">
                  <c:v>0</c:v>
                </c:pt>
                <c:pt idx="7">
                  <c:v>0</c:v>
                </c:pt>
                <c:pt idx="8">
                  <c:v>0</c:v>
                </c:pt>
                <c:pt idx="9">
                  <c:v>1</c:v>
                </c:pt>
                <c:pt idx="10">
                  <c:v>9</c:v>
                </c:pt>
                <c:pt idx="11">
                  <c:v>0</c:v>
                </c:pt>
                <c:pt idx="12">
                  <c:v>0</c:v>
                </c:pt>
                <c:pt idx="13">
                  <c:v>0</c:v>
                </c:pt>
                <c:pt idx="14">
                  <c:v>7</c:v>
                </c:pt>
                <c:pt idx="15">
                  <c:v>1</c:v>
                </c:pt>
                <c:pt idx="16">
                  <c:v>0</c:v>
                </c:pt>
                <c:pt idx="17">
                  <c:v>0</c:v>
                </c:pt>
                <c:pt idx="18">
                  <c:v>0</c:v>
                </c:pt>
                <c:pt idx="19">
                  <c:v>0</c:v>
                </c:pt>
                <c:pt idx="20">
                  <c:v>4</c:v>
                </c:pt>
                <c:pt idx="21">
                  <c:v>0</c:v>
                </c:pt>
                <c:pt idx="22">
                  <c:v>0</c:v>
                </c:pt>
              </c:numCache>
            </c:numRef>
          </c:val>
        </c:ser>
        <c:ser>
          <c:idx val="2"/>
          <c:order val="2"/>
          <c:tx>
            <c:strRef>
              <c:f>MidCoast!$E$1</c:f>
              <c:strCache>
                <c:ptCount val="1"/>
                <c:pt idx="0">
                  <c:v>Average Number of Swimmers Per Sample</c:v>
                </c:pt>
              </c:strCache>
            </c:strRef>
          </c:tx>
          <c:spPr>
            <a:gradFill rotWithShape="1">
              <a:gsLst>
                <a:gs pos="0">
                  <a:srgbClr val="FF3399"/>
                </a:gs>
                <a:gs pos="25000">
                  <a:srgbClr val="FF6633"/>
                </a:gs>
                <a:gs pos="50000">
                  <a:srgbClr val="FFFF00"/>
                </a:gs>
                <a:gs pos="75000">
                  <a:srgbClr val="01A78F"/>
                </a:gs>
                <a:gs pos="100000">
                  <a:srgbClr val="3366FF"/>
                </a:gs>
              </a:gsLst>
              <a:lin ang="5400000" scaled="0"/>
            </a:gradFill>
            <a:ln w="9525" cap="flat" cmpd="sng" algn="ctr">
              <a:solidFill>
                <a:schemeClr val="accent3">
                  <a:shade val="95000"/>
                </a:schemeClr>
              </a:solidFill>
              <a:round/>
            </a:ln>
            <a:effectLst/>
          </c:spPr>
          <c:invertIfNegative val="0"/>
          <c:cat>
            <c:strRef>
              <c:f>MidCoast!$B$2:$B$24</c:f>
              <c:strCache>
                <c:ptCount val="23"/>
                <c:pt idx="0">
                  <c:v>Roads End Beach</c:v>
                </c:pt>
                <c:pt idx="1">
                  <c:v>D River Beach</c:v>
                </c:pt>
                <c:pt idx="2">
                  <c:v>Nelscott Beach</c:v>
                </c:pt>
                <c:pt idx="3">
                  <c:v>Siletz Bay Beach</c:v>
                </c:pt>
                <c:pt idx="4">
                  <c:v>Gleneden Beach</c:v>
                </c:pt>
                <c:pt idx="5">
                  <c:v>Fogarty Creek Beach</c:v>
                </c:pt>
                <c:pt idx="6">
                  <c:v>Otter Rock Beach</c:v>
                </c:pt>
                <c:pt idx="7">
                  <c:v>Beverly Beach</c:v>
                </c:pt>
                <c:pt idx="8">
                  <c:v>Moolack Beach</c:v>
                </c:pt>
                <c:pt idx="9">
                  <c:v>Agate Beach</c:v>
                </c:pt>
                <c:pt idx="10">
                  <c:v>Nye Beach</c:v>
                </c:pt>
                <c:pt idx="11">
                  <c:v>Yaquina Bay </c:v>
                </c:pt>
                <c:pt idx="12">
                  <c:v>South Beach</c:v>
                </c:pt>
                <c:pt idx="13">
                  <c:v>Ona Beach</c:v>
                </c:pt>
                <c:pt idx="14">
                  <c:v>Seal Rock</c:v>
                </c:pt>
                <c:pt idx="15">
                  <c:v>Alsea River Beach</c:v>
                </c:pt>
                <c:pt idx="16">
                  <c:v>Governor Patterson  Beach</c:v>
                </c:pt>
                <c:pt idx="17">
                  <c:v>Beachside State Park Beach</c:v>
                </c:pt>
                <c:pt idx="18">
                  <c:v>Yachats Wayside Beach</c:v>
                </c:pt>
                <c:pt idx="19">
                  <c:v>Neptune Beach</c:v>
                </c:pt>
                <c:pt idx="20">
                  <c:v>Heceta Beach</c:v>
                </c:pt>
                <c:pt idx="21">
                  <c:v>Florence North Jetty Beach</c:v>
                </c:pt>
                <c:pt idx="22">
                  <c:v>Umpqua Beach</c:v>
                </c:pt>
              </c:strCache>
            </c:strRef>
          </c:cat>
          <c:val>
            <c:numRef>
              <c:f>MidCoast!$E$2:$E$24</c:f>
              <c:numCache>
                <c:formatCode>General</c:formatCode>
                <c:ptCount val="23"/>
                <c:pt idx="0">
                  <c:v>3.32</c:v>
                </c:pt>
                <c:pt idx="1">
                  <c:v>5.0999999999999996</c:v>
                </c:pt>
                <c:pt idx="2">
                  <c:v>1.2</c:v>
                </c:pt>
                <c:pt idx="3">
                  <c:v>4.18</c:v>
                </c:pt>
                <c:pt idx="4">
                  <c:v>2.9499999999999997</c:v>
                </c:pt>
                <c:pt idx="5">
                  <c:v>1.25</c:v>
                </c:pt>
                <c:pt idx="6">
                  <c:v>2</c:v>
                </c:pt>
                <c:pt idx="7">
                  <c:v>2.11</c:v>
                </c:pt>
                <c:pt idx="8">
                  <c:v>1.25</c:v>
                </c:pt>
                <c:pt idx="9">
                  <c:v>1.53</c:v>
                </c:pt>
                <c:pt idx="10">
                  <c:v>1.9700000000000002</c:v>
                </c:pt>
                <c:pt idx="11">
                  <c:v>1.9800000000000002</c:v>
                </c:pt>
                <c:pt idx="12">
                  <c:v>1.29</c:v>
                </c:pt>
                <c:pt idx="13">
                  <c:v>0.91</c:v>
                </c:pt>
                <c:pt idx="14">
                  <c:v>4.1099999999999985</c:v>
                </c:pt>
                <c:pt idx="15">
                  <c:v>0.45</c:v>
                </c:pt>
                <c:pt idx="16">
                  <c:v>4.1399999999999997</c:v>
                </c:pt>
                <c:pt idx="17">
                  <c:v>5.24</c:v>
                </c:pt>
                <c:pt idx="18">
                  <c:v>0.53</c:v>
                </c:pt>
                <c:pt idx="20">
                  <c:v>2.1</c:v>
                </c:pt>
                <c:pt idx="21">
                  <c:v>0.28000000000000008</c:v>
                </c:pt>
                <c:pt idx="22">
                  <c:v>1</c:v>
                </c:pt>
              </c:numCache>
            </c:numRef>
          </c:val>
        </c:ser>
        <c:dLbls>
          <c:showLegendKey val="0"/>
          <c:showVal val="0"/>
          <c:showCatName val="0"/>
          <c:showSerName val="0"/>
          <c:showPercent val="0"/>
          <c:showBubbleSize val="0"/>
        </c:dLbls>
        <c:gapWidth val="100"/>
        <c:overlap val="-24"/>
        <c:axId val="204007624"/>
        <c:axId val="204008016"/>
      </c:barChart>
      <c:catAx>
        <c:axId val="20400762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50000"/>
                    <a:lumOff val="50000"/>
                  </a:schemeClr>
                </a:solidFill>
                <a:latin typeface="+mn-lt"/>
                <a:ea typeface="+mn-ea"/>
                <a:cs typeface="+mn-cs"/>
              </a:defRPr>
            </a:pPr>
            <a:endParaRPr lang="en-US"/>
          </a:p>
        </c:txPr>
        <c:crossAx val="204008016"/>
        <c:crosses val="autoZero"/>
        <c:auto val="1"/>
        <c:lblAlgn val="ctr"/>
        <c:lblOffset val="100"/>
        <c:noMultiLvlLbl val="0"/>
      </c:catAx>
      <c:valAx>
        <c:axId val="204008016"/>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20400762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0">
                <a:solidFill>
                  <a:schemeClr val="tx1">
                    <a:lumMod val="50000"/>
                    <a:lumOff val="50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tx1">
                    <a:lumMod val="50000"/>
                    <a:lumOff val="50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800" b="0" i="0" u="none" strike="noStrike" kern="1200" baseline="0">
                <a:solidFill>
                  <a:schemeClr val="tx1">
                    <a:lumMod val="50000"/>
                    <a:lumOff val="50000"/>
                  </a:schemeClr>
                </a:solidFill>
                <a:latin typeface="+mn-lt"/>
                <a:ea typeface="+mn-ea"/>
                <a:cs typeface="+mn-cs"/>
              </a:defRPr>
            </a:pPr>
            <a:endParaRPr lang="en-US"/>
          </a:p>
        </c:txPr>
      </c:legendEntry>
      <c:layout>
        <c:manualLayout>
          <c:xMode val="edge"/>
          <c:yMode val="edge"/>
          <c:x val="0.51966148462211459"/>
          <c:y val="4.4475866573016394E-2"/>
          <c:w val="0.47242908338380796"/>
          <c:h val="0.1730515199684546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626083923053941E-2"/>
          <c:y val="8.6048164171108624E-2"/>
          <c:w val="0.90053199441841925"/>
          <c:h val="0.57583907768721665"/>
        </c:manualLayout>
      </c:layout>
      <c:barChart>
        <c:barDir val="col"/>
        <c:grouping val="clustered"/>
        <c:varyColors val="0"/>
        <c:ser>
          <c:idx val="0"/>
          <c:order val="0"/>
          <c:tx>
            <c:strRef>
              <c:f>NorthCoast!$C$1</c:f>
              <c:strCache>
                <c:ptCount val="1"/>
                <c:pt idx="0">
                  <c:v>Number of Advisories with BAV 158</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cat>
            <c:strRef>
              <c:f>NorthCoast!$B$2:$B$20</c:f>
              <c:strCache>
                <c:ptCount val="19"/>
                <c:pt idx="0">
                  <c:v>Fort Stevens State Park Beach</c:v>
                </c:pt>
                <c:pt idx="1">
                  <c:v>Seaside Beach</c:v>
                </c:pt>
                <c:pt idx="2">
                  <c:v>Indian Beach at Ecola State Park</c:v>
                </c:pt>
                <c:pt idx="3">
                  <c:v>Cannon Beach</c:v>
                </c:pt>
                <c:pt idx="4">
                  <c:v>Tolovana State Park Beach</c:v>
                </c:pt>
                <c:pt idx="5">
                  <c:v>Hug Point State Park Beach</c:v>
                </c:pt>
                <c:pt idx="6">
                  <c:v>Short Sand Beach</c:v>
                </c:pt>
                <c:pt idx="7">
                  <c:v>Manzanita Beach</c:v>
                </c:pt>
                <c:pt idx="8">
                  <c:v>Nehalem Bay State Park Beach</c:v>
                </c:pt>
                <c:pt idx="9">
                  <c:v>Manhattan Beach State Park</c:v>
                </c:pt>
                <c:pt idx="10">
                  <c:v>Rockaway Beach</c:v>
                </c:pt>
                <c:pt idx="11">
                  <c:v>Twin Rocks Beach</c:v>
                </c:pt>
                <c:pt idx="12">
                  <c:v>Barview County Park Beach</c:v>
                </c:pt>
                <c:pt idx="13">
                  <c:v>Cape Mears Beach</c:v>
                </c:pt>
                <c:pt idx="14">
                  <c:v>Oceanside Beach State Wayside</c:v>
                </c:pt>
                <c:pt idx="15">
                  <c:v>Cape Lookout State Park Beach</c:v>
                </c:pt>
                <c:pt idx="16">
                  <c:v>Cape Kiwanda State Park Beach</c:v>
                </c:pt>
                <c:pt idx="17">
                  <c:v>Bob Straub State Park Beach</c:v>
                </c:pt>
                <c:pt idx="18">
                  <c:v>Neskowin Beach</c:v>
                </c:pt>
              </c:strCache>
            </c:strRef>
          </c:cat>
          <c:val>
            <c:numRef>
              <c:f>NorthCoast!$C$2:$C$20</c:f>
              <c:numCache>
                <c:formatCode>General</c:formatCode>
                <c:ptCount val="19"/>
                <c:pt idx="0">
                  <c:v>0</c:v>
                </c:pt>
                <c:pt idx="1">
                  <c:v>4</c:v>
                </c:pt>
                <c:pt idx="2">
                  <c:v>1</c:v>
                </c:pt>
                <c:pt idx="3">
                  <c:v>5</c:v>
                </c:pt>
                <c:pt idx="4">
                  <c:v>3</c:v>
                </c:pt>
                <c:pt idx="5">
                  <c:v>1</c:v>
                </c:pt>
                <c:pt idx="6">
                  <c:v>3</c:v>
                </c:pt>
                <c:pt idx="7">
                  <c:v>0</c:v>
                </c:pt>
                <c:pt idx="8">
                  <c:v>0</c:v>
                </c:pt>
                <c:pt idx="9">
                  <c:v>0</c:v>
                </c:pt>
                <c:pt idx="10">
                  <c:v>1</c:v>
                </c:pt>
                <c:pt idx="11">
                  <c:v>0</c:v>
                </c:pt>
                <c:pt idx="12">
                  <c:v>0</c:v>
                </c:pt>
                <c:pt idx="13">
                  <c:v>0</c:v>
                </c:pt>
                <c:pt idx="14">
                  <c:v>0</c:v>
                </c:pt>
                <c:pt idx="15">
                  <c:v>0</c:v>
                </c:pt>
                <c:pt idx="16">
                  <c:v>0</c:v>
                </c:pt>
                <c:pt idx="17">
                  <c:v>0</c:v>
                </c:pt>
                <c:pt idx="18">
                  <c:v>0</c:v>
                </c:pt>
              </c:numCache>
            </c:numRef>
          </c:val>
        </c:ser>
        <c:ser>
          <c:idx val="1"/>
          <c:order val="1"/>
          <c:tx>
            <c:strRef>
              <c:f>NorthCoast!$D$1</c:f>
              <c:strCache>
                <c:ptCount val="1"/>
                <c:pt idx="0">
                  <c:v>Number of Hypothetical Advisories with BAV 70</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cat>
            <c:strRef>
              <c:f>NorthCoast!$B$2:$B$20</c:f>
              <c:strCache>
                <c:ptCount val="19"/>
                <c:pt idx="0">
                  <c:v>Fort Stevens State Park Beach</c:v>
                </c:pt>
                <c:pt idx="1">
                  <c:v>Seaside Beach</c:v>
                </c:pt>
                <c:pt idx="2">
                  <c:v>Indian Beach at Ecola State Park</c:v>
                </c:pt>
                <c:pt idx="3">
                  <c:v>Cannon Beach</c:v>
                </c:pt>
                <c:pt idx="4">
                  <c:v>Tolovana State Park Beach</c:v>
                </c:pt>
                <c:pt idx="5">
                  <c:v>Hug Point State Park Beach</c:v>
                </c:pt>
                <c:pt idx="6">
                  <c:v>Short Sand Beach</c:v>
                </c:pt>
                <c:pt idx="7">
                  <c:v>Manzanita Beach</c:v>
                </c:pt>
                <c:pt idx="8">
                  <c:v>Nehalem Bay State Park Beach</c:v>
                </c:pt>
                <c:pt idx="9">
                  <c:v>Manhattan Beach State Park</c:v>
                </c:pt>
                <c:pt idx="10">
                  <c:v>Rockaway Beach</c:v>
                </c:pt>
                <c:pt idx="11">
                  <c:v>Twin Rocks Beach</c:v>
                </c:pt>
                <c:pt idx="12">
                  <c:v>Barview County Park Beach</c:v>
                </c:pt>
                <c:pt idx="13">
                  <c:v>Cape Mears Beach</c:v>
                </c:pt>
                <c:pt idx="14">
                  <c:v>Oceanside Beach State Wayside</c:v>
                </c:pt>
                <c:pt idx="15">
                  <c:v>Cape Lookout State Park Beach</c:v>
                </c:pt>
                <c:pt idx="16">
                  <c:v>Cape Kiwanda State Park Beach</c:v>
                </c:pt>
                <c:pt idx="17">
                  <c:v>Bob Straub State Park Beach</c:v>
                </c:pt>
                <c:pt idx="18">
                  <c:v>Neskowin Beach</c:v>
                </c:pt>
              </c:strCache>
            </c:strRef>
          </c:cat>
          <c:val>
            <c:numRef>
              <c:f>NorthCoast!$D$2:$D$20</c:f>
              <c:numCache>
                <c:formatCode>General</c:formatCode>
                <c:ptCount val="19"/>
                <c:pt idx="0">
                  <c:v>0</c:v>
                </c:pt>
                <c:pt idx="1">
                  <c:v>8</c:v>
                </c:pt>
                <c:pt idx="2">
                  <c:v>2</c:v>
                </c:pt>
                <c:pt idx="3">
                  <c:v>8</c:v>
                </c:pt>
                <c:pt idx="4">
                  <c:v>6</c:v>
                </c:pt>
                <c:pt idx="5">
                  <c:v>2</c:v>
                </c:pt>
                <c:pt idx="6">
                  <c:v>9</c:v>
                </c:pt>
                <c:pt idx="7">
                  <c:v>0</c:v>
                </c:pt>
                <c:pt idx="8">
                  <c:v>0</c:v>
                </c:pt>
                <c:pt idx="9">
                  <c:v>0</c:v>
                </c:pt>
                <c:pt idx="10">
                  <c:v>5</c:v>
                </c:pt>
                <c:pt idx="11">
                  <c:v>1</c:v>
                </c:pt>
                <c:pt idx="12">
                  <c:v>0</c:v>
                </c:pt>
                <c:pt idx="13">
                  <c:v>0</c:v>
                </c:pt>
                <c:pt idx="14">
                  <c:v>0</c:v>
                </c:pt>
                <c:pt idx="15">
                  <c:v>0</c:v>
                </c:pt>
                <c:pt idx="16">
                  <c:v>2</c:v>
                </c:pt>
                <c:pt idx="17">
                  <c:v>0</c:v>
                </c:pt>
                <c:pt idx="18">
                  <c:v>0</c:v>
                </c:pt>
              </c:numCache>
            </c:numRef>
          </c:val>
        </c:ser>
        <c:ser>
          <c:idx val="2"/>
          <c:order val="2"/>
          <c:tx>
            <c:strRef>
              <c:f>NorthCoast!$E$1</c:f>
              <c:strCache>
                <c:ptCount val="1"/>
                <c:pt idx="0">
                  <c:v>Average Number of Swimmers Per Sample</c:v>
                </c:pt>
              </c:strCache>
            </c:strRef>
          </c:tx>
          <c:spPr>
            <a:gradFill rotWithShape="1">
              <a:gsLst>
                <a:gs pos="0">
                  <a:srgbClr val="FF3399"/>
                </a:gs>
                <a:gs pos="25000">
                  <a:srgbClr val="FF6633"/>
                </a:gs>
                <a:gs pos="50000">
                  <a:srgbClr val="FFFF00"/>
                </a:gs>
                <a:gs pos="75000">
                  <a:srgbClr val="01A78F"/>
                </a:gs>
                <a:gs pos="100000">
                  <a:srgbClr val="3366FF"/>
                </a:gs>
              </a:gsLst>
              <a:lin ang="5400000" scaled="0"/>
            </a:gradFill>
            <a:ln w="9525" cap="flat" cmpd="sng" algn="ctr">
              <a:solidFill>
                <a:schemeClr val="accent3">
                  <a:shade val="95000"/>
                </a:schemeClr>
              </a:solidFill>
              <a:round/>
            </a:ln>
            <a:effectLst/>
          </c:spPr>
          <c:invertIfNegative val="0"/>
          <c:cat>
            <c:strRef>
              <c:f>NorthCoast!$B$2:$B$20</c:f>
              <c:strCache>
                <c:ptCount val="19"/>
                <c:pt idx="0">
                  <c:v>Fort Stevens State Park Beach</c:v>
                </c:pt>
                <c:pt idx="1">
                  <c:v>Seaside Beach</c:v>
                </c:pt>
                <c:pt idx="2">
                  <c:v>Indian Beach at Ecola State Park</c:v>
                </c:pt>
                <c:pt idx="3">
                  <c:v>Cannon Beach</c:v>
                </c:pt>
                <c:pt idx="4">
                  <c:v>Tolovana State Park Beach</c:v>
                </c:pt>
                <c:pt idx="5">
                  <c:v>Hug Point State Park Beach</c:v>
                </c:pt>
                <c:pt idx="6">
                  <c:v>Short Sand Beach</c:v>
                </c:pt>
                <c:pt idx="7">
                  <c:v>Manzanita Beach</c:v>
                </c:pt>
                <c:pt idx="8">
                  <c:v>Nehalem Bay State Park Beach</c:v>
                </c:pt>
                <c:pt idx="9">
                  <c:v>Manhattan Beach State Park</c:v>
                </c:pt>
                <c:pt idx="10">
                  <c:v>Rockaway Beach</c:v>
                </c:pt>
                <c:pt idx="11">
                  <c:v>Twin Rocks Beach</c:v>
                </c:pt>
                <c:pt idx="12">
                  <c:v>Barview County Park Beach</c:v>
                </c:pt>
                <c:pt idx="13">
                  <c:v>Cape Mears Beach</c:v>
                </c:pt>
                <c:pt idx="14">
                  <c:v>Oceanside Beach State Wayside</c:v>
                </c:pt>
                <c:pt idx="15">
                  <c:v>Cape Lookout State Park Beach</c:v>
                </c:pt>
                <c:pt idx="16">
                  <c:v>Cape Kiwanda State Park Beach</c:v>
                </c:pt>
                <c:pt idx="17">
                  <c:v>Bob Straub State Park Beach</c:v>
                </c:pt>
                <c:pt idx="18">
                  <c:v>Neskowin Beach</c:v>
                </c:pt>
              </c:strCache>
            </c:strRef>
          </c:cat>
          <c:val>
            <c:numRef>
              <c:f>NorthCoast!$E$2:$E$20</c:f>
              <c:numCache>
                <c:formatCode>General</c:formatCode>
                <c:ptCount val="19"/>
                <c:pt idx="0">
                  <c:v>7.28</c:v>
                </c:pt>
                <c:pt idx="1">
                  <c:v>8.49</c:v>
                </c:pt>
                <c:pt idx="2">
                  <c:v>6.3599999999999994</c:v>
                </c:pt>
                <c:pt idx="3">
                  <c:v>7.6599999999999993</c:v>
                </c:pt>
                <c:pt idx="4">
                  <c:v>6.6499999999999995</c:v>
                </c:pt>
                <c:pt idx="5">
                  <c:v>2.9699999999999998</c:v>
                </c:pt>
                <c:pt idx="6">
                  <c:v>4.9800000000000004</c:v>
                </c:pt>
                <c:pt idx="7">
                  <c:v>5</c:v>
                </c:pt>
                <c:pt idx="8">
                  <c:v>1.85</c:v>
                </c:pt>
                <c:pt idx="9">
                  <c:v>1</c:v>
                </c:pt>
                <c:pt idx="10">
                  <c:v>1.9900000000000002</c:v>
                </c:pt>
                <c:pt idx="11">
                  <c:v>1.6400000000000001</c:v>
                </c:pt>
                <c:pt idx="12">
                  <c:v>0.46</c:v>
                </c:pt>
                <c:pt idx="14">
                  <c:v>3.64</c:v>
                </c:pt>
                <c:pt idx="15">
                  <c:v>4</c:v>
                </c:pt>
                <c:pt idx="16">
                  <c:v>4.6199999999999992</c:v>
                </c:pt>
                <c:pt idx="17">
                  <c:v>2.75</c:v>
                </c:pt>
                <c:pt idx="18">
                  <c:v>4.04</c:v>
                </c:pt>
              </c:numCache>
            </c:numRef>
          </c:val>
        </c:ser>
        <c:dLbls>
          <c:showLegendKey val="0"/>
          <c:showVal val="0"/>
          <c:showCatName val="0"/>
          <c:showSerName val="0"/>
          <c:showPercent val="0"/>
          <c:showBubbleSize val="0"/>
        </c:dLbls>
        <c:gapWidth val="100"/>
        <c:overlap val="-24"/>
        <c:axId val="204008800"/>
        <c:axId val="204009192"/>
      </c:barChart>
      <c:catAx>
        <c:axId val="20400880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50000"/>
                    <a:lumOff val="50000"/>
                  </a:schemeClr>
                </a:solidFill>
                <a:latin typeface="+mn-lt"/>
                <a:ea typeface="+mn-ea"/>
                <a:cs typeface="+mn-cs"/>
              </a:defRPr>
            </a:pPr>
            <a:endParaRPr lang="en-US"/>
          </a:p>
        </c:txPr>
        <c:crossAx val="204009192"/>
        <c:crosses val="autoZero"/>
        <c:auto val="1"/>
        <c:lblAlgn val="ctr"/>
        <c:lblOffset val="100"/>
        <c:noMultiLvlLbl val="0"/>
      </c:catAx>
      <c:valAx>
        <c:axId val="204009192"/>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204008800"/>
        <c:crosses val="autoZero"/>
        <c:crossBetween val="between"/>
      </c:valAx>
      <c:spPr>
        <a:noFill/>
        <a:ln>
          <a:noFill/>
        </a:ln>
        <a:effectLst/>
      </c:spPr>
    </c:plotArea>
    <c:legend>
      <c:legendPos val="b"/>
      <c:layout>
        <c:manualLayout>
          <c:xMode val="edge"/>
          <c:yMode val="edge"/>
          <c:x val="0.48754633763563066"/>
          <c:y val="0.14543715368912227"/>
          <c:w val="0.49848971439781375"/>
          <c:h val="0.1841924759405074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96423C-A405-4D5D-B3CE-446B73D76D95}" type="doc">
      <dgm:prSet loTypeId="urn:microsoft.com/office/officeart/2009/3/layout/StepUpProcess" loCatId="process" qsTypeId="urn:microsoft.com/office/officeart/2005/8/quickstyle/simple1" qsCatId="simple" csTypeId="urn:microsoft.com/office/officeart/2005/8/colors/accent3_5" csCatId="accent3" phldr="1"/>
      <dgm:spPr/>
      <dgm:t>
        <a:bodyPr/>
        <a:lstStyle/>
        <a:p>
          <a:endParaRPr lang="en-US"/>
        </a:p>
      </dgm:t>
    </dgm:pt>
    <dgm:pt modelId="{D3D403B0-FA8D-46A8-AA23-8B8A715C19CD}">
      <dgm:prSet phldrT="[Text]"/>
      <dgm:spPr/>
      <dgm:t>
        <a:bodyPr/>
        <a:lstStyle/>
        <a:p>
          <a:r>
            <a:rPr lang="en-US" dirty="0" smtClean="0"/>
            <a:t>1986</a:t>
          </a:r>
          <a:endParaRPr lang="en-US" dirty="0"/>
        </a:p>
      </dgm:t>
    </dgm:pt>
    <dgm:pt modelId="{6FC4BC65-BC34-4850-A8CF-07092DBB9308}" type="parTrans" cxnId="{BB07ADC6-BB28-4C86-BE6B-CC2C6C4D3CE8}">
      <dgm:prSet/>
      <dgm:spPr/>
      <dgm:t>
        <a:bodyPr/>
        <a:lstStyle/>
        <a:p>
          <a:endParaRPr lang="en-US"/>
        </a:p>
      </dgm:t>
    </dgm:pt>
    <dgm:pt modelId="{FB910B16-17C9-417F-9F80-D12941A1512C}" type="sibTrans" cxnId="{BB07ADC6-BB28-4C86-BE6B-CC2C6C4D3CE8}">
      <dgm:prSet/>
      <dgm:spPr/>
      <dgm:t>
        <a:bodyPr/>
        <a:lstStyle/>
        <a:p>
          <a:endParaRPr lang="en-US"/>
        </a:p>
      </dgm:t>
    </dgm:pt>
    <dgm:pt modelId="{0245B203-9CFB-421A-A18A-3D1F02E16934}">
      <dgm:prSet phldrT="[Text]"/>
      <dgm:spPr/>
      <dgm:t>
        <a:bodyPr/>
        <a:lstStyle/>
        <a:p>
          <a:r>
            <a:rPr lang="en-US" dirty="0" smtClean="0"/>
            <a:t>2000</a:t>
          </a:r>
          <a:endParaRPr lang="en-US" dirty="0"/>
        </a:p>
      </dgm:t>
    </dgm:pt>
    <dgm:pt modelId="{9D82E388-2DBF-4847-833D-A355B994312C}" type="parTrans" cxnId="{D708F769-93B6-4186-83C6-AB1C13E50E8C}">
      <dgm:prSet/>
      <dgm:spPr/>
      <dgm:t>
        <a:bodyPr/>
        <a:lstStyle/>
        <a:p>
          <a:endParaRPr lang="en-US"/>
        </a:p>
      </dgm:t>
    </dgm:pt>
    <dgm:pt modelId="{3F7F9A2E-0E18-4FC0-8432-6CC9D3CCAB89}" type="sibTrans" cxnId="{D708F769-93B6-4186-83C6-AB1C13E50E8C}">
      <dgm:prSet/>
      <dgm:spPr/>
      <dgm:t>
        <a:bodyPr/>
        <a:lstStyle/>
        <a:p>
          <a:endParaRPr lang="en-US"/>
        </a:p>
      </dgm:t>
    </dgm:pt>
    <dgm:pt modelId="{A37184ED-E592-4E4B-BC29-867D66424E25}">
      <dgm:prSet phldrT="[Text]"/>
      <dgm:spPr/>
      <dgm:t>
        <a:bodyPr/>
        <a:lstStyle/>
        <a:p>
          <a:r>
            <a:rPr lang="en-US" dirty="0" smtClean="0"/>
            <a:t>2004</a:t>
          </a:r>
          <a:endParaRPr lang="en-US" dirty="0"/>
        </a:p>
      </dgm:t>
    </dgm:pt>
    <dgm:pt modelId="{55991886-AC2B-4190-914D-A4876B91DB01}" type="parTrans" cxnId="{3A086944-D53E-4934-ADE3-688795F50B20}">
      <dgm:prSet/>
      <dgm:spPr/>
      <dgm:t>
        <a:bodyPr/>
        <a:lstStyle/>
        <a:p>
          <a:endParaRPr lang="en-US"/>
        </a:p>
      </dgm:t>
    </dgm:pt>
    <dgm:pt modelId="{EBCD39DC-B647-4531-974C-35D597F5860F}" type="sibTrans" cxnId="{3A086944-D53E-4934-ADE3-688795F50B20}">
      <dgm:prSet/>
      <dgm:spPr/>
      <dgm:t>
        <a:bodyPr/>
        <a:lstStyle/>
        <a:p>
          <a:endParaRPr lang="en-US"/>
        </a:p>
      </dgm:t>
    </dgm:pt>
    <dgm:pt modelId="{7D7C647D-F01C-44BD-89F2-11A097063B5B}" type="pres">
      <dgm:prSet presAssocID="{FB96423C-A405-4D5D-B3CE-446B73D76D95}" presName="rootnode" presStyleCnt="0">
        <dgm:presLayoutVars>
          <dgm:chMax/>
          <dgm:chPref/>
          <dgm:dir/>
          <dgm:animLvl val="lvl"/>
        </dgm:presLayoutVars>
      </dgm:prSet>
      <dgm:spPr/>
      <dgm:t>
        <a:bodyPr/>
        <a:lstStyle/>
        <a:p>
          <a:endParaRPr lang="en-US"/>
        </a:p>
      </dgm:t>
    </dgm:pt>
    <dgm:pt modelId="{06CC76EA-57FA-42E6-96AB-6D06C20B18B1}" type="pres">
      <dgm:prSet presAssocID="{D3D403B0-FA8D-46A8-AA23-8B8A715C19CD}" presName="composite" presStyleCnt="0"/>
      <dgm:spPr/>
    </dgm:pt>
    <dgm:pt modelId="{71C6F08B-0872-44D6-A976-EAA7D94D7956}" type="pres">
      <dgm:prSet presAssocID="{D3D403B0-FA8D-46A8-AA23-8B8A715C19CD}" presName="LShape" presStyleLbl="alignNode1" presStyleIdx="0" presStyleCnt="5"/>
      <dgm:spPr/>
    </dgm:pt>
    <dgm:pt modelId="{5ADE8233-7096-470E-B24E-6B74B2296D13}" type="pres">
      <dgm:prSet presAssocID="{D3D403B0-FA8D-46A8-AA23-8B8A715C19CD}" presName="ParentText" presStyleLbl="revTx" presStyleIdx="0" presStyleCnt="3">
        <dgm:presLayoutVars>
          <dgm:chMax val="0"/>
          <dgm:chPref val="0"/>
          <dgm:bulletEnabled val="1"/>
        </dgm:presLayoutVars>
      </dgm:prSet>
      <dgm:spPr/>
      <dgm:t>
        <a:bodyPr/>
        <a:lstStyle/>
        <a:p>
          <a:endParaRPr lang="en-US"/>
        </a:p>
      </dgm:t>
    </dgm:pt>
    <dgm:pt modelId="{81BAE0B4-5A8F-4DE5-A329-5472EE6C3EAC}" type="pres">
      <dgm:prSet presAssocID="{D3D403B0-FA8D-46A8-AA23-8B8A715C19CD}" presName="Triangle" presStyleLbl="alignNode1" presStyleIdx="1" presStyleCnt="5"/>
      <dgm:spPr/>
    </dgm:pt>
    <dgm:pt modelId="{AEEF7A97-CBEF-482E-A6BF-BB65D0B48C0F}" type="pres">
      <dgm:prSet presAssocID="{FB910B16-17C9-417F-9F80-D12941A1512C}" presName="sibTrans" presStyleCnt="0"/>
      <dgm:spPr/>
    </dgm:pt>
    <dgm:pt modelId="{42EB10CD-B2D0-4569-A63A-A9DABEE94785}" type="pres">
      <dgm:prSet presAssocID="{FB910B16-17C9-417F-9F80-D12941A1512C}" presName="space" presStyleCnt="0"/>
      <dgm:spPr/>
    </dgm:pt>
    <dgm:pt modelId="{2119156F-D880-4C84-9B8E-7C9C73E24460}" type="pres">
      <dgm:prSet presAssocID="{0245B203-9CFB-421A-A18A-3D1F02E16934}" presName="composite" presStyleCnt="0"/>
      <dgm:spPr/>
    </dgm:pt>
    <dgm:pt modelId="{DFC14509-11A1-49DF-92EC-9842F0D7C94E}" type="pres">
      <dgm:prSet presAssocID="{0245B203-9CFB-421A-A18A-3D1F02E16934}" presName="LShape" presStyleLbl="alignNode1" presStyleIdx="2" presStyleCnt="5"/>
      <dgm:spPr/>
    </dgm:pt>
    <dgm:pt modelId="{03779678-197D-4647-BAC7-6C39F2FAC57D}" type="pres">
      <dgm:prSet presAssocID="{0245B203-9CFB-421A-A18A-3D1F02E16934}" presName="ParentText" presStyleLbl="revTx" presStyleIdx="1" presStyleCnt="3">
        <dgm:presLayoutVars>
          <dgm:chMax val="0"/>
          <dgm:chPref val="0"/>
          <dgm:bulletEnabled val="1"/>
        </dgm:presLayoutVars>
      </dgm:prSet>
      <dgm:spPr/>
      <dgm:t>
        <a:bodyPr/>
        <a:lstStyle/>
        <a:p>
          <a:endParaRPr lang="en-US"/>
        </a:p>
      </dgm:t>
    </dgm:pt>
    <dgm:pt modelId="{1F160FF8-3706-4F5C-A05B-94754CDD6A31}" type="pres">
      <dgm:prSet presAssocID="{0245B203-9CFB-421A-A18A-3D1F02E16934}" presName="Triangle" presStyleLbl="alignNode1" presStyleIdx="3" presStyleCnt="5"/>
      <dgm:spPr/>
    </dgm:pt>
    <dgm:pt modelId="{DF1DE7DC-0BE6-42F3-A493-7B632D4996A6}" type="pres">
      <dgm:prSet presAssocID="{3F7F9A2E-0E18-4FC0-8432-6CC9D3CCAB89}" presName="sibTrans" presStyleCnt="0"/>
      <dgm:spPr/>
    </dgm:pt>
    <dgm:pt modelId="{A4C35A73-C1B4-43A6-9326-68F3969266C0}" type="pres">
      <dgm:prSet presAssocID="{3F7F9A2E-0E18-4FC0-8432-6CC9D3CCAB89}" presName="space" presStyleCnt="0"/>
      <dgm:spPr/>
    </dgm:pt>
    <dgm:pt modelId="{2F13382C-D308-47AE-B182-E1B9D5B9F9BD}" type="pres">
      <dgm:prSet presAssocID="{A37184ED-E592-4E4B-BC29-867D66424E25}" presName="composite" presStyleCnt="0"/>
      <dgm:spPr/>
    </dgm:pt>
    <dgm:pt modelId="{82F15C5D-AA8C-4DE5-BF5B-82EFF9BBB69D}" type="pres">
      <dgm:prSet presAssocID="{A37184ED-E592-4E4B-BC29-867D66424E25}" presName="LShape" presStyleLbl="alignNode1" presStyleIdx="4" presStyleCnt="5"/>
      <dgm:spPr/>
    </dgm:pt>
    <dgm:pt modelId="{72C6FA60-46F6-4616-94B8-26A7467C05A3}" type="pres">
      <dgm:prSet presAssocID="{A37184ED-E592-4E4B-BC29-867D66424E25}" presName="ParentText" presStyleLbl="revTx" presStyleIdx="2" presStyleCnt="3">
        <dgm:presLayoutVars>
          <dgm:chMax val="0"/>
          <dgm:chPref val="0"/>
          <dgm:bulletEnabled val="1"/>
        </dgm:presLayoutVars>
      </dgm:prSet>
      <dgm:spPr/>
      <dgm:t>
        <a:bodyPr/>
        <a:lstStyle/>
        <a:p>
          <a:endParaRPr lang="en-US"/>
        </a:p>
      </dgm:t>
    </dgm:pt>
  </dgm:ptLst>
  <dgm:cxnLst>
    <dgm:cxn modelId="{075FB3CF-D49A-47DF-9DC9-5E21A3FBF4F4}" type="presOf" srcId="{A37184ED-E592-4E4B-BC29-867D66424E25}" destId="{72C6FA60-46F6-4616-94B8-26A7467C05A3}" srcOrd="0" destOrd="0" presId="urn:microsoft.com/office/officeart/2009/3/layout/StepUpProcess"/>
    <dgm:cxn modelId="{4A5CFE59-565F-47A0-9441-C72454589D35}" type="presOf" srcId="{0245B203-9CFB-421A-A18A-3D1F02E16934}" destId="{03779678-197D-4647-BAC7-6C39F2FAC57D}" srcOrd="0" destOrd="0" presId="urn:microsoft.com/office/officeart/2009/3/layout/StepUpProcess"/>
    <dgm:cxn modelId="{BB07ADC6-BB28-4C86-BE6B-CC2C6C4D3CE8}" srcId="{FB96423C-A405-4D5D-B3CE-446B73D76D95}" destId="{D3D403B0-FA8D-46A8-AA23-8B8A715C19CD}" srcOrd="0" destOrd="0" parTransId="{6FC4BC65-BC34-4850-A8CF-07092DBB9308}" sibTransId="{FB910B16-17C9-417F-9F80-D12941A1512C}"/>
    <dgm:cxn modelId="{8532A032-6A72-4112-8223-BFC09D69D61E}" type="presOf" srcId="{FB96423C-A405-4D5D-B3CE-446B73D76D95}" destId="{7D7C647D-F01C-44BD-89F2-11A097063B5B}" srcOrd="0" destOrd="0" presId="urn:microsoft.com/office/officeart/2009/3/layout/StepUpProcess"/>
    <dgm:cxn modelId="{3A086944-D53E-4934-ADE3-688795F50B20}" srcId="{FB96423C-A405-4D5D-B3CE-446B73D76D95}" destId="{A37184ED-E592-4E4B-BC29-867D66424E25}" srcOrd="2" destOrd="0" parTransId="{55991886-AC2B-4190-914D-A4876B91DB01}" sibTransId="{EBCD39DC-B647-4531-974C-35D597F5860F}"/>
    <dgm:cxn modelId="{D708F769-93B6-4186-83C6-AB1C13E50E8C}" srcId="{FB96423C-A405-4D5D-B3CE-446B73D76D95}" destId="{0245B203-9CFB-421A-A18A-3D1F02E16934}" srcOrd="1" destOrd="0" parTransId="{9D82E388-2DBF-4847-833D-A355B994312C}" sibTransId="{3F7F9A2E-0E18-4FC0-8432-6CC9D3CCAB89}"/>
    <dgm:cxn modelId="{1645C4C5-E0C5-4E87-8025-0BE024859CB7}" type="presOf" srcId="{D3D403B0-FA8D-46A8-AA23-8B8A715C19CD}" destId="{5ADE8233-7096-470E-B24E-6B74B2296D13}" srcOrd="0" destOrd="0" presId="urn:microsoft.com/office/officeart/2009/3/layout/StepUpProcess"/>
    <dgm:cxn modelId="{DB674678-7CAF-4156-8E72-73AD7FA580AF}" type="presParOf" srcId="{7D7C647D-F01C-44BD-89F2-11A097063B5B}" destId="{06CC76EA-57FA-42E6-96AB-6D06C20B18B1}" srcOrd="0" destOrd="0" presId="urn:microsoft.com/office/officeart/2009/3/layout/StepUpProcess"/>
    <dgm:cxn modelId="{17D99B5D-10FE-4C8F-9EB6-8E27B3D3EBEA}" type="presParOf" srcId="{06CC76EA-57FA-42E6-96AB-6D06C20B18B1}" destId="{71C6F08B-0872-44D6-A976-EAA7D94D7956}" srcOrd="0" destOrd="0" presId="urn:microsoft.com/office/officeart/2009/3/layout/StepUpProcess"/>
    <dgm:cxn modelId="{EA80984C-757B-4881-BBF8-F799D1DD0474}" type="presParOf" srcId="{06CC76EA-57FA-42E6-96AB-6D06C20B18B1}" destId="{5ADE8233-7096-470E-B24E-6B74B2296D13}" srcOrd="1" destOrd="0" presId="urn:microsoft.com/office/officeart/2009/3/layout/StepUpProcess"/>
    <dgm:cxn modelId="{EF835F5B-911D-43EC-8CC0-0A4B16A383B5}" type="presParOf" srcId="{06CC76EA-57FA-42E6-96AB-6D06C20B18B1}" destId="{81BAE0B4-5A8F-4DE5-A329-5472EE6C3EAC}" srcOrd="2" destOrd="0" presId="urn:microsoft.com/office/officeart/2009/3/layout/StepUpProcess"/>
    <dgm:cxn modelId="{9B0EC7BC-CA53-41D0-9B0E-EF239BC094AE}" type="presParOf" srcId="{7D7C647D-F01C-44BD-89F2-11A097063B5B}" destId="{AEEF7A97-CBEF-482E-A6BF-BB65D0B48C0F}" srcOrd="1" destOrd="0" presId="urn:microsoft.com/office/officeart/2009/3/layout/StepUpProcess"/>
    <dgm:cxn modelId="{36701B58-F4AB-4EFA-9E4C-AC3080690B3B}" type="presParOf" srcId="{AEEF7A97-CBEF-482E-A6BF-BB65D0B48C0F}" destId="{42EB10CD-B2D0-4569-A63A-A9DABEE94785}" srcOrd="0" destOrd="0" presId="urn:microsoft.com/office/officeart/2009/3/layout/StepUpProcess"/>
    <dgm:cxn modelId="{60FFFB99-CE6A-402C-80F6-22389E17C210}" type="presParOf" srcId="{7D7C647D-F01C-44BD-89F2-11A097063B5B}" destId="{2119156F-D880-4C84-9B8E-7C9C73E24460}" srcOrd="2" destOrd="0" presId="urn:microsoft.com/office/officeart/2009/3/layout/StepUpProcess"/>
    <dgm:cxn modelId="{D5278AF3-D2AC-492B-ACDA-9BC1F5339A1A}" type="presParOf" srcId="{2119156F-D880-4C84-9B8E-7C9C73E24460}" destId="{DFC14509-11A1-49DF-92EC-9842F0D7C94E}" srcOrd="0" destOrd="0" presId="urn:microsoft.com/office/officeart/2009/3/layout/StepUpProcess"/>
    <dgm:cxn modelId="{A1083D83-D46B-467E-A83F-9505EF499226}" type="presParOf" srcId="{2119156F-D880-4C84-9B8E-7C9C73E24460}" destId="{03779678-197D-4647-BAC7-6C39F2FAC57D}" srcOrd="1" destOrd="0" presId="urn:microsoft.com/office/officeart/2009/3/layout/StepUpProcess"/>
    <dgm:cxn modelId="{6398BEA7-49D1-43D0-90F5-9AF36753770F}" type="presParOf" srcId="{2119156F-D880-4C84-9B8E-7C9C73E24460}" destId="{1F160FF8-3706-4F5C-A05B-94754CDD6A31}" srcOrd="2" destOrd="0" presId="urn:microsoft.com/office/officeart/2009/3/layout/StepUpProcess"/>
    <dgm:cxn modelId="{F1DF4CDA-5731-4A65-A91C-5F46A59BD0C5}" type="presParOf" srcId="{7D7C647D-F01C-44BD-89F2-11A097063B5B}" destId="{DF1DE7DC-0BE6-42F3-A493-7B632D4996A6}" srcOrd="3" destOrd="0" presId="urn:microsoft.com/office/officeart/2009/3/layout/StepUpProcess"/>
    <dgm:cxn modelId="{74213E16-A7CC-4C96-B0F6-133A41E33D4B}" type="presParOf" srcId="{DF1DE7DC-0BE6-42F3-A493-7B632D4996A6}" destId="{A4C35A73-C1B4-43A6-9326-68F3969266C0}" srcOrd="0" destOrd="0" presId="urn:microsoft.com/office/officeart/2009/3/layout/StepUpProcess"/>
    <dgm:cxn modelId="{2BED4328-C3B4-47A5-A1ED-BC917FC922ED}" type="presParOf" srcId="{7D7C647D-F01C-44BD-89F2-11A097063B5B}" destId="{2F13382C-D308-47AE-B182-E1B9D5B9F9BD}" srcOrd="4" destOrd="0" presId="urn:microsoft.com/office/officeart/2009/3/layout/StepUpProcess"/>
    <dgm:cxn modelId="{D0961F9D-E732-4E22-A046-17C0845FC972}" type="presParOf" srcId="{2F13382C-D308-47AE-B182-E1B9D5B9F9BD}" destId="{82F15C5D-AA8C-4DE5-BF5B-82EFF9BBB69D}" srcOrd="0" destOrd="0" presId="urn:microsoft.com/office/officeart/2009/3/layout/StepUpProcess"/>
    <dgm:cxn modelId="{7949DECC-7C64-41AF-8BEB-846521043567}" type="presParOf" srcId="{2F13382C-D308-47AE-B182-E1B9D5B9F9BD}" destId="{72C6FA60-46F6-4616-94B8-26A7467C05A3}"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5C4453B-F45D-4B87-A16A-E51CDBD93394}" type="doc">
      <dgm:prSet loTypeId="urn:microsoft.com/office/officeart/2005/8/layout/radial5" loCatId="cycle" qsTypeId="urn:microsoft.com/office/officeart/2005/8/quickstyle/simple1" qsCatId="simple" csTypeId="urn:microsoft.com/office/officeart/2005/8/colors/accent4_2" csCatId="accent4" phldr="1"/>
      <dgm:spPr/>
      <dgm:t>
        <a:bodyPr/>
        <a:lstStyle/>
        <a:p>
          <a:endParaRPr lang="en-US"/>
        </a:p>
      </dgm:t>
    </dgm:pt>
    <dgm:pt modelId="{E629849F-A688-4FEE-A942-E3C691C21B0C}">
      <dgm:prSet phldrT="[Text]" custT="1"/>
      <dgm:spPr/>
      <dgm:t>
        <a:bodyPr/>
        <a:lstStyle/>
        <a:p>
          <a:r>
            <a:rPr lang="en-US" sz="2400" b="1" dirty="0" smtClean="0"/>
            <a:t>New BAV</a:t>
          </a:r>
          <a:endParaRPr lang="en-US" sz="2400" b="1" dirty="0"/>
        </a:p>
      </dgm:t>
    </dgm:pt>
    <dgm:pt modelId="{A39CFF3F-FBDE-4241-9F4F-2753150409A1}" type="parTrans" cxnId="{98024D59-9B96-49BA-9728-9EC3646DAA21}">
      <dgm:prSet/>
      <dgm:spPr/>
      <dgm:t>
        <a:bodyPr/>
        <a:lstStyle/>
        <a:p>
          <a:endParaRPr lang="en-US"/>
        </a:p>
      </dgm:t>
    </dgm:pt>
    <dgm:pt modelId="{E0A2458A-36E9-47DC-97A8-7DD60B43213E}" type="sibTrans" cxnId="{98024D59-9B96-49BA-9728-9EC3646DAA21}">
      <dgm:prSet/>
      <dgm:spPr/>
      <dgm:t>
        <a:bodyPr/>
        <a:lstStyle/>
        <a:p>
          <a:endParaRPr lang="en-US"/>
        </a:p>
      </dgm:t>
    </dgm:pt>
    <dgm:pt modelId="{1685AA24-C3C8-4FCC-8E16-B56D6D7B8C9B}">
      <dgm:prSet phldrT="[Text]" custT="1"/>
      <dgm:spPr/>
      <dgm:t>
        <a:bodyPr/>
        <a:lstStyle/>
        <a:p>
          <a:r>
            <a:rPr lang="en-US" sz="2300" b="1" dirty="0" smtClean="0"/>
            <a:t># of Advisories</a:t>
          </a:r>
          <a:endParaRPr lang="en-US" sz="2300" b="1" dirty="0"/>
        </a:p>
      </dgm:t>
    </dgm:pt>
    <dgm:pt modelId="{1631242B-44FA-4E7B-90F4-A498F9CF77A2}" type="parTrans" cxnId="{AD758469-A59A-419D-873F-2AD9FBFAE1E6}">
      <dgm:prSet/>
      <dgm:spPr/>
      <dgm:t>
        <a:bodyPr/>
        <a:lstStyle/>
        <a:p>
          <a:endParaRPr lang="en-US"/>
        </a:p>
      </dgm:t>
    </dgm:pt>
    <dgm:pt modelId="{9823878D-C937-453D-8453-978101AE9D04}" type="sibTrans" cxnId="{AD758469-A59A-419D-873F-2AD9FBFAE1E6}">
      <dgm:prSet/>
      <dgm:spPr/>
      <dgm:t>
        <a:bodyPr/>
        <a:lstStyle/>
        <a:p>
          <a:endParaRPr lang="en-US"/>
        </a:p>
      </dgm:t>
    </dgm:pt>
    <dgm:pt modelId="{7BC60E31-2824-4DBF-B8BF-626924B57573}">
      <dgm:prSet phldrT="[Text]" custT="1"/>
      <dgm:spPr/>
      <dgm:t>
        <a:bodyPr/>
        <a:lstStyle/>
        <a:p>
          <a:r>
            <a:rPr lang="en-US" sz="2400" b="1" dirty="0" smtClean="0"/>
            <a:t>Sample Schedule</a:t>
          </a:r>
          <a:endParaRPr lang="en-US" sz="2400" b="1" dirty="0"/>
        </a:p>
      </dgm:t>
    </dgm:pt>
    <dgm:pt modelId="{48F8C700-C45F-4DDE-A820-3836CEDD77A1}" type="parTrans" cxnId="{D0827AF3-ED6C-4865-81F8-6F78B6BCA9A8}">
      <dgm:prSet/>
      <dgm:spPr/>
      <dgm:t>
        <a:bodyPr/>
        <a:lstStyle/>
        <a:p>
          <a:endParaRPr lang="en-US"/>
        </a:p>
      </dgm:t>
    </dgm:pt>
    <dgm:pt modelId="{B0FEB462-CF23-4DAC-8FCD-26B12C79E968}" type="sibTrans" cxnId="{D0827AF3-ED6C-4865-81F8-6F78B6BCA9A8}">
      <dgm:prSet/>
      <dgm:spPr/>
      <dgm:t>
        <a:bodyPr/>
        <a:lstStyle/>
        <a:p>
          <a:endParaRPr lang="en-US"/>
        </a:p>
      </dgm:t>
    </dgm:pt>
    <dgm:pt modelId="{DC21FA27-D325-4F65-925C-C1CC07A86BD3}">
      <dgm:prSet phldrT="[Text]" custT="1"/>
      <dgm:spPr/>
      <dgm:t>
        <a:bodyPr/>
        <a:lstStyle/>
        <a:p>
          <a:r>
            <a:rPr lang="en-US" sz="2400" b="1" dirty="0" smtClean="0"/>
            <a:t>???</a:t>
          </a:r>
          <a:endParaRPr lang="en-US" sz="2400" b="1" dirty="0"/>
        </a:p>
      </dgm:t>
    </dgm:pt>
    <dgm:pt modelId="{F96168F4-0DA1-400D-9E59-6CDED5B6994A}" type="parTrans" cxnId="{A00933D1-5DB5-48C5-83DB-7CEA368EA913}">
      <dgm:prSet/>
      <dgm:spPr/>
      <dgm:t>
        <a:bodyPr/>
        <a:lstStyle/>
        <a:p>
          <a:endParaRPr lang="en-US"/>
        </a:p>
      </dgm:t>
    </dgm:pt>
    <dgm:pt modelId="{3F091F8B-339C-48E8-AD4F-1B89DC0BCB0D}" type="sibTrans" cxnId="{A00933D1-5DB5-48C5-83DB-7CEA368EA913}">
      <dgm:prSet/>
      <dgm:spPr/>
      <dgm:t>
        <a:bodyPr/>
        <a:lstStyle/>
        <a:p>
          <a:endParaRPr lang="en-US"/>
        </a:p>
      </dgm:t>
    </dgm:pt>
    <dgm:pt modelId="{54821DE2-5F7F-4878-9417-B5838890B491}">
      <dgm:prSet phldrT="[Text]" custT="1"/>
      <dgm:spPr/>
      <dgm:t>
        <a:bodyPr/>
        <a:lstStyle/>
        <a:p>
          <a:r>
            <a:rPr lang="en-US" sz="2400" b="1" dirty="0" smtClean="0"/>
            <a:t>Perceived Water Quality</a:t>
          </a:r>
          <a:endParaRPr lang="en-US" sz="2400" b="1" dirty="0"/>
        </a:p>
      </dgm:t>
    </dgm:pt>
    <dgm:pt modelId="{42F19EA3-1CD4-4314-A2BD-EE1BBE50B87A}" type="parTrans" cxnId="{A4F3096E-05C2-4D0F-B7C3-DC7E6348F666}">
      <dgm:prSet/>
      <dgm:spPr/>
      <dgm:t>
        <a:bodyPr/>
        <a:lstStyle/>
        <a:p>
          <a:endParaRPr lang="en-US"/>
        </a:p>
      </dgm:t>
    </dgm:pt>
    <dgm:pt modelId="{914E5594-3EF1-4B46-9AFE-6CD20C2632CF}" type="sibTrans" cxnId="{A4F3096E-05C2-4D0F-B7C3-DC7E6348F666}">
      <dgm:prSet/>
      <dgm:spPr/>
      <dgm:t>
        <a:bodyPr/>
        <a:lstStyle/>
        <a:p>
          <a:endParaRPr lang="en-US"/>
        </a:p>
      </dgm:t>
    </dgm:pt>
    <dgm:pt modelId="{9CCB4AD2-3548-4437-876F-05335CD5DD53}">
      <dgm:prSet phldrT="[Text]" custScaleX="124585" custScaleY="108823"/>
      <dgm:spPr/>
      <dgm:t>
        <a:bodyPr/>
        <a:lstStyle/>
        <a:p>
          <a:endParaRPr lang="en-US"/>
        </a:p>
      </dgm:t>
    </dgm:pt>
    <dgm:pt modelId="{0263EE2B-AB25-4D88-B97C-D903D987A411}" type="parTrans" cxnId="{AFA5D4FB-0F94-48E5-9107-B3A48F68EDB7}">
      <dgm:prSet/>
      <dgm:spPr/>
      <dgm:t>
        <a:bodyPr/>
        <a:lstStyle/>
        <a:p>
          <a:endParaRPr lang="en-US"/>
        </a:p>
      </dgm:t>
    </dgm:pt>
    <dgm:pt modelId="{409CB05A-8A2F-4C3A-AC6D-C063A3C22C57}" type="sibTrans" cxnId="{AFA5D4FB-0F94-48E5-9107-B3A48F68EDB7}">
      <dgm:prSet/>
      <dgm:spPr/>
      <dgm:t>
        <a:bodyPr/>
        <a:lstStyle/>
        <a:p>
          <a:endParaRPr lang="en-US"/>
        </a:p>
      </dgm:t>
    </dgm:pt>
    <dgm:pt modelId="{24D743C7-62EB-45E2-84D0-3B7D05D5FB28}" type="pres">
      <dgm:prSet presAssocID="{35C4453B-F45D-4B87-A16A-E51CDBD93394}" presName="Name0" presStyleCnt="0">
        <dgm:presLayoutVars>
          <dgm:chMax val="1"/>
          <dgm:dir/>
          <dgm:animLvl val="ctr"/>
          <dgm:resizeHandles val="exact"/>
        </dgm:presLayoutVars>
      </dgm:prSet>
      <dgm:spPr/>
      <dgm:t>
        <a:bodyPr/>
        <a:lstStyle/>
        <a:p>
          <a:endParaRPr lang="en-US"/>
        </a:p>
      </dgm:t>
    </dgm:pt>
    <dgm:pt modelId="{F8F79224-E830-4C9A-A88C-94A1395C55D1}" type="pres">
      <dgm:prSet presAssocID="{E629849F-A688-4FEE-A942-E3C691C21B0C}" presName="centerShape" presStyleLbl="node0" presStyleIdx="0" presStyleCnt="1"/>
      <dgm:spPr/>
      <dgm:t>
        <a:bodyPr/>
        <a:lstStyle/>
        <a:p>
          <a:endParaRPr lang="en-US"/>
        </a:p>
      </dgm:t>
    </dgm:pt>
    <dgm:pt modelId="{784AF9B0-F513-435A-BC8F-C8A30C5FAAF5}" type="pres">
      <dgm:prSet presAssocID="{1631242B-44FA-4E7B-90F4-A498F9CF77A2}" presName="parTrans" presStyleLbl="sibTrans2D1" presStyleIdx="0" presStyleCnt="4"/>
      <dgm:spPr/>
      <dgm:t>
        <a:bodyPr/>
        <a:lstStyle/>
        <a:p>
          <a:endParaRPr lang="en-US"/>
        </a:p>
      </dgm:t>
    </dgm:pt>
    <dgm:pt modelId="{EB49E4CC-15D0-4C6F-A819-1AE6B72A21AE}" type="pres">
      <dgm:prSet presAssocID="{1631242B-44FA-4E7B-90F4-A498F9CF77A2}" presName="connectorText" presStyleLbl="sibTrans2D1" presStyleIdx="0" presStyleCnt="4"/>
      <dgm:spPr/>
      <dgm:t>
        <a:bodyPr/>
        <a:lstStyle/>
        <a:p>
          <a:endParaRPr lang="en-US"/>
        </a:p>
      </dgm:t>
    </dgm:pt>
    <dgm:pt modelId="{D2964A77-15C7-4AE5-9754-D0DA29E094C7}" type="pres">
      <dgm:prSet presAssocID="{1685AA24-C3C8-4FCC-8E16-B56D6D7B8C9B}" presName="node" presStyleLbl="node1" presStyleIdx="0" presStyleCnt="4" custScaleX="124973" custScaleY="108640">
        <dgm:presLayoutVars>
          <dgm:bulletEnabled val="1"/>
        </dgm:presLayoutVars>
      </dgm:prSet>
      <dgm:spPr/>
      <dgm:t>
        <a:bodyPr/>
        <a:lstStyle/>
        <a:p>
          <a:endParaRPr lang="en-US"/>
        </a:p>
      </dgm:t>
    </dgm:pt>
    <dgm:pt modelId="{78F22E28-5BAA-4113-A4C9-600856029B73}" type="pres">
      <dgm:prSet presAssocID="{48F8C700-C45F-4DDE-A820-3836CEDD77A1}" presName="parTrans" presStyleLbl="sibTrans2D1" presStyleIdx="1" presStyleCnt="4"/>
      <dgm:spPr/>
      <dgm:t>
        <a:bodyPr/>
        <a:lstStyle/>
        <a:p>
          <a:endParaRPr lang="en-US"/>
        </a:p>
      </dgm:t>
    </dgm:pt>
    <dgm:pt modelId="{9C3164BD-6FFE-400A-9295-32AF688D2EBA}" type="pres">
      <dgm:prSet presAssocID="{48F8C700-C45F-4DDE-A820-3836CEDD77A1}" presName="connectorText" presStyleLbl="sibTrans2D1" presStyleIdx="1" presStyleCnt="4"/>
      <dgm:spPr/>
      <dgm:t>
        <a:bodyPr/>
        <a:lstStyle/>
        <a:p>
          <a:endParaRPr lang="en-US"/>
        </a:p>
      </dgm:t>
    </dgm:pt>
    <dgm:pt modelId="{6A69D465-4B24-4D0E-8457-02991CF29C2E}" type="pres">
      <dgm:prSet presAssocID="{7BC60E31-2824-4DBF-B8BF-626924B57573}" presName="node" presStyleLbl="node1" presStyleIdx="1" presStyleCnt="4" custScaleX="124757" custScaleY="108640">
        <dgm:presLayoutVars>
          <dgm:bulletEnabled val="1"/>
        </dgm:presLayoutVars>
      </dgm:prSet>
      <dgm:spPr/>
      <dgm:t>
        <a:bodyPr/>
        <a:lstStyle/>
        <a:p>
          <a:endParaRPr lang="en-US"/>
        </a:p>
      </dgm:t>
    </dgm:pt>
    <dgm:pt modelId="{4B9A4DBD-055B-4619-9C9C-F16D920AD564}" type="pres">
      <dgm:prSet presAssocID="{F96168F4-0DA1-400D-9E59-6CDED5B6994A}" presName="parTrans" presStyleLbl="sibTrans2D1" presStyleIdx="2" presStyleCnt="4"/>
      <dgm:spPr/>
      <dgm:t>
        <a:bodyPr/>
        <a:lstStyle/>
        <a:p>
          <a:endParaRPr lang="en-US"/>
        </a:p>
      </dgm:t>
    </dgm:pt>
    <dgm:pt modelId="{87B78DD0-384F-4432-8C43-40470CCB78CE}" type="pres">
      <dgm:prSet presAssocID="{F96168F4-0DA1-400D-9E59-6CDED5B6994A}" presName="connectorText" presStyleLbl="sibTrans2D1" presStyleIdx="2" presStyleCnt="4"/>
      <dgm:spPr/>
      <dgm:t>
        <a:bodyPr/>
        <a:lstStyle/>
        <a:p>
          <a:endParaRPr lang="en-US"/>
        </a:p>
      </dgm:t>
    </dgm:pt>
    <dgm:pt modelId="{932E0BCC-23ED-4815-9DE5-F10CAC4050EF}" type="pres">
      <dgm:prSet presAssocID="{DC21FA27-D325-4F65-925C-C1CC07A86BD3}" presName="node" presStyleLbl="node1" presStyleIdx="2" presStyleCnt="4" custScaleX="124757" custScaleY="108640">
        <dgm:presLayoutVars>
          <dgm:bulletEnabled val="1"/>
        </dgm:presLayoutVars>
      </dgm:prSet>
      <dgm:spPr/>
      <dgm:t>
        <a:bodyPr/>
        <a:lstStyle/>
        <a:p>
          <a:endParaRPr lang="en-US"/>
        </a:p>
      </dgm:t>
    </dgm:pt>
    <dgm:pt modelId="{9DDCB122-24AC-4DD9-A702-D9474A64DC2B}" type="pres">
      <dgm:prSet presAssocID="{42F19EA3-1CD4-4314-A2BD-EE1BBE50B87A}" presName="parTrans" presStyleLbl="sibTrans2D1" presStyleIdx="3" presStyleCnt="4"/>
      <dgm:spPr/>
      <dgm:t>
        <a:bodyPr/>
        <a:lstStyle/>
        <a:p>
          <a:endParaRPr lang="en-US"/>
        </a:p>
      </dgm:t>
    </dgm:pt>
    <dgm:pt modelId="{0D3B0DEB-4AF1-4FBD-9832-DE73E3B2EF23}" type="pres">
      <dgm:prSet presAssocID="{42F19EA3-1CD4-4314-A2BD-EE1BBE50B87A}" presName="connectorText" presStyleLbl="sibTrans2D1" presStyleIdx="3" presStyleCnt="4"/>
      <dgm:spPr/>
      <dgm:t>
        <a:bodyPr/>
        <a:lstStyle/>
        <a:p>
          <a:endParaRPr lang="en-US"/>
        </a:p>
      </dgm:t>
    </dgm:pt>
    <dgm:pt modelId="{1F64EDCB-005B-4125-89E5-1E67C7747456}" type="pres">
      <dgm:prSet presAssocID="{54821DE2-5F7F-4878-9417-B5838890B491}" presName="node" presStyleLbl="node1" presStyleIdx="3" presStyleCnt="4" custScaleX="124585" custScaleY="108823">
        <dgm:presLayoutVars>
          <dgm:bulletEnabled val="1"/>
        </dgm:presLayoutVars>
      </dgm:prSet>
      <dgm:spPr/>
      <dgm:t>
        <a:bodyPr/>
        <a:lstStyle/>
        <a:p>
          <a:endParaRPr lang="en-US"/>
        </a:p>
      </dgm:t>
    </dgm:pt>
  </dgm:ptLst>
  <dgm:cxnLst>
    <dgm:cxn modelId="{AD758469-A59A-419D-873F-2AD9FBFAE1E6}" srcId="{E629849F-A688-4FEE-A942-E3C691C21B0C}" destId="{1685AA24-C3C8-4FCC-8E16-B56D6D7B8C9B}" srcOrd="0" destOrd="0" parTransId="{1631242B-44FA-4E7B-90F4-A498F9CF77A2}" sibTransId="{9823878D-C937-453D-8453-978101AE9D04}"/>
    <dgm:cxn modelId="{16FF016D-4CF6-4912-B549-A12E56C09F91}" type="presOf" srcId="{42F19EA3-1CD4-4314-A2BD-EE1BBE50B87A}" destId="{9DDCB122-24AC-4DD9-A702-D9474A64DC2B}" srcOrd="0" destOrd="0" presId="urn:microsoft.com/office/officeart/2005/8/layout/radial5"/>
    <dgm:cxn modelId="{C94BC54A-B61C-481A-858F-87C2237F50E4}" type="presOf" srcId="{DC21FA27-D325-4F65-925C-C1CC07A86BD3}" destId="{932E0BCC-23ED-4815-9DE5-F10CAC4050EF}" srcOrd="0" destOrd="0" presId="urn:microsoft.com/office/officeart/2005/8/layout/radial5"/>
    <dgm:cxn modelId="{5288ECF8-10DA-48BC-A5B9-3B63F30A79C9}" type="presOf" srcId="{48F8C700-C45F-4DDE-A820-3836CEDD77A1}" destId="{9C3164BD-6FFE-400A-9295-32AF688D2EBA}" srcOrd="1" destOrd="0" presId="urn:microsoft.com/office/officeart/2005/8/layout/radial5"/>
    <dgm:cxn modelId="{A4F3096E-05C2-4D0F-B7C3-DC7E6348F666}" srcId="{E629849F-A688-4FEE-A942-E3C691C21B0C}" destId="{54821DE2-5F7F-4878-9417-B5838890B491}" srcOrd="3" destOrd="0" parTransId="{42F19EA3-1CD4-4314-A2BD-EE1BBE50B87A}" sibTransId="{914E5594-3EF1-4B46-9AFE-6CD20C2632CF}"/>
    <dgm:cxn modelId="{3221B122-B565-413F-85CC-6B939532706F}" type="presOf" srcId="{7BC60E31-2824-4DBF-B8BF-626924B57573}" destId="{6A69D465-4B24-4D0E-8457-02991CF29C2E}" srcOrd="0" destOrd="0" presId="urn:microsoft.com/office/officeart/2005/8/layout/radial5"/>
    <dgm:cxn modelId="{76CEC7BD-D9FA-4B32-800D-06A8375A9234}" type="presOf" srcId="{54821DE2-5F7F-4878-9417-B5838890B491}" destId="{1F64EDCB-005B-4125-89E5-1E67C7747456}" srcOrd="0" destOrd="0" presId="urn:microsoft.com/office/officeart/2005/8/layout/radial5"/>
    <dgm:cxn modelId="{D0827AF3-ED6C-4865-81F8-6F78B6BCA9A8}" srcId="{E629849F-A688-4FEE-A942-E3C691C21B0C}" destId="{7BC60E31-2824-4DBF-B8BF-626924B57573}" srcOrd="1" destOrd="0" parTransId="{48F8C700-C45F-4DDE-A820-3836CEDD77A1}" sibTransId="{B0FEB462-CF23-4DAC-8FCD-26B12C79E968}"/>
    <dgm:cxn modelId="{98024D59-9B96-49BA-9728-9EC3646DAA21}" srcId="{35C4453B-F45D-4B87-A16A-E51CDBD93394}" destId="{E629849F-A688-4FEE-A942-E3C691C21B0C}" srcOrd="0" destOrd="0" parTransId="{A39CFF3F-FBDE-4241-9F4F-2753150409A1}" sibTransId="{E0A2458A-36E9-47DC-97A8-7DD60B43213E}"/>
    <dgm:cxn modelId="{E79A93FF-0E41-4A12-BF81-27C1516BCFC6}" type="presOf" srcId="{35C4453B-F45D-4B87-A16A-E51CDBD93394}" destId="{24D743C7-62EB-45E2-84D0-3B7D05D5FB28}" srcOrd="0" destOrd="0" presId="urn:microsoft.com/office/officeart/2005/8/layout/radial5"/>
    <dgm:cxn modelId="{6B1AC432-0E6D-41E0-BC57-06982EF7B595}" type="presOf" srcId="{1685AA24-C3C8-4FCC-8E16-B56D6D7B8C9B}" destId="{D2964A77-15C7-4AE5-9754-D0DA29E094C7}" srcOrd="0" destOrd="0" presId="urn:microsoft.com/office/officeart/2005/8/layout/radial5"/>
    <dgm:cxn modelId="{A00933D1-5DB5-48C5-83DB-7CEA368EA913}" srcId="{E629849F-A688-4FEE-A942-E3C691C21B0C}" destId="{DC21FA27-D325-4F65-925C-C1CC07A86BD3}" srcOrd="2" destOrd="0" parTransId="{F96168F4-0DA1-400D-9E59-6CDED5B6994A}" sibTransId="{3F091F8B-339C-48E8-AD4F-1B89DC0BCB0D}"/>
    <dgm:cxn modelId="{BA826750-6023-4F0F-B654-E81875EF0B66}" type="presOf" srcId="{1631242B-44FA-4E7B-90F4-A498F9CF77A2}" destId="{784AF9B0-F513-435A-BC8F-C8A30C5FAAF5}" srcOrd="0" destOrd="0" presId="urn:microsoft.com/office/officeart/2005/8/layout/radial5"/>
    <dgm:cxn modelId="{F41E0D23-EB74-4E51-A6E5-7B1A1FB67C74}" type="presOf" srcId="{42F19EA3-1CD4-4314-A2BD-EE1BBE50B87A}" destId="{0D3B0DEB-4AF1-4FBD-9832-DE73E3B2EF23}" srcOrd="1" destOrd="0" presId="urn:microsoft.com/office/officeart/2005/8/layout/radial5"/>
    <dgm:cxn modelId="{0535CC32-95E5-403B-8801-27B78C416F3B}" type="presOf" srcId="{1631242B-44FA-4E7B-90F4-A498F9CF77A2}" destId="{EB49E4CC-15D0-4C6F-A819-1AE6B72A21AE}" srcOrd="1" destOrd="0" presId="urn:microsoft.com/office/officeart/2005/8/layout/radial5"/>
    <dgm:cxn modelId="{9811BDB5-AA9E-433C-AE4B-5FDF0FE4AA96}" type="presOf" srcId="{E629849F-A688-4FEE-A942-E3C691C21B0C}" destId="{F8F79224-E830-4C9A-A88C-94A1395C55D1}" srcOrd="0" destOrd="0" presId="urn:microsoft.com/office/officeart/2005/8/layout/radial5"/>
    <dgm:cxn modelId="{06AA7162-2F56-4DF8-95FA-C1CF67E1EEC4}" type="presOf" srcId="{48F8C700-C45F-4DDE-A820-3836CEDD77A1}" destId="{78F22E28-5BAA-4113-A4C9-600856029B73}" srcOrd="0" destOrd="0" presId="urn:microsoft.com/office/officeart/2005/8/layout/radial5"/>
    <dgm:cxn modelId="{EA9B94F6-F7CB-48D5-8E41-D9843D1DD921}" type="presOf" srcId="{F96168F4-0DA1-400D-9E59-6CDED5B6994A}" destId="{4B9A4DBD-055B-4619-9C9C-F16D920AD564}" srcOrd="0" destOrd="0" presId="urn:microsoft.com/office/officeart/2005/8/layout/radial5"/>
    <dgm:cxn modelId="{AFA5D4FB-0F94-48E5-9107-B3A48F68EDB7}" srcId="{35C4453B-F45D-4B87-A16A-E51CDBD93394}" destId="{9CCB4AD2-3548-4437-876F-05335CD5DD53}" srcOrd="1" destOrd="0" parTransId="{0263EE2B-AB25-4D88-B97C-D903D987A411}" sibTransId="{409CB05A-8A2F-4C3A-AC6D-C063A3C22C57}"/>
    <dgm:cxn modelId="{BE66FD69-4745-48F3-A2A9-547B66CC8CF2}" type="presOf" srcId="{F96168F4-0DA1-400D-9E59-6CDED5B6994A}" destId="{87B78DD0-384F-4432-8C43-40470CCB78CE}" srcOrd="1" destOrd="0" presId="urn:microsoft.com/office/officeart/2005/8/layout/radial5"/>
    <dgm:cxn modelId="{D6152DF8-8235-46BC-893F-77572E27DE37}" type="presParOf" srcId="{24D743C7-62EB-45E2-84D0-3B7D05D5FB28}" destId="{F8F79224-E830-4C9A-A88C-94A1395C55D1}" srcOrd="0" destOrd="0" presId="urn:microsoft.com/office/officeart/2005/8/layout/radial5"/>
    <dgm:cxn modelId="{4776922E-002D-4A59-998B-D8DDC1A0C15D}" type="presParOf" srcId="{24D743C7-62EB-45E2-84D0-3B7D05D5FB28}" destId="{784AF9B0-F513-435A-BC8F-C8A30C5FAAF5}" srcOrd="1" destOrd="0" presId="urn:microsoft.com/office/officeart/2005/8/layout/radial5"/>
    <dgm:cxn modelId="{1E1C822C-5D18-4F7A-8FCF-7CC3BC067C17}" type="presParOf" srcId="{784AF9B0-F513-435A-BC8F-C8A30C5FAAF5}" destId="{EB49E4CC-15D0-4C6F-A819-1AE6B72A21AE}" srcOrd="0" destOrd="0" presId="urn:microsoft.com/office/officeart/2005/8/layout/radial5"/>
    <dgm:cxn modelId="{1F9D6018-EB10-46F4-BF82-A1898068B427}" type="presParOf" srcId="{24D743C7-62EB-45E2-84D0-3B7D05D5FB28}" destId="{D2964A77-15C7-4AE5-9754-D0DA29E094C7}" srcOrd="2" destOrd="0" presId="urn:microsoft.com/office/officeart/2005/8/layout/radial5"/>
    <dgm:cxn modelId="{607D3B78-0EA7-43CD-A6E4-6152D420467D}" type="presParOf" srcId="{24D743C7-62EB-45E2-84D0-3B7D05D5FB28}" destId="{78F22E28-5BAA-4113-A4C9-600856029B73}" srcOrd="3" destOrd="0" presId="urn:microsoft.com/office/officeart/2005/8/layout/radial5"/>
    <dgm:cxn modelId="{0E9D6694-49A6-4257-B1E4-0C4EFF187E3C}" type="presParOf" srcId="{78F22E28-5BAA-4113-A4C9-600856029B73}" destId="{9C3164BD-6FFE-400A-9295-32AF688D2EBA}" srcOrd="0" destOrd="0" presId="urn:microsoft.com/office/officeart/2005/8/layout/radial5"/>
    <dgm:cxn modelId="{0FF498EA-44D5-4D03-8653-67F69AC562EA}" type="presParOf" srcId="{24D743C7-62EB-45E2-84D0-3B7D05D5FB28}" destId="{6A69D465-4B24-4D0E-8457-02991CF29C2E}" srcOrd="4" destOrd="0" presId="urn:microsoft.com/office/officeart/2005/8/layout/radial5"/>
    <dgm:cxn modelId="{797C6216-7CCF-45C0-B972-0DF6BDDF0207}" type="presParOf" srcId="{24D743C7-62EB-45E2-84D0-3B7D05D5FB28}" destId="{4B9A4DBD-055B-4619-9C9C-F16D920AD564}" srcOrd="5" destOrd="0" presId="urn:microsoft.com/office/officeart/2005/8/layout/radial5"/>
    <dgm:cxn modelId="{CDC0D2EC-227E-4987-84C0-197FBE9A439A}" type="presParOf" srcId="{4B9A4DBD-055B-4619-9C9C-F16D920AD564}" destId="{87B78DD0-384F-4432-8C43-40470CCB78CE}" srcOrd="0" destOrd="0" presId="urn:microsoft.com/office/officeart/2005/8/layout/radial5"/>
    <dgm:cxn modelId="{A7053FB8-49F1-4DCA-8B7D-6DF1DB6BFA3E}" type="presParOf" srcId="{24D743C7-62EB-45E2-84D0-3B7D05D5FB28}" destId="{932E0BCC-23ED-4815-9DE5-F10CAC4050EF}" srcOrd="6" destOrd="0" presId="urn:microsoft.com/office/officeart/2005/8/layout/radial5"/>
    <dgm:cxn modelId="{6982BD5E-9D80-411C-A434-59BB5F750EA1}" type="presParOf" srcId="{24D743C7-62EB-45E2-84D0-3B7D05D5FB28}" destId="{9DDCB122-24AC-4DD9-A702-D9474A64DC2B}" srcOrd="7" destOrd="0" presId="urn:microsoft.com/office/officeart/2005/8/layout/radial5"/>
    <dgm:cxn modelId="{1D503590-C544-41AF-B689-02FFFA1FDC38}" type="presParOf" srcId="{9DDCB122-24AC-4DD9-A702-D9474A64DC2B}" destId="{0D3B0DEB-4AF1-4FBD-9832-DE73E3B2EF23}" srcOrd="0" destOrd="0" presId="urn:microsoft.com/office/officeart/2005/8/layout/radial5"/>
    <dgm:cxn modelId="{623D6FE0-0E75-4E3F-9A19-32784CC9F959}" type="presParOf" srcId="{24D743C7-62EB-45E2-84D0-3B7D05D5FB28}" destId="{1F64EDCB-005B-4125-89E5-1E67C7747456}"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C53091C1-7B2D-40C1-BE39-D24FFA4BA61D}" type="doc">
      <dgm:prSet loTypeId="urn:microsoft.com/office/officeart/2005/8/layout/gear1" loCatId="relationship" qsTypeId="urn:microsoft.com/office/officeart/2005/8/quickstyle/simple1" qsCatId="simple" csTypeId="urn:microsoft.com/office/officeart/2005/8/colors/accent1_2" csCatId="accent1" phldr="1"/>
      <dgm:spPr/>
    </dgm:pt>
    <dgm:pt modelId="{3EF91C7E-0F41-4E17-8D42-DC2D88CCE209}">
      <dgm:prSet phldrT="[Text]" custT="1"/>
      <dgm:spPr/>
      <dgm:t>
        <a:bodyPr/>
        <a:lstStyle/>
        <a:p>
          <a:r>
            <a:rPr lang="en-US" sz="2300" b="1" dirty="0" smtClean="0"/>
            <a:t>Monitored Beaches</a:t>
          </a:r>
          <a:endParaRPr lang="en-US" sz="2300" b="1" dirty="0"/>
        </a:p>
      </dgm:t>
    </dgm:pt>
    <dgm:pt modelId="{F7048B05-9BB7-4216-A117-696AF1F2E850}" type="parTrans" cxnId="{0B8293AB-3D25-4E2E-91F5-934877641B19}">
      <dgm:prSet/>
      <dgm:spPr/>
      <dgm:t>
        <a:bodyPr/>
        <a:lstStyle/>
        <a:p>
          <a:endParaRPr lang="en-US"/>
        </a:p>
      </dgm:t>
    </dgm:pt>
    <dgm:pt modelId="{DDC21ADF-C343-4736-83B1-5A2853D06400}" type="sibTrans" cxnId="{0B8293AB-3D25-4E2E-91F5-934877641B19}">
      <dgm:prSet/>
      <dgm:spPr/>
      <dgm:t>
        <a:bodyPr/>
        <a:lstStyle/>
        <a:p>
          <a:endParaRPr lang="en-US"/>
        </a:p>
      </dgm:t>
    </dgm:pt>
    <dgm:pt modelId="{82CB1086-E3C9-48DC-A2C9-C553EF767749}">
      <dgm:prSet phldrT="[Text]" custT="1"/>
      <dgm:spPr/>
      <dgm:t>
        <a:bodyPr/>
        <a:lstStyle/>
        <a:p>
          <a:r>
            <a:rPr lang="en-US" sz="2400" b="1" dirty="0" smtClean="0"/>
            <a:t>2 years</a:t>
          </a:r>
          <a:endParaRPr lang="en-US" sz="2400" b="1" dirty="0"/>
        </a:p>
      </dgm:t>
    </dgm:pt>
    <dgm:pt modelId="{7944AA15-AF10-4F9D-A85A-7812854A8087}" type="parTrans" cxnId="{07404DDD-855E-47DD-B07A-00EA8036CCFE}">
      <dgm:prSet/>
      <dgm:spPr/>
      <dgm:t>
        <a:bodyPr/>
        <a:lstStyle/>
        <a:p>
          <a:endParaRPr lang="en-US"/>
        </a:p>
      </dgm:t>
    </dgm:pt>
    <dgm:pt modelId="{19483E18-9FEA-47D1-9239-F8C9FCB507BE}" type="sibTrans" cxnId="{07404DDD-855E-47DD-B07A-00EA8036CCFE}">
      <dgm:prSet/>
      <dgm:spPr/>
      <dgm:t>
        <a:bodyPr/>
        <a:lstStyle/>
        <a:p>
          <a:endParaRPr lang="en-US"/>
        </a:p>
      </dgm:t>
    </dgm:pt>
    <dgm:pt modelId="{8A69A317-5912-42AA-9D65-0CB680B6BA21}">
      <dgm:prSet phldrT="[Text]" custT="1"/>
      <dgm:spPr/>
      <dgm:t>
        <a:bodyPr/>
        <a:lstStyle/>
        <a:p>
          <a:r>
            <a:rPr lang="en-US" sz="2400" b="1" dirty="0" smtClean="0"/>
            <a:t>Evaluate</a:t>
          </a:r>
          <a:endParaRPr lang="en-US" sz="2400" b="1" dirty="0"/>
        </a:p>
      </dgm:t>
    </dgm:pt>
    <dgm:pt modelId="{4B3A959E-1E1D-494F-9F7E-A722E3AB10B0}" type="sibTrans" cxnId="{0E1F3615-9BF7-4EB5-A48B-752D101DCC4B}">
      <dgm:prSet/>
      <dgm:spPr/>
      <dgm:t>
        <a:bodyPr/>
        <a:lstStyle/>
        <a:p>
          <a:endParaRPr lang="en-US"/>
        </a:p>
      </dgm:t>
    </dgm:pt>
    <dgm:pt modelId="{BC3A5DCE-C132-4C9B-93B8-12D147736BA8}" type="parTrans" cxnId="{0E1F3615-9BF7-4EB5-A48B-752D101DCC4B}">
      <dgm:prSet/>
      <dgm:spPr/>
      <dgm:t>
        <a:bodyPr/>
        <a:lstStyle/>
        <a:p>
          <a:endParaRPr lang="en-US"/>
        </a:p>
      </dgm:t>
    </dgm:pt>
    <dgm:pt modelId="{CB21CC60-E90F-4042-9C09-0AA0FBD66A0F}" type="pres">
      <dgm:prSet presAssocID="{C53091C1-7B2D-40C1-BE39-D24FFA4BA61D}" presName="composite" presStyleCnt="0">
        <dgm:presLayoutVars>
          <dgm:chMax val="3"/>
          <dgm:animLvl val="lvl"/>
          <dgm:resizeHandles val="exact"/>
        </dgm:presLayoutVars>
      </dgm:prSet>
      <dgm:spPr/>
    </dgm:pt>
    <dgm:pt modelId="{F4FBDE13-01DD-427A-A9AA-9F7DDD25D695}" type="pres">
      <dgm:prSet presAssocID="{3EF91C7E-0F41-4E17-8D42-DC2D88CCE209}" presName="gear1" presStyleLbl="node1" presStyleIdx="0" presStyleCnt="3">
        <dgm:presLayoutVars>
          <dgm:chMax val="1"/>
          <dgm:bulletEnabled val="1"/>
        </dgm:presLayoutVars>
      </dgm:prSet>
      <dgm:spPr/>
      <dgm:t>
        <a:bodyPr/>
        <a:lstStyle/>
        <a:p>
          <a:endParaRPr lang="en-US"/>
        </a:p>
      </dgm:t>
    </dgm:pt>
    <dgm:pt modelId="{B7791AC3-33BF-41FD-9F89-807CDCBE5C4A}" type="pres">
      <dgm:prSet presAssocID="{3EF91C7E-0F41-4E17-8D42-DC2D88CCE209}" presName="gear1srcNode" presStyleLbl="node1" presStyleIdx="0" presStyleCnt="3"/>
      <dgm:spPr/>
      <dgm:t>
        <a:bodyPr/>
        <a:lstStyle/>
        <a:p>
          <a:endParaRPr lang="en-US"/>
        </a:p>
      </dgm:t>
    </dgm:pt>
    <dgm:pt modelId="{3A9A30D6-4AD0-42DA-A026-5F7864E0935B}" type="pres">
      <dgm:prSet presAssocID="{3EF91C7E-0F41-4E17-8D42-DC2D88CCE209}" presName="gear1dstNode" presStyleLbl="node1" presStyleIdx="0" presStyleCnt="3"/>
      <dgm:spPr/>
      <dgm:t>
        <a:bodyPr/>
        <a:lstStyle/>
        <a:p>
          <a:endParaRPr lang="en-US"/>
        </a:p>
      </dgm:t>
    </dgm:pt>
    <dgm:pt modelId="{2EFE7307-BFC7-4D53-98C7-C95EB7622E87}" type="pres">
      <dgm:prSet presAssocID="{8A69A317-5912-42AA-9D65-0CB680B6BA21}" presName="gear2" presStyleLbl="node1" presStyleIdx="1" presStyleCnt="3" custScaleX="120761" custScaleY="118621" custLinFactNeighborX="-18590" custLinFactNeighborY="5674">
        <dgm:presLayoutVars>
          <dgm:chMax val="1"/>
          <dgm:bulletEnabled val="1"/>
        </dgm:presLayoutVars>
      </dgm:prSet>
      <dgm:spPr/>
      <dgm:t>
        <a:bodyPr/>
        <a:lstStyle/>
        <a:p>
          <a:endParaRPr lang="en-US"/>
        </a:p>
      </dgm:t>
    </dgm:pt>
    <dgm:pt modelId="{12DA705E-B0EA-4F7F-B945-216CAF3A252F}" type="pres">
      <dgm:prSet presAssocID="{8A69A317-5912-42AA-9D65-0CB680B6BA21}" presName="gear2srcNode" presStyleLbl="node1" presStyleIdx="1" presStyleCnt="3"/>
      <dgm:spPr/>
      <dgm:t>
        <a:bodyPr/>
        <a:lstStyle/>
        <a:p>
          <a:endParaRPr lang="en-US"/>
        </a:p>
      </dgm:t>
    </dgm:pt>
    <dgm:pt modelId="{65344EED-5A4B-4D97-8C4A-9250944F32FF}" type="pres">
      <dgm:prSet presAssocID="{8A69A317-5912-42AA-9D65-0CB680B6BA21}" presName="gear2dstNode" presStyleLbl="node1" presStyleIdx="1" presStyleCnt="3"/>
      <dgm:spPr/>
      <dgm:t>
        <a:bodyPr/>
        <a:lstStyle/>
        <a:p>
          <a:endParaRPr lang="en-US"/>
        </a:p>
      </dgm:t>
    </dgm:pt>
    <dgm:pt modelId="{C763769D-76D9-4D41-9F9E-9370A45FB06E}" type="pres">
      <dgm:prSet presAssocID="{82CB1086-E3C9-48DC-A2C9-C553EF767749}" presName="gear3" presStyleLbl="node1" presStyleIdx="2" presStyleCnt="3" custScaleX="122178" custScaleY="116573" custLinFactNeighborX="1213" custLinFactNeighborY="-9715"/>
      <dgm:spPr/>
      <dgm:t>
        <a:bodyPr/>
        <a:lstStyle/>
        <a:p>
          <a:endParaRPr lang="en-US"/>
        </a:p>
      </dgm:t>
    </dgm:pt>
    <dgm:pt modelId="{9C3F1BFC-A79C-4FD5-B55F-6A8B31CFAA98}" type="pres">
      <dgm:prSet presAssocID="{82CB1086-E3C9-48DC-A2C9-C553EF767749}" presName="gear3tx" presStyleLbl="node1" presStyleIdx="2" presStyleCnt="3">
        <dgm:presLayoutVars>
          <dgm:chMax val="1"/>
          <dgm:bulletEnabled val="1"/>
        </dgm:presLayoutVars>
      </dgm:prSet>
      <dgm:spPr/>
      <dgm:t>
        <a:bodyPr/>
        <a:lstStyle/>
        <a:p>
          <a:endParaRPr lang="en-US"/>
        </a:p>
      </dgm:t>
    </dgm:pt>
    <dgm:pt modelId="{C42EC56D-B2BF-40CD-BF26-6DAD93A7A686}" type="pres">
      <dgm:prSet presAssocID="{82CB1086-E3C9-48DC-A2C9-C553EF767749}" presName="gear3srcNode" presStyleLbl="node1" presStyleIdx="2" presStyleCnt="3"/>
      <dgm:spPr/>
      <dgm:t>
        <a:bodyPr/>
        <a:lstStyle/>
        <a:p>
          <a:endParaRPr lang="en-US"/>
        </a:p>
      </dgm:t>
    </dgm:pt>
    <dgm:pt modelId="{05241EC2-4ED2-4A8D-A256-F3A4B4E011C2}" type="pres">
      <dgm:prSet presAssocID="{82CB1086-E3C9-48DC-A2C9-C553EF767749}" presName="gear3dstNode" presStyleLbl="node1" presStyleIdx="2" presStyleCnt="3"/>
      <dgm:spPr/>
      <dgm:t>
        <a:bodyPr/>
        <a:lstStyle/>
        <a:p>
          <a:endParaRPr lang="en-US"/>
        </a:p>
      </dgm:t>
    </dgm:pt>
    <dgm:pt modelId="{0240F94B-934B-4C05-838F-4E1281067C2F}" type="pres">
      <dgm:prSet presAssocID="{DDC21ADF-C343-4736-83B1-5A2853D06400}" presName="connector1" presStyleLbl="sibTrans2D1" presStyleIdx="0" presStyleCnt="3"/>
      <dgm:spPr/>
      <dgm:t>
        <a:bodyPr/>
        <a:lstStyle/>
        <a:p>
          <a:endParaRPr lang="en-US"/>
        </a:p>
      </dgm:t>
    </dgm:pt>
    <dgm:pt modelId="{1E984BAB-A770-4154-8D22-78391554914D}" type="pres">
      <dgm:prSet presAssocID="{4B3A959E-1E1D-494F-9F7E-A722E3AB10B0}" presName="connector2" presStyleLbl="sibTrans2D1" presStyleIdx="1" presStyleCnt="3" custLinFactNeighborX="-27810" custLinFactNeighborY="-3160"/>
      <dgm:spPr/>
      <dgm:t>
        <a:bodyPr/>
        <a:lstStyle/>
        <a:p>
          <a:endParaRPr lang="en-US"/>
        </a:p>
      </dgm:t>
    </dgm:pt>
    <dgm:pt modelId="{63249D2C-A5BE-4117-BA7F-5E42BB2B6D93}" type="pres">
      <dgm:prSet presAssocID="{19483E18-9FEA-47D1-9239-F8C9FCB507BE}" presName="connector3" presStyleLbl="sibTrans2D1" presStyleIdx="2" presStyleCnt="3" custLinFactNeighborX="-3517" custLinFactNeighborY="-18759"/>
      <dgm:spPr/>
      <dgm:t>
        <a:bodyPr/>
        <a:lstStyle/>
        <a:p>
          <a:endParaRPr lang="en-US"/>
        </a:p>
      </dgm:t>
    </dgm:pt>
  </dgm:ptLst>
  <dgm:cxnLst>
    <dgm:cxn modelId="{DB9CD9BD-098A-4C7E-93D4-45F0E7DA3939}" type="presOf" srcId="{8A69A317-5912-42AA-9D65-0CB680B6BA21}" destId="{2EFE7307-BFC7-4D53-98C7-C95EB7622E87}" srcOrd="0" destOrd="0" presId="urn:microsoft.com/office/officeart/2005/8/layout/gear1"/>
    <dgm:cxn modelId="{82E305BC-C432-4BD8-B8DC-0B2FBEB1BBC4}" type="presOf" srcId="{19483E18-9FEA-47D1-9239-F8C9FCB507BE}" destId="{63249D2C-A5BE-4117-BA7F-5E42BB2B6D93}" srcOrd="0" destOrd="0" presId="urn:microsoft.com/office/officeart/2005/8/layout/gear1"/>
    <dgm:cxn modelId="{0BF5AFC4-52F0-4BF1-9AB2-B122EB465826}" type="presOf" srcId="{DDC21ADF-C343-4736-83B1-5A2853D06400}" destId="{0240F94B-934B-4C05-838F-4E1281067C2F}" srcOrd="0" destOrd="0" presId="urn:microsoft.com/office/officeart/2005/8/layout/gear1"/>
    <dgm:cxn modelId="{0B8293AB-3D25-4E2E-91F5-934877641B19}" srcId="{C53091C1-7B2D-40C1-BE39-D24FFA4BA61D}" destId="{3EF91C7E-0F41-4E17-8D42-DC2D88CCE209}" srcOrd="0" destOrd="0" parTransId="{F7048B05-9BB7-4216-A117-696AF1F2E850}" sibTransId="{DDC21ADF-C343-4736-83B1-5A2853D06400}"/>
    <dgm:cxn modelId="{8FEC7AED-0D47-48C7-8447-F415DE418DAF}" type="presOf" srcId="{3EF91C7E-0F41-4E17-8D42-DC2D88CCE209}" destId="{F4FBDE13-01DD-427A-A9AA-9F7DDD25D695}" srcOrd="0" destOrd="0" presId="urn:microsoft.com/office/officeart/2005/8/layout/gear1"/>
    <dgm:cxn modelId="{07404DDD-855E-47DD-B07A-00EA8036CCFE}" srcId="{C53091C1-7B2D-40C1-BE39-D24FFA4BA61D}" destId="{82CB1086-E3C9-48DC-A2C9-C553EF767749}" srcOrd="2" destOrd="0" parTransId="{7944AA15-AF10-4F9D-A85A-7812854A8087}" sibTransId="{19483E18-9FEA-47D1-9239-F8C9FCB507BE}"/>
    <dgm:cxn modelId="{0E1F3615-9BF7-4EB5-A48B-752D101DCC4B}" srcId="{C53091C1-7B2D-40C1-BE39-D24FFA4BA61D}" destId="{8A69A317-5912-42AA-9D65-0CB680B6BA21}" srcOrd="1" destOrd="0" parTransId="{BC3A5DCE-C132-4C9B-93B8-12D147736BA8}" sibTransId="{4B3A959E-1E1D-494F-9F7E-A722E3AB10B0}"/>
    <dgm:cxn modelId="{737C3979-3686-4F5F-8DA8-962AEA1846F2}" type="presOf" srcId="{4B3A959E-1E1D-494F-9F7E-A722E3AB10B0}" destId="{1E984BAB-A770-4154-8D22-78391554914D}" srcOrd="0" destOrd="0" presId="urn:microsoft.com/office/officeart/2005/8/layout/gear1"/>
    <dgm:cxn modelId="{28C356F5-FF9A-410F-8F67-4A5BF696B3A4}" type="presOf" srcId="{C53091C1-7B2D-40C1-BE39-D24FFA4BA61D}" destId="{CB21CC60-E90F-4042-9C09-0AA0FBD66A0F}" srcOrd="0" destOrd="0" presId="urn:microsoft.com/office/officeart/2005/8/layout/gear1"/>
    <dgm:cxn modelId="{D3391189-97D0-4FED-8907-BC99E1FE1254}" type="presOf" srcId="{82CB1086-E3C9-48DC-A2C9-C553EF767749}" destId="{9C3F1BFC-A79C-4FD5-B55F-6A8B31CFAA98}" srcOrd="1" destOrd="0" presId="urn:microsoft.com/office/officeart/2005/8/layout/gear1"/>
    <dgm:cxn modelId="{56EDBDE2-8523-4B7B-82AC-75A166CC40BE}" type="presOf" srcId="{82CB1086-E3C9-48DC-A2C9-C553EF767749}" destId="{C763769D-76D9-4D41-9F9E-9370A45FB06E}" srcOrd="0" destOrd="0" presId="urn:microsoft.com/office/officeart/2005/8/layout/gear1"/>
    <dgm:cxn modelId="{402DE781-CE2A-4D7F-B4D6-FB3C72B5B91A}" type="presOf" srcId="{3EF91C7E-0F41-4E17-8D42-DC2D88CCE209}" destId="{B7791AC3-33BF-41FD-9F89-807CDCBE5C4A}" srcOrd="1" destOrd="0" presId="urn:microsoft.com/office/officeart/2005/8/layout/gear1"/>
    <dgm:cxn modelId="{A6C486C4-B170-447D-8D82-36A1F7BD6402}" type="presOf" srcId="{82CB1086-E3C9-48DC-A2C9-C553EF767749}" destId="{05241EC2-4ED2-4A8D-A256-F3A4B4E011C2}" srcOrd="3" destOrd="0" presId="urn:microsoft.com/office/officeart/2005/8/layout/gear1"/>
    <dgm:cxn modelId="{56D072CC-CDFD-4A44-A350-A103F7D6691B}" type="presOf" srcId="{3EF91C7E-0F41-4E17-8D42-DC2D88CCE209}" destId="{3A9A30D6-4AD0-42DA-A026-5F7864E0935B}" srcOrd="2" destOrd="0" presId="urn:microsoft.com/office/officeart/2005/8/layout/gear1"/>
    <dgm:cxn modelId="{13BFF8B6-903D-446C-BFB4-C2DB6386AD2D}" type="presOf" srcId="{8A69A317-5912-42AA-9D65-0CB680B6BA21}" destId="{12DA705E-B0EA-4F7F-B945-216CAF3A252F}" srcOrd="1" destOrd="0" presId="urn:microsoft.com/office/officeart/2005/8/layout/gear1"/>
    <dgm:cxn modelId="{3D57CF4F-9D0B-4ED9-82B3-811233EE80B8}" type="presOf" srcId="{82CB1086-E3C9-48DC-A2C9-C553EF767749}" destId="{C42EC56D-B2BF-40CD-BF26-6DAD93A7A686}" srcOrd="2" destOrd="0" presId="urn:microsoft.com/office/officeart/2005/8/layout/gear1"/>
    <dgm:cxn modelId="{27131A73-AF6F-4EDB-A532-A607F2A12931}" type="presOf" srcId="{8A69A317-5912-42AA-9D65-0CB680B6BA21}" destId="{65344EED-5A4B-4D97-8C4A-9250944F32FF}" srcOrd="2" destOrd="0" presId="urn:microsoft.com/office/officeart/2005/8/layout/gear1"/>
    <dgm:cxn modelId="{D38215B1-F02C-4054-B89B-5B36580DD584}" type="presParOf" srcId="{CB21CC60-E90F-4042-9C09-0AA0FBD66A0F}" destId="{F4FBDE13-01DD-427A-A9AA-9F7DDD25D695}" srcOrd="0" destOrd="0" presId="urn:microsoft.com/office/officeart/2005/8/layout/gear1"/>
    <dgm:cxn modelId="{689CBA9F-4244-4F04-8A78-326A9BE8795B}" type="presParOf" srcId="{CB21CC60-E90F-4042-9C09-0AA0FBD66A0F}" destId="{B7791AC3-33BF-41FD-9F89-807CDCBE5C4A}" srcOrd="1" destOrd="0" presId="urn:microsoft.com/office/officeart/2005/8/layout/gear1"/>
    <dgm:cxn modelId="{012E4B43-DF89-43B6-A68A-E4A9C0930DE4}" type="presParOf" srcId="{CB21CC60-E90F-4042-9C09-0AA0FBD66A0F}" destId="{3A9A30D6-4AD0-42DA-A026-5F7864E0935B}" srcOrd="2" destOrd="0" presId="urn:microsoft.com/office/officeart/2005/8/layout/gear1"/>
    <dgm:cxn modelId="{F9C12017-9F94-4EBD-9927-6C4E71496D51}" type="presParOf" srcId="{CB21CC60-E90F-4042-9C09-0AA0FBD66A0F}" destId="{2EFE7307-BFC7-4D53-98C7-C95EB7622E87}" srcOrd="3" destOrd="0" presId="urn:microsoft.com/office/officeart/2005/8/layout/gear1"/>
    <dgm:cxn modelId="{78680363-F4A1-491E-B1FD-B22285621A22}" type="presParOf" srcId="{CB21CC60-E90F-4042-9C09-0AA0FBD66A0F}" destId="{12DA705E-B0EA-4F7F-B945-216CAF3A252F}" srcOrd="4" destOrd="0" presId="urn:microsoft.com/office/officeart/2005/8/layout/gear1"/>
    <dgm:cxn modelId="{D6779D73-9E58-4904-9CE5-9491C3C5C075}" type="presParOf" srcId="{CB21CC60-E90F-4042-9C09-0AA0FBD66A0F}" destId="{65344EED-5A4B-4D97-8C4A-9250944F32FF}" srcOrd="5" destOrd="0" presId="urn:microsoft.com/office/officeart/2005/8/layout/gear1"/>
    <dgm:cxn modelId="{A2F8C70E-F587-4F2D-96AF-BE63A208E098}" type="presParOf" srcId="{CB21CC60-E90F-4042-9C09-0AA0FBD66A0F}" destId="{C763769D-76D9-4D41-9F9E-9370A45FB06E}" srcOrd="6" destOrd="0" presId="urn:microsoft.com/office/officeart/2005/8/layout/gear1"/>
    <dgm:cxn modelId="{4F13A8AE-EB2B-4A0D-8689-0BA6CE61698A}" type="presParOf" srcId="{CB21CC60-E90F-4042-9C09-0AA0FBD66A0F}" destId="{9C3F1BFC-A79C-4FD5-B55F-6A8B31CFAA98}" srcOrd="7" destOrd="0" presId="urn:microsoft.com/office/officeart/2005/8/layout/gear1"/>
    <dgm:cxn modelId="{A0B2D224-6D03-4D41-8CBC-2F192135E9AA}" type="presParOf" srcId="{CB21CC60-E90F-4042-9C09-0AA0FBD66A0F}" destId="{C42EC56D-B2BF-40CD-BF26-6DAD93A7A686}" srcOrd="8" destOrd="0" presId="urn:microsoft.com/office/officeart/2005/8/layout/gear1"/>
    <dgm:cxn modelId="{A1E26A5B-35BD-4DB4-839F-6EB4B9F164FA}" type="presParOf" srcId="{CB21CC60-E90F-4042-9C09-0AA0FBD66A0F}" destId="{05241EC2-4ED2-4A8D-A256-F3A4B4E011C2}" srcOrd="9" destOrd="0" presId="urn:microsoft.com/office/officeart/2005/8/layout/gear1"/>
    <dgm:cxn modelId="{2F93B31B-C6A3-431B-B970-3388F28D7273}" type="presParOf" srcId="{CB21CC60-E90F-4042-9C09-0AA0FBD66A0F}" destId="{0240F94B-934B-4C05-838F-4E1281067C2F}" srcOrd="10" destOrd="0" presId="urn:microsoft.com/office/officeart/2005/8/layout/gear1"/>
    <dgm:cxn modelId="{BBAA59ED-2C79-4CF7-A52A-456ACFD46AA6}" type="presParOf" srcId="{CB21CC60-E90F-4042-9C09-0AA0FBD66A0F}" destId="{1E984BAB-A770-4154-8D22-78391554914D}" srcOrd="11" destOrd="0" presId="urn:microsoft.com/office/officeart/2005/8/layout/gear1"/>
    <dgm:cxn modelId="{666F30C0-1223-4EE7-AA48-975CFB2936F0}" type="presParOf" srcId="{CB21CC60-E90F-4042-9C09-0AA0FBD66A0F}" destId="{63249D2C-A5BE-4117-BA7F-5E42BB2B6D93}"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B5228D1-DE7D-4B98-8020-FAF2347FB2AD}"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73E0AE3D-E276-4898-BEFD-A559C8C74EB0}">
      <dgm:prSet phldrT="[Text]" custT="1"/>
      <dgm:spPr/>
      <dgm:t>
        <a:bodyPr/>
        <a:lstStyle/>
        <a:p>
          <a:r>
            <a:rPr lang="en-US" sz="2400" b="1" dirty="0" smtClean="0"/>
            <a:t>Pollution Hazards</a:t>
          </a:r>
          <a:endParaRPr lang="en-US" sz="2400" b="1" dirty="0"/>
        </a:p>
      </dgm:t>
    </dgm:pt>
    <dgm:pt modelId="{8EC20FCF-B4AF-464C-B622-6016AEC2E890}" type="parTrans" cxnId="{D66FC4DF-9EDB-4562-A2BB-366463473ED6}">
      <dgm:prSet/>
      <dgm:spPr/>
      <dgm:t>
        <a:bodyPr/>
        <a:lstStyle/>
        <a:p>
          <a:endParaRPr lang="en-US"/>
        </a:p>
      </dgm:t>
    </dgm:pt>
    <dgm:pt modelId="{76EE7EA5-67F1-4898-BAB1-132106AFAFF7}" type="sibTrans" cxnId="{D66FC4DF-9EDB-4562-A2BB-366463473ED6}">
      <dgm:prSet/>
      <dgm:spPr/>
      <dgm:t>
        <a:bodyPr/>
        <a:lstStyle/>
        <a:p>
          <a:endParaRPr lang="en-US" b="0"/>
        </a:p>
      </dgm:t>
    </dgm:pt>
    <dgm:pt modelId="{B9A07FF1-B3C7-4731-81BC-25C0274944FC}">
      <dgm:prSet phldrT="[Text]" custT="1"/>
      <dgm:spPr/>
      <dgm:t>
        <a:bodyPr/>
        <a:lstStyle/>
        <a:p>
          <a:r>
            <a:rPr lang="en-US" sz="2400" b="1" dirty="0" smtClean="0"/>
            <a:t>Historical Data</a:t>
          </a:r>
          <a:endParaRPr lang="en-US" sz="2400" b="1" dirty="0"/>
        </a:p>
      </dgm:t>
    </dgm:pt>
    <dgm:pt modelId="{31CC1BD4-F179-4ED1-876D-7B0EF3F6BBB0}" type="parTrans" cxnId="{113064E6-BF42-4C74-AF52-49861830A8ED}">
      <dgm:prSet/>
      <dgm:spPr/>
      <dgm:t>
        <a:bodyPr/>
        <a:lstStyle/>
        <a:p>
          <a:endParaRPr lang="en-US"/>
        </a:p>
      </dgm:t>
    </dgm:pt>
    <dgm:pt modelId="{DDB8D7DE-AAA3-4C80-BFF6-33A7C614AE64}" type="sibTrans" cxnId="{113064E6-BF42-4C74-AF52-49861830A8ED}">
      <dgm:prSet/>
      <dgm:spPr/>
      <dgm:t>
        <a:bodyPr/>
        <a:lstStyle/>
        <a:p>
          <a:endParaRPr lang="en-US" b="0"/>
        </a:p>
      </dgm:t>
    </dgm:pt>
    <dgm:pt modelId="{B53174A2-D56E-42BF-AC0D-7A16C9A9C999}">
      <dgm:prSet phldrT="[Text]" custT="1"/>
      <dgm:spPr/>
      <dgm:t>
        <a:bodyPr/>
        <a:lstStyle/>
        <a:p>
          <a:r>
            <a:rPr lang="en-US" sz="2400" b="1" dirty="0" smtClean="0"/>
            <a:t>Candidate Beach </a:t>
          </a:r>
          <a:endParaRPr lang="en-US" sz="2400" b="1" dirty="0"/>
        </a:p>
      </dgm:t>
    </dgm:pt>
    <dgm:pt modelId="{B90705B7-13E3-4F1F-A965-0DE7CCB92FD8}" type="parTrans" cxnId="{58622745-CE58-4A95-8CE0-515099B747F4}">
      <dgm:prSet/>
      <dgm:spPr/>
      <dgm:t>
        <a:bodyPr/>
        <a:lstStyle/>
        <a:p>
          <a:endParaRPr lang="en-US"/>
        </a:p>
      </dgm:t>
    </dgm:pt>
    <dgm:pt modelId="{6A51D0C1-F530-4D00-BB6B-FC6F8D14E1BB}" type="sibTrans" cxnId="{58622745-CE58-4A95-8CE0-515099B747F4}">
      <dgm:prSet/>
      <dgm:spPr/>
      <dgm:t>
        <a:bodyPr/>
        <a:lstStyle/>
        <a:p>
          <a:endParaRPr lang="en-US"/>
        </a:p>
      </dgm:t>
    </dgm:pt>
    <dgm:pt modelId="{58A65773-5502-46BC-9AB4-C6751F40F511}">
      <dgm:prSet custT="1"/>
      <dgm:spPr/>
      <dgm:t>
        <a:bodyPr/>
        <a:lstStyle/>
        <a:p>
          <a:r>
            <a:rPr lang="en-US" sz="2400" b="1" dirty="0" smtClean="0"/>
            <a:t>Beach Use</a:t>
          </a:r>
          <a:endParaRPr lang="en-US" sz="2400" b="1" dirty="0"/>
        </a:p>
      </dgm:t>
    </dgm:pt>
    <dgm:pt modelId="{A837A82A-0D11-4EDD-9492-5AD575E7A944}" type="parTrans" cxnId="{C61C78B7-0BF8-4673-9B6B-8D2DC5282649}">
      <dgm:prSet/>
      <dgm:spPr/>
      <dgm:t>
        <a:bodyPr/>
        <a:lstStyle/>
        <a:p>
          <a:endParaRPr lang="en-US"/>
        </a:p>
      </dgm:t>
    </dgm:pt>
    <dgm:pt modelId="{A5874F00-3D46-4875-B2D0-E93B2D2B9405}" type="sibTrans" cxnId="{C61C78B7-0BF8-4673-9B6B-8D2DC5282649}">
      <dgm:prSet/>
      <dgm:spPr/>
      <dgm:t>
        <a:bodyPr/>
        <a:lstStyle/>
        <a:p>
          <a:endParaRPr lang="en-US" b="0"/>
        </a:p>
      </dgm:t>
    </dgm:pt>
    <dgm:pt modelId="{10F1E0EE-35BA-4E1C-8164-D2F00039F5F1}">
      <dgm:prSet custT="1"/>
      <dgm:spPr/>
      <dgm:t>
        <a:bodyPr/>
        <a:lstStyle/>
        <a:p>
          <a:r>
            <a:rPr lang="en-US" sz="2400" b="1" dirty="0" smtClean="0"/>
            <a:t>Public Input</a:t>
          </a:r>
          <a:endParaRPr lang="en-US" sz="2400" b="1" dirty="0"/>
        </a:p>
      </dgm:t>
    </dgm:pt>
    <dgm:pt modelId="{D5E3014D-F1D1-47DC-9A24-CA84ADF832A4}" type="parTrans" cxnId="{8BCD4D9C-DA39-4971-994C-F6BF8DAF5BDE}">
      <dgm:prSet/>
      <dgm:spPr/>
      <dgm:t>
        <a:bodyPr/>
        <a:lstStyle/>
        <a:p>
          <a:endParaRPr lang="en-US"/>
        </a:p>
      </dgm:t>
    </dgm:pt>
    <dgm:pt modelId="{AA748C66-DDEF-46C8-9597-E82D674DDF3E}" type="sibTrans" cxnId="{8BCD4D9C-DA39-4971-994C-F6BF8DAF5BDE}">
      <dgm:prSet/>
      <dgm:spPr/>
      <dgm:t>
        <a:bodyPr/>
        <a:lstStyle/>
        <a:p>
          <a:endParaRPr lang="en-US" b="0"/>
        </a:p>
      </dgm:t>
    </dgm:pt>
    <dgm:pt modelId="{60D90206-E80E-4C17-B25F-6E66126A9690}" type="pres">
      <dgm:prSet presAssocID="{1B5228D1-DE7D-4B98-8020-FAF2347FB2AD}" presName="linearFlow" presStyleCnt="0">
        <dgm:presLayoutVars>
          <dgm:dir/>
          <dgm:resizeHandles val="exact"/>
        </dgm:presLayoutVars>
      </dgm:prSet>
      <dgm:spPr/>
    </dgm:pt>
    <dgm:pt modelId="{23CC68F6-971C-4F5C-AE8F-EA6451BD05D9}" type="pres">
      <dgm:prSet presAssocID="{73E0AE3D-E276-4898-BEFD-A559C8C74EB0}" presName="node" presStyleLbl="node1" presStyleIdx="0" presStyleCnt="5" custScaleX="117795" custScaleY="110114">
        <dgm:presLayoutVars>
          <dgm:bulletEnabled val="1"/>
        </dgm:presLayoutVars>
      </dgm:prSet>
      <dgm:spPr>
        <a:prstGeom prst="rect">
          <a:avLst/>
        </a:prstGeom>
      </dgm:spPr>
      <dgm:t>
        <a:bodyPr/>
        <a:lstStyle/>
        <a:p>
          <a:endParaRPr lang="en-US"/>
        </a:p>
      </dgm:t>
    </dgm:pt>
    <dgm:pt modelId="{32D42D1E-18E2-40C1-B846-38D86DCAE519}" type="pres">
      <dgm:prSet presAssocID="{76EE7EA5-67F1-4898-BAB1-132106AFAFF7}" presName="spacerL" presStyleCnt="0"/>
      <dgm:spPr/>
    </dgm:pt>
    <dgm:pt modelId="{7EA4A2E5-2F08-48A3-9BCC-5A231974E06D}" type="pres">
      <dgm:prSet presAssocID="{76EE7EA5-67F1-4898-BAB1-132106AFAFF7}" presName="sibTrans" presStyleLbl="sibTrans2D1" presStyleIdx="0" presStyleCnt="4"/>
      <dgm:spPr/>
      <dgm:t>
        <a:bodyPr/>
        <a:lstStyle/>
        <a:p>
          <a:endParaRPr lang="en-US"/>
        </a:p>
      </dgm:t>
    </dgm:pt>
    <dgm:pt modelId="{59F06AFF-4B35-4684-AC07-87C6C85484D2}" type="pres">
      <dgm:prSet presAssocID="{76EE7EA5-67F1-4898-BAB1-132106AFAFF7}" presName="spacerR" presStyleCnt="0"/>
      <dgm:spPr/>
    </dgm:pt>
    <dgm:pt modelId="{9332E16D-C16F-46FD-AF98-E73EFEC0FD20}" type="pres">
      <dgm:prSet presAssocID="{B9A07FF1-B3C7-4731-81BC-25C0274944FC}" presName="node" presStyleLbl="node1" presStyleIdx="1" presStyleCnt="5" custScaleX="120744" custScaleY="110297">
        <dgm:presLayoutVars>
          <dgm:bulletEnabled val="1"/>
        </dgm:presLayoutVars>
      </dgm:prSet>
      <dgm:spPr>
        <a:prstGeom prst="rect">
          <a:avLst/>
        </a:prstGeom>
      </dgm:spPr>
      <dgm:t>
        <a:bodyPr/>
        <a:lstStyle/>
        <a:p>
          <a:endParaRPr lang="en-US"/>
        </a:p>
      </dgm:t>
    </dgm:pt>
    <dgm:pt modelId="{81378CA7-E4B1-46E1-BCF5-92F0962E7D97}" type="pres">
      <dgm:prSet presAssocID="{DDB8D7DE-AAA3-4C80-BFF6-33A7C614AE64}" presName="spacerL" presStyleCnt="0"/>
      <dgm:spPr/>
    </dgm:pt>
    <dgm:pt modelId="{06512AAE-FD7B-4B63-83B3-6608CBC54820}" type="pres">
      <dgm:prSet presAssocID="{DDB8D7DE-AAA3-4C80-BFF6-33A7C614AE64}" presName="sibTrans" presStyleLbl="sibTrans2D1" presStyleIdx="1" presStyleCnt="4"/>
      <dgm:spPr/>
      <dgm:t>
        <a:bodyPr/>
        <a:lstStyle/>
        <a:p>
          <a:endParaRPr lang="en-US"/>
        </a:p>
      </dgm:t>
    </dgm:pt>
    <dgm:pt modelId="{544EF86F-9D1A-454B-996F-19E541001C8C}" type="pres">
      <dgm:prSet presAssocID="{DDB8D7DE-AAA3-4C80-BFF6-33A7C614AE64}" presName="spacerR" presStyleCnt="0"/>
      <dgm:spPr/>
    </dgm:pt>
    <dgm:pt modelId="{7929DFB6-61D0-4156-A097-FDD0B8CB53EC}" type="pres">
      <dgm:prSet presAssocID="{58A65773-5502-46BC-9AB4-C6751F40F511}" presName="node" presStyleLbl="node1" presStyleIdx="2" presStyleCnt="5" custScaleX="124295" custScaleY="113111">
        <dgm:presLayoutVars>
          <dgm:bulletEnabled val="1"/>
        </dgm:presLayoutVars>
      </dgm:prSet>
      <dgm:spPr>
        <a:prstGeom prst="rect">
          <a:avLst/>
        </a:prstGeom>
      </dgm:spPr>
      <dgm:t>
        <a:bodyPr/>
        <a:lstStyle/>
        <a:p>
          <a:endParaRPr lang="en-US"/>
        </a:p>
      </dgm:t>
    </dgm:pt>
    <dgm:pt modelId="{D8CBC114-0E3D-40F8-8B7A-9B154E9CBB35}" type="pres">
      <dgm:prSet presAssocID="{A5874F00-3D46-4875-B2D0-E93B2D2B9405}" presName="spacerL" presStyleCnt="0"/>
      <dgm:spPr/>
    </dgm:pt>
    <dgm:pt modelId="{5741A29B-72BD-47AB-A3F8-4CA6C74CC23D}" type="pres">
      <dgm:prSet presAssocID="{A5874F00-3D46-4875-B2D0-E93B2D2B9405}" presName="sibTrans" presStyleLbl="sibTrans2D1" presStyleIdx="2" presStyleCnt="4"/>
      <dgm:spPr/>
      <dgm:t>
        <a:bodyPr/>
        <a:lstStyle/>
        <a:p>
          <a:endParaRPr lang="en-US"/>
        </a:p>
      </dgm:t>
    </dgm:pt>
    <dgm:pt modelId="{6C8AF10B-F837-49A8-9258-FA33063E8E41}" type="pres">
      <dgm:prSet presAssocID="{A5874F00-3D46-4875-B2D0-E93B2D2B9405}" presName="spacerR" presStyleCnt="0"/>
      <dgm:spPr/>
    </dgm:pt>
    <dgm:pt modelId="{B4BB083D-41E7-455D-9E0C-43C382AD9743}" type="pres">
      <dgm:prSet presAssocID="{10F1E0EE-35BA-4E1C-8164-D2F00039F5F1}" presName="node" presStyleLbl="node1" presStyleIdx="3" presStyleCnt="5" custScaleX="128339" custScaleY="116437">
        <dgm:presLayoutVars>
          <dgm:bulletEnabled val="1"/>
        </dgm:presLayoutVars>
      </dgm:prSet>
      <dgm:spPr>
        <a:prstGeom prst="rect">
          <a:avLst/>
        </a:prstGeom>
      </dgm:spPr>
      <dgm:t>
        <a:bodyPr/>
        <a:lstStyle/>
        <a:p>
          <a:endParaRPr lang="en-US"/>
        </a:p>
      </dgm:t>
    </dgm:pt>
    <dgm:pt modelId="{1F5B145F-FA1D-4258-AA7E-54547D02330F}" type="pres">
      <dgm:prSet presAssocID="{AA748C66-DDEF-46C8-9597-E82D674DDF3E}" presName="spacerL" presStyleCnt="0"/>
      <dgm:spPr/>
    </dgm:pt>
    <dgm:pt modelId="{1C348907-E172-4709-B3E2-8D9562BA7AAA}" type="pres">
      <dgm:prSet presAssocID="{AA748C66-DDEF-46C8-9597-E82D674DDF3E}" presName="sibTrans" presStyleLbl="sibTrans2D1" presStyleIdx="3" presStyleCnt="4"/>
      <dgm:spPr/>
      <dgm:t>
        <a:bodyPr/>
        <a:lstStyle/>
        <a:p>
          <a:endParaRPr lang="en-US"/>
        </a:p>
      </dgm:t>
    </dgm:pt>
    <dgm:pt modelId="{11F5CC79-3949-44E7-A2CD-2D0A72B2D48B}" type="pres">
      <dgm:prSet presAssocID="{AA748C66-DDEF-46C8-9597-E82D674DDF3E}" presName="spacerR" presStyleCnt="0"/>
      <dgm:spPr/>
    </dgm:pt>
    <dgm:pt modelId="{A7306949-308E-48CF-BE6B-5A4F861904F8}" type="pres">
      <dgm:prSet presAssocID="{B53174A2-D56E-42BF-AC0D-7A16C9A9C999}" presName="node" presStyleLbl="node1" presStyleIdx="4" presStyleCnt="5" custScaleX="133103" custScaleY="120226">
        <dgm:presLayoutVars>
          <dgm:bulletEnabled val="1"/>
        </dgm:presLayoutVars>
      </dgm:prSet>
      <dgm:spPr>
        <a:prstGeom prst="rect">
          <a:avLst/>
        </a:prstGeom>
      </dgm:spPr>
      <dgm:t>
        <a:bodyPr/>
        <a:lstStyle/>
        <a:p>
          <a:endParaRPr lang="en-US"/>
        </a:p>
      </dgm:t>
    </dgm:pt>
  </dgm:ptLst>
  <dgm:cxnLst>
    <dgm:cxn modelId="{113064E6-BF42-4C74-AF52-49861830A8ED}" srcId="{1B5228D1-DE7D-4B98-8020-FAF2347FB2AD}" destId="{B9A07FF1-B3C7-4731-81BC-25C0274944FC}" srcOrd="1" destOrd="0" parTransId="{31CC1BD4-F179-4ED1-876D-7B0EF3F6BBB0}" sibTransId="{DDB8D7DE-AAA3-4C80-BFF6-33A7C614AE64}"/>
    <dgm:cxn modelId="{7B6862FA-885B-462E-B5D0-FE72693E7C51}" type="presOf" srcId="{A5874F00-3D46-4875-B2D0-E93B2D2B9405}" destId="{5741A29B-72BD-47AB-A3F8-4CA6C74CC23D}" srcOrd="0" destOrd="0" presId="urn:microsoft.com/office/officeart/2005/8/layout/equation1"/>
    <dgm:cxn modelId="{14D0FF63-008F-4CC8-B7F5-076D5B1C9DAD}" type="presOf" srcId="{DDB8D7DE-AAA3-4C80-BFF6-33A7C614AE64}" destId="{06512AAE-FD7B-4B63-83B3-6608CBC54820}" srcOrd="0" destOrd="0" presId="urn:microsoft.com/office/officeart/2005/8/layout/equation1"/>
    <dgm:cxn modelId="{D3F59744-8EE8-43B5-A5B4-72847186B172}" type="presOf" srcId="{B9A07FF1-B3C7-4731-81BC-25C0274944FC}" destId="{9332E16D-C16F-46FD-AF98-E73EFEC0FD20}" srcOrd="0" destOrd="0" presId="urn:microsoft.com/office/officeart/2005/8/layout/equation1"/>
    <dgm:cxn modelId="{8E7C9CB7-9C0D-49AE-AB0A-BDD40C11D0FC}" type="presOf" srcId="{1B5228D1-DE7D-4B98-8020-FAF2347FB2AD}" destId="{60D90206-E80E-4C17-B25F-6E66126A9690}" srcOrd="0" destOrd="0" presId="urn:microsoft.com/office/officeart/2005/8/layout/equation1"/>
    <dgm:cxn modelId="{8BCD4D9C-DA39-4971-994C-F6BF8DAF5BDE}" srcId="{1B5228D1-DE7D-4B98-8020-FAF2347FB2AD}" destId="{10F1E0EE-35BA-4E1C-8164-D2F00039F5F1}" srcOrd="3" destOrd="0" parTransId="{D5E3014D-F1D1-47DC-9A24-CA84ADF832A4}" sibTransId="{AA748C66-DDEF-46C8-9597-E82D674DDF3E}"/>
    <dgm:cxn modelId="{E5BE1CF0-06D6-4D73-A7EC-E3321439A681}" type="presOf" srcId="{76EE7EA5-67F1-4898-BAB1-132106AFAFF7}" destId="{7EA4A2E5-2F08-48A3-9BCC-5A231974E06D}" srcOrd="0" destOrd="0" presId="urn:microsoft.com/office/officeart/2005/8/layout/equation1"/>
    <dgm:cxn modelId="{93BA9593-1568-4341-B805-FF3EB5AF5A6D}" type="presOf" srcId="{AA748C66-DDEF-46C8-9597-E82D674DDF3E}" destId="{1C348907-E172-4709-B3E2-8D9562BA7AAA}" srcOrd="0" destOrd="0" presId="urn:microsoft.com/office/officeart/2005/8/layout/equation1"/>
    <dgm:cxn modelId="{C61C78B7-0BF8-4673-9B6B-8D2DC5282649}" srcId="{1B5228D1-DE7D-4B98-8020-FAF2347FB2AD}" destId="{58A65773-5502-46BC-9AB4-C6751F40F511}" srcOrd="2" destOrd="0" parTransId="{A837A82A-0D11-4EDD-9492-5AD575E7A944}" sibTransId="{A5874F00-3D46-4875-B2D0-E93B2D2B9405}"/>
    <dgm:cxn modelId="{5574D3BB-C3CA-47B2-97E3-A45625235E9D}" type="presOf" srcId="{58A65773-5502-46BC-9AB4-C6751F40F511}" destId="{7929DFB6-61D0-4156-A097-FDD0B8CB53EC}" srcOrd="0" destOrd="0" presId="urn:microsoft.com/office/officeart/2005/8/layout/equation1"/>
    <dgm:cxn modelId="{58622745-CE58-4A95-8CE0-515099B747F4}" srcId="{1B5228D1-DE7D-4B98-8020-FAF2347FB2AD}" destId="{B53174A2-D56E-42BF-AC0D-7A16C9A9C999}" srcOrd="4" destOrd="0" parTransId="{B90705B7-13E3-4F1F-A965-0DE7CCB92FD8}" sibTransId="{6A51D0C1-F530-4D00-BB6B-FC6F8D14E1BB}"/>
    <dgm:cxn modelId="{D66FC4DF-9EDB-4562-A2BB-366463473ED6}" srcId="{1B5228D1-DE7D-4B98-8020-FAF2347FB2AD}" destId="{73E0AE3D-E276-4898-BEFD-A559C8C74EB0}" srcOrd="0" destOrd="0" parTransId="{8EC20FCF-B4AF-464C-B622-6016AEC2E890}" sibTransId="{76EE7EA5-67F1-4898-BAB1-132106AFAFF7}"/>
    <dgm:cxn modelId="{0F73AA9E-C3A1-44ED-8B8D-44CCCF8BEA98}" type="presOf" srcId="{73E0AE3D-E276-4898-BEFD-A559C8C74EB0}" destId="{23CC68F6-971C-4F5C-AE8F-EA6451BD05D9}" srcOrd="0" destOrd="0" presId="urn:microsoft.com/office/officeart/2005/8/layout/equation1"/>
    <dgm:cxn modelId="{4CF624C7-B1B5-465F-BBAE-270037DF6A83}" type="presOf" srcId="{B53174A2-D56E-42BF-AC0D-7A16C9A9C999}" destId="{A7306949-308E-48CF-BE6B-5A4F861904F8}" srcOrd="0" destOrd="0" presId="urn:microsoft.com/office/officeart/2005/8/layout/equation1"/>
    <dgm:cxn modelId="{80D5BF1D-0CAD-446E-B753-2B0D2D97BD42}" type="presOf" srcId="{10F1E0EE-35BA-4E1C-8164-D2F00039F5F1}" destId="{B4BB083D-41E7-455D-9E0C-43C382AD9743}" srcOrd="0" destOrd="0" presId="urn:microsoft.com/office/officeart/2005/8/layout/equation1"/>
    <dgm:cxn modelId="{9B59AE97-6163-433C-90E9-64E2DF72CF0E}" type="presParOf" srcId="{60D90206-E80E-4C17-B25F-6E66126A9690}" destId="{23CC68F6-971C-4F5C-AE8F-EA6451BD05D9}" srcOrd="0" destOrd="0" presId="urn:microsoft.com/office/officeart/2005/8/layout/equation1"/>
    <dgm:cxn modelId="{35A9E444-2A49-4B13-9774-2B5F2B9A33FC}" type="presParOf" srcId="{60D90206-E80E-4C17-B25F-6E66126A9690}" destId="{32D42D1E-18E2-40C1-B846-38D86DCAE519}" srcOrd="1" destOrd="0" presId="urn:microsoft.com/office/officeart/2005/8/layout/equation1"/>
    <dgm:cxn modelId="{81132B55-1190-4828-935E-3F526A06B813}" type="presParOf" srcId="{60D90206-E80E-4C17-B25F-6E66126A9690}" destId="{7EA4A2E5-2F08-48A3-9BCC-5A231974E06D}" srcOrd="2" destOrd="0" presId="urn:microsoft.com/office/officeart/2005/8/layout/equation1"/>
    <dgm:cxn modelId="{6699143D-1193-4C06-A78E-E7983B2C4EA6}" type="presParOf" srcId="{60D90206-E80E-4C17-B25F-6E66126A9690}" destId="{59F06AFF-4B35-4684-AC07-87C6C85484D2}" srcOrd="3" destOrd="0" presId="urn:microsoft.com/office/officeart/2005/8/layout/equation1"/>
    <dgm:cxn modelId="{862862D9-AADB-4408-819B-9072EAF01DD2}" type="presParOf" srcId="{60D90206-E80E-4C17-B25F-6E66126A9690}" destId="{9332E16D-C16F-46FD-AF98-E73EFEC0FD20}" srcOrd="4" destOrd="0" presId="urn:microsoft.com/office/officeart/2005/8/layout/equation1"/>
    <dgm:cxn modelId="{E36C68AA-517D-4DA9-85EC-13D9C177AD5C}" type="presParOf" srcId="{60D90206-E80E-4C17-B25F-6E66126A9690}" destId="{81378CA7-E4B1-46E1-BCF5-92F0962E7D97}" srcOrd="5" destOrd="0" presId="urn:microsoft.com/office/officeart/2005/8/layout/equation1"/>
    <dgm:cxn modelId="{FE006574-DD91-4C7D-AD0B-38ECD2766D8C}" type="presParOf" srcId="{60D90206-E80E-4C17-B25F-6E66126A9690}" destId="{06512AAE-FD7B-4B63-83B3-6608CBC54820}" srcOrd="6" destOrd="0" presId="urn:microsoft.com/office/officeart/2005/8/layout/equation1"/>
    <dgm:cxn modelId="{2D5188C1-2A6A-4187-A8D6-741AEA460906}" type="presParOf" srcId="{60D90206-E80E-4C17-B25F-6E66126A9690}" destId="{544EF86F-9D1A-454B-996F-19E541001C8C}" srcOrd="7" destOrd="0" presId="urn:microsoft.com/office/officeart/2005/8/layout/equation1"/>
    <dgm:cxn modelId="{57CC8B91-678C-4EDC-9BD7-5E684142C30B}" type="presParOf" srcId="{60D90206-E80E-4C17-B25F-6E66126A9690}" destId="{7929DFB6-61D0-4156-A097-FDD0B8CB53EC}" srcOrd="8" destOrd="0" presId="urn:microsoft.com/office/officeart/2005/8/layout/equation1"/>
    <dgm:cxn modelId="{9F525981-631B-4FE3-8507-C56FFC846356}" type="presParOf" srcId="{60D90206-E80E-4C17-B25F-6E66126A9690}" destId="{D8CBC114-0E3D-40F8-8B7A-9B154E9CBB35}" srcOrd="9" destOrd="0" presId="urn:microsoft.com/office/officeart/2005/8/layout/equation1"/>
    <dgm:cxn modelId="{3B30FA20-550B-4DAC-B66A-A80CFDE31B97}" type="presParOf" srcId="{60D90206-E80E-4C17-B25F-6E66126A9690}" destId="{5741A29B-72BD-47AB-A3F8-4CA6C74CC23D}" srcOrd="10" destOrd="0" presId="urn:microsoft.com/office/officeart/2005/8/layout/equation1"/>
    <dgm:cxn modelId="{243D149E-4E70-474C-8722-F2959080E65A}" type="presParOf" srcId="{60D90206-E80E-4C17-B25F-6E66126A9690}" destId="{6C8AF10B-F837-49A8-9258-FA33063E8E41}" srcOrd="11" destOrd="0" presId="urn:microsoft.com/office/officeart/2005/8/layout/equation1"/>
    <dgm:cxn modelId="{249ADE1D-8642-4498-A515-BC259DBABD57}" type="presParOf" srcId="{60D90206-E80E-4C17-B25F-6E66126A9690}" destId="{B4BB083D-41E7-455D-9E0C-43C382AD9743}" srcOrd="12" destOrd="0" presId="urn:microsoft.com/office/officeart/2005/8/layout/equation1"/>
    <dgm:cxn modelId="{669EA94A-6160-496F-92BA-90620C7131C9}" type="presParOf" srcId="{60D90206-E80E-4C17-B25F-6E66126A9690}" destId="{1F5B145F-FA1D-4258-AA7E-54547D02330F}" srcOrd="13" destOrd="0" presId="urn:microsoft.com/office/officeart/2005/8/layout/equation1"/>
    <dgm:cxn modelId="{09E23750-A696-4B28-9288-41ECB3EAB868}" type="presParOf" srcId="{60D90206-E80E-4C17-B25F-6E66126A9690}" destId="{1C348907-E172-4709-B3E2-8D9562BA7AAA}" srcOrd="14" destOrd="0" presId="urn:microsoft.com/office/officeart/2005/8/layout/equation1"/>
    <dgm:cxn modelId="{1CEF3779-3D45-49E6-8E53-5B34A0208950}" type="presParOf" srcId="{60D90206-E80E-4C17-B25F-6E66126A9690}" destId="{11F5CC79-3949-44E7-A2CD-2D0A72B2D48B}" srcOrd="15" destOrd="0" presId="urn:microsoft.com/office/officeart/2005/8/layout/equation1"/>
    <dgm:cxn modelId="{AB2B5BBD-CF6E-4AF8-8D5D-67E16C26C11A}" type="presParOf" srcId="{60D90206-E80E-4C17-B25F-6E66126A9690}" destId="{A7306949-308E-48CF-BE6B-5A4F861904F8}" srcOrd="16"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6F49302-44D4-463B-89B8-D847AE22A010}"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en-US"/>
        </a:p>
      </dgm:t>
    </dgm:pt>
    <dgm:pt modelId="{30D6D223-17A5-4598-959F-4505A80B5C59}">
      <dgm:prSet phldrT="[Text]"/>
      <dgm:spPr/>
      <dgm:t>
        <a:bodyPr/>
        <a:lstStyle/>
        <a:p>
          <a:r>
            <a:rPr lang="en-US" smtClean="0"/>
            <a:t>1</a:t>
          </a:r>
          <a:endParaRPr lang="en-US" dirty="0"/>
        </a:p>
      </dgm:t>
    </dgm:pt>
    <dgm:pt modelId="{926C66DD-9512-4AA6-B9F9-4D4A31BCEA09}" type="parTrans" cxnId="{00F42643-E28D-4619-B1AB-2A0DE1F6D315}">
      <dgm:prSet/>
      <dgm:spPr/>
      <dgm:t>
        <a:bodyPr/>
        <a:lstStyle/>
        <a:p>
          <a:endParaRPr lang="en-US"/>
        </a:p>
      </dgm:t>
    </dgm:pt>
    <dgm:pt modelId="{ADAEDDDE-8D1D-4FA0-B0E7-AD227A0C4D0B}" type="sibTrans" cxnId="{00F42643-E28D-4619-B1AB-2A0DE1F6D315}">
      <dgm:prSet/>
      <dgm:spPr/>
      <dgm:t>
        <a:bodyPr/>
        <a:lstStyle/>
        <a:p>
          <a:endParaRPr lang="en-US"/>
        </a:p>
      </dgm:t>
    </dgm:pt>
    <dgm:pt modelId="{EAAE8D44-EDD0-49E2-ADE9-01AC435C6DE5}">
      <dgm:prSet phldrT="[Text]" custT="1"/>
      <dgm:spPr/>
      <dgm:t>
        <a:bodyPr/>
        <a:lstStyle/>
        <a:p>
          <a:r>
            <a:rPr lang="en-US" sz="2400" b="1" dirty="0" smtClean="0"/>
            <a:t>NORTH COAST</a:t>
          </a:r>
          <a:endParaRPr lang="en-US" sz="2400" b="1" dirty="0"/>
        </a:p>
      </dgm:t>
    </dgm:pt>
    <dgm:pt modelId="{C9A1A81F-81DE-4EE4-A282-A83AFE00DECA}" type="parTrans" cxnId="{09A48C57-EAB6-41DE-A940-5D9FD5E20339}">
      <dgm:prSet/>
      <dgm:spPr/>
      <dgm:t>
        <a:bodyPr/>
        <a:lstStyle/>
        <a:p>
          <a:endParaRPr lang="en-US"/>
        </a:p>
      </dgm:t>
    </dgm:pt>
    <dgm:pt modelId="{6A1AA1D7-3ACB-4A64-BB6F-ED79113DAEB0}" type="sibTrans" cxnId="{09A48C57-EAB6-41DE-A940-5D9FD5E20339}">
      <dgm:prSet/>
      <dgm:spPr/>
      <dgm:t>
        <a:bodyPr/>
        <a:lstStyle/>
        <a:p>
          <a:endParaRPr lang="en-US"/>
        </a:p>
      </dgm:t>
    </dgm:pt>
    <dgm:pt modelId="{A0A2F45C-1E59-4AB5-B8DD-161717D4865D}">
      <dgm:prSet phldrT="[Text]"/>
      <dgm:spPr/>
      <dgm:t>
        <a:bodyPr/>
        <a:lstStyle/>
        <a:p>
          <a:r>
            <a:rPr lang="en-US" dirty="0" smtClean="0"/>
            <a:t>2</a:t>
          </a:r>
          <a:endParaRPr lang="en-US" dirty="0"/>
        </a:p>
      </dgm:t>
    </dgm:pt>
    <dgm:pt modelId="{23F88C21-CABF-40C7-866C-57C2DC4764FC}" type="parTrans" cxnId="{48D9B209-5F94-436D-93BF-0E21131715B8}">
      <dgm:prSet/>
      <dgm:spPr/>
      <dgm:t>
        <a:bodyPr/>
        <a:lstStyle/>
        <a:p>
          <a:endParaRPr lang="en-US"/>
        </a:p>
      </dgm:t>
    </dgm:pt>
    <dgm:pt modelId="{E7C84ADE-E3D3-4B4D-98C3-6238A3ECEE5E}" type="sibTrans" cxnId="{48D9B209-5F94-436D-93BF-0E21131715B8}">
      <dgm:prSet/>
      <dgm:spPr/>
      <dgm:t>
        <a:bodyPr/>
        <a:lstStyle/>
        <a:p>
          <a:endParaRPr lang="en-US"/>
        </a:p>
      </dgm:t>
    </dgm:pt>
    <dgm:pt modelId="{65991C8D-DADD-4805-8B25-ABEEADCF3B55}">
      <dgm:prSet phldrT="[Text]" custT="1"/>
      <dgm:spPr/>
      <dgm:t>
        <a:bodyPr/>
        <a:lstStyle/>
        <a:p>
          <a:r>
            <a:rPr lang="en-US" sz="2400" b="1" baseline="0" dirty="0" smtClean="0"/>
            <a:t>MID COAST</a:t>
          </a:r>
          <a:endParaRPr lang="en-US" sz="2400" b="1" baseline="0" dirty="0"/>
        </a:p>
      </dgm:t>
    </dgm:pt>
    <dgm:pt modelId="{2157F773-3DC7-4095-9BF4-72F52D5F74C0}" type="parTrans" cxnId="{11156DEA-02D7-4A71-A47E-630AB7F80B04}">
      <dgm:prSet/>
      <dgm:spPr/>
      <dgm:t>
        <a:bodyPr/>
        <a:lstStyle/>
        <a:p>
          <a:endParaRPr lang="en-US"/>
        </a:p>
      </dgm:t>
    </dgm:pt>
    <dgm:pt modelId="{1FEF94CD-81E9-4837-9C33-5F2FA5F16096}" type="sibTrans" cxnId="{11156DEA-02D7-4A71-A47E-630AB7F80B04}">
      <dgm:prSet/>
      <dgm:spPr/>
      <dgm:t>
        <a:bodyPr/>
        <a:lstStyle/>
        <a:p>
          <a:endParaRPr lang="en-US"/>
        </a:p>
      </dgm:t>
    </dgm:pt>
    <dgm:pt modelId="{DC994CC2-8F9D-4C0F-8EDA-9ACCD5C27890}">
      <dgm:prSet phldrT="[Text]" custT="1"/>
      <dgm:spPr/>
      <dgm:t>
        <a:bodyPr/>
        <a:lstStyle/>
        <a:p>
          <a:r>
            <a:rPr lang="en-US" sz="2400" baseline="0" dirty="0" smtClean="0"/>
            <a:t>Rockaway, Twin Rocks, D River, Agate, Nye, Seal Rock</a:t>
          </a:r>
          <a:endParaRPr lang="en-US" sz="2400" baseline="0" dirty="0"/>
        </a:p>
      </dgm:t>
    </dgm:pt>
    <dgm:pt modelId="{92D7240B-C92A-40D7-BD6C-F850977FAD17}" type="parTrans" cxnId="{5FDB379D-70D1-47C9-86C5-A6FC9E2CE16F}">
      <dgm:prSet/>
      <dgm:spPr/>
      <dgm:t>
        <a:bodyPr/>
        <a:lstStyle/>
        <a:p>
          <a:endParaRPr lang="en-US"/>
        </a:p>
      </dgm:t>
    </dgm:pt>
    <dgm:pt modelId="{EB18753C-9853-4A74-84F3-A1BE0E60EE9F}" type="sibTrans" cxnId="{5FDB379D-70D1-47C9-86C5-A6FC9E2CE16F}">
      <dgm:prSet/>
      <dgm:spPr/>
      <dgm:t>
        <a:bodyPr/>
        <a:lstStyle/>
        <a:p>
          <a:endParaRPr lang="en-US"/>
        </a:p>
      </dgm:t>
    </dgm:pt>
    <dgm:pt modelId="{09CCEC31-19A2-40AF-AE27-DD654CE7534B}">
      <dgm:prSet phldrT="[Text]"/>
      <dgm:spPr/>
      <dgm:t>
        <a:bodyPr/>
        <a:lstStyle/>
        <a:p>
          <a:r>
            <a:rPr lang="en-US" dirty="0" smtClean="0"/>
            <a:t>3</a:t>
          </a:r>
          <a:endParaRPr lang="en-US" dirty="0"/>
        </a:p>
      </dgm:t>
    </dgm:pt>
    <dgm:pt modelId="{E89600C9-14F1-419B-885B-EAF1D40C78D9}" type="parTrans" cxnId="{1AA414BD-C0A2-4B6E-B2B4-BCB02FBAD938}">
      <dgm:prSet/>
      <dgm:spPr/>
      <dgm:t>
        <a:bodyPr/>
        <a:lstStyle/>
        <a:p>
          <a:endParaRPr lang="en-US"/>
        </a:p>
      </dgm:t>
    </dgm:pt>
    <dgm:pt modelId="{9B80648B-6605-487C-904C-74DDD25BB0C5}" type="sibTrans" cxnId="{1AA414BD-C0A2-4B6E-B2B4-BCB02FBAD938}">
      <dgm:prSet/>
      <dgm:spPr/>
      <dgm:t>
        <a:bodyPr/>
        <a:lstStyle/>
        <a:p>
          <a:endParaRPr lang="en-US"/>
        </a:p>
      </dgm:t>
    </dgm:pt>
    <dgm:pt modelId="{44DA40F2-D93E-474F-9CCC-DC7FC07AFB32}">
      <dgm:prSet phldrT="[Text]" custT="1"/>
      <dgm:spPr/>
      <dgm:t>
        <a:bodyPr/>
        <a:lstStyle/>
        <a:p>
          <a:r>
            <a:rPr lang="en-US" sz="2400" b="1" dirty="0" smtClean="0"/>
            <a:t>MID &amp; SOUTH COAST</a:t>
          </a:r>
          <a:endParaRPr lang="en-US" sz="2400" b="1" dirty="0"/>
        </a:p>
      </dgm:t>
    </dgm:pt>
    <dgm:pt modelId="{4B4EF2BA-F6CB-42D6-9B27-DF1855EDFF36}" type="parTrans" cxnId="{8F318940-D231-4877-ADCD-F2FEB840145C}">
      <dgm:prSet/>
      <dgm:spPr/>
      <dgm:t>
        <a:bodyPr/>
        <a:lstStyle/>
        <a:p>
          <a:endParaRPr lang="en-US"/>
        </a:p>
      </dgm:t>
    </dgm:pt>
    <dgm:pt modelId="{BBBFFC5D-E847-425C-B0C0-62F936B31009}" type="sibTrans" cxnId="{8F318940-D231-4877-ADCD-F2FEB840145C}">
      <dgm:prSet/>
      <dgm:spPr/>
      <dgm:t>
        <a:bodyPr/>
        <a:lstStyle/>
        <a:p>
          <a:endParaRPr lang="en-US"/>
        </a:p>
      </dgm:t>
    </dgm:pt>
    <dgm:pt modelId="{32C5E1E6-AE52-40B7-B751-4F65C2226D9C}">
      <dgm:prSet phldrT="[Text]" custT="1"/>
      <dgm:spPr/>
      <dgm:t>
        <a:bodyPr/>
        <a:lstStyle/>
        <a:p>
          <a:r>
            <a:rPr lang="en-US" sz="2400" dirty="0" smtClean="0"/>
            <a:t>Agate, Nye, Seal Rock</a:t>
          </a:r>
          <a:endParaRPr lang="en-US" sz="2400" dirty="0"/>
        </a:p>
      </dgm:t>
    </dgm:pt>
    <dgm:pt modelId="{498FC6E6-F528-4521-AD13-96E1FD531DB3}" type="parTrans" cxnId="{A3120E1A-287D-4A98-95A5-979BB50514DD}">
      <dgm:prSet/>
      <dgm:spPr/>
      <dgm:t>
        <a:bodyPr/>
        <a:lstStyle/>
        <a:p>
          <a:endParaRPr lang="en-US"/>
        </a:p>
      </dgm:t>
    </dgm:pt>
    <dgm:pt modelId="{59BD79B6-3BE9-4B2F-AC88-1643AA73CF95}" type="sibTrans" cxnId="{A3120E1A-287D-4A98-95A5-979BB50514DD}">
      <dgm:prSet/>
      <dgm:spPr/>
      <dgm:t>
        <a:bodyPr/>
        <a:lstStyle/>
        <a:p>
          <a:endParaRPr lang="en-US"/>
        </a:p>
      </dgm:t>
    </dgm:pt>
    <dgm:pt modelId="{DF127A79-69B9-468A-B176-49D482BBF403}">
      <dgm:prSet phldrT="[Text]" custT="1"/>
      <dgm:spPr/>
      <dgm:t>
        <a:bodyPr/>
        <a:lstStyle/>
        <a:p>
          <a:r>
            <a:rPr lang="en-US" sz="2400" dirty="0" smtClean="0"/>
            <a:t>Seaside, Cannon, Tolovana, Short Sand</a:t>
          </a:r>
          <a:endParaRPr lang="en-US" sz="2400" dirty="0"/>
        </a:p>
      </dgm:t>
    </dgm:pt>
    <dgm:pt modelId="{48FAD9CD-8D74-4B42-A4B3-19C0B72C6D4B}" type="parTrans" cxnId="{71CF540E-0928-47C1-823E-846CC9397C9E}">
      <dgm:prSet/>
      <dgm:spPr/>
      <dgm:t>
        <a:bodyPr/>
        <a:lstStyle/>
        <a:p>
          <a:endParaRPr lang="en-US"/>
        </a:p>
      </dgm:t>
    </dgm:pt>
    <dgm:pt modelId="{49262501-6D40-48D8-BACB-D9898A530E63}" type="sibTrans" cxnId="{71CF540E-0928-47C1-823E-846CC9397C9E}">
      <dgm:prSet/>
      <dgm:spPr/>
      <dgm:t>
        <a:bodyPr/>
        <a:lstStyle/>
        <a:p>
          <a:endParaRPr lang="en-US"/>
        </a:p>
      </dgm:t>
    </dgm:pt>
    <dgm:pt modelId="{C97F3AA0-DA01-4995-8AD4-2223D46E6F13}">
      <dgm:prSet phldrT="[Text]" custT="1"/>
      <dgm:spPr/>
      <dgm:t>
        <a:bodyPr/>
        <a:lstStyle/>
        <a:p>
          <a:r>
            <a:rPr lang="en-US" sz="2400" dirty="0" smtClean="0"/>
            <a:t>Heceta, Bastendorff, Sunset Bay, Hubbard Creek, Harris, Mill</a:t>
          </a:r>
          <a:endParaRPr lang="en-US" sz="2400" dirty="0"/>
        </a:p>
      </dgm:t>
    </dgm:pt>
    <dgm:pt modelId="{FCE97611-55A7-43D3-8DC0-EDA597AE345C}" type="parTrans" cxnId="{BD7546CD-962C-4D24-85EA-9B2600094D09}">
      <dgm:prSet/>
      <dgm:spPr/>
      <dgm:t>
        <a:bodyPr/>
        <a:lstStyle/>
        <a:p>
          <a:endParaRPr lang="en-US"/>
        </a:p>
      </dgm:t>
    </dgm:pt>
    <dgm:pt modelId="{9E7B3410-0F1E-4A26-83B4-3BF85147183E}" type="sibTrans" cxnId="{BD7546CD-962C-4D24-85EA-9B2600094D09}">
      <dgm:prSet/>
      <dgm:spPr/>
      <dgm:t>
        <a:bodyPr/>
        <a:lstStyle/>
        <a:p>
          <a:endParaRPr lang="en-US"/>
        </a:p>
      </dgm:t>
    </dgm:pt>
    <dgm:pt modelId="{17C67278-6D0E-4FD4-8FC5-362DA401D377}" type="pres">
      <dgm:prSet presAssocID="{76F49302-44D4-463B-89B8-D847AE22A010}" presName="linearFlow" presStyleCnt="0">
        <dgm:presLayoutVars>
          <dgm:dir/>
          <dgm:animLvl val="lvl"/>
          <dgm:resizeHandles val="exact"/>
        </dgm:presLayoutVars>
      </dgm:prSet>
      <dgm:spPr/>
      <dgm:t>
        <a:bodyPr/>
        <a:lstStyle/>
        <a:p>
          <a:endParaRPr lang="en-US"/>
        </a:p>
      </dgm:t>
    </dgm:pt>
    <dgm:pt modelId="{9D2FBE96-AFE5-433B-8885-AC04233A3811}" type="pres">
      <dgm:prSet presAssocID="{30D6D223-17A5-4598-959F-4505A80B5C59}" presName="composite" presStyleCnt="0"/>
      <dgm:spPr/>
    </dgm:pt>
    <dgm:pt modelId="{32FA3B9A-272A-4FED-AB84-2184FC45992B}" type="pres">
      <dgm:prSet presAssocID="{30D6D223-17A5-4598-959F-4505A80B5C59}" presName="parentText" presStyleLbl="alignNode1" presStyleIdx="0" presStyleCnt="3">
        <dgm:presLayoutVars>
          <dgm:chMax val="1"/>
          <dgm:bulletEnabled val="1"/>
        </dgm:presLayoutVars>
      </dgm:prSet>
      <dgm:spPr/>
      <dgm:t>
        <a:bodyPr/>
        <a:lstStyle/>
        <a:p>
          <a:endParaRPr lang="en-US"/>
        </a:p>
      </dgm:t>
    </dgm:pt>
    <dgm:pt modelId="{BEF6FEBD-910D-42C8-9075-40FF4B21CE82}" type="pres">
      <dgm:prSet presAssocID="{30D6D223-17A5-4598-959F-4505A80B5C59}" presName="descendantText" presStyleLbl="alignAcc1" presStyleIdx="0" presStyleCnt="3">
        <dgm:presLayoutVars>
          <dgm:bulletEnabled val="1"/>
        </dgm:presLayoutVars>
      </dgm:prSet>
      <dgm:spPr/>
      <dgm:t>
        <a:bodyPr/>
        <a:lstStyle/>
        <a:p>
          <a:endParaRPr lang="en-US"/>
        </a:p>
      </dgm:t>
    </dgm:pt>
    <dgm:pt modelId="{536B597D-5C7C-4111-938F-A7EE2DB5EEF2}" type="pres">
      <dgm:prSet presAssocID="{ADAEDDDE-8D1D-4FA0-B0E7-AD227A0C4D0B}" presName="sp" presStyleCnt="0"/>
      <dgm:spPr/>
    </dgm:pt>
    <dgm:pt modelId="{EEDED760-1173-4F5E-8565-6203115D05CE}" type="pres">
      <dgm:prSet presAssocID="{A0A2F45C-1E59-4AB5-B8DD-161717D4865D}" presName="composite" presStyleCnt="0"/>
      <dgm:spPr/>
    </dgm:pt>
    <dgm:pt modelId="{DFB1A18B-9B64-4C32-804F-041322C8055D}" type="pres">
      <dgm:prSet presAssocID="{A0A2F45C-1E59-4AB5-B8DD-161717D4865D}" presName="parentText" presStyleLbl="alignNode1" presStyleIdx="1" presStyleCnt="3">
        <dgm:presLayoutVars>
          <dgm:chMax val="1"/>
          <dgm:bulletEnabled val="1"/>
        </dgm:presLayoutVars>
      </dgm:prSet>
      <dgm:spPr/>
      <dgm:t>
        <a:bodyPr/>
        <a:lstStyle/>
        <a:p>
          <a:endParaRPr lang="en-US"/>
        </a:p>
      </dgm:t>
    </dgm:pt>
    <dgm:pt modelId="{27E9242D-E077-47A0-B4BD-DB2601912CAB}" type="pres">
      <dgm:prSet presAssocID="{A0A2F45C-1E59-4AB5-B8DD-161717D4865D}" presName="descendantText" presStyleLbl="alignAcc1" presStyleIdx="1" presStyleCnt="3">
        <dgm:presLayoutVars>
          <dgm:bulletEnabled val="1"/>
        </dgm:presLayoutVars>
      </dgm:prSet>
      <dgm:spPr/>
      <dgm:t>
        <a:bodyPr/>
        <a:lstStyle/>
        <a:p>
          <a:endParaRPr lang="en-US"/>
        </a:p>
      </dgm:t>
    </dgm:pt>
    <dgm:pt modelId="{F9DB431B-921B-4090-BEC6-AB068D0950A5}" type="pres">
      <dgm:prSet presAssocID="{E7C84ADE-E3D3-4B4D-98C3-6238A3ECEE5E}" presName="sp" presStyleCnt="0"/>
      <dgm:spPr/>
    </dgm:pt>
    <dgm:pt modelId="{FAD32C6E-AE9C-4E5B-BD11-70A79EE7B951}" type="pres">
      <dgm:prSet presAssocID="{09CCEC31-19A2-40AF-AE27-DD654CE7534B}" presName="composite" presStyleCnt="0"/>
      <dgm:spPr/>
    </dgm:pt>
    <dgm:pt modelId="{F0F990DA-974E-4B10-9D99-D4390B01D566}" type="pres">
      <dgm:prSet presAssocID="{09CCEC31-19A2-40AF-AE27-DD654CE7534B}" presName="parentText" presStyleLbl="alignNode1" presStyleIdx="2" presStyleCnt="3">
        <dgm:presLayoutVars>
          <dgm:chMax val="1"/>
          <dgm:bulletEnabled val="1"/>
        </dgm:presLayoutVars>
      </dgm:prSet>
      <dgm:spPr/>
      <dgm:t>
        <a:bodyPr/>
        <a:lstStyle/>
        <a:p>
          <a:endParaRPr lang="en-US"/>
        </a:p>
      </dgm:t>
    </dgm:pt>
    <dgm:pt modelId="{82769B74-CD18-41B1-944C-23C338C0D145}" type="pres">
      <dgm:prSet presAssocID="{09CCEC31-19A2-40AF-AE27-DD654CE7534B}" presName="descendantText" presStyleLbl="alignAcc1" presStyleIdx="2" presStyleCnt="3" custScaleY="123769">
        <dgm:presLayoutVars>
          <dgm:bulletEnabled val="1"/>
        </dgm:presLayoutVars>
      </dgm:prSet>
      <dgm:spPr/>
      <dgm:t>
        <a:bodyPr/>
        <a:lstStyle/>
        <a:p>
          <a:endParaRPr lang="en-US"/>
        </a:p>
      </dgm:t>
    </dgm:pt>
  </dgm:ptLst>
  <dgm:cxnLst>
    <dgm:cxn modelId="{36C4B2B7-8325-4BB1-8F2A-EE6070E69CB8}" type="presOf" srcId="{09CCEC31-19A2-40AF-AE27-DD654CE7534B}" destId="{F0F990DA-974E-4B10-9D99-D4390B01D566}" srcOrd="0" destOrd="0" presId="urn:microsoft.com/office/officeart/2005/8/layout/chevron2"/>
    <dgm:cxn modelId="{71CF540E-0928-47C1-823E-846CC9397C9E}" srcId="{30D6D223-17A5-4598-959F-4505A80B5C59}" destId="{DF127A79-69B9-468A-B176-49D482BBF403}" srcOrd="1" destOrd="0" parTransId="{48FAD9CD-8D74-4B42-A4B3-19C0B72C6D4B}" sibTransId="{49262501-6D40-48D8-BACB-D9898A530E63}"/>
    <dgm:cxn modelId="{F9FE5015-81A7-46BD-8BAA-1AB0790CDA88}" type="presOf" srcId="{76F49302-44D4-463B-89B8-D847AE22A010}" destId="{17C67278-6D0E-4FD4-8FC5-362DA401D377}" srcOrd="0" destOrd="0" presId="urn:microsoft.com/office/officeart/2005/8/layout/chevron2"/>
    <dgm:cxn modelId="{C416DCC7-A766-49EC-900A-9D086A3C07E0}" type="presOf" srcId="{EAAE8D44-EDD0-49E2-ADE9-01AC435C6DE5}" destId="{BEF6FEBD-910D-42C8-9075-40FF4B21CE82}" srcOrd="0" destOrd="0" presId="urn:microsoft.com/office/officeart/2005/8/layout/chevron2"/>
    <dgm:cxn modelId="{BD7546CD-962C-4D24-85EA-9B2600094D09}" srcId="{09CCEC31-19A2-40AF-AE27-DD654CE7534B}" destId="{C97F3AA0-DA01-4995-8AD4-2223D46E6F13}" srcOrd="2" destOrd="0" parTransId="{FCE97611-55A7-43D3-8DC0-EDA597AE345C}" sibTransId="{9E7B3410-0F1E-4A26-83B4-3BF85147183E}"/>
    <dgm:cxn modelId="{11156DEA-02D7-4A71-A47E-630AB7F80B04}" srcId="{A0A2F45C-1E59-4AB5-B8DD-161717D4865D}" destId="{65991C8D-DADD-4805-8B25-ABEEADCF3B55}" srcOrd="0" destOrd="0" parTransId="{2157F773-3DC7-4095-9BF4-72F52D5F74C0}" sibTransId="{1FEF94CD-81E9-4837-9C33-5F2FA5F16096}"/>
    <dgm:cxn modelId="{1AA414BD-C0A2-4B6E-B2B4-BCB02FBAD938}" srcId="{76F49302-44D4-463B-89B8-D847AE22A010}" destId="{09CCEC31-19A2-40AF-AE27-DD654CE7534B}" srcOrd="2" destOrd="0" parTransId="{E89600C9-14F1-419B-885B-EAF1D40C78D9}" sibTransId="{9B80648B-6605-487C-904C-74DDD25BB0C5}"/>
    <dgm:cxn modelId="{86C428F2-FDE1-498D-A4E9-F655359118E4}" type="presOf" srcId="{44DA40F2-D93E-474F-9CCC-DC7FC07AFB32}" destId="{82769B74-CD18-41B1-944C-23C338C0D145}" srcOrd="0" destOrd="0" presId="urn:microsoft.com/office/officeart/2005/8/layout/chevron2"/>
    <dgm:cxn modelId="{CB402B67-940C-4872-96CF-10BEBE550D73}" type="presOf" srcId="{C97F3AA0-DA01-4995-8AD4-2223D46E6F13}" destId="{82769B74-CD18-41B1-944C-23C338C0D145}" srcOrd="0" destOrd="2" presId="urn:microsoft.com/office/officeart/2005/8/layout/chevron2"/>
    <dgm:cxn modelId="{48D9B209-5F94-436D-93BF-0E21131715B8}" srcId="{76F49302-44D4-463B-89B8-D847AE22A010}" destId="{A0A2F45C-1E59-4AB5-B8DD-161717D4865D}" srcOrd="1" destOrd="0" parTransId="{23F88C21-CABF-40C7-866C-57C2DC4764FC}" sibTransId="{E7C84ADE-E3D3-4B4D-98C3-6238A3ECEE5E}"/>
    <dgm:cxn modelId="{20814074-97CB-47DC-83EE-40E2C6425650}" type="presOf" srcId="{DF127A79-69B9-468A-B176-49D482BBF403}" destId="{BEF6FEBD-910D-42C8-9075-40FF4B21CE82}" srcOrd="0" destOrd="1" presId="urn:microsoft.com/office/officeart/2005/8/layout/chevron2"/>
    <dgm:cxn modelId="{5AB4C1A1-57C7-4EF4-A7FF-11DBB549B224}" type="presOf" srcId="{32C5E1E6-AE52-40B7-B751-4F65C2226D9C}" destId="{82769B74-CD18-41B1-944C-23C338C0D145}" srcOrd="0" destOrd="1" presId="urn:microsoft.com/office/officeart/2005/8/layout/chevron2"/>
    <dgm:cxn modelId="{C2F21BF4-6475-45AA-BDCC-EAD10785B230}" type="presOf" srcId="{A0A2F45C-1E59-4AB5-B8DD-161717D4865D}" destId="{DFB1A18B-9B64-4C32-804F-041322C8055D}" srcOrd="0" destOrd="0" presId="urn:microsoft.com/office/officeart/2005/8/layout/chevron2"/>
    <dgm:cxn modelId="{A3120E1A-287D-4A98-95A5-979BB50514DD}" srcId="{09CCEC31-19A2-40AF-AE27-DD654CE7534B}" destId="{32C5E1E6-AE52-40B7-B751-4F65C2226D9C}" srcOrd="1" destOrd="0" parTransId="{498FC6E6-F528-4521-AD13-96E1FD531DB3}" sibTransId="{59BD79B6-3BE9-4B2F-AC88-1643AA73CF95}"/>
    <dgm:cxn modelId="{5FDB379D-70D1-47C9-86C5-A6FC9E2CE16F}" srcId="{A0A2F45C-1E59-4AB5-B8DD-161717D4865D}" destId="{DC994CC2-8F9D-4C0F-8EDA-9ACCD5C27890}" srcOrd="1" destOrd="0" parTransId="{92D7240B-C92A-40D7-BD6C-F850977FAD17}" sibTransId="{EB18753C-9853-4A74-84F3-A1BE0E60EE9F}"/>
    <dgm:cxn modelId="{00F42643-E28D-4619-B1AB-2A0DE1F6D315}" srcId="{76F49302-44D4-463B-89B8-D847AE22A010}" destId="{30D6D223-17A5-4598-959F-4505A80B5C59}" srcOrd="0" destOrd="0" parTransId="{926C66DD-9512-4AA6-B9F9-4D4A31BCEA09}" sibTransId="{ADAEDDDE-8D1D-4FA0-B0E7-AD227A0C4D0B}"/>
    <dgm:cxn modelId="{09A48C57-EAB6-41DE-A940-5D9FD5E20339}" srcId="{30D6D223-17A5-4598-959F-4505A80B5C59}" destId="{EAAE8D44-EDD0-49E2-ADE9-01AC435C6DE5}" srcOrd="0" destOrd="0" parTransId="{C9A1A81F-81DE-4EE4-A282-A83AFE00DECA}" sibTransId="{6A1AA1D7-3ACB-4A64-BB6F-ED79113DAEB0}"/>
    <dgm:cxn modelId="{CFCFAEDF-0D8E-4687-B737-B384B2722FA1}" type="presOf" srcId="{65991C8D-DADD-4805-8B25-ABEEADCF3B55}" destId="{27E9242D-E077-47A0-B4BD-DB2601912CAB}" srcOrd="0" destOrd="0" presId="urn:microsoft.com/office/officeart/2005/8/layout/chevron2"/>
    <dgm:cxn modelId="{63F45927-7BBC-4EE8-B120-6A51739CAA2C}" type="presOf" srcId="{DC994CC2-8F9D-4C0F-8EDA-9ACCD5C27890}" destId="{27E9242D-E077-47A0-B4BD-DB2601912CAB}" srcOrd="0" destOrd="1" presId="urn:microsoft.com/office/officeart/2005/8/layout/chevron2"/>
    <dgm:cxn modelId="{8F318940-D231-4877-ADCD-F2FEB840145C}" srcId="{09CCEC31-19A2-40AF-AE27-DD654CE7534B}" destId="{44DA40F2-D93E-474F-9CCC-DC7FC07AFB32}" srcOrd="0" destOrd="0" parTransId="{4B4EF2BA-F6CB-42D6-9B27-DF1855EDFF36}" sibTransId="{BBBFFC5D-E847-425C-B0C0-62F936B31009}"/>
    <dgm:cxn modelId="{AC8B576E-50E1-4B69-878C-81F8ADDB811F}" type="presOf" srcId="{30D6D223-17A5-4598-959F-4505A80B5C59}" destId="{32FA3B9A-272A-4FED-AB84-2184FC45992B}" srcOrd="0" destOrd="0" presId="urn:microsoft.com/office/officeart/2005/8/layout/chevron2"/>
    <dgm:cxn modelId="{D47C45B5-778B-489F-B3C7-1BD8B5239945}" type="presParOf" srcId="{17C67278-6D0E-4FD4-8FC5-362DA401D377}" destId="{9D2FBE96-AFE5-433B-8885-AC04233A3811}" srcOrd="0" destOrd="0" presId="urn:microsoft.com/office/officeart/2005/8/layout/chevron2"/>
    <dgm:cxn modelId="{9900224D-47E4-4C09-8C00-0AA4417641CF}" type="presParOf" srcId="{9D2FBE96-AFE5-433B-8885-AC04233A3811}" destId="{32FA3B9A-272A-4FED-AB84-2184FC45992B}" srcOrd="0" destOrd="0" presId="urn:microsoft.com/office/officeart/2005/8/layout/chevron2"/>
    <dgm:cxn modelId="{43789BD4-8B88-4253-AA22-9B8EE05528FC}" type="presParOf" srcId="{9D2FBE96-AFE5-433B-8885-AC04233A3811}" destId="{BEF6FEBD-910D-42C8-9075-40FF4B21CE82}" srcOrd="1" destOrd="0" presId="urn:microsoft.com/office/officeart/2005/8/layout/chevron2"/>
    <dgm:cxn modelId="{176C1E03-D2B4-432C-A10D-18DB6332648B}" type="presParOf" srcId="{17C67278-6D0E-4FD4-8FC5-362DA401D377}" destId="{536B597D-5C7C-4111-938F-A7EE2DB5EEF2}" srcOrd="1" destOrd="0" presId="urn:microsoft.com/office/officeart/2005/8/layout/chevron2"/>
    <dgm:cxn modelId="{0048CFAF-5C4A-4D99-AAFF-783C67868EDA}" type="presParOf" srcId="{17C67278-6D0E-4FD4-8FC5-362DA401D377}" destId="{EEDED760-1173-4F5E-8565-6203115D05CE}" srcOrd="2" destOrd="0" presId="urn:microsoft.com/office/officeart/2005/8/layout/chevron2"/>
    <dgm:cxn modelId="{46BA9784-9E9C-4256-84B5-C0320498651C}" type="presParOf" srcId="{EEDED760-1173-4F5E-8565-6203115D05CE}" destId="{DFB1A18B-9B64-4C32-804F-041322C8055D}" srcOrd="0" destOrd="0" presId="urn:microsoft.com/office/officeart/2005/8/layout/chevron2"/>
    <dgm:cxn modelId="{2E105705-1CFC-42D3-8778-DFD13F69F349}" type="presParOf" srcId="{EEDED760-1173-4F5E-8565-6203115D05CE}" destId="{27E9242D-E077-47A0-B4BD-DB2601912CAB}" srcOrd="1" destOrd="0" presId="urn:microsoft.com/office/officeart/2005/8/layout/chevron2"/>
    <dgm:cxn modelId="{A1D897B6-7DAB-4411-BF66-A5D65D4C6510}" type="presParOf" srcId="{17C67278-6D0E-4FD4-8FC5-362DA401D377}" destId="{F9DB431B-921B-4090-BEC6-AB068D0950A5}" srcOrd="3" destOrd="0" presId="urn:microsoft.com/office/officeart/2005/8/layout/chevron2"/>
    <dgm:cxn modelId="{87F786BA-A459-4450-8EFC-C593B7D9064D}" type="presParOf" srcId="{17C67278-6D0E-4FD4-8FC5-362DA401D377}" destId="{FAD32C6E-AE9C-4E5B-BD11-70A79EE7B951}" srcOrd="4" destOrd="0" presId="urn:microsoft.com/office/officeart/2005/8/layout/chevron2"/>
    <dgm:cxn modelId="{65A503AF-84E6-4869-A118-46FC430456DF}" type="presParOf" srcId="{FAD32C6E-AE9C-4E5B-BD11-70A79EE7B951}" destId="{F0F990DA-974E-4B10-9D99-D4390B01D566}" srcOrd="0" destOrd="0" presId="urn:microsoft.com/office/officeart/2005/8/layout/chevron2"/>
    <dgm:cxn modelId="{149D7EEF-0435-4F12-B715-9313D4A3AE45}" type="presParOf" srcId="{FAD32C6E-AE9C-4E5B-BD11-70A79EE7B951}" destId="{82769B74-CD18-41B1-944C-23C338C0D14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F45E1B-D8B2-41C6-BD1A-25CC9EF9E5BF}" type="doc">
      <dgm:prSet loTypeId="urn:microsoft.com/office/officeart/2005/8/layout/equation2" loCatId="relationship" qsTypeId="urn:microsoft.com/office/officeart/2005/8/quickstyle/simple1" qsCatId="simple" csTypeId="urn:microsoft.com/office/officeart/2005/8/colors/accent0_3" csCatId="mainScheme" phldr="1"/>
      <dgm:spPr/>
    </dgm:pt>
    <dgm:pt modelId="{3DC439C4-2984-4B2C-86DD-9DD7435010C0}">
      <dgm:prSet phldrT="[Text]" custT="1"/>
      <dgm:spPr/>
      <dgm:t>
        <a:bodyPr/>
        <a:lstStyle/>
        <a:p>
          <a:r>
            <a:rPr lang="en-US" sz="3000" b="1" dirty="0" smtClean="0"/>
            <a:t>Infection</a:t>
          </a:r>
          <a:endParaRPr lang="en-US" sz="3000" b="1" dirty="0"/>
        </a:p>
      </dgm:t>
    </dgm:pt>
    <dgm:pt modelId="{91077F54-6F72-4070-98CD-98EADBFAE617}" type="parTrans" cxnId="{39DF06D4-14F5-46E4-AF9D-9E7F47B85EC4}">
      <dgm:prSet/>
      <dgm:spPr/>
      <dgm:t>
        <a:bodyPr/>
        <a:lstStyle/>
        <a:p>
          <a:endParaRPr lang="en-US"/>
        </a:p>
      </dgm:t>
    </dgm:pt>
    <dgm:pt modelId="{C8C7D833-B68F-46F9-8025-CA101E4EEE1E}" type="sibTrans" cxnId="{39DF06D4-14F5-46E4-AF9D-9E7F47B85EC4}">
      <dgm:prSet/>
      <dgm:spPr/>
      <dgm:t>
        <a:bodyPr/>
        <a:lstStyle/>
        <a:p>
          <a:endParaRPr lang="en-US"/>
        </a:p>
      </dgm:t>
    </dgm:pt>
    <dgm:pt modelId="{89DF0163-7AF8-4A53-BFB7-0F14378BD013}">
      <dgm:prSet phldrT="[Text]"/>
      <dgm:spPr/>
      <dgm:t>
        <a:bodyPr/>
        <a:lstStyle/>
        <a:p>
          <a:r>
            <a:rPr lang="en-US" b="1" dirty="0" smtClean="0"/>
            <a:t>Exposure (bacteria)</a:t>
          </a:r>
          <a:endParaRPr lang="en-US" b="1" dirty="0"/>
        </a:p>
      </dgm:t>
    </dgm:pt>
    <dgm:pt modelId="{605B2401-149F-49AC-8703-25C5D65CCB44}" type="parTrans" cxnId="{C01C8620-A591-40D2-894D-31F77640CAB8}">
      <dgm:prSet/>
      <dgm:spPr/>
      <dgm:t>
        <a:bodyPr/>
        <a:lstStyle/>
        <a:p>
          <a:endParaRPr lang="en-US"/>
        </a:p>
      </dgm:t>
    </dgm:pt>
    <dgm:pt modelId="{157EF32F-AE56-4F32-9131-209E2635DE00}" type="sibTrans" cxnId="{C01C8620-A591-40D2-894D-31F77640CAB8}">
      <dgm:prSet/>
      <dgm:spPr/>
      <dgm:t>
        <a:bodyPr/>
        <a:lstStyle/>
        <a:p>
          <a:endParaRPr lang="en-US"/>
        </a:p>
      </dgm:t>
    </dgm:pt>
    <dgm:pt modelId="{CCA90E23-347D-4FA7-AA90-751142B480C0}">
      <dgm:prSet phldrT="[Text]"/>
      <dgm:spPr/>
      <dgm:t>
        <a:bodyPr/>
        <a:lstStyle/>
        <a:p>
          <a:r>
            <a:rPr lang="en-US" dirty="0" smtClean="0"/>
            <a:t>Illness</a:t>
          </a:r>
          <a:endParaRPr lang="en-US" dirty="0"/>
        </a:p>
      </dgm:t>
    </dgm:pt>
    <dgm:pt modelId="{D69CBF2B-5E4A-403F-B9FC-747810D39D47}" type="parTrans" cxnId="{FE3FA97F-743A-466A-A50E-7BC9C4E1EE82}">
      <dgm:prSet/>
      <dgm:spPr/>
      <dgm:t>
        <a:bodyPr/>
        <a:lstStyle/>
        <a:p>
          <a:endParaRPr lang="en-US"/>
        </a:p>
      </dgm:t>
    </dgm:pt>
    <dgm:pt modelId="{F6C093F2-4B02-4A9B-98B6-654A7D9106E8}" type="sibTrans" cxnId="{FE3FA97F-743A-466A-A50E-7BC9C4E1EE82}">
      <dgm:prSet/>
      <dgm:spPr/>
      <dgm:t>
        <a:bodyPr/>
        <a:lstStyle/>
        <a:p>
          <a:endParaRPr lang="en-US"/>
        </a:p>
      </dgm:t>
    </dgm:pt>
    <dgm:pt modelId="{95617830-E5E2-44F2-AC22-AC480DC34EEF}" type="pres">
      <dgm:prSet presAssocID="{E8F45E1B-D8B2-41C6-BD1A-25CC9EF9E5BF}" presName="Name0" presStyleCnt="0">
        <dgm:presLayoutVars>
          <dgm:dir/>
          <dgm:resizeHandles val="exact"/>
        </dgm:presLayoutVars>
      </dgm:prSet>
      <dgm:spPr/>
    </dgm:pt>
    <dgm:pt modelId="{8F57BBCC-4FD8-4099-B047-6FD4113A493F}" type="pres">
      <dgm:prSet presAssocID="{E8F45E1B-D8B2-41C6-BD1A-25CC9EF9E5BF}" presName="vNodes" presStyleCnt="0"/>
      <dgm:spPr/>
    </dgm:pt>
    <dgm:pt modelId="{CC563D18-6683-4E4D-82D5-47669B4ED94F}" type="pres">
      <dgm:prSet presAssocID="{89DF0163-7AF8-4A53-BFB7-0F14378BD013}" presName="node" presStyleLbl="node1" presStyleIdx="0" presStyleCnt="3">
        <dgm:presLayoutVars>
          <dgm:bulletEnabled val="1"/>
        </dgm:presLayoutVars>
      </dgm:prSet>
      <dgm:spPr/>
      <dgm:t>
        <a:bodyPr/>
        <a:lstStyle/>
        <a:p>
          <a:endParaRPr lang="en-US"/>
        </a:p>
      </dgm:t>
    </dgm:pt>
    <dgm:pt modelId="{DEAFC8AF-CBB3-4CC8-B246-1DA12BAC3257}" type="pres">
      <dgm:prSet presAssocID="{157EF32F-AE56-4F32-9131-209E2635DE00}" presName="spacerT" presStyleCnt="0"/>
      <dgm:spPr/>
    </dgm:pt>
    <dgm:pt modelId="{AC28DEB5-FDA1-4CC4-8303-9379AC525698}" type="pres">
      <dgm:prSet presAssocID="{157EF32F-AE56-4F32-9131-209E2635DE00}" presName="sibTrans" presStyleLbl="sibTrans2D1" presStyleIdx="0" presStyleCnt="2"/>
      <dgm:spPr/>
      <dgm:t>
        <a:bodyPr/>
        <a:lstStyle/>
        <a:p>
          <a:endParaRPr lang="en-US"/>
        </a:p>
      </dgm:t>
    </dgm:pt>
    <dgm:pt modelId="{4A862E45-ACE5-4794-B8F4-D0CA6768A3AE}" type="pres">
      <dgm:prSet presAssocID="{157EF32F-AE56-4F32-9131-209E2635DE00}" presName="spacerB" presStyleCnt="0"/>
      <dgm:spPr/>
    </dgm:pt>
    <dgm:pt modelId="{BAE257D7-0B40-4189-B2A0-313279331559}" type="pres">
      <dgm:prSet presAssocID="{3DC439C4-2984-4B2C-86DD-9DD7435010C0}" presName="node" presStyleLbl="node1" presStyleIdx="1" presStyleCnt="3">
        <dgm:presLayoutVars>
          <dgm:bulletEnabled val="1"/>
        </dgm:presLayoutVars>
      </dgm:prSet>
      <dgm:spPr/>
      <dgm:t>
        <a:bodyPr/>
        <a:lstStyle/>
        <a:p>
          <a:endParaRPr lang="en-US"/>
        </a:p>
      </dgm:t>
    </dgm:pt>
    <dgm:pt modelId="{07F55155-117D-4D90-B06A-FB3982317DCA}" type="pres">
      <dgm:prSet presAssocID="{E8F45E1B-D8B2-41C6-BD1A-25CC9EF9E5BF}" presName="sibTransLast" presStyleLbl="sibTrans2D1" presStyleIdx="1" presStyleCnt="2"/>
      <dgm:spPr/>
      <dgm:t>
        <a:bodyPr/>
        <a:lstStyle/>
        <a:p>
          <a:endParaRPr lang="en-US"/>
        </a:p>
      </dgm:t>
    </dgm:pt>
    <dgm:pt modelId="{18D01BC9-D5E9-4437-8835-1F17F6BA398B}" type="pres">
      <dgm:prSet presAssocID="{E8F45E1B-D8B2-41C6-BD1A-25CC9EF9E5BF}" presName="connectorText" presStyleLbl="sibTrans2D1" presStyleIdx="1" presStyleCnt="2"/>
      <dgm:spPr/>
      <dgm:t>
        <a:bodyPr/>
        <a:lstStyle/>
        <a:p>
          <a:endParaRPr lang="en-US"/>
        </a:p>
      </dgm:t>
    </dgm:pt>
    <dgm:pt modelId="{A82ECFCE-7FAF-4EA7-9FCC-3AC724911806}" type="pres">
      <dgm:prSet presAssocID="{E8F45E1B-D8B2-41C6-BD1A-25CC9EF9E5BF}" presName="lastNode" presStyleLbl="node1" presStyleIdx="2" presStyleCnt="3">
        <dgm:presLayoutVars>
          <dgm:bulletEnabled val="1"/>
        </dgm:presLayoutVars>
      </dgm:prSet>
      <dgm:spPr/>
      <dgm:t>
        <a:bodyPr/>
        <a:lstStyle/>
        <a:p>
          <a:endParaRPr lang="en-US"/>
        </a:p>
      </dgm:t>
    </dgm:pt>
  </dgm:ptLst>
  <dgm:cxnLst>
    <dgm:cxn modelId="{EB0B9A3B-3AA6-4AD3-926B-16A1C6C9A191}" type="presOf" srcId="{157EF32F-AE56-4F32-9131-209E2635DE00}" destId="{AC28DEB5-FDA1-4CC4-8303-9379AC525698}" srcOrd="0" destOrd="0" presId="urn:microsoft.com/office/officeart/2005/8/layout/equation2"/>
    <dgm:cxn modelId="{CDFCD24D-4EDD-44A8-AB95-F2DD32CA7821}" type="presOf" srcId="{89DF0163-7AF8-4A53-BFB7-0F14378BD013}" destId="{CC563D18-6683-4E4D-82D5-47669B4ED94F}" srcOrd="0" destOrd="0" presId="urn:microsoft.com/office/officeart/2005/8/layout/equation2"/>
    <dgm:cxn modelId="{B661D8B3-77A2-4E67-B84B-C4984643FABA}" type="presOf" srcId="{C8C7D833-B68F-46F9-8025-CA101E4EEE1E}" destId="{07F55155-117D-4D90-B06A-FB3982317DCA}" srcOrd="0" destOrd="0" presId="urn:microsoft.com/office/officeart/2005/8/layout/equation2"/>
    <dgm:cxn modelId="{F00EF3A8-CA6E-4E3B-8C59-B0692817E7D0}" type="presOf" srcId="{CCA90E23-347D-4FA7-AA90-751142B480C0}" destId="{A82ECFCE-7FAF-4EA7-9FCC-3AC724911806}" srcOrd="0" destOrd="0" presId="urn:microsoft.com/office/officeart/2005/8/layout/equation2"/>
    <dgm:cxn modelId="{FB041FF2-D723-43E6-8988-C0EED2C417C2}" type="presOf" srcId="{3DC439C4-2984-4B2C-86DD-9DD7435010C0}" destId="{BAE257D7-0B40-4189-B2A0-313279331559}" srcOrd="0" destOrd="0" presId="urn:microsoft.com/office/officeart/2005/8/layout/equation2"/>
    <dgm:cxn modelId="{C01C8620-A591-40D2-894D-31F77640CAB8}" srcId="{E8F45E1B-D8B2-41C6-BD1A-25CC9EF9E5BF}" destId="{89DF0163-7AF8-4A53-BFB7-0F14378BD013}" srcOrd="0" destOrd="0" parTransId="{605B2401-149F-49AC-8703-25C5D65CCB44}" sibTransId="{157EF32F-AE56-4F32-9131-209E2635DE00}"/>
    <dgm:cxn modelId="{72ECF6E6-312A-45D6-9DED-AB3BBB32ADE4}" type="presOf" srcId="{C8C7D833-B68F-46F9-8025-CA101E4EEE1E}" destId="{18D01BC9-D5E9-4437-8835-1F17F6BA398B}" srcOrd="1" destOrd="0" presId="urn:microsoft.com/office/officeart/2005/8/layout/equation2"/>
    <dgm:cxn modelId="{BCA1268A-0BE7-4CF9-8781-6E12C92A3022}" type="presOf" srcId="{E8F45E1B-D8B2-41C6-BD1A-25CC9EF9E5BF}" destId="{95617830-E5E2-44F2-AC22-AC480DC34EEF}" srcOrd="0" destOrd="0" presId="urn:microsoft.com/office/officeart/2005/8/layout/equation2"/>
    <dgm:cxn modelId="{FE3FA97F-743A-466A-A50E-7BC9C4E1EE82}" srcId="{E8F45E1B-D8B2-41C6-BD1A-25CC9EF9E5BF}" destId="{CCA90E23-347D-4FA7-AA90-751142B480C0}" srcOrd="2" destOrd="0" parTransId="{D69CBF2B-5E4A-403F-B9FC-747810D39D47}" sibTransId="{F6C093F2-4B02-4A9B-98B6-654A7D9106E8}"/>
    <dgm:cxn modelId="{39DF06D4-14F5-46E4-AF9D-9E7F47B85EC4}" srcId="{E8F45E1B-D8B2-41C6-BD1A-25CC9EF9E5BF}" destId="{3DC439C4-2984-4B2C-86DD-9DD7435010C0}" srcOrd="1" destOrd="0" parTransId="{91077F54-6F72-4070-98CD-98EADBFAE617}" sibTransId="{C8C7D833-B68F-46F9-8025-CA101E4EEE1E}"/>
    <dgm:cxn modelId="{C4605C1B-2DF4-4D89-B791-F2F898EC0580}" type="presParOf" srcId="{95617830-E5E2-44F2-AC22-AC480DC34EEF}" destId="{8F57BBCC-4FD8-4099-B047-6FD4113A493F}" srcOrd="0" destOrd="0" presId="urn:microsoft.com/office/officeart/2005/8/layout/equation2"/>
    <dgm:cxn modelId="{016A35A7-E132-4BE2-A47E-189F48BED944}" type="presParOf" srcId="{8F57BBCC-4FD8-4099-B047-6FD4113A493F}" destId="{CC563D18-6683-4E4D-82D5-47669B4ED94F}" srcOrd="0" destOrd="0" presId="urn:microsoft.com/office/officeart/2005/8/layout/equation2"/>
    <dgm:cxn modelId="{5CF47E3E-7CAD-42C2-9A8F-601CC85AD7C6}" type="presParOf" srcId="{8F57BBCC-4FD8-4099-B047-6FD4113A493F}" destId="{DEAFC8AF-CBB3-4CC8-B246-1DA12BAC3257}" srcOrd="1" destOrd="0" presId="urn:microsoft.com/office/officeart/2005/8/layout/equation2"/>
    <dgm:cxn modelId="{0B1D4F4A-7F15-4447-885D-13F4CB34AFAD}" type="presParOf" srcId="{8F57BBCC-4FD8-4099-B047-6FD4113A493F}" destId="{AC28DEB5-FDA1-4CC4-8303-9379AC525698}" srcOrd="2" destOrd="0" presId="urn:microsoft.com/office/officeart/2005/8/layout/equation2"/>
    <dgm:cxn modelId="{33C41A87-C2AB-40AB-B200-03DC79C484E4}" type="presParOf" srcId="{8F57BBCC-4FD8-4099-B047-6FD4113A493F}" destId="{4A862E45-ACE5-4794-B8F4-D0CA6768A3AE}" srcOrd="3" destOrd="0" presId="urn:microsoft.com/office/officeart/2005/8/layout/equation2"/>
    <dgm:cxn modelId="{059EAC6B-B605-4F4A-9465-01026C2F889E}" type="presParOf" srcId="{8F57BBCC-4FD8-4099-B047-6FD4113A493F}" destId="{BAE257D7-0B40-4189-B2A0-313279331559}" srcOrd="4" destOrd="0" presId="urn:microsoft.com/office/officeart/2005/8/layout/equation2"/>
    <dgm:cxn modelId="{E9C9C8F3-8B84-4455-B2AE-4A8ADE2B6E7C}" type="presParOf" srcId="{95617830-E5E2-44F2-AC22-AC480DC34EEF}" destId="{07F55155-117D-4D90-B06A-FB3982317DCA}" srcOrd="1" destOrd="0" presId="urn:microsoft.com/office/officeart/2005/8/layout/equation2"/>
    <dgm:cxn modelId="{447658FC-FFB5-49DD-9990-31C45F5535A8}" type="presParOf" srcId="{07F55155-117D-4D90-B06A-FB3982317DCA}" destId="{18D01BC9-D5E9-4437-8835-1F17F6BA398B}" srcOrd="0" destOrd="0" presId="urn:microsoft.com/office/officeart/2005/8/layout/equation2"/>
    <dgm:cxn modelId="{3E61428A-BC85-4D54-9B41-7B1C5A5FF6A4}" type="presParOf" srcId="{95617830-E5E2-44F2-AC22-AC480DC34EEF}" destId="{A82ECFCE-7FAF-4EA7-9FCC-3AC724911806}"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9E1807-473C-4433-990E-A2A19AD94CCE}" type="doc">
      <dgm:prSet loTypeId="urn:microsoft.com/office/officeart/2005/8/layout/process3" loCatId="process" qsTypeId="urn:microsoft.com/office/officeart/2005/8/quickstyle/simple1" qsCatId="simple" csTypeId="urn:microsoft.com/office/officeart/2005/8/colors/accent4_2" csCatId="accent4" phldr="1"/>
      <dgm:spPr/>
      <dgm:t>
        <a:bodyPr/>
        <a:lstStyle/>
        <a:p>
          <a:endParaRPr lang="en-US"/>
        </a:p>
      </dgm:t>
    </dgm:pt>
    <dgm:pt modelId="{9CBDC69D-343A-4400-96F2-6AF7FEBFE8DD}">
      <dgm:prSet phldrT="[Text]" custT="1"/>
      <dgm:spPr/>
      <dgm:t>
        <a:bodyPr/>
        <a:lstStyle/>
        <a:p>
          <a:r>
            <a:rPr lang="en-US" sz="3200" dirty="0" smtClean="0"/>
            <a:t>Method</a:t>
          </a:r>
          <a:endParaRPr lang="en-US" sz="3200" dirty="0"/>
        </a:p>
      </dgm:t>
    </dgm:pt>
    <dgm:pt modelId="{92D180D5-21F0-4EF3-8A71-A88A824EDAD3}" type="parTrans" cxnId="{501210E4-3C9E-4D5B-8C52-9B6530071BDF}">
      <dgm:prSet/>
      <dgm:spPr/>
      <dgm:t>
        <a:bodyPr/>
        <a:lstStyle/>
        <a:p>
          <a:endParaRPr lang="en-US"/>
        </a:p>
      </dgm:t>
    </dgm:pt>
    <dgm:pt modelId="{F9F56D15-FF6C-46DF-8243-C878C11E26DD}" type="sibTrans" cxnId="{501210E4-3C9E-4D5B-8C52-9B6530071BDF}">
      <dgm:prSet/>
      <dgm:spPr/>
      <dgm:t>
        <a:bodyPr/>
        <a:lstStyle/>
        <a:p>
          <a:endParaRPr lang="en-US"/>
        </a:p>
      </dgm:t>
    </dgm:pt>
    <dgm:pt modelId="{2CA6C771-43BF-436F-9567-D54381C0C6AB}">
      <dgm:prSet phldrT="[Text]"/>
      <dgm:spPr/>
      <dgm:t>
        <a:bodyPr/>
        <a:lstStyle/>
        <a:p>
          <a:r>
            <a:rPr lang="en-US" dirty="0" err="1" smtClean="0"/>
            <a:t>Quanti</a:t>
          </a:r>
          <a:r>
            <a:rPr lang="en-US" dirty="0" smtClean="0"/>
            <a:t>- Tray</a:t>
          </a:r>
          <a:endParaRPr lang="en-US" dirty="0"/>
        </a:p>
      </dgm:t>
    </dgm:pt>
    <dgm:pt modelId="{B717F224-390D-42E9-9465-C9921E7E3153}" type="parTrans" cxnId="{BD6B9E9B-AEC2-4446-9111-F91CA09289CC}">
      <dgm:prSet/>
      <dgm:spPr/>
      <dgm:t>
        <a:bodyPr/>
        <a:lstStyle/>
        <a:p>
          <a:endParaRPr lang="en-US"/>
        </a:p>
      </dgm:t>
    </dgm:pt>
    <dgm:pt modelId="{C70831AB-3808-4100-9FF2-720425B6BC6B}" type="sibTrans" cxnId="{BD6B9E9B-AEC2-4446-9111-F91CA09289CC}">
      <dgm:prSet/>
      <dgm:spPr/>
      <dgm:t>
        <a:bodyPr/>
        <a:lstStyle/>
        <a:p>
          <a:endParaRPr lang="en-US"/>
        </a:p>
      </dgm:t>
    </dgm:pt>
    <dgm:pt modelId="{113811AC-8BC7-4AFA-A2AC-526336F43969}">
      <dgm:prSet phldrT="[Text]" custT="1"/>
      <dgm:spPr/>
      <dgm:t>
        <a:bodyPr/>
        <a:lstStyle/>
        <a:p>
          <a:r>
            <a:rPr lang="en-US" sz="3200" dirty="0" smtClean="0"/>
            <a:t>Estimates</a:t>
          </a:r>
          <a:endParaRPr lang="en-US" sz="3200" dirty="0"/>
        </a:p>
      </dgm:t>
    </dgm:pt>
    <dgm:pt modelId="{3CAE19F3-322B-4A7A-A5F3-AC4CCF49190A}" type="parTrans" cxnId="{88B6C881-550C-4E44-9A9C-52D472809695}">
      <dgm:prSet/>
      <dgm:spPr/>
      <dgm:t>
        <a:bodyPr/>
        <a:lstStyle/>
        <a:p>
          <a:endParaRPr lang="en-US"/>
        </a:p>
      </dgm:t>
    </dgm:pt>
    <dgm:pt modelId="{EC505183-EA8C-491D-B36A-6E479A0A573D}" type="sibTrans" cxnId="{88B6C881-550C-4E44-9A9C-52D472809695}">
      <dgm:prSet/>
      <dgm:spPr/>
      <dgm:t>
        <a:bodyPr/>
        <a:lstStyle/>
        <a:p>
          <a:endParaRPr lang="en-US"/>
        </a:p>
      </dgm:t>
    </dgm:pt>
    <dgm:pt modelId="{56D952F2-10F3-4A45-A648-C6CDB713B827}">
      <dgm:prSet phldrT="[Text]"/>
      <dgm:spPr/>
      <dgm:t>
        <a:bodyPr/>
        <a:lstStyle/>
        <a:p>
          <a:r>
            <a:rPr lang="en-US" dirty="0" smtClean="0"/>
            <a:t>colony forming units (100mL) </a:t>
          </a:r>
          <a:endParaRPr lang="en-US" dirty="0"/>
        </a:p>
      </dgm:t>
    </dgm:pt>
    <dgm:pt modelId="{EE128DEE-4819-4655-BCA9-6139E5D9A2A8}" type="parTrans" cxnId="{91C71F17-C4A0-444A-9AE7-499D69B59098}">
      <dgm:prSet/>
      <dgm:spPr/>
      <dgm:t>
        <a:bodyPr/>
        <a:lstStyle/>
        <a:p>
          <a:endParaRPr lang="en-US"/>
        </a:p>
      </dgm:t>
    </dgm:pt>
    <dgm:pt modelId="{6ECBA645-9627-43D7-94D6-184AB02AB6DC}" type="sibTrans" cxnId="{91C71F17-C4A0-444A-9AE7-499D69B59098}">
      <dgm:prSet/>
      <dgm:spPr/>
      <dgm:t>
        <a:bodyPr/>
        <a:lstStyle/>
        <a:p>
          <a:endParaRPr lang="en-US"/>
        </a:p>
      </dgm:t>
    </dgm:pt>
    <dgm:pt modelId="{BCAE93C3-6C26-4582-85BA-54F4C3487673}">
      <dgm:prSet phldrT="[Text]" custT="1"/>
      <dgm:spPr/>
      <dgm:t>
        <a:bodyPr/>
        <a:lstStyle/>
        <a:p>
          <a:r>
            <a:rPr lang="en-US" sz="3200" dirty="0" smtClean="0"/>
            <a:t>Unit</a:t>
          </a:r>
          <a:endParaRPr lang="en-US" sz="3200" dirty="0"/>
        </a:p>
      </dgm:t>
    </dgm:pt>
    <dgm:pt modelId="{884D3135-CE84-4D8F-83BC-1F7F7BF450BB}" type="parTrans" cxnId="{DBB014B2-8B0B-406D-AAB0-7B7368BE33BA}">
      <dgm:prSet/>
      <dgm:spPr/>
      <dgm:t>
        <a:bodyPr/>
        <a:lstStyle/>
        <a:p>
          <a:endParaRPr lang="en-US"/>
        </a:p>
      </dgm:t>
    </dgm:pt>
    <dgm:pt modelId="{CA6C5F45-33DD-47E8-BBC7-95A6905A87A8}" type="sibTrans" cxnId="{DBB014B2-8B0B-406D-AAB0-7B7368BE33BA}">
      <dgm:prSet/>
      <dgm:spPr/>
      <dgm:t>
        <a:bodyPr/>
        <a:lstStyle/>
        <a:p>
          <a:endParaRPr lang="en-US"/>
        </a:p>
      </dgm:t>
    </dgm:pt>
    <dgm:pt modelId="{A2511705-1ECE-42F0-A7A7-94FD59CCD8C9}">
      <dgm:prSet phldrT="[Text]"/>
      <dgm:spPr/>
      <dgm:t>
        <a:bodyPr/>
        <a:lstStyle/>
        <a:p>
          <a:r>
            <a:rPr lang="en-US" dirty="0" smtClean="0"/>
            <a:t>Most probable number (MPN)</a:t>
          </a:r>
          <a:endParaRPr lang="en-US" dirty="0"/>
        </a:p>
      </dgm:t>
    </dgm:pt>
    <dgm:pt modelId="{96F2B940-102F-4752-BFFD-011CE71D72BC}" type="parTrans" cxnId="{8FA12133-F2A9-4C48-BD9A-2B7E9A161CA1}">
      <dgm:prSet/>
      <dgm:spPr/>
      <dgm:t>
        <a:bodyPr/>
        <a:lstStyle/>
        <a:p>
          <a:endParaRPr lang="en-US"/>
        </a:p>
      </dgm:t>
    </dgm:pt>
    <dgm:pt modelId="{AC4AEDFA-3D09-4615-A075-6725ED22923E}" type="sibTrans" cxnId="{8FA12133-F2A9-4C48-BD9A-2B7E9A161CA1}">
      <dgm:prSet/>
      <dgm:spPr/>
      <dgm:t>
        <a:bodyPr/>
        <a:lstStyle/>
        <a:p>
          <a:endParaRPr lang="en-US"/>
        </a:p>
      </dgm:t>
    </dgm:pt>
    <dgm:pt modelId="{23BCE4AE-0D1C-4DF8-A955-8A52BA6B16D4}">
      <dgm:prSet phldrT="[Text]"/>
      <dgm:spPr/>
      <dgm:t>
        <a:bodyPr/>
        <a:lstStyle/>
        <a:p>
          <a:endParaRPr lang="en-US" dirty="0"/>
        </a:p>
      </dgm:t>
    </dgm:pt>
    <dgm:pt modelId="{1995995B-EB2A-4FF2-994A-8690983CE331}" type="parTrans" cxnId="{F72FD122-3897-4051-B7B2-0D7E5AE78556}">
      <dgm:prSet/>
      <dgm:spPr/>
      <dgm:t>
        <a:bodyPr/>
        <a:lstStyle/>
        <a:p>
          <a:endParaRPr lang="en-US"/>
        </a:p>
      </dgm:t>
    </dgm:pt>
    <dgm:pt modelId="{A076A7C8-6A13-41EA-88C5-3307BDE85F98}" type="sibTrans" cxnId="{F72FD122-3897-4051-B7B2-0D7E5AE78556}">
      <dgm:prSet/>
      <dgm:spPr/>
      <dgm:t>
        <a:bodyPr/>
        <a:lstStyle/>
        <a:p>
          <a:endParaRPr lang="en-US"/>
        </a:p>
      </dgm:t>
    </dgm:pt>
    <dgm:pt modelId="{E3BFF69B-B5EB-449A-BABC-98CCF59F1122}" type="pres">
      <dgm:prSet presAssocID="{779E1807-473C-4433-990E-A2A19AD94CCE}" presName="linearFlow" presStyleCnt="0">
        <dgm:presLayoutVars>
          <dgm:dir/>
          <dgm:animLvl val="lvl"/>
          <dgm:resizeHandles val="exact"/>
        </dgm:presLayoutVars>
      </dgm:prSet>
      <dgm:spPr/>
      <dgm:t>
        <a:bodyPr/>
        <a:lstStyle/>
        <a:p>
          <a:endParaRPr lang="en-US"/>
        </a:p>
      </dgm:t>
    </dgm:pt>
    <dgm:pt modelId="{055DF291-0FE4-4299-AE80-D11929298518}" type="pres">
      <dgm:prSet presAssocID="{9CBDC69D-343A-4400-96F2-6AF7FEBFE8DD}" presName="composite" presStyleCnt="0"/>
      <dgm:spPr/>
    </dgm:pt>
    <dgm:pt modelId="{A709537E-4B08-4F21-8A0D-5545B6692D53}" type="pres">
      <dgm:prSet presAssocID="{9CBDC69D-343A-4400-96F2-6AF7FEBFE8DD}" presName="parTx" presStyleLbl="node1" presStyleIdx="0" presStyleCnt="3">
        <dgm:presLayoutVars>
          <dgm:chMax val="0"/>
          <dgm:chPref val="0"/>
          <dgm:bulletEnabled val="1"/>
        </dgm:presLayoutVars>
      </dgm:prSet>
      <dgm:spPr/>
      <dgm:t>
        <a:bodyPr/>
        <a:lstStyle/>
        <a:p>
          <a:endParaRPr lang="en-US"/>
        </a:p>
      </dgm:t>
    </dgm:pt>
    <dgm:pt modelId="{68FBE8B0-4638-4F47-8450-CE2928FEAAFC}" type="pres">
      <dgm:prSet presAssocID="{9CBDC69D-343A-4400-96F2-6AF7FEBFE8DD}" presName="parSh" presStyleLbl="node1" presStyleIdx="0" presStyleCnt="3"/>
      <dgm:spPr/>
      <dgm:t>
        <a:bodyPr/>
        <a:lstStyle/>
        <a:p>
          <a:endParaRPr lang="en-US"/>
        </a:p>
      </dgm:t>
    </dgm:pt>
    <dgm:pt modelId="{72BE2477-36E8-4086-9D20-C25A176CB68C}" type="pres">
      <dgm:prSet presAssocID="{9CBDC69D-343A-4400-96F2-6AF7FEBFE8DD}" presName="desTx" presStyleLbl="fgAcc1" presStyleIdx="0" presStyleCnt="3">
        <dgm:presLayoutVars>
          <dgm:bulletEnabled val="1"/>
        </dgm:presLayoutVars>
      </dgm:prSet>
      <dgm:spPr/>
      <dgm:t>
        <a:bodyPr/>
        <a:lstStyle/>
        <a:p>
          <a:endParaRPr lang="en-US"/>
        </a:p>
      </dgm:t>
    </dgm:pt>
    <dgm:pt modelId="{FE5CC057-38AE-4B0D-8B5D-6BAE863D35A2}" type="pres">
      <dgm:prSet presAssocID="{F9F56D15-FF6C-46DF-8243-C878C11E26DD}" presName="sibTrans" presStyleLbl="sibTrans2D1" presStyleIdx="0" presStyleCnt="2"/>
      <dgm:spPr/>
      <dgm:t>
        <a:bodyPr/>
        <a:lstStyle/>
        <a:p>
          <a:endParaRPr lang="en-US"/>
        </a:p>
      </dgm:t>
    </dgm:pt>
    <dgm:pt modelId="{F3926710-6217-4F1D-A164-1A371F8A1775}" type="pres">
      <dgm:prSet presAssocID="{F9F56D15-FF6C-46DF-8243-C878C11E26DD}" presName="connTx" presStyleLbl="sibTrans2D1" presStyleIdx="0" presStyleCnt="2"/>
      <dgm:spPr/>
      <dgm:t>
        <a:bodyPr/>
        <a:lstStyle/>
        <a:p>
          <a:endParaRPr lang="en-US"/>
        </a:p>
      </dgm:t>
    </dgm:pt>
    <dgm:pt modelId="{43D48664-179C-4D5C-B9BA-F7737C17889A}" type="pres">
      <dgm:prSet presAssocID="{113811AC-8BC7-4AFA-A2AC-526336F43969}" presName="composite" presStyleCnt="0"/>
      <dgm:spPr/>
    </dgm:pt>
    <dgm:pt modelId="{5BE237ED-5A92-474D-A26E-D16095A194D2}" type="pres">
      <dgm:prSet presAssocID="{113811AC-8BC7-4AFA-A2AC-526336F43969}" presName="parTx" presStyleLbl="node1" presStyleIdx="0" presStyleCnt="3">
        <dgm:presLayoutVars>
          <dgm:chMax val="0"/>
          <dgm:chPref val="0"/>
          <dgm:bulletEnabled val="1"/>
        </dgm:presLayoutVars>
      </dgm:prSet>
      <dgm:spPr/>
      <dgm:t>
        <a:bodyPr/>
        <a:lstStyle/>
        <a:p>
          <a:endParaRPr lang="en-US"/>
        </a:p>
      </dgm:t>
    </dgm:pt>
    <dgm:pt modelId="{B7EAF52A-5A4F-404A-8358-F61369AEB7A8}" type="pres">
      <dgm:prSet presAssocID="{113811AC-8BC7-4AFA-A2AC-526336F43969}" presName="parSh" presStyleLbl="node1" presStyleIdx="1" presStyleCnt="3"/>
      <dgm:spPr/>
      <dgm:t>
        <a:bodyPr/>
        <a:lstStyle/>
        <a:p>
          <a:endParaRPr lang="en-US"/>
        </a:p>
      </dgm:t>
    </dgm:pt>
    <dgm:pt modelId="{D9C1DD02-9055-4E50-8573-1AFB6C89CDBC}" type="pres">
      <dgm:prSet presAssocID="{113811AC-8BC7-4AFA-A2AC-526336F43969}" presName="desTx" presStyleLbl="fgAcc1" presStyleIdx="1" presStyleCnt="3">
        <dgm:presLayoutVars>
          <dgm:bulletEnabled val="1"/>
        </dgm:presLayoutVars>
      </dgm:prSet>
      <dgm:spPr/>
      <dgm:t>
        <a:bodyPr/>
        <a:lstStyle/>
        <a:p>
          <a:endParaRPr lang="en-US"/>
        </a:p>
      </dgm:t>
    </dgm:pt>
    <dgm:pt modelId="{7B6F3D37-62C6-4055-8CEB-59C304E3078B}" type="pres">
      <dgm:prSet presAssocID="{EC505183-EA8C-491D-B36A-6E479A0A573D}" presName="sibTrans" presStyleLbl="sibTrans2D1" presStyleIdx="1" presStyleCnt="2"/>
      <dgm:spPr/>
      <dgm:t>
        <a:bodyPr/>
        <a:lstStyle/>
        <a:p>
          <a:endParaRPr lang="en-US"/>
        </a:p>
      </dgm:t>
    </dgm:pt>
    <dgm:pt modelId="{907F65D0-4F65-49EC-AFEC-8844CF8ED9B9}" type="pres">
      <dgm:prSet presAssocID="{EC505183-EA8C-491D-B36A-6E479A0A573D}" presName="connTx" presStyleLbl="sibTrans2D1" presStyleIdx="1" presStyleCnt="2"/>
      <dgm:spPr/>
      <dgm:t>
        <a:bodyPr/>
        <a:lstStyle/>
        <a:p>
          <a:endParaRPr lang="en-US"/>
        </a:p>
      </dgm:t>
    </dgm:pt>
    <dgm:pt modelId="{22E6E0F6-3316-4875-8025-F875EE973D8D}" type="pres">
      <dgm:prSet presAssocID="{BCAE93C3-6C26-4582-85BA-54F4C3487673}" presName="composite" presStyleCnt="0"/>
      <dgm:spPr/>
    </dgm:pt>
    <dgm:pt modelId="{2B1804D5-8644-4F5B-B671-3EFD7429FC88}" type="pres">
      <dgm:prSet presAssocID="{BCAE93C3-6C26-4582-85BA-54F4C3487673}" presName="parTx" presStyleLbl="node1" presStyleIdx="1" presStyleCnt="3">
        <dgm:presLayoutVars>
          <dgm:chMax val="0"/>
          <dgm:chPref val="0"/>
          <dgm:bulletEnabled val="1"/>
        </dgm:presLayoutVars>
      </dgm:prSet>
      <dgm:spPr/>
      <dgm:t>
        <a:bodyPr/>
        <a:lstStyle/>
        <a:p>
          <a:endParaRPr lang="en-US"/>
        </a:p>
      </dgm:t>
    </dgm:pt>
    <dgm:pt modelId="{31087026-B536-4187-8E46-2AA8309B188F}" type="pres">
      <dgm:prSet presAssocID="{BCAE93C3-6C26-4582-85BA-54F4C3487673}" presName="parSh" presStyleLbl="node1" presStyleIdx="2" presStyleCnt="3"/>
      <dgm:spPr/>
      <dgm:t>
        <a:bodyPr/>
        <a:lstStyle/>
        <a:p>
          <a:endParaRPr lang="en-US"/>
        </a:p>
      </dgm:t>
    </dgm:pt>
    <dgm:pt modelId="{C68A0DC7-3F49-49DC-9EB3-8310E0B717A7}" type="pres">
      <dgm:prSet presAssocID="{BCAE93C3-6C26-4582-85BA-54F4C3487673}" presName="desTx" presStyleLbl="fgAcc1" presStyleIdx="2" presStyleCnt="3">
        <dgm:presLayoutVars>
          <dgm:bulletEnabled val="1"/>
        </dgm:presLayoutVars>
      </dgm:prSet>
      <dgm:spPr/>
      <dgm:t>
        <a:bodyPr/>
        <a:lstStyle/>
        <a:p>
          <a:endParaRPr lang="en-US"/>
        </a:p>
      </dgm:t>
    </dgm:pt>
  </dgm:ptLst>
  <dgm:cxnLst>
    <dgm:cxn modelId="{8FA12133-F2A9-4C48-BD9A-2B7E9A161CA1}" srcId="{BCAE93C3-6C26-4582-85BA-54F4C3487673}" destId="{A2511705-1ECE-42F0-A7A7-94FD59CCD8C9}" srcOrd="0" destOrd="0" parTransId="{96F2B940-102F-4752-BFFD-011CE71D72BC}" sibTransId="{AC4AEDFA-3D09-4615-A075-6725ED22923E}"/>
    <dgm:cxn modelId="{BD6B9E9B-AEC2-4446-9111-F91CA09289CC}" srcId="{9CBDC69D-343A-4400-96F2-6AF7FEBFE8DD}" destId="{2CA6C771-43BF-436F-9567-D54381C0C6AB}" srcOrd="1" destOrd="0" parTransId="{B717F224-390D-42E9-9465-C9921E7E3153}" sibTransId="{C70831AB-3808-4100-9FF2-720425B6BC6B}"/>
    <dgm:cxn modelId="{03492774-20BE-4232-AC24-D85AF0A1B4FD}" type="presOf" srcId="{EC505183-EA8C-491D-B36A-6E479A0A573D}" destId="{907F65D0-4F65-49EC-AFEC-8844CF8ED9B9}" srcOrd="1" destOrd="0" presId="urn:microsoft.com/office/officeart/2005/8/layout/process3"/>
    <dgm:cxn modelId="{F41C96AB-9875-4B29-A9AF-4B5453A3E062}" type="presOf" srcId="{779E1807-473C-4433-990E-A2A19AD94CCE}" destId="{E3BFF69B-B5EB-449A-BABC-98CCF59F1122}" srcOrd="0" destOrd="0" presId="urn:microsoft.com/office/officeart/2005/8/layout/process3"/>
    <dgm:cxn modelId="{88B6C881-550C-4E44-9A9C-52D472809695}" srcId="{779E1807-473C-4433-990E-A2A19AD94CCE}" destId="{113811AC-8BC7-4AFA-A2AC-526336F43969}" srcOrd="1" destOrd="0" parTransId="{3CAE19F3-322B-4A7A-A5F3-AC4CCF49190A}" sibTransId="{EC505183-EA8C-491D-B36A-6E479A0A573D}"/>
    <dgm:cxn modelId="{501210E4-3C9E-4D5B-8C52-9B6530071BDF}" srcId="{779E1807-473C-4433-990E-A2A19AD94CCE}" destId="{9CBDC69D-343A-4400-96F2-6AF7FEBFE8DD}" srcOrd="0" destOrd="0" parTransId="{92D180D5-21F0-4EF3-8A71-A88A824EDAD3}" sibTransId="{F9F56D15-FF6C-46DF-8243-C878C11E26DD}"/>
    <dgm:cxn modelId="{26182EE6-4C54-4C3E-A526-BA20E4ADE443}" type="presOf" srcId="{56D952F2-10F3-4A45-A648-C6CDB713B827}" destId="{D9C1DD02-9055-4E50-8573-1AFB6C89CDBC}" srcOrd="0" destOrd="0" presId="urn:microsoft.com/office/officeart/2005/8/layout/process3"/>
    <dgm:cxn modelId="{F72FD122-3897-4051-B7B2-0D7E5AE78556}" srcId="{9CBDC69D-343A-4400-96F2-6AF7FEBFE8DD}" destId="{23BCE4AE-0D1C-4DF8-A955-8A52BA6B16D4}" srcOrd="0" destOrd="0" parTransId="{1995995B-EB2A-4FF2-994A-8690983CE331}" sibTransId="{A076A7C8-6A13-41EA-88C5-3307BDE85F98}"/>
    <dgm:cxn modelId="{252342B5-9D45-4A64-9B92-B1B5BD287FAF}" type="presOf" srcId="{F9F56D15-FF6C-46DF-8243-C878C11E26DD}" destId="{F3926710-6217-4F1D-A164-1A371F8A1775}" srcOrd="1" destOrd="0" presId="urn:microsoft.com/office/officeart/2005/8/layout/process3"/>
    <dgm:cxn modelId="{CCDDE820-CB42-4B5E-BC81-34F5A4B8F9AC}" type="presOf" srcId="{F9F56D15-FF6C-46DF-8243-C878C11E26DD}" destId="{FE5CC057-38AE-4B0D-8B5D-6BAE863D35A2}" srcOrd="0" destOrd="0" presId="urn:microsoft.com/office/officeart/2005/8/layout/process3"/>
    <dgm:cxn modelId="{91C71F17-C4A0-444A-9AE7-499D69B59098}" srcId="{113811AC-8BC7-4AFA-A2AC-526336F43969}" destId="{56D952F2-10F3-4A45-A648-C6CDB713B827}" srcOrd="0" destOrd="0" parTransId="{EE128DEE-4819-4655-BCA9-6139E5D9A2A8}" sibTransId="{6ECBA645-9627-43D7-94D6-184AB02AB6DC}"/>
    <dgm:cxn modelId="{BF6E776B-5574-4DF4-B9E8-11CD9066402D}" type="presOf" srcId="{113811AC-8BC7-4AFA-A2AC-526336F43969}" destId="{5BE237ED-5A92-474D-A26E-D16095A194D2}" srcOrd="0" destOrd="0" presId="urn:microsoft.com/office/officeart/2005/8/layout/process3"/>
    <dgm:cxn modelId="{33C18613-F736-4C29-96DD-07A6CC2136CA}" type="presOf" srcId="{9CBDC69D-343A-4400-96F2-6AF7FEBFE8DD}" destId="{68FBE8B0-4638-4F47-8450-CE2928FEAAFC}" srcOrd="1" destOrd="0" presId="urn:microsoft.com/office/officeart/2005/8/layout/process3"/>
    <dgm:cxn modelId="{43509CAB-AB65-4282-837C-01BBF3EAC6DA}" type="presOf" srcId="{23BCE4AE-0D1C-4DF8-A955-8A52BA6B16D4}" destId="{72BE2477-36E8-4086-9D20-C25A176CB68C}" srcOrd="0" destOrd="0" presId="urn:microsoft.com/office/officeart/2005/8/layout/process3"/>
    <dgm:cxn modelId="{B5EFF71C-1FED-47D4-97C9-D0BCEFA194DA}" type="presOf" srcId="{2CA6C771-43BF-436F-9567-D54381C0C6AB}" destId="{72BE2477-36E8-4086-9D20-C25A176CB68C}" srcOrd="0" destOrd="1" presId="urn:microsoft.com/office/officeart/2005/8/layout/process3"/>
    <dgm:cxn modelId="{A90317AC-D60B-4A64-B9A0-0A2FA67F2212}" type="presOf" srcId="{9CBDC69D-343A-4400-96F2-6AF7FEBFE8DD}" destId="{A709537E-4B08-4F21-8A0D-5545B6692D53}" srcOrd="0" destOrd="0" presId="urn:microsoft.com/office/officeart/2005/8/layout/process3"/>
    <dgm:cxn modelId="{0F3E2746-69A3-448C-AD04-022DAC2A7B46}" type="presOf" srcId="{EC505183-EA8C-491D-B36A-6E479A0A573D}" destId="{7B6F3D37-62C6-4055-8CEB-59C304E3078B}" srcOrd="0" destOrd="0" presId="urn:microsoft.com/office/officeart/2005/8/layout/process3"/>
    <dgm:cxn modelId="{1AC62CB8-9B49-48BF-8816-058F5D0D9B82}" type="presOf" srcId="{113811AC-8BC7-4AFA-A2AC-526336F43969}" destId="{B7EAF52A-5A4F-404A-8358-F61369AEB7A8}" srcOrd="1" destOrd="0" presId="urn:microsoft.com/office/officeart/2005/8/layout/process3"/>
    <dgm:cxn modelId="{C855988A-63A6-463D-A5BF-475DC83E33FC}" type="presOf" srcId="{BCAE93C3-6C26-4582-85BA-54F4C3487673}" destId="{2B1804D5-8644-4F5B-B671-3EFD7429FC88}" srcOrd="0" destOrd="0" presId="urn:microsoft.com/office/officeart/2005/8/layout/process3"/>
    <dgm:cxn modelId="{DBB014B2-8B0B-406D-AAB0-7B7368BE33BA}" srcId="{779E1807-473C-4433-990E-A2A19AD94CCE}" destId="{BCAE93C3-6C26-4582-85BA-54F4C3487673}" srcOrd="2" destOrd="0" parTransId="{884D3135-CE84-4D8F-83BC-1F7F7BF450BB}" sibTransId="{CA6C5F45-33DD-47E8-BBC7-95A6905A87A8}"/>
    <dgm:cxn modelId="{3D6BC9C6-9642-4922-A8E9-ACF4489F7293}" type="presOf" srcId="{A2511705-1ECE-42F0-A7A7-94FD59CCD8C9}" destId="{C68A0DC7-3F49-49DC-9EB3-8310E0B717A7}" srcOrd="0" destOrd="0" presId="urn:microsoft.com/office/officeart/2005/8/layout/process3"/>
    <dgm:cxn modelId="{B7271DA1-32C5-4217-B299-77EBEDF2EEBF}" type="presOf" srcId="{BCAE93C3-6C26-4582-85BA-54F4C3487673}" destId="{31087026-B536-4187-8E46-2AA8309B188F}" srcOrd="1" destOrd="0" presId="urn:microsoft.com/office/officeart/2005/8/layout/process3"/>
    <dgm:cxn modelId="{567B2AB4-26DE-4302-BBC9-92B242FFBA0E}" type="presParOf" srcId="{E3BFF69B-B5EB-449A-BABC-98CCF59F1122}" destId="{055DF291-0FE4-4299-AE80-D11929298518}" srcOrd="0" destOrd="0" presId="urn:microsoft.com/office/officeart/2005/8/layout/process3"/>
    <dgm:cxn modelId="{EA605569-EBE7-42D8-9B0F-FAD401DCFF3D}" type="presParOf" srcId="{055DF291-0FE4-4299-AE80-D11929298518}" destId="{A709537E-4B08-4F21-8A0D-5545B6692D53}" srcOrd="0" destOrd="0" presId="urn:microsoft.com/office/officeart/2005/8/layout/process3"/>
    <dgm:cxn modelId="{A68B598D-46CE-4D5C-9C1C-82D0CBD12C3A}" type="presParOf" srcId="{055DF291-0FE4-4299-AE80-D11929298518}" destId="{68FBE8B0-4638-4F47-8450-CE2928FEAAFC}" srcOrd="1" destOrd="0" presId="urn:microsoft.com/office/officeart/2005/8/layout/process3"/>
    <dgm:cxn modelId="{1D4DD969-9B5E-4634-9BA3-5B28B83379AE}" type="presParOf" srcId="{055DF291-0FE4-4299-AE80-D11929298518}" destId="{72BE2477-36E8-4086-9D20-C25A176CB68C}" srcOrd="2" destOrd="0" presId="urn:microsoft.com/office/officeart/2005/8/layout/process3"/>
    <dgm:cxn modelId="{C3785CC6-8761-4049-8553-E52B3ACC17CA}" type="presParOf" srcId="{E3BFF69B-B5EB-449A-BABC-98CCF59F1122}" destId="{FE5CC057-38AE-4B0D-8B5D-6BAE863D35A2}" srcOrd="1" destOrd="0" presId="urn:microsoft.com/office/officeart/2005/8/layout/process3"/>
    <dgm:cxn modelId="{E90F9FDF-B19E-4517-8899-5A71745AFB89}" type="presParOf" srcId="{FE5CC057-38AE-4B0D-8B5D-6BAE863D35A2}" destId="{F3926710-6217-4F1D-A164-1A371F8A1775}" srcOrd="0" destOrd="0" presId="urn:microsoft.com/office/officeart/2005/8/layout/process3"/>
    <dgm:cxn modelId="{F4832321-5361-4AC6-8CD7-6CC96FB4C288}" type="presParOf" srcId="{E3BFF69B-B5EB-449A-BABC-98CCF59F1122}" destId="{43D48664-179C-4D5C-B9BA-F7737C17889A}" srcOrd="2" destOrd="0" presId="urn:microsoft.com/office/officeart/2005/8/layout/process3"/>
    <dgm:cxn modelId="{97E180E5-3414-4157-90DD-AB690F5394A3}" type="presParOf" srcId="{43D48664-179C-4D5C-B9BA-F7737C17889A}" destId="{5BE237ED-5A92-474D-A26E-D16095A194D2}" srcOrd="0" destOrd="0" presId="urn:microsoft.com/office/officeart/2005/8/layout/process3"/>
    <dgm:cxn modelId="{B4D2CD57-D511-402A-9D36-FC1CD46F4CA4}" type="presParOf" srcId="{43D48664-179C-4D5C-B9BA-F7737C17889A}" destId="{B7EAF52A-5A4F-404A-8358-F61369AEB7A8}" srcOrd="1" destOrd="0" presId="urn:microsoft.com/office/officeart/2005/8/layout/process3"/>
    <dgm:cxn modelId="{EC628F55-ADF7-4F36-AD8D-856A6570E954}" type="presParOf" srcId="{43D48664-179C-4D5C-B9BA-F7737C17889A}" destId="{D9C1DD02-9055-4E50-8573-1AFB6C89CDBC}" srcOrd="2" destOrd="0" presId="urn:microsoft.com/office/officeart/2005/8/layout/process3"/>
    <dgm:cxn modelId="{24F4AEF3-63D4-4A62-BA47-223EF2EB43ED}" type="presParOf" srcId="{E3BFF69B-B5EB-449A-BABC-98CCF59F1122}" destId="{7B6F3D37-62C6-4055-8CEB-59C304E3078B}" srcOrd="3" destOrd="0" presId="urn:microsoft.com/office/officeart/2005/8/layout/process3"/>
    <dgm:cxn modelId="{2C826C78-DFF7-48D5-9331-4C4C871A8D52}" type="presParOf" srcId="{7B6F3D37-62C6-4055-8CEB-59C304E3078B}" destId="{907F65D0-4F65-49EC-AFEC-8844CF8ED9B9}" srcOrd="0" destOrd="0" presId="urn:microsoft.com/office/officeart/2005/8/layout/process3"/>
    <dgm:cxn modelId="{54604F35-EDD0-45AD-83C1-85F337902B9D}" type="presParOf" srcId="{E3BFF69B-B5EB-449A-BABC-98CCF59F1122}" destId="{22E6E0F6-3316-4875-8025-F875EE973D8D}" srcOrd="4" destOrd="0" presId="urn:microsoft.com/office/officeart/2005/8/layout/process3"/>
    <dgm:cxn modelId="{10F12935-AAD1-4D18-A869-12F7E21BE62D}" type="presParOf" srcId="{22E6E0F6-3316-4875-8025-F875EE973D8D}" destId="{2B1804D5-8644-4F5B-B671-3EFD7429FC88}" srcOrd="0" destOrd="0" presId="urn:microsoft.com/office/officeart/2005/8/layout/process3"/>
    <dgm:cxn modelId="{EB3F1E1C-C7F9-4E5E-A183-C750BD68D7CE}" type="presParOf" srcId="{22E6E0F6-3316-4875-8025-F875EE973D8D}" destId="{31087026-B536-4187-8E46-2AA8309B188F}" srcOrd="1" destOrd="0" presId="urn:microsoft.com/office/officeart/2005/8/layout/process3"/>
    <dgm:cxn modelId="{17708694-2280-4A18-996C-75C56385342C}" type="presParOf" srcId="{22E6E0F6-3316-4875-8025-F875EE973D8D}" destId="{C68A0DC7-3F49-49DC-9EB3-8310E0B717A7}"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FA8D5B-8D41-4D57-AC45-6FD1F850C1D8}" type="doc">
      <dgm:prSet loTypeId="urn:microsoft.com/office/officeart/2005/8/layout/equation1" loCatId="process" qsTypeId="urn:microsoft.com/office/officeart/2005/8/quickstyle/simple1" qsCatId="simple" csTypeId="urn:microsoft.com/office/officeart/2005/8/colors/accent1_2" csCatId="accent1" phldr="1"/>
      <dgm:spPr/>
      <dgm:t>
        <a:bodyPr/>
        <a:lstStyle/>
        <a:p>
          <a:endParaRPr lang="en-US"/>
        </a:p>
      </dgm:t>
    </dgm:pt>
    <dgm:pt modelId="{5F89153F-3A97-4B16-B454-E9CA94EA30D8}">
      <dgm:prSet phldrT="[Text]"/>
      <dgm:spPr/>
      <dgm:t>
        <a:bodyPr/>
        <a:lstStyle/>
        <a:p>
          <a:r>
            <a:rPr lang="en-US" dirty="0" smtClean="0"/>
            <a:t>&lt; 158 MPN</a:t>
          </a:r>
          <a:endParaRPr lang="en-US" dirty="0"/>
        </a:p>
      </dgm:t>
    </dgm:pt>
    <dgm:pt modelId="{78523BD0-CA81-4ED5-93D4-747E790BBB20}" type="parTrans" cxnId="{95CA8623-65AE-4256-945D-C92D6E65164D}">
      <dgm:prSet/>
      <dgm:spPr/>
      <dgm:t>
        <a:bodyPr/>
        <a:lstStyle/>
        <a:p>
          <a:endParaRPr lang="en-US"/>
        </a:p>
      </dgm:t>
    </dgm:pt>
    <dgm:pt modelId="{C229B214-4B2B-4454-8D8C-9C129FA19BD4}" type="sibTrans" cxnId="{95CA8623-65AE-4256-945D-C92D6E65164D}">
      <dgm:prSet/>
      <dgm:spPr>
        <a:solidFill>
          <a:schemeClr val="accent6">
            <a:lumMod val="60000"/>
            <a:lumOff val="40000"/>
          </a:schemeClr>
        </a:solidFill>
      </dgm:spPr>
      <dgm:t>
        <a:bodyPr/>
        <a:lstStyle/>
        <a:p>
          <a:endParaRPr lang="en-US"/>
        </a:p>
      </dgm:t>
    </dgm:pt>
    <dgm:pt modelId="{FF445535-5ABA-45F6-BBBE-AD57E0773C68}">
      <dgm:prSet/>
      <dgm:spPr/>
      <dgm:t>
        <a:bodyPr/>
        <a:lstStyle/>
        <a:p>
          <a:r>
            <a:rPr lang="en-US" dirty="0" smtClean="0"/>
            <a:t>Advisory Level</a:t>
          </a:r>
          <a:endParaRPr lang="en-US" dirty="0"/>
        </a:p>
      </dgm:t>
    </dgm:pt>
    <dgm:pt modelId="{D4E49269-243C-4511-A55A-C4B1984D5BEF}" type="parTrans" cxnId="{70A35E1C-46E2-42E2-8B99-7590BAE81361}">
      <dgm:prSet/>
      <dgm:spPr/>
      <dgm:t>
        <a:bodyPr/>
        <a:lstStyle/>
        <a:p>
          <a:endParaRPr lang="en-US"/>
        </a:p>
      </dgm:t>
    </dgm:pt>
    <dgm:pt modelId="{5CD5DAFB-75B4-4BEA-8FAB-DB378F824FF8}" type="sibTrans" cxnId="{70A35E1C-46E2-42E2-8B99-7590BAE81361}">
      <dgm:prSet/>
      <dgm:spPr/>
      <dgm:t>
        <a:bodyPr/>
        <a:lstStyle/>
        <a:p>
          <a:endParaRPr lang="en-US"/>
        </a:p>
      </dgm:t>
    </dgm:pt>
    <dgm:pt modelId="{67455FAE-EAEB-4ECE-A891-D6116B8DFAE3}" type="pres">
      <dgm:prSet presAssocID="{32FA8D5B-8D41-4D57-AC45-6FD1F850C1D8}" presName="linearFlow" presStyleCnt="0">
        <dgm:presLayoutVars>
          <dgm:dir/>
          <dgm:resizeHandles val="exact"/>
        </dgm:presLayoutVars>
      </dgm:prSet>
      <dgm:spPr/>
      <dgm:t>
        <a:bodyPr/>
        <a:lstStyle/>
        <a:p>
          <a:endParaRPr lang="en-US"/>
        </a:p>
      </dgm:t>
    </dgm:pt>
    <dgm:pt modelId="{C94C58AF-5A7D-40CA-9924-8838C700948E}" type="pres">
      <dgm:prSet presAssocID="{5F89153F-3A97-4B16-B454-E9CA94EA30D8}" presName="node" presStyleLbl="node1" presStyleIdx="0" presStyleCnt="2">
        <dgm:presLayoutVars>
          <dgm:bulletEnabled val="1"/>
        </dgm:presLayoutVars>
      </dgm:prSet>
      <dgm:spPr/>
      <dgm:t>
        <a:bodyPr/>
        <a:lstStyle/>
        <a:p>
          <a:endParaRPr lang="en-US"/>
        </a:p>
      </dgm:t>
    </dgm:pt>
    <dgm:pt modelId="{EF6FD3DF-0FB1-48C4-9C78-AD690BA4E928}" type="pres">
      <dgm:prSet presAssocID="{C229B214-4B2B-4454-8D8C-9C129FA19BD4}" presName="spacerL" presStyleCnt="0"/>
      <dgm:spPr/>
    </dgm:pt>
    <dgm:pt modelId="{132871CE-4510-4DFB-90B2-FF21C59AB949}" type="pres">
      <dgm:prSet presAssocID="{C229B214-4B2B-4454-8D8C-9C129FA19BD4}" presName="sibTrans" presStyleLbl="sibTrans2D1" presStyleIdx="0" presStyleCnt="1"/>
      <dgm:spPr/>
      <dgm:t>
        <a:bodyPr/>
        <a:lstStyle/>
        <a:p>
          <a:endParaRPr lang="en-US"/>
        </a:p>
      </dgm:t>
    </dgm:pt>
    <dgm:pt modelId="{405E7EB3-1B81-4F88-93B0-D05CFB7D63BE}" type="pres">
      <dgm:prSet presAssocID="{C229B214-4B2B-4454-8D8C-9C129FA19BD4}" presName="spacerR" presStyleCnt="0"/>
      <dgm:spPr/>
    </dgm:pt>
    <dgm:pt modelId="{B8446112-E4EA-4812-8206-6AD13837734A}" type="pres">
      <dgm:prSet presAssocID="{FF445535-5ABA-45F6-BBBE-AD57E0773C68}" presName="node" presStyleLbl="node1" presStyleIdx="1" presStyleCnt="2">
        <dgm:presLayoutVars>
          <dgm:bulletEnabled val="1"/>
        </dgm:presLayoutVars>
      </dgm:prSet>
      <dgm:spPr/>
      <dgm:t>
        <a:bodyPr/>
        <a:lstStyle/>
        <a:p>
          <a:endParaRPr lang="en-US"/>
        </a:p>
      </dgm:t>
    </dgm:pt>
  </dgm:ptLst>
  <dgm:cxnLst>
    <dgm:cxn modelId="{95CA8623-65AE-4256-945D-C92D6E65164D}" srcId="{32FA8D5B-8D41-4D57-AC45-6FD1F850C1D8}" destId="{5F89153F-3A97-4B16-B454-E9CA94EA30D8}" srcOrd="0" destOrd="0" parTransId="{78523BD0-CA81-4ED5-93D4-747E790BBB20}" sibTransId="{C229B214-4B2B-4454-8D8C-9C129FA19BD4}"/>
    <dgm:cxn modelId="{E71F8694-B34B-444F-9DEC-F93F4DA163B4}" type="presOf" srcId="{FF445535-5ABA-45F6-BBBE-AD57E0773C68}" destId="{B8446112-E4EA-4812-8206-6AD13837734A}" srcOrd="0" destOrd="0" presId="urn:microsoft.com/office/officeart/2005/8/layout/equation1"/>
    <dgm:cxn modelId="{4CC5F3A5-3C48-4785-A473-EE7FB40770CE}" type="presOf" srcId="{32FA8D5B-8D41-4D57-AC45-6FD1F850C1D8}" destId="{67455FAE-EAEB-4ECE-A891-D6116B8DFAE3}" srcOrd="0" destOrd="0" presId="urn:microsoft.com/office/officeart/2005/8/layout/equation1"/>
    <dgm:cxn modelId="{70A35E1C-46E2-42E2-8B99-7590BAE81361}" srcId="{32FA8D5B-8D41-4D57-AC45-6FD1F850C1D8}" destId="{FF445535-5ABA-45F6-BBBE-AD57E0773C68}" srcOrd="1" destOrd="0" parTransId="{D4E49269-243C-4511-A55A-C4B1984D5BEF}" sibTransId="{5CD5DAFB-75B4-4BEA-8FAB-DB378F824FF8}"/>
    <dgm:cxn modelId="{D4D6B34E-BCD5-4661-B8F8-5E9E6B4933E4}" type="presOf" srcId="{5F89153F-3A97-4B16-B454-E9CA94EA30D8}" destId="{C94C58AF-5A7D-40CA-9924-8838C700948E}" srcOrd="0" destOrd="0" presId="urn:microsoft.com/office/officeart/2005/8/layout/equation1"/>
    <dgm:cxn modelId="{9645C380-8372-4582-B99A-75F8EAEB58D3}" type="presOf" srcId="{C229B214-4B2B-4454-8D8C-9C129FA19BD4}" destId="{132871CE-4510-4DFB-90B2-FF21C59AB949}" srcOrd="0" destOrd="0" presId="urn:microsoft.com/office/officeart/2005/8/layout/equation1"/>
    <dgm:cxn modelId="{B714A2FB-EDCA-49C5-8DCB-14983E7EA315}" type="presParOf" srcId="{67455FAE-EAEB-4ECE-A891-D6116B8DFAE3}" destId="{C94C58AF-5A7D-40CA-9924-8838C700948E}" srcOrd="0" destOrd="0" presId="urn:microsoft.com/office/officeart/2005/8/layout/equation1"/>
    <dgm:cxn modelId="{DB1137BD-1C30-407E-9513-A1675C1C9BBE}" type="presParOf" srcId="{67455FAE-EAEB-4ECE-A891-D6116B8DFAE3}" destId="{EF6FD3DF-0FB1-48C4-9C78-AD690BA4E928}" srcOrd="1" destOrd="0" presId="urn:microsoft.com/office/officeart/2005/8/layout/equation1"/>
    <dgm:cxn modelId="{ECF40291-E056-411F-A3B1-F33BAA1AEFA2}" type="presParOf" srcId="{67455FAE-EAEB-4ECE-A891-D6116B8DFAE3}" destId="{132871CE-4510-4DFB-90B2-FF21C59AB949}" srcOrd="2" destOrd="0" presId="urn:microsoft.com/office/officeart/2005/8/layout/equation1"/>
    <dgm:cxn modelId="{AA243763-5A1B-4D50-9A57-1BAFBC3D15A9}" type="presParOf" srcId="{67455FAE-EAEB-4ECE-A891-D6116B8DFAE3}" destId="{405E7EB3-1B81-4F88-93B0-D05CFB7D63BE}" srcOrd="3" destOrd="0" presId="urn:microsoft.com/office/officeart/2005/8/layout/equation1"/>
    <dgm:cxn modelId="{93A4338E-A19D-44C5-9528-4DFF2B4097E7}" type="presParOf" srcId="{67455FAE-EAEB-4ECE-A891-D6116B8DFAE3}" destId="{B8446112-E4EA-4812-8206-6AD13837734A}" srcOrd="4"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80189C-4CC5-42B5-9A9F-080553A931F1}" type="doc">
      <dgm:prSet loTypeId="urn:microsoft.com/office/officeart/2005/8/layout/radial5" loCatId="relationship" qsTypeId="urn:microsoft.com/office/officeart/2005/8/quickstyle/3d3" qsCatId="3D" csTypeId="urn:microsoft.com/office/officeart/2005/8/colors/accent1_2" csCatId="accent1" phldr="1"/>
      <dgm:spPr/>
      <dgm:t>
        <a:bodyPr/>
        <a:lstStyle/>
        <a:p>
          <a:endParaRPr lang="en-US"/>
        </a:p>
      </dgm:t>
    </dgm:pt>
    <dgm:pt modelId="{A1517832-48E1-41CC-906C-DDA74BAACDF7}">
      <dgm:prSet phldrT="[Text]" custT="1"/>
      <dgm:spPr>
        <a:solidFill>
          <a:srgbClr val="FF0000"/>
        </a:solidFill>
      </dgm:spPr>
      <dgm:t>
        <a:bodyPr/>
        <a:lstStyle/>
        <a:p>
          <a:r>
            <a:rPr lang="en-US" sz="1800" b="1" dirty="0" smtClean="0"/>
            <a:t>ADVISORY</a:t>
          </a:r>
          <a:endParaRPr lang="en-US" sz="1800" b="1" dirty="0"/>
        </a:p>
      </dgm:t>
    </dgm:pt>
    <dgm:pt modelId="{F2D7222A-E6B0-46FE-ACD6-04F77A25C4B3}" type="parTrans" cxnId="{1D527A73-D369-410C-A03A-B5AA8776AAAD}">
      <dgm:prSet/>
      <dgm:spPr/>
      <dgm:t>
        <a:bodyPr/>
        <a:lstStyle/>
        <a:p>
          <a:endParaRPr lang="en-US"/>
        </a:p>
      </dgm:t>
    </dgm:pt>
    <dgm:pt modelId="{0DBFF314-B96A-4A9A-9971-CF4C692476F1}" type="sibTrans" cxnId="{1D527A73-D369-410C-A03A-B5AA8776AAAD}">
      <dgm:prSet/>
      <dgm:spPr/>
      <dgm:t>
        <a:bodyPr/>
        <a:lstStyle/>
        <a:p>
          <a:endParaRPr lang="en-US"/>
        </a:p>
      </dgm:t>
    </dgm:pt>
    <dgm:pt modelId="{FEC38AE4-9CD3-495E-A9EE-09B1C561D030}">
      <dgm:prSet phldrT="[Text]"/>
      <dgm:spPr/>
      <dgm:t>
        <a:bodyPr/>
        <a:lstStyle/>
        <a:p>
          <a:r>
            <a:rPr lang="en-US" b="1" dirty="0" smtClean="0"/>
            <a:t>BEACH SIGN</a:t>
          </a:r>
          <a:endParaRPr lang="en-US" b="1" dirty="0"/>
        </a:p>
      </dgm:t>
    </dgm:pt>
    <dgm:pt modelId="{9B7139F8-9658-47FF-A660-53BC84B2BD5F}" type="parTrans" cxnId="{82C986E3-0C76-46DF-A784-A76583136324}">
      <dgm:prSet/>
      <dgm:spPr/>
      <dgm:t>
        <a:bodyPr/>
        <a:lstStyle/>
        <a:p>
          <a:endParaRPr lang="en-US" b="1"/>
        </a:p>
      </dgm:t>
    </dgm:pt>
    <dgm:pt modelId="{87950642-60A3-41CE-A2B7-6B37BA5D9A46}" type="sibTrans" cxnId="{82C986E3-0C76-46DF-A784-A76583136324}">
      <dgm:prSet/>
      <dgm:spPr/>
      <dgm:t>
        <a:bodyPr/>
        <a:lstStyle/>
        <a:p>
          <a:endParaRPr lang="en-US"/>
        </a:p>
      </dgm:t>
    </dgm:pt>
    <dgm:pt modelId="{1C09B04B-BD6B-4BEA-B16F-9F1B1AADF9C3}">
      <dgm:prSet phldrT="[Text]"/>
      <dgm:spPr/>
      <dgm:t>
        <a:bodyPr/>
        <a:lstStyle/>
        <a:p>
          <a:r>
            <a:rPr lang="en-US" b="1" dirty="0" smtClean="0"/>
            <a:t>EMAIL PRESS RELEASE</a:t>
          </a:r>
          <a:endParaRPr lang="en-US" b="1" dirty="0"/>
        </a:p>
      </dgm:t>
    </dgm:pt>
    <dgm:pt modelId="{45073D03-EC74-4667-82F3-F25C8D4E9D19}" type="parTrans" cxnId="{11A33960-242C-4D2F-BF9A-C638A3264928}">
      <dgm:prSet/>
      <dgm:spPr/>
      <dgm:t>
        <a:bodyPr/>
        <a:lstStyle/>
        <a:p>
          <a:endParaRPr lang="en-US" b="1"/>
        </a:p>
      </dgm:t>
    </dgm:pt>
    <dgm:pt modelId="{8F9EBE97-3AB6-4A1B-8A82-B8F27340FE88}" type="sibTrans" cxnId="{11A33960-242C-4D2F-BF9A-C638A3264928}">
      <dgm:prSet/>
      <dgm:spPr/>
      <dgm:t>
        <a:bodyPr/>
        <a:lstStyle/>
        <a:p>
          <a:endParaRPr lang="en-US"/>
        </a:p>
      </dgm:t>
    </dgm:pt>
    <dgm:pt modelId="{A83A9E1A-1242-4F55-849F-E9F4FDD04DC5}">
      <dgm:prSet phldrT="[Text]"/>
      <dgm:spPr/>
      <dgm:t>
        <a:bodyPr/>
        <a:lstStyle/>
        <a:p>
          <a:r>
            <a:rPr lang="en-US" b="1" dirty="0" smtClean="0"/>
            <a:t>HOTLINE</a:t>
          </a:r>
          <a:endParaRPr lang="en-US" b="1" dirty="0"/>
        </a:p>
      </dgm:t>
    </dgm:pt>
    <dgm:pt modelId="{933E3E8F-E0F3-460F-A612-85C8FE1AEB1D}" type="parTrans" cxnId="{66A332F0-2D57-474F-B76C-039E27629D8E}">
      <dgm:prSet/>
      <dgm:spPr/>
      <dgm:t>
        <a:bodyPr/>
        <a:lstStyle/>
        <a:p>
          <a:endParaRPr lang="en-US" b="1"/>
        </a:p>
      </dgm:t>
    </dgm:pt>
    <dgm:pt modelId="{8F3127F2-F5EB-41C9-9A11-EF15DC517AA5}" type="sibTrans" cxnId="{66A332F0-2D57-474F-B76C-039E27629D8E}">
      <dgm:prSet/>
      <dgm:spPr/>
      <dgm:t>
        <a:bodyPr/>
        <a:lstStyle/>
        <a:p>
          <a:endParaRPr lang="en-US"/>
        </a:p>
      </dgm:t>
    </dgm:pt>
    <dgm:pt modelId="{F5F1C10F-FC6D-47C4-975A-4456D0752F5C}">
      <dgm:prSet phldrT="[Text]" custT="1"/>
      <dgm:spPr/>
      <dgm:t>
        <a:bodyPr/>
        <a:lstStyle/>
        <a:p>
          <a:r>
            <a:rPr lang="en-US" sz="2100" b="1" dirty="0" smtClean="0"/>
            <a:t>WEBSITE</a:t>
          </a:r>
          <a:endParaRPr lang="en-US" sz="2100" b="1" dirty="0"/>
        </a:p>
      </dgm:t>
    </dgm:pt>
    <dgm:pt modelId="{F45BDE45-6BC7-4358-BF8C-E73965DF0755}" type="parTrans" cxnId="{C2CD482C-8F9F-4E2E-B061-E1351EEF9E62}">
      <dgm:prSet/>
      <dgm:spPr/>
      <dgm:t>
        <a:bodyPr/>
        <a:lstStyle/>
        <a:p>
          <a:endParaRPr lang="en-US" b="1"/>
        </a:p>
      </dgm:t>
    </dgm:pt>
    <dgm:pt modelId="{483DD963-CB56-4C90-A3C6-BC53C36E8BBA}" type="sibTrans" cxnId="{C2CD482C-8F9F-4E2E-B061-E1351EEF9E62}">
      <dgm:prSet/>
      <dgm:spPr/>
      <dgm:t>
        <a:bodyPr/>
        <a:lstStyle/>
        <a:p>
          <a:endParaRPr lang="en-US"/>
        </a:p>
      </dgm:t>
    </dgm:pt>
    <dgm:pt modelId="{DC359839-4696-43B4-8540-EE087F0BE8E4}" type="pres">
      <dgm:prSet presAssocID="{A580189C-4CC5-42B5-9A9F-080553A931F1}" presName="Name0" presStyleCnt="0">
        <dgm:presLayoutVars>
          <dgm:chMax val="1"/>
          <dgm:dir/>
          <dgm:animLvl val="ctr"/>
          <dgm:resizeHandles val="exact"/>
        </dgm:presLayoutVars>
      </dgm:prSet>
      <dgm:spPr/>
      <dgm:t>
        <a:bodyPr/>
        <a:lstStyle/>
        <a:p>
          <a:endParaRPr lang="en-US"/>
        </a:p>
      </dgm:t>
    </dgm:pt>
    <dgm:pt modelId="{7C8C9558-455B-4412-8726-F01CCBEE123B}" type="pres">
      <dgm:prSet presAssocID="{A1517832-48E1-41CC-906C-DDA74BAACDF7}" presName="centerShape" presStyleLbl="node0" presStyleIdx="0" presStyleCnt="1"/>
      <dgm:spPr/>
      <dgm:t>
        <a:bodyPr/>
        <a:lstStyle/>
        <a:p>
          <a:endParaRPr lang="en-US"/>
        </a:p>
      </dgm:t>
    </dgm:pt>
    <dgm:pt modelId="{A39E262A-90CA-4193-ABC5-3FEB983C501A}" type="pres">
      <dgm:prSet presAssocID="{9B7139F8-9658-47FF-A660-53BC84B2BD5F}" presName="parTrans" presStyleLbl="sibTrans2D1" presStyleIdx="0" presStyleCnt="4"/>
      <dgm:spPr/>
      <dgm:t>
        <a:bodyPr/>
        <a:lstStyle/>
        <a:p>
          <a:endParaRPr lang="en-US"/>
        </a:p>
      </dgm:t>
    </dgm:pt>
    <dgm:pt modelId="{F6B44ED6-01A4-413E-B642-7401AE25B5AB}" type="pres">
      <dgm:prSet presAssocID="{9B7139F8-9658-47FF-A660-53BC84B2BD5F}" presName="connectorText" presStyleLbl="sibTrans2D1" presStyleIdx="0" presStyleCnt="4"/>
      <dgm:spPr/>
      <dgm:t>
        <a:bodyPr/>
        <a:lstStyle/>
        <a:p>
          <a:endParaRPr lang="en-US"/>
        </a:p>
      </dgm:t>
    </dgm:pt>
    <dgm:pt modelId="{EEDE08D4-649E-42AD-B04C-375D9F2FA9BC}" type="pres">
      <dgm:prSet presAssocID="{FEC38AE4-9CD3-495E-A9EE-09B1C561D030}" presName="node" presStyleLbl="node1" presStyleIdx="0" presStyleCnt="4">
        <dgm:presLayoutVars>
          <dgm:bulletEnabled val="1"/>
        </dgm:presLayoutVars>
      </dgm:prSet>
      <dgm:spPr/>
      <dgm:t>
        <a:bodyPr/>
        <a:lstStyle/>
        <a:p>
          <a:endParaRPr lang="en-US"/>
        </a:p>
      </dgm:t>
    </dgm:pt>
    <dgm:pt modelId="{257FB063-82E3-44F8-A4DE-F48CC8851E34}" type="pres">
      <dgm:prSet presAssocID="{45073D03-EC74-4667-82F3-F25C8D4E9D19}" presName="parTrans" presStyleLbl="sibTrans2D1" presStyleIdx="1" presStyleCnt="4"/>
      <dgm:spPr/>
      <dgm:t>
        <a:bodyPr/>
        <a:lstStyle/>
        <a:p>
          <a:endParaRPr lang="en-US"/>
        </a:p>
      </dgm:t>
    </dgm:pt>
    <dgm:pt modelId="{C4D464DC-5499-4ECD-AC91-5A28587FFA48}" type="pres">
      <dgm:prSet presAssocID="{45073D03-EC74-4667-82F3-F25C8D4E9D19}" presName="connectorText" presStyleLbl="sibTrans2D1" presStyleIdx="1" presStyleCnt="4"/>
      <dgm:spPr/>
      <dgm:t>
        <a:bodyPr/>
        <a:lstStyle/>
        <a:p>
          <a:endParaRPr lang="en-US"/>
        </a:p>
      </dgm:t>
    </dgm:pt>
    <dgm:pt modelId="{0630DDA0-68A9-40A1-9577-0B80F59289D6}" type="pres">
      <dgm:prSet presAssocID="{1C09B04B-BD6B-4BEA-B16F-9F1B1AADF9C3}" presName="node" presStyleLbl="node1" presStyleIdx="1" presStyleCnt="4">
        <dgm:presLayoutVars>
          <dgm:bulletEnabled val="1"/>
        </dgm:presLayoutVars>
      </dgm:prSet>
      <dgm:spPr/>
      <dgm:t>
        <a:bodyPr/>
        <a:lstStyle/>
        <a:p>
          <a:endParaRPr lang="en-US"/>
        </a:p>
      </dgm:t>
    </dgm:pt>
    <dgm:pt modelId="{6872F4B4-A480-4A60-809E-230CCB088545}" type="pres">
      <dgm:prSet presAssocID="{933E3E8F-E0F3-460F-A612-85C8FE1AEB1D}" presName="parTrans" presStyleLbl="sibTrans2D1" presStyleIdx="2" presStyleCnt="4"/>
      <dgm:spPr/>
      <dgm:t>
        <a:bodyPr/>
        <a:lstStyle/>
        <a:p>
          <a:endParaRPr lang="en-US"/>
        </a:p>
      </dgm:t>
    </dgm:pt>
    <dgm:pt modelId="{8665D2F4-A677-4967-8B7F-13E6CBF82DA9}" type="pres">
      <dgm:prSet presAssocID="{933E3E8F-E0F3-460F-A612-85C8FE1AEB1D}" presName="connectorText" presStyleLbl="sibTrans2D1" presStyleIdx="2" presStyleCnt="4"/>
      <dgm:spPr/>
      <dgm:t>
        <a:bodyPr/>
        <a:lstStyle/>
        <a:p>
          <a:endParaRPr lang="en-US"/>
        </a:p>
      </dgm:t>
    </dgm:pt>
    <dgm:pt modelId="{15FDBA89-643F-4006-B9E7-4894BC0F0A8E}" type="pres">
      <dgm:prSet presAssocID="{A83A9E1A-1242-4F55-849F-E9F4FDD04DC5}" presName="node" presStyleLbl="node1" presStyleIdx="2" presStyleCnt="4">
        <dgm:presLayoutVars>
          <dgm:bulletEnabled val="1"/>
        </dgm:presLayoutVars>
      </dgm:prSet>
      <dgm:spPr/>
      <dgm:t>
        <a:bodyPr/>
        <a:lstStyle/>
        <a:p>
          <a:endParaRPr lang="en-US"/>
        </a:p>
      </dgm:t>
    </dgm:pt>
    <dgm:pt modelId="{677C1DC3-6323-4547-B206-D48EE2E5253D}" type="pres">
      <dgm:prSet presAssocID="{F45BDE45-6BC7-4358-BF8C-E73965DF0755}" presName="parTrans" presStyleLbl="sibTrans2D1" presStyleIdx="3" presStyleCnt="4"/>
      <dgm:spPr/>
      <dgm:t>
        <a:bodyPr/>
        <a:lstStyle/>
        <a:p>
          <a:endParaRPr lang="en-US"/>
        </a:p>
      </dgm:t>
    </dgm:pt>
    <dgm:pt modelId="{7AA31C7F-F3DE-4169-8566-CA49E4D4DAAB}" type="pres">
      <dgm:prSet presAssocID="{F45BDE45-6BC7-4358-BF8C-E73965DF0755}" presName="connectorText" presStyleLbl="sibTrans2D1" presStyleIdx="3" presStyleCnt="4"/>
      <dgm:spPr/>
      <dgm:t>
        <a:bodyPr/>
        <a:lstStyle/>
        <a:p>
          <a:endParaRPr lang="en-US"/>
        </a:p>
      </dgm:t>
    </dgm:pt>
    <dgm:pt modelId="{F7C4FD92-DA00-4773-950A-F43EFC6C4448}" type="pres">
      <dgm:prSet presAssocID="{F5F1C10F-FC6D-47C4-975A-4456D0752F5C}" presName="node" presStyleLbl="node1" presStyleIdx="3" presStyleCnt="4">
        <dgm:presLayoutVars>
          <dgm:bulletEnabled val="1"/>
        </dgm:presLayoutVars>
      </dgm:prSet>
      <dgm:spPr/>
      <dgm:t>
        <a:bodyPr/>
        <a:lstStyle/>
        <a:p>
          <a:endParaRPr lang="en-US"/>
        </a:p>
      </dgm:t>
    </dgm:pt>
  </dgm:ptLst>
  <dgm:cxnLst>
    <dgm:cxn modelId="{3BE4017D-0170-4D62-A916-CBCB6A360C4D}" type="presOf" srcId="{A83A9E1A-1242-4F55-849F-E9F4FDD04DC5}" destId="{15FDBA89-643F-4006-B9E7-4894BC0F0A8E}" srcOrd="0" destOrd="0" presId="urn:microsoft.com/office/officeart/2005/8/layout/radial5"/>
    <dgm:cxn modelId="{8B8B9989-6DB5-4A62-8B4C-626C368AE650}" type="presOf" srcId="{A1517832-48E1-41CC-906C-DDA74BAACDF7}" destId="{7C8C9558-455B-4412-8726-F01CCBEE123B}" srcOrd="0" destOrd="0" presId="urn:microsoft.com/office/officeart/2005/8/layout/radial5"/>
    <dgm:cxn modelId="{4501A76E-4954-471F-A9D2-FFE1314878DC}" type="presOf" srcId="{A580189C-4CC5-42B5-9A9F-080553A931F1}" destId="{DC359839-4696-43B4-8540-EE087F0BE8E4}" srcOrd="0" destOrd="0" presId="urn:microsoft.com/office/officeart/2005/8/layout/radial5"/>
    <dgm:cxn modelId="{66A332F0-2D57-474F-B76C-039E27629D8E}" srcId="{A1517832-48E1-41CC-906C-DDA74BAACDF7}" destId="{A83A9E1A-1242-4F55-849F-E9F4FDD04DC5}" srcOrd="2" destOrd="0" parTransId="{933E3E8F-E0F3-460F-A612-85C8FE1AEB1D}" sibTransId="{8F3127F2-F5EB-41C9-9A11-EF15DC517AA5}"/>
    <dgm:cxn modelId="{80C2B074-2472-44D2-BF15-C62A2B39529C}" type="presOf" srcId="{933E3E8F-E0F3-460F-A612-85C8FE1AEB1D}" destId="{8665D2F4-A677-4967-8B7F-13E6CBF82DA9}" srcOrd="1" destOrd="0" presId="urn:microsoft.com/office/officeart/2005/8/layout/radial5"/>
    <dgm:cxn modelId="{19495E19-5A53-4CB8-85EC-820B93705693}" type="presOf" srcId="{45073D03-EC74-4667-82F3-F25C8D4E9D19}" destId="{257FB063-82E3-44F8-A4DE-F48CC8851E34}" srcOrd="0" destOrd="0" presId="urn:microsoft.com/office/officeart/2005/8/layout/radial5"/>
    <dgm:cxn modelId="{A5B63EAB-0252-4B37-BC12-0F8FB40F900D}" type="presOf" srcId="{F45BDE45-6BC7-4358-BF8C-E73965DF0755}" destId="{7AA31C7F-F3DE-4169-8566-CA49E4D4DAAB}" srcOrd="1" destOrd="0" presId="urn:microsoft.com/office/officeart/2005/8/layout/radial5"/>
    <dgm:cxn modelId="{11A33960-242C-4D2F-BF9A-C638A3264928}" srcId="{A1517832-48E1-41CC-906C-DDA74BAACDF7}" destId="{1C09B04B-BD6B-4BEA-B16F-9F1B1AADF9C3}" srcOrd="1" destOrd="0" parTransId="{45073D03-EC74-4667-82F3-F25C8D4E9D19}" sibTransId="{8F9EBE97-3AB6-4A1B-8A82-B8F27340FE88}"/>
    <dgm:cxn modelId="{D47E734A-005C-447A-8520-9BDBB435978B}" type="presOf" srcId="{1C09B04B-BD6B-4BEA-B16F-9F1B1AADF9C3}" destId="{0630DDA0-68A9-40A1-9577-0B80F59289D6}" srcOrd="0" destOrd="0" presId="urn:microsoft.com/office/officeart/2005/8/layout/radial5"/>
    <dgm:cxn modelId="{F2450E00-9225-4C48-9994-F2EB2527B7A5}" type="presOf" srcId="{45073D03-EC74-4667-82F3-F25C8D4E9D19}" destId="{C4D464DC-5499-4ECD-AC91-5A28587FFA48}" srcOrd="1" destOrd="0" presId="urn:microsoft.com/office/officeart/2005/8/layout/radial5"/>
    <dgm:cxn modelId="{4BE8B186-F4CC-4802-8F0D-93FC5BBC0FF7}" type="presOf" srcId="{FEC38AE4-9CD3-495E-A9EE-09B1C561D030}" destId="{EEDE08D4-649E-42AD-B04C-375D9F2FA9BC}" srcOrd="0" destOrd="0" presId="urn:microsoft.com/office/officeart/2005/8/layout/radial5"/>
    <dgm:cxn modelId="{AD3015AB-DE93-4315-8AA5-340CAA94F7BF}" type="presOf" srcId="{F5F1C10F-FC6D-47C4-975A-4456D0752F5C}" destId="{F7C4FD92-DA00-4773-950A-F43EFC6C4448}" srcOrd="0" destOrd="0" presId="urn:microsoft.com/office/officeart/2005/8/layout/radial5"/>
    <dgm:cxn modelId="{C2CD482C-8F9F-4E2E-B061-E1351EEF9E62}" srcId="{A1517832-48E1-41CC-906C-DDA74BAACDF7}" destId="{F5F1C10F-FC6D-47C4-975A-4456D0752F5C}" srcOrd="3" destOrd="0" parTransId="{F45BDE45-6BC7-4358-BF8C-E73965DF0755}" sibTransId="{483DD963-CB56-4C90-A3C6-BC53C36E8BBA}"/>
    <dgm:cxn modelId="{82C986E3-0C76-46DF-A784-A76583136324}" srcId="{A1517832-48E1-41CC-906C-DDA74BAACDF7}" destId="{FEC38AE4-9CD3-495E-A9EE-09B1C561D030}" srcOrd="0" destOrd="0" parTransId="{9B7139F8-9658-47FF-A660-53BC84B2BD5F}" sibTransId="{87950642-60A3-41CE-A2B7-6B37BA5D9A46}"/>
    <dgm:cxn modelId="{99EEBD4D-2868-4219-B65D-254E747388D5}" type="presOf" srcId="{933E3E8F-E0F3-460F-A612-85C8FE1AEB1D}" destId="{6872F4B4-A480-4A60-809E-230CCB088545}" srcOrd="0" destOrd="0" presId="urn:microsoft.com/office/officeart/2005/8/layout/radial5"/>
    <dgm:cxn modelId="{1F1D6884-3E10-4B9E-B6B5-3D5E01C0E658}" type="presOf" srcId="{9B7139F8-9658-47FF-A660-53BC84B2BD5F}" destId="{A39E262A-90CA-4193-ABC5-3FEB983C501A}" srcOrd="0" destOrd="0" presId="urn:microsoft.com/office/officeart/2005/8/layout/radial5"/>
    <dgm:cxn modelId="{7A142804-EED6-474B-9D7A-25D8E4FEE4E0}" type="presOf" srcId="{9B7139F8-9658-47FF-A660-53BC84B2BD5F}" destId="{F6B44ED6-01A4-413E-B642-7401AE25B5AB}" srcOrd="1" destOrd="0" presId="urn:microsoft.com/office/officeart/2005/8/layout/radial5"/>
    <dgm:cxn modelId="{1D527A73-D369-410C-A03A-B5AA8776AAAD}" srcId="{A580189C-4CC5-42B5-9A9F-080553A931F1}" destId="{A1517832-48E1-41CC-906C-DDA74BAACDF7}" srcOrd="0" destOrd="0" parTransId="{F2D7222A-E6B0-46FE-ACD6-04F77A25C4B3}" sibTransId="{0DBFF314-B96A-4A9A-9971-CF4C692476F1}"/>
    <dgm:cxn modelId="{0BA99B44-6472-4539-8466-63A393EC9F46}" type="presOf" srcId="{F45BDE45-6BC7-4358-BF8C-E73965DF0755}" destId="{677C1DC3-6323-4547-B206-D48EE2E5253D}" srcOrd="0" destOrd="0" presId="urn:microsoft.com/office/officeart/2005/8/layout/radial5"/>
    <dgm:cxn modelId="{B925C28F-5BB8-436B-A1A9-ED00B8A5B4B5}" type="presParOf" srcId="{DC359839-4696-43B4-8540-EE087F0BE8E4}" destId="{7C8C9558-455B-4412-8726-F01CCBEE123B}" srcOrd="0" destOrd="0" presId="urn:microsoft.com/office/officeart/2005/8/layout/radial5"/>
    <dgm:cxn modelId="{5B756EA7-9E5B-4EBB-82DD-C6B74221ED37}" type="presParOf" srcId="{DC359839-4696-43B4-8540-EE087F0BE8E4}" destId="{A39E262A-90CA-4193-ABC5-3FEB983C501A}" srcOrd="1" destOrd="0" presId="urn:microsoft.com/office/officeart/2005/8/layout/radial5"/>
    <dgm:cxn modelId="{E15AED4F-0BFD-4189-99AC-3F8E1E8FF7D4}" type="presParOf" srcId="{A39E262A-90CA-4193-ABC5-3FEB983C501A}" destId="{F6B44ED6-01A4-413E-B642-7401AE25B5AB}" srcOrd="0" destOrd="0" presId="urn:microsoft.com/office/officeart/2005/8/layout/radial5"/>
    <dgm:cxn modelId="{7AD3D900-2168-4397-83E2-1C393D002361}" type="presParOf" srcId="{DC359839-4696-43B4-8540-EE087F0BE8E4}" destId="{EEDE08D4-649E-42AD-B04C-375D9F2FA9BC}" srcOrd="2" destOrd="0" presId="urn:microsoft.com/office/officeart/2005/8/layout/radial5"/>
    <dgm:cxn modelId="{397D72B1-C890-4553-9985-45740E8D1217}" type="presParOf" srcId="{DC359839-4696-43B4-8540-EE087F0BE8E4}" destId="{257FB063-82E3-44F8-A4DE-F48CC8851E34}" srcOrd="3" destOrd="0" presId="urn:microsoft.com/office/officeart/2005/8/layout/radial5"/>
    <dgm:cxn modelId="{3C4B94BA-A02C-405B-BC12-A0F404182DF0}" type="presParOf" srcId="{257FB063-82E3-44F8-A4DE-F48CC8851E34}" destId="{C4D464DC-5499-4ECD-AC91-5A28587FFA48}" srcOrd="0" destOrd="0" presId="urn:microsoft.com/office/officeart/2005/8/layout/radial5"/>
    <dgm:cxn modelId="{5CD5C43A-01A9-44D5-BA4A-B6C484787DE9}" type="presParOf" srcId="{DC359839-4696-43B4-8540-EE087F0BE8E4}" destId="{0630DDA0-68A9-40A1-9577-0B80F59289D6}" srcOrd="4" destOrd="0" presId="urn:microsoft.com/office/officeart/2005/8/layout/radial5"/>
    <dgm:cxn modelId="{B4D4A64D-070F-4646-A504-AAB19A364AB7}" type="presParOf" srcId="{DC359839-4696-43B4-8540-EE087F0BE8E4}" destId="{6872F4B4-A480-4A60-809E-230CCB088545}" srcOrd="5" destOrd="0" presId="urn:microsoft.com/office/officeart/2005/8/layout/radial5"/>
    <dgm:cxn modelId="{939A53B8-42C2-455C-A7CC-BE823F6F8D3F}" type="presParOf" srcId="{6872F4B4-A480-4A60-809E-230CCB088545}" destId="{8665D2F4-A677-4967-8B7F-13E6CBF82DA9}" srcOrd="0" destOrd="0" presId="urn:microsoft.com/office/officeart/2005/8/layout/radial5"/>
    <dgm:cxn modelId="{C11D2D55-DF11-4FFD-AF99-A1D76B694927}" type="presParOf" srcId="{DC359839-4696-43B4-8540-EE087F0BE8E4}" destId="{15FDBA89-643F-4006-B9E7-4894BC0F0A8E}" srcOrd="6" destOrd="0" presId="urn:microsoft.com/office/officeart/2005/8/layout/radial5"/>
    <dgm:cxn modelId="{728A6513-9F05-4A36-8948-9511DE02E141}" type="presParOf" srcId="{DC359839-4696-43B4-8540-EE087F0BE8E4}" destId="{677C1DC3-6323-4547-B206-D48EE2E5253D}" srcOrd="7" destOrd="0" presId="urn:microsoft.com/office/officeart/2005/8/layout/radial5"/>
    <dgm:cxn modelId="{858DFA6C-7561-4E90-BA2D-3A21DF303B40}" type="presParOf" srcId="{677C1DC3-6323-4547-B206-D48EE2E5253D}" destId="{7AA31C7F-F3DE-4169-8566-CA49E4D4DAAB}" srcOrd="0" destOrd="0" presId="urn:microsoft.com/office/officeart/2005/8/layout/radial5"/>
    <dgm:cxn modelId="{0B0A5859-BDF7-4BD3-898E-6D348416AE78}" type="presParOf" srcId="{DC359839-4696-43B4-8540-EE087F0BE8E4}" destId="{F7C4FD92-DA00-4773-950A-F43EFC6C4448}"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0C635E1A-8ABE-4B80-8ADA-7709E1549CC0}" type="doc">
      <dgm:prSet loTypeId="urn:microsoft.com/office/officeart/2005/8/layout/process4" loCatId="list" qsTypeId="urn:microsoft.com/office/officeart/2005/8/quickstyle/simple1" qsCatId="simple" csTypeId="urn:microsoft.com/office/officeart/2005/8/colors/accent4_2" csCatId="accent4" phldr="1"/>
      <dgm:spPr/>
      <dgm:t>
        <a:bodyPr/>
        <a:lstStyle/>
        <a:p>
          <a:endParaRPr lang="en-US"/>
        </a:p>
      </dgm:t>
    </dgm:pt>
    <dgm:pt modelId="{A09E17D8-B4F1-467D-B838-0837D1726090}">
      <dgm:prSet phldrT="[Text]" custT="1"/>
      <dgm:spPr/>
      <dgm:t>
        <a:bodyPr/>
        <a:lstStyle/>
        <a:p>
          <a:r>
            <a:rPr lang="en-US" sz="3200" b="1" dirty="0" smtClean="0"/>
            <a:t>Season</a:t>
          </a:r>
          <a:endParaRPr lang="en-US" sz="3200" b="1" dirty="0"/>
        </a:p>
      </dgm:t>
    </dgm:pt>
    <dgm:pt modelId="{53B245B0-F76B-4C60-AC1B-0CD9F39BAC11}" type="parTrans" cxnId="{E09DA0F9-221E-4D45-8809-2B6489C4E7DF}">
      <dgm:prSet/>
      <dgm:spPr/>
      <dgm:t>
        <a:bodyPr/>
        <a:lstStyle/>
        <a:p>
          <a:endParaRPr lang="en-US"/>
        </a:p>
      </dgm:t>
    </dgm:pt>
    <dgm:pt modelId="{2FB0B8AE-5788-45DD-9169-25D5CEA5438C}" type="sibTrans" cxnId="{E09DA0F9-221E-4D45-8809-2B6489C4E7DF}">
      <dgm:prSet/>
      <dgm:spPr/>
      <dgm:t>
        <a:bodyPr/>
        <a:lstStyle/>
        <a:p>
          <a:endParaRPr lang="en-US"/>
        </a:p>
      </dgm:t>
    </dgm:pt>
    <dgm:pt modelId="{1485726F-2094-47A0-A059-13ABFFC0C3D0}">
      <dgm:prSet phldrT="[Text]"/>
      <dgm:spPr/>
      <dgm:t>
        <a:bodyPr/>
        <a:lstStyle/>
        <a:p>
          <a:r>
            <a:rPr lang="en-US" b="1" dirty="0" smtClean="0"/>
            <a:t>Memorial Day – Labor Day</a:t>
          </a:r>
          <a:endParaRPr lang="en-US" b="1" dirty="0"/>
        </a:p>
      </dgm:t>
    </dgm:pt>
    <dgm:pt modelId="{9D02B18C-83C6-482A-9F49-87F88649CD3E}" type="parTrans" cxnId="{53824492-2D67-40DA-B36C-4648D32BCD7A}">
      <dgm:prSet/>
      <dgm:spPr/>
      <dgm:t>
        <a:bodyPr/>
        <a:lstStyle/>
        <a:p>
          <a:endParaRPr lang="en-US"/>
        </a:p>
      </dgm:t>
    </dgm:pt>
    <dgm:pt modelId="{BCBCE284-3FA0-419B-B81E-A70E531FFBF5}" type="sibTrans" cxnId="{53824492-2D67-40DA-B36C-4648D32BCD7A}">
      <dgm:prSet/>
      <dgm:spPr/>
      <dgm:t>
        <a:bodyPr/>
        <a:lstStyle/>
        <a:p>
          <a:endParaRPr lang="en-US"/>
        </a:p>
      </dgm:t>
    </dgm:pt>
    <dgm:pt modelId="{42E76933-C7A9-4384-B461-0F336D7A2FB5}">
      <dgm:prSet phldrT="[Text]" custT="1"/>
      <dgm:spPr/>
      <dgm:t>
        <a:bodyPr/>
        <a:lstStyle/>
        <a:p>
          <a:r>
            <a:rPr lang="en-US" sz="3200" b="1" dirty="0" smtClean="0"/>
            <a:t>Beaches Monitored</a:t>
          </a:r>
          <a:endParaRPr lang="en-US" sz="3200" b="1" dirty="0"/>
        </a:p>
      </dgm:t>
    </dgm:pt>
    <dgm:pt modelId="{F0ACBB84-BEE4-488B-BDC6-58AD8AAFE3E2}" type="parTrans" cxnId="{77A78E7E-3671-4014-86CA-E5EBF6D20C1B}">
      <dgm:prSet/>
      <dgm:spPr/>
      <dgm:t>
        <a:bodyPr/>
        <a:lstStyle/>
        <a:p>
          <a:endParaRPr lang="en-US"/>
        </a:p>
      </dgm:t>
    </dgm:pt>
    <dgm:pt modelId="{0C097FCB-87B2-413F-93B4-CD28628DDE70}" type="sibTrans" cxnId="{77A78E7E-3671-4014-86CA-E5EBF6D20C1B}">
      <dgm:prSet/>
      <dgm:spPr/>
      <dgm:t>
        <a:bodyPr/>
        <a:lstStyle/>
        <a:p>
          <a:endParaRPr lang="en-US"/>
        </a:p>
      </dgm:t>
    </dgm:pt>
    <dgm:pt modelId="{E3975C6D-F602-4BD4-AAC9-D7459E290194}">
      <dgm:prSet phldrT="[Text]"/>
      <dgm:spPr/>
      <dgm:t>
        <a:bodyPr/>
        <a:lstStyle/>
        <a:p>
          <a:r>
            <a:rPr lang="en-US" b="1" dirty="0" smtClean="0"/>
            <a:t>16</a:t>
          </a:r>
          <a:endParaRPr lang="en-US" b="1" dirty="0"/>
        </a:p>
      </dgm:t>
    </dgm:pt>
    <dgm:pt modelId="{11410BBF-E5FB-4F39-8762-20A30612ED98}" type="parTrans" cxnId="{3153B3E1-C3D2-460E-8237-C55B5824CFA6}">
      <dgm:prSet/>
      <dgm:spPr/>
      <dgm:t>
        <a:bodyPr/>
        <a:lstStyle/>
        <a:p>
          <a:endParaRPr lang="en-US"/>
        </a:p>
      </dgm:t>
    </dgm:pt>
    <dgm:pt modelId="{FAFBFAB5-2C52-4F11-B0AF-831D553A3154}" type="sibTrans" cxnId="{3153B3E1-C3D2-460E-8237-C55B5824CFA6}">
      <dgm:prSet/>
      <dgm:spPr/>
      <dgm:t>
        <a:bodyPr/>
        <a:lstStyle/>
        <a:p>
          <a:endParaRPr lang="en-US"/>
        </a:p>
      </dgm:t>
    </dgm:pt>
    <dgm:pt modelId="{6F8BF3CC-B239-44E5-981B-B4AE5DD47B8D}">
      <dgm:prSet phldrT="[Text]" custT="1"/>
      <dgm:spPr/>
      <dgm:t>
        <a:bodyPr/>
        <a:lstStyle/>
        <a:p>
          <a:r>
            <a:rPr lang="en-US" sz="3200" b="1" dirty="0" smtClean="0"/>
            <a:t>Sampling Locations</a:t>
          </a:r>
          <a:endParaRPr lang="en-US" sz="3200" b="1" dirty="0"/>
        </a:p>
      </dgm:t>
    </dgm:pt>
    <dgm:pt modelId="{966F745D-FF55-42CB-BE35-782C843472B0}" type="parTrans" cxnId="{F590BF89-5203-4B88-B3E1-544E532F74E3}">
      <dgm:prSet/>
      <dgm:spPr/>
      <dgm:t>
        <a:bodyPr/>
        <a:lstStyle/>
        <a:p>
          <a:endParaRPr lang="en-US"/>
        </a:p>
      </dgm:t>
    </dgm:pt>
    <dgm:pt modelId="{A4247897-8053-4C4A-B106-10C6596CBFD9}" type="sibTrans" cxnId="{F590BF89-5203-4B88-B3E1-544E532F74E3}">
      <dgm:prSet/>
      <dgm:spPr/>
      <dgm:t>
        <a:bodyPr/>
        <a:lstStyle/>
        <a:p>
          <a:endParaRPr lang="en-US"/>
        </a:p>
      </dgm:t>
    </dgm:pt>
    <dgm:pt modelId="{ED3F723D-1A77-4109-A584-A7A2C3FE00BD}">
      <dgm:prSet phldrT="[Text]" custT="1"/>
      <dgm:spPr/>
      <dgm:t>
        <a:bodyPr/>
        <a:lstStyle/>
        <a:p>
          <a:r>
            <a:rPr lang="en-US" sz="3200" b="1" dirty="0" smtClean="0"/>
            <a:t>62</a:t>
          </a:r>
          <a:endParaRPr lang="en-US" sz="3200" b="1" dirty="0"/>
        </a:p>
      </dgm:t>
    </dgm:pt>
    <dgm:pt modelId="{E0DC4599-A0E2-46FB-B9E1-9EB09C7A8C7F}" type="parTrans" cxnId="{038FD1EE-3744-4C82-8235-04C10C2F9F02}">
      <dgm:prSet/>
      <dgm:spPr/>
      <dgm:t>
        <a:bodyPr/>
        <a:lstStyle/>
        <a:p>
          <a:endParaRPr lang="en-US"/>
        </a:p>
      </dgm:t>
    </dgm:pt>
    <dgm:pt modelId="{17C56B6E-9D29-49D4-925F-8435CD00D3AF}" type="sibTrans" cxnId="{038FD1EE-3744-4C82-8235-04C10C2F9F02}">
      <dgm:prSet/>
      <dgm:spPr/>
      <dgm:t>
        <a:bodyPr/>
        <a:lstStyle/>
        <a:p>
          <a:endParaRPr lang="en-US"/>
        </a:p>
      </dgm:t>
    </dgm:pt>
    <dgm:pt modelId="{66FFE712-54FC-432B-8982-4CA1F690F6A9}" type="pres">
      <dgm:prSet presAssocID="{0C635E1A-8ABE-4B80-8ADA-7709E1549CC0}" presName="Name0" presStyleCnt="0">
        <dgm:presLayoutVars>
          <dgm:dir/>
          <dgm:animLvl val="lvl"/>
          <dgm:resizeHandles val="exact"/>
        </dgm:presLayoutVars>
      </dgm:prSet>
      <dgm:spPr/>
      <dgm:t>
        <a:bodyPr/>
        <a:lstStyle/>
        <a:p>
          <a:endParaRPr lang="en-US"/>
        </a:p>
      </dgm:t>
    </dgm:pt>
    <dgm:pt modelId="{3DC4CA91-1397-4942-923F-2A23EFC739E1}" type="pres">
      <dgm:prSet presAssocID="{6F8BF3CC-B239-44E5-981B-B4AE5DD47B8D}" presName="boxAndChildren" presStyleCnt="0"/>
      <dgm:spPr/>
    </dgm:pt>
    <dgm:pt modelId="{CADB3BB0-B1C4-4C41-9BA4-74E60013732E}" type="pres">
      <dgm:prSet presAssocID="{6F8BF3CC-B239-44E5-981B-B4AE5DD47B8D}" presName="parentTextBox" presStyleLbl="node1" presStyleIdx="0" presStyleCnt="3"/>
      <dgm:spPr/>
      <dgm:t>
        <a:bodyPr/>
        <a:lstStyle/>
        <a:p>
          <a:endParaRPr lang="en-US"/>
        </a:p>
      </dgm:t>
    </dgm:pt>
    <dgm:pt modelId="{182633D8-1FB0-4F4D-9D54-528877C7CF4B}" type="pres">
      <dgm:prSet presAssocID="{6F8BF3CC-B239-44E5-981B-B4AE5DD47B8D}" presName="entireBox" presStyleLbl="node1" presStyleIdx="0" presStyleCnt="3"/>
      <dgm:spPr/>
      <dgm:t>
        <a:bodyPr/>
        <a:lstStyle/>
        <a:p>
          <a:endParaRPr lang="en-US"/>
        </a:p>
      </dgm:t>
    </dgm:pt>
    <dgm:pt modelId="{9AB3D6C3-048C-49AC-9F84-AAA146563BAA}" type="pres">
      <dgm:prSet presAssocID="{6F8BF3CC-B239-44E5-981B-B4AE5DD47B8D}" presName="descendantBox" presStyleCnt="0"/>
      <dgm:spPr/>
    </dgm:pt>
    <dgm:pt modelId="{0BBBD1E8-C220-43AD-A2AF-6F98EC0F08D8}" type="pres">
      <dgm:prSet presAssocID="{ED3F723D-1A77-4109-A584-A7A2C3FE00BD}" presName="childTextBox" presStyleLbl="fgAccFollowNode1" presStyleIdx="0" presStyleCnt="3">
        <dgm:presLayoutVars>
          <dgm:bulletEnabled val="1"/>
        </dgm:presLayoutVars>
      </dgm:prSet>
      <dgm:spPr/>
      <dgm:t>
        <a:bodyPr/>
        <a:lstStyle/>
        <a:p>
          <a:endParaRPr lang="en-US"/>
        </a:p>
      </dgm:t>
    </dgm:pt>
    <dgm:pt modelId="{A3A675AA-9C73-4B43-A20F-B48A419C8BC1}" type="pres">
      <dgm:prSet presAssocID="{0C097FCB-87B2-413F-93B4-CD28628DDE70}" presName="sp" presStyleCnt="0"/>
      <dgm:spPr/>
    </dgm:pt>
    <dgm:pt modelId="{81024FC8-4F4B-40F1-A6C4-5BA16292E09F}" type="pres">
      <dgm:prSet presAssocID="{42E76933-C7A9-4384-B461-0F336D7A2FB5}" presName="arrowAndChildren" presStyleCnt="0"/>
      <dgm:spPr/>
    </dgm:pt>
    <dgm:pt modelId="{FEC62111-6B2C-4BB3-833E-F0D717EA9452}" type="pres">
      <dgm:prSet presAssocID="{42E76933-C7A9-4384-B461-0F336D7A2FB5}" presName="parentTextArrow" presStyleLbl="node1" presStyleIdx="0" presStyleCnt="3"/>
      <dgm:spPr/>
      <dgm:t>
        <a:bodyPr/>
        <a:lstStyle/>
        <a:p>
          <a:endParaRPr lang="en-US"/>
        </a:p>
      </dgm:t>
    </dgm:pt>
    <dgm:pt modelId="{3B0D3EFB-B075-463C-A9FC-E2BB480AD74B}" type="pres">
      <dgm:prSet presAssocID="{42E76933-C7A9-4384-B461-0F336D7A2FB5}" presName="arrow" presStyleLbl="node1" presStyleIdx="1" presStyleCnt="3"/>
      <dgm:spPr/>
      <dgm:t>
        <a:bodyPr/>
        <a:lstStyle/>
        <a:p>
          <a:endParaRPr lang="en-US"/>
        </a:p>
      </dgm:t>
    </dgm:pt>
    <dgm:pt modelId="{2790C190-1138-4737-8ED1-A08902025AED}" type="pres">
      <dgm:prSet presAssocID="{42E76933-C7A9-4384-B461-0F336D7A2FB5}" presName="descendantArrow" presStyleCnt="0"/>
      <dgm:spPr/>
    </dgm:pt>
    <dgm:pt modelId="{206795CB-8C0E-43D5-BEF0-AAF8AD272A88}" type="pres">
      <dgm:prSet presAssocID="{E3975C6D-F602-4BD4-AAC9-D7459E290194}" presName="childTextArrow" presStyleLbl="fgAccFollowNode1" presStyleIdx="1" presStyleCnt="3">
        <dgm:presLayoutVars>
          <dgm:bulletEnabled val="1"/>
        </dgm:presLayoutVars>
      </dgm:prSet>
      <dgm:spPr/>
      <dgm:t>
        <a:bodyPr/>
        <a:lstStyle/>
        <a:p>
          <a:endParaRPr lang="en-US"/>
        </a:p>
      </dgm:t>
    </dgm:pt>
    <dgm:pt modelId="{46B5CC22-4F37-4576-8BB6-E781886793A5}" type="pres">
      <dgm:prSet presAssocID="{2FB0B8AE-5788-45DD-9169-25D5CEA5438C}" presName="sp" presStyleCnt="0"/>
      <dgm:spPr/>
    </dgm:pt>
    <dgm:pt modelId="{E5F8DC41-4D82-4912-939F-07B906B55FA7}" type="pres">
      <dgm:prSet presAssocID="{A09E17D8-B4F1-467D-B838-0837D1726090}" presName="arrowAndChildren" presStyleCnt="0"/>
      <dgm:spPr/>
    </dgm:pt>
    <dgm:pt modelId="{41C78FD5-11CC-4F88-A949-3A4C17E64286}" type="pres">
      <dgm:prSet presAssocID="{A09E17D8-B4F1-467D-B838-0837D1726090}" presName="parentTextArrow" presStyleLbl="node1" presStyleIdx="1" presStyleCnt="3"/>
      <dgm:spPr/>
      <dgm:t>
        <a:bodyPr/>
        <a:lstStyle/>
        <a:p>
          <a:endParaRPr lang="en-US"/>
        </a:p>
      </dgm:t>
    </dgm:pt>
    <dgm:pt modelId="{9A9936F1-BF5D-46C7-9DA7-EB78EDD9B094}" type="pres">
      <dgm:prSet presAssocID="{A09E17D8-B4F1-467D-B838-0837D1726090}" presName="arrow" presStyleLbl="node1" presStyleIdx="2" presStyleCnt="3" custLinFactNeighborX="-147"/>
      <dgm:spPr/>
      <dgm:t>
        <a:bodyPr/>
        <a:lstStyle/>
        <a:p>
          <a:endParaRPr lang="en-US"/>
        </a:p>
      </dgm:t>
    </dgm:pt>
    <dgm:pt modelId="{2E327CA1-BF73-4E1F-96BF-4076C1FCB5B2}" type="pres">
      <dgm:prSet presAssocID="{A09E17D8-B4F1-467D-B838-0837D1726090}" presName="descendantArrow" presStyleCnt="0"/>
      <dgm:spPr/>
    </dgm:pt>
    <dgm:pt modelId="{E9A68531-7D68-4DE0-B9FB-3E8DB2FA475A}" type="pres">
      <dgm:prSet presAssocID="{1485726F-2094-47A0-A059-13ABFFC0C3D0}" presName="childTextArrow" presStyleLbl="fgAccFollowNode1" presStyleIdx="2" presStyleCnt="3">
        <dgm:presLayoutVars>
          <dgm:bulletEnabled val="1"/>
        </dgm:presLayoutVars>
      </dgm:prSet>
      <dgm:spPr/>
      <dgm:t>
        <a:bodyPr/>
        <a:lstStyle/>
        <a:p>
          <a:endParaRPr lang="en-US"/>
        </a:p>
      </dgm:t>
    </dgm:pt>
  </dgm:ptLst>
  <dgm:cxnLst>
    <dgm:cxn modelId="{BC2F653A-2E71-4468-8A9F-0820324DDAE3}" type="presOf" srcId="{A09E17D8-B4F1-467D-B838-0837D1726090}" destId="{9A9936F1-BF5D-46C7-9DA7-EB78EDD9B094}" srcOrd="1" destOrd="0" presId="urn:microsoft.com/office/officeart/2005/8/layout/process4"/>
    <dgm:cxn modelId="{F590BF89-5203-4B88-B3E1-544E532F74E3}" srcId="{0C635E1A-8ABE-4B80-8ADA-7709E1549CC0}" destId="{6F8BF3CC-B239-44E5-981B-B4AE5DD47B8D}" srcOrd="2" destOrd="0" parTransId="{966F745D-FF55-42CB-BE35-782C843472B0}" sibTransId="{A4247897-8053-4C4A-B106-10C6596CBFD9}"/>
    <dgm:cxn modelId="{C6341C13-CC13-4364-A537-225FF401EFBA}" type="presOf" srcId="{42E76933-C7A9-4384-B461-0F336D7A2FB5}" destId="{3B0D3EFB-B075-463C-A9FC-E2BB480AD74B}" srcOrd="1" destOrd="0" presId="urn:microsoft.com/office/officeart/2005/8/layout/process4"/>
    <dgm:cxn modelId="{F4B4B203-CCE9-4944-AC2B-A46B3F4A1433}" type="presOf" srcId="{6F8BF3CC-B239-44E5-981B-B4AE5DD47B8D}" destId="{182633D8-1FB0-4F4D-9D54-528877C7CF4B}" srcOrd="1" destOrd="0" presId="urn:microsoft.com/office/officeart/2005/8/layout/process4"/>
    <dgm:cxn modelId="{F9B8F31E-2E7A-4DF2-8F84-81CFFCECD3E5}" type="presOf" srcId="{E3975C6D-F602-4BD4-AAC9-D7459E290194}" destId="{206795CB-8C0E-43D5-BEF0-AAF8AD272A88}" srcOrd="0" destOrd="0" presId="urn:microsoft.com/office/officeart/2005/8/layout/process4"/>
    <dgm:cxn modelId="{1A088F57-EE38-4F81-B5A7-ADD22F6F8C0D}" type="presOf" srcId="{1485726F-2094-47A0-A059-13ABFFC0C3D0}" destId="{E9A68531-7D68-4DE0-B9FB-3E8DB2FA475A}" srcOrd="0" destOrd="0" presId="urn:microsoft.com/office/officeart/2005/8/layout/process4"/>
    <dgm:cxn modelId="{E09DA0F9-221E-4D45-8809-2B6489C4E7DF}" srcId="{0C635E1A-8ABE-4B80-8ADA-7709E1549CC0}" destId="{A09E17D8-B4F1-467D-B838-0837D1726090}" srcOrd="0" destOrd="0" parTransId="{53B245B0-F76B-4C60-AC1B-0CD9F39BAC11}" sibTransId="{2FB0B8AE-5788-45DD-9169-25D5CEA5438C}"/>
    <dgm:cxn modelId="{3153B3E1-C3D2-460E-8237-C55B5824CFA6}" srcId="{42E76933-C7A9-4384-B461-0F336D7A2FB5}" destId="{E3975C6D-F602-4BD4-AAC9-D7459E290194}" srcOrd="0" destOrd="0" parTransId="{11410BBF-E5FB-4F39-8762-20A30612ED98}" sibTransId="{FAFBFAB5-2C52-4F11-B0AF-831D553A3154}"/>
    <dgm:cxn modelId="{84BC2DC9-C36B-41E6-A832-CC85D9E521CA}" type="presOf" srcId="{A09E17D8-B4F1-467D-B838-0837D1726090}" destId="{41C78FD5-11CC-4F88-A949-3A4C17E64286}" srcOrd="0" destOrd="0" presId="urn:microsoft.com/office/officeart/2005/8/layout/process4"/>
    <dgm:cxn modelId="{038FD1EE-3744-4C82-8235-04C10C2F9F02}" srcId="{6F8BF3CC-B239-44E5-981B-B4AE5DD47B8D}" destId="{ED3F723D-1A77-4109-A584-A7A2C3FE00BD}" srcOrd="0" destOrd="0" parTransId="{E0DC4599-A0E2-46FB-B9E1-9EB09C7A8C7F}" sibTransId="{17C56B6E-9D29-49D4-925F-8435CD00D3AF}"/>
    <dgm:cxn modelId="{3E5EB6FD-8DC0-4230-95CC-07B5324A5C64}" type="presOf" srcId="{ED3F723D-1A77-4109-A584-A7A2C3FE00BD}" destId="{0BBBD1E8-C220-43AD-A2AF-6F98EC0F08D8}" srcOrd="0" destOrd="0" presId="urn:microsoft.com/office/officeart/2005/8/layout/process4"/>
    <dgm:cxn modelId="{354C7BB6-E6D1-4D78-AE5E-092E31049DB6}" type="presOf" srcId="{42E76933-C7A9-4384-B461-0F336D7A2FB5}" destId="{FEC62111-6B2C-4BB3-833E-F0D717EA9452}" srcOrd="0" destOrd="0" presId="urn:microsoft.com/office/officeart/2005/8/layout/process4"/>
    <dgm:cxn modelId="{77A78E7E-3671-4014-86CA-E5EBF6D20C1B}" srcId="{0C635E1A-8ABE-4B80-8ADA-7709E1549CC0}" destId="{42E76933-C7A9-4384-B461-0F336D7A2FB5}" srcOrd="1" destOrd="0" parTransId="{F0ACBB84-BEE4-488B-BDC6-58AD8AAFE3E2}" sibTransId="{0C097FCB-87B2-413F-93B4-CD28628DDE70}"/>
    <dgm:cxn modelId="{70D44587-52A3-4C55-8E48-ACBC0A50278D}" type="presOf" srcId="{0C635E1A-8ABE-4B80-8ADA-7709E1549CC0}" destId="{66FFE712-54FC-432B-8982-4CA1F690F6A9}" srcOrd="0" destOrd="0" presId="urn:microsoft.com/office/officeart/2005/8/layout/process4"/>
    <dgm:cxn modelId="{53824492-2D67-40DA-B36C-4648D32BCD7A}" srcId="{A09E17D8-B4F1-467D-B838-0837D1726090}" destId="{1485726F-2094-47A0-A059-13ABFFC0C3D0}" srcOrd="0" destOrd="0" parTransId="{9D02B18C-83C6-482A-9F49-87F88649CD3E}" sibTransId="{BCBCE284-3FA0-419B-B81E-A70E531FFBF5}"/>
    <dgm:cxn modelId="{4234CFAE-0D44-4285-90D2-CCCA06CAC966}" type="presOf" srcId="{6F8BF3CC-B239-44E5-981B-B4AE5DD47B8D}" destId="{CADB3BB0-B1C4-4C41-9BA4-74E60013732E}" srcOrd="0" destOrd="0" presId="urn:microsoft.com/office/officeart/2005/8/layout/process4"/>
    <dgm:cxn modelId="{8EC97946-CCA6-4594-9729-4414DD35D9FC}" type="presParOf" srcId="{66FFE712-54FC-432B-8982-4CA1F690F6A9}" destId="{3DC4CA91-1397-4942-923F-2A23EFC739E1}" srcOrd="0" destOrd="0" presId="urn:microsoft.com/office/officeart/2005/8/layout/process4"/>
    <dgm:cxn modelId="{C4FB5F36-71B0-4EE3-A93F-C4CE643B2ADE}" type="presParOf" srcId="{3DC4CA91-1397-4942-923F-2A23EFC739E1}" destId="{CADB3BB0-B1C4-4C41-9BA4-74E60013732E}" srcOrd="0" destOrd="0" presId="urn:microsoft.com/office/officeart/2005/8/layout/process4"/>
    <dgm:cxn modelId="{6FC3ED71-63E4-4A56-B072-F99CEF0183D9}" type="presParOf" srcId="{3DC4CA91-1397-4942-923F-2A23EFC739E1}" destId="{182633D8-1FB0-4F4D-9D54-528877C7CF4B}" srcOrd="1" destOrd="0" presId="urn:microsoft.com/office/officeart/2005/8/layout/process4"/>
    <dgm:cxn modelId="{974A2180-9F08-48B1-8BFB-6F8051F1F1E5}" type="presParOf" srcId="{3DC4CA91-1397-4942-923F-2A23EFC739E1}" destId="{9AB3D6C3-048C-49AC-9F84-AAA146563BAA}" srcOrd="2" destOrd="0" presId="urn:microsoft.com/office/officeart/2005/8/layout/process4"/>
    <dgm:cxn modelId="{3AE93658-B6B1-4632-8D1E-FB3718767890}" type="presParOf" srcId="{9AB3D6C3-048C-49AC-9F84-AAA146563BAA}" destId="{0BBBD1E8-C220-43AD-A2AF-6F98EC0F08D8}" srcOrd="0" destOrd="0" presId="urn:microsoft.com/office/officeart/2005/8/layout/process4"/>
    <dgm:cxn modelId="{E85B9761-6BDC-492F-ACD2-7417260C8DA6}" type="presParOf" srcId="{66FFE712-54FC-432B-8982-4CA1F690F6A9}" destId="{A3A675AA-9C73-4B43-A20F-B48A419C8BC1}" srcOrd="1" destOrd="0" presId="urn:microsoft.com/office/officeart/2005/8/layout/process4"/>
    <dgm:cxn modelId="{383BD6EC-C242-433C-B862-A8075812B7A7}" type="presParOf" srcId="{66FFE712-54FC-432B-8982-4CA1F690F6A9}" destId="{81024FC8-4F4B-40F1-A6C4-5BA16292E09F}" srcOrd="2" destOrd="0" presId="urn:microsoft.com/office/officeart/2005/8/layout/process4"/>
    <dgm:cxn modelId="{39896039-F4EF-4425-8C6D-7E5712A83D79}" type="presParOf" srcId="{81024FC8-4F4B-40F1-A6C4-5BA16292E09F}" destId="{FEC62111-6B2C-4BB3-833E-F0D717EA9452}" srcOrd="0" destOrd="0" presId="urn:microsoft.com/office/officeart/2005/8/layout/process4"/>
    <dgm:cxn modelId="{78BAE723-2BDE-4D0D-8F13-DF2C4B0AA35A}" type="presParOf" srcId="{81024FC8-4F4B-40F1-A6C4-5BA16292E09F}" destId="{3B0D3EFB-B075-463C-A9FC-E2BB480AD74B}" srcOrd="1" destOrd="0" presId="urn:microsoft.com/office/officeart/2005/8/layout/process4"/>
    <dgm:cxn modelId="{FD7F1825-D1FC-4736-BFE5-03752D556EE5}" type="presParOf" srcId="{81024FC8-4F4B-40F1-A6C4-5BA16292E09F}" destId="{2790C190-1138-4737-8ED1-A08902025AED}" srcOrd="2" destOrd="0" presId="urn:microsoft.com/office/officeart/2005/8/layout/process4"/>
    <dgm:cxn modelId="{7C4C48ED-E4BB-492B-98B0-10F3F685ACAB}" type="presParOf" srcId="{2790C190-1138-4737-8ED1-A08902025AED}" destId="{206795CB-8C0E-43D5-BEF0-AAF8AD272A88}" srcOrd="0" destOrd="0" presId="urn:microsoft.com/office/officeart/2005/8/layout/process4"/>
    <dgm:cxn modelId="{07B80FFD-401F-4DAF-B2BE-64B56E2D0AD8}" type="presParOf" srcId="{66FFE712-54FC-432B-8982-4CA1F690F6A9}" destId="{46B5CC22-4F37-4576-8BB6-E781886793A5}" srcOrd="3" destOrd="0" presId="urn:microsoft.com/office/officeart/2005/8/layout/process4"/>
    <dgm:cxn modelId="{905CE0AB-897C-4126-B22D-1F27D1EE24BC}" type="presParOf" srcId="{66FFE712-54FC-432B-8982-4CA1F690F6A9}" destId="{E5F8DC41-4D82-4912-939F-07B906B55FA7}" srcOrd="4" destOrd="0" presId="urn:microsoft.com/office/officeart/2005/8/layout/process4"/>
    <dgm:cxn modelId="{896A8082-1BA3-4DD4-A11F-48A522CACE42}" type="presParOf" srcId="{E5F8DC41-4D82-4912-939F-07B906B55FA7}" destId="{41C78FD5-11CC-4F88-A949-3A4C17E64286}" srcOrd="0" destOrd="0" presId="urn:microsoft.com/office/officeart/2005/8/layout/process4"/>
    <dgm:cxn modelId="{800EEAA1-EC5B-416F-BDC7-E73A6B5CF632}" type="presParOf" srcId="{E5F8DC41-4D82-4912-939F-07B906B55FA7}" destId="{9A9936F1-BF5D-46C7-9DA7-EB78EDD9B094}" srcOrd="1" destOrd="0" presId="urn:microsoft.com/office/officeart/2005/8/layout/process4"/>
    <dgm:cxn modelId="{A57197E7-DC88-43A3-B131-8C3AE52110D7}" type="presParOf" srcId="{E5F8DC41-4D82-4912-939F-07B906B55FA7}" destId="{2E327CA1-BF73-4E1F-96BF-4076C1FCB5B2}" srcOrd="2" destOrd="0" presId="urn:microsoft.com/office/officeart/2005/8/layout/process4"/>
    <dgm:cxn modelId="{EB0735FA-82C2-48A5-B281-C1B96EF89325}" type="presParOf" srcId="{2E327CA1-BF73-4E1F-96BF-4076C1FCB5B2}" destId="{E9A68531-7D68-4DE0-B9FB-3E8DB2FA475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F49302-44D4-463B-89B8-D847AE22A010}"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en-US"/>
        </a:p>
      </dgm:t>
    </dgm:pt>
    <dgm:pt modelId="{30D6D223-17A5-4598-959F-4505A80B5C59}">
      <dgm:prSet phldrT="[Text]"/>
      <dgm:spPr/>
      <dgm:t>
        <a:bodyPr/>
        <a:lstStyle/>
        <a:p>
          <a:r>
            <a:rPr lang="en-US" dirty="0" smtClean="0"/>
            <a:t>1</a:t>
          </a:r>
          <a:endParaRPr lang="en-US" dirty="0"/>
        </a:p>
      </dgm:t>
    </dgm:pt>
    <dgm:pt modelId="{926C66DD-9512-4AA6-B9F9-4D4A31BCEA09}" type="parTrans" cxnId="{00F42643-E28D-4619-B1AB-2A0DE1F6D315}">
      <dgm:prSet/>
      <dgm:spPr/>
      <dgm:t>
        <a:bodyPr/>
        <a:lstStyle/>
        <a:p>
          <a:endParaRPr lang="en-US"/>
        </a:p>
      </dgm:t>
    </dgm:pt>
    <dgm:pt modelId="{ADAEDDDE-8D1D-4FA0-B0E7-AD227A0C4D0B}" type="sibTrans" cxnId="{00F42643-E28D-4619-B1AB-2A0DE1F6D315}">
      <dgm:prSet/>
      <dgm:spPr/>
      <dgm:t>
        <a:bodyPr/>
        <a:lstStyle/>
        <a:p>
          <a:endParaRPr lang="en-US"/>
        </a:p>
      </dgm:t>
    </dgm:pt>
    <dgm:pt modelId="{EAAE8D44-EDD0-49E2-ADE9-01AC435C6DE5}">
      <dgm:prSet phldrT="[Text]" custT="1"/>
      <dgm:spPr/>
      <dgm:t>
        <a:bodyPr/>
        <a:lstStyle/>
        <a:p>
          <a:r>
            <a:rPr lang="en-US" sz="2400" b="1" dirty="0" smtClean="0"/>
            <a:t>NORTH COAST</a:t>
          </a:r>
          <a:endParaRPr lang="en-US" sz="2400" b="1" dirty="0"/>
        </a:p>
      </dgm:t>
    </dgm:pt>
    <dgm:pt modelId="{C9A1A81F-81DE-4EE4-A282-A83AFE00DECA}" type="parTrans" cxnId="{09A48C57-EAB6-41DE-A940-5D9FD5E20339}">
      <dgm:prSet/>
      <dgm:spPr/>
      <dgm:t>
        <a:bodyPr/>
        <a:lstStyle/>
        <a:p>
          <a:endParaRPr lang="en-US"/>
        </a:p>
      </dgm:t>
    </dgm:pt>
    <dgm:pt modelId="{6A1AA1D7-3ACB-4A64-BB6F-ED79113DAEB0}" type="sibTrans" cxnId="{09A48C57-EAB6-41DE-A940-5D9FD5E20339}">
      <dgm:prSet/>
      <dgm:spPr/>
      <dgm:t>
        <a:bodyPr/>
        <a:lstStyle/>
        <a:p>
          <a:endParaRPr lang="en-US"/>
        </a:p>
      </dgm:t>
    </dgm:pt>
    <dgm:pt modelId="{A0A2F45C-1E59-4AB5-B8DD-161717D4865D}">
      <dgm:prSet phldrT="[Text]"/>
      <dgm:spPr/>
      <dgm:t>
        <a:bodyPr/>
        <a:lstStyle/>
        <a:p>
          <a:r>
            <a:rPr lang="en-US" dirty="0" smtClean="0"/>
            <a:t>2</a:t>
          </a:r>
          <a:endParaRPr lang="en-US" dirty="0"/>
        </a:p>
      </dgm:t>
    </dgm:pt>
    <dgm:pt modelId="{23F88C21-CABF-40C7-866C-57C2DC4764FC}" type="parTrans" cxnId="{48D9B209-5F94-436D-93BF-0E21131715B8}">
      <dgm:prSet/>
      <dgm:spPr/>
      <dgm:t>
        <a:bodyPr/>
        <a:lstStyle/>
        <a:p>
          <a:endParaRPr lang="en-US"/>
        </a:p>
      </dgm:t>
    </dgm:pt>
    <dgm:pt modelId="{E7C84ADE-E3D3-4B4D-98C3-6238A3ECEE5E}" type="sibTrans" cxnId="{48D9B209-5F94-436D-93BF-0E21131715B8}">
      <dgm:prSet/>
      <dgm:spPr/>
      <dgm:t>
        <a:bodyPr/>
        <a:lstStyle/>
        <a:p>
          <a:endParaRPr lang="en-US"/>
        </a:p>
      </dgm:t>
    </dgm:pt>
    <dgm:pt modelId="{65991C8D-DADD-4805-8B25-ABEEADCF3B55}">
      <dgm:prSet phldrT="[Text]" custT="1"/>
      <dgm:spPr/>
      <dgm:t>
        <a:bodyPr/>
        <a:lstStyle/>
        <a:p>
          <a:r>
            <a:rPr lang="en-US" sz="2400" b="1" baseline="0" dirty="0" smtClean="0"/>
            <a:t>MID COAST</a:t>
          </a:r>
          <a:endParaRPr lang="en-US" sz="2400" b="1" baseline="0" dirty="0"/>
        </a:p>
      </dgm:t>
    </dgm:pt>
    <dgm:pt modelId="{2157F773-3DC7-4095-9BF4-72F52D5F74C0}" type="parTrans" cxnId="{11156DEA-02D7-4A71-A47E-630AB7F80B04}">
      <dgm:prSet/>
      <dgm:spPr/>
      <dgm:t>
        <a:bodyPr/>
        <a:lstStyle/>
        <a:p>
          <a:endParaRPr lang="en-US"/>
        </a:p>
      </dgm:t>
    </dgm:pt>
    <dgm:pt modelId="{1FEF94CD-81E9-4837-9C33-5F2FA5F16096}" type="sibTrans" cxnId="{11156DEA-02D7-4A71-A47E-630AB7F80B04}">
      <dgm:prSet/>
      <dgm:spPr/>
      <dgm:t>
        <a:bodyPr/>
        <a:lstStyle/>
        <a:p>
          <a:endParaRPr lang="en-US"/>
        </a:p>
      </dgm:t>
    </dgm:pt>
    <dgm:pt modelId="{DC994CC2-8F9D-4C0F-8EDA-9ACCD5C27890}">
      <dgm:prSet phldrT="[Text]" custT="1"/>
      <dgm:spPr/>
      <dgm:t>
        <a:bodyPr/>
        <a:lstStyle/>
        <a:p>
          <a:r>
            <a:rPr lang="en-US" sz="2400" baseline="0" dirty="0" smtClean="0"/>
            <a:t>Rockaway, Twin Rocks, D River, Agate, Nye, Seal Rock</a:t>
          </a:r>
          <a:endParaRPr lang="en-US" sz="2400" baseline="0" dirty="0"/>
        </a:p>
      </dgm:t>
    </dgm:pt>
    <dgm:pt modelId="{92D7240B-C92A-40D7-BD6C-F850977FAD17}" type="parTrans" cxnId="{5FDB379D-70D1-47C9-86C5-A6FC9E2CE16F}">
      <dgm:prSet/>
      <dgm:spPr/>
      <dgm:t>
        <a:bodyPr/>
        <a:lstStyle/>
        <a:p>
          <a:endParaRPr lang="en-US"/>
        </a:p>
      </dgm:t>
    </dgm:pt>
    <dgm:pt modelId="{EB18753C-9853-4A74-84F3-A1BE0E60EE9F}" type="sibTrans" cxnId="{5FDB379D-70D1-47C9-86C5-A6FC9E2CE16F}">
      <dgm:prSet/>
      <dgm:spPr/>
      <dgm:t>
        <a:bodyPr/>
        <a:lstStyle/>
        <a:p>
          <a:endParaRPr lang="en-US"/>
        </a:p>
      </dgm:t>
    </dgm:pt>
    <dgm:pt modelId="{09CCEC31-19A2-40AF-AE27-DD654CE7534B}">
      <dgm:prSet phldrT="[Text]"/>
      <dgm:spPr/>
      <dgm:t>
        <a:bodyPr/>
        <a:lstStyle/>
        <a:p>
          <a:r>
            <a:rPr lang="en-US" dirty="0" smtClean="0"/>
            <a:t>3</a:t>
          </a:r>
          <a:endParaRPr lang="en-US" dirty="0"/>
        </a:p>
      </dgm:t>
    </dgm:pt>
    <dgm:pt modelId="{E89600C9-14F1-419B-885B-EAF1D40C78D9}" type="parTrans" cxnId="{1AA414BD-C0A2-4B6E-B2B4-BCB02FBAD938}">
      <dgm:prSet/>
      <dgm:spPr/>
      <dgm:t>
        <a:bodyPr/>
        <a:lstStyle/>
        <a:p>
          <a:endParaRPr lang="en-US"/>
        </a:p>
      </dgm:t>
    </dgm:pt>
    <dgm:pt modelId="{9B80648B-6605-487C-904C-74DDD25BB0C5}" type="sibTrans" cxnId="{1AA414BD-C0A2-4B6E-B2B4-BCB02FBAD938}">
      <dgm:prSet/>
      <dgm:spPr/>
      <dgm:t>
        <a:bodyPr/>
        <a:lstStyle/>
        <a:p>
          <a:endParaRPr lang="en-US"/>
        </a:p>
      </dgm:t>
    </dgm:pt>
    <dgm:pt modelId="{44DA40F2-D93E-474F-9CCC-DC7FC07AFB32}">
      <dgm:prSet phldrT="[Text]" custT="1"/>
      <dgm:spPr/>
      <dgm:t>
        <a:bodyPr/>
        <a:lstStyle/>
        <a:p>
          <a:r>
            <a:rPr lang="en-US" sz="2400" b="1" dirty="0" smtClean="0"/>
            <a:t>MID &amp; SOUTH COAST</a:t>
          </a:r>
          <a:endParaRPr lang="en-US" sz="2400" b="1" dirty="0"/>
        </a:p>
      </dgm:t>
    </dgm:pt>
    <dgm:pt modelId="{4B4EF2BA-F6CB-42D6-9B27-DF1855EDFF36}" type="parTrans" cxnId="{8F318940-D231-4877-ADCD-F2FEB840145C}">
      <dgm:prSet/>
      <dgm:spPr/>
      <dgm:t>
        <a:bodyPr/>
        <a:lstStyle/>
        <a:p>
          <a:endParaRPr lang="en-US"/>
        </a:p>
      </dgm:t>
    </dgm:pt>
    <dgm:pt modelId="{BBBFFC5D-E847-425C-B0C0-62F936B31009}" type="sibTrans" cxnId="{8F318940-D231-4877-ADCD-F2FEB840145C}">
      <dgm:prSet/>
      <dgm:spPr/>
      <dgm:t>
        <a:bodyPr/>
        <a:lstStyle/>
        <a:p>
          <a:endParaRPr lang="en-US"/>
        </a:p>
      </dgm:t>
    </dgm:pt>
    <dgm:pt modelId="{32C5E1E6-AE52-40B7-B751-4F65C2226D9C}">
      <dgm:prSet phldrT="[Text]" custT="1"/>
      <dgm:spPr/>
      <dgm:t>
        <a:bodyPr/>
        <a:lstStyle/>
        <a:p>
          <a:r>
            <a:rPr lang="en-US" sz="2400" dirty="0" smtClean="0"/>
            <a:t>Agate, Nye, Seal Rock</a:t>
          </a:r>
          <a:endParaRPr lang="en-US" sz="2400" dirty="0"/>
        </a:p>
      </dgm:t>
    </dgm:pt>
    <dgm:pt modelId="{498FC6E6-F528-4521-AD13-96E1FD531DB3}" type="parTrans" cxnId="{A3120E1A-287D-4A98-95A5-979BB50514DD}">
      <dgm:prSet/>
      <dgm:spPr/>
      <dgm:t>
        <a:bodyPr/>
        <a:lstStyle/>
        <a:p>
          <a:endParaRPr lang="en-US"/>
        </a:p>
      </dgm:t>
    </dgm:pt>
    <dgm:pt modelId="{59BD79B6-3BE9-4B2F-AC88-1643AA73CF95}" type="sibTrans" cxnId="{A3120E1A-287D-4A98-95A5-979BB50514DD}">
      <dgm:prSet/>
      <dgm:spPr/>
      <dgm:t>
        <a:bodyPr/>
        <a:lstStyle/>
        <a:p>
          <a:endParaRPr lang="en-US"/>
        </a:p>
      </dgm:t>
    </dgm:pt>
    <dgm:pt modelId="{DF127A79-69B9-468A-B176-49D482BBF403}">
      <dgm:prSet phldrT="[Text]" custT="1"/>
      <dgm:spPr/>
      <dgm:t>
        <a:bodyPr/>
        <a:lstStyle/>
        <a:p>
          <a:r>
            <a:rPr lang="en-US" sz="2400" dirty="0" smtClean="0"/>
            <a:t>Seaside, Cannon, Tolovana, Short Sand</a:t>
          </a:r>
          <a:endParaRPr lang="en-US" sz="2400" dirty="0"/>
        </a:p>
      </dgm:t>
    </dgm:pt>
    <dgm:pt modelId="{48FAD9CD-8D74-4B42-A4B3-19C0B72C6D4B}" type="parTrans" cxnId="{71CF540E-0928-47C1-823E-846CC9397C9E}">
      <dgm:prSet/>
      <dgm:spPr/>
      <dgm:t>
        <a:bodyPr/>
        <a:lstStyle/>
        <a:p>
          <a:endParaRPr lang="en-US"/>
        </a:p>
      </dgm:t>
    </dgm:pt>
    <dgm:pt modelId="{49262501-6D40-48D8-BACB-D9898A530E63}" type="sibTrans" cxnId="{71CF540E-0928-47C1-823E-846CC9397C9E}">
      <dgm:prSet/>
      <dgm:spPr/>
      <dgm:t>
        <a:bodyPr/>
        <a:lstStyle/>
        <a:p>
          <a:endParaRPr lang="en-US"/>
        </a:p>
      </dgm:t>
    </dgm:pt>
    <dgm:pt modelId="{C97F3AA0-DA01-4995-8AD4-2223D46E6F13}">
      <dgm:prSet phldrT="[Text]" custT="1"/>
      <dgm:spPr/>
      <dgm:t>
        <a:bodyPr/>
        <a:lstStyle/>
        <a:p>
          <a:r>
            <a:rPr lang="en-US" sz="2400" dirty="0" smtClean="0"/>
            <a:t>Heceta, Bastendorff, Sunset Bay, Hubbard Creek, Harris, Mill</a:t>
          </a:r>
          <a:endParaRPr lang="en-US" sz="2400" dirty="0"/>
        </a:p>
      </dgm:t>
    </dgm:pt>
    <dgm:pt modelId="{FCE97611-55A7-43D3-8DC0-EDA597AE345C}" type="parTrans" cxnId="{BD7546CD-962C-4D24-85EA-9B2600094D09}">
      <dgm:prSet/>
      <dgm:spPr/>
      <dgm:t>
        <a:bodyPr/>
        <a:lstStyle/>
        <a:p>
          <a:endParaRPr lang="en-US"/>
        </a:p>
      </dgm:t>
    </dgm:pt>
    <dgm:pt modelId="{9E7B3410-0F1E-4A26-83B4-3BF85147183E}" type="sibTrans" cxnId="{BD7546CD-962C-4D24-85EA-9B2600094D09}">
      <dgm:prSet/>
      <dgm:spPr/>
      <dgm:t>
        <a:bodyPr/>
        <a:lstStyle/>
        <a:p>
          <a:endParaRPr lang="en-US"/>
        </a:p>
      </dgm:t>
    </dgm:pt>
    <dgm:pt modelId="{17C67278-6D0E-4FD4-8FC5-362DA401D377}" type="pres">
      <dgm:prSet presAssocID="{76F49302-44D4-463B-89B8-D847AE22A010}" presName="linearFlow" presStyleCnt="0">
        <dgm:presLayoutVars>
          <dgm:dir/>
          <dgm:animLvl val="lvl"/>
          <dgm:resizeHandles val="exact"/>
        </dgm:presLayoutVars>
      </dgm:prSet>
      <dgm:spPr/>
      <dgm:t>
        <a:bodyPr/>
        <a:lstStyle/>
        <a:p>
          <a:endParaRPr lang="en-US"/>
        </a:p>
      </dgm:t>
    </dgm:pt>
    <dgm:pt modelId="{9D2FBE96-AFE5-433B-8885-AC04233A3811}" type="pres">
      <dgm:prSet presAssocID="{30D6D223-17A5-4598-959F-4505A80B5C59}" presName="composite" presStyleCnt="0"/>
      <dgm:spPr/>
    </dgm:pt>
    <dgm:pt modelId="{32FA3B9A-272A-4FED-AB84-2184FC45992B}" type="pres">
      <dgm:prSet presAssocID="{30D6D223-17A5-4598-959F-4505A80B5C59}" presName="parentText" presStyleLbl="alignNode1" presStyleIdx="0" presStyleCnt="3">
        <dgm:presLayoutVars>
          <dgm:chMax val="1"/>
          <dgm:bulletEnabled val="1"/>
        </dgm:presLayoutVars>
      </dgm:prSet>
      <dgm:spPr/>
      <dgm:t>
        <a:bodyPr/>
        <a:lstStyle/>
        <a:p>
          <a:endParaRPr lang="en-US"/>
        </a:p>
      </dgm:t>
    </dgm:pt>
    <dgm:pt modelId="{BEF6FEBD-910D-42C8-9075-40FF4B21CE82}" type="pres">
      <dgm:prSet presAssocID="{30D6D223-17A5-4598-959F-4505A80B5C59}" presName="descendantText" presStyleLbl="alignAcc1" presStyleIdx="0" presStyleCnt="3">
        <dgm:presLayoutVars>
          <dgm:bulletEnabled val="1"/>
        </dgm:presLayoutVars>
      </dgm:prSet>
      <dgm:spPr/>
      <dgm:t>
        <a:bodyPr/>
        <a:lstStyle/>
        <a:p>
          <a:endParaRPr lang="en-US"/>
        </a:p>
      </dgm:t>
    </dgm:pt>
    <dgm:pt modelId="{536B597D-5C7C-4111-938F-A7EE2DB5EEF2}" type="pres">
      <dgm:prSet presAssocID="{ADAEDDDE-8D1D-4FA0-B0E7-AD227A0C4D0B}" presName="sp" presStyleCnt="0"/>
      <dgm:spPr/>
    </dgm:pt>
    <dgm:pt modelId="{EEDED760-1173-4F5E-8565-6203115D05CE}" type="pres">
      <dgm:prSet presAssocID="{A0A2F45C-1E59-4AB5-B8DD-161717D4865D}" presName="composite" presStyleCnt="0"/>
      <dgm:spPr/>
    </dgm:pt>
    <dgm:pt modelId="{DFB1A18B-9B64-4C32-804F-041322C8055D}" type="pres">
      <dgm:prSet presAssocID="{A0A2F45C-1E59-4AB5-B8DD-161717D4865D}" presName="parentText" presStyleLbl="alignNode1" presStyleIdx="1" presStyleCnt="3">
        <dgm:presLayoutVars>
          <dgm:chMax val="1"/>
          <dgm:bulletEnabled val="1"/>
        </dgm:presLayoutVars>
      </dgm:prSet>
      <dgm:spPr/>
      <dgm:t>
        <a:bodyPr/>
        <a:lstStyle/>
        <a:p>
          <a:endParaRPr lang="en-US"/>
        </a:p>
      </dgm:t>
    </dgm:pt>
    <dgm:pt modelId="{27E9242D-E077-47A0-B4BD-DB2601912CAB}" type="pres">
      <dgm:prSet presAssocID="{A0A2F45C-1E59-4AB5-B8DD-161717D4865D}" presName="descendantText" presStyleLbl="alignAcc1" presStyleIdx="1" presStyleCnt="3">
        <dgm:presLayoutVars>
          <dgm:bulletEnabled val="1"/>
        </dgm:presLayoutVars>
      </dgm:prSet>
      <dgm:spPr/>
      <dgm:t>
        <a:bodyPr/>
        <a:lstStyle/>
        <a:p>
          <a:endParaRPr lang="en-US"/>
        </a:p>
      </dgm:t>
    </dgm:pt>
    <dgm:pt modelId="{F9DB431B-921B-4090-BEC6-AB068D0950A5}" type="pres">
      <dgm:prSet presAssocID="{E7C84ADE-E3D3-4B4D-98C3-6238A3ECEE5E}" presName="sp" presStyleCnt="0"/>
      <dgm:spPr/>
    </dgm:pt>
    <dgm:pt modelId="{FAD32C6E-AE9C-4E5B-BD11-70A79EE7B951}" type="pres">
      <dgm:prSet presAssocID="{09CCEC31-19A2-40AF-AE27-DD654CE7534B}" presName="composite" presStyleCnt="0"/>
      <dgm:spPr/>
    </dgm:pt>
    <dgm:pt modelId="{F0F990DA-974E-4B10-9D99-D4390B01D566}" type="pres">
      <dgm:prSet presAssocID="{09CCEC31-19A2-40AF-AE27-DD654CE7534B}" presName="parentText" presStyleLbl="alignNode1" presStyleIdx="2" presStyleCnt="3">
        <dgm:presLayoutVars>
          <dgm:chMax val="1"/>
          <dgm:bulletEnabled val="1"/>
        </dgm:presLayoutVars>
      </dgm:prSet>
      <dgm:spPr/>
      <dgm:t>
        <a:bodyPr/>
        <a:lstStyle/>
        <a:p>
          <a:endParaRPr lang="en-US"/>
        </a:p>
      </dgm:t>
    </dgm:pt>
    <dgm:pt modelId="{82769B74-CD18-41B1-944C-23C338C0D145}" type="pres">
      <dgm:prSet presAssocID="{09CCEC31-19A2-40AF-AE27-DD654CE7534B}" presName="descendantText" presStyleLbl="alignAcc1" presStyleIdx="2" presStyleCnt="3">
        <dgm:presLayoutVars>
          <dgm:bulletEnabled val="1"/>
        </dgm:presLayoutVars>
      </dgm:prSet>
      <dgm:spPr/>
      <dgm:t>
        <a:bodyPr/>
        <a:lstStyle/>
        <a:p>
          <a:endParaRPr lang="en-US"/>
        </a:p>
      </dgm:t>
    </dgm:pt>
  </dgm:ptLst>
  <dgm:cxnLst>
    <dgm:cxn modelId="{3CCFF588-9C0A-469B-B86F-E6BCE200724C}" type="presOf" srcId="{32C5E1E6-AE52-40B7-B751-4F65C2226D9C}" destId="{82769B74-CD18-41B1-944C-23C338C0D145}" srcOrd="0" destOrd="1" presId="urn:microsoft.com/office/officeart/2005/8/layout/chevron2"/>
    <dgm:cxn modelId="{71CF540E-0928-47C1-823E-846CC9397C9E}" srcId="{30D6D223-17A5-4598-959F-4505A80B5C59}" destId="{DF127A79-69B9-468A-B176-49D482BBF403}" srcOrd="1" destOrd="0" parTransId="{48FAD9CD-8D74-4B42-A4B3-19C0B72C6D4B}" sibTransId="{49262501-6D40-48D8-BACB-D9898A530E63}"/>
    <dgm:cxn modelId="{BBC7D931-5403-4EFE-A817-BD02B4FE6C67}" type="presOf" srcId="{09CCEC31-19A2-40AF-AE27-DD654CE7534B}" destId="{F0F990DA-974E-4B10-9D99-D4390B01D566}" srcOrd="0" destOrd="0" presId="urn:microsoft.com/office/officeart/2005/8/layout/chevron2"/>
    <dgm:cxn modelId="{BD7546CD-962C-4D24-85EA-9B2600094D09}" srcId="{09CCEC31-19A2-40AF-AE27-DD654CE7534B}" destId="{C97F3AA0-DA01-4995-8AD4-2223D46E6F13}" srcOrd="2" destOrd="0" parTransId="{FCE97611-55A7-43D3-8DC0-EDA597AE345C}" sibTransId="{9E7B3410-0F1E-4A26-83B4-3BF85147183E}"/>
    <dgm:cxn modelId="{11156DEA-02D7-4A71-A47E-630AB7F80B04}" srcId="{A0A2F45C-1E59-4AB5-B8DD-161717D4865D}" destId="{65991C8D-DADD-4805-8B25-ABEEADCF3B55}" srcOrd="0" destOrd="0" parTransId="{2157F773-3DC7-4095-9BF4-72F52D5F74C0}" sibTransId="{1FEF94CD-81E9-4837-9C33-5F2FA5F16096}"/>
    <dgm:cxn modelId="{1AA414BD-C0A2-4B6E-B2B4-BCB02FBAD938}" srcId="{76F49302-44D4-463B-89B8-D847AE22A010}" destId="{09CCEC31-19A2-40AF-AE27-DD654CE7534B}" srcOrd="2" destOrd="0" parTransId="{E89600C9-14F1-419B-885B-EAF1D40C78D9}" sibTransId="{9B80648B-6605-487C-904C-74DDD25BB0C5}"/>
    <dgm:cxn modelId="{48D9B209-5F94-436D-93BF-0E21131715B8}" srcId="{76F49302-44D4-463B-89B8-D847AE22A010}" destId="{A0A2F45C-1E59-4AB5-B8DD-161717D4865D}" srcOrd="1" destOrd="0" parTransId="{23F88C21-CABF-40C7-866C-57C2DC4764FC}" sibTransId="{E7C84ADE-E3D3-4B4D-98C3-6238A3ECEE5E}"/>
    <dgm:cxn modelId="{32DCB2A5-2873-47C6-9B58-7C9D8F838CF8}" type="presOf" srcId="{DF127A79-69B9-468A-B176-49D482BBF403}" destId="{BEF6FEBD-910D-42C8-9075-40FF4B21CE82}" srcOrd="0" destOrd="1" presId="urn:microsoft.com/office/officeart/2005/8/layout/chevron2"/>
    <dgm:cxn modelId="{325A6F16-19C3-4106-9A55-A3CB62DE2457}" type="presOf" srcId="{44DA40F2-D93E-474F-9CCC-DC7FC07AFB32}" destId="{82769B74-CD18-41B1-944C-23C338C0D145}" srcOrd="0" destOrd="0" presId="urn:microsoft.com/office/officeart/2005/8/layout/chevron2"/>
    <dgm:cxn modelId="{26113C15-D4D8-42AB-B4E4-E218C8788402}" type="presOf" srcId="{30D6D223-17A5-4598-959F-4505A80B5C59}" destId="{32FA3B9A-272A-4FED-AB84-2184FC45992B}" srcOrd="0" destOrd="0" presId="urn:microsoft.com/office/officeart/2005/8/layout/chevron2"/>
    <dgm:cxn modelId="{B5AC5AF2-211A-4871-BCD9-4B560924E595}" type="presOf" srcId="{A0A2F45C-1E59-4AB5-B8DD-161717D4865D}" destId="{DFB1A18B-9B64-4C32-804F-041322C8055D}" srcOrd="0" destOrd="0" presId="urn:microsoft.com/office/officeart/2005/8/layout/chevron2"/>
    <dgm:cxn modelId="{501097A7-9363-4735-A587-4B5D51BAF63F}" type="presOf" srcId="{65991C8D-DADD-4805-8B25-ABEEADCF3B55}" destId="{27E9242D-E077-47A0-B4BD-DB2601912CAB}" srcOrd="0" destOrd="0" presId="urn:microsoft.com/office/officeart/2005/8/layout/chevron2"/>
    <dgm:cxn modelId="{A3120E1A-287D-4A98-95A5-979BB50514DD}" srcId="{09CCEC31-19A2-40AF-AE27-DD654CE7534B}" destId="{32C5E1E6-AE52-40B7-B751-4F65C2226D9C}" srcOrd="1" destOrd="0" parTransId="{498FC6E6-F528-4521-AD13-96E1FD531DB3}" sibTransId="{59BD79B6-3BE9-4B2F-AC88-1643AA73CF95}"/>
    <dgm:cxn modelId="{507E1CDD-1A73-46F6-B6B9-623F25324FEE}" type="presOf" srcId="{76F49302-44D4-463B-89B8-D847AE22A010}" destId="{17C67278-6D0E-4FD4-8FC5-362DA401D377}" srcOrd="0" destOrd="0" presId="urn:microsoft.com/office/officeart/2005/8/layout/chevron2"/>
    <dgm:cxn modelId="{5FDB379D-70D1-47C9-86C5-A6FC9E2CE16F}" srcId="{A0A2F45C-1E59-4AB5-B8DD-161717D4865D}" destId="{DC994CC2-8F9D-4C0F-8EDA-9ACCD5C27890}" srcOrd="1" destOrd="0" parTransId="{92D7240B-C92A-40D7-BD6C-F850977FAD17}" sibTransId="{EB18753C-9853-4A74-84F3-A1BE0E60EE9F}"/>
    <dgm:cxn modelId="{00F42643-E28D-4619-B1AB-2A0DE1F6D315}" srcId="{76F49302-44D4-463B-89B8-D847AE22A010}" destId="{30D6D223-17A5-4598-959F-4505A80B5C59}" srcOrd="0" destOrd="0" parTransId="{926C66DD-9512-4AA6-B9F9-4D4A31BCEA09}" sibTransId="{ADAEDDDE-8D1D-4FA0-B0E7-AD227A0C4D0B}"/>
    <dgm:cxn modelId="{09A48C57-EAB6-41DE-A940-5D9FD5E20339}" srcId="{30D6D223-17A5-4598-959F-4505A80B5C59}" destId="{EAAE8D44-EDD0-49E2-ADE9-01AC435C6DE5}" srcOrd="0" destOrd="0" parTransId="{C9A1A81F-81DE-4EE4-A282-A83AFE00DECA}" sibTransId="{6A1AA1D7-3ACB-4A64-BB6F-ED79113DAEB0}"/>
    <dgm:cxn modelId="{594197AA-9356-4933-B583-E07D50590377}" type="presOf" srcId="{C97F3AA0-DA01-4995-8AD4-2223D46E6F13}" destId="{82769B74-CD18-41B1-944C-23C338C0D145}" srcOrd="0" destOrd="2" presId="urn:microsoft.com/office/officeart/2005/8/layout/chevron2"/>
    <dgm:cxn modelId="{77C5DFEB-859F-4BC4-8C27-DDDBB267240C}" type="presOf" srcId="{DC994CC2-8F9D-4C0F-8EDA-9ACCD5C27890}" destId="{27E9242D-E077-47A0-B4BD-DB2601912CAB}" srcOrd="0" destOrd="1" presId="urn:microsoft.com/office/officeart/2005/8/layout/chevron2"/>
    <dgm:cxn modelId="{8F318940-D231-4877-ADCD-F2FEB840145C}" srcId="{09CCEC31-19A2-40AF-AE27-DD654CE7534B}" destId="{44DA40F2-D93E-474F-9CCC-DC7FC07AFB32}" srcOrd="0" destOrd="0" parTransId="{4B4EF2BA-F6CB-42D6-9B27-DF1855EDFF36}" sibTransId="{BBBFFC5D-E847-425C-B0C0-62F936B31009}"/>
    <dgm:cxn modelId="{5C672D54-C9BE-46B1-BCA3-C1352106D852}" type="presOf" srcId="{EAAE8D44-EDD0-49E2-ADE9-01AC435C6DE5}" destId="{BEF6FEBD-910D-42C8-9075-40FF4B21CE82}" srcOrd="0" destOrd="0" presId="urn:microsoft.com/office/officeart/2005/8/layout/chevron2"/>
    <dgm:cxn modelId="{DFA5A260-7F70-45A6-859F-0B8C5FFB6702}" type="presParOf" srcId="{17C67278-6D0E-4FD4-8FC5-362DA401D377}" destId="{9D2FBE96-AFE5-433B-8885-AC04233A3811}" srcOrd="0" destOrd="0" presId="urn:microsoft.com/office/officeart/2005/8/layout/chevron2"/>
    <dgm:cxn modelId="{B9485C5B-7EA5-45F7-8D11-17BE2F904807}" type="presParOf" srcId="{9D2FBE96-AFE5-433B-8885-AC04233A3811}" destId="{32FA3B9A-272A-4FED-AB84-2184FC45992B}" srcOrd="0" destOrd="0" presId="urn:microsoft.com/office/officeart/2005/8/layout/chevron2"/>
    <dgm:cxn modelId="{F36CF1B2-0638-4109-A42D-89391F35F742}" type="presParOf" srcId="{9D2FBE96-AFE5-433B-8885-AC04233A3811}" destId="{BEF6FEBD-910D-42C8-9075-40FF4B21CE82}" srcOrd="1" destOrd="0" presId="urn:microsoft.com/office/officeart/2005/8/layout/chevron2"/>
    <dgm:cxn modelId="{4B2FCFA2-9A5A-486F-97A0-CFD0E3D763D6}" type="presParOf" srcId="{17C67278-6D0E-4FD4-8FC5-362DA401D377}" destId="{536B597D-5C7C-4111-938F-A7EE2DB5EEF2}" srcOrd="1" destOrd="0" presId="urn:microsoft.com/office/officeart/2005/8/layout/chevron2"/>
    <dgm:cxn modelId="{1D24AB63-1B31-4290-A261-69CC38990B0A}" type="presParOf" srcId="{17C67278-6D0E-4FD4-8FC5-362DA401D377}" destId="{EEDED760-1173-4F5E-8565-6203115D05CE}" srcOrd="2" destOrd="0" presId="urn:microsoft.com/office/officeart/2005/8/layout/chevron2"/>
    <dgm:cxn modelId="{7406926E-16ED-4B80-BCC9-1E7FA02A49AD}" type="presParOf" srcId="{EEDED760-1173-4F5E-8565-6203115D05CE}" destId="{DFB1A18B-9B64-4C32-804F-041322C8055D}" srcOrd="0" destOrd="0" presId="urn:microsoft.com/office/officeart/2005/8/layout/chevron2"/>
    <dgm:cxn modelId="{FB0CDC9B-A453-4951-9D48-0649059C0199}" type="presParOf" srcId="{EEDED760-1173-4F5E-8565-6203115D05CE}" destId="{27E9242D-E077-47A0-B4BD-DB2601912CAB}" srcOrd="1" destOrd="0" presId="urn:microsoft.com/office/officeart/2005/8/layout/chevron2"/>
    <dgm:cxn modelId="{3DB39A8A-DCFB-4E65-B905-29A4EF34F672}" type="presParOf" srcId="{17C67278-6D0E-4FD4-8FC5-362DA401D377}" destId="{F9DB431B-921B-4090-BEC6-AB068D0950A5}" srcOrd="3" destOrd="0" presId="urn:microsoft.com/office/officeart/2005/8/layout/chevron2"/>
    <dgm:cxn modelId="{E50D6D0D-3A75-42AB-A861-2FE41B3771CF}" type="presParOf" srcId="{17C67278-6D0E-4FD4-8FC5-362DA401D377}" destId="{FAD32C6E-AE9C-4E5B-BD11-70A79EE7B951}" srcOrd="4" destOrd="0" presId="urn:microsoft.com/office/officeart/2005/8/layout/chevron2"/>
    <dgm:cxn modelId="{F4933641-597E-400B-B54A-0FBD9A0392E4}" type="presParOf" srcId="{FAD32C6E-AE9C-4E5B-BD11-70A79EE7B951}" destId="{F0F990DA-974E-4B10-9D99-D4390B01D566}" srcOrd="0" destOrd="0" presId="urn:microsoft.com/office/officeart/2005/8/layout/chevron2"/>
    <dgm:cxn modelId="{D9C8E627-E53E-4DAB-A783-BF74A216CB7C}" type="presParOf" srcId="{FAD32C6E-AE9C-4E5B-BD11-70A79EE7B951}" destId="{82769B74-CD18-41B1-944C-23C338C0D14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F9F2085-7B4C-4500-AB43-EB005395967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2E0F8AD-E6CC-4202-93A9-3D72C1896A6A}">
      <dgm:prSet phldrT="[Text]" custT="1"/>
      <dgm:spPr/>
      <dgm:t>
        <a:bodyPr/>
        <a:lstStyle/>
        <a:p>
          <a:r>
            <a:rPr lang="en-US" sz="3200" dirty="0" smtClean="0"/>
            <a:t>Who?</a:t>
          </a:r>
          <a:endParaRPr lang="en-US" sz="3200" dirty="0"/>
        </a:p>
      </dgm:t>
    </dgm:pt>
    <dgm:pt modelId="{BC81C3DD-17B2-444E-A622-9FFD41DC93E9}" type="parTrans" cxnId="{ED956BF5-A0AC-48BD-BBD6-17BB1DA9088F}">
      <dgm:prSet/>
      <dgm:spPr/>
      <dgm:t>
        <a:bodyPr/>
        <a:lstStyle/>
        <a:p>
          <a:endParaRPr lang="en-US"/>
        </a:p>
      </dgm:t>
    </dgm:pt>
    <dgm:pt modelId="{3AA37B97-DA67-457E-9070-5438685F384E}" type="sibTrans" cxnId="{ED956BF5-A0AC-48BD-BBD6-17BB1DA9088F}">
      <dgm:prSet/>
      <dgm:spPr/>
      <dgm:t>
        <a:bodyPr/>
        <a:lstStyle/>
        <a:p>
          <a:endParaRPr lang="en-US"/>
        </a:p>
      </dgm:t>
    </dgm:pt>
    <dgm:pt modelId="{811FE9DD-8D27-4452-80F9-46FB5EBEE6B4}">
      <dgm:prSet phldrT="[Text]" custT="1"/>
      <dgm:spPr/>
      <dgm:t>
        <a:bodyPr/>
        <a:lstStyle/>
        <a:p>
          <a:r>
            <a:rPr lang="en-US" sz="3400" dirty="0" smtClean="0"/>
            <a:t>EPA – 2014 Recommendations </a:t>
          </a:r>
          <a:endParaRPr lang="en-US" sz="3400" dirty="0"/>
        </a:p>
      </dgm:t>
    </dgm:pt>
    <dgm:pt modelId="{90367F45-5988-43AF-8A55-31BCB4E4F715}" type="parTrans" cxnId="{37688795-5140-4684-B005-27649C04C9EA}">
      <dgm:prSet/>
      <dgm:spPr/>
      <dgm:t>
        <a:bodyPr/>
        <a:lstStyle/>
        <a:p>
          <a:endParaRPr lang="en-US"/>
        </a:p>
      </dgm:t>
    </dgm:pt>
    <dgm:pt modelId="{88CA2347-8483-4D63-BD07-41F5D48B9618}" type="sibTrans" cxnId="{37688795-5140-4684-B005-27649C04C9EA}">
      <dgm:prSet/>
      <dgm:spPr/>
      <dgm:t>
        <a:bodyPr/>
        <a:lstStyle/>
        <a:p>
          <a:endParaRPr lang="en-US"/>
        </a:p>
      </dgm:t>
    </dgm:pt>
    <dgm:pt modelId="{5A58401B-9614-4E2B-A0AF-4632EA9168BA}">
      <dgm:prSet phldrT="[Text]" custT="1"/>
      <dgm:spPr/>
      <dgm:t>
        <a:bodyPr/>
        <a:lstStyle/>
        <a:p>
          <a:r>
            <a:rPr lang="en-US" sz="3200" dirty="0" smtClean="0"/>
            <a:t>What?</a:t>
          </a:r>
          <a:endParaRPr lang="en-US" sz="3200" dirty="0"/>
        </a:p>
      </dgm:t>
    </dgm:pt>
    <dgm:pt modelId="{8ABF33F1-2243-4DAA-840D-B458A14862AE}" type="parTrans" cxnId="{FBD9644B-1589-40CC-8DEF-E88183C31E54}">
      <dgm:prSet/>
      <dgm:spPr/>
      <dgm:t>
        <a:bodyPr/>
        <a:lstStyle/>
        <a:p>
          <a:endParaRPr lang="en-US"/>
        </a:p>
      </dgm:t>
    </dgm:pt>
    <dgm:pt modelId="{F02D0611-98C3-4DFC-82E6-EABD1F5A41A2}" type="sibTrans" cxnId="{FBD9644B-1589-40CC-8DEF-E88183C31E54}">
      <dgm:prSet/>
      <dgm:spPr/>
      <dgm:t>
        <a:bodyPr/>
        <a:lstStyle/>
        <a:p>
          <a:endParaRPr lang="en-US"/>
        </a:p>
      </dgm:t>
    </dgm:pt>
    <dgm:pt modelId="{7D811362-9137-4E9E-809E-DA7C46925BC3}">
      <dgm:prSet phldrT="[Text]" custT="1"/>
      <dgm:spPr/>
      <dgm:t>
        <a:bodyPr/>
        <a:lstStyle/>
        <a:p>
          <a:r>
            <a:rPr lang="en-US" sz="3400" dirty="0" smtClean="0"/>
            <a:t>Adopt BAV – 70 MPN </a:t>
          </a:r>
          <a:endParaRPr lang="en-US" sz="3400" dirty="0"/>
        </a:p>
      </dgm:t>
    </dgm:pt>
    <dgm:pt modelId="{F4DA9AAD-0EE1-43E7-88EE-D47C5707082C}" type="parTrans" cxnId="{6EAFB2DA-1131-436F-AC67-44589B1C19B8}">
      <dgm:prSet/>
      <dgm:spPr/>
      <dgm:t>
        <a:bodyPr/>
        <a:lstStyle/>
        <a:p>
          <a:endParaRPr lang="en-US"/>
        </a:p>
      </dgm:t>
    </dgm:pt>
    <dgm:pt modelId="{7EBA000F-2221-4CCB-9C65-D635FFB36EE1}" type="sibTrans" cxnId="{6EAFB2DA-1131-436F-AC67-44589B1C19B8}">
      <dgm:prSet/>
      <dgm:spPr/>
      <dgm:t>
        <a:bodyPr/>
        <a:lstStyle/>
        <a:p>
          <a:endParaRPr lang="en-US"/>
        </a:p>
      </dgm:t>
    </dgm:pt>
    <dgm:pt modelId="{6D4B545A-3189-4DFE-A128-4DE19E4B779C}">
      <dgm:prSet phldrT="[Text]" custT="1"/>
      <dgm:spPr/>
      <dgm:t>
        <a:bodyPr/>
        <a:lstStyle/>
        <a:p>
          <a:r>
            <a:rPr lang="en-US" sz="3400" dirty="0" smtClean="0"/>
            <a:t>Justification </a:t>
          </a:r>
          <a:endParaRPr lang="en-US" sz="3400" dirty="0"/>
        </a:p>
      </dgm:t>
    </dgm:pt>
    <dgm:pt modelId="{0E9C7C45-9E94-45B4-870B-86AEB7B41DB2}" type="parTrans" cxnId="{86B5A2E0-219C-495D-AABF-106D3CD0DC14}">
      <dgm:prSet/>
      <dgm:spPr/>
      <dgm:t>
        <a:bodyPr/>
        <a:lstStyle/>
        <a:p>
          <a:endParaRPr lang="en-US"/>
        </a:p>
      </dgm:t>
    </dgm:pt>
    <dgm:pt modelId="{B66E226F-FD01-4111-8846-69A9EFA97A81}" type="sibTrans" cxnId="{86B5A2E0-219C-495D-AABF-106D3CD0DC14}">
      <dgm:prSet/>
      <dgm:spPr/>
      <dgm:t>
        <a:bodyPr/>
        <a:lstStyle/>
        <a:p>
          <a:endParaRPr lang="en-US"/>
        </a:p>
      </dgm:t>
    </dgm:pt>
    <dgm:pt modelId="{0EDF92DB-634A-4A8C-A19C-A34A963F0A4B}">
      <dgm:prSet phldrT="[Text]" custT="1"/>
      <dgm:spPr/>
      <dgm:t>
        <a:bodyPr/>
        <a:lstStyle/>
        <a:p>
          <a:r>
            <a:rPr lang="en-US" sz="3200" dirty="0" smtClean="0"/>
            <a:t>Where? </a:t>
          </a:r>
          <a:endParaRPr lang="en-US" sz="3200" dirty="0"/>
        </a:p>
      </dgm:t>
    </dgm:pt>
    <dgm:pt modelId="{4ADFB1D8-EDF3-4636-A087-135B2079B7B7}" type="parTrans" cxnId="{3034C831-880A-4E97-9960-F24AA6989759}">
      <dgm:prSet/>
      <dgm:spPr/>
      <dgm:t>
        <a:bodyPr/>
        <a:lstStyle/>
        <a:p>
          <a:endParaRPr lang="en-US"/>
        </a:p>
      </dgm:t>
    </dgm:pt>
    <dgm:pt modelId="{475E164B-F5CC-40EB-BB48-8F408457335B}" type="sibTrans" cxnId="{3034C831-880A-4E97-9960-F24AA6989759}">
      <dgm:prSet/>
      <dgm:spPr/>
      <dgm:t>
        <a:bodyPr/>
        <a:lstStyle/>
        <a:p>
          <a:endParaRPr lang="en-US"/>
        </a:p>
      </dgm:t>
    </dgm:pt>
    <dgm:pt modelId="{8FF44C66-F5FB-4D72-AE76-8466B41CCEA4}">
      <dgm:prSet phldrT="[Text]" custT="1"/>
      <dgm:spPr/>
      <dgm:t>
        <a:bodyPr/>
        <a:lstStyle/>
        <a:p>
          <a:r>
            <a:rPr lang="en-US" sz="3400" dirty="0" smtClean="0"/>
            <a:t>Coastal waters </a:t>
          </a:r>
          <a:endParaRPr lang="en-US" sz="3400" dirty="0"/>
        </a:p>
      </dgm:t>
    </dgm:pt>
    <dgm:pt modelId="{F328E503-59FE-40A5-A0C2-2381355FA036}" type="parTrans" cxnId="{41D08B13-7602-4E0A-9DA5-60D6BCE865D4}">
      <dgm:prSet/>
      <dgm:spPr/>
      <dgm:t>
        <a:bodyPr/>
        <a:lstStyle/>
        <a:p>
          <a:endParaRPr lang="en-US"/>
        </a:p>
      </dgm:t>
    </dgm:pt>
    <dgm:pt modelId="{7C4DCE86-445D-43FC-ACAB-14F400590141}" type="sibTrans" cxnId="{41D08B13-7602-4E0A-9DA5-60D6BCE865D4}">
      <dgm:prSet/>
      <dgm:spPr/>
      <dgm:t>
        <a:bodyPr/>
        <a:lstStyle/>
        <a:p>
          <a:endParaRPr lang="en-US"/>
        </a:p>
      </dgm:t>
    </dgm:pt>
    <dgm:pt modelId="{FB94F5B6-C29E-4226-9212-942A09548CE2}">
      <dgm:prSet phldrT="[Text]" custT="1"/>
      <dgm:spPr/>
      <dgm:t>
        <a:bodyPr/>
        <a:lstStyle/>
        <a:p>
          <a:r>
            <a:rPr lang="en-US" sz="3400" dirty="0" smtClean="0"/>
            <a:t>Grantees under BEACH Act</a:t>
          </a:r>
          <a:endParaRPr lang="en-US" sz="3400" dirty="0"/>
        </a:p>
      </dgm:t>
    </dgm:pt>
    <dgm:pt modelId="{443A734F-283B-45B0-BA04-0A3E84162437}" type="parTrans" cxnId="{0FBAA3CD-48F3-4E9C-9E80-B709D5BD0417}">
      <dgm:prSet/>
      <dgm:spPr/>
      <dgm:t>
        <a:bodyPr/>
        <a:lstStyle/>
        <a:p>
          <a:endParaRPr lang="en-US"/>
        </a:p>
      </dgm:t>
    </dgm:pt>
    <dgm:pt modelId="{B39AE867-4494-4588-9B4D-EA326CDDB409}" type="sibTrans" cxnId="{0FBAA3CD-48F3-4E9C-9E80-B709D5BD0417}">
      <dgm:prSet/>
      <dgm:spPr/>
      <dgm:t>
        <a:bodyPr/>
        <a:lstStyle/>
        <a:p>
          <a:endParaRPr lang="en-US"/>
        </a:p>
      </dgm:t>
    </dgm:pt>
    <dgm:pt modelId="{DA8FAD3E-EEAD-4FD9-A5DE-CA819031E29B}">
      <dgm:prSet phldrT="[Text]" custT="1"/>
      <dgm:spPr/>
      <dgm:t>
        <a:bodyPr/>
        <a:lstStyle/>
        <a:p>
          <a:r>
            <a:rPr lang="en-US" sz="3400" dirty="0" smtClean="0"/>
            <a:t>Great lakes </a:t>
          </a:r>
          <a:endParaRPr lang="en-US" sz="3400" dirty="0"/>
        </a:p>
      </dgm:t>
    </dgm:pt>
    <dgm:pt modelId="{872F0F55-B36E-4F21-99AB-CEA30CEDB068}" type="parTrans" cxnId="{F0EB7882-F3C9-4072-B8C2-9CF88B88E5FF}">
      <dgm:prSet/>
      <dgm:spPr/>
    </dgm:pt>
    <dgm:pt modelId="{38C45F55-59AC-4779-B795-7183574BE467}" type="sibTrans" cxnId="{F0EB7882-F3C9-4072-B8C2-9CF88B88E5FF}">
      <dgm:prSet/>
      <dgm:spPr/>
    </dgm:pt>
    <dgm:pt modelId="{0D9E6714-72A6-4B3B-99C8-B18699565D21}" type="pres">
      <dgm:prSet presAssocID="{1F9F2085-7B4C-4500-AB43-EB005395967E}" presName="linearFlow" presStyleCnt="0">
        <dgm:presLayoutVars>
          <dgm:dir/>
          <dgm:animLvl val="lvl"/>
          <dgm:resizeHandles val="exact"/>
        </dgm:presLayoutVars>
      </dgm:prSet>
      <dgm:spPr/>
      <dgm:t>
        <a:bodyPr/>
        <a:lstStyle/>
        <a:p>
          <a:endParaRPr lang="en-US"/>
        </a:p>
      </dgm:t>
    </dgm:pt>
    <dgm:pt modelId="{CA8E59B9-3242-4F29-BDD9-DC3C13FDBC3C}" type="pres">
      <dgm:prSet presAssocID="{72E0F8AD-E6CC-4202-93A9-3D72C1896A6A}" presName="composite" presStyleCnt="0"/>
      <dgm:spPr/>
    </dgm:pt>
    <dgm:pt modelId="{25526361-A004-4BAB-AD17-A88639E5279A}" type="pres">
      <dgm:prSet presAssocID="{72E0F8AD-E6CC-4202-93A9-3D72C1896A6A}" presName="parentText" presStyleLbl="alignNode1" presStyleIdx="0" presStyleCnt="3">
        <dgm:presLayoutVars>
          <dgm:chMax val="1"/>
          <dgm:bulletEnabled val="1"/>
        </dgm:presLayoutVars>
      </dgm:prSet>
      <dgm:spPr/>
      <dgm:t>
        <a:bodyPr/>
        <a:lstStyle/>
        <a:p>
          <a:endParaRPr lang="en-US"/>
        </a:p>
      </dgm:t>
    </dgm:pt>
    <dgm:pt modelId="{0AE3C60F-3616-4E18-AE99-C280BDEFA6F8}" type="pres">
      <dgm:prSet presAssocID="{72E0F8AD-E6CC-4202-93A9-3D72C1896A6A}" presName="descendantText" presStyleLbl="alignAcc1" presStyleIdx="0" presStyleCnt="3">
        <dgm:presLayoutVars>
          <dgm:bulletEnabled val="1"/>
        </dgm:presLayoutVars>
      </dgm:prSet>
      <dgm:spPr/>
      <dgm:t>
        <a:bodyPr/>
        <a:lstStyle/>
        <a:p>
          <a:endParaRPr lang="en-US"/>
        </a:p>
      </dgm:t>
    </dgm:pt>
    <dgm:pt modelId="{1BF45D40-7C47-4F68-AE43-3A578BC89414}" type="pres">
      <dgm:prSet presAssocID="{3AA37B97-DA67-457E-9070-5438685F384E}" presName="sp" presStyleCnt="0"/>
      <dgm:spPr/>
    </dgm:pt>
    <dgm:pt modelId="{C8A80F76-36CD-402B-8671-51C215AE7E59}" type="pres">
      <dgm:prSet presAssocID="{5A58401B-9614-4E2B-A0AF-4632EA9168BA}" presName="composite" presStyleCnt="0"/>
      <dgm:spPr/>
    </dgm:pt>
    <dgm:pt modelId="{3483BA46-A3A5-47CE-BD40-FB0B66ED1F8C}" type="pres">
      <dgm:prSet presAssocID="{5A58401B-9614-4E2B-A0AF-4632EA9168BA}" presName="parentText" presStyleLbl="alignNode1" presStyleIdx="1" presStyleCnt="3">
        <dgm:presLayoutVars>
          <dgm:chMax val="1"/>
          <dgm:bulletEnabled val="1"/>
        </dgm:presLayoutVars>
      </dgm:prSet>
      <dgm:spPr/>
      <dgm:t>
        <a:bodyPr/>
        <a:lstStyle/>
        <a:p>
          <a:endParaRPr lang="en-US"/>
        </a:p>
      </dgm:t>
    </dgm:pt>
    <dgm:pt modelId="{07EE4FE8-30D9-47B9-B00F-CF661F5E0053}" type="pres">
      <dgm:prSet presAssocID="{5A58401B-9614-4E2B-A0AF-4632EA9168BA}" presName="descendantText" presStyleLbl="alignAcc1" presStyleIdx="1" presStyleCnt="3">
        <dgm:presLayoutVars>
          <dgm:bulletEnabled val="1"/>
        </dgm:presLayoutVars>
      </dgm:prSet>
      <dgm:spPr/>
      <dgm:t>
        <a:bodyPr/>
        <a:lstStyle/>
        <a:p>
          <a:endParaRPr lang="en-US"/>
        </a:p>
      </dgm:t>
    </dgm:pt>
    <dgm:pt modelId="{26B78B95-D5F4-4E75-A913-824ACADA7816}" type="pres">
      <dgm:prSet presAssocID="{F02D0611-98C3-4DFC-82E6-EABD1F5A41A2}" presName="sp" presStyleCnt="0"/>
      <dgm:spPr/>
    </dgm:pt>
    <dgm:pt modelId="{FA698D07-BA7F-47DD-9AF1-1E955BFAEC6C}" type="pres">
      <dgm:prSet presAssocID="{0EDF92DB-634A-4A8C-A19C-A34A963F0A4B}" presName="composite" presStyleCnt="0"/>
      <dgm:spPr/>
    </dgm:pt>
    <dgm:pt modelId="{DDACD17B-8E0C-4E95-845D-60747C4D18FE}" type="pres">
      <dgm:prSet presAssocID="{0EDF92DB-634A-4A8C-A19C-A34A963F0A4B}" presName="parentText" presStyleLbl="alignNode1" presStyleIdx="2" presStyleCnt="3">
        <dgm:presLayoutVars>
          <dgm:chMax val="1"/>
          <dgm:bulletEnabled val="1"/>
        </dgm:presLayoutVars>
      </dgm:prSet>
      <dgm:spPr/>
      <dgm:t>
        <a:bodyPr/>
        <a:lstStyle/>
        <a:p>
          <a:endParaRPr lang="en-US"/>
        </a:p>
      </dgm:t>
    </dgm:pt>
    <dgm:pt modelId="{E11899E6-5E81-4358-AB24-5CEAC44EED26}" type="pres">
      <dgm:prSet presAssocID="{0EDF92DB-634A-4A8C-A19C-A34A963F0A4B}" presName="descendantText" presStyleLbl="alignAcc1" presStyleIdx="2" presStyleCnt="3">
        <dgm:presLayoutVars>
          <dgm:bulletEnabled val="1"/>
        </dgm:presLayoutVars>
      </dgm:prSet>
      <dgm:spPr/>
      <dgm:t>
        <a:bodyPr/>
        <a:lstStyle/>
        <a:p>
          <a:endParaRPr lang="en-US"/>
        </a:p>
      </dgm:t>
    </dgm:pt>
  </dgm:ptLst>
  <dgm:cxnLst>
    <dgm:cxn modelId="{4EA06941-2A81-4D8D-88AF-A9B0B20BE6B7}" type="presOf" srcId="{8FF44C66-F5FB-4D72-AE76-8466B41CCEA4}" destId="{E11899E6-5E81-4358-AB24-5CEAC44EED26}" srcOrd="0" destOrd="0" presId="urn:microsoft.com/office/officeart/2005/8/layout/chevron2"/>
    <dgm:cxn modelId="{A6CD1C5C-2AD9-4288-B805-B5D89AE194D5}" type="presOf" srcId="{72E0F8AD-E6CC-4202-93A9-3D72C1896A6A}" destId="{25526361-A004-4BAB-AD17-A88639E5279A}" srcOrd="0" destOrd="0" presId="urn:microsoft.com/office/officeart/2005/8/layout/chevron2"/>
    <dgm:cxn modelId="{E807A997-F636-4BF5-B296-CB6330645A0D}" type="presOf" srcId="{1F9F2085-7B4C-4500-AB43-EB005395967E}" destId="{0D9E6714-72A6-4B3B-99C8-B18699565D21}" srcOrd="0" destOrd="0" presId="urn:microsoft.com/office/officeart/2005/8/layout/chevron2"/>
    <dgm:cxn modelId="{33FF8E42-026D-4792-A7C9-1B3797EF9A71}" type="presOf" srcId="{DA8FAD3E-EEAD-4FD9-A5DE-CA819031E29B}" destId="{E11899E6-5E81-4358-AB24-5CEAC44EED26}" srcOrd="0" destOrd="1" presId="urn:microsoft.com/office/officeart/2005/8/layout/chevron2"/>
    <dgm:cxn modelId="{41D08B13-7602-4E0A-9DA5-60D6BCE865D4}" srcId="{0EDF92DB-634A-4A8C-A19C-A34A963F0A4B}" destId="{8FF44C66-F5FB-4D72-AE76-8466B41CCEA4}" srcOrd="0" destOrd="0" parTransId="{F328E503-59FE-40A5-A0C2-2381355FA036}" sibTransId="{7C4DCE86-445D-43FC-ACAB-14F400590141}"/>
    <dgm:cxn modelId="{F488728F-A5EF-42D6-B75B-16F3FA525B6E}" type="presOf" srcId="{811FE9DD-8D27-4452-80F9-46FB5EBEE6B4}" destId="{0AE3C60F-3616-4E18-AE99-C280BDEFA6F8}" srcOrd="0" destOrd="0" presId="urn:microsoft.com/office/officeart/2005/8/layout/chevron2"/>
    <dgm:cxn modelId="{87E989B6-EAB2-4F56-B36E-F9F04B385189}" type="presOf" srcId="{6D4B545A-3189-4DFE-A128-4DE19E4B779C}" destId="{07EE4FE8-30D9-47B9-B00F-CF661F5E0053}" srcOrd="0" destOrd="1" presId="urn:microsoft.com/office/officeart/2005/8/layout/chevron2"/>
    <dgm:cxn modelId="{ED956BF5-A0AC-48BD-BBD6-17BB1DA9088F}" srcId="{1F9F2085-7B4C-4500-AB43-EB005395967E}" destId="{72E0F8AD-E6CC-4202-93A9-3D72C1896A6A}" srcOrd="0" destOrd="0" parTransId="{BC81C3DD-17B2-444E-A622-9FFD41DC93E9}" sibTransId="{3AA37B97-DA67-457E-9070-5438685F384E}"/>
    <dgm:cxn modelId="{102B48FB-700D-4D55-A1F7-16255E733035}" type="presOf" srcId="{5A58401B-9614-4E2B-A0AF-4632EA9168BA}" destId="{3483BA46-A3A5-47CE-BD40-FB0B66ED1F8C}" srcOrd="0" destOrd="0" presId="urn:microsoft.com/office/officeart/2005/8/layout/chevron2"/>
    <dgm:cxn modelId="{86B5A2E0-219C-495D-AABF-106D3CD0DC14}" srcId="{5A58401B-9614-4E2B-A0AF-4632EA9168BA}" destId="{6D4B545A-3189-4DFE-A128-4DE19E4B779C}" srcOrd="1" destOrd="0" parTransId="{0E9C7C45-9E94-45B4-870B-86AEB7B41DB2}" sibTransId="{B66E226F-FD01-4111-8846-69A9EFA97A81}"/>
    <dgm:cxn modelId="{FBD9644B-1589-40CC-8DEF-E88183C31E54}" srcId="{1F9F2085-7B4C-4500-AB43-EB005395967E}" destId="{5A58401B-9614-4E2B-A0AF-4632EA9168BA}" srcOrd="1" destOrd="0" parTransId="{8ABF33F1-2243-4DAA-840D-B458A14862AE}" sibTransId="{F02D0611-98C3-4DFC-82E6-EABD1F5A41A2}"/>
    <dgm:cxn modelId="{6EAFB2DA-1131-436F-AC67-44589B1C19B8}" srcId="{5A58401B-9614-4E2B-A0AF-4632EA9168BA}" destId="{7D811362-9137-4E9E-809E-DA7C46925BC3}" srcOrd="0" destOrd="0" parTransId="{F4DA9AAD-0EE1-43E7-88EE-D47C5707082C}" sibTransId="{7EBA000F-2221-4CCB-9C65-D635FFB36EE1}"/>
    <dgm:cxn modelId="{37688795-5140-4684-B005-27649C04C9EA}" srcId="{72E0F8AD-E6CC-4202-93A9-3D72C1896A6A}" destId="{811FE9DD-8D27-4452-80F9-46FB5EBEE6B4}" srcOrd="0" destOrd="0" parTransId="{90367F45-5988-43AF-8A55-31BCB4E4F715}" sibTransId="{88CA2347-8483-4D63-BD07-41F5D48B9618}"/>
    <dgm:cxn modelId="{F0EB7882-F3C9-4072-B8C2-9CF88B88E5FF}" srcId="{0EDF92DB-634A-4A8C-A19C-A34A963F0A4B}" destId="{DA8FAD3E-EEAD-4FD9-A5DE-CA819031E29B}" srcOrd="1" destOrd="0" parTransId="{872F0F55-B36E-4F21-99AB-CEA30CEDB068}" sibTransId="{38C45F55-59AC-4779-B795-7183574BE467}"/>
    <dgm:cxn modelId="{0FBAA3CD-48F3-4E9C-9E80-B709D5BD0417}" srcId="{72E0F8AD-E6CC-4202-93A9-3D72C1896A6A}" destId="{FB94F5B6-C29E-4226-9212-942A09548CE2}" srcOrd="1" destOrd="0" parTransId="{443A734F-283B-45B0-BA04-0A3E84162437}" sibTransId="{B39AE867-4494-4588-9B4D-EA326CDDB409}"/>
    <dgm:cxn modelId="{12DCEB41-B193-458E-B6A9-B27FB80DEF95}" type="presOf" srcId="{0EDF92DB-634A-4A8C-A19C-A34A963F0A4B}" destId="{DDACD17B-8E0C-4E95-845D-60747C4D18FE}" srcOrd="0" destOrd="0" presId="urn:microsoft.com/office/officeart/2005/8/layout/chevron2"/>
    <dgm:cxn modelId="{3034C831-880A-4E97-9960-F24AA6989759}" srcId="{1F9F2085-7B4C-4500-AB43-EB005395967E}" destId="{0EDF92DB-634A-4A8C-A19C-A34A963F0A4B}" srcOrd="2" destOrd="0" parTransId="{4ADFB1D8-EDF3-4636-A087-135B2079B7B7}" sibTransId="{475E164B-F5CC-40EB-BB48-8F408457335B}"/>
    <dgm:cxn modelId="{9F80031D-8165-4C41-BDDE-92930C4298F3}" type="presOf" srcId="{FB94F5B6-C29E-4226-9212-942A09548CE2}" destId="{0AE3C60F-3616-4E18-AE99-C280BDEFA6F8}" srcOrd="0" destOrd="1" presId="urn:microsoft.com/office/officeart/2005/8/layout/chevron2"/>
    <dgm:cxn modelId="{8489B609-1CE0-4736-9671-988ABC460942}" type="presOf" srcId="{7D811362-9137-4E9E-809E-DA7C46925BC3}" destId="{07EE4FE8-30D9-47B9-B00F-CF661F5E0053}" srcOrd="0" destOrd="0" presId="urn:microsoft.com/office/officeart/2005/8/layout/chevron2"/>
    <dgm:cxn modelId="{6CD2B371-22CF-4D54-8750-ACDC79B1E070}" type="presParOf" srcId="{0D9E6714-72A6-4B3B-99C8-B18699565D21}" destId="{CA8E59B9-3242-4F29-BDD9-DC3C13FDBC3C}" srcOrd="0" destOrd="0" presId="urn:microsoft.com/office/officeart/2005/8/layout/chevron2"/>
    <dgm:cxn modelId="{B6A7EAB4-DCAB-4C00-988D-2EC256F92E76}" type="presParOf" srcId="{CA8E59B9-3242-4F29-BDD9-DC3C13FDBC3C}" destId="{25526361-A004-4BAB-AD17-A88639E5279A}" srcOrd="0" destOrd="0" presId="urn:microsoft.com/office/officeart/2005/8/layout/chevron2"/>
    <dgm:cxn modelId="{A20BD579-24FE-43AF-AAE4-F77EC756897B}" type="presParOf" srcId="{CA8E59B9-3242-4F29-BDD9-DC3C13FDBC3C}" destId="{0AE3C60F-3616-4E18-AE99-C280BDEFA6F8}" srcOrd="1" destOrd="0" presId="urn:microsoft.com/office/officeart/2005/8/layout/chevron2"/>
    <dgm:cxn modelId="{6C552B72-6D75-4BDE-9951-B3F6E24011E1}" type="presParOf" srcId="{0D9E6714-72A6-4B3B-99C8-B18699565D21}" destId="{1BF45D40-7C47-4F68-AE43-3A578BC89414}" srcOrd="1" destOrd="0" presId="urn:microsoft.com/office/officeart/2005/8/layout/chevron2"/>
    <dgm:cxn modelId="{8EE5CB65-76DC-4E05-8069-1B7491D35153}" type="presParOf" srcId="{0D9E6714-72A6-4B3B-99C8-B18699565D21}" destId="{C8A80F76-36CD-402B-8671-51C215AE7E59}" srcOrd="2" destOrd="0" presId="urn:microsoft.com/office/officeart/2005/8/layout/chevron2"/>
    <dgm:cxn modelId="{CDCA91A9-18BF-4DE8-BA2E-3AFE98DE37E8}" type="presParOf" srcId="{C8A80F76-36CD-402B-8671-51C215AE7E59}" destId="{3483BA46-A3A5-47CE-BD40-FB0B66ED1F8C}" srcOrd="0" destOrd="0" presId="urn:microsoft.com/office/officeart/2005/8/layout/chevron2"/>
    <dgm:cxn modelId="{88363D11-7CBC-4B5C-A07A-7F2FF7778F72}" type="presParOf" srcId="{C8A80F76-36CD-402B-8671-51C215AE7E59}" destId="{07EE4FE8-30D9-47B9-B00F-CF661F5E0053}" srcOrd="1" destOrd="0" presId="urn:microsoft.com/office/officeart/2005/8/layout/chevron2"/>
    <dgm:cxn modelId="{04B91691-81C2-46AE-918B-5B12783D049B}" type="presParOf" srcId="{0D9E6714-72A6-4B3B-99C8-B18699565D21}" destId="{26B78B95-D5F4-4E75-A913-824ACADA7816}" srcOrd="3" destOrd="0" presId="urn:microsoft.com/office/officeart/2005/8/layout/chevron2"/>
    <dgm:cxn modelId="{FF24A048-BB3B-4125-BD28-B59FA694ED07}" type="presParOf" srcId="{0D9E6714-72A6-4B3B-99C8-B18699565D21}" destId="{FA698D07-BA7F-47DD-9AF1-1E955BFAEC6C}" srcOrd="4" destOrd="0" presId="urn:microsoft.com/office/officeart/2005/8/layout/chevron2"/>
    <dgm:cxn modelId="{7078A69D-91EE-4F91-995D-9D839BDC8712}" type="presParOf" srcId="{FA698D07-BA7F-47DD-9AF1-1E955BFAEC6C}" destId="{DDACD17B-8E0C-4E95-845D-60747C4D18FE}" srcOrd="0" destOrd="0" presId="urn:microsoft.com/office/officeart/2005/8/layout/chevron2"/>
    <dgm:cxn modelId="{77C75AE9-AD1C-4A62-9B75-E1CD30584038}" type="presParOf" srcId="{FA698D07-BA7F-47DD-9AF1-1E955BFAEC6C}" destId="{E11899E6-5E81-4358-AB24-5CEAC44EED2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F9F2085-7B4C-4500-AB43-EB005395967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2E0F8AD-E6CC-4202-93A9-3D72C1896A6A}">
      <dgm:prSet phldrT="[Text]" custT="1"/>
      <dgm:spPr/>
      <dgm:t>
        <a:bodyPr/>
        <a:lstStyle/>
        <a:p>
          <a:r>
            <a:rPr lang="en-US" sz="3200" dirty="0" smtClean="0"/>
            <a:t>When? </a:t>
          </a:r>
          <a:endParaRPr lang="en-US" sz="3200" dirty="0"/>
        </a:p>
      </dgm:t>
    </dgm:pt>
    <dgm:pt modelId="{BC81C3DD-17B2-444E-A622-9FFD41DC93E9}" type="parTrans" cxnId="{ED956BF5-A0AC-48BD-BBD6-17BB1DA9088F}">
      <dgm:prSet/>
      <dgm:spPr/>
      <dgm:t>
        <a:bodyPr/>
        <a:lstStyle/>
        <a:p>
          <a:endParaRPr lang="en-US"/>
        </a:p>
      </dgm:t>
    </dgm:pt>
    <dgm:pt modelId="{3AA37B97-DA67-457E-9070-5438685F384E}" type="sibTrans" cxnId="{ED956BF5-A0AC-48BD-BBD6-17BB1DA9088F}">
      <dgm:prSet/>
      <dgm:spPr/>
      <dgm:t>
        <a:bodyPr/>
        <a:lstStyle/>
        <a:p>
          <a:endParaRPr lang="en-US"/>
        </a:p>
      </dgm:t>
    </dgm:pt>
    <dgm:pt modelId="{811FE9DD-8D27-4452-80F9-46FB5EBEE6B4}">
      <dgm:prSet phldrT="[Text]" custT="1"/>
      <dgm:spPr/>
      <dgm:t>
        <a:bodyPr/>
        <a:lstStyle/>
        <a:p>
          <a:r>
            <a:rPr lang="en-US" sz="3400" dirty="0" smtClean="0"/>
            <a:t>September 30, 2016</a:t>
          </a:r>
          <a:endParaRPr lang="en-US" sz="3400" dirty="0"/>
        </a:p>
      </dgm:t>
    </dgm:pt>
    <dgm:pt modelId="{90367F45-5988-43AF-8A55-31BCB4E4F715}" type="parTrans" cxnId="{37688795-5140-4684-B005-27649C04C9EA}">
      <dgm:prSet/>
      <dgm:spPr/>
      <dgm:t>
        <a:bodyPr/>
        <a:lstStyle/>
        <a:p>
          <a:endParaRPr lang="en-US"/>
        </a:p>
      </dgm:t>
    </dgm:pt>
    <dgm:pt modelId="{88CA2347-8483-4D63-BD07-41F5D48B9618}" type="sibTrans" cxnId="{37688795-5140-4684-B005-27649C04C9EA}">
      <dgm:prSet/>
      <dgm:spPr/>
      <dgm:t>
        <a:bodyPr/>
        <a:lstStyle/>
        <a:p>
          <a:endParaRPr lang="en-US"/>
        </a:p>
      </dgm:t>
    </dgm:pt>
    <dgm:pt modelId="{5A58401B-9614-4E2B-A0AF-4632EA9168BA}">
      <dgm:prSet phldrT="[Text]" custT="1"/>
      <dgm:spPr/>
      <dgm:t>
        <a:bodyPr/>
        <a:lstStyle/>
        <a:p>
          <a:r>
            <a:rPr lang="en-US" sz="3200" dirty="0" smtClean="0"/>
            <a:t>Why?</a:t>
          </a:r>
          <a:endParaRPr lang="en-US" sz="3200" dirty="0"/>
        </a:p>
      </dgm:t>
    </dgm:pt>
    <dgm:pt modelId="{8ABF33F1-2243-4DAA-840D-B458A14862AE}" type="parTrans" cxnId="{FBD9644B-1589-40CC-8DEF-E88183C31E54}">
      <dgm:prSet/>
      <dgm:spPr/>
      <dgm:t>
        <a:bodyPr/>
        <a:lstStyle/>
        <a:p>
          <a:endParaRPr lang="en-US"/>
        </a:p>
      </dgm:t>
    </dgm:pt>
    <dgm:pt modelId="{F02D0611-98C3-4DFC-82E6-EABD1F5A41A2}" type="sibTrans" cxnId="{FBD9644B-1589-40CC-8DEF-E88183C31E54}">
      <dgm:prSet/>
      <dgm:spPr/>
      <dgm:t>
        <a:bodyPr/>
        <a:lstStyle/>
        <a:p>
          <a:endParaRPr lang="en-US"/>
        </a:p>
      </dgm:t>
    </dgm:pt>
    <dgm:pt modelId="{7D811362-9137-4E9E-809E-DA7C46925BC3}">
      <dgm:prSet phldrT="[Text]" custT="1"/>
      <dgm:spPr/>
      <dgm:t>
        <a:bodyPr/>
        <a:lstStyle/>
        <a:p>
          <a:r>
            <a:rPr lang="en-US" sz="3400" dirty="0" smtClean="0"/>
            <a:t>New study findings</a:t>
          </a:r>
          <a:endParaRPr lang="en-US" sz="3400" dirty="0"/>
        </a:p>
      </dgm:t>
    </dgm:pt>
    <dgm:pt modelId="{F4DA9AAD-0EE1-43E7-88EE-D47C5707082C}" type="parTrans" cxnId="{6EAFB2DA-1131-436F-AC67-44589B1C19B8}">
      <dgm:prSet/>
      <dgm:spPr/>
      <dgm:t>
        <a:bodyPr/>
        <a:lstStyle/>
        <a:p>
          <a:endParaRPr lang="en-US"/>
        </a:p>
      </dgm:t>
    </dgm:pt>
    <dgm:pt modelId="{7EBA000F-2221-4CCB-9C65-D635FFB36EE1}" type="sibTrans" cxnId="{6EAFB2DA-1131-436F-AC67-44589B1C19B8}">
      <dgm:prSet/>
      <dgm:spPr/>
      <dgm:t>
        <a:bodyPr/>
        <a:lstStyle/>
        <a:p>
          <a:endParaRPr lang="en-US"/>
        </a:p>
      </dgm:t>
    </dgm:pt>
    <dgm:pt modelId="{0EDF92DB-634A-4A8C-A19C-A34A963F0A4B}">
      <dgm:prSet phldrT="[Text]" custT="1"/>
      <dgm:spPr/>
      <dgm:t>
        <a:bodyPr/>
        <a:lstStyle/>
        <a:p>
          <a:r>
            <a:rPr lang="en-US" sz="3200" dirty="0" smtClean="0"/>
            <a:t>How? </a:t>
          </a:r>
          <a:endParaRPr lang="en-US" sz="3200" dirty="0"/>
        </a:p>
      </dgm:t>
    </dgm:pt>
    <dgm:pt modelId="{4ADFB1D8-EDF3-4636-A087-135B2079B7B7}" type="parTrans" cxnId="{3034C831-880A-4E97-9960-F24AA6989759}">
      <dgm:prSet/>
      <dgm:spPr/>
      <dgm:t>
        <a:bodyPr/>
        <a:lstStyle/>
        <a:p>
          <a:endParaRPr lang="en-US"/>
        </a:p>
      </dgm:t>
    </dgm:pt>
    <dgm:pt modelId="{475E164B-F5CC-40EB-BB48-8F408457335B}" type="sibTrans" cxnId="{3034C831-880A-4E97-9960-F24AA6989759}">
      <dgm:prSet/>
      <dgm:spPr/>
      <dgm:t>
        <a:bodyPr/>
        <a:lstStyle/>
        <a:p>
          <a:endParaRPr lang="en-US"/>
        </a:p>
      </dgm:t>
    </dgm:pt>
    <dgm:pt modelId="{8FF44C66-F5FB-4D72-AE76-8466B41CCEA4}">
      <dgm:prSet phldrT="[Text]" custT="1"/>
      <dgm:spPr/>
      <dgm:t>
        <a:bodyPr/>
        <a:lstStyle/>
        <a:p>
          <a:r>
            <a:rPr lang="en-US" sz="3400" dirty="0" smtClean="0"/>
            <a:t>Resume 2015-16 schedule</a:t>
          </a:r>
          <a:endParaRPr lang="en-US" sz="3400" dirty="0"/>
        </a:p>
      </dgm:t>
    </dgm:pt>
    <dgm:pt modelId="{7C4DCE86-445D-43FC-ACAB-14F400590141}" type="sibTrans" cxnId="{41D08B13-7602-4E0A-9DA5-60D6BCE865D4}">
      <dgm:prSet/>
      <dgm:spPr/>
      <dgm:t>
        <a:bodyPr/>
        <a:lstStyle/>
        <a:p>
          <a:endParaRPr lang="en-US"/>
        </a:p>
      </dgm:t>
    </dgm:pt>
    <dgm:pt modelId="{F328E503-59FE-40A5-A0C2-2381355FA036}" type="parTrans" cxnId="{41D08B13-7602-4E0A-9DA5-60D6BCE865D4}">
      <dgm:prSet/>
      <dgm:spPr/>
      <dgm:t>
        <a:bodyPr/>
        <a:lstStyle/>
        <a:p>
          <a:endParaRPr lang="en-US"/>
        </a:p>
      </dgm:t>
    </dgm:pt>
    <dgm:pt modelId="{EE81BBCD-15D0-4AB9-AF9A-CFB007A17E9D}">
      <dgm:prSet phldrT="[Text]" custT="1"/>
      <dgm:spPr/>
      <dgm:t>
        <a:bodyPr/>
        <a:lstStyle/>
        <a:p>
          <a:r>
            <a:rPr lang="en-US" sz="3400" dirty="0" smtClean="0"/>
            <a:t>2017 sampling season</a:t>
          </a:r>
          <a:endParaRPr lang="en-US" sz="3400" dirty="0"/>
        </a:p>
      </dgm:t>
    </dgm:pt>
    <dgm:pt modelId="{CEB7B127-990C-465A-9467-679C28166F02}" type="parTrans" cxnId="{12CB39A6-A310-4636-9291-F6200B587E69}">
      <dgm:prSet/>
      <dgm:spPr/>
    </dgm:pt>
    <dgm:pt modelId="{9DBCCA3C-CB93-4B2E-9252-7B3A09C20684}" type="sibTrans" cxnId="{12CB39A6-A310-4636-9291-F6200B587E69}">
      <dgm:prSet/>
      <dgm:spPr/>
    </dgm:pt>
    <dgm:pt modelId="{B60CBF35-707A-42C5-A47D-64EF3D899533}">
      <dgm:prSet phldrT="[Text]" custT="1"/>
      <dgm:spPr/>
      <dgm:t>
        <a:bodyPr/>
        <a:lstStyle/>
        <a:p>
          <a:r>
            <a:rPr lang="en-US" sz="3400" dirty="0" smtClean="0"/>
            <a:t>Protect public’s health</a:t>
          </a:r>
          <a:endParaRPr lang="en-US" sz="3400" dirty="0"/>
        </a:p>
      </dgm:t>
    </dgm:pt>
    <dgm:pt modelId="{151E7D61-B317-456A-8D5F-6494F97608FE}" type="parTrans" cxnId="{B8F1CF69-06A4-4819-9BD9-E25425B3BF51}">
      <dgm:prSet/>
      <dgm:spPr/>
    </dgm:pt>
    <dgm:pt modelId="{4FCAB3F6-C3FD-4495-A9EC-8DD5F4EDE7FD}" type="sibTrans" cxnId="{B8F1CF69-06A4-4819-9BD9-E25425B3BF51}">
      <dgm:prSet/>
      <dgm:spPr/>
    </dgm:pt>
    <dgm:pt modelId="{A8D1E683-3D36-43DA-B215-57FCE00AF005}">
      <dgm:prSet phldrT="[Text]" custT="1"/>
      <dgm:spPr/>
      <dgm:t>
        <a:bodyPr/>
        <a:lstStyle/>
        <a:p>
          <a:r>
            <a:rPr lang="en-US" sz="3400" dirty="0" smtClean="0"/>
            <a:t>Consider modifications </a:t>
          </a:r>
          <a:endParaRPr lang="en-US" sz="3400" dirty="0"/>
        </a:p>
      </dgm:t>
    </dgm:pt>
    <dgm:pt modelId="{466A6F4F-1CC3-49DD-A256-6C4AFF8441CD}" type="parTrans" cxnId="{7C08838E-685C-439D-9AC4-965F9AA095B4}">
      <dgm:prSet/>
      <dgm:spPr/>
    </dgm:pt>
    <dgm:pt modelId="{50B39593-89C2-4344-B5CD-FB47D1F0CEB8}" type="sibTrans" cxnId="{7C08838E-685C-439D-9AC4-965F9AA095B4}">
      <dgm:prSet/>
      <dgm:spPr/>
    </dgm:pt>
    <dgm:pt modelId="{0D9E6714-72A6-4B3B-99C8-B18699565D21}" type="pres">
      <dgm:prSet presAssocID="{1F9F2085-7B4C-4500-AB43-EB005395967E}" presName="linearFlow" presStyleCnt="0">
        <dgm:presLayoutVars>
          <dgm:dir/>
          <dgm:animLvl val="lvl"/>
          <dgm:resizeHandles val="exact"/>
        </dgm:presLayoutVars>
      </dgm:prSet>
      <dgm:spPr/>
      <dgm:t>
        <a:bodyPr/>
        <a:lstStyle/>
        <a:p>
          <a:endParaRPr lang="en-US"/>
        </a:p>
      </dgm:t>
    </dgm:pt>
    <dgm:pt modelId="{CA8E59B9-3242-4F29-BDD9-DC3C13FDBC3C}" type="pres">
      <dgm:prSet presAssocID="{72E0F8AD-E6CC-4202-93A9-3D72C1896A6A}" presName="composite" presStyleCnt="0"/>
      <dgm:spPr/>
    </dgm:pt>
    <dgm:pt modelId="{25526361-A004-4BAB-AD17-A88639E5279A}" type="pres">
      <dgm:prSet presAssocID="{72E0F8AD-E6CC-4202-93A9-3D72C1896A6A}" presName="parentText" presStyleLbl="alignNode1" presStyleIdx="0" presStyleCnt="3">
        <dgm:presLayoutVars>
          <dgm:chMax val="1"/>
          <dgm:bulletEnabled val="1"/>
        </dgm:presLayoutVars>
      </dgm:prSet>
      <dgm:spPr/>
      <dgm:t>
        <a:bodyPr/>
        <a:lstStyle/>
        <a:p>
          <a:endParaRPr lang="en-US"/>
        </a:p>
      </dgm:t>
    </dgm:pt>
    <dgm:pt modelId="{0AE3C60F-3616-4E18-AE99-C280BDEFA6F8}" type="pres">
      <dgm:prSet presAssocID="{72E0F8AD-E6CC-4202-93A9-3D72C1896A6A}" presName="descendantText" presStyleLbl="alignAcc1" presStyleIdx="0" presStyleCnt="3">
        <dgm:presLayoutVars>
          <dgm:bulletEnabled val="1"/>
        </dgm:presLayoutVars>
      </dgm:prSet>
      <dgm:spPr/>
      <dgm:t>
        <a:bodyPr/>
        <a:lstStyle/>
        <a:p>
          <a:endParaRPr lang="en-US"/>
        </a:p>
      </dgm:t>
    </dgm:pt>
    <dgm:pt modelId="{1BF45D40-7C47-4F68-AE43-3A578BC89414}" type="pres">
      <dgm:prSet presAssocID="{3AA37B97-DA67-457E-9070-5438685F384E}" presName="sp" presStyleCnt="0"/>
      <dgm:spPr/>
    </dgm:pt>
    <dgm:pt modelId="{C8A80F76-36CD-402B-8671-51C215AE7E59}" type="pres">
      <dgm:prSet presAssocID="{5A58401B-9614-4E2B-A0AF-4632EA9168BA}" presName="composite" presStyleCnt="0"/>
      <dgm:spPr/>
    </dgm:pt>
    <dgm:pt modelId="{3483BA46-A3A5-47CE-BD40-FB0B66ED1F8C}" type="pres">
      <dgm:prSet presAssocID="{5A58401B-9614-4E2B-A0AF-4632EA9168BA}" presName="parentText" presStyleLbl="alignNode1" presStyleIdx="1" presStyleCnt="3">
        <dgm:presLayoutVars>
          <dgm:chMax val="1"/>
          <dgm:bulletEnabled val="1"/>
        </dgm:presLayoutVars>
      </dgm:prSet>
      <dgm:spPr/>
      <dgm:t>
        <a:bodyPr/>
        <a:lstStyle/>
        <a:p>
          <a:endParaRPr lang="en-US"/>
        </a:p>
      </dgm:t>
    </dgm:pt>
    <dgm:pt modelId="{07EE4FE8-30D9-47B9-B00F-CF661F5E0053}" type="pres">
      <dgm:prSet presAssocID="{5A58401B-9614-4E2B-A0AF-4632EA9168BA}" presName="descendantText" presStyleLbl="alignAcc1" presStyleIdx="1" presStyleCnt="3">
        <dgm:presLayoutVars>
          <dgm:bulletEnabled val="1"/>
        </dgm:presLayoutVars>
      </dgm:prSet>
      <dgm:spPr/>
      <dgm:t>
        <a:bodyPr/>
        <a:lstStyle/>
        <a:p>
          <a:endParaRPr lang="en-US"/>
        </a:p>
      </dgm:t>
    </dgm:pt>
    <dgm:pt modelId="{26B78B95-D5F4-4E75-A913-824ACADA7816}" type="pres">
      <dgm:prSet presAssocID="{F02D0611-98C3-4DFC-82E6-EABD1F5A41A2}" presName="sp" presStyleCnt="0"/>
      <dgm:spPr/>
    </dgm:pt>
    <dgm:pt modelId="{FA698D07-BA7F-47DD-9AF1-1E955BFAEC6C}" type="pres">
      <dgm:prSet presAssocID="{0EDF92DB-634A-4A8C-A19C-A34A963F0A4B}" presName="composite" presStyleCnt="0"/>
      <dgm:spPr/>
    </dgm:pt>
    <dgm:pt modelId="{DDACD17B-8E0C-4E95-845D-60747C4D18FE}" type="pres">
      <dgm:prSet presAssocID="{0EDF92DB-634A-4A8C-A19C-A34A963F0A4B}" presName="parentText" presStyleLbl="alignNode1" presStyleIdx="2" presStyleCnt="3">
        <dgm:presLayoutVars>
          <dgm:chMax val="1"/>
          <dgm:bulletEnabled val="1"/>
        </dgm:presLayoutVars>
      </dgm:prSet>
      <dgm:spPr/>
      <dgm:t>
        <a:bodyPr/>
        <a:lstStyle/>
        <a:p>
          <a:endParaRPr lang="en-US"/>
        </a:p>
      </dgm:t>
    </dgm:pt>
    <dgm:pt modelId="{E11899E6-5E81-4358-AB24-5CEAC44EED26}" type="pres">
      <dgm:prSet presAssocID="{0EDF92DB-634A-4A8C-A19C-A34A963F0A4B}" presName="descendantText" presStyleLbl="alignAcc1" presStyleIdx="2" presStyleCnt="3">
        <dgm:presLayoutVars>
          <dgm:bulletEnabled val="1"/>
        </dgm:presLayoutVars>
      </dgm:prSet>
      <dgm:spPr/>
      <dgm:t>
        <a:bodyPr/>
        <a:lstStyle/>
        <a:p>
          <a:endParaRPr lang="en-US"/>
        </a:p>
      </dgm:t>
    </dgm:pt>
  </dgm:ptLst>
  <dgm:cxnLst>
    <dgm:cxn modelId="{B8F1CF69-06A4-4819-9BD9-E25425B3BF51}" srcId="{5A58401B-9614-4E2B-A0AF-4632EA9168BA}" destId="{B60CBF35-707A-42C5-A47D-64EF3D899533}" srcOrd="1" destOrd="0" parTransId="{151E7D61-B317-456A-8D5F-6494F97608FE}" sibTransId="{4FCAB3F6-C3FD-4495-A9EC-8DD5F4EDE7FD}"/>
    <dgm:cxn modelId="{39437B30-534C-4A8A-8273-9194936AAE13}" type="presOf" srcId="{811FE9DD-8D27-4452-80F9-46FB5EBEE6B4}" destId="{0AE3C60F-3616-4E18-AE99-C280BDEFA6F8}" srcOrd="0" destOrd="0" presId="urn:microsoft.com/office/officeart/2005/8/layout/chevron2"/>
    <dgm:cxn modelId="{41D08B13-7602-4E0A-9DA5-60D6BCE865D4}" srcId="{0EDF92DB-634A-4A8C-A19C-A34A963F0A4B}" destId="{8FF44C66-F5FB-4D72-AE76-8466B41CCEA4}" srcOrd="0" destOrd="0" parTransId="{F328E503-59FE-40A5-A0C2-2381355FA036}" sibTransId="{7C4DCE86-445D-43FC-ACAB-14F400590141}"/>
    <dgm:cxn modelId="{C0FEB852-A221-40CC-8E5F-B2BFAA6B11EE}" type="presOf" srcId="{8FF44C66-F5FB-4D72-AE76-8466B41CCEA4}" destId="{E11899E6-5E81-4358-AB24-5CEAC44EED26}" srcOrd="0" destOrd="0" presId="urn:microsoft.com/office/officeart/2005/8/layout/chevron2"/>
    <dgm:cxn modelId="{0A30DC7D-D113-4525-9EE2-0B05BFE6B799}" type="presOf" srcId="{5A58401B-9614-4E2B-A0AF-4632EA9168BA}" destId="{3483BA46-A3A5-47CE-BD40-FB0B66ED1F8C}" srcOrd="0" destOrd="0" presId="urn:microsoft.com/office/officeart/2005/8/layout/chevron2"/>
    <dgm:cxn modelId="{9ABE3B83-8C2F-44FA-A654-BCB44175CAA7}" type="presOf" srcId="{7D811362-9137-4E9E-809E-DA7C46925BC3}" destId="{07EE4FE8-30D9-47B9-B00F-CF661F5E0053}" srcOrd="0" destOrd="0" presId="urn:microsoft.com/office/officeart/2005/8/layout/chevron2"/>
    <dgm:cxn modelId="{0283E259-0B49-4E99-9CF3-8C0BC3FD030C}" type="presOf" srcId="{72E0F8AD-E6CC-4202-93A9-3D72C1896A6A}" destId="{25526361-A004-4BAB-AD17-A88639E5279A}" srcOrd="0" destOrd="0" presId="urn:microsoft.com/office/officeart/2005/8/layout/chevron2"/>
    <dgm:cxn modelId="{ED956BF5-A0AC-48BD-BBD6-17BB1DA9088F}" srcId="{1F9F2085-7B4C-4500-AB43-EB005395967E}" destId="{72E0F8AD-E6CC-4202-93A9-3D72C1896A6A}" srcOrd="0" destOrd="0" parTransId="{BC81C3DD-17B2-444E-A622-9FFD41DC93E9}" sibTransId="{3AA37B97-DA67-457E-9070-5438685F384E}"/>
    <dgm:cxn modelId="{3BF27DCE-C602-41F1-B7B8-32AF3B8F1AD3}" type="presOf" srcId="{A8D1E683-3D36-43DA-B215-57FCE00AF005}" destId="{E11899E6-5E81-4358-AB24-5CEAC44EED26}" srcOrd="0" destOrd="1" presId="urn:microsoft.com/office/officeart/2005/8/layout/chevron2"/>
    <dgm:cxn modelId="{6EA39650-B751-4103-8625-29F11AB30DED}" type="presOf" srcId="{0EDF92DB-634A-4A8C-A19C-A34A963F0A4B}" destId="{DDACD17B-8E0C-4E95-845D-60747C4D18FE}" srcOrd="0" destOrd="0" presId="urn:microsoft.com/office/officeart/2005/8/layout/chevron2"/>
    <dgm:cxn modelId="{FBD9644B-1589-40CC-8DEF-E88183C31E54}" srcId="{1F9F2085-7B4C-4500-AB43-EB005395967E}" destId="{5A58401B-9614-4E2B-A0AF-4632EA9168BA}" srcOrd="1" destOrd="0" parTransId="{8ABF33F1-2243-4DAA-840D-B458A14862AE}" sibTransId="{F02D0611-98C3-4DFC-82E6-EABD1F5A41A2}"/>
    <dgm:cxn modelId="{6EAFB2DA-1131-436F-AC67-44589B1C19B8}" srcId="{5A58401B-9614-4E2B-A0AF-4632EA9168BA}" destId="{7D811362-9137-4E9E-809E-DA7C46925BC3}" srcOrd="0" destOrd="0" parTransId="{F4DA9AAD-0EE1-43E7-88EE-D47C5707082C}" sibTransId="{7EBA000F-2221-4CCB-9C65-D635FFB36EE1}"/>
    <dgm:cxn modelId="{0AA5A5FA-5102-4811-BD4F-500CC49084FE}" type="presOf" srcId="{EE81BBCD-15D0-4AB9-AF9A-CFB007A17E9D}" destId="{0AE3C60F-3616-4E18-AE99-C280BDEFA6F8}" srcOrd="0" destOrd="1" presId="urn:microsoft.com/office/officeart/2005/8/layout/chevron2"/>
    <dgm:cxn modelId="{37688795-5140-4684-B005-27649C04C9EA}" srcId="{72E0F8AD-E6CC-4202-93A9-3D72C1896A6A}" destId="{811FE9DD-8D27-4452-80F9-46FB5EBEE6B4}" srcOrd="0" destOrd="0" parTransId="{90367F45-5988-43AF-8A55-31BCB4E4F715}" sibTransId="{88CA2347-8483-4D63-BD07-41F5D48B9618}"/>
    <dgm:cxn modelId="{3034C831-880A-4E97-9960-F24AA6989759}" srcId="{1F9F2085-7B4C-4500-AB43-EB005395967E}" destId="{0EDF92DB-634A-4A8C-A19C-A34A963F0A4B}" srcOrd="2" destOrd="0" parTransId="{4ADFB1D8-EDF3-4636-A087-135B2079B7B7}" sibTransId="{475E164B-F5CC-40EB-BB48-8F408457335B}"/>
    <dgm:cxn modelId="{12CB39A6-A310-4636-9291-F6200B587E69}" srcId="{72E0F8AD-E6CC-4202-93A9-3D72C1896A6A}" destId="{EE81BBCD-15D0-4AB9-AF9A-CFB007A17E9D}" srcOrd="1" destOrd="0" parTransId="{CEB7B127-990C-465A-9467-679C28166F02}" sibTransId="{9DBCCA3C-CB93-4B2E-9252-7B3A09C20684}"/>
    <dgm:cxn modelId="{7C08838E-685C-439D-9AC4-965F9AA095B4}" srcId="{0EDF92DB-634A-4A8C-A19C-A34A963F0A4B}" destId="{A8D1E683-3D36-43DA-B215-57FCE00AF005}" srcOrd="1" destOrd="0" parTransId="{466A6F4F-1CC3-49DD-A256-6C4AFF8441CD}" sibTransId="{50B39593-89C2-4344-B5CD-FB47D1F0CEB8}"/>
    <dgm:cxn modelId="{0D990EA3-6F50-4153-97E9-E6BA4126E24E}" type="presOf" srcId="{B60CBF35-707A-42C5-A47D-64EF3D899533}" destId="{07EE4FE8-30D9-47B9-B00F-CF661F5E0053}" srcOrd="0" destOrd="1" presId="urn:microsoft.com/office/officeart/2005/8/layout/chevron2"/>
    <dgm:cxn modelId="{48C05DA4-37EC-4D48-A7E2-DF7EED287386}" type="presOf" srcId="{1F9F2085-7B4C-4500-AB43-EB005395967E}" destId="{0D9E6714-72A6-4B3B-99C8-B18699565D21}" srcOrd="0" destOrd="0" presId="urn:microsoft.com/office/officeart/2005/8/layout/chevron2"/>
    <dgm:cxn modelId="{678DD473-DEA8-42D8-A06B-5636E0E1A986}" type="presParOf" srcId="{0D9E6714-72A6-4B3B-99C8-B18699565D21}" destId="{CA8E59B9-3242-4F29-BDD9-DC3C13FDBC3C}" srcOrd="0" destOrd="0" presId="urn:microsoft.com/office/officeart/2005/8/layout/chevron2"/>
    <dgm:cxn modelId="{5F5524C6-D86D-4F9F-A7B9-23BFE12B6302}" type="presParOf" srcId="{CA8E59B9-3242-4F29-BDD9-DC3C13FDBC3C}" destId="{25526361-A004-4BAB-AD17-A88639E5279A}" srcOrd="0" destOrd="0" presId="urn:microsoft.com/office/officeart/2005/8/layout/chevron2"/>
    <dgm:cxn modelId="{77C3619C-4C29-4090-AC3B-12A660A4B678}" type="presParOf" srcId="{CA8E59B9-3242-4F29-BDD9-DC3C13FDBC3C}" destId="{0AE3C60F-3616-4E18-AE99-C280BDEFA6F8}" srcOrd="1" destOrd="0" presId="urn:microsoft.com/office/officeart/2005/8/layout/chevron2"/>
    <dgm:cxn modelId="{3FA02202-9D1D-499A-8FCD-EFA5AE463423}" type="presParOf" srcId="{0D9E6714-72A6-4B3B-99C8-B18699565D21}" destId="{1BF45D40-7C47-4F68-AE43-3A578BC89414}" srcOrd="1" destOrd="0" presId="urn:microsoft.com/office/officeart/2005/8/layout/chevron2"/>
    <dgm:cxn modelId="{B63DD007-6343-4ADD-823A-7683926BB5FB}" type="presParOf" srcId="{0D9E6714-72A6-4B3B-99C8-B18699565D21}" destId="{C8A80F76-36CD-402B-8671-51C215AE7E59}" srcOrd="2" destOrd="0" presId="urn:microsoft.com/office/officeart/2005/8/layout/chevron2"/>
    <dgm:cxn modelId="{5638ABD5-7A49-4C9C-A2FF-C56CD456DA0C}" type="presParOf" srcId="{C8A80F76-36CD-402B-8671-51C215AE7E59}" destId="{3483BA46-A3A5-47CE-BD40-FB0B66ED1F8C}" srcOrd="0" destOrd="0" presId="urn:microsoft.com/office/officeart/2005/8/layout/chevron2"/>
    <dgm:cxn modelId="{DA7B1805-FEE3-41CC-87EE-25641FD29BF9}" type="presParOf" srcId="{C8A80F76-36CD-402B-8671-51C215AE7E59}" destId="{07EE4FE8-30D9-47B9-B00F-CF661F5E0053}" srcOrd="1" destOrd="0" presId="urn:microsoft.com/office/officeart/2005/8/layout/chevron2"/>
    <dgm:cxn modelId="{97428661-1B9C-4F5F-83C7-69CC85D74A0C}" type="presParOf" srcId="{0D9E6714-72A6-4B3B-99C8-B18699565D21}" destId="{26B78B95-D5F4-4E75-A913-824ACADA7816}" srcOrd="3" destOrd="0" presId="urn:microsoft.com/office/officeart/2005/8/layout/chevron2"/>
    <dgm:cxn modelId="{A72D1625-AD45-4548-A70F-EF20CA49297C}" type="presParOf" srcId="{0D9E6714-72A6-4B3B-99C8-B18699565D21}" destId="{FA698D07-BA7F-47DD-9AF1-1E955BFAEC6C}" srcOrd="4" destOrd="0" presId="urn:microsoft.com/office/officeart/2005/8/layout/chevron2"/>
    <dgm:cxn modelId="{D52B30AB-51B2-423C-9851-BDAB6C5DE78E}" type="presParOf" srcId="{FA698D07-BA7F-47DD-9AF1-1E955BFAEC6C}" destId="{DDACD17B-8E0C-4E95-845D-60747C4D18FE}" srcOrd="0" destOrd="0" presId="urn:microsoft.com/office/officeart/2005/8/layout/chevron2"/>
    <dgm:cxn modelId="{5D7A267F-4C7F-4573-8AA6-C621D0FA9389}" type="presParOf" srcId="{FA698D07-BA7F-47DD-9AF1-1E955BFAEC6C}" destId="{E11899E6-5E81-4358-AB24-5CEAC44EED2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6F08B-0872-44D6-A976-EAA7D94D7956}">
      <dsp:nvSpPr>
        <dsp:cNvPr id="0" name=""/>
        <dsp:cNvSpPr/>
      </dsp:nvSpPr>
      <dsp:spPr>
        <a:xfrm rot="5400000">
          <a:off x="649197" y="1355042"/>
          <a:ext cx="1939111" cy="3226638"/>
        </a:xfrm>
        <a:prstGeom prst="corner">
          <a:avLst>
            <a:gd name="adj1" fmla="val 16120"/>
            <a:gd name="adj2" fmla="val 16110"/>
          </a:avLst>
        </a:prstGeom>
        <a:solidFill>
          <a:schemeClr val="accent3">
            <a:alpha val="9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DE8233-7096-470E-B24E-6B74B2296D13}">
      <dsp:nvSpPr>
        <dsp:cNvPr id="0" name=""/>
        <dsp:cNvSpPr/>
      </dsp:nvSpPr>
      <dsp:spPr>
        <a:xfrm>
          <a:off x="325511" y="2319112"/>
          <a:ext cx="2913027" cy="2553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en-US" sz="6500" kern="1200" dirty="0" smtClean="0"/>
            <a:t>1986</a:t>
          </a:r>
          <a:endParaRPr lang="en-US" sz="6500" kern="1200" dirty="0"/>
        </a:p>
      </dsp:txBody>
      <dsp:txXfrm>
        <a:off x="325511" y="2319112"/>
        <a:ext cx="2913027" cy="2553439"/>
      </dsp:txXfrm>
    </dsp:sp>
    <dsp:sp modelId="{81BAE0B4-5A8F-4DE5-A329-5472EE6C3EAC}">
      <dsp:nvSpPr>
        <dsp:cNvPr id="0" name=""/>
        <dsp:cNvSpPr/>
      </dsp:nvSpPr>
      <dsp:spPr>
        <a:xfrm>
          <a:off x="2688911" y="1117493"/>
          <a:ext cx="549627" cy="549627"/>
        </a:xfrm>
        <a:prstGeom prst="triangle">
          <a:avLst>
            <a:gd name="adj" fmla="val 100000"/>
          </a:avLst>
        </a:prstGeom>
        <a:solidFill>
          <a:schemeClr val="accent3">
            <a:alpha val="90000"/>
            <a:hueOff val="0"/>
            <a:satOff val="0"/>
            <a:lumOff val="0"/>
            <a:alphaOff val="-10000"/>
          </a:schemeClr>
        </a:solidFill>
        <a:ln w="12700" cap="flat" cmpd="sng" algn="ctr">
          <a:solidFill>
            <a:schemeClr val="accent3">
              <a:alpha val="90000"/>
              <a:hueOff val="0"/>
              <a:satOff val="0"/>
              <a:lumOff val="0"/>
              <a:alphaOff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C14509-11A1-49DF-92EC-9842F0D7C94E}">
      <dsp:nvSpPr>
        <dsp:cNvPr id="0" name=""/>
        <dsp:cNvSpPr/>
      </dsp:nvSpPr>
      <dsp:spPr>
        <a:xfrm rot="5400000">
          <a:off x="4215312" y="472603"/>
          <a:ext cx="1939111" cy="3226638"/>
        </a:xfrm>
        <a:prstGeom prst="corner">
          <a:avLst>
            <a:gd name="adj1" fmla="val 16120"/>
            <a:gd name="adj2" fmla="val 16110"/>
          </a:avLst>
        </a:prstGeom>
        <a:solidFill>
          <a:schemeClr val="accent3">
            <a:alpha val="90000"/>
            <a:hueOff val="0"/>
            <a:satOff val="0"/>
            <a:lumOff val="0"/>
            <a:alphaOff val="-20000"/>
          </a:schemeClr>
        </a:solidFill>
        <a:ln w="12700" cap="flat" cmpd="sng" algn="ctr">
          <a:solidFill>
            <a:schemeClr val="accent3">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779678-197D-4647-BAC7-6C39F2FAC57D}">
      <dsp:nvSpPr>
        <dsp:cNvPr id="0" name=""/>
        <dsp:cNvSpPr/>
      </dsp:nvSpPr>
      <dsp:spPr>
        <a:xfrm>
          <a:off x="3891626" y="1436673"/>
          <a:ext cx="2913027" cy="2553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en-US" sz="6500" kern="1200" dirty="0" smtClean="0"/>
            <a:t>2000</a:t>
          </a:r>
          <a:endParaRPr lang="en-US" sz="6500" kern="1200" dirty="0"/>
        </a:p>
      </dsp:txBody>
      <dsp:txXfrm>
        <a:off x="3891626" y="1436673"/>
        <a:ext cx="2913027" cy="2553439"/>
      </dsp:txXfrm>
    </dsp:sp>
    <dsp:sp modelId="{1F160FF8-3706-4F5C-A05B-94754CDD6A31}">
      <dsp:nvSpPr>
        <dsp:cNvPr id="0" name=""/>
        <dsp:cNvSpPr/>
      </dsp:nvSpPr>
      <dsp:spPr>
        <a:xfrm>
          <a:off x="6255026" y="235054"/>
          <a:ext cx="549627" cy="549627"/>
        </a:xfrm>
        <a:prstGeom prst="triangle">
          <a:avLst>
            <a:gd name="adj" fmla="val 100000"/>
          </a:avLst>
        </a:prstGeom>
        <a:solidFill>
          <a:schemeClr val="accent3">
            <a:alpha val="90000"/>
            <a:hueOff val="0"/>
            <a:satOff val="0"/>
            <a:lumOff val="0"/>
            <a:alphaOff val="-30000"/>
          </a:schemeClr>
        </a:solidFill>
        <a:ln w="12700" cap="flat" cmpd="sng" algn="ctr">
          <a:solidFill>
            <a:schemeClr val="accent3">
              <a:alpha val="90000"/>
              <a:hueOff val="0"/>
              <a:satOff val="0"/>
              <a:lumOff val="0"/>
              <a:alphaOff val="-3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F15C5D-AA8C-4DE5-BF5B-82EFF9BBB69D}">
      <dsp:nvSpPr>
        <dsp:cNvPr id="0" name=""/>
        <dsp:cNvSpPr/>
      </dsp:nvSpPr>
      <dsp:spPr>
        <a:xfrm rot="5400000">
          <a:off x="7781427" y="-409834"/>
          <a:ext cx="1939111" cy="3226638"/>
        </a:xfrm>
        <a:prstGeom prst="corner">
          <a:avLst>
            <a:gd name="adj1" fmla="val 16120"/>
            <a:gd name="adj2" fmla="val 16110"/>
          </a:avLst>
        </a:prstGeom>
        <a:solidFill>
          <a:schemeClr val="accent3">
            <a:alpha val="90000"/>
            <a:hueOff val="0"/>
            <a:satOff val="0"/>
            <a:lumOff val="0"/>
            <a:alphaOff val="-40000"/>
          </a:schemeClr>
        </a:solidFill>
        <a:ln w="12700" cap="flat" cmpd="sng" algn="ctr">
          <a:solidFill>
            <a:schemeClr val="accent3">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C6FA60-46F6-4616-94B8-26A7467C05A3}">
      <dsp:nvSpPr>
        <dsp:cNvPr id="0" name=""/>
        <dsp:cNvSpPr/>
      </dsp:nvSpPr>
      <dsp:spPr>
        <a:xfrm>
          <a:off x="7457741" y="554234"/>
          <a:ext cx="2913027" cy="2553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en-US" sz="6500" kern="1200" dirty="0" smtClean="0"/>
            <a:t>2004</a:t>
          </a:r>
          <a:endParaRPr lang="en-US" sz="6500" kern="1200" dirty="0"/>
        </a:p>
      </dsp:txBody>
      <dsp:txXfrm>
        <a:off x="7457741" y="554234"/>
        <a:ext cx="2913027" cy="25534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79224-E830-4C9A-A88C-94A1395C55D1}">
      <dsp:nvSpPr>
        <dsp:cNvPr id="0" name=""/>
        <dsp:cNvSpPr/>
      </dsp:nvSpPr>
      <dsp:spPr>
        <a:xfrm>
          <a:off x="4657268" y="2310171"/>
          <a:ext cx="1520838" cy="152083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New BAV</a:t>
          </a:r>
          <a:endParaRPr lang="en-US" sz="2400" b="1" kern="1200" dirty="0"/>
        </a:p>
      </dsp:txBody>
      <dsp:txXfrm>
        <a:off x="4879990" y="2532893"/>
        <a:ext cx="1075394" cy="1075394"/>
      </dsp:txXfrm>
    </dsp:sp>
    <dsp:sp modelId="{784AF9B0-F513-435A-BC8F-C8A30C5FAAF5}">
      <dsp:nvSpPr>
        <dsp:cNvPr id="0" name=""/>
        <dsp:cNvSpPr/>
      </dsp:nvSpPr>
      <dsp:spPr>
        <a:xfrm rot="16200000">
          <a:off x="5252807" y="1734052"/>
          <a:ext cx="329759" cy="548716"/>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5302271" y="1893259"/>
        <a:ext cx="230831" cy="329230"/>
      </dsp:txXfrm>
    </dsp:sp>
    <dsp:sp modelId="{D2964A77-15C7-4AE5-9754-D0DA29E094C7}">
      <dsp:nvSpPr>
        <dsp:cNvPr id="0" name=""/>
        <dsp:cNvSpPr/>
      </dsp:nvSpPr>
      <dsp:spPr>
        <a:xfrm>
          <a:off x="4409234" y="-65327"/>
          <a:ext cx="2016905" cy="175331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smtClean="0"/>
            <a:t># of Advisories</a:t>
          </a:r>
          <a:endParaRPr lang="en-US" sz="2300" b="1" kern="1200" dirty="0"/>
        </a:p>
      </dsp:txBody>
      <dsp:txXfrm>
        <a:off x="4704603" y="191440"/>
        <a:ext cx="1426167" cy="1239778"/>
      </dsp:txXfrm>
    </dsp:sp>
    <dsp:sp modelId="{78F22E28-5BAA-4113-A4C9-600856029B73}">
      <dsp:nvSpPr>
        <dsp:cNvPr id="0" name=""/>
        <dsp:cNvSpPr/>
      </dsp:nvSpPr>
      <dsp:spPr>
        <a:xfrm>
          <a:off x="6286375" y="2796232"/>
          <a:ext cx="260830" cy="548716"/>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6286375" y="2905975"/>
        <a:ext cx="182581" cy="329230"/>
      </dsp:txXfrm>
    </dsp:sp>
    <dsp:sp modelId="{6A69D465-4B24-4D0E-8457-02991CF29C2E}">
      <dsp:nvSpPr>
        <dsp:cNvPr id="0" name=""/>
        <dsp:cNvSpPr/>
      </dsp:nvSpPr>
      <dsp:spPr>
        <a:xfrm>
          <a:off x="6670240" y="2193934"/>
          <a:ext cx="2013420" cy="175331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Sample Schedule</a:t>
          </a:r>
          <a:endParaRPr lang="en-US" sz="2400" b="1" kern="1200" dirty="0"/>
        </a:p>
      </dsp:txBody>
      <dsp:txXfrm>
        <a:off x="6965099" y="2450701"/>
        <a:ext cx="1423702" cy="1239778"/>
      </dsp:txXfrm>
    </dsp:sp>
    <dsp:sp modelId="{4B9A4DBD-055B-4619-9C9C-F16D920AD564}">
      <dsp:nvSpPr>
        <dsp:cNvPr id="0" name=""/>
        <dsp:cNvSpPr/>
      </dsp:nvSpPr>
      <dsp:spPr>
        <a:xfrm rot="5400000">
          <a:off x="5252807" y="3858412"/>
          <a:ext cx="329759" cy="548716"/>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5302271" y="3918691"/>
        <a:ext cx="230831" cy="329230"/>
      </dsp:txXfrm>
    </dsp:sp>
    <dsp:sp modelId="{932E0BCC-23ED-4815-9DE5-F10CAC4050EF}">
      <dsp:nvSpPr>
        <dsp:cNvPr id="0" name=""/>
        <dsp:cNvSpPr/>
      </dsp:nvSpPr>
      <dsp:spPr>
        <a:xfrm>
          <a:off x="4410977" y="4453197"/>
          <a:ext cx="2013420" cy="175331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a:t>
          </a:r>
          <a:endParaRPr lang="en-US" sz="2400" b="1" kern="1200" dirty="0"/>
        </a:p>
      </dsp:txBody>
      <dsp:txXfrm>
        <a:off x="4705836" y="4709964"/>
        <a:ext cx="1423702" cy="1239778"/>
      </dsp:txXfrm>
    </dsp:sp>
    <dsp:sp modelId="{9DDCB122-24AC-4DD9-A702-D9474A64DC2B}">
      <dsp:nvSpPr>
        <dsp:cNvPr id="0" name=""/>
        <dsp:cNvSpPr/>
      </dsp:nvSpPr>
      <dsp:spPr>
        <a:xfrm rot="10800000">
          <a:off x="4287127" y="2796232"/>
          <a:ext cx="261566" cy="548716"/>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10800000">
        <a:off x="4365597" y="2905975"/>
        <a:ext cx="183096" cy="329230"/>
      </dsp:txXfrm>
    </dsp:sp>
    <dsp:sp modelId="{1F64EDCB-005B-4125-89E5-1E67C7747456}">
      <dsp:nvSpPr>
        <dsp:cNvPr id="0" name=""/>
        <dsp:cNvSpPr/>
      </dsp:nvSpPr>
      <dsp:spPr>
        <a:xfrm>
          <a:off x="2153102" y="2192458"/>
          <a:ext cx="2010644" cy="175626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Perceived Water Quality</a:t>
          </a:r>
          <a:endParaRPr lang="en-US" sz="2400" b="1" kern="1200" dirty="0"/>
        </a:p>
      </dsp:txBody>
      <dsp:txXfrm>
        <a:off x="2447554" y="2449657"/>
        <a:ext cx="1421740" cy="124186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633D8-1FB0-4F4D-9D54-528877C7CF4B}">
      <dsp:nvSpPr>
        <dsp:cNvPr id="0" name=""/>
        <dsp:cNvSpPr/>
      </dsp:nvSpPr>
      <dsp:spPr>
        <a:xfrm>
          <a:off x="0" y="3946351"/>
          <a:ext cx="10393679" cy="129528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t>Sampling Locations</a:t>
          </a:r>
          <a:endParaRPr lang="en-US" sz="3200" b="1" kern="1200" dirty="0"/>
        </a:p>
      </dsp:txBody>
      <dsp:txXfrm>
        <a:off x="0" y="3946351"/>
        <a:ext cx="10393679" cy="699451"/>
      </dsp:txXfrm>
    </dsp:sp>
    <dsp:sp modelId="{0BBBD1E8-C220-43AD-A2AF-6F98EC0F08D8}">
      <dsp:nvSpPr>
        <dsp:cNvPr id="0" name=""/>
        <dsp:cNvSpPr/>
      </dsp:nvSpPr>
      <dsp:spPr>
        <a:xfrm>
          <a:off x="0" y="4619897"/>
          <a:ext cx="10393679" cy="595829"/>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lvl="0" algn="ctr" defTabSz="1422400">
            <a:lnSpc>
              <a:spcPct val="90000"/>
            </a:lnSpc>
            <a:spcBef>
              <a:spcPct val="0"/>
            </a:spcBef>
            <a:spcAft>
              <a:spcPct val="35000"/>
            </a:spcAft>
          </a:pPr>
          <a:r>
            <a:rPr lang="en-US" sz="3200" b="1" kern="1200" dirty="0" smtClean="0"/>
            <a:t>62</a:t>
          </a:r>
          <a:endParaRPr lang="en-US" sz="3200" b="1" kern="1200" dirty="0"/>
        </a:p>
      </dsp:txBody>
      <dsp:txXfrm>
        <a:off x="0" y="4619897"/>
        <a:ext cx="10393679" cy="595829"/>
      </dsp:txXfrm>
    </dsp:sp>
    <dsp:sp modelId="{3B0D3EFB-B075-463C-A9FC-E2BB480AD74B}">
      <dsp:nvSpPr>
        <dsp:cNvPr id="0" name=""/>
        <dsp:cNvSpPr/>
      </dsp:nvSpPr>
      <dsp:spPr>
        <a:xfrm rot="10800000">
          <a:off x="0" y="1973639"/>
          <a:ext cx="10393679" cy="1992141"/>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t>Beaches Monitored</a:t>
          </a:r>
          <a:endParaRPr lang="en-US" sz="3200" b="1" kern="1200" dirty="0"/>
        </a:p>
      </dsp:txBody>
      <dsp:txXfrm rot="-10800000">
        <a:off x="0" y="1973639"/>
        <a:ext cx="10393679" cy="699241"/>
      </dsp:txXfrm>
    </dsp:sp>
    <dsp:sp modelId="{206795CB-8C0E-43D5-BEF0-AAF8AD272A88}">
      <dsp:nvSpPr>
        <dsp:cNvPr id="0" name=""/>
        <dsp:cNvSpPr/>
      </dsp:nvSpPr>
      <dsp:spPr>
        <a:xfrm>
          <a:off x="0" y="2672880"/>
          <a:ext cx="10393679" cy="595650"/>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45720" rIns="256032" bIns="45720" numCol="1" spcCol="1270" anchor="ctr" anchorCtr="0">
          <a:noAutofit/>
        </a:bodyPr>
        <a:lstStyle/>
        <a:p>
          <a:pPr lvl="0" algn="ctr" defTabSz="1600200">
            <a:lnSpc>
              <a:spcPct val="90000"/>
            </a:lnSpc>
            <a:spcBef>
              <a:spcPct val="0"/>
            </a:spcBef>
            <a:spcAft>
              <a:spcPct val="35000"/>
            </a:spcAft>
          </a:pPr>
          <a:r>
            <a:rPr lang="en-US" sz="3600" b="1" kern="1200" dirty="0" smtClean="0"/>
            <a:t>16</a:t>
          </a:r>
          <a:endParaRPr lang="en-US" sz="3600" b="1" kern="1200" dirty="0"/>
        </a:p>
      </dsp:txBody>
      <dsp:txXfrm>
        <a:off x="0" y="2672880"/>
        <a:ext cx="10393679" cy="595650"/>
      </dsp:txXfrm>
    </dsp:sp>
    <dsp:sp modelId="{9A9936F1-BF5D-46C7-9DA7-EB78EDD9B094}">
      <dsp:nvSpPr>
        <dsp:cNvPr id="0" name=""/>
        <dsp:cNvSpPr/>
      </dsp:nvSpPr>
      <dsp:spPr>
        <a:xfrm rot="10800000">
          <a:off x="0" y="926"/>
          <a:ext cx="10393679" cy="1992141"/>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t>Season</a:t>
          </a:r>
          <a:endParaRPr lang="en-US" sz="3200" b="1" kern="1200" dirty="0"/>
        </a:p>
      </dsp:txBody>
      <dsp:txXfrm rot="-10800000">
        <a:off x="0" y="926"/>
        <a:ext cx="10393679" cy="699241"/>
      </dsp:txXfrm>
    </dsp:sp>
    <dsp:sp modelId="{E9A68531-7D68-4DE0-B9FB-3E8DB2FA475A}">
      <dsp:nvSpPr>
        <dsp:cNvPr id="0" name=""/>
        <dsp:cNvSpPr/>
      </dsp:nvSpPr>
      <dsp:spPr>
        <a:xfrm>
          <a:off x="0" y="700168"/>
          <a:ext cx="10393679" cy="595650"/>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45720" rIns="256032" bIns="45720" numCol="1" spcCol="1270" anchor="ctr" anchorCtr="0">
          <a:noAutofit/>
        </a:bodyPr>
        <a:lstStyle/>
        <a:p>
          <a:pPr lvl="0" algn="ctr" defTabSz="1600200">
            <a:lnSpc>
              <a:spcPct val="90000"/>
            </a:lnSpc>
            <a:spcBef>
              <a:spcPct val="0"/>
            </a:spcBef>
            <a:spcAft>
              <a:spcPct val="35000"/>
            </a:spcAft>
          </a:pPr>
          <a:r>
            <a:rPr lang="en-US" sz="3600" b="1" kern="1200" dirty="0" smtClean="0"/>
            <a:t>Memorial Day – Labor Day</a:t>
          </a:r>
          <a:endParaRPr lang="en-US" sz="3600" b="1" kern="1200" dirty="0"/>
        </a:p>
      </dsp:txBody>
      <dsp:txXfrm>
        <a:off x="0" y="700168"/>
        <a:ext cx="10393679" cy="5956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A3B9A-272A-4FED-AB84-2184FC45992B}">
      <dsp:nvSpPr>
        <dsp:cNvPr id="0" name=""/>
        <dsp:cNvSpPr/>
      </dsp:nvSpPr>
      <dsp:spPr>
        <a:xfrm rot="5400000">
          <a:off x="-277093" y="280880"/>
          <a:ext cx="1847286" cy="1293100"/>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t>1</a:t>
          </a:r>
          <a:endParaRPr lang="en-US" sz="3600" kern="1200" dirty="0"/>
        </a:p>
      </dsp:txBody>
      <dsp:txXfrm rot="-5400000">
        <a:off x="0" y="650337"/>
        <a:ext cx="1293100" cy="554186"/>
      </dsp:txXfrm>
    </dsp:sp>
    <dsp:sp modelId="{BEF6FEBD-910D-42C8-9075-40FF4B21CE82}">
      <dsp:nvSpPr>
        <dsp:cNvPr id="0" name=""/>
        <dsp:cNvSpPr/>
      </dsp:nvSpPr>
      <dsp:spPr>
        <a:xfrm rot="5400000">
          <a:off x="4934095" y="-3637206"/>
          <a:ext cx="1200736" cy="8482725"/>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t>NORTH COAST</a:t>
          </a:r>
          <a:endParaRPr lang="en-US" sz="2400" b="1" kern="1200" dirty="0"/>
        </a:p>
        <a:p>
          <a:pPr marL="228600" lvl="1" indent="-228600" algn="l" defTabSz="1066800">
            <a:lnSpc>
              <a:spcPct val="90000"/>
            </a:lnSpc>
            <a:spcBef>
              <a:spcPct val="0"/>
            </a:spcBef>
            <a:spcAft>
              <a:spcPct val="15000"/>
            </a:spcAft>
            <a:buChar char="••"/>
          </a:pPr>
          <a:r>
            <a:rPr lang="en-US" sz="2400" kern="1200" dirty="0" smtClean="0"/>
            <a:t>Seaside, Cannon, Tolovana, Short Sand</a:t>
          </a:r>
          <a:endParaRPr lang="en-US" sz="2400" kern="1200" dirty="0"/>
        </a:p>
      </dsp:txBody>
      <dsp:txXfrm rot="-5400000">
        <a:off x="1293101" y="62403"/>
        <a:ext cx="8424110" cy="1083506"/>
      </dsp:txXfrm>
    </dsp:sp>
    <dsp:sp modelId="{DFB1A18B-9B64-4C32-804F-041322C8055D}">
      <dsp:nvSpPr>
        <dsp:cNvPr id="0" name=""/>
        <dsp:cNvSpPr/>
      </dsp:nvSpPr>
      <dsp:spPr>
        <a:xfrm rot="5400000">
          <a:off x="-277093" y="1936629"/>
          <a:ext cx="1847286" cy="1293100"/>
        </a:xfrm>
        <a:prstGeom prst="chevron">
          <a:avLst/>
        </a:prstGeom>
        <a:solidFill>
          <a:schemeClr val="accent2">
            <a:hueOff val="-2556499"/>
            <a:satOff val="-3410"/>
            <a:lumOff val="-10196"/>
            <a:alphaOff val="0"/>
          </a:schemeClr>
        </a:solidFill>
        <a:ln w="12700" cap="flat" cmpd="sng" algn="ctr">
          <a:solidFill>
            <a:schemeClr val="accent2">
              <a:hueOff val="-2556499"/>
              <a:satOff val="-3410"/>
              <a:lumOff val="-10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t>2</a:t>
          </a:r>
          <a:endParaRPr lang="en-US" sz="3600" kern="1200" dirty="0"/>
        </a:p>
      </dsp:txBody>
      <dsp:txXfrm rot="-5400000">
        <a:off x="0" y="2306086"/>
        <a:ext cx="1293100" cy="554186"/>
      </dsp:txXfrm>
    </dsp:sp>
    <dsp:sp modelId="{27E9242D-E077-47A0-B4BD-DB2601912CAB}">
      <dsp:nvSpPr>
        <dsp:cNvPr id="0" name=""/>
        <dsp:cNvSpPr/>
      </dsp:nvSpPr>
      <dsp:spPr>
        <a:xfrm rot="5400000">
          <a:off x="4934095" y="-1981457"/>
          <a:ext cx="1200736" cy="8482725"/>
        </a:xfrm>
        <a:prstGeom prst="round2SameRect">
          <a:avLst/>
        </a:prstGeom>
        <a:solidFill>
          <a:schemeClr val="lt1">
            <a:alpha val="90000"/>
            <a:hueOff val="0"/>
            <a:satOff val="0"/>
            <a:lumOff val="0"/>
            <a:alphaOff val="0"/>
          </a:schemeClr>
        </a:solidFill>
        <a:ln w="12700" cap="flat" cmpd="sng" algn="ctr">
          <a:solidFill>
            <a:schemeClr val="accent2">
              <a:hueOff val="-2556499"/>
              <a:satOff val="-3410"/>
              <a:lumOff val="-101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baseline="0" dirty="0" smtClean="0"/>
            <a:t>MID COAST</a:t>
          </a:r>
          <a:endParaRPr lang="en-US" sz="2400" b="1" kern="1200" baseline="0" dirty="0"/>
        </a:p>
        <a:p>
          <a:pPr marL="228600" lvl="1" indent="-228600" algn="l" defTabSz="1066800">
            <a:lnSpc>
              <a:spcPct val="90000"/>
            </a:lnSpc>
            <a:spcBef>
              <a:spcPct val="0"/>
            </a:spcBef>
            <a:spcAft>
              <a:spcPct val="15000"/>
            </a:spcAft>
            <a:buChar char="••"/>
          </a:pPr>
          <a:r>
            <a:rPr lang="en-US" sz="2400" kern="1200" baseline="0" dirty="0" smtClean="0"/>
            <a:t>Rockaway, Twin Rocks, D River, Agate, Nye, Seal Rock</a:t>
          </a:r>
          <a:endParaRPr lang="en-US" sz="2400" kern="1200" baseline="0" dirty="0"/>
        </a:p>
      </dsp:txBody>
      <dsp:txXfrm rot="-5400000">
        <a:off x="1293101" y="1718152"/>
        <a:ext cx="8424110" cy="1083506"/>
      </dsp:txXfrm>
    </dsp:sp>
    <dsp:sp modelId="{F0F990DA-974E-4B10-9D99-D4390B01D566}">
      <dsp:nvSpPr>
        <dsp:cNvPr id="0" name=""/>
        <dsp:cNvSpPr/>
      </dsp:nvSpPr>
      <dsp:spPr>
        <a:xfrm rot="5400000">
          <a:off x="-277093" y="3592378"/>
          <a:ext cx="1847286" cy="1293100"/>
        </a:xfrm>
        <a:prstGeom prst="chevron">
          <a:avLst/>
        </a:prstGeom>
        <a:solidFill>
          <a:schemeClr val="accent2">
            <a:hueOff val="-5112997"/>
            <a:satOff val="-6820"/>
            <a:lumOff val="-20392"/>
            <a:alphaOff val="0"/>
          </a:schemeClr>
        </a:solidFill>
        <a:ln w="12700" cap="flat" cmpd="sng" algn="ctr">
          <a:solidFill>
            <a:schemeClr val="accent2">
              <a:hueOff val="-5112997"/>
              <a:satOff val="-6820"/>
              <a:lumOff val="-20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t>3</a:t>
          </a:r>
          <a:endParaRPr lang="en-US" sz="3600" kern="1200" dirty="0"/>
        </a:p>
      </dsp:txBody>
      <dsp:txXfrm rot="-5400000">
        <a:off x="0" y="3961835"/>
        <a:ext cx="1293100" cy="554186"/>
      </dsp:txXfrm>
    </dsp:sp>
    <dsp:sp modelId="{82769B74-CD18-41B1-944C-23C338C0D145}">
      <dsp:nvSpPr>
        <dsp:cNvPr id="0" name=""/>
        <dsp:cNvSpPr/>
      </dsp:nvSpPr>
      <dsp:spPr>
        <a:xfrm rot="5400000">
          <a:off x="4934095" y="-325708"/>
          <a:ext cx="1200736" cy="8482725"/>
        </a:xfrm>
        <a:prstGeom prst="round2SameRect">
          <a:avLst/>
        </a:prstGeom>
        <a:solidFill>
          <a:schemeClr val="lt1">
            <a:alpha val="90000"/>
            <a:hueOff val="0"/>
            <a:satOff val="0"/>
            <a:lumOff val="0"/>
            <a:alphaOff val="0"/>
          </a:schemeClr>
        </a:solidFill>
        <a:ln w="12700" cap="flat" cmpd="sng" algn="ctr">
          <a:solidFill>
            <a:schemeClr val="accent2">
              <a:hueOff val="-5112997"/>
              <a:satOff val="-6820"/>
              <a:lumOff val="-203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t>MID &amp; SOUTH COAST</a:t>
          </a:r>
          <a:endParaRPr lang="en-US" sz="2400" b="1" kern="1200" dirty="0"/>
        </a:p>
        <a:p>
          <a:pPr marL="228600" lvl="1" indent="-228600" algn="l" defTabSz="1066800">
            <a:lnSpc>
              <a:spcPct val="90000"/>
            </a:lnSpc>
            <a:spcBef>
              <a:spcPct val="0"/>
            </a:spcBef>
            <a:spcAft>
              <a:spcPct val="15000"/>
            </a:spcAft>
            <a:buChar char="••"/>
          </a:pPr>
          <a:r>
            <a:rPr lang="en-US" sz="2400" kern="1200" dirty="0" smtClean="0"/>
            <a:t>Agate, Nye, Seal Rock</a:t>
          </a:r>
          <a:endParaRPr lang="en-US" sz="2400" kern="1200" dirty="0"/>
        </a:p>
        <a:p>
          <a:pPr marL="228600" lvl="1" indent="-228600" algn="l" defTabSz="1066800">
            <a:lnSpc>
              <a:spcPct val="90000"/>
            </a:lnSpc>
            <a:spcBef>
              <a:spcPct val="0"/>
            </a:spcBef>
            <a:spcAft>
              <a:spcPct val="15000"/>
            </a:spcAft>
            <a:buChar char="••"/>
          </a:pPr>
          <a:r>
            <a:rPr lang="en-US" sz="2400" kern="1200" dirty="0" smtClean="0"/>
            <a:t>Heceta, Bastendorff, Sunset Bay, Hubbard Creek, Harris, Mill</a:t>
          </a:r>
          <a:endParaRPr lang="en-US" sz="2400" kern="1200" dirty="0"/>
        </a:p>
      </dsp:txBody>
      <dsp:txXfrm rot="-5400000">
        <a:off x="1293101" y="3373901"/>
        <a:ext cx="8424110" cy="10835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26361-A004-4BAB-AD17-A88639E5279A}">
      <dsp:nvSpPr>
        <dsp:cNvPr id="0" name=""/>
        <dsp:cNvSpPr/>
      </dsp:nvSpPr>
      <dsp:spPr>
        <a:xfrm rot="5400000">
          <a:off x="-289718" y="292805"/>
          <a:ext cx="1931458" cy="13520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Who?</a:t>
          </a:r>
          <a:endParaRPr lang="en-US" sz="3200" kern="1200" dirty="0"/>
        </a:p>
      </dsp:txBody>
      <dsp:txXfrm rot="-5400000">
        <a:off x="1" y="679096"/>
        <a:ext cx="1352020" cy="579438"/>
      </dsp:txXfrm>
    </dsp:sp>
    <dsp:sp modelId="{0AE3C60F-3616-4E18-AE99-C280BDEFA6F8}">
      <dsp:nvSpPr>
        <dsp:cNvPr id="0" name=""/>
        <dsp:cNvSpPr/>
      </dsp:nvSpPr>
      <dsp:spPr>
        <a:xfrm rot="5400000">
          <a:off x="4112286" y="-2757179"/>
          <a:ext cx="1255447" cy="67759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EPA – 2014 Recommendations </a:t>
          </a:r>
          <a:endParaRPr lang="en-US" sz="3400" kern="1200" dirty="0"/>
        </a:p>
        <a:p>
          <a:pPr marL="285750" lvl="1" indent="-285750" algn="l" defTabSz="1511300">
            <a:lnSpc>
              <a:spcPct val="90000"/>
            </a:lnSpc>
            <a:spcBef>
              <a:spcPct val="0"/>
            </a:spcBef>
            <a:spcAft>
              <a:spcPct val="15000"/>
            </a:spcAft>
            <a:buChar char="••"/>
          </a:pPr>
          <a:r>
            <a:rPr lang="en-US" sz="3400" kern="1200" dirty="0" smtClean="0"/>
            <a:t>Grantees under BEACH Act</a:t>
          </a:r>
          <a:endParaRPr lang="en-US" sz="3400" kern="1200" dirty="0"/>
        </a:p>
      </dsp:txBody>
      <dsp:txXfrm rot="-5400000">
        <a:off x="1352020" y="64373"/>
        <a:ext cx="6714693" cy="1132875"/>
      </dsp:txXfrm>
    </dsp:sp>
    <dsp:sp modelId="{3483BA46-A3A5-47CE-BD40-FB0B66ED1F8C}">
      <dsp:nvSpPr>
        <dsp:cNvPr id="0" name=""/>
        <dsp:cNvSpPr/>
      </dsp:nvSpPr>
      <dsp:spPr>
        <a:xfrm rot="5400000">
          <a:off x="-289718" y="2033323"/>
          <a:ext cx="1931458" cy="13520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What?</a:t>
          </a:r>
          <a:endParaRPr lang="en-US" sz="3200" kern="1200" dirty="0"/>
        </a:p>
      </dsp:txBody>
      <dsp:txXfrm rot="-5400000">
        <a:off x="1" y="2419614"/>
        <a:ext cx="1352020" cy="579438"/>
      </dsp:txXfrm>
    </dsp:sp>
    <dsp:sp modelId="{07EE4FE8-30D9-47B9-B00F-CF661F5E0053}">
      <dsp:nvSpPr>
        <dsp:cNvPr id="0" name=""/>
        <dsp:cNvSpPr/>
      </dsp:nvSpPr>
      <dsp:spPr>
        <a:xfrm rot="5400000">
          <a:off x="4112286" y="-1016661"/>
          <a:ext cx="1255447" cy="67759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Adopt BAV – 70 MPN </a:t>
          </a:r>
          <a:endParaRPr lang="en-US" sz="3400" kern="1200" dirty="0"/>
        </a:p>
        <a:p>
          <a:pPr marL="285750" lvl="1" indent="-285750" algn="l" defTabSz="1511300">
            <a:lnSpc>
              <a:spcPct val="90000"/>
            </a:lnSpc>
            <a:spcBef>
              <a:spcPct val="0"/>
            </a:spcBef>
            <a:spcAft>
              <a:spcPct val="15000"/>
            </a:spcAft>
            <a:buChar char="••"/>
          </a:pPr>
          <a:r>
            <a:rPr lang="en-US" sz="3400" kern="1200" dirty="0" smtClean="0"/>
            <a:t>Justification </a:t>
          </a:r>
          <a:endParaRPr lang="en-US" sz="3400" kern="1200" dirty="0"/>
        </a:p>
      </dsp:txBody>
      <dsp:txXfrm rot="-5400000">
        <a:off x="1352020" y="1804891"/>
        <a:ext cx="6714693" cy="1132875"/>
      </dsp:txXfrm>
    </dsp:sp>
    <dsp:sp modelId="{DDACD17B-8E0C-4E95-845D-60747C4D18FE}">
      <dsp:nvSpPr>
        <dsp:cNvPr id="0" name=""/>
        <dsp:cNvSpPr/>
      </dsp:nvSpPr>
      <dsp:spPr>
        <a:xfrm rot="5400000">
          <a:off x="-289718" y="3773840"/>
          <a:ext cx="1931458" cy="13520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Where? </a:t>
          </a:r>
          <a:endParaRPr lang="en-US" sz="3200" kern="1200" dirty="0"/>
        </a:p>
      </dsp:txBody>
      <dsp:txXfrm rot="-5400000">
        <a:off x="1" y="4160131"/>
        <a:ext cx="1352020" cy="579438"/>
      </dsp:txXfrm>
    </dsp:sp>
    <dsp:sp modelId="{E11899E6-5E81-4358-AB24-5CEAC44EED26}">
      <dsp:nvSpPr>
        <dsp:cNvPr id="0" name=""/>
        <dsp:cNvSpPr/>
      </dsp:nvSpPr>
      <dsp:spPr>
        <a:xfrm rot="5400000">
          <a:off x="4112286" y="723856"/>
          <a:ext cx="1255447" cy="67759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Coastal waters </a:t>
          </a:r>
          <a:endParaRPr lang="en-US" sz="3400" kern="1200" dirty="0"/>
        </a:p>
        <a:p>
          <a:pPr marL="285750" lvl="1" indent="-285750" algn="l" defTabSz="1511300">
            <a:lnSpc>
              <a:spcPct val="90000"/>
            </a:lnSpc>
            <a:spcBef>
              <a:spcPct val="0"/>
            </a:spcBef>
            <a:spcAft>
              <a:spcPct val="15000"/>
            </a:spcAft>
            <a:buChar char="••"/>
          </a:pPr>
          <a:r>
            <a:rPr lang="en-US" sz="3400" kern="1200" dirty="0" smtClean="0"/>
            <a:t>Great lakes </a:t>
          </a:r>
          <a:endParaRPr lang="en-US" sz="3400" kern="1200" dirty="0"/>
        </a:p>
      </dsp:txBody>
      <dsp:txXfrm rot="-5400000">
        <a:off x="1352020" y="3545408"/>
        <a:ext cx="6714693" cy="11328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26361-A004-4BAB-AD17-A88639E5279A}">
      <dsp:nvSpPr>
        <dsp:cNvPr id="0" name=""/>
        <dsp:cNvSpPr/>
      </dsp:nvSpPr>
      <dsp:spPr>
        <a:xfrm rot="5400000">
          <a:off x="-289718" y="292805"/>
          <a:ext cx="1931458" cy="13520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When? </a:t>
          </a:r>
          <a:endParaRPr lang="en-US" sz="3200" kern="1200" dirty="0"/>
        </a:p>
      </dsp:txBody>
      <dsp:txXfrm rot="-5400000">
        <a:off x="1" y="679096"/>
        <a:ext cx="1352020" cy="579438"/>
      </dsp:txXfrm>
    </dsp:sp>
    <dsp:sp modelId="{0AE3C60F-3616-4E18-AE99-C280BDEFA6F8}">
      <dsp:nvSpPr>
        <dsp:cNvPr id="0" name=""/>
        <dsp:cNvSpPr/>
      </dsp:nvSpPr>
      <dsp:spPr>
        <a:xfrm rot="5400000">
          <a:off x="4112286" y="-2757179"/>
          <a:ext cx="1255447" cy="67759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September 30, 2016</a:t>
          </a:r>
          <a:endParaRPr lang="en-US" sz="3400" kern="1200" dirty="0"/>
        </a:p>
        <a:p>
          <a:pPr marL="285750" lvl="1" indent="-285750" algn="l" defTabSz="1511300">
            <a:lnSpc>
              <a:spcPct val="90000"/>
            </a:lnSpc>
            <a:spcBef>
              <a:spcPct val="0"/>
            </a:spcBef>
            <a:spcAft>
              <a:spcPct val="15000"/>
            </a:spcAft>
            <a:buChar char="••"/>
          </a:pPr>
          <a:r>
            <a:rPr lang="en-US" sz="3400" kern="1200" dirty="0" smtClean="0"/>
            <a:t>2017 sampling season</a:t>
          </a:r>
          <a:endParaRPr lang="en-US" sz="3400" kern="1200" dirty="0"/>
        </a:p>
      </dsp:txBody>
      <dsp:txXfrm rot="-5400000">
        <a:off x="1352020" y="64373"/>
        <a:ext cx="6714693" cy="1132875"/>
      </dsp:txXfrm>
    </dsp:sp>
    <dsp:sp modelId="{3483BA46-A3A5-47CE-BD40-FB0B66ED1F8C}">
      <dsp:nvSpPr>
        <dsp:cNvPr id="0" name=""/>
        <dsp:cNvSpPr/>
      </dsp:nvSpPr>
      <dsp:spPr>
        <a:xfrm rot="5400000">
          <a:off x="-289718" y="2033323"/>
          <a:ext cx="1931458" cy="13520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Why?</a:t>
          </a:r>
          <a:endParaRPr lang="en-US" sz="3200" kern="1200" dirty="0"/>
        </a:p>
      </dsp:txBody>
      <dsp:txXfrm rot="-5400000">
        <a:off x="1" y="2419614"/>
        <a:ext cx="1352020" cy="579438"/>
      </dsp:txXfrm>
    </dsp:sp>
    <dsp:sp modelId="{07EE4FE8-30D9-47B9-B00F-CF661F5E0053}">
      <dsp:nvSpPr>
        <dsp:cNvPr id="0" name=""/>
        <dsp:cNvSpPr/>
      </dsp:nvSpPr>
      <dsp:spPr>
        <a:xfrm rot="5400000">
          <a:off x="4112286" y="-1016661"/>
          <a:ext cx="1255447" cy="67759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New study findings</a:t>
          </a:r>
          <a:endParaRPr lang="en-US" sz="3400" kern="1200" dirty="0"/>
        </a:p>
        <a:p>
          <a:pPr marL="285750" lvl="1" indent="-285750" algn="l" defTabSz="1511300">
            <a:lnSpc>
              <a:spcPct val="90000"/>
            </a:lnSpc>
            <a:spcBef>
              <a:spcPct val="0"/>
            </a:spcBef>
            <a:spcAft>
              <a:spcPct val="15000"/>
            </a:spcAft>
            <a:buChar char="••"/>
          </a:pPr>
          <a:r>
            <a:rPr lang="en-US" sz="3400" kern="1200" dirty="0" smtClean="0"/>
            <a:t>Protect public’s health</a:t>
          </a:r>
          <a:endParaRPr lang="en-US" sz="3400" kern="1200" dirty="0"/>
        </a:p>
      </dsp:txBody>
      <dsp:txXfrm rot="-5400000">
        <a:off x="1352020" y="1804891"/>
        <a:ext cx="6714693" cy="1132875"/>
      </dsp:txXfrm>
    </dsp:sp>
    <dsp:sp modelId="{DDACD17B-8E0C-4E95-845D-60747C4D18FE}">
      <dsp:nvSpPr>
        <dsp:cNvPr id="0" name=""/>
        <dsp:cNvSpPr/>
      </dsp:nvSpPr>
      <dsp:spPr>
        <a:xfrm rot="5400000">
          <a:off x="-289718" y="3773840"/>
          <a:ext cx="1931458" cy="13520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How? </a:t>
          </a:r>
          <a:endParaRPr lang="en-US" sz="3200" kern="1200" dirty="0"/>
        </a:p>
      </dsp:txBody>
      <dsp:txXfrm rot="-5400000">
        <a:off x="1" y="4160131"/>
        <a:ext cx="1352020" cy="579438"/>
      </dsp:txXfrm>
    </dsp:sp>
    <dsp:sp modelId="{E11899E6-5E81-4358-AB24-5CEAC44EED26}">
      <dsp:nvSpPr>
        <dsp:cNvPr id="0" name=""/>
        <dsp:cNvSpPr/>
      </dsp:nvSpPr>
      <dsp:spPr>
        <a:xfrm rot="5400000">
          <a:off x="4112286" y="723856"/>
          <a:ext cx="1255447" cy="67759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kern="1200" dirty="0" smtClean="0"/>
            <a:t>Resume 2015-16 schedule</a:t>
          </a:r>
          <a:endParaRPr lang="en-US" sz="3400" kern="1200" dirty="0"/>
        </a:p>
        <a:p>
          <a:pPr marL="285750" lvl="1" indent="-285750" algn="l" defTabSz="1511300">
            <a:lnSpc>
              <a:spcPct val="90000"/>
            </a:lnSpc>
            <a:spcBef>
              <a:spcPct val="0"/>
            </a:spcBef>
            <a:spcAft>
              <a:spcPct val="15000"/>
            </a:spcAft>
            <a:buChar char="••"/>
          </a:pPr>
          <a:r>
            <a:rPr lang="en-US" sz="3400" kern="1200" dirty="0" smtClean="0"/>
            <a:t>Consider modifications </a:t>
          </a:r>
          <a:endParaRPr lang="en-US" sz="3400" kern="1200" dirty="0"/>
        </a:p>
      </dsp:txBody>
      <dsp:txXfrm rot="-5400000">
        <a:off x="1352020" y="3545408"/>
        <a:ext cx="6714693" cy="1132875"/>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0.41536</cdr:x>
      <cdr:y>0.06403</cdr:y>
    </cdr:from>
    <cdr:to>
      <cdr:x>0.88966</cdr:x>
      <cdr:y>0.13998</cdr:y>
    </cdr:to>
    <cdr:sp macro="" textlink="">
      <cdr:nvSpPr>
        <cdr:cNvPr id="2" name="TextBox 1"/>
        <cdr:cNvSpPr txBox="1"/>
      </cdr:nvSpPr>
      <cdr:spPr>
        <a:xfrm xmlns:a="http://schemas.openxmlformats.org/drawingml/2006/main">
          <a:off x="4704492" y="376673"/>
          <a:ext cx="5372006" cy="44678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solidFill>
                <a:schemeClr val="tx1"/>
              </a:solidFill>
            </a:rPr>
            <a:t>*Number of Sites Exceeding 70 MPN</a:t>
          </a:r>
          <a:r>
            <a:rPr lang="en-US" sz="1800" b="1" baseline="0" dirty="0">
              <a:solidFill>
                <a:schemeClr val="tx1"/>
              </a:solidFill>
            </a:rPr>
            <a:t> is a hypothetical value.</a:t>
          </a:r>
          <a:endParaRPr lang="en-US" sz="1800" b="1"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0.22749</cdr:x>
      <cdr:y>0.65534</cdr:y>
    </cdr:from>
    <cdr:to>
      <cdr:x>0.31517</cdr:x>
      <cdr:y>0.82524</cdr:y>
    </cdr:to>
    <cdr:sp macro="" textlink="">
      <cdr:nvSpPr>
        <cdr:cNvPr id="3" name="TextBox 2"/>
        <cdr:cNvSpPr txBox="1"/>
      </cdr:nvSpPr>
      <cdr:spPr>
        <a:xfrm xmlns:a="http://schemas.openxmlformats.org/drawingml/2006/main">
          <a:off x="2700997" y="3798276"/>
          <a:ext cx="1041010" cy="9847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6000" dirty="0" smtClean="0"/>
            <a:t>88</a:t>
          </a:r>
          <a:endParaRPr lang="en-US" sz="6000" dirty="0"/>
        </a:p>
      </cdr:txBody>
    </cdr:sp>
  </cdr:relSizeAnchor>
  <cdr:relSizeAnchor xmlns:cdr="http://schemas.openxmlformats.org/drawingml/2006/chartDrawing">
    <cdr:from>
      <cdr:x>0.6872</cdr:x>
      <cdr:y>0.40049</cdr:y>
    </cdr:from>
    <cdr:to>
      <cdr:x>0.8045</cdr:x>
      <cdr:y>0.62136</cdr:y>
    </cdr:to>
    <cdr:sp macro="" textlink="">
      <cdr:nvSpPr>
        <cdr:cNvPr id="4" name="TextBox 3"/>
        <cdr:cNvSpPr txBox="1"/>
      </cdr:nvSpPr>
      <cdr:spPr>
        <a:xfrm xmlns:a="http://schemas.openxmlformats.org/drawingml/2006/main">
          <a:off x="8159263" y="2321170"/>
          <a:ext cx="1392701" cy="12801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6000" dirty="0" smtClean="0"/>
            <a:t>206</a:t>
          </a:r>
          <a:endParaRPr lang="en-US" sz="6000" dirty="0"/>
        </a:p>
      </cdr:txBody>
    </cdr:sp>
  </cdr:relSizeAnchor>
  <cdr:relSizeAnchor xmlns:cdr="http://schemas.openxmlformats.org/drawingml/2006/chartDrawing">
    <cdr:from>
      <cdr:x>0.06573</cdr:x>
      <cdr:y>0.04577</cdr:y>
    </cdr:from>
    <cdr:to>
      <cdr:x>0.23397</cdr:x>
      <cdr:y>0.33946</cdr:y>
    </cdr:to>
    <cdr:sp macro="" textlink="">
      <cdr:nvSpPr>
        <cdr:cNvPr id="5" name="Oval 4"/>
        <cdr:cNvSpPr/>
      </cdr:nvSpPr>
      <cdr:spPr>
        <a:xfrm xmlns:a="http://schemas.openxmlformats.org/drawingml/2006/main">
          <a:off x="780362" y="265304"/>
          <a:ext cx="1997613" cy="1702191"/>
        </a:xfrm>
        <a:prstGeom xmlns:a="http://schemas.openxmlformats.org/drawingml/2006/main" prst="ellipse">
          <a:avLst/>
        </a:prstGeom>
        <a:solidFill xmlns:a="http://schemas.openxmlformats.org/drawingml/2006/main">
          <a:schemeClr val="accent6">
            <a:lumMod val="40000"/>
            <a:lumOff val="6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0.06161</cdr:x>
      <cdr:y>0.09709</cdr:y>
    </cdr:from>
    <cdr:to>
      <cdr:x>0.20379</cdr:x>
      <cdr:y>0.29369</cdr:y>
    </cdr:to>
    <cdr:sp macro="" textlink="">
      <cdr:nvSpPr>
        <cdr:cNvPr id="2" name="TextBox 1"/>
        <cdr:cNvSpPr txBox="1"/>
      </cdr:nvSpPr>
      <cdr:spPr>
        <a:xfrm xmlns:a="http://schemas.openxmlformats.org/drawingml/2006/main">
          <a:off x="731522" y="562707"/>
          <a:ext cx="1688123" cy="113948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baseline="0" dirty="0" smtClean="0">
              <a:solidFill>
                <a:schemeClr val="bg1"/>
              </a:solidFill>
            </a:rPr>
            <a:t>          3464</a:t>
          </a:r>
        </a:p>
        <a:p xmlns:a="http://schemas.openxmlformats.org/drawingml/2006/main">
          <a:r>
            <a:rPr lang="en-US" sz="2400" b="1" dirty="0" smtClean="0">
              <a:solidFill>
                <a:schemeClr val="bg1"/>
              </a:solidFill>
            </a:rPr>
            <a:t>Total Samples</a:t>
          </a:r>
          <a:endParaRPr lang="en-US" sz="2400" b="1" dirty="0">
            <a:solidFill>
              <a:schemeClr val="bg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0.255</cdr:x>
      <cdr:y>0.88192</cdr:y>
    </cdr:from>
    <cdr:to>
      <cdr:x>0.32239</cdr:x>
      <cdr:y>1</cdr:y>
    </cdr:to>
    <cdr:sp macro="" textlink="">
      <cdr:nvSpPr>
        <cdr:cNvPr id="2" name="TextBox 1"/>
        <cdr:cNvSpPr txBox="1"/>
      </cdr:nvSpPr>
      <cdr:spPr>
        <a:xfrm xmlns:a="http://schemas.openxmlformats.org/drawingml/2006/main">
          <a:off x="3459956" y="756999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drawings/drawing4.xml><?xml version="1.0" encoding="utf-8"?>
<c:userShapes xmlns:c="http://schemas.openxmlformats.org/drawingml/2006/chart">
  <cdr:relSizeAnchor xmlns:cdr="http://schemas.openxmlformats.org/drawingml/2006/chartDrawing">
    <cdr:from>
      <cdr:x>0.20578</cdr:x>
      <cdr:y>0.21779</cdr:y>
    </cdr:from>
    <cdr:to>
      <cdr:x>0.28984</cdr:x>
      <cdr:y>0.36503</cdr:y>
    </cdr:to>
    <cdr:sp macro="" textlink="">
      <cdr:nvSpPr>
        <cdr:cNvPr id="3" name="TextBox 2"/>
        <cdr:cNvSpPr txBox="1"/>
      </cdr:nvSpPr>
      <cdr:spPr>
        <a:xfrm xmlns:a="http://schemas.openxmlformats.org/drawingml/2006/main">
          <a:off x="2238375" y="13525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24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6BD0B774-D53B-41DB-B4CD-C02F7B889DF2}" type="datetimeFigureOut">
              <a:rPr lang="en-US" smtClean="0"/>
              <a:pPr/>
              <a:t>1/6/2016</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5603A7B9-D292-4B43-9D45-3F01255EF059}" type="slidenum">
              <a:rPr lang="en-US" smtClean="0"/>
              <a:pPr/>
              <a:t>‹#›</a:t>
            </a:fld>
            <a:endParaRPr lang="en-US"/>
          </a:p>
        </p:txBody>
      </p:sp>
    </p:spTree>
    <p:extLst>
      <p:ext uri="{BB962C8B-B14F-4D97-AF65-F5344CB8AC3E}">
        <p14:creationId xmlns:p14="http://schemas.microsoft.com/office/powerpoint/2010/main" val="523229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healthoregon.org/beach"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Introduce Staff</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Purpose of meeting </a:t>
            </a: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03A7B9-D292-4B43-9D45-3F01255EF059}" type="slidenum">
              <a:rPr lang="en-US" smtClean="0"/>
              <a:pPr/>
              <a:t>2</a:t>
            </a:fld>
            <a:endParaRPr lang="en-US"/>
          </a:p>
        </p:txBody>
      </p:sp>
    </p:spTree>
    <p:extLst>
      <p:ext uri="{BB962C8B-B14F-4D97-AF65-F5344CB8AC3E}">
        <p14:creationId xmlns:p14="http://schemas.microsoft.com/office/powerpoint/2010/main" val="805703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03A7B9-D292-4B43-9D45-3F01255EF059}" type="slidenum">
              <a:rPr lang="en-US" smtClean="0"/>
              <a:pPr/>
              <a:t>11</a:t>
            </a:fld>
            <a:endParaRPr lang="en-US"/>
          </a:p>
        </p:txBody>
      </p:sp>
    </p:spTree>
    <p:extLst>
      <p:ext uri="{BB962C8B-B14F-4D97-AF65-F5344CB8AC3E}">
        <p14:creationId xmlns:p14="http://schemas.microsoft.com/office/powerpoint/2010/main" val="3604517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buClr>
                <a:srgbClr val="4D7400"/>
              </a:buClr>
              <a:buSzPct val="115000"/>
              <a:defRPr/>
            </a:pPr>
            <a:r>
              <a:rPr lang="en-US" sz="2000" dirty="0" smtClean="0">
                <a:latin typeface="+mn-lt"/>
                <a:cs typeface="Calibri" pitchFamily="34" charset="0"/>
              </a:rPr>
              <a:t>Program limited by BEACH Act requirements. </a:t>
            </a:r>
          </a:p>
          <a:p>
            <a:pPr>
              <a:spcAft>
                <a:spcPts val="1200"/>
              </a:spcAft>
              <a:buClr>
                <a:srgbClr val="4D7400"/>
              </a:buClr>
              <a:buSzPct val="115000"/>
              <a:defRPr/>
            </a:pPr>
            <a:r>
              <a:rPr lang="en-US" sz="2000" dirty="0" smtClean="0">
                <a:latin typeface="+mn-lt"/>
                <a:cs typeface="Calibri" pitchFamily="34" charset="0"/>
              </a:rPr>
              <a:t>Some limitations are:</a:t>
            </a:r>
          </a:p>
          <a:p>
            <a:pPr marL="342900" indent="-342900">
              <a:spcAft>
                <a:spcPts val="600"/>
              </a:spcAft>
              <a:buClr>
                <a:srgbClr val="4D7400"/>
              </a:buClr>
              <a:buSzPct val="115000"/>
              <a:buFont typeface="Arial" pitchFamily="34" charset="0"/>
              <a:buChar char="•"/>
              <a:defRPr/>
            </a:pPr>
            <a:r>
              <a:rPr lang="en-US" dirty="0" smtClean="0">
                <a:latin typeface="Arial" charset="0"/>
              </a:rPr>
              <a:t>Excludes “inland waters (upstream of a river/stream mouth having an unimpaired natural connection with the open sea)”</a:t>
            </a:r>
          </a:p>
          <a:p>
            <a:pPr marL="800100" lvl="1" indent="-342900">
              <a:spcAft>
                <a:spcPts val="600"/>
              </a:spcAft>
              <a:buClr>
                <a:srgbClr val="4D7400"/>
              </a:buClr>
              <a:buSzPct val="115000"/>
              <a:buFont typeface="Arial" pitchFamily="34" charset="0"/>
              <a:buChar char="–"/>
              <a:defRPr/>
            </a:pPr>
            <a:r>
              <a:rPr lang="en-US" dirty="0" smtClean="0">
                <a:latin typeface="Arial" charset="0"/>
              </a:rPr>
              <a:t>Only “marine” water </a:t>
            </a:r>
            <a:r>
              <a:rPr lang="en-US" dirty="0" err="1" smtClean="0">
                <a:latin typeface="Arial" charset="0"/>
              </a:rPr>
              <a:t>exceedences</a:t>
            </a:r>
            <a:r>
              <a:rPr lang="en-US" dirty="0" smtClean="0">
                <a:latin typeface="Arial" charset="0"/>
              </a:rPr>
              <a:t> trigger an advisory</a:t>
            </a:r>
          </a:p>
          <a:p>
            <a:pPr marL="342900" indent="-342900">
              <a:spcAft>
                <a:spcPts val="600"/>
              </a:spcAft>
              <a:buClr>
                <a:srgbClr val="4D7400"/>
              </a:buClr>
              <a:buSzPct val="115000"/>
              <a:buFont typeface="Arial" pitchFamily="34" charset="0"/>
              <a:buChar char="•"/>
              <a:defRPr/>
            </a:pPr>
            <a:r>
              <a:rPr lang="en-US" dirty="0" smtClean="0">
                <a:latin typeface="Arial" charset="0"/>
              </a:rPr>
              <a:t>High bacteria levels in freshwater flowing to beach only used to indicate problems</a:t>
            </a:r>
          </a:p>
          <a:p>
            <a:pPr marL="342900" indent="-342900">
              <a:spcAft>
                <a:spcPts val="600"/>
              </a:spcAft>
              <a:buClr>
                <a:srgbClr val="4D7400"/>
              </a:buClr>
              <a:buSzPct val="115000"/>
              <a:buFont typeface="Arial" pitchFamily="34" charset="0"/>
              <a:buChar char="•"/>
              <a:defRPr/>
            </a:pPr>
            <a:r>
              <a:rPr lang="en-US" dirty="0" smtClean="0">
                <a:latin typeface="Arial" charset="0"/>
              </a:rPr>
              <a:t>Strategic</a:t>
            </a:r>
            <a:r>
              <a:rPr lang="en-US" baseline="0" dirty="0" smtClean="0">
                <a:latin typeface="Arial" charset="0"/>
              </a:rPr>
              <a:t> with </a:t>
            </a:r>
            <a:r>
              <a:rPr lang="en-US" dirty="0" smtClean="0">
                <a:latin typeface="Arial" charset="0"/>
              </a:rPr>
              <a:t>resources (funding</a:t>
            </a:r>
            <a:r>
              <a:rPr lang="en-US" baseline="0" dirty="0" smtClean="0">
                <a:latin typeface="Arial" charset="0"/>
              </a:rPr>
              <a:t> is </a:t>
            </a:r>
            <a:r>
              <a:rPr lang="en-US" baseline="0" dirty="0" err="1" smtClean="0">
                <a:latin typeface="Arial" charset="0"/>
              </a:rPr>
              <a:t>tenous</a:t>
            </a:r>
            <a:r>
              <a:rPr lang="en-US" baseline="0" dirty="0" smtClean="0">
                <a:latin typeface="Arial" charset="0"/>
              </a:rPr>
              <a:t>) </a:t>
            </a:r>
            <a:endParaRPr lang="en-US" dirty="0" smtClean="0">
              <a:latin typeface="Arial" charset="0"/>
            </a:endParaRPr>
          </a:p>
          <a:p>
            <a:pPr marL="800100" lvl="1" indent="-342900">
              <a:spcAft>
                <a:spcPts val="600"/>
              </a:spcAft>
              <a:buClr>
                <a:srgbClr val="4D7400"/>
              </a:buClr>
              <a:buSzPct val="115000"/>
              <a:buFont typeface="Arial" pitchFamily="34" charset="0"/>
              <a:buChar char="–"/>
              <a:defRPr/>
            </a:pPr>
            <a:r>
              <a:rPr lang="en-US" dirty="0" smtClean="0">
                <a:latin typeface="Arial" charset="0"/>
              </a:rPr>
              <a:t>One program coordinator and one DEQ sampler</a:t>
            </a:r>
          </a:p>
          <a:p>
            <a:pPr marL="342900" indent="-342900">
              <a:spcAft>
                <a:spcPts val="600"/>
              </a:spcAft>
              <a:buClr>
                <a:srgbClr val="4D7400"/>
              </a:buClr>
              <a:buSzPct val="115000"/>
              <a:buFont typeface="Arial" pitchFamily="34" charset="0"/>
              <a:buChar char="•"/>
              <a:defRPr/>
            </a:pPr>
            <a:r>
              <a:rPr lang="en-US" dirty="0" smtClean="0">
                <a:latin typeface="Arial" charset="0"/>
              </a:rPr>
              <a:t>Beach illnesses often go unreported - symptoms occur after leaving/similar to other problems like food poisoning, sun exposure, etc.</a:t>
            </a:r>
          </a:p>
          <a:p>
            <a:endParaRPr lang="en-US" dirty="0"/>
          </a:p>
        </p:txBody>
      </p:sp>
      <p:sp>
        <p:nvSpPr>
          <p:cNvPr id="4" name="Slide Number Placeholder 3"/>
          <p:cNvSpPr>
            <a:spLocks noGrp="1"/>
          </p:cNvSpPr>
          <p:nvPr>
            <p:ph type="sldNum" sz="quarter" idx="10"/>
          </p:nvPr>
        </p:nvSpPr>
        <p:spPr/>
        <p:txBody>
          <a:bodyPr/>
          <a:lstStyle/>
          <a:p>
            <a:fld id="{5603A7B9-D292-4B43-9D45-3F01255EF059}" type="slidenum">
              <a:rPr lang="en-US" smtClean="0"/>
              <a:pPr/>
              <a:t>12</a:t>
            </a:fld>
            <a:endParaRPr lang="en-US"/>
          </a:p>
        </p:txBody>
      </p:sp>
    </p:spTree>
    <p:extLst>
      <p:ext uri="{BB962C8B-B14F-4D97-AF65-F5344CB8AC3E}">
        <p14:creationId xmlns:p14="http://schemas.microsoft.com/office/powerpoint/2010/main" val="2057873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Oregon Beach Monitoring Program (OBMP) monitors recreational water quality at ocean beaches. OBMP works with other state agencies to collect and test water samples, and when bacteria levels are above normal a water contact advisory is issued. The goal of the OBMP is to protect the public health by providing information about water quality, strengthening water quality standards at beaches, and promoting scientific research.</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03A7B9-D292-4B43-9D45-3F01255EF059}" type="slidenum">
              <a:rPr lang="en-US" smtClean="0"/>
              <a:pPr/>
              <a:t>13</a:t>
            </a:fld>
            <a:endParaRPr lang="en-US"/>
          </a:p>
        </p:txBody>
      </p:sp>
    </p:spTree>
    <p:extLst>
      <p:ext uri="{BB962C8B-B14F-4D97-AF65-F5344CB8AC3E}">
        <p14:creationId xmlns:p14="http://schemas.microsoft.com/office/powerpoint/2010/main" val="2939345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During the summer, ocean water is sampled on a three week rotating schedule on the priority ranking of the beach. The priority is determined by beach use, pollution hazards, previous monitoring results, and input from coastal stakeholders.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2015 sampling seasons changed somewhat from past years. Although OBMP continues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to monitor the same number of beaches, the familiar north, mid and south coast sampling runs have changed slightly to accommodate resource constraints, while continuing to cover as much of the coast on a regular basis as possible. For the 2016 seasons, OBMP will repeat a three week sampling schedule, as shown</a:t>
            </a:r>
            <a:r>
              <a:rPr lang="en-US" sz="1200" b="0" i="0" kern="1200" baseline="0" dirty="0" smtClean="0">
                <a:solidFill>
                  <a:schemeClr val="tx1"/>
                </a:solidFill>
                <a:effectLst/>
                <a:latin typeface="+mn-lt"/>
                <a:ea typeface="+mn-ea"/>
                <a:cs typeface="+mn-cs"/>
              </a:rPr>
              <a:t> on the slide</a:t>
            </a:r>
            <a:r>
              <a:rPr lang="en-US" sz="1200" b="0" i="0" kern="1200" dirty="0" smtClean="0">
                <a:solidFill>
                  <a:schemeClr val="tx1"/>
                </a:solidFill>
                <a:effectLst/>
                <a:latin typeface="+mn-lt"/>
                <a:ea typeface="+mn-ea"/>
                <a:cs typeface="+mn-cs"/>
              </a:rPr>
              <a:t>. Once sampling is completed for weeks 1 through 3, the schedule will repeat until the sampling season ends. </a:t>
            </a:r>
          </a:p>
        </p:txBody>
      </p:sp>
      <p:sp>
        <p:nvSpPr>
          <p:cNvPr id="4" name="Slide Number Placeholder 3"/>
          <p:cNvSpPr>
            <a:spLocks noGrp="1"/>
          </p:cNvSpPr>
          <p:nvPr>
            <p:ph type="sldNum" sz="quarter" idx="10"/>
          </p:nvPr>
        </p:nvSpPr>
        <p:spPr/>
        <p:txBody>
          <a:bodyPr/>
          <a:lstStyle/>
          <a:p>
            <a:fld id="{5603A7B9-D292-4B43-9D45-3F01255EF059}" type="slidenum">
              <a:rPr lang="en-US" smtClean="0"/>
              <a:pPr/>
              <a:t>14</a:t>
            </a:fld>
            <a:endParaRPr lang="en-US"/>
          </a:p>
        </p:txBody>
      </p:sp>
    </p:spTree>
    <p:extLst>
      <p:ext uri="{BB962C8B-B14F-4D97-AF65-F5344CB8AC3E}">
        <p14:creationId xmlns:p14="http://schemas.microsoft.com/office/powerpoint/2010/main" val="3587510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2014 – EPA</a:t>
            </a:r>
            <a:r>
              <a:rPr lang="en-US" baseline="0" dirty="0" smtClean="0"/>
              <a:t> National Beach Guidance and Required Performance Criteria for Grants</a:t>
            </a:r>
          </a:p>
          <a:p>
            <a:pPr marL="171450" indent="-171450">
              <a:buFont typeface="Arial" panose="020B0604020202020204" pitchFamily="34" charset="0"/>
              <a:buChar char="•"/>
            </a:pPr>
            <a:r>
              <a:rPr lang="en-US" baseline="0" dirty="0" smtClean="0"/>
              <a:t>70 MPN – based on same water quality dist. as WQS; Single sample +70 MPN triggers advisory (Aron=WQS)</a:t>
            </a:r>
          </a:p>
          <a:p>
            <a:pPr marL="171450" indent="-171450">
              <a:buFont typeface="Arial" panose="020B0604020202020204" pitchFamily="34" charset="0"/>
              <a:buChar char="•"/>
            </a:pPr>
            <a:r>
              <a:rPr lang="en-US" baseline="0" dirty="0" smtClean="0"/>
              <a:t>BAV is more conservative than WQS to meet EPA </a:t>
            </a:r>
            <a:r>
              <a:rPr lang="en-US" baseline="0" dirty="0" err="1" smtClean="0"/>
              <a:t>statuory</a:t>
            </a:r>
            <a:r>
              <a:rPr lang="en-US" baseline="0" dirty="0" smtClean="0"/>
              <a:t> requirement for public notifications of WQS exceedance (or likely exceedance) = protect of human health </a:t>
            </a:r>
          </a:p>
          <a:p>
            <a:pPr marL="171450" indent="-171450">
              <a:buFont typeface="Arial" panose="020B0604020202020204" pitchFamily="34" charset="0"/>
              <a:buChar char="•"/>
            </a:pPr>
            <a:r>
              <a:rPr lang="en-US" baseline="0" dirty="0" smtClean="0"/>
              <a:t>Justification – (1) scientifically defensible (2) protect of primary recreation use </a:t>
            </a:r>
          </a:p>
          <a:p>
            <a:endParaRPr lang="en-US" dirty="0"/>
          </a:p>
        </p:txBody>
      </p:sp>
      <p:sp>
        <p:nvSpPr>
          <p:cNvPr id="4" name="Slide Number Placeholder 3"/>
          <p:cNvSpPr>
            <a:spLocks noGrp="1"/>
          </p:cNvSpPr>
          <p:nvPr>
            <p:ph type="sldNum" sz="quarter" idx="10"/>
          </p:nvPr>
        </p:nvSpPr>
        <p:spPr/>
        <p:txBody>
          <a:bodyPr/>
          <a:lstStyle/>
          <a:p>
            <a:fld id="{5603A7B9-D292-4B43-9D45-3F01255EF059}" type="slidenum">
              <a:rPr lang="en-US" smtClean="0"/>
              <a:pPr/>
              <a:t>15</a:t>
            </a:fld>
            <a:endParaRPr lang="en-US"/>
          </a:p>
        </p:txBody>
      </p:sp>
    </p:spTree>
    <p:extLst>
      <p:ext uri="{BB962C8B-B14F-4D97-AF65-F5344CB8AC3E}">
        <p14:creationId xmlns:p14="http://schemas.microsoft.com/office/powerpoint/2010/main" val="3443138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Studies</a:t>
            </a:r>
            <a:r>
              <a:rPr lang="en-US" baseline="0" dirty="0" smtClean="0"/>
              <a:t> – (pg. #10) </a:t>
            </a:r>
          </a:p>
          <a:p>
            <a:pPr marL="171450" indent="-171450">
              <a:buFont typeface="Arial" panose="020B0604020202020204" pitchFamily="34" charset="0"/>
              <a:buChar char="•"/>
            </a:pPr>
            <a:r>
              <a:rPr lang="en-US" baseline="0" dirty="0" err="1" smtClean="0"/>
              <a:t>70’s</a:t>
            </a:r>
            <a:r>
              <a:rPr lang="en-US" baseline="0" dirty="0" smtClean="0"/>
              <a:t> – </a:t>
            </a:r>
            <a:r>
              <a:rPr lang="en-US" baseline="0" dirty="0" err="1" smtClean="0"/>
              <a:t>80’s</a:t>
            </a:r>
            <a:r>
              <a:rPr lang="en-US" baseline="0" dirty="0" smtClean="0"/>
              <a:t>: study water of recreation water &amp;  health effects; </a:t>
            </a:r>
          </a:p>
          <a:p>
            <a:pPr marL="628650" lvl="1" indent="-171450">
              <a:buFont typeface="Arial" panose="020B0604020202020204" pitchFamily="34" charset="0"/>
              <a:buChar char="•"/>
            </a:pPr>
            <a:r>
              <a:rPr lang="en-US" baseline="0" dirty="0" smtClean="0"/>
              <a:t>found swimmers who recreate in contaminated fecal water = greater risk of GI illness than non-swimmers </a:t>
            </a:r>
          </a:p>
          <a:p>
            <a:pPr marL="628650" lvl="1" indent="-171450">
              <a:buFont typeface="Arial" panose="020B0604020202020204" pitchFamily="34" charset="0"/>
              <a:buChar char="•"/>
            </a:pPr>
            <a:r>
              <a:rPr lang="en-US" baseline="0" dirty="0" smtClean="0"/>
              <a:t>Swimming- assoc. </a:t>
            </a:r>
            <a:r>
              <a:rPr lang="en-US" baseline="0" dirty="0" err="1" smtClean="0"/>
              <a:t>G.I</a:t>
            </a:r>
            <a:r>
              <a:rPr lang="en-US" baseline="0" dirty="0" smtClean="0"/>
              <a:t>. increases as water quality degrades (measured by FIB) </a:t>
            </a:r>
          </a:p>
          <a:p>
            <a:pPr marL="171450" lvl="0" indent="-171450">
              <a:buFont typeface="Arial" panose="020B0604020202020204" pitchFamily="34" charset="0"/>
              <a:buChar char="•"/>
            </a:pPr>
            <a:r>
              <a:rPr lang="en-US" baseline="0" dirty="0" smtClean="0"/>
              <a:t>2003-2010: (</a:t>
            </a:r>
            <a:r>
              <a:rPr lang="en-US" baseline="0" dirty="0" err="1" smtClean="0"/>
              <a:t>NEER</a:t>
            </a:r>
            <a:r>
              <a:rPr lang="en-US" baseline="0" dirty="0" smtClean="0"/>
              <a:t>) National Epidemiological and </a:t>
            </a:r>
            <a:r>
              <a:rPr lang="en-US" baseline="0" dirty="0" err="1" smtClean="0"/>
              <a:t>Env</a:t>
            </a:r>
            <a:r>
              <a:rPr lang="en-US" baseline="0" dirty="0" smtClean="0"/>
              <a:t>. Assess. Of Recreational Water</a:t>
            </a:r>
          </a:p>
          <a:p>
            <a:pPr marL="628650" lvl="1" indent="-171450">
              <a:buFont typeface="Arial" panose="020B0604020202020204" pitchFamily="34" charset="0"/>
              <a:buChar char="•"/>
            </a:pPr>
            <a:r>
              <a:rPr lang="en-US" baseline="0" dirty="0" smtClean="0"/>
              <a:t>Beaches freq. monitored w/ VERY low levels of FIB = risk of illness</a:t>
            </a:r>
          </a:p>
          <a:p>
            <a:pPr marL="628650" lvl="1" indent="-171450">
              <a:buFont typeface="Arial" panose="020B0604020202020204" pitchFamily="34" charset="0"/>
              <a:buChar char="•"/>
            </a:pPr>
            <a:r>
              <a:rPr lang="en-US" baseline="0" dirty="0" smtClean="0"/>
              <a:t>Increase Illness = increase bacteria </a:t>
            </a:r>
          </a:p>
          <a:p>
            <a:pPr marL="628650" lvl="1" indent="-171450">
              <a:buFont typeface="Arial" panose="020B0604020202020204" pitchFamily="34" charset="0"/>
              <a:buChar char="•"/>
            </a:pPr>
            <a:r>
              <a:rPr lang="en-US" baseline="0" dirty="0" err="1" smtClean="0"/>
              <a:t>qPCR</a:t>
            </a:r>
            <a:r>
              <a:rPr lang="en-US" baseline="0" dirty="0" smtClean="0"/>
              <a:t> - + assoc. w/ illness &amp; bacteria levels</a:t>
            </a:r>
          </a:p>
          <a:p>
            <a:pPr marL="628650" lvl="1" indent="-171450">
              <a:buFont typeface="Arial" panose="020B0604020202020204" pitchFamily="34" charset="0"/>
              <a:buChar char="•"/>
            </a:pPr>
            <a:r>
              <a:rPr lang="en-US" baseline="0" dirty="0" err="1" smtClean="0"/>
              <a:t>QuantriTray</a:t>
            </a:r>
            <a:r>
              <a:rPr lang="en-US" baseline="0" dirty="0" smtClean="0"/>
              <a:t> –  + assoc. </a:t>
            </a:r>
            <a:r>
              <a:rPr lang="en-US" b="1" baseline="0" dirty="0" smtClean="0"/>
              <a:t>BUT NOT </a:t>
            </a:r>
            <a:r>
              <a:rPr lang="en-US" baseline="0" dirty="0" smtClean="0"/>
              <a:t>statistically significant </a:t>
            </a:r>
          </a:p>
          <a:p>
            <a:pPr marL="628650" lvl="1" indent="-171450">
              <a:buFont typeface="Arial" panose="020B0604020202020204" pitchFamily="34" charset="0"/>
              <a:buChar char="•"/>
            </a:pPr>
            <a:r>
              <a:rPr lang="en-US" baseline="0" dirty="0" smtClean="0"/>
              <a:t>30-35 </a:t>
            </a:r>
            <a:r>
              <a:rPr lang="en-US" baseline="0" dirty="0" err="1" smtClean="0"/>
              <a:t>CFUs</a:t>
            </a:r>
            <a:r>
              <a:rPr lang="en-US" baseline="0" dirty="0" smtClean="0"/>
              <a:t> = significant increase of illness (WQS based on geometric mean w/ these values) </a:t>
            </a:r>
          </a:p>
          <a:p>
            <a:pPr marL="628650" lvl="1" indent="-171450">
              <a:buFont typeface="Arial" panose="020B0604020202020204" pitchFamily="34" charset="0"/>
              <a:buChar char="•"/>
            </a:pPr>
            <a:r>
              <a:rPr lang="en-US" baseline="0" dirty="0" smtClean="0"/>
              <a:t>Results informed 2012 RWQC that later support 2014 Guidance </a:t>
            </a:r>
          </a:p>
          <a:p>
            <a:endParaRPr lang="en-US" dirty="0"/>
          </a:p>
        </p:txBody>
      </p:sp>
      <p:sp>
        <p:nvSpPr>
          <p:cNvPr id="4" name="Slide Number Placeholder 3"/>
          <p:cNvSpPr>
            <a:spLocks noGrp="1"/>
          </p:cNvSpPr>
          <p:nvPr>
            <p:ph type="sldNum" sz="quarter" idx="10"/>
          </p:nvPr>
        </p:nvSpPr>
        <p:spPr/>
        <p:txBody>
          <a:bodyPr/>
          <a:lstStyle/>
          <a:p>
            <a:fld id="{5603A7B9-D292-4B43-9D45-3F01255EF059}" type="slidenum">
              <a:rPr lang="en-US" smtClean="0"/>
              <a:pPr/>
              <a:t>16</a:t>
            </a:fld>
            <a:endParaRPr lang="en-US"/>
          </a:p>
        </p:txBody>
      </p:sp>
    </p:spTree>
    <p:extLst>
      <p:ext uri="{BB962C8B-B14F-4D97-AF65-F5344CB8AC3E}">
        <p14:creationId xmlns:p14="http://schemas.microsoft.com/office/powerpoint/2010/main" val="8934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2016 sampling season – no change</a:t>
            </a:r>
          </a:p>
          <a:p>
            <a:pPr marL="171450" indent="-171450">
              <a:buFont typeface="Arial" panose="020B0604020202020204" pitchFamily="34" charset="0"/>
              <a:buChar char="•"/>
            </a:pPr>
            <a:r>
              <a:rPr lang="en-US" dirty="0" smtClean="0"/>
              <a:t>BAV effects 2017 sampling season</a:t>
            </a:r>
          </a:p>
          <a:p>
            <a:pPr marL="171450" indent="-171450">
              <a:buFont typeface="Arial" panose="020B0604020202020204" pitchFamily="34" charset="0"/>
              <a:buChar char="•"/>
            </a:pPr>
            <a:r>
              <a:rPr lang="en-US" dirty="0" smtClean="0"/>
              <a:t>Increase of advisories issued </a:t>
            </a:r>
          </a:p>
          <a:p>
            <a:pPr marL="628650" lvl="1" indent="-171450">
              <a:buFont typeface="Arial" panose="020B0604020202020204" pitchFamily="34" charset="0"/>
              <a:buChar char="•"/>
            </a:pPr>
            <a:r>
              <a:rPr lang="en-US" dirty="0" smtClean="0"/>
              <a:t>Perceived water quality</a:t>
            </a:r>
          </a:p>
          <a:p>
            <a:pPr marL="628650" lvl="1" indent="-171450">
              <a:buFont typeface="Arial" panose="020B0604020202020204" pitchFamily="34" charset="0"/>
              <a:buChar char="•"/>
            </a:pPr>
            <a:r>
              <a:rPr lang="en-US" dirty="0" smtClean="0"/>
              <a:t>Precipitation</a:t>
            </a:r>
          </a:p>
          <a:p>
            <a:pPr marL="171450" indent="-171450">
              <a:buFont typeface="Arial" panose="020B0604020202020204" pitchFamily="34" charset="0"/>
              <a:buChar char="•"/>
            </a:pPr>
            <a:r>
              <a:rPr lang="en-US" dirty="0" smtClean="0"/>
              <a:t>Sampling Schedule</a:t>
            </a:r>
          </a:p>
          <a:p>
            <a:pPr marL="628650" lvl="1" indent="-171450">
              <a:buFont typeface="Arial" panose="020B0604020202020204" pitchFamily="34" charset="0"/>
              <a:buChar char="•"/>
            </a:pPr>
            <a:r>
              <a:rPr lang="en-US" dirty="0" smtClean="0"/>
              <a:t>Mirror 2015 -2016 </a:t>
            </a:r>
          </a:p>
          <a:p>
            <a:pPr marL="628650" lvl="1" indent="-171450">
              <a:buFont typeface="Arial" panose="020B0604020202020204" pitchFamily="34" charset="0"/>
              <a:buChar char="•"/>
            </a:pPr>
            <a:r>
              <a:rPr lang="en-US" dirty="0" smtClean="0"/>
              <a:t>Modify as needed </a:t>
            </a:r>
          </a:p>
          <a:p>
            <a:endParaRPr lang="en-US" b="1" dirty="0"/>
          </a:p>
        </p:txBody>
      </p:sp>
      <p:sp>
        <p:nvSpPr>
          <p:cNvPr id="4" name="Slide Number Placeholder 3"/>
          <p:cNvSpPr>
            <a:spLocks noGrp="1"/>
          </p:cNvSpPr>
          <p:nvPr>
            <p:ph type="sldNum" sz="quarter" idx="10"/>
          </p:nvPr>
        </p:nvSpPr>
        <p:spPr/>
        <p:txBody>
          <a:bodyPr/>
          <a:lstStyle/>
          <a:p>
            <a:fld id="{5603A7B9-D292-4B43-9D45-3F01255EF059}" type="slidenum">
              <a:rPr lang="en-US" smtClean="0"/>
              <a:pPr/>
              <a:t>17</a:t>
            </a:fld>
            <a:endParaRPr lang="en-US"/>
          </a:p>
        </p:txBody>
      </p:sp>
    </p:spTree>
    <p:extLst>
      <p:ext uri="{BB962C8B-B14F-4D97-AF65-F5344CB8AC3E}">
        <p14:creationId xmlns:p14="http://schemas.microsoft.com/office/powerpoint/2010/main" val="3393831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Comparison</a:t>
            </a:r>
            <a:r>
              <a:rPr lang="en-US" baseline="0" dirty="0" smtClean="0"/>
              <a:t> of marine water samples collected over past five years. </a:t>
            </a:r>
            <a:endParaRPr lang="en-US" baseline="0" dirty="0"/>
          </a:p>
          <a:p>
            <a:endParaRPr lang="en-US" baseline="0" dirty="0"/>
          </a:p>
          <a:p>
            <a:r>
              <a:rPr lang="en-US" baseline="0" dirty="0" smtClean="0"/>
              <a:t>70 MPN = 118 more exceedances (which is still more than current # of exceedances at 158 MPN) </a:t>
            </a:r>
          </a:p>
        </p:txBody>
      </p:sp>
      <p:sp>
        <p:nvSpPr>
          <p:cNvPr id="4" name="Slide Number Placeholder 3"/>
          <p:cNvSpPr>
            <a:spLocks noGrp="1"/>
          </p:cNvSpPr>
          <p:nvPr>
            <p:ph type="sldNum" sz="quarter" idx="10"/>
          </p:nvPr>
        </p:nvSpPr>
        <p:spPr/>
        <p:txBody>
          <a:bodyPr/>
          <a:lstStyle/>
          <a:p>
            <a:fld id="{5603A7B9-D292-4B43-9D45-3F01255EF059}"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647023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2015 Advisory</a:t>
            </a:r>
            <a:r>
              <a:rPr lang="en-US" baseline="0" dirty="0" smtClean="0"/>
              <a:t> data only – </a:t>
            </a:r>
          </a:p>
          <a:p>
            <a:pPr marL="171450" indent="-171450">
              <a:buFont typeface="Arial" panose="020B0604020202020204" pitchFamily="34" charset="0"/>
              <a:buChar char="•"/>
            </a:pPr>
            <a:r>
              <a:rPr lang="en-US" dirty="0" smtClean="0"/>
              <a:t>158 MPN</a:t>
            </a:r>
            <a:r>
              <a:rPr lang="en-US" baseline="0" dirty="0" smtClean="0"/>
              <a:t> = 4 Advisories</a:t>
            </a:r>
            <a:endParaRPr lang="en-US" dirty="0" smtClean="0"/>
          </a:p>
          <a:p>
            <a:pPr marL="171450" indent="-171450">
              <a:buFont typeface="Arial" panose="020B0604020202020204" pitchFamily="34" charset="0"/>
              <a:buChar char="•"/>
            </a:pPr>
            <a:r>
              <a:rPr lang="en-US" dirty="0" smtClean="0"/>
              <a:t>70 MPN =</a:t>
            </a:r>
            <a:r>
              <a:rPr lang="en-US" baseline="0" dirty="0" smtClean="0"/>
              <a:t> 13 Advisories </a:t>
            </a:r>
            <a:endParaRPr lang="en-US" dirty="0" smtClean="0"/>
          </a:p>
          <a:p>
            <a:pPr marL="171450" indent="-171450">
              <a:buFont typeface="Arial" panose="020B0604020202020204" pitchFamily="34" charset="0"/>
              <a:buChar char="•"/>
            </a:pPr>
            <a:r>
              <a:rPr lang="en-US" baseline="0" dirty="0" smtClean="0"/>
              <a:t>North = 1 (1)  </a:t>
            </a:r>
          </a:p>
          <a:p>
            <a:pPr marL="171450" indent="-171450">
              <a:buFont typeface="Arial" panose="020B0604020202020204" pitchFamily="34" charset="0"/>
              <a:buChar char="•"/>
            </a:pPr>
            <a:r>
              <a:rPr lang="en-US" baseline="0" dirty="0" smtClean="0"/>
              <a:t>Mid = 1 (6) </a:t>
            </a:r>
          </a:p>
          <a:p>
            <a:pPr marL="171450" indent="-171450">
              <a:buFont typeface="Arial" panose="020B0604020202020204" pitchFamily="34" charset="0"/>
              <a:buChar char="•"/>
            </a:pPr>
            <a:r>
              <a:rPr lang="en-US" baseline="0" dirty="0" smtClean="0"/>
              <a:t>South = 2 (6) </a:t>
            </a:r>
          </a:p>
          <a:p>
            <a:pPr marL="171450" indent="-171450">
              <a:buFont typeface="Arial" panose="020B0604020202020204" pitchFamily="34" charset="0"/>
              <a:buChar char="•"/>
            </a:pPr>
            <a:r>
              <a:rPr lang="en-US" baseline="0" dirty="0" smtClean="0"/>
              <a:t>Beaches with no advisories NOW have them (D River, Nye Beach, Bastendorff, Harris)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603A7B9-D292-4B43-9D45-3F01255EF059}" type="slidenum">
              <a:rPr lang="en-US" smtClean="0"/>
              <a:pPr/>
              <a:t>19</a:t>
            </a:fld>
            <a:endParaRPr lang="en-US"/>
          </a:p>
        </p:txBody>
      </p:sp>
    </p:spTree>
    <p:extLst>
      <p:ext uri="{BB962C8B-B14F-4D97-AF65-F5344CB8AC3E}">
        <p14:creationId xmlns:p14="http://schemas.microsoft.com/office/powerpoint/2010/main" val="2344663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03A7B9-D292-4B43-9D45-3F01255EF059}" type="slidenum">
              <a:rPr lang="en-US" smtClean="0"/>
              <a:pPr/>
              <a:t>20</a:t>
            </a:fld>
            <a:endParaRPr lang="en-US"/>
          </a:p>
        </p:txBody>
      </p:sp>
    </p:spTree>
    <p:extLst>
      <p:ext uri="{BB962C8B-B14F-4D97-AF65-F5344CB8AC3E}">
        <p14:creationId xmlns:p14="http://schemas.microsoft.com/office/powerpoint/2010/main" val="3219377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Summarize</a:t>
            </a:r>
            <a:r>
              <a:rPr lang="en-US" baseline="0" dirty="0" smtClean="0"/>
              <a:t> the flow of this evening’s public meeting</a:t>
            </a:r>
            <a:endParaRPr lang="en-US" dirty="0"/>
          </a:p>
        </p:txBody>
      </p:sp>
      <p:sp>
        <p:nvSpPr>
          <p:cNvPr id="4" name="Slide Number Placeholder 3"/>
          <p:cNvSpPr>
            <a:spLocks noGrp="1"/>
          </p:cNvSpPr>
          <p:nvPr>
            <p:ph type="sldNum" sz="quarter" idx="10"/>
          </p:nvPr>
        </p:nvSpPr>
        <p:spPr/>
        <p:txBody>
          <a:bodyPr/>
          <a:lstStyle/>
          <a:p>
            <a:fld id="{5603A7B9-D292-4B43-9D45-3F01255EF059}" type="slidenum">
              <a:rPr lang="en-US" smtClean="0"/>
              <a:pPr/>
              <a:t>3</a:t>
            </a:fld>
            <a:endParaRPr lang="en-US"/>
          </a:p>
        </p:txBody>
      </p:sp>
    </p:spTree>
    <p:extLst>
      <p:ext uri="{BB962C8B-B14F-4D97-AF65-F5344CB8AC3E}">
        <p14:creationId xmlns:p14="http://schemas.microsoft.com/office/powerpoint/2010/main" val="1248561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Advisory data from</a:t>
            </a:r>
            <a:r>
              <a:rPr lang="en-US" baseline="0" dirty="0" smtClean="0"/>
              <a:t> 2010 – 2015 for SOUTH COAST Beaches </a:t>
            </a:r>
          </a:p>
          <a:p>
            <a:pPr marL="171450" indent="-171450">
              <a:buFont typeface="Arial" panose="020B0604020202020204" pitchFamily="34" charset="0"/>
              <a:buChar char="•"/>
            </a:pPr>
            <a:r>
              <a:rPr lang="en-US" baseline="0" dirty="0" smtClean="0"/>
              <a:t>Includes all beaches historically monitored for these years</a:t>
            </a:r>
            <a:endParaRPr lang="en-US" dirty="0" smtClean="0"/>
          </a:p>
          <a:p>
            <a:pPr marL="171450" indent="-171450">
              <a:buFont typeface="Arial" panose="020B0604020202020204" pitchFamily="34" charset="0"/>
              <a:buChar char="•"/>
            </a:pPr>
            <a:r>
              <a:rPr lang="en-US" dirty="0" smtClean="0"/>
              <a:t>158 MPN = 22 advisories</a:t>
            </a:r>
          </a:p>
          <a:p>
            <a:pPr marL="171450" indent="-171450">
              <a:buFont typeface="Arial" panose="020B0604020202020204" pitchFamily="34" charset="0"/>
              <a:buChar char="•"/>
            </a:pPr>
            <a:r>
              <a:rPr lang="en-US" dirty="0" smtClean="0"/>
              <a:t>70 MPN</a:t>
            </a:r>
            <a:r>
              <a:rPr lang="en-US" baseline="0" dirty="0" smtClean="0"/>
              <a:t> =61 advisories </a:t>
            </a:r>
          </a:p>
          <a:p>
            <a:pPr marL="171450" indent="-171450">
              <a:buFont typeface="Arial" panose="020B0604020202020204" pitchFamily="34" charset="0"/>
              <a:buChar char="•"/>
            </a:pPr>
            <a:r>
              <a:rPr lang="en-US" baseline="0" dirty="0" smtClean="0"/>
              <a:t>~ Almost three times more advisories with lower BAV </a:t>
            </a:r>
          </a:p>
          <a:p>
            <a:pPr marL="171450" indent="-171450">
              <a:buFont typeface="Arial" panose="020B0604020202020204" pitchFamily="34" charset="0"/>
              <a:buChar char="•"/>
            </a:pPr>
            <a:r>
              <a:rPr lang="en-US" baseline="0" dirty="0" err="1" smtClean="0"/>
              <a:t>SPORTHAVEN</a:t>
            </a:r>
            <a:r>
              <a:rPr lang="en-US" baseline="0" dirty="0" smtClean="0"/>
              <a:t>, only beach with no advisories under current standard that would under new </a:t>
            </a:r>
          </a:p>
          <a:p>
            <a:endParaRPr lang="en-US" dirty="0"/>
          </a:p>
        </p:txBody>
      </p:sp>
      <p:sp>
        <p:nvSpPr>
          <p:cNvPr id="4" name="Slide Number Placeholder 3"/>
          <p:cNvSpPr>
            <a:spLocks noGrp="1"/>
          </p:cNvSpPr>
          <p:nvPr>
            <p:ph type="sldNum" sz="quarter" idx="10"/>
          </p:nvPr>
        </p:nvSpPr>
        <p:spPr/>
        <p:txBody>
          <a:bodyPr/>
          <a:lstStyle/>
          <a:p>
            <a:fld id="{5603A7B9-D292-4B43-9D45-3F01255EF059}"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045070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03A7B9-D292-4B43-9D45-3F01255EF059}"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941383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Advisory data from</a:t>
            </a:r>
            <a:r>
              <a:rPr lang="en-US" baseline="0" dirty="0" smtClean="0"/>
              <a:t> 2010 – 2015 for MID COAST Beaches </a:t>
            </a:r>
          </a:p>
          <a:p>
            <a:pPr marL="171450" indent="-171450">
              <a:buFont typeface="Arial" panose="020B0604020202020204" pitchFamily="34" charset="0"/>
              <a:buChar char="•"/>
            </a:pPr>
            <a:r>
              <a:rPr lang="en-US" baseline="0" dirty="0" smtClean="0"/>
              <a:t>Includes all beaches historically monitored for these years</a:t>
            </a:r>
            <a:endParaRPr lang="en-US" dirty="0" smtClean="0"/>
          </a:p>
          <a:p>
            <a:pPr marL="171450" indent="-171450">
              <a:buFont typeface="Arial" panose="020B0604020202020204" pitchFamily="34" charset="0"/>
              <a:buChar char="•"/>
            </a:pPr>
            <a:r>
              <a:rPr lang="en-US" dirty="0" smtClean="0"/>
              <a:t>158 MPN – 11 advisories </a:t>
            </a:r>
          </a:p>
          <a:p>
            <a:pPr marL="171450" indent="-171450">
              <a:buFont typeface="Arial" panose="020B0604020202020204" pitchFamily="34" charset="0"/>
              <a:buChar char="•"/>
            </a:pPr>
            <a:r>
              <a:rPr lang="en-US" dirty="0" smtClean="0"/>
              <a:t>70 MPN -  31 advisories </a:t>
            </a:r>
          </a:p>
          <a:p>
            <a:pPr marL="171450" indent="-171450">
              <a:buFont typeface="Arial" panose="020B0604020202020204" pitchFamily="34" charset="0"/>
              <a:buChar char="•"/>
            </a:pPr>
            <a:r>
              <a:rPr lang="en-US" dirty="0" smtClean="0"/>
              <a:t>~ almost three times the advisories</a:t>
            </a:r>
            <a:r>
              <a:rPr lang="en-US" baseline="0" dirty="0" smtClean="0"/>
              <a:t> with lower BAV </a:t>
            </a:r>
          </a:p>
          <a:p>
            <a:pPr marL="171450" indent="-171450">
              <a:buFont typeface="Arial" panose="020B0604020202020204" pitchFamily="34" charset="0"/>
              <a:buChar char="•"/>
            </a:pPr>
            <a:r>
              <a:rPr lang="en-US" b="1" baseline="0" dirty="0" smtClean="0"/>
              <a:t>Agate Beach </a:t>
            </a:r>
            <a:r>
              <a:rPr lang="en-US" baseline="0" dirty="0" smtClean="0"/>
              <a:t>only location with no advisories under 158 and one with 70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603A7B9-D292-4B43-9D45-3F01255EF059}"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539235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03A7B9-D292-4B43-9D45-3F01255EF059}"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890782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Advisory data from</a:t>
            </a:r>
            <a:r>
              <a:rPr lang="en-US" baseline="0" dirty="0" smtClean="0"/>
              <a:t> 2010 – 2015 for NORTH COAST Beaches </a:t>
            </a:r>
          </a:p>
          <a:p>
            <a:pPr marL="171450" indent="-171450">
              <a:buFont typeface="Arial" panose="020B0604020202020204" pitchFamily="34" charset="0"/>
              <a:buChar char="•"/>
            </a:pPr>
            <a:r>
              <a:rPr lang="en-US" baseline="0" dirty="0" smtClean="0"/>
              <a:t>Includes all beaches historically monitored for these years</a:t>
            </a:r>
          </a:p>
          <a:p>
            <a:pPr marL="171450" indent="-171450">
              <a:buFont typeface="Arial" panose="020B0604020202020204" pitchFamily="34" charset="0"/>
              <a:buChar char="•"/>
            </a:pPr>
            <a:r>
              <a:rPr lang="en-US" dirty="0" smtClean="0"/>
              <a:t>158 MPN – 18 advisories </a:t>
            </a:r>
          </a:p>
          <a:p>
            <a:pPr marL="171450" indent="-171450">
              <a:buFont typeface="Arial" panose="020B0604020202020204" pitchFamily="34" charset="0"/>
              <a:buChar char="•"/>
            </a:pPr>
            <a:r>
              <a:rPr lang="en-US" dirty="0" smtClean="0"/>
              <a:t>70</a:t>
            </a:r>
            <a:r>
              <a:rPr lang="en-US" baseline="0" dirty="0" smtClean="0"/>
              <a:t> MPN -  43 advisories </a:t>
            </a:r>
          </a:p>
          <a:p>
            <a:pPr marL="171450" indent="-171450">
              <a:buFont typeface="Arial" panose="020B0604020202020204" pitchFamily="34" charset="0"/>
              <a:buChar char="•"/>
            </a:pPr>
            <a:r>
              <a:rPr lang="en-US" baseline="0" dirty="0" smtClean="0"/>
              <a:t>Almost 2.5 times the number of advisories under lower BAV. </a:t>
            </a:r>
          </a:p>
          <a:p>
            <a:pPr marL="171450" indent="-171450">
              <a:buFont typeface="Arial" panose="020B0604020202020204" pitchFamily="34" charset="0"/>
              <a:buChar char="•"/>
            </a:pPr>
            <a:r>
              <a:rPr lang="en-US" dirty="0" smtClean="0"/>
              <a:t>Cape </a:t>
            </a:r>
            <a:r>
              <a:rPr lang="en-US" dirty="0" err="1" smtClean="0"/>
              <a:t>Kwanda</a:t>
            </a:r>
            <a:r>
              <a:rPr lang="en-US" smtClean="0"/>
              <a:t> (2) and Twin Rocks (1)</a:t>
            </a:r>
            <a:r>
              <a:rPr lang="en-US" baseline="0" smtClean="0"/>
              <a:t> only beach with no current advisories; ONE under new BAV </a:t>
            </a:r>
          </a:p>
          <a:p>
            <a:pPr marL="171450" indent="-171450">
              <a:buFont typeface="Arial" panose="020B0604020202020204" pitchFamily="34" charset="0"/>
              <a:buChar char="•"/>
            </a:pPr>
            <a:r>
              <a:rPr lang="en-US" baseline="0" smtClean="0"/>
              <a:t>High </a:t>
            </a:r>
            <a:r>
              <a:rPr lang="en-US" baseline="0" dirty="0" smtClean="0"/>
              <a:t>volume of </a:t>
            </a:r>
            <a:r>
              <a:rPr lang="en-US" baseline="0" dirty="0" err="1" smtClean="0"/>
              <a:t>swimmwers</a:t>
            </a:r>
            <a:r>
              <a:rPr lang="en-US" baseline="0" dirty="0" smtClean="0"/>
              <a:t> at beaches with more advisories </a:t>
            </a:r>
            <a:endParaRPr lang="en-US" dirty="0"/>
          </a:p>
        </p:txBody>
      </p:sp>
      <p:sp>
        <p:nvSpPr>
          <p:cNvPr id="4" name="Slide Number Placeholder 3"/>
          <p:cNvSpPr>
            <a:spLocks noGrp="1"/>
          </p:cNvSpPr>
          <p:nvPr>
            <p:ph type="sldNum" sz="quarter" idx="10"/>
          </p:nvPr>
        </p:nvSpPr>
        <p:spPr/>
        <p:txBody>
          <a:bodyPr/>
          <a:lstStyle/>
          <a:p>
            <a:fld id="{5603A7B9-D292-4B43-9D45-3F01255EF059}"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930723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03A7B9-D292-4B43-9D45-3F01255EF059}" type="slidenum">
              <a:rPr lang="en-US" smtClean="0"/>
              <a:pPr/>
              <a:t>26</a:t>
            </a:fld>
            <a:endParaRPr lang="en-US"/>
          </a:p>
        </p:txBody>
      </p:sp>
    </p:spTree>
    <p:extLst>
      <p:ext uri="{BB962C8B-B14F-4D97-AF65-F5344CB8AC3E}">
        <p14:creationId xmlns:p14="http://schemas.microsoft.com/office/powerpoint/2010/main" val="116696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03A7B9-D292-4B43-9D45-3F01255EF059}" type="slidenum">
              <a:rPr lang="en-US" smtClean="0"/>
              <a:pPr/>
              <a:t>27</a:t>
            </a:fld>
            <a:endParaRPr lang="en-US"/>
          </a:p>
        </p:txBody>
      </p:sp>
    </p:spTree>
    <p:extLst>
      <p:ext uri="{BB962C8B-B14F-4D97-AF65-F5344CB8AC3E}">
        <p14:creationId xmlns:p14="http://schemas.microsoft.com/office/powerpoint/2010/main" val="36913809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As part of an adaptive sampling plan, the OBMP re-evaluates beaches and sampling locations every other year to ensure available resources best protect public health. </a:t>
            </a:r>
            <a:endParaRPr lang="en-US" dirty="0"/>
          </a:p>
        </p:txBody>
      </p:sp>
      <p:sp>
        <p:nvSpPr>
          <p:cNvPr id="4" name="Slide Number Placeholder 3"/>
          <p:cNvSpPr>
            <a:spLocks noGrp="1"/>
          </p:cNvSpPr>
          <p:nvPr>
            <p:ph type="sldNum" sz="quarter" idx="10"/>
          </p:nvPr>
        </p:nvSpPr>
        <p:spPr/>
        <p:txBody>
          <a:bodyPr/>
          <a:lstStyle/>
          <a:p>
            <a:fld id="{5603A7B9-D292-4B43-9D45-3F01255EF059}" type="slidenum">
              <a:rPr lang="en-US" smtClean="0"/>
              <a:pPr/>
              <a:t>28</a:t>
            </a:fld>
            <a:endParaRPr lang="en-US"/>
          </a:p>
        </p:txBody>
      </p:sp>
    </p:spTree>
    <p:extLst>
      <p:ext uri="{BB962C8B-B14F-4D97-AF65-F5344CB8AC3E}">
        <p14:creationId xmlns:p14="http://schemas.microsoft.com/office/powerpoint/2010/main" val="1723636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Oregon Beach Monitoring Program (OBMP) works with the Department of Environmental Quality (DEQ) to determine beaches that need monitoring based on several established criteria. These criteria include; pollution hazards present, previous monitoring data and test results, type and amount of beach use and public input.</a:t>
            </a:r>
            <a:endParaRPr lang="en-US" dirty="0" smtClean="0"/>
          </a:p>
          <a:p>
            <a:endParaRPr lang="en-US" dirty="0"/>
          </a:p>
        </p:txBody>
      </p:sp>
      <p:sp>
        <p:nvSpPr>
          <p:cNvPr id="4" name="Slide Number Placeholder 3"/>
          <p:cNvSpPr>
            <a:spLocks noGrp="1"/>
          </p:cNvSpPr>
          <p:nvPr>
            <p:ph type="sldNum" sz="quarter" idx="10"/>
          </p:nvPr>
        </p:nvSpPr>
        <p:spPr/>
        <p:txBody>
          <a:bodyPr/>
          <a:lstStyle/>
          <a:p>
            <a:fld id="{5603A7B9-D292-4B43-9D45-3F01255EF059}" type="slidenum">
              <a:rPr lang="en-US" smtClean="0"/>
              <a:pPr/>
              <a:t>29</a:t>
            </a:fld>
            <a:endParaRPr lang="en-US"/>
          </a:p>
        </p:txBody>
      </p:sp>
    </p:spTree>
    <p:extLst>
      <p:ext uri="{BB962C8B-B14F-4D97-AF65-F5344CB8AC3E}">
        <p14:creationId xmlns:p14="http://schemas.microsoft.com/office/powerpoint/2010/main" val="1250104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Mirrors</a:t>
            </a:r>
            <a:r>
              <a:rPr lang="en-US" baseline="0" dirty="0" smtClean="0"/>
              <a:t> sample schedule for the 2015 – 2016.  </a:t>
            </a:r>
          </a:p>
          <a:p>
            <a:endParaRPr lang="en-US" baseline="0" dirty="0" smtClean="0"/>
          </a:p>
          <a:p>
            <a:r>
              <a:rPr lang="en-US" baseline="0" dirty="0" smtClean="0"/>
              <a:t>Rotate a three week schedule, starting Memorial Day to Labor Day. </a:t>
            </a:r>
            <a:endParaRPr lang="en-US" dirty="0"/>
          </a:p>
        </p:txBody>
      </p:sp>
      <p:sp>
        <p:nvSpPr>
          <p:cNvPr id="4" name="Slide Number Placeholder 3"/>
          <p:cNvSpPr>
            <a:spLocks noGrp="1"/>
          </p:cNvSpPr>
          <p:nvPr>
            <p:ph type="sldNum" sz="quarter" idx="10"/>
          </p:nvPr>
        </p:nvSpPr>
        <p:spPr/>
        <p:txBody>
          <a:bodyPr/>
          <a:lstStyle/>
          <a:p>
            <a:fld id="{5603A7B9-D292-4B43-9D45-3F01255EF059}" type="slidenum">
              <a:rPr lang="en-US" smtClean="0"/>
              <a:pPr/>
              <a:t>30</a:t>
            </a:fld>
            <a:endParaRPr lang="en-US"/>
          </a:p>
        </p:txBody>
      </p:sp>
    </p:spTree>
    <p:extLst>
      <p:ext uri="{BB962C8B-B14F-4D97-AF65-F5344CB8AC3E}">
        <p14:creationId xmlns:p14="http://schemas.microsoft.com/office/powerpoint/2010/main" val="2794203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03A7B9-D292-4B43-9D45-3F01255EF059}" type="slidenum">
              <a:rPr lang="en-US" smtClean="0"/>
              <a:pPr/>
              <a:t>4</a:t>
            </a:fld>
            <a:endParaRPr lang="en-US"/>
          </a:p>
        </p:txBody>
      </p:sp>
    </p:spTree>
    <p:extLst>
      <p:ext uri="{BB962C8B-B14F-4D97-AF65-F5344CB8AC3E}">
        <p14:creationId xmlns:p14="http://schemas.microsoft.com/office/powerpoint/2010/main" val="13495691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03A7B9-D292-4B43-9D45-3F01255EF059}" type="slidenum">
              <a:rPr lang="en-US" smtClean="0"/>
              <a:pPr/>
              <a:t>31</a:t>
            </a:fld>
            <a:endParaRPr lang="en-US"/>
          </a:p>
        </p:txBody>
      </p:sp>
    </p:spTree>
    <p:extLst>
      <p:ext uri="{BB962C8B-B14F-4D97-AF65-F5344CB8AC3E}">
        <p14:creationId xmlns:p14="http://schemas.microsoft.com/office/powerpoint/2010/main" val="2642619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defRPr/>
            </a:pPr>
            <a:r>
              <a:rPr lang="en-US" sz="1200" b="1" dirty="0" smtClean="0"/>
              <a:t>1986: </a:t>
            </a:r>
            <a:r>
              <a:rPr lang="en-US" sz="1200" dirty="0" smtClean="0"/>
              <a:t>EPA came up with health based bacteria standard and expected states to implement it </a:t>
            </a:r>
          </a:p>
          <a:p>
            <a:pPr marL="171450" indent="-171450">
              <a:buFontTx/>
              <a:buChar char="•"/>
              <a:defRPr/>
            </a:pPr>
            <a:endParaRPr lang="en-US" sz="1200" b="0" i="1" dirty="0" smtClean="0"/>
          </a:p>
          <a:p>
            <a:pPr marL="171450" indent="-171450">
              <a:buFontTx/>
              <a:buChar char="•"/>
              <a:defRPr/>
            </a:pPr>
            <a:r>
              <a:rPr lang="en-US" sz="1200" b="0" i="1" dirty="0" smtClean="0"/>
              <a:t>Coastal recreation waters defined as: </a:t>
            </a:r>
            <a:r>
              <a:rPr lang="en-US" sz="1200" b="0" dirty="0" smtClean="0"/>
              <a:t> </a:t>
            </a:r>
            <a:r>
              <a:rPr lang="en-US" sz="1200" dirty="0" smtClean="0"/>
              <a:t>The Great Lakes and marine coastal waters (including coastal estuaries) for swimming, bathing, surfing, or similar water contact activities</a:t>
            </a:r>
          </a:p>
          <a:p>
            <a:pPr>
              <a:defRPr/>
            </a:pPr>
            <a:endParaRPr lang="en-US" sz="1200" dirty="0" smtClean="0"/>
          </a:p>
          <a:p>
            <a:pPr marL="171450" indent="-171450">
              <a:buFontTx/>
              <a:buChar char="•"/>
              <a:defRPr/>
            </a:pPr>
            <a:r>
              <a:rPr lang="en-US" sz="1200" b="1" dirty="0" smtClean="0"/>
              <a:t>2000: </a:t>
            </a:r>
            <a:r>
              <a:rPr lang="en-US" sz="1200" dirty="0" smtClean="0"/>
              <a:t>Oregon and 20 other states did not adopt water quality criteria as protective as EPA’s bacteria standard, so EPA amended</a:t>
            </a:r>
            <a:r>
              <a:rPr lang="en-US" sz="1200" baseline="0" dirty="0" smtClean="0"/>
              <a:t> the CWA and </a:t>
            </a:r>
            <a:r>
              <a:rPr lang="en-US" sz="1200" dirty="0" smtClean="0"/>
              <a:t>required adoption of these standards by 2004. Amendment came under</a:t>
            </a:r>
            <a:r>
              <a:rPr lang="en-US" sz="1200" baseline="0" dirty="0" smtClean="0"/>
              <a:t> The Beaches Environmental Assessment and Coast Health (BEACH) Act of 2000.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smtClean="0">
                <a:latin typeface="Arial" charset="0"/>
              </a:rPr>
              <a:t>Est. funding and uniform criteria for testing, monitoring, and public</a:t>
            </a:r>
            <a:r>
              <a:rPr lang="en-US" baseline="0" dirty="0" smtClean="0">
                <a:latin typeface="Arial" charset="0"/>
              </a:rPr>
              <a:t> notification</a:t>
            </a:r>
            <a:endParaRPr lang="en-US" dirty="0" smtClean="0">
              <a:latin typeface="Arial" charset="0"/>
            </a:endParaRPr>
          </a:p>
          <a:p>
            <a:pPr marL="628650" marR="0" lvl="2" indent="-171450" algn="l" defTabSz="914400" rtl="0" eaLnBrk="1" fontAlgn="auto" latinLnBrk="0" hangingPunct="1">
              <a:lnSpc>
                <a:spcPct val="100000"/>
              </a:lnSpc>
              <a:spcBef>
                <a:spcPts val="0"/>
              </a:spcBef>
              <a:spcAft>
                <a:spcPts val="0"/>
              </a:spcAft>
              <a:buClrTx/>
              <a:buSzTx/>
              <a:buFontTx/>
              <a:buChar char="•"/>
              <a:tabLst/>
              <a:defRPr/>
            </a:pPr>
            <a:r>
              <a:rPr lang="en-US" dirty="0" smtClean="0">
                <a:latin typeface="Arial" charset="0"/>
              </a:rPr>
              <a:t>Current criteria based on 50 </a:t>
            </a:r>
            <a:r>
              <a:rPr lang="en-US" dirty="0" err="1" smtClean="0">
                <a:latin typeface="Arial" charset="0"/>
              </a:rPr>
              <a:t>yrs</a:t>
            </a:r>
            <a:r>
              <a:rPr lang="en-US" dirty="0" smtClean="0">
                <a:latin typeface="Arial" charset="0"/>
              </a:rPr>
              <a:t> of epidemiological studies and outbreak investigations linking swimming in polluted water with adverse health effects</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dirty="0" smtClean="0">
              <a:latin typeface="Arial" charset="0"/>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1" dirty="0" smtClean="0">
                <a:latin typeface="Arial" charset="0"/>
              </a:rPr>
              <a:t>2004: </a:t>
            </a:r>
            <a:r>
              <a:rPr lang="en-US" sz="1200" dirty="0" smtClean="0">
                <a:latin typeface="Arial" charset="0"/>
              </a:rPr>
              <a:t>All coastal and great lake states (30), territories (5),</a:t>
            </a:r>
            <a:r>
              <a:rPr lang="en-US" sz="1200" baseline="0" dirty="0" smtClean="0">
                <a:latin typeface="Arial" charset="0"/>
              </a:rPr>
              <a:t> tribes (3)</a:t>
            </a:r>
            <a:r>
              <a:rPr lang="en-US" sz="1200" dirty="0" smtClean="0">
                <a:latin typeface="Arial" charset="0"/>
              </a:rPr>
              <a:t> required to adopt beach water quality criteria for pathogens and pathogen indicators no later than April</a:t>
            </a:r>
            <a:r>
              <a:rPr lang="en-US" sz="1200" baseline="0" dirty="0" smtClean="0">
                <a:latin typeface="Arial" charset="0"/>
              </a:rPr>
              <a:t> </a:t>
            </a:r>
            <a:r>
              <a:rPr lang="en-US" sz="1200" dirty="0" smtClean="0">
                <a:latin typeface="Arial" charset="0"/>
              </a:rPr>
              <a:t>2004; OBMP started monitoring</a:t>
            </a:r>
            <a:r>
              <a:rPr lang="en-US" sz="1200" baseline="0" dirty="0" smtClean="0">
                <a:latin typeface="Arial" charset="0"/>
              </a:rPr>
              <a:t> in 2004. (38 total grantees) </a:t>
            </a:r>
            <a:endParaRPr lang="en-US" sz="1200" dirty="0" smtClean="0">
              <a:latin typeface="Arial" charset="0"/>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dirty="0" smtClean="0">
              <a:latin typeface="Arial" charset="0"/>
            </a:endParaRPr>
          </a:p>
          <a:p>
            <a:pPr marL="171450" indent="-171450">
              <a:buFontTx/>
              <a:buChar char="•"/>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5603A7B9-D292-4B43-9D45-3F01255EF059}" type="slidenum">
              <a:rPr lang="en-US" smtClean="0"/>
              <a:pPr/>
              <a:t>5</a:t>
            </a:fld>
            <a:endParaRPr lang="en-US"/>
          </a:p>
        </p:txBody>
      </p:sp>
    </p:spTree>
    <p:extLst>
      <p:ext uri="{BB962C8B-B14F-4D97-AF65-F5344CB8AC3E}">
        <p14:creationId xmlns:p14="http://schemas.microsoft.com/office/powerpoint/2010/main" val="420493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OBMP samples for enterococcus,</a:t>
            </a:r>
            <a:r>
              <a:rPr lang="en-US" baseline="0" dirty="0" smtClean="0"/>
              <a:t> which is  an indicator of fecal bacteria. </a:t>
            </a:r>
            <a:r>
              <a:rPr lang="en-US" sz="1200" b="0" i="0" kern="1200" dirty="0" smtClean="0">
                <a:solidFill>
                  <a:schemeClr val="tx1"/>
                </a:solidFill>
                <a:effectLst/>
                <a:latin typeface="+mn-lt"/>
                <a:ea typeface="+mn-ea"/>
                <a:cs typeface="+mn-cs"/>
              </a:rPr>
              <a:t>Enterococci are bacteria that are present in the intestinal tract of warm-blooded animals, including humans, and have been found to indicate the presence of other bacteria that can make you sick. </a:t>
            </a:r>
            <a:endParaRPr lang="en-US" baseline="0" dirty="0" smtClean="0"/>
          </a:p>
          <a:p>
            <a:endParaRPr lang="en-US" baseline="0" dirty="0" smtClean="0"/>
          </a:p>
          <a:p>
            <a:r>
              <a:rPr lang="en-US" baseline="0" dirty="0" smtClean="0"/>
              <a:t>Illness occurs from exposure to bacteria (direct contact, ingestion, inhalation, or open wound) – some exposures result in infection, which causes us to get sick. </a:t>
            </a:r>
          </a:p>
          <a:p>
            <a:endParaRPr lang="en-US" baseline="0" dirty="0" smtClean="0"/>
          </a:p>
          <a:p>
            <a:r>
              <a:rPr lang="en-US" baseline="0" dirty="0" smtClean="0"/>
              <a:t>Illness vary in symptoms and severity based on various exposures &amp; host-pathogen interactions. </a:t>
            </a:r>
          </a:p>
          <a:p>
            <a:endParaRPr lang="en-US" baseline="0" dirty="0" smtClean="0"/>
          </a:p>
          <a:p>
            <a:r>
              <a:rPr lang="en-US" baseline="0" dirty="0" smtClean="0"/>
              <a:t>Common illness: gastrointestinal, respiratory, skin rash, ear, eye and wound infections. </a:t>
            </a:r>
            <a:r>
              <a:rPr lang="en-US" sz="1200" b="0" i="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603A7B9-D292-4B43-9D45-3F01255EF059}" type="slidenum">
              <a:rPr lang="en-US" smtClean="0"/>
              <a:pPr/>
              <a:t>6</a:t>
            </a:fld>
            <a:endParaRPr lang="en-US"/>
          </a:p>
        </p:txBody>
      </p:sp>
    </p:spTree>
    <p:extLst>
      <p:ext uri="{BB962C8B-B14F-4D97-AF65-F5344CB8AC3E}">
        <p14:creationId xmlns:p14="http://schemas.microsoft.com/office/powerpoint/2010/main" val="3572990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MPN stands for most probable number. </a:t>
            </a:r>
          </a:p>
          <a:p>
            <a:pPr marL="171450" indent="-171450">
              <a:buFont typeface="Arial" panose="020B0604020202020204" pitchFamily="34" charset="0"/>
              <a:buChar char="•"/>
            </a:pPr>
            <a:r>
              <a:rPr lang="en-US" sz="1200" b="1" i="0" kern="1200" dirty="0" smtClean="0">
                <a:solidFill>
                  <a:schemeClr val="tx1"/>
                </a:solidFill>
                <a:effectLst/>
                <a:latin typeface="+mn-lt"/>
                <a:ea typeface="+mn-ea"/>
                <a:cs typeface="+mn-cs"/>
              </a:rPr>
              <a:t>Estimates</a:t>
            </a:r>
            <a:r>
              <a:rPr lang="en-US" sz="1200" b="0" i="0" kern="1200" dirty="0" smtClean="0">
                <a:solidFill>
                  <a:schemeClr val="tx1"/>
                </a:solidFill>
                <a:effectLst/>
                <a:latin typeface="+mn-lt"/>
                <a:ea typeface="+mn-ea"/>
                <a:cs typeface="+mn-cs"/>
              </a:rPr>
              <a:t> the number of colony forming units (of bacteria) in 100mL sample of water. </a:t>
            </a:r>
          </a:p>
        </p:txBody>
      </p:sp>
      <p:sp>
        <p:nvSpPr>
          <p:cNvPr id="4" name="Slide Number Placeholder 3"/>
          <p:cNvSpPr>
            <a:spLocks noGrp="1"/>
          </p:cNvSpPr>
          <p:nvPr>
            <p:ph type="sldNum" sz="quarter" idx="10"/>
          </p:nvPr>
        </p:nvSpPr>
        <p:spPr/>
        <p:txBody>
          <a:bodyPr/>
          <a:lstStyle/>
          <a:p>
            <a:fld id="{5603A7B9-D292-4B43-9D45-3F01255EF059}" type="slidenum">
              <a:rPr lang="en-US" smtClean="0"/>
              <a:pPr/>
              <a:t>7</a:t>
            </a:fld>
            <a:endParaRPr lang="en-US"/>
          </a:p>
        </p:txBody>
      </p:sp>
    </p:spTree>
    <p:extLst>
      <p:ext uri="{BB962C8B-B14F-4D97-AF65-F5344CB8AC3E}">
        <p14:creationId xmlns:p14="http://schemas.microsoft.com/office/powerpoint/2010/main" val="3160002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Water</a:t>
            </a:r>
            <a:r>
              <a:rPr lang="en-US" sz="1200" b="0" i="0" kern="1200" baseline="0" dirty="0" smtClean="0">
                <a:solidFill>
                  <a:schemeClr val="tx1"/>
                </a:solidFill>
                <a:effectLst/>
                <a:latin typeface="+mn-lt"/>
                <a:ea typeface="+mn-ea"/>
                <a:cs typeface="+mn-cs"/>
              </a:rPr>
              <a:t> samples over 158 MPN trigger a health advisory, this is also the same at the beach action value. The terms (advisory level and BAV) can be interchanged</a:t>
            </a: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603A7B9-D292-4B43-9D45-3F01255EF059}" type="slidenum">
              <a:rPr lang="en-US" smtClean="0"/>
              <a:pPr/>
              <a:t>8</a:t>
            </a:fld>
            <a:endParaRPr lang="en-US"/>
          </a:p>
        </p:txBody>
      </p:sp>
    </p:spTree>
    <p:extLst>
      <p:ext uri="{BB962C8B-B14F-4D97-AF65-F5344CB8AC3E}">
        <p14:creationId xmlns:p14="http://schemas.microsoft.com/office/powerpoint/2010/main" val="1545058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Sample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exceeds 158 MPN = health advisory at sampled</a:t>
            </a:r>
            <a:r>
              <a:rPr lang="en-US" sz="1200" b="0" i="0" kern="1200" baseline="0" dirty="0" smtClean="0">
                <a:solidFill>
                  <a:schemeClr val="tx1"/>
                </a:solidFill>
                <a:effectLst/>
                <a:latin typeface="+mn-lt"/>
                <a:ea typeface="+mn-ea"/>
                <a:cs typeface="+mn-cs"/>
              </a:rPr>
              <a:t> beach</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Beach is not CLOSED; avoid water contact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smtClean="0">
                <a:latin typeface="Arial" charset="0"/>
              </a:rPr>
              <a:t>Even though an advisory may not be in place, there may still be freshwater </a:t>
            </a:r>
            <a:r>
              <a:rPr lang="en-US" sz="1200" i="1" dirty="0" err="1" smtClean="0">
                <a:latin typeface="Arial" charset="0"/>
              </a:rPr>
              <a:t>exceedences</a:t>
            </a:r>
            <a:r>
              <a:rPr lang="en-US" sz="1200" i="1" dirty="0" smtClean="0">
                <a:latin typeface="Arial" charset="0"/>
              </a:rPr>
              <a:t> of the standard. OBMP suggests people stay out of streams flowing to the beach and the surf near these streams, especially during heavy rain events. </a:t>
            </a:r>
          </a:p>
          <a:p>
            <a:endParaRPr lang="en-US" dirty="0"/>
          </a:p>
        </p:txBody>
      </p:sp>
      <p:sp>
        <p:nvSpPr>
          <p:cNvPr id="4" name="Slide Number Placeholder 3"/>
          <p:cNvSpPr>
            <a:spLocks noGrp="1"/>
          </p:cNvSpPr>
          <p:nvPr>
            <p:ph type="sldNum" sz="quarter" idx="10"/>
          </p:nvPr>
        </p:nvSpPr>
        <p:spPr/>
        <p:txBody>
          <a:bodyPr/>
          <a:lstStyle/>
          <a:p>
            <a:fld id="{5603A7B9-D292-4B43-9D45-3F01255EF059}" type="slidenum">
              <a:rPr lang="en-US" smtClean="0"/>
              <a:pPr/>
              <a:t>9</a:t>
            </a:fld>
            <a:endParaRPr lang="en-US"/>
          </a:p>
        </p:txBody>
      </p:sp>
    </p:spTree>
    <p:extLst>
      <p:ext uri="{BB962C8B-B14F-4D97-AF65-F5344CB8AC3E}">
        <p14:creationId xmlns:p14="http://schemas.microsoft.com/office/powerpoint/2010/main" val="4054130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Aft>
                <a:spcPts val="600"/>
              </a:spcAft>
              <a:buClr>
                <a:srgbClr val="4D7400"/>
              </a:buClr>
              <a:buSzPct val="115000"/>
              <a:buFont typeface="Arial" pitchFamily="34" charset="0"/>
              <a:buChar char="•"/>
              <a:defRPr/>
            </a:pPr>
            <a:r>
              <a:rPr lang="en-US" dirty="0" smtClean="0">
                <a:latin typeface="Arial" charset="0"/>
              </a:rPr>
              <a:t>Contacts responsible party to flip advisory signs (OPRD,</a:t>
            </a:r>
            <a:r>
              <a:rPr lang="en-US" baseline="0" dirty="0" smtClean="0">
                <a:latin typeface="Arial" charset="0"/>
              </a:rPr>
              <a:t> Local and City officials) </a:t>
            </a:r>
            <a:endParaRPr lang="en-US" dirty="0" smtClean="0">
              <a:latin typeface="Arial" charset="0"/>
            </a:endParaRPr>
          </a:p>
          <a:p>
            <a:pPr marL="342900" indent="-342900">
              <a:spcAft>
                <a:spcPts val="600"/>
              </a:spcAft>
              <a:buClr>
                <a:srgbClr val="4D7400"/>
              </a:buClr>
              <a:buSzPct val="115000"/>
              <a:buFont typeface="Arial" pitchFamily="34" charset="0"/>
              <a:buChar char="•"/>
              <a:defRPr/>
            </a:pPr>
            <a:r>
              <a:rPr lang="en-US" dirty="0" smtClean="0">
                <a:latin typeface="Arial" charset="0"/>
              </a:rPr>
              <a:t>Notifies stakeholders and interested parties through email</a:t>
            </a:r>
          </a:p>
          <a:p>
            <a:pPr marL="342900" indent="-342900">
              <a:spcAft>
                <a:spcPts val="600"/>
              </a:spcAft>
              <a:buClr>
                <a:srgbClr val="4D7400"/>
              </a:buClr>
              <a:buSzPct val="115000"/>
              <a:buFont typeface="Arial" pitchFamily="34" charset="0"/>
              <a:buChar char="•"/>
              <a:defRPr/>
            </a:pPr>
            <a:r>
              <a:rPr lang="en-US" dirty="0" smtClean="0">
                <a:latin typeface="Arial" charset="0"/>
              </a:rPr>
              <a:t>Sends GovDelivery message to subscribers</a:t>
            </a:r>
          </a:p>
          <a:p>
            <a:pPr marL="800100" lvl="1" indent="-342900">
              <a:spcAft>
                <a:spcPts val="600"/>
              </a:spcAft>
              <a:buClr>
                <a:srgbClr val="4D7400"/>
              </a:buClr>
              <a:buSzPct val="115000"/>
              <a:buFont typeface="Arial" pitchFamily="34" charset="0"/>
              <a:buChar char="–"/>
              <a:defRPr/>
            </a:pPr>
            <a:r>
              <a:rPr lang="en-US" dirty="0" smtClean="0">
                <a:latin typeface="Arial" charset="0"/>
              </a:rPr>
              <a:t>Communications group sends flash news message to media subscribers</a:t>
            </a:r>
          </a:p>
          <a:p>
            <a:pPr marL="342900" indent="-342900">
              <a:spcAft>
                <a:spcPts val="600"/>
              </a:spcAft>
              <a:buClr>
                <a:srgbClr val="4D7400"/>
              </a:buClr>
              <a:buSzPct val="115000"/>
              <a:buFont typeface="Arial" pitchFamily="34" charset="0"/>
              <a:buChar char="•"/>
              <a:defRPr/>
            </a:pPr>
            <a:r>
              <a:rPr lang="en-US" dirty="0" smtClean="0">
                <a:latin typeface="Arial" charset="0"/>
              </a:rPr>
              <a:t>Updates OBMP hot line </a:t>
            </a:r>
            <a:r>
              <a:rPr lang="en-US" b="1" dirty="0" smtClean="0">
                <a:latin typeface="Arial" charset="0"/>
              </a:rPr>
              <a:t>(1-877-290-6767)</a:t>
            </a:r>
          </a:p>
          <a:p>
            <a:pPr marL="342900" indent="-342900">
              <a:spcAft>
                <a:spcPts val="600"/>
              </a:spcAft>
              <a:buClr>
                <a:srgbClr val="4D7400"/>
              </a:buClr>
              <a:buSzPct val="115000"/>
              <a:buFont typeface="Arial" pitchFamily="34" charset="0"/>
              <a:buChar char="•"/>
              <a:defRPr/>
            </a:pPr>
            <a:r>
              <a:rPr lang="en-US" dirty="0" smtClean="0">
                <a:latin typeface="Arial" charset="0"/>
              </a:rPr>
              <a:t>Updates OBMP website (</a:t>
            </a:r>
            <a:r>
              <a:rPr lang="en-US" dirty="0" smtClean="0">
                <a:latin typeface="Arial" charset="0"/>
                <a:hlinkClick r:id="rId3"/>
              </a:rPr>
              <a:t>www.healthoregon.org/beach</a:t>
            </a:r>
            <a:r>
              <a:rPr lang="en-US" dirty="0" smtClean="0">
                <a:latin typeface="Arial" charset="0"/>
              </a:rPr>
              <a:t>) </a:t>
            </a:r>
          </a:p>
          <a:p>
            <a:pPr marL="342900" indent="-342900">
              <a:spcAft>
                <a:spcPts val="600"/>
              </a:spcAft>
              <a:buClr>
                <a:srgbClr val="4D7400"/>
              </a:buClr>
              <a:buSzPct val="115000"/>
              <a:buFont typeface="Arial" pitchFamily="34" charset="0"/>
              <a:buChar char="•"/>
              <a:defRPr/>
            </a:pPr>
            <a:r>
              <a:rPr lang="en-US" dirty="0" smtClean="0">
                <a:latin typeface="Arial" charset="0"/>
              </a:rPr>
              <a:t>Answers phone calls from interested parties</a:t>
            </a:r>
          </a:p>
          <a:p>
            <a:pPr marL="342900" indent="-342900">
              <a:spcAft>
                <a:spcPts val="1200"/>
              </a:spcAft>
              <a:buClr>
                <a:srgbClr val="4D7400"/>
              </a:buClr>
              <a:buSzPct val="115000"/>
              <a:buFont typeface="Arial" pitchFamily="34" charset="0"/>
              <a:buChar char="•"/>
              <a:defRPr/>
            </a:pPr>
            <a:r>
              <a:rPr lang="en-US" dirty="0" smtClean="0">
                <a:latin typeface="Arial" charset="0"/>
              </a:rPr>
              <a:t>Performs media interviews as requested</a:t>
            </a:r>
          </a:p>
          <a:p>
            <a:pPr marL="342900" indent="-342900">
              <a:spcAft>
                <a:spcPts val="600"/>
              </a:spcAft>
              <a:buClr>
                <a:srgbClr val="4D7400"/>
              </a:buClr>
              <a:buSzPct val="115000"/>
              <a:buFont typeface="Arial" pitchFamily="34" charset="0"/>
              <a:buChar char="•"/>
              <a:defRPr/>
            </a:pPr>
            <a:endParaRPr lang="en-US"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5603A7B9-D292-4B43-9D45-3F01255EF059}" type="slidenum">
              <a:rPr lang="en-US" smtClean="0"/>
              <a:pPr/>
              <a:t>10</a:t>
            </a:fld>
            <a:endParaRPr lang="en-US"/>
          </a:p>
        </p:txBody>
      </p:sp>
    </p:spTree>
    <p:extLst>
      <p:ext uri="{BB962C8B-B14F-4D97-AF65-F5344CB8AC3E}">
        <p14:creationId xmlns:p14="http://schemas.microsoft.com/office/powerpoint/2010/main" val="2334234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pPr/>
              <a:t>1/6/2016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pPr/>
              <a:t>1/6/2016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pPr/>
              <a:t>1/6/2016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pPr/>
              <a:t>1/6/2016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pPr/>
              <a:t>1/6/2016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pPr/>
              <a:t>1/6/2016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pPr/>
              <a:t>1/6/2016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pPr/>
              <a:t>1/6/2016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pPr/>
              <a:t>1/6/2016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pPr/>
              <a:t>1/6/2016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pPr/>
              <a:t>1/6/2016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pPr/>
              <a:t>1/6/2016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pPr/>
              <a:t>1/6/2016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pPr/>
              <a:t>1/6/2016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pPr/>
              <a:t>1/6/2016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pPr/>
              <a:t>1/6/2016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pPr/>
              <a:t>1/6/2016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pPr/>
              <a:t>1/6/2016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microsoft.com/office/2007/relationships/hdphoto" Target="../media/hdphoto2.wdp"/><Relationship Id="rId5" Type="http://schemas.openxmlformats.org/officeDocument/2006/relationships/diagramQuickStyle" Target="../diagrams/quickStyle5.xml"/><Relationship Id="rId10" Type="http://schemas.openxmlformats.org/officeDocument/2006/relationships/image" Target="../media/image5.png"/><Relationship Id="rId4" Type="http://schemas.openxmlformats.org/officeDocument/2006/relationships/diagramLayout" Target="../diagrams/layout5.xml"/><Relationship Id="rId9"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healthoregon.org/beach"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mailto:beach.health@state.or.u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www.healthoregon.org/beach"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mailto:beach.health@state.or.u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  </a:t>
            </a:r>
            <a:endParaRPr lang="en-US" dirty="0"/>
          </a:p>
        </p:txBody>
      </p:sp>
      <p:sp>
        <p:nvSpPr>
          <p:cNvPr id="3" name="Content Placeholder 2"/>
          <p:cNvSpPr>
            <a:spLocks noGrp="1"/>
          </p:cNvSpPr>
          <p:nvPr>
            <p:ph idx="1"/>
          </p:nvPr>
        </p:nvSpPr>
        <p:spPr/>
        <p:txBody>
          <a:bodyPr>
            <a:normAutofit/>
          </a:bodyPr>
          <a:lstStyle/>
          <a:p>
            <a:pPr marL="0" indent="0" algn="ctr">
              <a:buNone/>
            </a:pPr>
            <a:r>
              <a:rPr lang="en-US" sz="4400" b="1" dirty="0" smtClean="0"/>
              <a:t>PUBLIC MEETING: </a:t>
            </a:r>
          </a:p>
          <a:p>
            <a:pPr marL="0" indent="0" algn="ctr">
              <a:buNone/>
            </a:pPr>
            <a:endParaRPr lang="en-US" sz="4400" b="1" dirty="0" smtClean="0"/>
          </a:p>
          <a:p>
            <a:pPr marL="0" indent="0" algn="ctr">
              <a:buNone/>
            </a:pPr>
            <a:r>
              <a:rPr lang="en-US" sz="4400" b="1" dirty="0" smtClean="0"/>
              <a:t>Beach Action Value and </a:t>
            </a:r>
          </a:p>
          <a:p>
            <a:pPr marL="0" indent="0" algn="ctr">
              <a:buNone/>
            </a:pPr>
            <a:r>
              <a:rPr lang="en-US" sz="4400" b="1" dirty="0" smtClean="0"/>
              <a:t>Bacteria Standards Meeting </a:t>
            </a:r>
          </a:p>
        </p:txBody>
      </p:sp>
    </p:spTree>
    <p:extLst>
      <p:ext uri="{BB962C8B-B14F-4D97-AF65-F5344CB8AC3E}">
        <p14:creationId xmlns:p14="http://schemas.microsoft.com/office/powerpoint/2010/main" val="1581521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744279"/>
          </a:xfrm>
        </p:spPr>
        <p:txBody>
          <a:bodyPr>
            <a:normAutofit/>
          </a:bodyPr>
          <a:lstStyle/>
          <a:p>
            <a:r>
              <a:rPr lang="en-US" sz="3200" dirty="0" smtClean="0"/>
              <a:t>Advisory Notification: </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8178469"/>
              </p:ext>
            </p:extLst>
          </p:nvPr>
        </p:nvGraphicFramePr>
        <p:xfrm>
          <a:off x="482821" y="340242"/>
          <a:ext cx="11127931" cy="6358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990453" y="6246055"/>
            <a:ext cx="4079635" cy="369332"/>
          </a:xfrm>
          <a:prstGeom prst="rect">
            <a:avLst/>
          </a:prstGeom>
          <a:noFill/>
        </p:spPr>
        <p:txBody>
          <a:bodyPr wrap="square" rtlCol="0">
            <a:spAutoFit/>
          </a:bodyPr>
          <a:lstStyle/>
          <a:p>
            <a:r>
              <a:rPr lang="en-US" b="1" dirty="0" smtClean="0"/>
              <a:t>WWW.HEALTHOREGON.ORG/BEACH</a:t>
            </a:r>
            <a:endParaRPr lang="en-US" b="1" dirty="0"/>
          </a:p>
        </p:txBody>
      </p:sp>
      <p:pic>
        <p:nvPicPr>
          <p:cNvPr id="3" name="Picture 2"/>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foregroundMark x1="2663" y1="95152" x2="49112" y2="3030"/>
                        <a14:foregroundMark x1="47929" y1="7879" x2="50296" y2="1212"/>
                        <a14:foregroundMark x1="94970" y1="93939" x2="49112" y2="0"/>
                      </a14:backgroundRemoval>
                    </a14:imgEffect>
                  </a14:imgLayer>
                </a14:imgProps>
              </a:ext>
              <a:ext uri="{28A0092B-C50C-407E-A947-70E740481C1C}">
                <a14:useLocalDpi xmlns:a14="http://schemas.microsoft.com/office/drawing/2010/main" val="0"/>
              </a:ext>
            </a:extLst>
          </a:blip>
          <a:stretch>
            <a:fillRect/>
          </a:stretch>
        </p:blipFill>
        <p:spPr>
          <a:xfrm>
            <a:off x="267566" y="4503435"/>
            <a:ext cx="3219450" cy="1571625"/>
          </a:xfrm>
          <a:prstGeom prst="rect">
            <a:avLst/>
          </a:prstGeom>
        </p:spPr>
      </p:pic>
      <p:pic>
        <p:nvPicPr>
          <p:cNvPr id="6" name="Picture 5"/>
          <p:cNvPicPr>
            <a:picLocks noChangeAspect="1"/>
          </p:cNvPicPr>
          <p:nvPr/>
        </p:nvPicPr>
        <p:blipFill>
          <a:blip r:embed="rId10">
            <a:extLst>
              <a:ext uri="{BEBA8EAE-BF5A-486C-A8C5-ECC9F3942E4B}">
                <a14:imgProps xmlns:a14="http://schemas.microsoft.com/office/drawing/2010/main">
                  <a14:imgLayer r:embed="rId11">
                    <a14:imgEffect>
                      <a14:backgroundRemoval t="597" b="100000" l="592" r="98817">
                        <a14:foregroundMark x1="50296" y1="95821" x2="98225" y2="50149"/>
                        <a14:foregroundMark x1="95562" y1="52239" x2="48521" y2="597"/>
                        <a14:foregroundMark x1="47929" y1="5970" x2="3846" y2="50746"/>
                        <a14:foregroundMark x1="4734" y1="50149" x2="49704" y2="99104"/>
                        <a14:backgroundMark x1="50296" y1="2090" x2="65976" y2="18209"/>
                      </a14:backgroundRemoval>
                    </a14:imgEffect>
                  </a14:imgLayer>
                </a14:imgProps>
              </a:ext>
              <a:ext uri="{28A0092B-C50C-407E-A947-70E740481C1C}">
                <a14:useLocalDpi xmlns:a14="http://schemas.microsoft.com/office/drawing/2010/main" val="0"/>
              </a:ext>
            </a:extLst>
          </a:blip>
          <a:stretch>
            <a:fillRect/>
          </a:stretch>
        </p:blipFill>
        <p:spPr>
          <a:xfrm>
            <a:off x="8972550" y="-46422"/>
            <a:ext cx="3219450" cy="3190875"/>
          </a:xfrm>
          <a:prstGeom prst="rect">
            <a:avLst/>
          </a:prstGeom>
        </p:spPr>
      </p:pic>
      <p:sp>
        <p:nvSpPr>
          <p:cNvPr id="7" name="TextBox 6"/>
          <p:cNvSpPr txBox="1"/>
          <p:nvPr/>
        </p:nvSpPr>
        <p:spPr>
          <a:xfrm>
            <a:off x="9809018" y="3144453"/>
            <a:ext cx="1517073" cy="369332"/>
          </a:xfrm>
          <a:prstGeom prst="rect">
            <a:avLst/>
          </a:prstGeom>
          <a:noFill/>
        </p:spPr>
        <p:txBody>
          <a:bodyPr wrap="square" rtlCol="0">
            <a:spAutoFit/>
          </a:bodyPr>
          <a:lstStyle/>
          <a:p>
            <a:pPr algn="ctr"/>
            <a:r>
              <a:rPr lang="en-US" b="1" dirty="0" smtClean="0"/>
              <a:t>ADVISORY</a:t>
            </a:r>
            <a:endParaRPr lang="en-US" b="1" dirty="0"/>
          </a:p>
        </p:txBody>
      </p:sp>
      <p:sp>
        <p:nvSpPr>
          <p:cNvPr id="8" name="TextBox 7"/>
          <p:cNvSpPr txBox="1"/>
          <p:nvPr/>
        </p:nvSpPr>
        <p:spPr>
          <a:xfrm>
            <a:off x="1118754" y="6107555"/>
            <a:ext cx="1517073" cy="646331"/>
          </a:xfrm>
          <a:prstGeom prst="rect">
            <a:avLst/>
          </a:prstGeom>
          <a:noFill/>
        </p:spPr>
        <p:txBody>
          <a:bodyPr wrap="square" rtlCol="0">
            <a:spAutoFit/>
          </a:bodyPr>
          <a:lstStyle/>
          <a:p>
            <a:pPr algn="ctr"/>
            <a:r>
              <a:rPr lang="en-US" b="1" dirty="0" smtClean="0"/>
              <a:t>NO ADVISORY</a:t>
            </a:r>
            <a:endParaRPr lang="en-US" b="1" dirty="0"/>
          </a:p>
        </p:txBody>
      </p:sp>
    </p:spTree>
    <p:extLst>
      <p:ext uri="{BB962C8B-B14F-4D97-AF65-F5344CB8AC3E}">
        <p14:creationId xmlns:p14="http://schemas.microsoft.com/office/powerpoint/2010/main" val="17408552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35" y="57431"/>
            <a:ext cx="10515600" cy="1187633"/>
          </a:xfrm>
        </p:spPr>
        <p:txBody>
          <a:bodyPr>
            <a:normAutofit/>
          </a:bodyPr>
          <a:lstStyle/>
          <a:p>
            <a:r>
              <a:rPr lang="en-US" sz="3200" dirty="0" smtClean="0"/>
              <a:t>During an advisory: </a:t>
            </a:r>
            <a:endParaRPr lang="en-US" sz="3200" dirty="0"/>
          </a:p>
        </p:txBody>
      </p:sp>
      <p:sp>
        <p:nvSpPr>
          <p:cNvPr id="3" name="Text Placeholder 2"/>
          <p:cNvSpPr>
            <a:spLocks noGrp="1"/>
          </p:cNvSpPr>
          <p:nvPr>
            <p:ph type="body" idx="1"/>
          </p:nvPr>
        </p:nvSpPr>
        <p:spPr>
          <a:xfrm>
            <a:off x="956603" y="1681163"/>
            <a:ext cx="3864779" cy="823912"/>
          </a:xfrm>
        </p:spPr>
        <p:txBody>
          <a:bodyPr>
            <a:normAutofit/>
          </a:bodyPr>
          <a:lstStyle/>
          <a:p>
            <a:pPr algn="ctr"/>
            <a:r>
              <a:rPr lang="en-US" sz="3200" b="1" dirty="0" smtClean="0"/>
              <a:t>YES</a:t>
            </a:r>
            <a:endParaRPr lang="en-US" sz="3200" b="1" dirty="0"/>
          </a:p>
        </p:txBody>
      </p:sp>
      <p:sp>
        <p:nvSpPr>
          <p:cNvPr id="4" name="Content Placeholder 3"/>
          <p:cNvSpPr>
            <a:spLocks noGrp="1"/>
          </p:cNvSpPr>
          <p:nvPr>
            <p:ph sz="half" idx="2"/>
          </p:nvPr>
        </p:nvSpPr>
        <p:spPr>
          <a:xfrm>
            <a:off x="839788" y="2505075"/>
            <a:ext cx="5379274" cy="3684588"/>
          </a:xfrm>
        </p:spPr>
        <p:txBody>
          <a:bodyPr/>
          <a:lstStyle/>
          <a:p>
            <a:pPr>
              <a:buClr>
                <a:srgbClr val="00B050"/>
              </a:buClr>
              <a:buSzPct val="120000"/>
              <a:buFont typeface="Wingdings" panose="05000000000000000000" pitchFamily="2" charset="2"/>
              <a:buChar char="ü"/>
            </a:pPr>
            <a:r>
              <a:rPr lang="en-US" b="1" dirty="0" smtClean="0"/>
              <a:t> Fly kites</a:t>
            </a:r>
          </a:p>
          <a:p>
            <a:pPr>
              <a:buClr>
                <a:srgbClr val="00B050"/>
              </a:buClr>
              <a:buSzPct val="120000"/>
              <a:buFont typeface="Wingdings" panose="05000000000000000000" pitchFamily="2" charset="2"/>
              <a:buChar char="ü"/>
            </a:pPr>
            <a:r>
              <a:rPr lang="en-US" b="1" dirty="0" smtClean="0"/>
              <a:t> Walk/run/skip on beach</a:t>
            </a:r>
          </a:p>
          <a:p>
            <a:pPr>
              <a:buClr>
                <a:srgbClr val="00B050"/>
              </a:buClr>
              <a:buSzPct val="120000"/>
              <a:buFont typeface="Wingdings" panose="05000000000000000000" pitchFamily="2" charset="2"/>
              <a:buChar char="ü"/>
            </a:pPr>
            <a:r>
              <a:rPr lang="en-US" b="1" dirty="0" smtClean="0"/>
              <a:t> Picnics</a:t>
            </a:r>
          </a:p>
          <a:p>
            <a:pPr>
              <a:buClr>
                <a:srgbClr val="00B050"/>
              </a:buClr>
              <a:buSzPct val="120000"/>
              <a:buFont typeface="Wingdings" panose="05000000000000000000" pitchFamily="2" charset="2"/>
              <a:buChar char="ü"/>
            </a:pPr>
            <a:r>
              <a:rPr lang="en-US" b="1" dirty="0"/>
              <a:t> </a:t>
            </a:r>
            <a:r>
              <a:rPr lang="en-US" b="1" dirty="0" smtClean="0"/>
              <a:t>Pictures/</a:t>
            </a:r>
            <a:r>
              <a:rPr lang="en-US" b="1" dirty="0" err="1" smtClean="0"/>
              <a:t>selfies</a:t>
            </a:r>
            <a:endParaRPr lang="en-US" b="1" dirty="0" smtClean="0"/>
          </a:p>
          <a:p>
            <a:pPr>
              <a:buClr>
                <a:srgbClr val="00B050"/>
              </a:buClr>
              <a:buSzPct val="120000"/>
              <a:buFont typeface="Wingdings" panose="05000000000000000000" pitchFamily="2" charset="2"/>
              <a:buChar char="ü"/>
            </a:pPr>
            <a:r>
              <a:rPr lang="en-US" b="1" dirty="0" smtClean="0"/>
              <a:t>Whale watching</a:t>
            </a:r>
          </a:p>
          <a:p>
            <a:pPr marL="0" indent="0">
              <a:buClr>
                <a:srgbClr val="00B050"/>
              </a:buClr>
              <a:buSzPct val="120000"/>
              <a:buNone/>
            </a:pPr>
            <a:endParaRPr lang="en-US" b="1" dirty="0" smtClean="0"/>
          </a:p>
        </p:txBody>
      </p:sp>
      <p:sp>
        <p:nvSpPr>
          <p:cNvPr id="5" name="Text Placeholder 4"/>
          <p:cNvSpPr>
            <a:spLocks noGrp="1"/>
          </p:cNvSpPr>
          <p:nvPr>
            <p:ph type="body" sz="quarter" idx="3"/>
          </p:nvPr>
        </p:nvSpPr>
        <p:spPr>
          <a:xfrm>
            <a:off x="6319840" y="1681163"/>
            <a:ext cx="2429305" cy="823912"/>
          </a:xfrm>
        </p:spPr>
        <p:txBody>
          <a:bodyPr>
            <a:normAutofit/>
          </a:bodyPr>
          <a:lstStyle/>
          <a:p>
            <a:pPr algn="ctr"/>
            <a:r>
              <a:rPr lang="en-US" sz="3200" b="1" dirty="0" smtClean="0"/>
              <a:t>NO</a:t>
            </a:r>
            <a:endParaRPr lang="en-US" sz="3200" b="1" dirty="0"/>
          </a:p>
        </p:txBody>
      </p:sp>
      <p:sp>
        <p:nvSpPr>
          <p:cNvPr id="6" name="Content Placeholder 5"/>
          <p:cNvSpPr>
            <a:spLocks noGrp="1"/>
          </p:cNvSpPr>
          <p:nvPr>
            <p:ph sz="quarter" idx="4"/>
          </p:nvPr>
        </p:nvSpPr>
        <p:spPr>
          <a:xfrm>
            <a:off x="6319840" y="2505075"/>
            <a:ext cx="5314142" cy="3684588"/>
          </a:xfrm>
        </p:spPr>
        <p:txBody>
          <a:bodyPr/>
          <a:lstStyle/>
          <a:p>
            <a:r>
              <a:rPr lang="en-US" b="1" dirty="0" smtClean="0"/>
              <a:t> Swimming</a:t>
            </a:r>
          </a:p>
          <a:p>
            <a:r>
              <a:rPr lang="en-US" b="1" dirty="0" smtClean="0"/>
              <a:t> Surfing</a:t>
            </a:r>
          </a:p>
          <a:p>
            <a:r>
              <a:rPr lang="en-US" b="1" dirty="0" smtClean="0"/>
              <a:t> Wading</a:t>
            </a:r>
          </a:p>
          <a:p>
            <a:r>
              <a:rPr lang="en-US" b="1" dirty="0" smtClean="0"/>
              <a:t> Diving</a:t>
            </a:r>
          </a:p>
          <a:p>
            <a:r>
              <a:rPr lang="en-US" b="1" dirty="0" smtClean="0"/>
              <a:t> Kayaking </a:t>
            </a:r>
          </a:p>
          <a:p>
            <a:pPr marL="0" indent="0">
              <a:buNone/>
            </a:pPr>
            <a:endParaRPr lang="en-US" b="1" dirty="0"/>
          </a:p>
        </p:txBody>
      </p:sp>
      <p:sp>
        <p:nvSpPr>
          <p:cNvPr id="7" name="Multiply 6"/>
          <p:cNvSpPr/>
          <p:nvPr/>
        </p:nvSpPr>
        <p:spPr>
          <a:xfrm>
            <a:off x="6145216" y="2505075"/>
            <a:ext cx="576775" cy="43609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y 7"/>
          <p:cNvSpPr/>
          <p:nvPr/>
        </p:nvSpPr>
        <p:spPr>
          <a:xfrm>
            <a:off x="6145215" y="3014674"/>
            <a:ext cx="576775" cy="43609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y 8"/>
          <p:cNvSpPr/>
          <p:nvPr/>
        </p:nvSpPr>
        <p:spPr>
          <a:xfrm>
            <a:off x="6145216" y="3496791"/>
            <a:ext cx="576775" cy="43609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y 9"/>
          <p:cNvSpPr/>
          <p:nvPr/>
        </p:nvSpPr>
        <p:spPr>
          <a:xfrm>
            <a:off x="6148662" y="4047111"/>
            <a:ext cx="576775" cy="43609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y 10"/>
          <p:cNvSpPr/>
          <p:nvPr/>
        </p:nvSpPr>
        <p:spPr>
          <a:xfrm>
            <a:off x="6145216" y="4569961"/>
            <a:ext cx="576775" cy="43609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4811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35" y="57431"/>
            <a:ext cx="10515600" cy="1187633"/>
          </a:xfrm>
        </p:spPr>
        <p:txBody>
          <a:bodyPr>
            <a:normAutofit/>
          </a:bodyPr>
          <a:lstStyle/>
          <a:p>
            <a:r>
              <a:rPr lang="en-US" sz="3200" dirty="0" smtClean="0"/>
              <a:t>Program limitations</a:t>
            </a:r>
            <a:endParaRPr lang="en-US" sz="3200" dirty="0"/>
          </a:p>
        </p:txBody>
      </p:sp>
      <p:sp>
        <p:nvSpPr>
          <p:cNvPr id="3" name="Text Placeholder 2"/>
          <p:cNvSpPr>
            <a:spLocks noGrp="1"/>
          </p:cNvSpPr>
          <p:nvPr>
            <p:ph type="body" idx="1"/>
          </p:nvPr>
        </p:nvSpPr>
        <p:spPr>
          <a:xfrm>
            <a:off x="956603" y="1681163"/>
            <a:ext cx="5188613" cy="823912"/>
          </a:xfrm>
        </p:spPr>
        <p:txBody>
          <a:bodyPr>
            <a:normAutofit/>
          </a:bodyPr>
          <a:lstStyle/>
          <a:p>
            <a:pPr algn="ctr"/>
            <a:r>
              <a:rPr lang="en-US" sz="2800" b="1" dirty="0" smtClean="0"/>
              <a:t>STRENGTHS</a:t>
            </a:r>
            <a:endParaRPr lang="en-US" sz="2800" b="1" dirty="0"/>
          </a:p>
        </p:txBody>
      </p:sp>
      <p:sp>
        <p:nvSpPr>
          <p:cNvPr id="4" name="Content Placeholder 3"/>
          <p:cNvSpPr>
            <a:spLocks noGrp="1"/>
          </p:cNvSpPr>
          <p:nvPr>
            <p:ph sz="half" idx="2"/>
          </p:nvPr>
        </p:nvSpPr>
        <p:spPr>
          <a:xfrm>
            <a:off x="839788" y="2505075"/>
            <a:ext cx="5379274" cy="3684588"/>
          </a:xfrm>
        </p:spPr>
        <p:txBody>
          <a:bodyPr/>
          <a:lstStyle/>
          <a:p>
            <a:pPr>
              <a:buClr>
                <a:srgbClr val="00B050"/>
              </a:buClr>
              <a:buSzPct val="120000"/>
              <a:buFont typeface="Wingdings" panose="05000000000000000000" pitchFamily="2" charset="2"/>
              <a:buChar char="ü"/>
            </a:pPr>
            <a:r>
              <a:rPr lang="en-US" b="1" dirty="0" smtClean="0"/>
              <a:t> Collect water samples</a:t>
            </a:r>
          </a:p>
          <a:p>
            <a:pPr>
              <a:buClr>
                <a:srgbClr val="00B050"/>
              </a:buClr>
              <a:buSzPct val="120000"/>
              <a:buFont typeface="Wingdings" panose="05000000000000000000" pitchFamily="2" charset="2"/>
              <a:buChar char="ü"/>
            </a:pPr>
            <a:r>
              <a:rPr lang="en-US" b="1" dirty="0" smtClean="0"/>
              <a:t> Issue advisories</a:t>
            </a:r>
          </a:p>
          <a:p>
            <a:pPr>
              <a:buClr>
                <a:srgbClr val="00B050"/>
              </a:buClr>
              <a:buSzPct val="120000"/>
              <a:buFont typeface="Wingdings" panose="05000000000000000000" pitchFamily="2" charset="2"/>
              <a:buChar char="ü"/>
            </a:pPr>
            <a:r>
              <a:rPr lang="en-US" b="1" dirty="0" smtClean="0"/>
              <a:t> Identify data trends</a:t>
            </a:r>
          </a:p>
          <a:p>
            <a:pPr>
              <a:buClr>
                <a:srgbClr val="00B050"/>
              </a:buClr>
              <a:buSzPct val="120000"/>
              <a:buFont typeface="Wingdings" panose="05000000000000000000" pitchFamily="2" charset="2"/>
              <a:buChar char="ü"/>
            </a:pPr>
            <a:r>
              <a:rPr lang="en-US" b="1" dirty="0"/>
              <a:t> </a:t>
            </a:r>
            <a:r>
              <a:rPr lang="en-US" b="1" dirty="0" smtClean="0"/>
              <a:t>Investigational sampling</a:t>
            </a:r>
          </a:p>
          <a:p>
            <a:pPr>
              <a:buClr>
                <a:srgbClr val="00B050"/>
              </a:buClr>
              <a:buSzPct val="120000"/>
              <a:buFont typeface="Wingdings" panose="05000000000000000000" pitchFamily="2" charset="2"/>
              <a:buChar char="ü"/>
            </a:pPr>
            <a:r>
              <a:rPr lang="en-US" b="1" dirty="0" smtClean="0"/>
              <a:t> Provide technical assistance</a:t>
            </a:r>
          </a:p>
          <a:p>
            <a:pPr>
              <a:buClr>
                <a:srgbClr val="00B050"/>
              </a:buClr>
              <a:buSzPct val="120000"/>
              <a:buFont typeface="Wingdings" panose="05000000000000000000" pitchFamily="2" charset="2"/>
              <a:buChar char="ü"/>
            </a:pPr>
            <a:r>
              <a:rPr lang="en-US" b="1" dirty="0"/>
              <a:t> </a:t>
            </a:r>
            <a:r>
              <a:rPr lang="en-US" b="1" dirty="0" smtClean="0"/>
              <a:t>Outreach and education</a:t>
            </a:r>
            <a:endParaRPr lang="en-US" b="1" dirty="0"/>
          </a:p>
        </p:txBody>
      </p:sp>
      <p:sp>
        <p:nvSpPr>
          <p:cNvPr id="5" name="Text Placeholder 4"/>
          <p:cNvSpPr>
            <a:spLocks noGrp="1"/>
          </p:cNvSpPr>
          <p:nvPr>
            <p:ph type="body" sz="quarter" idx="3"/>
          </p:nvPr>
        </p:nvSpPr>
        <p:spPr/>
        <p:txBody>
          <a:bodyPr>
            <a:normAutofit/>
          </a:bodyPr>
          <a:lstStyle/>
          <a:p>
            <a:pPr algn="ctr"/>
            <a:r>
              <a:rPr lang="en-US" sz="2800" b="1" dirty="0" smtClean="0"/>
              <a:t>WEAKNESS</a:t>
            </a:r>
            <a:endParaRPr lang="en-US" sz="2800" b="1" dirty="0"/>
          </a:p>
        </p:txBody>
      </p:sp>
      <p:sp>
        <p:nvSpPr>
          <p:cNvPr id="6" name="Content Placeholder 5"/>
          <p:cNvSpPr>
            <a:spLocks noGrp="1"/>
          </p:cNvSpPr>
          <p:nvPr>
            <p:ph sz="quarter" idx="4"/>
          </p:nvPr>
        </p:nvSpPr>
        <p:spPr>
          <a:xfrm>
            <a:off x="6319840" y="2505075"/>
            <a:ext cx="5314142" cy="3684588"/>
          </a:xfrm>
        </p:spPr>
        <p:txBody>
          <a:bodyPr/>
          <a:lstStyle/>
          <a:p>
            <a:r>
              <a:rPr lang="en-US" b="1" dirty="0" smtClean="0"/>
              <a:t> Issue advisories for fresh water</a:t>
            </a:r>
          </a:p>
          <a:p>
            <a:r>
              <a:rPr lang="en-US" b="1" dirty="0" smtClean="0"/>
              <a:t> Identify bacteria source</a:t>
            </a:r>
          </a:p>
          <a:p>
            <a:r>
              <a:rPr lang="en-US" b="1" dirty="0" smtClean="0"/>
              <a:t> Regulate pollution</a:t>
            </a:r>
          </a:p>
          <a:p>
            <a:r>
              <a:rPr lang="en-US" b="1" dirty="0" smtClean="0"/>
              <a:t>Illness reporting</a:t>
            </a:r>
            <a:endParaRPr lang="en-US" b="1" dirty="0"/>
          </a:p>
        </p:txBody>
      </p:sp>
      <p:sp>
        <p:nvSpPr>
          <p:cNvPr id="7" name="Multiply 6"/>
          <p:cNvSpPr/>
          <p:nvPr/>
        </p:nvSpPr>
        <p:spPr>
          <a:xfrm>
            <a:off x="6145216" y="2505075"/>
            <a:ext cx="576775" cy="43609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y 7"/>
          <p:cNvSpPr/>
          <p:nvPr/>
        </p:nvSpPr>
        <p:spPr>
          <a:xfrm>
            <a:off x="6145215" y="3014674"/>
            <a:ext cx="576775" cy="43609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y 8"/>
          <p:cNvSpPr/>
          <p:nvPr/>
        </p:nvSpPr>
        <p:spPr>
          <a:xfrm>
            <a:off x="6145216" y="3496791"/>
            <a:ext cx="576775" cy="43609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y 9"/>
          <p:cNvSpPr/>
          <p:nvPr/>
        </p:nvSpPr>
        <p:spPr>
          <a:xfrm>
            <a:off x="6148662" y="4047111"/>
            <a:ext cx="576775" cy="43609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94114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035170"/>
          </a:xfrm>
        </p:spPr>
        <p:txBody>
          <a:bodyPr/>
          <a:lstStyle/>
          <a:p>
            <a:r>
              <a:rPr lang="en-US" sz="3200" dirty="0" smtClean="0"/>
              <a:t>2015 Monitoring: </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0690020"/>
              </p:ext>
            </p:extLst>
          </p:nvPr>
        </p:nvGraphicFramePr>
        <p:xfrm>
          <a:off x="1249680" y="1280160"/>
          <a:ext cx="10393680" cy="5242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0746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30840" cy="1082039"/>
          </a:xfrm>
        </p:spPr>
        <p:txBody>
          <a:bodyPr/>
          <a:lstStyle/>
          <a:p>
            <a:r>
              <a:rPr lang="en-US" sz="3200" dirty="0" smtClean="0"/>
              <a:t>2015 Monitoring Schedule:</a:t>
            </a:r>
            <a:endParaRPr lang="en-US" sz="3200"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774538091"/>
              </p:ext>
            </p:extLst>
          </p:nvPr>
        </p:nvGraphicFramePr>
        <p:xfrm>
          <a:off x="1120775" y="1417320"/>
          <a:ext cx="9775826" cy="5166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1486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190978" cy="872197"/>
          </a:xfrm>
        </p:spPr>
        <p:txBody>
          <a:bodyPr>
            <a:normAutofit/>
          </a:bodyPr>
          <a:lstStyle/>
          <a:p>
            <a:r>
              <a:rPr lang="en-US" sz="3200" dirty="0" smtClean="0"/>
              <a:t>New Beach Action Value:</a:t>
            </a:r>
            <a:endParaRPr lang="en-US" sz="3200" dirty="0"/>
          </a:p>
        </p:txBody>
      </p:sp>
      <p:graphicFrame>
        <p:nvGraphicFramePr>
          <p:cNvPr id="4" name="Diagram 3"/>
          <p:cNvGraphicFramePr/>
          <p:nvPr>
            <p:extLst>
              <p:ext uri="{D42A27DB-BD31-4B8C-83A1-F6EECF244321}">
                <p14:modId xmlns:p14="http://schemas.microsoft.com/office/powerpoint/2010/main" val="3595964102"/>
              </p:ext>
            </p:extLst>
          </p:nvPr>
        </p:nvGraphicFramePr>
        <p:xfrm>
          <a:off x="1849120" y="100323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51525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190978" cy="872197"/>
          </a:xfrm>
        </p:spPr>
        <p:txBody>
          <a:bodyPr>
            <a:normAutofit/>
          </a:bodyPr>
          <a:lstStyle/>
          <a:p>
            <a:r>
              <a:rPr lang="en-US" sz="3200" dirty="0" smtClean="0"/>
              <a:t>New Beach Action Value:</a:t>
            </a:r>
            <a:endParaRPr lang="en-US" sz="3200" dirty="0"/>
          </a:p>
        </p:txBody>
      </p:sp>
      <p:graphicFrame>
        <p:nvGraphicFramePr>
          <p:cNvPr id="4" name="Diagram 3"/>
          <p:cNvGraphicFramePr/>
          <p:nvPr>
            <p:extLst>
              <p:ext uri="{D42A27DB-BD31-4B8C-83A1-F6EECF244321}">
                <p14:modId xmlns:p14="http://schemas.microsoft.com/office/powerpoint/2010/main" val="4164413713"/>
              </p:ext>
            </p:extLst>
          </p:nvPr>
        </p:nvGraphicFramePr>
        <p:xfrm>
          <a:off x="1849120" y="100323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4946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181" y="365126"/>
            <a:ext cx="11098619" cy="868251"/>
          </a:xfrm>
        </p:spPr>
        <p:txBody>
          <a:bodyPr>
            <a:normAutofit/>
          </a:bodyPr>
          <a:lstStyle/>
          <a:p>
            <a:r>
              <a:rPr lang="en-US" sz="3200" dirty="0" smtClean="0"/>
              <a:t>Possible Effects of New BAV: </a:t>
            </a:r>
            <a:endParaRPr lang="en-US"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48726804"/>
              </p:ext>
            </p:extLst>
          </p:nvPr>
        </p:nvGraphicFramePr>
        <p:xfrm>
          <a:off x="1078572" y="365126"/>
          <a:ext cx="10836763" cy="6141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40656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nvPr>
        </p:nvGraphicFramePr>
        <p:xfrm>
          <a:off x="378142" y="746760"/>
          <a:ext cx="11326178" cy="58826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nvPr>
        </p:nvGraphicFramePr>
        <p:xfrm>
          <a:off x="168811" y="858129"/>
          <a:ext cx="11873133" cy="5795890"/>
        </p:xfrm>
        <a:graphic>
          <a:graphicData uri="http://schemas.openxmlformats.org/drawingml/2006/chart">
            <c:chart xmlns:c="http://schemas.openxmlformats.org/drawingml/2006/chart" xmlns:r="http://schemas.openxmlformats.org/officeDocument/2006/relationships" r:id="rId4"/>
          </a:graphicData>
        </a:graphic>
      </p:graphicFrame>
      <p:sp>
        <p:nvSpPr>
          <p:cNvPr id="5" name="Title 1"/>
          <p:cNvSpPr>
            <a:spLocks noGrp="1"/>
          </p:cNvSpPr>
          <p:nvPr>
            <p:ph type="title"/>
          </p:nvPr>
        </p:nvSpPr>
        <p:spPr>
          <a:xfrm>
            <a:off x="0" y="0"/>
            <a:ext cx="11098619" cy="1123433"/>
          </a:xfrm>
        </p:spPr>
        <p:txBody>
          <a:bodyPr>
            <a:normAutofit/>
          </a:bodyPr>
          <a:lstStyle/>
          <a:p>
            <a:r>
              <a:rPr lang="en-US" sz="3200" dirty="0" smtClean="0"/>
              <a:t>Data: 2010 – 2015 </a:t>
            </a:r>
            <a:endParaRPr lang="en-US" sz="3200" dirty="0"/>
          </a:p>
        </p:txBody>
      </p:sp>
    </p:spTree>
    <p:extLst>
      <p:ext uri="{BB962C8B-B14F-4D97-AF65-F5344CB8AC3E}">
        <p14:creationId xmlns:p14="http://schemas.microsoft.com/office/powerpoint/2010/main" val="272266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 calcmode="lin" valueType="num">
                                      <p:cBhvr additive="base">
                                        <p:cTn id="7" dur="5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098619" cy="624840"/>
          </a:xfrm>
        </p:spPr>
        <p:txBody>
          <a:bodyPr>
            <a:normAutofit/>
          </a:bodyPr>
          <a:lstStyle/>
          <a:p>
            <a:r>
              <a:rPr lang="en-US" sz="3200" dirty="0" smtClean="0"/>
              <a:t>Advisories: 2015</a:t>
            </a:r>
            <a:endParaRPr lang="en-US" sz="3200" dirty="0"/>
          </a:p>
        </p:txBody>
      </p:sp>
      <p:graphicFrame>
        <p:nvGraphicFramePr>
          <p:cNvPr id="7" name="Chart 6"/>
          <p:cNvGraphicFramePr/>
          <p:nvPr>
            <p:extLst>
              <p:ext uri="{D42A27DB-BD31-4B8C-83A1-F6EECF244321}">
                <p14:modId xmlns:p14="http://schemas.microsoft.com/office/powerpoint/2010/main" val="1676908541"/>
              </p:ext>
            </p:extLst>
          </p:nvPr>
        </p:nvGraphicFramePr>
        <p:xfrm>
          <a:off x="106680" y="746760"/>
          <a:ext cx="11430001" cy="6111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709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7" dur="500"/>
                                        <p:tgtEl>
                                          <p:spTgt spid="7">
                                            <p:graphicEl>
                                              <a:chart seriesIdx="-3" categoryIdx="-3" bldStep="gridLegend"/>
                                            </p:graphicEl>
                                          </p:spTgt>
                                        </p:tgtEl>
                                      </p:cBhvr>
                                    </p:animEffect>
                                    <p:anim calcmode="lin" valueType="num">
                                      <p:cBhvr>
                                        <p:cTn id="8" dur="500" fill="hold"/>
                                        <p:tgtEl>
                                          <p:spTgt spid="7">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500" fill="hold"/>
                                        <p:tgtEl>
                                          <p:spTgt spid="7">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fade">
                                      <p:cBhvr>
                                        <p:cTn id="14" dur="500"/>
                                        <p:tgtEl>
                                          <p:spTgt spid="7">
                                            <p:graphicEl>
                                              <a:chart seriesIdx="0" categoryIdx="-4" bldStep="series"/>
                                            </p:graphicEl>
                                          </p:spTgt>
                                        </p:tgtEl>
                                      </p:cBhvr>
                                    </p:animEffect>
                                    <p:anim calcmode="lin" valueType="num">
                                      <p:cBhvr>
                                        <p:cTn id="15" dur="500" fill="hold"/>
                                        <p:tgtEl>
                                          <p:spTgt spid="7">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16" dur="500" fill="hold"/>
                                        <p:tgtEl>
                                          <p:spTgt spid="7">
                                            <p:graphicEl>
                                              <a:chart seriesIdx="0"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fade">
                                      <p:cBhvr>
                                        <p:cTn id="21" dur="500"/>
                                        <p:tgtEl>
                                          <p:spTgt spid="7">
                                            <p:graphicEl>
                                              <a:chart seriesIdx="1" categoryIdx="-4" bldStep="series"/>
                                            </p:graphicEl>
                                          </p:spTgt>
                                        </p:tgtEl>
                                      </p:cBhvr>
                                    </p:animEffect>
                                    <p:anim calcmode="lin" valueType="num">
                                      <p:cBhvr>
                                        <p:cTn id="22" dur="500" fill="hold"/>
                                        <p:tgtEl>
                                          <p:spTgt spid="7">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23" dur="500" fill="hold"/>
                                        <p:tgtEl>
                                          <p:spTgt spid="7">
                                            <p:graphicEl>
                                              <a:chart seriesIdx="1"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365125"/>
            <a:ext cx="11247120" cy="936137"/>
          </a:xfrm>
        </p:spPr>
        <p:txBody>
          <a:bodyPr/>
          <a:lstStyle/>
          <a:p>
            <a:r>
              <a:rPr lang="en-US" dirty="0" smtClean="0"/>
              <a:t>Staff: </a:t>
            </a:r>
            <a:endParaRPr lang="en-US" dirty="0"/>
          </a:p>
        </p:txBody>
      </p:sp>
      <p:sp>
        <p:nvSpPr>
          <p:cNvPr id="3" name="Content Placeholder 2"/>
          <p:cNvSpPr>
            <a:spLocks noGrp="1"/>
          </p:cNvSpPr>
          <p:nvPr>
            <p:ph idx="1"/>
          </p:nvPr>
        </p:nvSpPr>
        <p:spPr>
          <a:xfrm>
            <a:off x="106680" y="1107831"/>
            <a:ext cx="11948160" cy="5539154"/>
          </a:xfrm>
        </p:spPr>
        <p:txBody>
          <a:bodyPr numCol="1">
            <a:normAutofit/>
          </a:bodyPr>
          <a:lstStyle/>
          <a:p>
            <a:pPr lvl="0"/>
            <a:endParaRPr lang="en-US" dirty="0">
              <a:solidFill>
                <a:schemeClr val="tx1"/>
              </a:solidFill>
            </a:endParaRPr>
          </a:p>
          <a:p>
            <a:pPr hangingPunct="0"/>
            <a:r>
              <a:rPr lang="en-US" dirty="0">
                <a:solidFill>
                  <a:schemeClr val="tx1"/>
                </a:solidFill>
              </a:rPr>
              <a:t>Aron Borok, DEQ – Water Quality Standards Specialist </a:t>
            </a:r>
          </a:p>
          <a:p>
            <a:pPr hangingPunct="0"/>
            <a:r>
              <a:rPr lang="en-US" dirty="0" smtClean="0">
                <a:solidFill>
                  <a:schemeClr val="tx1"/>
                </a:solidFill>
              </a:rPr>
              <a:t>Tara </a:t>
            </a:r>
            <a:r>
              <a:rPr lang="en-US" dirty="0">
                <a:solidFill>
                  <a:schemeClr val="tx1"/>
                </a:solidFill>
              </a:rPr>
              <a:t>Chetock, OHA-OBMP – Program Coordinator</a:t>
            </a:r>
          </a:p>
          <a:p>
            <a:pPr hangingPunct="0"/>
            <a:r>
              <a:rPr lang="en-US" dirty="0">
                <a:solidFill>
                  <a:schemeClr val="tx1"/>
                </a:solidFill>
              </a:rPr>
              <a:t>Curtis Cude, OHA-OBMP – Program Manager</a:t>
            </a:r>
          </a:p>
          <a:p>
            <a:pPr hangingPunct="0"/>
            <a:r>
              <a:rPr lang="en-US" dirty="0">
                <a:solidFill>
                  <a:schemeClr val="tx1"/>
                </a:solidFill>
              </a:rPr>
              <a:t>Thomas Lossen, </a:t>
            </a:r>
            <a:r>
              <a:rPr lang="en-US" dirty="0" smtClean="0">
                <a:solidFill>
                  <a:schemeClr val="tx1"/>
                </a:solidFill>
              </a:rPr>
              <a:t>DEQ/OBMP </a:t>
            </a:r>
            <a:r>
              <a:rPr lang="en-US" dirty="0">
                <a:solidFill>
                  <a:schemeClr val="tx1"/>
                </a:solidFill>
              </a:rPr>
              <a:t>– Natural Resource Specialist</a:t>
            </a:r>
          </a:p>
          <a:p>
            <a:pPr hangingPunct="0"/>
            <a:r>
              <a:rPr lang="en-US" dirty="0">
                <a:solidFill>
                  <a:schemeClr val="tx1"/>
                </a:solidFill>
              </a:rPr>
              <a:t>Debra Sturdevant, DEQ – Standards and Assessments Manager </a:t>
            </a:r>
          </a:p>
          <a:p>
            <a:pPr marL="0" indent="0" hangingPunct="0">
              <a:buNone/>
            </a:pPr>
            <a:endParaRPr lang="en-US" dirty="0">
              <a:solidFill>
                <a:schemeClr val="tx1"/>
              </a:solidFill>
            </a:endParaRPr>
          </a:p>
          <a:p>
            <a:pPr marL="0" indent="0" hangingPunct="0">
              <a:buNone/>
            </a:pPr>
            <a:endParaRPr lang="en-US" dirty="0" smtClean="0">
              <a:solidFill>
                <a:schemeClr val="tx1"/>
              </a:solidFill>
            </a:endParaRPr>
          </a:p>
          <a:p>
            <a:pPr marL="0" indent="0" hangingPunct="0">
              <a:buNone/>
            </a:pPr>
            <a:r>
              <a:rPr lang="en-US" b="1" dirty="0" smtClean="0">
                <a:solidFill>
                  <a:schemeClr val="tx1"/>
                </a:solidFill>
              </a:rPr>
              <a:t>DEQ</a:t>
            </a:r>
            <a:r>
              <a:rPr lang="en-US" b="1" dirty="0">
                <a:solidFill>
                  <a:schemeClr val="tx1"/>
                </a:solidFill>
              </a:rPr>
              <a:t>: </a:t>
            </a:r>
            <a:r>
              <a:rPr lang="en-US" dirty="0">
                <a:solidFill>
                  <a:schemeClr val="tx1"/>
                </a:solidFill>
              </a:rPr>
              <a:t>Department of Environmental </a:t>
            </a:r>
            <a:r>
              <a:rPr lang="en-US" dirty="0" smtClean="0">
                <a:solidFill>
                  <a:schemeClr val="tx1"/>
                </a:solidFill>
              </a:rPr>
              <a:t>Quality</a:t>
            </a:r>
          </a:p>
          <a:p>
            <a:pPr marL="0" indent="0" hangingPunct="0">
              <a:buNone/>
            </a:pPr>
            <a:r>
              <a:rPr lang="en-US" b="1" dirty="0" smtClean="0">
                <a:solidFill>
                  <a:schemeClr val="tx1"/>
                </a:solidFill>
              </a:rPr>
              <a:t>OHA</a:t>
            </a:r>
            <a:r>
              <a:rPr lang="en-US" b="1" dirty="0">
                <a:solidFill>
                  <a:schemeClr val="tx1"/>
                </a:solidFill>
              </a:rPr>
              <a:t>: </a:t>
            </a:r>
            <a:r>
              <a:rPr lang="en-US" dirty="0">
                <a:solidFill>
                  <a:schemeClr val="tx1"/>
                </a:solidFill>
              </a:rPr>
              <a:t>Oregon Health </a:t>
            </a:r>
            <a:r>
              <a:rPr lang="en-US" dirty="0" smtClean="0">
                <a:solidFill>
                  <a:schemeClr val="tx1"/>
                </a:solidFill>
              </a:rPr>
              <a:t>Authority </a:t>
            </a:r>
            <a:r>
              <a:rPr lang="en-US" b="1" dirty="0" smtClean="0">
                <a:solidFill>
                  <a:schemeClr val="tx1"/>
                </a:solidFill>
              </a:rPr>
              <a:t>- OBMP</a:t>
            </a:r>
            <a:r>
              <a:rPr lang="en-US" b="1" dirty="0">
                <a:solidFill>
                  <a:schemeClr val="tx1"/>
                </a:solidFill>
              </a:rPr>
              <a:t>: </a:t>
            </a:r>
            <a:r>
              <a:rPr lang="en-US" dirty="0">
                <a:solidFill>
                  <a:schemeClr val="tx1"/>
                </a:solidFill>
              </a:rPr>
              <a:t>Oregon Beach Monitoring </a:t>
            </a:r>
            <a:r>
              <a:rPr lang="en-US" dirty="0" smtClean="0">
                <a:solidFill>
                  <a:schemeClr val="tx1"/>
                </a:solidFill>
              </a:rPr>
              <a:t>Program</a:t>
            </a:r>
            <a:endParaRPr lang="en-US" dirty="0">
              <a:solidFill>
                <a:schemeClr val="tx1"/>
              </a:solidFill>
            </a:endParaRPr>
          </a:p>
        </p:txBody>
      </p:sp>
    </p:spTree>
    <p:extLst>
      <p:ext uri="{BB962C8B-B14F-4D97-AF65-F5344CB8AC3E}">
        <p14:creationId xmlns:p14="http://schemas.microsoft.com/office/powerpoint/2010/main" val="28635175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30" y="21265"/>
            <a:ext cx="11162414" cy="862655"/>
          </a:xfrm>
        </p:spPr>
        <p:txBody>
          <a:bodyPr>
            <a:normAutofit/>
          </a:bodyPr>
          <a:lstStyle/>
          <a:p>
            <a:r>
              <a:rPr lang="en-US" sz="3200" dirty="0" smtClean="0"/>
              <a:t>Closer look: South Coast</a:t>
            </a:r>
            <a:endParaRPr lang="en-US" sz="3200" dirty="0"/>
          </a:p>
        </p:txBody>
      </p:sp>
      <p:pic>
        <p:nvPicPr>
          <p:cNvPr id="7" name="Picture 2"/>
          <p:cNvPicPr>
            <a:picLocks noChangeAspect="1" noChangeArrowheads="1"/>
          </p:cNvPicPr>
          <p:nvPr/>
        </p:nvPicPr>
        <p:blipFill>
          <a:blip r:embed="rId3" cstate="print"/>
          <a:srcRect/>
          <a:stretch>
            <a:fillRect/>
          </a:stretch>
        </p:blipFill>
        <p:spPr bwMode="auto">
          <a:xfrm>
            <a:off x="1318436" y="2512829"/>
            <a:ext cx="2768388" cy="1981200"/>
          </a:xfrm>
          <a:prstGeom prst="rect">
            <a:avLst/>
          </a:prstGeom>
          <a:noFill/>
          <a:ln w="9525">
            <a:noFill/>
            <a:miter lim="800000"/>
            <a:headEnd/>
            <a:tailEnd/>
          </a:ln>
          <a:effectLst/>
        </p:spPr>
      </p:pic>
      <p:sp>
        <p:nvSpPr>
          <p:cNvPr id="8" name="Rectangle 7"/>
          <p:cNvSpPr/>
          <p:nvPr/>
        </p:nvSpPr>
        <p:spPr>
          <a:xfrm>
            <a:off x="1382231" y="3588489"/>
            <a:ext cx="609600"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5315039" y="130979"/>
            <a:ext cx="6724561" cy="6554096"/>
          </a:xfrm>
          <a:prstGeom prst="rect">
            <a:avLst/>
          </a:prstGeom>
        </p:spPr>
      </p:pic>
    </p:spTree>
    <p:extLst>
      <p:ext uri="{BB962C8B-B14F-4D97-AF65-F5344CB8AC3E}">
        <p14:creationId xmlns:p14="http://schemas.microsoft.com/office/powerpoint/2010/main" val="211680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297711" y="148858"/>
          <a:ext cx="11578855" cy="637953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0"/>
            <a:ext cx="11674549" cy="584775"/>
          </a:xfrm>
          <a:prstGeom prst="rect">
            <a:avLst/>
          </a:prstGeom>
          <a:noFill/>
        </p:spPr>
        <p:txBody>
          <a:bodyPr wrap="square" rtlCol="0">
            <a:spAutoFit/>
          </a:bodyPr>
          <a:lstStyle/>
          <a:p>
            <a:r>
              <a:rPr lang="en-US" sz="3200" dirty="0" smtClean="0">
                <a:solidFill>
                  <a:prstClr val="white"/>
                </a:solidFill>
              </a:rPr>
              <a:t>South Coast Data: 2010 – 2015  </a:t>
            </a:r>
            <a:endParaRPr lang="en-US" sz="3200" dirty="0">
              <a:solidFill>
                <a:prstClr val="white"/>
              </a:solidFill>
            </a:endParaRPr>
          </a:p>
        </p:txBody>
      </p:sp>
    </p:spTree>
    <p:extLst>
      <p:ext uri="{BB962C8B-B14F-4D97-AF65-F5344CB8AC3E}">
        <p14:creationId xmlns:p14="http://schemas.microsoft.com/office/powerpoint/2010/main" val="272193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down)">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down)">
                                      <p:cBhvr>
                                        <p:cTn id="12" dur="500"/>
                                        <p:tgtEl>
                                          <p:spTgt spid="4">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down)">
                                      <p:cBhvr>
                                        <p:cTn id="17" dur="500"/>
                                        <p:tgtEl>
                                          <p:spTgt spid="4">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down)">
                                      <p:cBhvr>
                                        <p:cTn id="22" dur="500"/>
                                        <p:tgtEl>
                                          <p:spTgt spid="4">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30" y="21265"/>
            <a:ext cx="11162414" cy="862655"/>
          </a:xfrm>
        </p:spPr>
        <p:txBody>
          <a:bodyPr>
            <a:normAutofit/>
          </a:bodyPr>
          <a:lstStyle/>
          <a:p>
            <a:r>
              <a:rPr lang="en-US" sz="3200" dirty="0" smtClean="0"/>
              <a:t>Closer look: Mid Coast</a:t>
            </a:r>
            <a:endParaRPr lang="en-US" sz="3200" dirty="0"/>
          </a:p>
        </p:txBody>
      </p:sp>
      <p:pic>
        <p:nvPicPr>
          <p:cNvPr id="7" name="Picture 2"/>
          <p:cNvPicPr>
            <a:picLocks noChangeAspect="1" noChangeArrowheads="1"/>
          </p:cNvPicPr>
          <p:nvPr/>
        </p:nvPicPr>
        <p:blipFill>
          <a:blip r:embed="rId3" cstate="print"/>
          <a:srcRect/>
          <a:stretch>
            <a:fillRect/>
          </a:stretch>
        </p:blipFill>
        <p:spPr bwMode="auto">
          <a:xfrm>
            <a:off x="1318436" y="2512829"/>
            <a:ext cx="2768388" cy="1981200"/>
          </a:xfrm>
          <a:prstGeom prst="rect">
            <a:avLst/>
          </a:prstGeom>
          <a:noFill/>
          <a:ln w="9525">
            <a:noFill/>
            <a:miter lim="800000"/>
            <a:headEnd/>
            <a:tailEnd/>
          </a:ln>
          <a:effectLst/>
        </p:spPr>
      </p:pic>
      <p:sp>
        <p:nvSpPr>
          <p:cNvPr id="8" name="Rectangle 7"/>
          <p:cNvSpPr/>
          <p:nvPr/>
        </p:nvSpPr>
        <p:spPr>
          <a:xfrm>
            <a:off x="1481467" y="3091543"/>
            <a:ext cx="556339" cy="709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4"/>
          <a:stretch>
            <a:fillRect/>
          </a:stretch>
        </p:blipFill>
        <p:spPr>
          <a:xfrm>
            <a:off x="6065520" y="93275"/>
            <a:ext cx="5942535" cy="6708271"/>
          </a:xfrm>
          <a:prstGeom prst="rect">
            <a:avLst/>
          </a:prstGeom>
        </p:spPr>
      </p:pic>
    </p:spTree>
    <p:extLst>
      <p:ext uri="{BB962C8B-B14F-4D97-AF65-F5344CB8AC3E}">
        <p14:creationId xmlns:p14="http://schemas.microsoft.com/office/powerpoint/2010/main" val="402877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573053259"/>
              </p:ext>
            </p:extLst>
          </p:nvPr>
        </p:nvGraphicFramePr>
        <p:xfrm>
          <a:off x="137160" y="137160"/>
          <a:ext cx="11887200" cy="649224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0"/>
            <a:ext cx="11674549" cy="584775"/>
          </a:xfrm>
          <a:prstGeom prst="rect">
            <a:avLst/>
          </a:prstGeom>
          <a:noFill/>
        </p:spPr>
        <p:txBody>
          <a:bodyPr wrap="square" rtlCol="0">
            <a:spAutoFit/>
          </a:bodyPr>
          <a:lstStyle/>
          <a:p>
            <a:r>
              <a:rPr lang="en-US" sz="3200" dirty="0" smtClean="0">
                <a:solidFill>
                  <a:prstClr val="white"/>
                </a:solidFill>
              </a:rPr>
              <a:t>Mid Coast Data: 2010 – 2015  </a:t>
            </a:r>
            <a:endParaRPr lang="en-US" sz="3200" dirty="0">
              <a:solidFill>
                <a:prstClr val="white"/>
              </a:solidFill>
            </a:endParaRPr>
          </a:p>
        </p:txBody>
      </p:sp>
    </p:spTree>
    <p:extLst>
      <p:ext uri="{BB962C8B-B14F-4D97-AF65-F5344CB8AC3E}">
        <p14:creationId xmlns:p14="http://schemas.microsoft.com/office/powerpoint/2010/main" val="226974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7" dur="500"/>
                                        <p:tgtEl>
                                          <p:spTgt spid="7">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down)">
                                      <p:cBhvr>
                                        <p:cTn id="12" dur="500"/>
                                        <p:tgtEl>
                                          <p:spTgt spid="7">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down)">
                                      <p:cBhvr>
                                        <p:cTn id="17" dur="500"/>
                                        <p:tgtEl>
                                          <p:spTgt spid="7">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wipe(down)">
                                      <p:cBhvr>
                                        <p:cTn id="22" dur="500"/>
                                        <p:tgtEl>
                                          <p:spTgt spid="7">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30" y="21265"/>
            <a:ext cx="11162414" cy="862655"/>
          </a:xfrm>
        </p:spPr>
        <p:txBody>
          <a:bodyPr>
            <a:normAutofit/>
          </a:bodyPr>
          <a:lstStyle/>
          <a:p>
            <a:r>
              <a:rPr lang="en-US" sz="3200" dirty="0" smtClean="0"/>
              <a:t>Closer look: North Coast</a:t>
            </a:r>
            <a:endParaRPr lang="en-US" sz="3200" dirty="0"/>
          </a:p>
        </p:txBody>
      </p:sp>
      <p:pic>
        <p:nvPicPr>
          <p:cNvPr id="7" name="Picture 2"/>
          <p:cNvPicPr>
            <a:picLocks noChangeAspect="1" noChangeArrowheads="1"/>
          </p:cNvPicPr>
          <p:nvPr/>
        </p:nvPicPr>
        <p:blipFill>
          <a:blip r:embed="rId3" cstate="print"/>
          <a:srcRect/>
          <a:stretch>
            <a:fillRect/>
          </a:stretch>
        </p:blipFill>
        <p:spPr bwMode="auto">
          <a:xfrm>
            <a:off x="1318436" y="2512829"/>
            <a:ext cx="2768388" cy="1981200"/>
          </a:xfrm>
          <a:prstGeom prst="rect">
            <a:avLst/>
          </a:prstGeom>
          <a:noFill/>
          <a:ln w="9525">
            <a:noFill/>
            <a:miter lim="800000"/>
            <a:headEnd/>
            <a:tailEnd/>
          </a:ln>
          <a:effectLst/>
        </p:spPr>
      </p:pic>
      <p:sp>
        <p:nvSpPr>
          <p:cNvPr id="8" name="Rectangle 7"/>
          <p:cNvSpPr/>
          <p:nvPr/>
        </p:nvSpPr>
        <p:spPr>
          <a:xfrm>
            <a:off x="1617362" y="2638936"/>
            <a:ext cx="342066" cy="5600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4"/>
          <a:stretch>
            <a:fillRect/>
          </a:stretch>
        </p:blipFill>
        <p:spPr>
          <a:xfrm>
            <a:off x="4858190" y="49631"/>
            <a:ext cx="7257610" cy="6749117"/>
          </a:xfrm>
          <a:prstGeom prst="rect">
            <a:avLst/>
          </a:prstGeom>
        </p:spPr>
      </p:pic>
    </p:spTree>
    <p:extLst>
      <p:ext uri="{BB962C8B-B14F-4D97-AF65-F5344CB8AC3E}">
        <p14:creationId xmlns:p14="http://schemas.microsoft.com/office/powerpoint/2010/main" val="58323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1674549" cy="584775"/>
          </a:xfrm>
          <a:prstGeom prst="rect">
            <a:avLst/>
          </a:prstGeom>
          <a:noFill/>
        </p:spPr>
        <p:txBody>
          <a:bodyPr wrap="square" rtlCol="0">
            <a:spAutoFit/>
          </a:bodyPr>
          <a:lstStyle/>
          <a:p>
            <a:r>
              <a:rPr lang="en-US" sz="3200" dirty="0" smtClean="0">
                <a:solidFill>
                  <a:prstClr val="white"/>
                </a:solidFill>
              </a:rPr>
              <a:t>North Coast Data: 2010 – 2015  </a:t>
            </a:r>
            <a:endParaRPr lang="en-US" sz="3200" dirty="0">
              <a:solidFill>
                <a:prstClr val="white"/>
              </a:solidFill>
            </a:endParaRPr>
          </a:p>
        </p:txBody>
      </p:sp>
      <p:graphicFrame>
        <p:nvGraphicFramePr>
          <p:cNvPr id="6" name="Chart 5"/>
          <p:cNvGraphicFramePr/>
          <p:nvPr>
            <p:extLst>
              <p:ext uri="{D42A27DB-BD31-4B8C-83A1-F6EECF244321}">
                <p14:modId xmlns:p14="http://schemas.microsoft.com/office/powerpoint/2010/main" val="688499838"/>
              </p:ext>
            </p:extLst>
          </p:nvPr>
        </p:nvGraphicFramePr>
        <p:xfrm>
          <a:off x="0" y="0"/>
          <a:ext cx="12039600" cy="6736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015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500"/>
                                        <p:tgtEl>
                                          <p:spTgt spid="6">
                                            <p:graphicEl>
                                              <a:chart seriesIdx="-3" categoryIdx="-3" bldStep="gridLegend"/>
                                            </p:graphicEl>
                                          </p:spTgt>
                                        </p:tgtEl>
                                      </p:cBhvr>
                                    </p:animEffect>
                                    <p:anim calcmode="lin" valueType="num">
                                      <p:cBhvr>
                                        <p:cTn id="8" dur="500" fill="hold"/>
                                        <p:tgtEl>
                                          <p:spTgt spid="6">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500" fill="hold"/>
                                        <p:tgtEl>
                                          <p:spTgt spid="6">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fade">
                                      <p:cBhvr>
                                        <p:cTn id="14" dur="500"/>
                                        <p:tgtEl>
                                          <p:spTgt spid="6">
                                            <p:graphicEl>
                                              <a:chart seriesIdx="0" categoryIdx="-4" bldStep="series"/>
                                            </p:graphicEl>
                                          </p:spTgt>
                                        </p:tgtEl>
                                      </p:cBhvr>
                                    </p:animEffect>
                                    <p:anim calcmode="lin" valueType="num">
                                      <p:cBhvr>
                                        <p:cTn id="15" dur="500" fill="hold"/>
                                        <p:tgtEl>
                                          <p:spTgt spid="6">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16" dur="500" fill="hold"/>
                                        <p:tgtEl>
                                          <p:spTgt spid="6">
                                            <p:graphicEl>
                                              <a:chart seriesIdx="0"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fade">
                                      <p:cBhvr>
                                        <p:cTn id="21" dur="500"/>
                                        <p:tgtEl>
                                          <p:spTgt spid="6">
                                            <p:graphicEl>
                                              <a:chart seriesIdx="1" categoryIdx="-4" bldStep="series"/>
                                            </p:graphicEl>
                                          </p:spTgt>
                                        </p:tgtEl>
                                      </p:cBhvr>
                                    </p:animEffect>
                                    <p:anim calcmode="lin" valueType="num">
                                      <p:cBhvr>
                                        <p:cTn id="22" dur="500" fill="hold"/>
                                        <p:tgtEl>
                                          <p:spTgt spid="6">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23" dur="500" fill="hold"/>
                                        <p:tgtEl>
                                          <p:spTgt spid="6">
                                            <p:graphicEl>
                                              <a:chart seriesIdx="1"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fade">
                                      <p:cBhvr>
                                        <p:cTn id="28" dur="500"/>
                                        <p:tgtEl>
                                          <p:spTgt spid="6">
                                            <p:graphicEl>
                                              <a:chart seriesIdx="2" categoryIdx="-4" bldStep="series"/>
                                            </p:graphicEl>
                                          </p:spTgt>
                                        </p:tgtEl>
                                      </p:cBhvr>
                                    </p:animEffect>
                                    <p:anim calcmode="lin" valueType="num">
                                      <p:cBhvr>
                                        <p:cTn id="29" dur="500" fill="hold"/>
                                        <p:tgtEl>
                                          <p:spTgt spid="6">
                                            <p:graphicEl>
                                              <a:chart seriesIdx="2" categoryIdx="-4" bldStep="series"/>
                                            </p:graphicEl>
                                          </p:spTgt>
                                        </p:tgtEl>
                                        <p:attrNameLst>
                                          <p:attrName>ppt_x</p:attrName>
                                        </p:attrNameLst>
                                      </p:cBhvr>
                                      <p:tavLst>
                                        <p:tav tm="0">
                                          <p:val>
                                            <p:strVal val="#ppt_x"/>
                                          </p:val>
                                        </p:tav>
                                        <p:tav tm="100000">
                                          <p:val>
                                            <p:strVal val="#ppt_x"/>
                                          </p:val>
                                        </p:tav>
                                      </p:tavLst>
                                    </p:anim>
                                    <p:anim calcmode="lin" valueType="num">
                                      <p:cBhvr>
                                        <p:cTn id="30" dur="500" fill="hold"/>
                                        <p:tgtEl>
                                          <p:spTgt spid="6">
                                            <p:graphicEl>
                                              <a:chart seriesIdx="2"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514" y="365125"/>
            <a:ext cx="9439421" cy="2490617"/>
          </a:xfrm>
        </p:spPr>
        <p:txBody>
          <a:bodyPr>
            <a:normAutofit/>
          </a:bodyPr>
          <a:lstStyle/>
          <a:p>
            <a:pPr algn="ctr"/>
            <a:r>
              <a:rPr lang="en-US" dirty="0" smtClean="0"/>
              <a:t>Thank you!</a:t>
            </a:r>
            <a:br>
              <a:rPr lang="en-US" dirty="0" smtClean="0"/>
            </a:br>
            <a:r>
              <a:rPr lang="en-US" dirty="0" smtClean="0"/>
              <a:t/>
            </a:r>
            <a:br>
              <a:rPr lang="en-US" dirty="0" smtClean="0"/>
            </a:br>
            <a:r>
              <a:rPr lang="en-US" dirty="0" smtClean="0"/>
              <a:t>Questions???</a:t>
            </a:r>
            <a:endParaRPr lang="en-US" dirty="0"/>
          </a:p>
        </p:txBody>
      </p:sp>
      <p:sp>
        <p:nvSpPr>
          <p:cNvPr id="3" name="Content Placeholder 2"/>
          <p:cNvSpPr>
            <a:spLocks noGrp="1"/>
          </p:cNvSpPr>
          <p:nvPr>
            <p:ph idx="1"/>
          </p:nvPr>
        </p:nvSpPr>
        <p:spPr>
          <a:xfrm>
            <a:off x="1120000" y="3615396"/>
            <a:ext cx="10233800" cy="3546305"/>
          </a:xfrm>
        </p:spPr>
        <p:txBody>
          <a:bodyPr/>
          <a:lstStyle/>
          <a:p>
            <a:endParaRPr lang="en-US" dirty="0"/>
          </a:p>
          <a:p>
            <a:pPr marL="0" indent="0" algn="ctr">
              <a:buNone/>
            </a:pPr>
            <a:r>
              <a:rPr lang="en-US" b="1" dirty="0" smtClean="0"/>
              <a:t>OBMP Contact Information</a:t>
            </a:r>
          </a:p>
          <a:p>
            <a:pPr algn="ctr"/>
            <a:r>
              <a:rPr lang="en-US" dirty="0" smtClean="0"/>
              <a:t>Website: </a:t>
            </a:r>
            <a:r>
              <a:rPr lang="en-US" dirty="0" smtClean="0">
                <a:hlinkClick r:id="rId3"/>
              </a:rPr>
              <a:t>www.healthoregon.org/beach</a:t>
            </a:r>
            <a:endParaRPr lang="en-US" dirty="0" smtClean="0"/>
          </a:p>
          <a:p>
            <a:pPr algn="ctr"/>
            <a:r>
              <a:rPr lang="en-US" dirty="0" smtClean="0"/>
              <a:t>Email: </a:t>
            </a:r>
            <a:r>
              <a:rPr lang="en-US" dirty="0" smtClean="0">
                <a:hlinkClick r:id="rId4"/>
              </a:rPr>
              <a:t>beach.health@state.or.us</a:t>
            </a:r>
            <a:r>
              <a:rPr lang="en-US" dirty="0" smtClean="0"/>
              <a:t> </a:t>
            </a:r>
          </a:p>
          <a:p>
            <a:pPr algn="ctr"/>
            <a:r>
              <a:rPr lang="en-US" dirty="0" smtClean="0"/>
              <a:t>Hotline: 877-290-6767 </a:t>
            </a:r>
            <a:endParaRPr lang="en-US" dirty="0"/>
          </a:p>
        </p:txBody>
      </p:sp>
    </p:spTree>
    <p:extLst>
      <p:ext uri="{BB962C8B-B14F-4D97-AF65-F5344CB8AC3E}">
        <p14:creationId xmlns:p14="http://schemas.microsoft.com/office/powerpoint/2010/main" val="19056963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0113" y="1794295"/>
            <a:ext cx="10860822" cy="3536830"/>
          </a:xfrm>
          <a:scene3d>
            <a:camera prst="orthographicFront"/>
            <a:lightRig rig="threePt" dir="t"/>
          </a:scene3d>
          <a:sp3d>
            <a:bevelT/>
            <a:bevelB/>
          </a:sp3d>
        </p:spPr>
        <p:txBody>
          <a:bodyPr>
            <a:normAutofit/>
          </a:bodyPr>
          <a:lstStyle/>
          <a:p>
            <a:endParaRPr lang="en-US" dirty="0" smtClean="0"/>
          </a:p>
          <a:p>
            <a:pPr marL="0" indent="0" algn="ctr">
              <a:buNone/>
            </a:pPr>
            <a:r>
              <a:rPr lang="en-US" sz="4500" b="1" dirty="0" smtClean="0">
                <a:ln w="22225">
                  <a:solidFill>
                    <a:schemeClr val="accent2"/>
                  </a:solidFill>
                  <a:prstDash val="solid"/>
                </a:ln>
                <a:solidFill>
                  <a:schemeClr val="accent2">
                    <a:lumMod val="40000"/>
                    <a:lumOff val="60000"/>
                  </a:schemeClr>
                </a:solidFill>
                <a:effectLst>
                  <a:innerShdw blurRad="63500" dist="50800" dir="13500000">
                    <a:prstClr val="black">
                      <a:alpha val="50000"/>
                    </a:prstClr>
                  </a:innerShdw>
                </a:effectLst>
              </a:rPr>
              <a:t>OPEN PUBLIC COMMENT PERIOD</a:t>
            </a:r>
          </a:p>
          <a:p>
            <a:pPr marL="0" indent="0" algn="ctr">
              <a:buNone/>
            </a:pPr>
            <a:r>
              <a:rPr lang="en-US" sz="4500" dirty="0" smtClean="0"/>
              <a:t>Beaches to be Monitored:</a:t>
            </a:r>
          </a:p>
          <a:p>
            <a:pPr marL="0" indent="0" algn="ctr">
              <a:buNone/>
            </a:pPr>
            <a:r>
              <a:rPr lang="en-US" sz="4500" dirty="0" smtClean="0"/>
              <a:t>2017 – 2018 Seasons</a:t>
            </a:r>
          </a:p>
        </p:txBody>
      </p:sp>
      <p:sp>
        <p:nvSpPr>
          <p:cNvPr id="4" name="TextBox 3"/>
          <p:cNvSpPr txBox="1"/>
          <p:nvPr/>
        </p:nvSpPr>
        <p:spPr>
          <a:xfrm>
            <a:off x="138023" y="425303"/>
            <a:ext cx="6883879" cy="861774"/>
          </a:xfrm>
          <a:prstGeom prst="rect">
            <a:avLst/>
          </a:prstGeom>
          <a:noFill/>
        </p:spPr>
        <p:txBody>
          <a:bodyPr wrap="square" rtlCol="0">
            <a:spAutoFit/>
          </a:bodyPr>
          <a:lstStyle/>
          <a:p>
            <a:r>
              <a:rPr lang="en-US" sz="5000" dirty="0" smtClean="0">
                <a:effectLst>
                  <a:outerShdw blurRad="50800" dist="38100" dir="5400000" algn="t" rotWithShape="0">
                    <a:prstClr val="black">
                      <a:alpha val="40000"/>
                    </a:prstClr>
                  </a:outerShdw>
                </a:effectLst>
              </a:rPr>
              <a:t>… And we’re back! </a:t>
            </a:r>
            <a:endParaRPr lang="en-US" sz="5000" dirty="0">
              <a:effectLst>
                <a:outerShdw blurRad="50800" dist="38100" dir="5400000" algn="t" rotWithShape="0">
                  <a:prstClr val="black">
                    <a:alpha val="40000"/>
                  </a:prstClr>
                </a:outerShdw>
              </a:effectLs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023" y="4774924"/>
            <a:ext cx="2605177" cy="2083076"/>
          </a:xfrm>
          <a:prstGeom prst="rect">
            <a:avLst/>
          </a:prstGeom>
        </p:spPr>
      </p:pic>
    </p:spTree>
    <p:extLst>
      <p:ext uri="{BB962C8B-B14F-4D97-AF65-F5344CB8AC3E}">
        <p14:creationId xmlns:p14="http://schemas.microsoft.com/office/powerpoint/2010/main" val="1693962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16" presetClass="entr" presetSubtype="21" fill="hold" grpId="0" nodeType="withEffect">
                                  <p:stCondLst>
                                    <p:cond delay="250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47" y="125975"/>
            <a:ext cx="10515600" cy="1013509"/>
          </a:xfrm>
        </p:spPr>
        <p:txBody>
          <a:bodyPr>
            <a:normAutofit/>
          </a:bodyPr>
          <a:lstStyle/>
          <a:p>
            <a:r>
              <a:rPr lang="en-US" sz="3200" dirty="0" smtClean="0"/>
              <a:t>Adaptive Sampling Plan: </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60653161"/>
              </p:ext>
            </p:extLst>
          </p:nvPr>
        </p:nvGraphicFramePr>
        <p:xfrm>
          <a:off x="1021080" y="998807"/>
          <a:ext cx="10233025" cy="5430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657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50" y="0"/>
            <a:ext cx="10515600" cy="1237957"/>
          </a:xfrm>
        </p:spPr>
        <p:txBody>
          <a:bodyPr>
            <a:normAutofit/>
          </a:bodyPr>
          <a:lstStyle/>
          <a:p>
            <a:r>
              <a:rPr lang="en-US" sz="3200" dirty="0" smtClean="0"/>
              <a:t>Beach Evaluation Criteria: </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7359218"/>
              </p:ext>
            </p:extLst>
          </p:nvPr>
        </p:nvGraphicFramePr>
        <p:xfrm>
          <a:off x="562708" y="1108172"/>
          <a:ext cx="11015003" cy="4392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797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026"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255" y="-7836"/>
            <a:ext cx="12025745" cy="6764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07147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515600" cy="1155940"/>
          </a:xfrm>
        </p:spPr>
        <p:txBody>
          <a:bodyPr>
            <a:normAutofit/>
          </a:bodyPr>
          <a:lstStyle/>
          <a:p>
            <a:r>
              <a:rPr lang="en-US" sz="3200" dirty="0" smtClean="0"/>
              <a:t>Proposed Schedule: 2017 – 2018 </a:t>
            </a:r>
            <a:endParaRPr lang="en-US" sz="3200"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2092199968"/>
              </p:ext>
            </p:extLst>
          </p:nvPr>
        </p:nvGraphicFramePr>
        <p:xfrm>
          <a:off x="1120775" y="1825625"/>
          <a:ext cx="102330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02278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514" y="1276709"/>
            <a:ext cx="9439421" cy="1725283"/>
          </a:xfrm>
        </p:spPr>
        <p:txBody>
          <a:bodyPr>
            <a:normAutofit/>
          </a:bodyPr>
          <a:lstStyle/>
          <a:p>
            <a:pPr algn="ctr"/>
            <a:r>
              <a:rPr lang="en-US" dirty="0" smtClean="0"/>
              <a:t/>
            </a:r>
            <a:br>
              <a:rPr lang="en-US" dirty="0" smtClean="0"/>
            </a:br>
            <a:r>
              <a:rPr lang="en-US" dirty="0" smtClean="0"/>
              <a:t>Comments???</a:t>
            </a:r>
            <a:endParaRPr lang="en-US" dirty="0"/>
          </a:p>
        </p:txBody>
      </p:sp>
      <p:sp>
        <p:nvSpPr>
          <p:cNvPr id="3" name="Content Placeholder 2"/>
          <p:cNvSpPr>
            <a:spLocks noGrp="1"/>
          </p:cNvSpPr>
          <p:nvPr>
            <p:ph idx="1"/>
          </p:nvPr>
        </p:nvSpPr>
        <p:spPr>
          <a:xfrm>
            <a:off x="1120000" y="3615396"/>
            <a:ext cx="10233800" cy="3546305"/>
          </a:xfrm>
        </p:spPr>
        <p:txBody>
          <a:bodyPr/>
          <a:lstStyle/>
          <a:p>
            <a:endParaRPr lang="en-US" dirty="0"/>
          </a:p>
          <a:p>
            <a:pPr marL="0" indent="0" algn="ctr">
              <a:buNone/>
            </a:pPr>
            <a:r>
              <a:rPr lang="en-US" b="1" dirty="0" smtClean="0"/>
              <a:t>OBMP Contact Information</a:t>
            </a:r>
          </a:p>
          <a:p>
            <a:pPr algn="ctr"/>
            <a:r>
              <a:rPr lang="en-US" dirty="0" smtClean="0"/>
              <a:t>Website: </a:t>
            </a:r>
            <a:r>
              <a:rPr lang="en-US" dirty="0" smtClean="0">
                <a:hlinkClick r:id="rId3"/>
              </a:rPr>
              <a:t>www.healthoregon.org/beach</a:t>
            </a:r>
            <a:endParaRPr lang="en-US" dirty="0" smtClean="0"/>
          </a:p>
          <a:p>
            <a:pPr algn="ctr"/>
            <a:r>
              <a:rPr lang="en-US" dirty="0" smtClean="0"/>
              <a:t>Email: </a:t>
            </a:r>
            <a:r>
              <a:rPr lang="en-US" dirty="0" smtClean="0">
                <a:hlinkClick r:id="rId4"/>
              </a:rPr>
              <a:t>beach.health@state.or.us</a:t>
            </a:r>
            <a:r>
              <a:rPr lang="en-US" dirty="0" smtClean="0"/>
              <a:t> </a:t>
            </a:r>
          </a:p>
          <a:p>
            <a:pPr algn="ctr"/>
            <a:r>
              <a:rPr lang="en-US" dirty="0" smtClean="0"/>
              <a:t>Hotline: 877-290-6767 </a:t>
            </a:r>
            <a:endParaRPr lang="en-US" dirty="0"/>
          </a:p>
        </p:txBody>
      </p:sp>
    </p:spTree>
    <p:extLst>
      <p:ext uri="{BB962C8B-B14F-4D97-AF65-F5344CB8AC3E}">
        <p14:creationId xmlns:p14="http://schemas.microsoft.com/office/powerpoint/2010/main" val="1915211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New Beach Action Value</a:t>
            </a:r>
            <a:endParaRPr lang="en-US" sz="6000" dirty="0"/>
          </a:p>
        </p:txBody>
      </p:sp>
      <p:sp>
        <p:nvSpPr>
          <p:cNvPr id="3" name="Subtitle 2"/>
          <p:cNvSpPr>
            <a:spLocks noGrp="1"/>
          </p:cNvSpPr>
          <p:nvPr>
            <p:ph type="subTitle" idx="1"/>
          </p:nvPr>
        </p:nvSpPr>
        <p:spPr/>
        <p:txBody>
          <a:bodyPr/>
          <a:lstStyle/>
          <a:p>
            <a:r>
              <a:rPr lang="en-US" dirty="0" smtClean="0"/>
              <a:t>Oregon Beach Monitoring Program</a:t>
            </a:r>
            <a:endParaRPr lang="en-US" dirty="0"/>
          </a:p>
        </p:txBody>
      </p:sp>
      <p:pic>
        <p:nvPicPr>
          <p:cNvPr id="5" name="Picture 34" descr="oha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799" y="5650205"/>
            <a:ext cx="2428336" cy="91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9370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91" y="23769"/>
            <a:ext cx="10732818" cy="1152390"/>
          </a:xfrm>
        </p:spPr>
        <p:txBody>
          <a:bodyPr>
            <a:normAutofit/>
          </a:bodyPr>
          <a:lstStyle/>
          <a:p>
            <a:r>
              <a:rPr lang="en-US" dirty="0" smtClean="0"/>
              <a:t>History:</a:t>
            </a:r>
            <a:endParaRPr lang="en-US" dirty="0"/>
          </a:p>
        </p:txBody>
      </p:sp>
      <p:graphicFrame>
        <p:nvGraphicFramePr>
          <p:cNvPr id="4" name="Diagram 3"/>
          <p:cNvGraphicFramePr/>
          <p:nvPr>
            <p:extLst>
              <p:ext uri="{D42A27DB-BD31-4B8C-83A1-F6EECF244321}">
                <p14:modId xmlns:p14="http://schemas.microsoft.com/office/powerpoint/2010/main" val="187552205"/>
              </p:ext>
            </p:extLst>
          </p:nvPr>
        </p:nvGraphicFramePr>
        <p:xfrm>
          <a:off x="862702" y="1517516"/>
          <a:ext cx="10376203" cy="5106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92480" y="2179320"/>
            <a:ext cx="3307080" cy="1015663"/>
          </a:xfrm>
          <a:prstGeom prst="rect">
            <a:avLst/>
          </a:prstGeom>
          <a:noFill/>
        </p:spPr>
        <p:txBody>
          <a:bodyPr wrap="square" rtlCol="0">
            <a:spAutoFit/>
          </a:bodyPr>
          <a:lstStyle/>
          <a:p>
            <a:pPr algn="ctr"/>
            <a:r>
              <a:rPr lang="en-US" sz="3000" b="1" dirty="0" smtClean="0"/>
              <a:t>EPA Bacteria Standard</a:t>
            </a:r>
            <a:endParaRPr lang="en-US" sz="3000" b="1" dirty="0"/>
          </a:p>
        </p:txBody>
      </p:sp>
      <p:sp>
        <p:nvSpPr>
          <p:cNvPr id="6" name="TextBox 5"/>
          <p:cNvSpPr txBox="1"/>
          <p:nvPr/>
        </p:nvSpPr>
        <p:spPr>
          <a:xfrm>
            <a:off x="4454818" y="1517515"/>
            <a:ext cx="3195661" cy="553998"/>
          </a:xfrm>
          <a:prstGeom prst="rect">
            <a:avLst/>
          </a:prstGeom>
          <a:noFill/>
        </p:spPr>
        <p:txBody>
          <a:bodyPr wrap="square" rtlCol="0">
            <a:spAutoFit/>
          </a:bodyPr>
          <a:lstStyle/>
          <a:p>
            <a:pPr algn="ctr"/>
            <a:r>
              <a:rPr lang="en-US" sz="3000" b="1" dirty="0" smtClean="0"/>
              <a:t>BEACH Act</a:t>
            </a:r>
            <a:endParaRPr lang="en-US" sz="3000" b="1" dirty="0"/>
          </a:p>
        </p:txBody>
      </p:sp>
      <p:sp>
        <p:nvSpPr>
          <p:cNvPr id="7" name="TextBox 6"/>
          <p:cNvSpPr txBox="1"/>
          <p:nvPr/>
        </p:nvSpPr>
        <p:spPr>
          <a:xfrm>
            <a:off x="8036560" y="899160"/>
            <a:ext cx="3318828" cy="553998"/>
          </a:xfrm>
          <a:prstGeom prst="rect">
            <a:avLst/>
          </a:prstGeom>
          <a:noFill/>
        </p:spPr>
        <p:txBody>
          <a:bodyPr wrap="square" rtlCol="0">
            <a:spAutoFit/>
          </a:bodyPr>
          <a:lstStyle/>
          <a:p>
            <a:pPr algn="ctr"/>
            <a:r>
              <a:rPr lang="en-US" sz="3000" b="1" dirty="0" smtClean="0"/>
              <a:t>Est. OBMP </a:t>
            </a:r>
            <a:endParaRPr lang="en-US" sz="3000" b="1" dirty="0"/>
          </a:p>
        </p:txBody>
      </p:sp>
    </p:spTree>
    <p:extLst>
      <p:ext uri="{BB962C8B-B14F-4D97-AF65-F5344CB8AC3E}">
        <p14:creationId xmlns:p14="http://schemas.microsoft.com/office/powerpoint/2010/main" val="2615593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155680" cy="1021080"/>
          </a:xfrm>
        </p:spPr>
        <p:txBody>
          <a:bodyPr>
            <a:normAutofit/>
          </a:bodyPr>
          <a:lstStyle/>
          <a:p>
            <a:r>
              <a:rPr lang="en-US" sz="3200" dirty="0" smtClean="0"/>
              <a:t>Sampling: </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5542298"/>
              </p:ext>
            </p:extLst>
          </p:nvPr>
        </p:nvGraphicFramePr>
        <p:xfrm>
          <a:off x="838200" y="327804"/>
          <a:ext cx="10683240" cy="6271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8332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585"/>
            <a:ext cx="11247120" cy="997849"/>
          </a:xfrm>
        </p:spPr>
        <p:txBody>
          <a:bodyPr>
            <a:normAutofit/>
          </a:bodyPr>
          <a:lstStyle/>
          <a:p>
            <a:r>
              <a:rPr lang="en-US" sz="3200" dirty="0" smtClean="0"/>
              <a:t>Sampling: </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66608099"/>
              </p:ext>
            </p:extLst>
          </p:nvPr>
        </p:nvGraphicFramePr>
        <p:xfrm>
          <a:off x="198120" y="1690688"/>
          <a:ext cx="11689079" cy="4486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2712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21" y="195004"/>
            <a:ext cx="11141149" cy="846987"/>
          </a:xfrm>
        </p:spPr>
        <p:txBody>
          <a:bodyPr>
            <a:normAutofit/>
          </a:bodyPr>
          <a:lstStyle/>
          <a:p>
            <a:r>
              <a:rPr lang="en-US" sz="3200" dirty="0" smtClean="0"/>
              <a:t>Recreational Water Quality Standard: </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5195390"/>
              </p:ext>
            </p:extLst>
          </p:nvPr>
        </p:nvGraphicFramePr>
        <p:xfrm>
          <a:off x="212651" y="1382233"/>
          <a:ext cx="7166270" cy="3411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qual 6"/>
          <p:cNvSpPr/>
          <p:nvPr/>
        </p:nvSpPr>
        <p:spPr>
          <a:xfrm>
            <a:off x="7634175" y="2339163"/>
            <a:ext cx="1297173" cy="1360968"/>
          </a:xfrm>
          <a:prstGeom prst="mathEqua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grpSp>
        <p:nvGrpSpPr>
          <p:cNvPr id="11" name="Group 10"/>
          <p:cNvGrpSpPr/>
          <p:nvPr/>
        </p:nvGrpSpPr>
        <p:grpSpPr>
          <a:xfrm>
            <a:off x="9170503" y="1778257"/>
            <a:ext cx="2610369" cy="2610369"/>
            <a:chOff x="4552104" y="400731"/>
            <a:chExt cx="2610369" cy="2610369"/>
          </a:xfrm>
        </p:grpSpPr>
        <p:sp>
          <p:nvSpPr>
            <p:cNvPr id="12" name="Oval 11"/>
            <p:cNvSpPr/>
            <p:nvPr/>
          </p:nvSpPr>
          <p:spPr>
            <a:xfrm>
              <a:off x="4552104" y="400731"/>
              <a:ext cx="2610369" cy="261036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Oval 4"/>
            <p:cNvSpPr/>
            <p:nvPr/>
          </p:nvSpPr>
          <p:spPr>
            <a:xfrm>
              <a:off x="4934384" y="783011"/>
              <a:ext cx="1845809" cy="18458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b="1" dirty="0" smtClean="0"/>
                <a:t>BAV</a:t>
              </a:r>
              <a:endParaRPr lang="en-US" sz="3800" b="1" kern="1200" dirty="0"/>
            </a:p>
          </p:txBody>
        </p:sp>
      </p:grpSp>
      <p:sp>
        <p:nvSpPr>
          <p:cNvPr id="14" name="TextBox 13"/>
          <p:cNvSpPr txBox="1"/>
          <p:nvPr/>
        </p:nvSpPr>
        <p:spPr>
          <a:xfrm>
            <a:off x="170121" y="6081824"/>
            <a:ext cx="3785191" cy="461665"/>
          </a:xfrm>
          <a:prstGeom prst="rect">
            <a:avLst/>
          </a:prstGeom>
          <a:noFill/>
        </p:spPr>
        <p:txBody>
          <a:bodyPr wrap="square" rtlCol="0">
            <a:spAutoFit/>
          </a:bodyPr>
          <a:lstStyle/>
          <a:p>
            <a:r>
              <a:rPr lang="en-US" sz="2400" b="1" dirty="0" smtClean="0"/>
              <a:t>* Most Probable Number </a:t>
            </a:r>
            <a:endParaRPr lang="en-US" sz="2400" b="1" dirty="0"/>
          </a:p>
        </p:txBody>
      </p:sp>
      <p:sp>
        <p:nvSpPr>
          <p:cNvPr id="15" name="TextBox 14"/>
          <p:cNvSpPr txBox="1"/>
          <p:nvPr/>
        </p:nvSpPr>
        <p:spPr>
          <a:xfrm>
            <a:off x="9149318" y="6081823"/>
            <a:ext cx="3040910" cy="461665"/>
          </a:xfrm>
          <a:prstGeom prst="rect">
            <a:avLst/>
          </a:prstGeom>
          <a:noFill/>
        </p:spPr>
        <p:txBody>
          <a:bodyPr wrap="square" rtlCol="0">
            <a:spAutoFit/>
          </a:bodyPr>
          <a:lstStyle/>
          <a:p>
            <a:r>
              <a:rPr lang="en-US" sz="2400" b="1" dirty="0" smtClean="0"/>
              <a:t>* Beach Action Value </a:t>
            </a:r>
            <a:endParaRPr lang="en-US" sz="2400" b="1" dirty="0"/>
          </a:p>
        </p:txBody>
      </p:sp>
    </p:spTree>
    <p:extLst>
      <p:ext uri="{BB962C8B-B14F-4D97-AF65-F5344CB8AC3E}">
        <p14:creationId xmlns:p14="http://schemas.microsoft.com/office/powerpoint/2010/main" val="185786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p:cNvSpPr/>
          <p:nvPr/>
        </p:nvSpPr>
        <p:spPr bwMode="auto">
          <a:xfrm>
            <a:off x="307501" y="1423325"/>
            <a:ext cx="1703674" cy="1003305"/>
          </a:xfrm>
          <a:prstGeom prst="roundRect">
            <a:avLst/>
          </a:prstGeom>
          <a:solidFill>
            <a:srgbClr val="FFC000"/>
          </a:solidFill>
          <a:ln w="1587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0" dirty="0" smtClean="0">
                <a:solidFill>
                  <a:prstClr val="white"/>
                </a:solidFill>
                <a:latin typeface="Candara"/>
              </a:rPr>
              <a:t>Sample</a:t>
            </a:r>
            <a:r>
              <a:rPr lang="en-US" sz="2200" b="1" u="sng" kern="0" dirty="0" smtClean="0">
                <a:solidFill>
                  <a:prstClr val="white"/>
                </a:solidFill>
                <a:latin typeface="Candara"/>
              </a:rPr>
              <a:t>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0" dirty="0" smtClean="0">
                <a:solidFill>
                  <a:prstClr val="white"/>
                </a:solidFill>
                <a:latin typeface="Candara"/>
              </a:rPr>
              <a:t>&gt; 158 MPN ?</a:t>
            </a:r>
            <a:endParaRPr kumimoji="0" lang="en-US" sz="2200" b="1" i="0" u="none" strike="noStrike" kern="0" cap="none" spc="0" normalizeH="0" baseline="0" noProof="0" dirty="0">
              <a:ln>
                <a:noFill/>
              </a:ln>
              <a:solidFill>
                <a:schemeClr val="bg1"/>
              </a:solidFill>
              <a:effectLst/>
              <a:uLnTx/>
              <a:uFillTx/>
              <a:latin typeface="Candara"/>
            </a:endParaRPr>
          </a:p>
        </p:txBody>
      </p:sp>
      <p:sp>
        <p:nvSpPr>
          <p:cNvPr id="61" name="Rounded Rectangle 60"/>
          <p:cNvSpPr/>
          <p:nvPr/>
        </p:nvSpPr>
        <p:spPr bwMode="auto">
          <a:xfrm>
            <a:off x="3406134" y="3686554"/>
            <a:ext cx="1703674" cy="1003305"/>
          </a:xfrm>
          <a:prstGeom prst="roundRect">
            <a:avLst/>
          </a:prstGeom>
          <a:solidFill>
            <a:srgbClr val="FF0000"/>
          </a:solidFill>
          <a:ln w="1587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0" dirty="0" smtClean="0">
                <a:solidFill>
                  <a:prstClr val="white"/>
                </a:solidFill>
                <a:latin typeface="Candara"/>
              </a:rPr>
              <a:t>Resample w/in 96 hours</a:t>
            </a:r>
            <a:endParaRPr kumimoji="0" lang="en-US" sz="2200" b="1" i="0" u="none" strike="noStrike" kern="0" cap="none" spc="0" normalizeH="0" baseline="0" noProof="0" dirty="0">
              <a:ln>
                <a:noFill/>
              </a:ln>
              <a:solidFill>
                <a:schemeClr val="bg1"/>
              </a:solidFill>
              <a:effectLst/>
              <a:uLnTx/>
              <a:uFillTx/>
              <a:latin typeface="Candara"/>
            </a:endParaRPr>
          </a:p>
        </p:txBody>
      </p:sp>
      <p:sp>
        <p:nvSpPr>
          <p:cNvPr id="62" name="Chevron 61"/>
          <p:cNvSpPr/>
          <p:nvPr/>
        </p:nvSpPr>
        <p:spPr bwMode="auto">
          <a:xfrm>
            <a:off x="2751252" y="1757337"/>
            <a:ext cx="352425" cy="457200"/>
          </a:xfrm>
          <a:prstGeom prst="chevron">
            <a:avLst/>
          </a:prstGeom>
          <a:solidFill>
            <a:srgbClr val="00B0F0"/>
          </a:solidFill>
          <a:ln w="158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ndara"/>
            </a:endParaRPr>
          </a:p>
        </p:txBody>
      </p:sp>
      <p:sp>
        <p:nvSpPr>
          <p:cNvPr id="63" name="Rounded Rectangle 62"/>
          <p:cNvSpPr/>
          <p:nvPr/>
        </p:nvSpPr>
        <p:spPr bwMode="auto">
          <a:xfrm>
            <a:off x="6556135" y="3686553"/>
            <a:ext cx="1703674" cy="1003305"/>
          </a:xfrm>
          <a:prstGeom prst="roundRect">
            <a:avLst/>
          </a:prstGeom>
          <a:solidFill>
            <a:srgbClr val="FF0000"/>
          </a:solidFill>
          <a:ln w="1587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0" dirty="0" smtClean="0">
                <a:solidFill>
                  <a:prstClr val="white"/>
                </a:solidFill>
                <a:latin typeface="Candara"/>
              </a:rPr>
              <a:t>Resample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0" dirty="0" smtClean="0">
                <a:solidFill>
                  <a:prstClr val="white"/>
                </a:solidFill>
                <a:latin typeface="Candara"/>
              </a:rPr>
              <a:t>&lt; 158 MPN?</a:t>
            </a:r>
            <a:endParaRPr kumimoji="0" lang="en-US" sz="2200" b="1" i="0" u="none" strike="noStrike" kern="0" cap="none" spc="0" normalizeH="0" baseline="0" noProof="0" dirty="0">
              <a:ln>
                <a:noFill/>
              </a:ln>
              <a:solidFill>
                <a:schemeClr val="bg1"/>
              </a:solidFill>
              <a:effectLst/>
              <a:uLnTx/>
              <a:uFillTx/>
              <a:latin typeface="Candara"/>
            </a:endParaRPr>
          </a:p>
        </p:txBody>
      </p:sp>
      <p:sp>
        <p:nvSpPr>
          <p:cNvPr id="64" name="TextBox 39"/>
          <p:cNvSpPr txBox="1">
            <a:spLocks noChangeArrowheads="1"/>
          </p:cNvSpPr>
          <p:nvPr/>
        </p:nvSpPr>
        <p:spPr bwMode="auto">
          <a:xfrm>
            <a:off x="806634" y="2672732"/>
            <a:ext cx="70540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b="1" i="0" u="none" strike="noStrike" kern="0" cap="none" spc="0" normalizeH="0" baseline="0" noProof="0" dirty="0" smtClean="0">
                <a:ln>
                  <a:noFill/>
                </a:ln>
                <a:effectLst/>
                <a:uLnTx/>
                <a:uFillTx/>
                <a:latin typeface="+mn-lt"/>
                <a:ea typeface="Calibri" panose="020F0502020204030204" pitchFamily="34" charset="0"/>
                <a:cs typeface="Calibri" panose="020F0502020204030204" pitchFamily="34" charset="0"/>
              </a:rPr>
              <a:t> NO</a:t>
            </a:r>
            <a:endParaRPr kumimoji="0" lang="en-US" altLang="en-US" b="1" i="0" u="none" strike="noStrike" kern="0" cap="none" spc="0" normalizeH="0" baseline="0" noProof="0" dirty="0">
              <a:ln>
                <a:noFill/>
              </a:ln>
              <a:effectLst/>
              <a:uLnTx/>
              <a:uFillTx/>
              <a:latin typeface="+mn-lt"/>
              <a:ea typeface="Calibri" panose="020F0502020204030204" pitchFamily="34" charset="0"/>
              <a:cs typeface="Calibri" panose="020F0502020204030204" pitchFamily="34" charset="0"/>
            </a:endParaRPr>
          </a:p>
        </p:txBody>
      </p:sp>
      <p:sp>
        <p:nvSpPr>
          <p:cNvPr id="65" name="Chevron 64"/>
          <p:cNvSpPr/>
          <p:nvPr/>
        </p:nvSpPr>
        <p:spPr bwMode="auto">
          <a:xfrm rot="5400000">
            <a:off x="4084717" y="2745545"/>
            <a:ext cx="352425" cy="457200"/>
          </a:xfrm>
          <a:prstGeom prst="chevron">
            <a:avLst/>
          </a:prstGeom>
          <a:solidFill>
            <a:srgbClr val="00B0F0"/>
          </a:solidFill>
          <a:ln w="158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ndara"/>
            </a:endParaRPr>
          </a:p>
        </p:txBody>
      </p:sp>
      <p:sp>
        <p:nvSpPr>
          <p:cNvPr id="67" name="Rounded Rectangle 66"/>
          <p:cNvSpPr/>
          <p:nvPr/>
        </p:nvSpPr>
        <p:spPr bwMode="auto">
          <a:xfrm>
            <a:off x="3317652" y="1451674"/>
            <a:ext cx="1703674" cy="1003305"/>
          </a:xfrm>
          <a:prstGeom prst="roundRect">
            <a:avLst/>
          </a:prstGeom>
          <a:solidFill>
            <a:srgbClr val="FF0000"/>
          </a:solidFill>
          <a:ln w="1587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0" noProof="0" dirty="0" smtClean="0">
                <a:solidFill>
                  <a:prstClr val="white"/>
                </a:solidFill>
                <a:latin typeface="Candara"/>
              </a:rPr>
              <a:t>Issue Advisory</a:t>
            </a:r>
            <a:endParaRPr kumimoji="0" lang="en-US" sz="2200" b="1" i="0" u="none" strike="noStrike" kern="0" cap="none" spc="0" normalizeH="0" baseline="0" noProof="0" dirty="0">
              <a:ln>
                <a:noFill/>
              </a:ln>
              <a:solidFill>
                <a:schemeClr val="bg1"/>
              </a:solidFill>
              <a:effectLst/>
              <a:uLnTx/>
              <a:uFillTx/>
              <a:latin typeface="Candara"/>
            </a:endParaRPr>
          </a:p>
        </p:txBody>
      </p:sp>
      <p:sp>
        <p:nvSpPr>
          <p:cNvPr id="68" name="Chevron 67"/>
          <p:cNvSpPr/>
          <p:nvPr/>
        </p:nvSpPr>
        <p:spPr bwMode="auto">
          <a:xfrm>
            <a:off x="5524856" y="3979585"/>
            <a:ext cx="352425" cy="457200"/>
          </a:xfrm>
          <a:prstGeom prst="chevron">
            <a:avLst/>
          </a:prstGeom>
          <a:solidFill>
            <a:srgbClr val="00B0F0"/>
          </a:solidFill>
          <a:ln w="158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ndara"/>
            </a:endParaRPr>
          </a:p>
        </p:txBody>
      </p:sp>
      <p:sp>
        <p:nvSpPr>
          <p:cNvPr id="69" name="TextBox 39"/>
          <p:cNvSpPr txBox="1">
            <a:spLocks noChangeArrowheads="1"/>
          </p:cNvSpPr>
          <p:nvPr/>
        </p:nvSpPr>
        <p:spPr bwMode="auto">
          <a:xfrm>
            <a:off x="8355879" y="3934543"/>
            <a:ext cx="87736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b="1" i="0" u="none" strike="noStrike" kern="0" cap="none" spc="0" normalizeH="0" baseline="0" noProof="0" dirty="0">
                <a:ln>
                  <a:noFill/>
                </a:ln>
                <a:effectLst/>
                <a:uLnTx/>
                <a:uFillTx/>
                <a:latin typeface="+mn-lt"/>
                <a:ea typeface="Calibri" panose="020F0502020204030204" pitchFamily="34" charset="0"/>
                <a:cs typeface="Calibri" panose="020F0502020204030204" pitchFamily="34" charset="0"/>
              </a:rPr>
              <a:t>YES</a:t>
            </a:r>
          </a:p>
        </p:txBody>
      </p:sp>
      <p:sp>
        <p:nvSpPr>
          <p:cNvPr id="70" name="Chevron 69"/>
          <p:cNvSpPr/>
          <p:nvPr/>
        </p:nvSpPr>
        <p:spPr bwMode="auto">
          <a:xfrm rot="5400000">
            <a:off x="7209974" y="4798183"/>
            <a:ext cx="352425" cy="457200"/>
          </a:xfrm>
          <a:prstGeom prst="chevron">
            <a:avLst/>
          </a:prstGeom>
          <a:solidFill>
            <a:srgbClr val="00B0F0"/>
          </a:solidFill>
          <a:ln w="158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ndara"/>
            </a:endParaRPr>
          </a:p>
        </p:txBody>
      </p:sp>
      <p:sp>
        <p:nvSpPr>
          <p:cNvPr id="71" name="Rounded Rectangle 70"/>
          <p:cNvSpPr/>
          <p:nvPr/>
        </p:nvSpPr>
        <p:spPr bwMode="auto">
          <a:xfrm>
            <a:off x="9706136" y="3706533"/>
            <a:ext cx="1703674" cy="1003305"/>
          </a:xfrm>
          <a:prstGeom prst="roundRect">
            <a:avLst/>
          </a:prstGeom>
          <a:solidFill>
            <a:srgbClr val="00B050"/>
          </a:solidFill>
          <a:ln w="1587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0" dirty="0" smtClean="0">
                <a:solidFill>
                  <a:prstClr val="white"/>
                </a:solidFill>
                <a:latin typeface="Candara"/>
              </a:rPr>
              <a:t>Lift Advisory!</a:t>
            </a:r>
            <a:endParaRPr kumimoji="0" lang="en-US" sz="2200" b="1" i="0" u="none" strike="noStrike" kern="0" cap="none" spc="0" normalizeH="0" baseline="0" noProof="0" dirty="0">
              <a:ln>
                <a:noFill/>
              </a:ln>
              <a:solidFill>
                <a:schemeClr val="bg1"/>
              </a:solidFill>
              <a:effectLst/>
              <a:uLnTx/>
              <a:uFillTx/>
              <a:latin typeface="Candara"/>
            </a:endParaRPr>
          </a:p>
        </p:txBody>
      </p:sp>
      <p:sp>
        <p:nvSpPr>
          <p:cNvPr id="74" name="Rounded Rectangle 73"/>
          <p:cNvSpPr/>
          <p:nvPr/>
        </p:nvSpPr>
        <p:spPr bwMode="auto">
          <a:xfrm>
            <a:off x="337236" y="3706533"/>
            <a:ext cx="1703674" cy="1003305"/>
          </a:xfrm>
          <a:prstGeom prst="roundRect">
            <a:avLst/>
          </a:prstGeom>
          <a:solidFill>
            <a:srgbClr val="00B050"/>
          </a:solidFill>
          <a:ln w="1587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0" dirty="0" smtClean="0">
                <a:solidFill>
                  <a:prstClr val="white"/>
                </a:solidFill>
                <a:latin typeface="Candara"/>
              </a:rPr>
              <a:t>Resume Schedule</a:t>
            </a:r>
            <a:endParaRPr kumimoji="0" lang="en-US" sz="2200" b="1" i="0" u="none" strike="noStrike" kern="0" cap="none" spc="0" normalizeH="0" baseline="0" noProof="0" dirty="0">
              <a:ln>
                <a:noFill/>
              </a:ln>
              <a:solidFill>
                <a:schemeClr val="bg1"/>
              </a:solidFill>
              <a:effectLst/>
              <a:uLnTx/>
              <a:uFillTx/>
              <a:latin typeface="Candara"/>
            </a:endParaRPr>
          </a:p>
        </p:txBody>
      </p:sp>
      <p:sp>
        <p:nvSpPr>
          <p:cNvPr id="75" name="TextBox 39"/>
          <p:cNvSpPr txBox="1">
            <a:spLocks noChangeArrowheads="1"/>
          </p:cNvSpPr>
          <p:nvPr/>
        </p:nvSpPr>
        <p:spPr bwMode="auto">
          <a:xfrm>
            <a:off x="2156776" y="1786031"/>
            <a:ext cx="87736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b="1" i="0" u="none" strike="noStrike" kern="0" cap="none" spc="0" normalizeH="0" baseline="0" noProof="0" dirty="0">
                <a:ln>
                  <a:noFill/>
                </a:ln>
                <a:effectLst/>
                <a:uLnTx/>
                <a:uFillTx/>
                <a:latin typeface="+mn-lt"/>
                <a:ea typeface="Calibri" panose="020F0502020204030204" pitchFamily="34" charset="0"/>
                <a:cs typeface="Calibri" panose="020F0502020204030204" pitchFamily="34" charset="0"/>
              </a:rPr>
              <a:t>YES</a:t>
            </a:r>
          </a:p>
        </p:txBody>
      </p:sp>
      <p:sp>
        <p:nvSpPr>
          <p:cNvPr id="76" name="Chevron 75"/>
          <p:cNvSpPr/>
          <p:nvPr/>
        </p:nvSpPr>
        <p:spPr bwMode="auto">
          <a:xfrm>
            <a:off x="9057035" y="3959605"/>
            <a:ext cx="352425" cy="457200"/>
          </a:xfrm>
          <a:prstGeom prst="chevron">
            <a:avLst/>
          </a:prstGeom>
          <a:solidFill>
            <a:srgbClr val="00B0F0"/>
          </a:solidFill>
          <a:ln w="158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ndara"/>
            </a:endParaRPr>
          </a:p>
        </p:txBody>
      </p:sp>
      <p:sp>
        <p:nvSpPr>
          <p:cNvPr id="78" name="TextBox 77"/>
          <p:cNvSpPr txBox="1"/>
          <p:nvPr/>
        </p:nvSpPr>
        <p:spPr>
          <a:xfrm>
            <a:off x="216059" y="127632"/>
            <a:ext cx="7906859" cy="584775"/>
          </a:xfrm>
          <a:prstGeom prst="rect">
            <a:avLst/>
          </a:prstGeom>
          <a:noFill/>
        </p:spPr>
        <p:txBody>
          <a:bodyPr wrap="square" rtlCol="0">
            <a:spAutoFit/>
          </a:bodyPr>
          <a:lstStyle/>
          <a:p>
            <a:r>
              <a:rPr lang="en-US" sz="3200" dirty="0" smtClean="0">
                <a:latin typeface="+mj-lt"/>
              </a:rPr>
              <a:t>Advisories: </a:t>
            </a:r>
            <a:endParaRPr lang="en-US" sz="3200" dirty="0">
              <a:latin typeface="+mj-lt"/>
            </a:endParaRPr>
          </a:p>
        </p:txBody>
      </p:sp>
      <p:sp>
        <p:nvSpPr>
          <p:cNvPr id="80" name="Chevron 79"/>
          <p:cNvSpPr/>
          <p:nvPr/>
        </p:nvSpPr>
        <p:spPr bwMode="auto">
          <a:xfrm rot="5400000">
            <a:off x="4084716" y="3013613"/>
            <a:ext cx="352425" cy="457200"/>
          </a:xfrm>
          <a:prstGeom prst="chevron">
            <a:avLst/>
          </a:prstGeom>
          <a:solidFill>
            <a:srgbClr val="00B0F0"/>
          </a:solidFill>
          <a:ln w="158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ndara"/>
            </a:endParaRPr>
          </a:p>
        </p:txBody>
      </p:sp>
      <p:sp>
        <p:nvSpPr>
          <p:cNvPr id="81" name="Chevron 80"/>
          <p:cNvSpPr/>
          <p:nvPr/>
        </p:nvSpPr>
        <p:spPr bwMode="auto">
          <a:xfrm>
            <a:off x="5786408" y="3971339"/>
            <a:ext cx="352425" cy="457200"/>
          </a:xfrm>
          <a:prstGeom prst="chevron">
            <a:avLst/>
          </a:prstGeom>
          <a:solidFill>
            <a:srgbClr val="00B0F0"/>
          </a:solidFill>
          <a:ln w="158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ndara"/>
            </a:endParaRPr>
          </a:p>
        </p:txBody>
      </p:sp>
      <p:sp>
        <p:nvSpPr>
          <p:cNvPr id="82" name="TextBox 39"/>
          <p:cNvSpPr txBox="1">
            <a:spLocks noChangeArrowheads="1"/>
          </p:cNvSpPr>
          <p:nvPr/>
        </p:nvSpPr>
        <p:spPr bwMode="auto">
          <a:xfrm>
            <a:off x="7157586" y="5289868"/>
            <a:ext cx="70540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b="1" i="0" u="none" strike="noStrike" kern="0" cap="none" spc="0" normalizeH="0" baseline="0" noProof="0" dirty="0" smtClean="0">
                <a:ln>
                  <a:noFill/>
                </a:ln>
                <a:effectLst/>
                <a:uLnTx/>
                <a:uFillTx/>
                <a:latin typeface="+mn-lt"/>
                <a:ea typeface="Calibri" panose="020F0502020204030204" pitchFamily="34" charset="0"/>
                <a:cs typeface="Calibri" panose="020F0502020204030204" pitchFamily="34" charset="0"/>
              </a:rPr>
              <a:t> NO</a:t>
            </a:r>
            <a:endParaRPr kumimoji="0" lang="en-US" altLang="en-US" b="1" i="0" u="none" strike="noStrike" kern="0" cap="none" spc="0" normalizeH="0" baseline="0" noProof="0" dirty="0">
              <a:ln>
                <a:noFill/>
              </a:ln>
              <a:effectLst/>
              <a:uLnTx/>
              <a:uFillTx/>
              <a:latin typeface="+mn-lt"/>
              <a:ea typeface="Calibri" panose="020F0502020204030204" pitchFamily="34" charset="0"/>
              <a:cs typeface="Calibri" panose="020F0502020204030204" pitchFamily="34" charset="0"/>
            </a:endParaRPr>
          </a:p>
        </p:txBody>
      </p:sp>
      <p:sp>
        <p:nvSpPr>
          <p:cNvPr id="90" name="Chevron 89"/>
          <p:cNvSpPr/>
          <p:nvPr/>
        </p:nvSpPr>
        <p:spPr bwMode="auto">
          <a:xfrm rot="5400000">
            <a:off x="952643" y="3018692"/>
            <a:ext cx="352425" cy="457200"/>
          </a:xfrm>
          <a:prstGeom prst="chevron">
            <a:avLst/>
          </a:prstGeom>
          <a:solidFill>
            <a:srgbClr val="00B0F0"/>
          </a:solidFill>
          <a:ln w="158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ndara"/>
            </a:endParaRPr>
          </a:p>
        </p:txBody>
      </p:sp>
      <p:sp>
        <p:nvSpPr>
          <p:cNvPr id="91" name="Rounded Rectangle 90"/>
          <p:cNvSpPr/>
          <p:nvPr/>
        </p:nvSpPr>
        <p:spPr bwMode="auto">
          <a:xfrm>
            <a:off x="6556135" y="5659200"/>
            <a:ext cx="1703674" cy="1003305"/>
          </a:xfrm>
          <a:prstGeom prst="roundRect">
            <a:avLst/>
          </a:prstGeom>
          <a:solidFill>
            <a:srgbClr val="FFC000"/>
          </a:solidFill>
          <a:ln w="15875"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200" b="1" kern="0" dirty="0" smtClean="0">
                <a:solidFill>
                  <a:prstClr val="white"/>
                </a:solidFill>
                <a:latin typeface="Candara"/>
              </a:rPr>
              <a:t>Continue Resampling </a:t>
            </a:r>
            <a:endParaRPr kumimoji="0" lang="en-US" sz="2200" b="1" i="0" u="none" strike="noStrike" kern="0" cap="none" spc="0" normalizeH="0" baseline="0" noProof="0" dirty="0">
              <a:ln>
                <a:noFill/>
              </a:ln>
              <a:solidFill>
                <a:schemeClr val="bg1"/>
              </a:solidFill>
              <a:effectLst/>
              <a:uLnTx/>
              <a:uFillTx/>
              <a:latin typeface="Candara"/>
            </a:endParaRPr>
          </a:p>
        </p:txBody>
      </p:sp>
    </p:spTree>
    <p:extLst>
      <p:ext uri="{BB962C8B-B14F-4D97-AF65-F5344CB8AC3E}">
        <p14:creationId xmlns:p14="http://schemas.microsoft.com/office/powerpoint/2010/main" val="1688519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https://www.oregon.gov/oha/PH/HEALTHYENVIRONMENTS/RECREATION/BEACHWATERQUALITY/Documents/ALL%20COASTS%20BAV%20FINAL.pptx</Url>
      <Description>PowerPoint Presentation</Description>
    </URL>
    <PublishingExpirationDate xmlns="http://schemas.microsoft.com/sharepoint/v3" xsi:nil="true"/>
    <PublishingStartDate xmlns="http://schemas.microsoft.com/sharepoint/v3" xsi:nil="true"/>
    <IACategory xmlns="59da1016-2a1b-4f8a-9768-d7a4932f6f16" xsi:nil="true"/>
    <IASubtopic xmlns="59da1016-2a1b-4f8a-9768-d7a4932f6f16" xsi:nil="true"/>
    <Meta_x0020_Description xmlns="aae840aa-6434-4495-b541-b26ad4b41ea8" xsi:nil="true"/>
    <DocumentExpirationDate xmlns="59da1016-2a1b-4f8a-9768-d7a4932f6f16" xsi:nil="true"/>
    <IATopic xmlns="59da1016-2a1b-4f8a-9768-d7a4932f6f16" xsi:nil="true"/>
    <Meta_x0020_Keywords xmlns="aae840aa-6434-4495-b541-b26ad4b41ea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0C45BB4FB92E4FB3228207F01149C4" ma:contentTypeVersion="18" ma:contentTypeDescription="Create a new document." ma:contentTypeScope="" ma:versionID="e53416c49aca0a4f240f1a631b23b1a5">
  <xsd:schema xmlns:xsd="http://www.w3.org/2001/XMLSchema" xmlns:xs="http://www.w3.org/2001/XMLSchema" xmlns:p="http://schemas.microsoft.com/office/2006/metadata/properties" xmlns:ns1="http://schemas.microsoft.com/sharepoint/v3" xmlns:ns2="59da1016-2a1b-4f8a-9768-d7a4932f6f16" xmlns:ns3="aae840aa-6434-4495-b541-b26ad4b41ea8" targetNamespace="http://schemas.microsoft.com/office/2006/metadata/properties" ma:root="true" ma:fieldsID="2d4a51d30c7b9d73fbd4ecc46f5453ae" ns1:_="" ns2:_="" ns3:_="">
    <xsd:import namespace="http://schemas.microsoft.com/sharepoint/v3"/>
    <xsd:import namespace="59da1016-2a1b-4f8a-9768-d7a4932f6f16"/>
    <xsd:import namespace="aae840aa-6434-4495-b541-b26ad4b41ea8"/>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ae840aa-6434-4495-b541-b26ad4b41ea8"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12D6CE-25A5-4EC0-8E5E-BD7672FB8FA0}"/>
</file>

<file path=customXml/itemProps2.xml><?xml version="1.0" encoding="utf-8"?>
<ds:datastoreItem xmlns:ds="http://schemas.openxmlformats.org/officeDocument/2006/customXml" ds:itemID="{995DACED-E658-4920-9225-4723568BCF92}"/>
</file>

<file path=customXml/itemProps3.xml><?xml version="1.0" encoding="utf-8"?>
<ds:datastoreItem xmlns:ds="http://schemas.openxmlformats.org/officeDocument/2006/customXml" ds:itemID="{F4FECD2E-F131-4AF5-B828-3E2B8B7BACEA}"/>
</file>

<file path=docProps/app.xml><?xml version="1.0" encoding="utf-8"?>
<Properties xmlns="http://schemas.openxmlformats.org/officeDocument/2006/extended-properties" xmlns:vt="http://schemas.openxmlformats.org/officeDocument/2006/docPropsVTypes">
  <Template>Wisp</Template>
  <TotalTime>2699</TotalTime>
  <Words>1884</Words>
  <Application>Microsoft Office PowerPoint</Application>
  <PresentationFormat>Widescreen</PresentationFormat>
  <Paragraphs>320</Paragraphs>
  <Slides>31</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Candara</vt:lpstr>
      <vt:lpstr>Corbel</vt:lpstr>
      <vt:lpstr>Wingdings</vt:lpstr>
      <vt:lpstr>Depth</vt:lpstr>
      <vt:lpstr>Welcome ~  </vt:lpstr>
      <vt:lpstr>Staff: </vt:lpstr>
      <vt:lpstr>PowerPoint Presentation</vt:lpstr>
      <vt:lpstr>New Beach Action Value</vt:lpstr>
      <vt:lpstr>History:</vt:lpstr>
      <vt:lpstr>Sampling: </vt:lpstr>
      <vt:lpstr>Sampling: </vt:lpstr>
      <vt:lpstr>Recreational Water Quality Standard: </vt:lpstr>
      <vt:lpstr>PowerPoint Presentation</vt:lpstr>
      <vt:lpstr>Advisory Notification: </vt:lpstr>
      <vt:lpstr>During an advisory: </vt:lpstr>
      <vt:lpstr>Program limitations</vt:lpstr>
      <vt:lpstr>2015 Monitoring: </vt:lpstr>
      <vt:lpstr>2015 Monitoring Schedule:</vt:lpstr>
      <vt:lpstr>New Beach Action Value:</vt:lpstr>
      <vt:lpstr>New Beach Action Value:</vt:lpstr>
      <vt:lpstr>Possible Effects of New BAV: </vt:lpstr>
      <vt:lpstr>Data: 2010 – 2015 </vt:lpstr>
      <vt:lpstr>Advisories: 2015</vt:lpstr>
      <vt:lpstr>Closer look: South Coast</vt:lpstr>
      <vt:lpstr>PowerPoint Presentation</vt:lpstr>
      <vt:lpstr>Closer look: Mid Coast</vt:lpstr>
      <vt:lpstr>PowerPoint Presentation</vt:lpstr>
      <vt:lpstr>Closer look: North Coast</vt:lpstr>
      <vt:lpstr>PowerPoint Presentation</vt:lpstr>
      <vt:lpstr>Thank you!  Questions???</vt:lpstr>
      <vt:lpstr>PowerPoint Presentation</vt:lpstr>
      <vt:lpstr>Adaptive Sampling Plan: </vt:lpstr>
      <vt:lpstr>Beach Evaluation Criteria: </vt:lpstr>
      <vt:lpstr>Proposed Schedule: 2017 – 2018 </vt:lpstr>
      <vt:lpstr> Comments???</vt:lpstr>
    </vt:vector>
  </TitlesOfParts>
  <Company>Oregon DHS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CHETOCK Tara A</dc:creator>
  <cp:lastModifiedBy>CHETOCK Tara A</cp:lastModifiedBy>
  <cp:revision>49</cp:revision>
  <cp:lastPrinted>2015-10-15T20:03:17Z</cp:lastPrinted>
  <dcterms:created xsi:type="dcterms:W3CDTF">2015-10-13T16:25:56Z</dcterms:created>
  <dcterms:modified xsi:type="dcterms:W3CDTF">2016-01-07T00:04:04Z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y fmtid="{D5CDD505-2E9C-101B-9397-08002B2CF9AE}" pid="3" name="ContentTypeId">
    <vt:lpwstr>0x010100EF0C45BB4FB92E4FB3228207F01149C4</vt:lpwstr>
  </property>
  <property fmtid="{D5CDD505-2E9C-101B-9397-08002B2CF9AE}" pid="4" name="WorkflowChangePath">
    <vt:lpwstr>0e14bc30-e928-4a97-a19b-24fbfefe7e5f,2;0e14bc30-e928-4a97-a19b-24fbfefe7e5f,4;</vt:lpwstr>
  </property>
  <property fmtid="{D5CDD505-2E9C-101B-9397-08002B2CF9AE}" pid="5" name="Order">
    <vt:r8>100</vt:r8>
  </property>
</Properties>
</file>