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6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9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7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3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2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2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9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0171-D3CD-4DDB-8E4F-FE7875D4F10A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8889-F5D3-4A57-ACAA-0181FF03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2572" y="124415"/>
            <a:ext cx="6705600" cy="68079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BFPC Class Schedule</a:t>
            </a:r>
            <a:endParaRPr lang="en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78161"/>
              </p:ext>
            </p:extLst>
          </p:nvPr>
        </p:nvGraphicFramePr>
        <p:xfrm>
          <a:off x="182310" y="1114013"/>
          <a:ext cx="8756278" cy="5333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977"/>
                <a:gridCol w="1575595"/>
                <a:gridCol w="1635788"/>
                <a:gridCol w="1635788"/>
                <a:gridCol w="1539565"/>
                <a:gridCol w="1539565"/>
              </a:tblGrid>
              <a:tr h="3526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WEEK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Monday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Friday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7656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baseline="0" dirty="0" smtClean="0"/>
                    </a:p>
                    <a:p>
                      <a:r>
                        <a:rPr lang="en-US" sz="1300" b="1" baseline="0" dirty="0" smtClean="0"/>
                        <a:t>Back to Work class</a:t>
                      </a:r>
                    </a:p>
                    <a:p>
                      <a:r>
                        <a:rPr lang="en-US" sz="1100" b="0" baseline="0" dirty="0" smtClean="0"/>
                        <a:t>1:00 </a:t>
                      </a:r>
                      <a:r>
                        <a:rPr lang="en-US" sz="1100" b="0" baseline="0" dirty="0" err="1" smtClean="0"/>
                        <a:t>Sp</a:t>
                      </a:r>
                      <a:endParaRPr lang="en-US" sz="1100" b="0" baseline="0" dirty="0" smtClean="0"/>
                    </a:p>
                    <a:p>
                      <a:r>
                        <a:rPr lang="en-US" sz="1100" b="0" baseline="0" dirty="0" smtClean="0"/>
                        <a:t>3:00 </a:t>
                      </a:r>
                      <a:r>
                        <a:rPr lang="en-US" sz="1100" b="0" baseline="0" dirty="0" err="1" smtClean="0"/>
                        <a:t>Eng</a:t>
                      </a:r>
                      <a:endParaRPr lang="en-US" sz="11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WIC</a:t>
                      </a:r>
                      <a:r>
                        <a:rPr lang="en-US" sz="1300" b="1" baseline="0" dirty="0" smtClean="0"/>
                        <a:t> all-staff meeting</a:t>
                      </a:r>
                    </a:p>
                    <a:p>
                      <a:r>
                        <a:rPr lang="en-US" sz="1300" baseline="0" dirty="0" smtClean="0"/>
                        <a:t>8:00-12:00</a:t>
                      </a:r>
                    </a:p>
                    <a:p>
                      <a:endParaRPr lang="en-US" sz="1300" baseline="0" dirty="0" smtClean="0"/>
                    </a:p>
                    <a:p>
                      <a:r>
                        <a:rPr lang="en-US" sz="1300" b="1" baseline="0" dirty="0" smtClean="0"/>
                        <a:t>Prenatal Group</a:t>
                      </a:r>
                    </a:p>
                    <a:p>
                      <a:r>
                        <a:rPr lang="en-US" sz="1300" b="0" baseline="0" dirty="0" smtClean="0"/>
                        <a:t>5:30 </a:t>
                      </a:r>
                      <a:r>
                        <a:rPr lang="en-US" sz="1300" b="0" baseline="0" dirty="0" err="1" smtClean="0"/>
                        <a:t>Eng</a:t>
                      </a:r>
                      <a:endParaRPr lang="en-US" sz="13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/>
                        <a:t>Prenatal Group</a:t>
                      </a:r>
                      <a:endParaRPr lang="en-US" sz="1300" b="1" dirty="0" smtClean="0"/>
                    </a:p>
                    <a:p>
                      <a:r>
                        <a:rPr lang="en-US" sz="1300" dirty="0" smtClean="0"/>
                        <a:t>1:00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Sp</a:t>
                      </a:r>
                      <a:endParaRPr lang="en-US" sz="1300" baseline="0" dirty="0" smtClean="0"/>
                    </a:p>
                    <a:p>
                      <a:r>
                        <a:rPr lang="en-US" sz="1300" baseline="0" dirty="0" smtClean="0"/>
                        <a:t>3:00 </a:t>
                      </a:r>
                      <a:r>
                        <a:rPr lang="en-US" sz="1300" baseline="0" dirty="0" err="1" smtClean="0"/>
                        <a:t>Eng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3481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Breastfeeding Circle</a:t>
                      </a:r>
                    </a:p>
                    <a:p>
                      <a:r>
                        <a:rPr lang="en-US" sz="1300" dirty="0" smtClean="0"/>
                        <a:t>10:00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Sp</a:t>
                      </a:r>
                      <a:endParaRPr lang="en-US" sz="1300" baseline="0" dirty="0" smtClean="0"/>
                    </a:p>
                    <a:p>
                      <a:r>
                        <a:rPr lang="en-US" sz="1300" baseline="0" dirty="0" smtClean="0"/>
                        <a:t>11:30 </a:t>
                      </a:r>
                      <a:r>
                        <a:rPr lang="en-US" sz="1300" baseline="0" dirty="0" err="1" smtClean="0"/>
                        <a:t>Eng</a:t>
                      </a:r>
                      <a:endParaRPr lang="en-US" sz="1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aseline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Prenatal Group</a:t>
                      </a:r>
                    </a:p>
                    <a:p>
                      <a:r>
                        <a:rPr lang="en-US" sz="1300" dirty="0" smtClean="0"/>
                        <a:t>1:00 </a:t>
                      </a:r>
                      <a:r>
                        <a:rPr lang="en-US" sz="1300" dirty="0" err="1" smtClean="0"/>
                        <a:t>Sp</a:t>
                      </a:r>
                      <a:endParaRPr lang="en-US" sz="1300" dirty="0" smtClean="0"/>
                    </a:p>
                    <a:p>
                      <a:r>
                        <a:rPr lang="en-US" sz="1300" dirty="0" smtClean="0"/>
                        <a:t>3:00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Eng</a:t>
                      </a:r>
                      <a:endParaRPr lang="en-US" sz="1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noFill/>
                  </a:tcPr>
                </a:tc>
              </a:tr>
              <a:tr h="123481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BFPC in-service</a:t>
                      </a:r>
                    </a:p>
                    <a:p>
                      <a:r>
                        <a:rPr lang="en-US" sz="1300" b="0" dirty="0" smtClean="0"/>
                        <a:t>8:30-10:00</a:t>
                      </a:r>
                    </a:p>
                    <a:p>
                      <a:endParaRPr lang="en-US" sz="13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3481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Breastfeeding Circle</a:t>
                      </a:r>
                    </a:p>
                    <a:p>
                      <a:r>
                        <a:rPr lang="en-US" sz="1300" dirty="0" smtClean="0"/>
                        <a:t>10:00 </a:t>
                      </a:r>
                      <a:r>
                        <a:rPr lang="en-US" sz="1300" dirty="0" err="1" smtClean="0"/>
                        <a:t>Sp</a:t>
                      </a:r>
                      <a:endParaRPr lang="en-US" sz="1300" dirty="0" smtClean="0"/>
                    </a:p>
                    <a:p>
                      <a:r>
                        <a:rPr lang="en-US" sz="1300" dirty="0" smtClean="0"/>
                        <a:t>11:30 </a:t>
                      </a:r>
                      <a:r>
                        <a:rPr lang="en-US" sz="1300" dirty="0" err="1" smtClean="0"/>
                        <a:t>Eng</a:t>
                      </a:r>
                      <a:endParaRPr lang="en-US" sz="1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1" baseline="0" dirty="0" smtClean="0"/>
                    </a:p>
                    <a:p>
                      <a:r>
                        <a:rPr lang="en-US" sz="1300" b="1" baseline="0" dirty="0" smtClean="0"/>
                        <a:t>Prenatal Group</a:t>
                      </a:r>
                    </a:p>
                    <a:p>
                      <a:r>
                        <a:rPr lang="en-US" sz="1300" baseline="0" dirty="0" smtClean="0"/>
                        <a:t>5:30 </a:t>
                      </a:r>
                      <a:r>
                        <a:rPr lang="en-US" sz="1300" baseline="0" dirty="0" err="1" smtClean="0"/>
                        <a:t>Sp</a:t>
                      </a:r>
                      <a:endParaRPr lang="en-US" sz="1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/>
                        <a:t>Back to Work Class</a:t>
                      </a:r>
                    </a:p>
                    <a:p>
                      <a:r>
                        <a:rPr lang="en-US" sz="1300" baseline="0" dirty="0" smtClean="0"/>
                        <a:t>10:00 </a:t>
                      </a:r>
                      <a:r>
                        <a:rPr lang="en-US" sz="1300" baseline="0" dirty="0" err="1" smtClean="0"/>
                        <a:t>Eng</a:t>
                      </a:r>
                      <a:endParaRPr lang="en-US" sz="1300" baseline="0" dirty="0" smtClean="0"/>
                    </a:p>
                    <a:p>
                      <a:r>
                        <a:rPr lang="en-US" sz="1300" baseline="0" dirty="0" smtClean="0"/>
                        <a:t>1:00 </a:t>
                      </a:r>
                      <a:r>
                        <a:rPr lang="en-US" sz="1300" baseline="0" dirty="0" err="1" smtClean="0"/>
                        <a:t>Sp</a:t>
                      </a:r>
                      <a:endParaRPr lang="en-US" sz="13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95600" y="817661"/>
            <a:ext cx="37338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6591300"/>
            <a:ext cx="8382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5304" y="2751980"/>
            <a:ext cx="1524000" cy="1198013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06431" y="5236020"/>
            <a:ext cx="1524001" cy="1190309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9536" y="5199667"/>
            <a:ext cx="1600200" cy="1257301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10572" y="5194895"/>
            <a:ext cx="1634455" cy="1231434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65304" y="1465493"/>
            <a:ext cx="1524000" cy="1286488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32944" y="1485900"/>
            <a:ext cx="1612083" cy="1239124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53068" y="3959082"/>
            <a:ext cx="1523650" cy="1242684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3520" y="6679319"/>
            <a:ext cx="108009" cy="12876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7291" y="6591300"/>
            <a:ext cx="8382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Clinic 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53218" y="6679318"/>
            <a:ext cx="103814" cy="128763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577480" y="6610350"/>
            <a:ext cx="8382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Clinic B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99536" y="2725024"/>
            <a:ext cx="1647388" cy="1265516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26953" y="1474274"/>
            <a:ext cx="1562097" cy="1268926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43093" y="71502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Agency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012CDB5CCD2847B46468FD3DF1DE6F" ma:contentTypeVersion="18" ma:contentTypeDescription="Create a new document." ma:contentTypeScope="" ma:versionID="83cd168dfd4f560a5ae9f127886bf666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f144fd3f-61b7-45a4-a8a5-a00a4ffd3675" targetNamespace="http://schemas.microsoft.com/office/2006/metadata/properties" ma:root="true" ma:fieldsID="d12f2be80cb9e9a210af77d7981c0c3e" ns1:_="" ns2:_="" ns3:_="">
    <xsd:import namespace="http://schemas.microsoft.com/sharepoint/v3"/>
    <xsd:import namespace="59da1016-2a1b-4f8a-9768-d7a4932f6f16"/>
    <xsd:import namespace="f144fd3f-61b7-45a4-a8a5-a00a4ffd3675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4fd3f-61b7-45a4-a8a5-a00a4ffd3675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https://www.oregon.gov/oha/PH/HEALTHYPEOPLEFAMILIES/WIC/Documents/bfpc/class-schedule.pptx</Url>
      <Description>PowerPoint Presentation</Description>
    </URL>
    <PublishingExpirationDate xmlns="http://schemas.microsoft.com/sharepoint/v3" xsi:nil="true"/>
    <PublishingStartDate xmlns="http://schemas.microsoft.com/sharepoint/v3" xsi:nil="true"/>
    <IACategory xmlns="59da1016-2a1b-4f8a-9768-d7a4932f6f16" xsi:nil="true"/>
    <IASubtopic xmlns="59da1016-2a1b-4f8a-9768-d7a4932f6f16" xsi:nil="true"/>
    <Meta_x0020_Description xmlns="f144fd3f-61b7-45a4-a8a5-a00a4ffd3675" xsi:nil="true"/>
    <DocumentExpirationDate xmlns="59da1016-2a1b-4f8a-9768-d7a4932f6f16" xsi:nil="true"/>
    <IATopic xmlns="59da1016-2a1b-4f8a-9768-d7a4932f6f16" xsi:nil="true"/>
    <Meta_x0020_Keywords xmlns="f144fd3f-61b7-45a4-a8a5-a00a4ffd3675" xsi:nil="true"/>
  </documentManagement>
</p:properties>
</file>

<file path=customXml/itemProps1.xml><?xml version="1.0" encoding="utf-8"?>
<ds:datastoreItem xmlns:ds="http://schemas.openxmlformats.org/officeDocument/2006/customXml" ds:itemID="{635C43C8-F124-480A-8B43-E03B2ABD8C6E}"/>
</file>

<file path=customXml/itemProps2.xml><?xml version="1.0" encoding="utf-8"?>
<ds:datastoreItem xmlns:ds="http://schemas.openxmlformats.org/officeDocument/2006/customXml" ds:itemID="{430CEA54-B6E2-4CA0-BDA5-D410D26DB654}"/>
</file>

<file path=customXml/itemProps3.xml><?xml version="1.0" encoding="utf-8"?>
<ds:datastoreItem xmlns:ds="http://schemas.openxmlformats.org/officeDocument/2006/customXml" ds:itemID="{CB6DEA3C-A61B-4B7E-9533-E28436B9EBA8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75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Washington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Jeanette Howard</dc:creator>
  <cp:lastModifiedBy>Jeanette Lopez</cp:lastModifiedBy>
  <cp:revision>52</cp:revision>
  <dcterms:created xsi:type="dcterms:W3CDTF">2017-10-26T16:06:15Z</dcterms:created>
  <dcterms:modified xsi:type="dcterms:W3CDTF">2018-09-13T23:15:01Z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0x01010079012CDB5CCD2847B46468FD3DF1DE6F</vt:lpwstr>
  </property>
  <property fmtid="{D5CDD505-2E9C-101B-9397-08002B2CF9AE}" pid="3" name="WorkflowChangePath">
    <vt:lpwstr>aaa31a6c-f6c9-4fc5-9570-171784a36020,2;</vt:lpwstr>
  </property>
</Properties>
</file>