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4"/>
  </p:sldMasterIdLst>
  <p:notesMasterIdLst>
    <p:notesMasterId r:id="rId49"/>
  </p:notesMasterIdLst>
  <p:sldIdLst>
    <p:sldId id="256" r:id="rId5"/>
    <p:sldId id="284" r:id="rId6"/>
    <p:sldId id="287" r:id="rId7"/>
    <p:sldId id="261" r:id="rId8"/>
    <p:sldId id="288" r:id="rId9"/>
    <p:sldId id="286" r:id="rId10"/>
    <p:sldId id="321" r:id="rId11"/>
    <p:sldId id="289" r:id="rId12"/>
    <p:sldId id="290" r:id="rId13"/>
    <p:sldId id="291" r:id="rId14"/>
    <p:sldId id="292" r:id="rId15"/>
    <p:sldId id="260" r:id="rId16"/>
    <p:sldId id="293" r:id="rId17"/>
    <p:sldId id="294" r:id="rId18"/>
    <p:sldId id="295" r:id="rId19"/>
    <p:sldId id="296" r:id="rId20"/>
    <p:sldId id="285"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268" r:id="rId46"/>
    <p:sldId id="322" r:id="rId47"/>
    <p:sldId id="279"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CAD66B94-E3A8-43D7-BD9D-ADE895161242}">
  <a:tblStyle styleId="{CAD66B94-E3A8-43D7-BD9D-ADE895161242}"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12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644624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Shape 38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4" name="Shape 38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61264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Shape 38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8" name="Shape 38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89295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Shape 38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8" name="Shape 38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8677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Shape 38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8" name="Shape 38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76009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8923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8858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3"/>
        <p:cNvGrpSpPr/>
        <p:nvPr/>
      </p:nvGrpSpPr>
      <p:grpSpPr>
        <a:xfrm>
          <a:off x="0" y="0"/>
          <a:ext cx="0" cy="0"/>
          <a:chOff x="0" y="0"/>
          <a:chExt cx="0" cy="0"/>
        </a:xfrm>
      </p:grpSpPr>
      <p:sp>
        <p:nvSpPr>
          <p:cNvPr id="3934" name="Shape 39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5" name="Shape 39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6982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3"/>
        <p:cNvGrpSpPr/>
        <p:nvPr/>
      </p:nvGrpSpPr>
      <p:grpSpPr>
        <a:xfrm>
          <a:off x="0" y="0"/>
          <a:ext cx="0" cy="0"/>
          <a:chOff x="0" y="0"/>
          <a:chExt cx="0" cy="0"/>
        </a:xfrm>
      </p:grpSpPr>
      <p:sp>
        <p:nvSpPr>
          <p:cNvPr id="3934" name="Shape 39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5" name="Shape 39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57055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4"/>
        <p:cNvGrpSpPr/>
        <p:nvPr/>
      </p:nvGrpSpPr>
      <p:grpSpPr>
        <a:xfrm>
          <a:off x="0" y="0"/>
          <a:ext cx="0" cy="0"/>
          <a:chOff x="0" y="0"/>
          <a:chExt cx="0" cy="0"/>
        </a:xfrm>
      </p:grpSpPr>
      <p:sp>
        <p:nvSpPr>
          <p:cNvPr id="4035" name="Shape 40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6" name="Shape 40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4206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Shape 38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8" name="Shape 38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0203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Shape 38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8" name="Shape 38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7934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Shape 38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8" name="Shape 38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5938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Shape 38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8" name="Shape 38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7102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Shape 38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8" name="Shape 38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53528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Shape 38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8" name="Shape 38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0318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0"/>
        <p:cNvGrpSpPr/>
        <p:nvPr/>
      </p:nvGrpSpPr>
      <p:grpSpPr>
        <a:xfrm>
          <a:off x="0" y="0"/>
          <a:ext cx="0" cy="0"/>
          <a:chOff x="0" y="0"/>
          <a:chExt cx="0" cy="0"/>
        </a:xfrm>
      </p:grpSpPr>
      <p:sp>
        <p:nvSpPr>
          <p:cNvPr id="3861" name="Shape 38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2" name="Shape 38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2594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Shape 38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8" name="Shape 38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5390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3B55"/>
        </a:solid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lstStyle>
            <a:lvl1pPr lvl="0">
              <a:spcBef>
                <a:spcPts val="0"/>
              </a:spcBef>
              <a:spcAft>
                <a:spcPts val="0"/>
              </a:spcAft>
              <a:buClr>
                <a:srgbClr val="80BFB7"/>
              </a:buClr>
              <a:buSzPts val="6000"/>
              <a:buNone/>
              <a:defRPr sz="6000">
                <a:solidFill>
                  <a:srgbClr val="80BFB7"/>
                </a:solidFill>
              </a:defRPr>
            </a:lvl1pPr>
            <a:lvl2pPr lvl="1">
              <a:spcBef>
                <a:spcPts val="0"/>
              </a:spcBef>
              <a:spcAft>
                <a:spcPts val="0"/>
              </a:spcAft>
              <a:buClr>
                <a:srgbClr val="80BFB7"/>
              </a:buClr>
              <a:buSzPts val="6000"/>
              <a:buNone/>
              <a:defRPr sz="6000">
                <a:solidFill>
                  <a:srgbClr val="80BFB7"/>
                </a:solidFill>
              </a:defRPr>
            </a:lvl2pPr>
            <a:lvl3pPr lvl="2">
              <a:spcBef>
                <a:spcPts val="0"/>
              </a:spcBef>
              <a:spcAft>
                <a:spcPts val="0"/>
              </a:spcAft>
              <a:buClr>
                <a:srgbClr val="80BFB7"/>
              </a:buClr>
              <a:buSzPts val="6000"/>
              <a:buNone/>
              <a:defRPr sz="6000">
                <a:solidFill>
                  <a:srgbClr val="80BFB7"/>
                </a:solidFill>
              </a:defRPr>
            </a:lvl3pPr>
            <a:lvl4pPr lvl="3">
              <a:spcBef>
                <a:spcPts val="0"/>
              </a:spcBef>
              <a:spcAft>
                <a:spcPts val="0"/>
              </a:spcAft>
              <a:buClr>
                <a:srgbClr val="80BFB7"/>
              </a:buClr>
              <a:buSzPts val="6000"/>
              <a:buNone/>
              <a:defRPr sz="6000">
                <a:solidFill>
                  <a:srgbClr val="80BFB7"/>
                </a:solidFill>
              </a:defRPr>
            </a:lvl4pPr>
            <a:lvl5pPr lvl="4">
              <a:spcBef>
                <a:spcPts val="0"/>
              </a:spcBef>
              <a:spcAft>
                <a:spcPts val="0"/>
              </a:spcAft>
              <a:buClr>
                <a:srgbClr val="80BFB7"/>
              </a:buClr>
              <a:buSzPts val="6000"/>
              <a:buNone/>
              <a:defRPr sz="6000">
                <a:solidFill>
                  <a:srgbClr val="80BFB7"/>
                </a:solidFill>
              </a:defRPr>
            </a:lvl5pPr>
            <a:lvl6pPr lvl="5">
              <a:spcBef>
                <a:spcPts val="0"/>
              </a:spcBef>
              <a:spcAft>
                <a:spcPts val="0"/>
              </a:spcAft>
              <a:buClr>
                <a:srgbClr val="80BFB7"/>
              </a:buClr>
              <a:buSzPts val="6000"/>
              <a:buNone/>
              <a:defRPr sz="6000">
                <a:solidFill>
                  <a:srgbClr val="80BFB7"/>
                </a:solidFill>
              </a:defRPr>
            </a:lvl6pPr>
            <a:lvl7pPr lvl="6">
              <a:spcBef>
                <a:spcPts val="0"/>
              </a:spcBef>
              <a:spcAft>
                <a:spcPts val="0"/>
              </a:spcAft>
              <a:buClr>
                <a:srgbClr val="80BFB7"/>
              </a:buClr>
              <a:buSzPts val="6000"/>
              <a:buNone/>
              <a:defRPr sz="6000">
                <a:solidFill>
                  <a:srgbClr val="80BFB7"/>
                </a:solidFill>
              </a:defRPr>
            </a:lvl7pPr>
            <a:lvl8pPr lvl="7">
              <a:spcBef>
                <a:spcPts val="0"/>
              </a:spcBef>
              <a:spcAft>
                <a:spcPts val="0"/>
              </a:spcAft>
              <a:buClr>
                <a:srgbClr val="80BFB7"/>
              </a:buClr>
              <a:buSzPts val="6000"/>
              <a:buNone/>
              <a:defRPr sz="6000">
                <a:solidFill>
                  <a:srgbClr val="80BFB7"/>
                </a:solidFill>
              </a:defRPr>
            </a:lvl8pPr>
            <a:lvl9pPr lvl="8">
              <a:spcBef>
                <a:spcPts val="0"/>
              </a:spcBef>
              <a:spcAft>
                <a:spcPts val="0"/>
              </a:spcAft>
              <a:buClr>
                <a:srgbClr val="80BFB7"/>
              </a:buClr>
              <a:buSzPts val="6000"/>
              <a:buNone/>
              <a:defRPr sz="6000">
                <a:solidFill>
                  <a:srgbClr val="80BFB7"/>
                </a:solidFill>
              </a:defRPr>
            </a:lvl9pPr>
          </a:lstStyle>
          <a:p>
            <a:endParaRPr/>
          </a:p>
        </p:txBody>
      </p:sp>
      <p:grpSp>
        <p:nvGrpSpPr>
          <p:cNvPr id="11" name="Shape 11"/>
          <p:cNvGrpSpPr/>
          <p:nvPr/>
        </p:nvGrpSpPr>
        <p:grpSpPr>
          <a:xfrm rot="10800000">
            <a:off x="8705367" y="28698"/>
            <a:ext cx="410132" cy="5086302"/>
            <a:chOff x="836200" y="238125"/>
            <a:chExt cx="422425" cy="5238750"/>
          </a:xfrm>
        </p:grpSpPr>
        <p:sp>
          <p:nvSpPr>
            <p:cNvPr id="12" name="Shape 12"/>
            <p:cNvSpPr/>
            <p:nvPr/>
          </p:nvSpPr>
          <p:spPr>
            <a:xfrm>
              <a:off x="8362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8362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8362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8362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8362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8362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8362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8362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8362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8362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8362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a:off x="8362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8362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8362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8362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8362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8362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8362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8362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8362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8362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8362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8362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8362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a:off x="8362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8362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a:off x="8362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a:off x="8362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a:off x="8362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8362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8362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a:off x="8362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8362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8362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8362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a:off x="9867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p:nvPr/>
          </p:nvSpPr>
          <p:spPr>
            <a:xfrm>
              <a:off x="986700"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a:off x="986700"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98670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9867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98670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a:off x="986700"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a:off x="986700"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98670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986700"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9867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986700"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98670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a:off x="986700"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a:off x="9867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a:off x="986700"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a:off x="986700"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98670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a:off x="9867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9867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986700"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a:off x="98670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98670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11372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11372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11372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11372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11372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11372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11372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11372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11372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11372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11372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11372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11372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11372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a:off x="11372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a:off x="11372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a:off x="11372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11372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11372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1372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a:off x="11372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11372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2" name="Shape 92"/>
          <p:cNvGrpSpPr/>
          <p:nvPr/>
        </p:nvGrpSpPr>
        <p:grpSpPr>
          <a:xfrm rot="10800000">
            <a:off x="6659535" y="28698"/>
            <a:ext cx="2309844" cy="5086302"/>
            <a:chOff x="986700" y="238125"/>
            <a:chExt cx="2379075" cy="5238750"/>
          </a:xfrm>
        </p:grpSpPr>
        <p:sp>
          <p:nvSpPr>
            <p:cNvPr id="93" name="Shape 93"/>
            <p:cNvSpPr/>
            <p:nvPr/>
          </p:nvSpPr>
          <p:spPr>
            <a:xfrm>
              <a:off x="98670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a:off x="98670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p:nvPr/>
          </p:nvSpPr>
          <p:spPr>
            <a:xfrm>
              <a:off x="9867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a:off x="986700"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986700"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9867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a:off x="986700"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a:off x="986700"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a:off x="986700"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a:off x="986700"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a:off x="986700"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a:off x="9867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11372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11372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11372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a:off x="11372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11372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a:off x="11372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a:off x="11372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a:off x="11372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11372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11372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11372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11372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11372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12877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a:off x="12877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a:off x="12877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a:off x="12877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128772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12877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a:off x="12877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a:off x="12877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a:off x="12877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a:off x="12877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a:off x="12877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p:nvPr/>
          </p:nvSpPr>
          <p:spPr>
            <a:xfrm>
              <a:off x="12877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a:off x="12877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a:off x="12877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p:nvPr/>
          </p:nvSpPr>
          <p:spPr>
            <a:xfrm>
              <a:off x="12877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p:nvPr/>
          </p:nvSpPr>
          <p:spPr>
            <a:xfrm>
              <a:off x="12877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p:nvPr/>
          </p:nvSpPr>
          <p:spPr>
            <a:xfrm>
              <a:off x="12877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p:nvPr/>
          </p:nvSpPr>
          <p:spPr>
            <a:xfrm>
              <a:off x="12877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p:nvPr/>
          </p:nvSpPr>
          <p:spPr>
            <a:xfrm>
              <a:off x="12877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a:off x="128772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a:off x="14382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a:off x="14382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p:nvPr/>
          </p:nvSpPr>
          <p:spPr>
            <a:xfrm>
              <a:off x="14382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p:nvPr/>
          </p:nvSpPr>
          <p:spPr>
            <a:xfrm>
              <a:off x="14382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a:off x="14382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p:nvPr/>
          </p:nvSpPr>
          <p:spPr>
            <a:xfrm>
              <a:off x="14382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a:off x="14382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a:off x="14382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a:off x="14382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a:off x="14382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p:nvPr/>
          </p:nvSpPr>
          <p:spPr>
            <a:xfrm>
              <a:off x="14382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p:nvPr/>
          </p:nvSpPr>
          <p:spPr>
            <a:xfrm>
              <a:off x="14382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a:off x="14382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a:off x="14382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a:off x="14382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a:off x="14382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p:nvPr/>
          </p:nvSpPr>
          <p:spPr>
            <a:xfrm>
              <a:off x="14382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a:off x="14382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a:off x="14382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a:off x="14382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a:off x="14382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p:nvPr/>
          </p:nvSpPr>
          <p:spPr>
            <a:xfrm>
              <a:off x="14382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p:nvPr/>
          </p:nvSpPr>
          <p:spPr>
            <a:xfrm>
              <a:off x="14382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a:off x="14382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a:off x="14382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p:nvPr/>
          </p:nvSpPr>
          <p:spPr>
            <a:xfrm>
              <a:off x="14382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p:nvPr/>
          </p:nvSpPr>
          <p:spPr>
            <a:xfrm>
              <a:off x="14382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a:off x="14382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a:off x="14382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a:off x="14382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a:off x="14382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p:nvPr/>
          </p:nvSpPr>
          <p:spPr>
            <a:xfrm>
              <a:off x="15887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Shape 170"/>
            <p:cNvSpPr/>
            <p:nvPr/>
          </p:nvSpPr>
          <p:spPr>
            <a:xfrm>
              <a:off x="15887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a:off x="15887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a:off x="15887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a:off x="15887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p:nvPr/>
          </p:nvSpPr>
          <p:spPr>
            <a:xfrm>
              <a:off x="15887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p:nvPr/>
          </p:nvSpPr>
          <p:spPr>
            <a:xfrm>
              <a:off x="15887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a:off x="15887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a:off x="15887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p:nvPr/>
          </p:nvSpPr>
          <p:spPr>
            <a:xfrm>
              <a:off x="15887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p:nvPr/>
          </p:nvSpPr>
          <p:spPr>
            <a:xfrm>
              <a:off x="15887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a:off x="15887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a:off x="15887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a:off x="15887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a:off x="15887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p:nvPr/>
          </p:nvSpPr>
          <p:spPr>
            <a:xfrm>
              <a:off x="15887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p:nvPr/>
          </p:nvSpPr>
          <p:spPr>
            <a:xfrm>
              <a:off x="15887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p:nvPr/>
          </p:nvSpPr>
          <p:spPr>
            <a:xfrm>
              <a:off x="15887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a:off x="15887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a:off x="17392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p:nvPr/>
          </p:nvSpPr>
          <p:spPr>
            <a:xfrm>
              <a:off x="17392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p:nvPr/>
          </p:nvSpPr>
          <p:spPr>
            <a:xfrm>
              <a:off x="17392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a:off x="17392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a:off x="17392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a:off x="17392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Shape 194"/>
            <p:cNvSpPr/>
            <p:nvPr/>
          </p:nvSpPr>
          <p:spPr>
            <a:xfrm>
              <a:off x="17392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p:nvPr/>
          </p:nvSpPr>
          <p:spPr>
            <a:xfrm>
              <a:off x="17392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17392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17392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17392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18897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188975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188975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18897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18897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204027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204027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204027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21907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23413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p:nvPr/>
          </p:nvSpPr>
          <p:spPr>
            <a:xfrm>
              <a:off x="26423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a:off x="26423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a:off x="32443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2" name="Shape 212"/>
          <p:cNvGrpSpPr/>
          <p:nvPr/>
        </p:nvGrpSpPr>
        <p:grpSpPr>
          <a:xfrm rot="10800000">
            <a:off x="6367294" y="28698"/>
            <a:ext cx="2017554" cy="5086302"/>
            <a:chOff x="1588750" y="238125"/>
            <a:chExt cx="2078025" cy="5238750"/>
          </a:xfrm>
        </p:grpSpPr>
        <p:sp>
          <p:nvSpPr>
            <p:cNvPr id="213" name="Shape 213"/>
            <p:cNvSpPr/>
            <p:nvPr/>
          </p:nvSpPr>
          <p:spPr>
            <a:xfrm>
              <a:off x="15887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a:off x="15887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p:nvPr/>
          </p:nvSpPr>
          <p:spPr>
            <a:xfrm>
              <a:off x="15887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a:off x="15887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a:off x="15887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a:off x="15887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p:nvPr/>
          </p:nvSpPr>
          <p:spPr>
            <a:xfrm>
              <a:off x="17392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a:off x="17392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a:off x="17392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a:off x="17392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p:nvPr/>
          </p:nvSpPr>
          <p:spPr>
            <a:xfrm>
              <a:off x="17392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p:nvPr/>
          </p:nvSpPr>
          <p:spPr>
            <a:xfrm>
              <a:off x="17392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a:off x="17392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a:off x="188975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a:off x="188975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p:nvPr/>
          </p:nvSpPr>
          <p:spPr>
            <a:xfrm>
              <a:off x="188975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a:off x="188975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a:off x="18897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a:off x="188975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a:off x="188975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a:off x="188975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p:nvPr/>
          </p:nvSpPr>
          <p:spPr>
            <a:xfrm>
              <a:off x="188975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p:nvPr/>
          </p:nvSpPr>
          <p:spPr>
            <a:xfrm>
              <a:off x="18897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a:off x="188975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a:off x="188975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a:off x="188975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p:nvPr/>
          </p:nvSpPr>
          <p:spPr>
            <a:xfrm>
              <a:off x="188975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p:nvPr/>
          </p:nvSpPr>
          <p:spPr>
            <a:xfrm>
              <a:off x="188975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188975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18897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188975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p:nvPr/>
          </p:nvSpPr>
          <p:spPr>
            <a:xfrm>
              <a:off x="188975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a:off x="204027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a:off x="204027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a:off x="204027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a:off x="204027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p:nvPr/>
          </p:nvSpPr>
          <p:spPr>
            <a:xfrm>
              <a:off x="204027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p:nvPr/>
          </p:nvSpPr>
          <p:spPr>
            <a:xfrm>
              <a:off x="204027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a:off x="204027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a:off x="204027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a:off x="204027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p:nvPr/>
          </p:nvSpPr>
          <p:spPr>
            <a:xfrm>
              <a:off x="204027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p:nvPr/>
          </p:nvSpPr>
          <p:spPr>
            <a:xfrm>
              <a:off x="204027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a:off x="204027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a:off x="204027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a:off x="204027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a:off x="204027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204027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a:off x="204027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a:off x="204027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 name="Shape 263"/>
            <p:cNvSpPr/>
            <p:nvPr/>
          </p:nvSpPr>
          <p:spPr>
            <a:xfrm>
              <a:off x="204027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Shape 264"/>
            <p:cNvSpPr/>
            <p:nvPr/>
          </p:nvSpPr>
          <p:spPr>
            <a:xfrm>
              <a:off x="2190775"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a:off x="2190775"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a:off x="2190775"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a:off x="2190775"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8" name="Shape 268"/>
            <p:cNvSpPr/>
            <p:nvPr/>
          </p:nvSpPr>
          <p:spPr>
            <a:xfrm>
              <a:off x="21907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p:nvPr/>
          </p:nvSpPr>
          <p:spPr>
            <a:xfrm>
              <a:off x="21907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Shape 270"/>
            <p:cNvSpPr/>
            <p:nvPr/>
          </p:nvSpPr>
          <p:spPr>
            <a:xfrm>
              <a:off x="2190775"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1" name="Shape 271"/>
            <p:cNvSpPr/>
            <p:nvPr/>
          </p:nvSpPr>
          <p:spPr>
            <a:xfrm>
              <a:off x="2190775"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2" name="Shape 272"/>
            <p:cNvSpPr/>
            <p:nvPr/>
          </p:nvSpPr>
          <p:spPr>
            <a:xfrm>
              <a:off x="21907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p:nvPr/>
          </p:nvSpPr>
          <p:spPr>
            <a:xfrm>
              <a:off x="2190775"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p:nvPr/>
          </p:nvSpPr>
          <p:spPr>
            <a:xfrm>
              <a:off x="21907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5" name="Shape 275"/>
            <p:cNvSpPr/>
            <p:nvPr/>
          </p:nvSpPr>
          <p:spPr>
            <a:xfrm>
              <a:off x="2190775"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p:nvPr/>
          </p:nvSpPr>
          <p:spPr>
            <a:xfrm>
              <a:off x="21907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7" name="Shape 277"/>
            <p:cNvSpPr/>
            <p:nvPr/>
          </p:nvSpPr>
          <p:spPr>
            <a:xfrm>
              <a:off x="21907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p:nvPr/>
          </p:nvSpPr>
          <p:spPr>
            <a:xfrm>
              <a:off x="21907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9" name="Shape 279"/>
            <p:cNvSpPr/>
            <p:nvPr/>
          </p:nvSpPr>
          <p:spPr>
            <a:xfrm>
              <a:off x="2190775"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0" name="Shape 280"/>
            <p:cNvSpPr/>
            <p:nvPr/>
          </p:nvSpPr>
          <p:spPr>
            <a:xfrm>
              <a:off x="21907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1" name="Shape 281"/>
            <p:cNvSpPr/>
            <p:nvPr/>
          </p:nvSpPr>
          <p:spPr>
            <a:xfrm>
              <a:off x="21907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2" name="Shape 282"/>
            <p:cNvSpPr/>
            <p:nvPr/>
          </p:nvSpPr>
          <p:spPr>
            <a:xfrm>
              <a:off x="2190775"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3" name="Shape 283"/>
            <p:cNvSpPr/>
            <p:nvPr/>
          </p:nvSpPr>
          <p:spPr>
            <a:xfrm>
              <a:off x="21907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p:nvPr/>
          </p:nvSpPr>
          <p:spPr>
            <a:xfrm>
              <a:off x="2190775"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p:nvPr/>
          </p:nvSpPr>
          <p:spPr>
            <a:xfrm>
              <a:off x="2190775"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p:nvPr/>
          </p:nvSpPr>
          <p:spPr>
            <a:xfrm>
              <a:off x="21907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7" name="Shape 287"/>
            <p:cNvSpPr/>
            <p:nvPr/>
          </p:nvSpPr>
          <p:spPr>
            <a:xfrm>
              <a:off x="21907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p:nvPr/>
          </p:nvSpPr>
          <p:spPr>
            <a:xfrm>
              <a:off x="2190775"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p:nvPr/>
          </p:nvSpPr>
          <p:spPr>
            <a:xfrm>
              <a:off x="23413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p:nvPr/>
          </p:nvSpPr>
          <p:spPr>
            <a:xfrm>
              <a:off x="23413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a:off x="23413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p:nvPr/>
          </p:nvSpPr>
          <p:spPr>
            <a:xfrm>
              <a:off x="23413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a:off x="23413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a:off x="23413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a:off x="23413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p:nvPr/>
          </p:nvSpPr>
          <p:spPr>
            <a:xfrm>
              <a:off x="23413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p:nvPr/>
          </p:nvSpPr>
          <p:spPr>
            <a:xfrm>
              <a:off x="23413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 name="Shape 298"/>
            <p:cNvSpPr/>
            <p:nvPr/>
          </p:nvSpPr>
          <p:spPr>
            <a:xfrm>
              <a:off x="23413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a:off x="23413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23413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 name="Shape 301"/>
            <p:cNvSpPr/>
            <p:nvPr/>
          </p:nvSpPr>
          <p:spPr>
            <a:xfrm>
              <a:off x="23413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 name="Shape 302"/>
            <p:cNvSpPr/>
            <p:nvPr/>
          </p:nvSpPr>
          <p:spPr>
            <a:xfrm>
              <a:off x="23413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p:nvPr/>
          </p:nvSpPr>
          <p:spPr>
            <a:xfrm>
              <a:off x="23413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23413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p:nvPr/>
          </p:nvSpPr>
          <p:spPr>
            <a:xfrm>
              <a:off x="23413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p:nvPr/>
          </p:nvSpPr>
          <p:spPr>
            <a:xfrm>
              <a:off x="23413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a:off x="23413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a:off x="23413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a:off x="23413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p:nvPr/>
          </p:nvSpPr>
          <p:spPr>
            <a:xfrm>
              <a:off x="23413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p:nvPr/>
          </p:nvSpPr>
          <p:spPr>
            <a:xfrm>
              <a:off x="23413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Shape 312"/>
            <p:cNvSpPr/>
            <p:nvPr/>
          </p:nvSpPr>
          <p:spPr>
            <a:xfrm>
              <a:off x="23413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 name="Shape 313"/>
            <p:cNvSpPr/>
            <p:nvPr/>
          </p:nvSpPr>
          <p:spPr>
            <a:xfrm>
              <a:off x="23413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p:nvPr/>
          </p:nvSpPr>
          <p:spPr>
            <a:xfrm>
              <a:off x="23413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Shape 315"/>
            <p:cNvSpPr/>
            <p:nvPr/>
          </p:nvSpPr>
          <p:spPr>
            <a:xfrm>
              <a:off x="249180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 name="Shape 316"/>
            <p:cNvSpPr/>
            <p:nvPr/>
          </p:nvSpPr>
          <p:spPr>
            <a:xfrm>
              <a:off x="24918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Shape 317"/>
            <p:cNvSpPr/>
            <p:nvPr/>
          </p:nvSpPr>
          <p:spPr>
            <a:xfrm>
              <a:off x="249180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p:nvPr/>
          </p:nvSpPr>
          <p:spPr>
            <a:xfrm>
              <a:off x="249180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Shape 319"/>
            <p:cNvSpPr/>
            <p:nvPr/>
          </p:nvSpPr>
          <p:spPr>
            <a:xfrm>
              <a:off x="249180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 name="Shape 320"/>
            <p:cNvSpPr/>
            <p:nvPr/>
          </p:nvSpPr>
          <p:spPr>
            <a:xfrm>
              <a:off x="249180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 name="Shape 321"/>
            <p:cNvSpPr/>
            <p:nvPr/>
          </p:nvSpPr>
          <p:spPr>
            <a:xfrm>
              <a:off x="249180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 name="Shape 322"/>
            <p:cNvSpPr/>
            <p:nvPr/>
          </p:nvSpPr>
          <p:spPr>
            <a:xfrm>
              <a:off x="249180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 name="Shape 323"/>
            <p:cNvSpPr/>
            <p:nvPr/>
          </p:nvSpPr>
          <p:spPr>
            <a:xfrm>
              <a:off x="249180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 name="Shape 324"/>
            <p:cNvSpPr/>
            <p:nvPr/>
          </p:nvSpPr>
          <p:spPr>
            <a:xfrm>
              <a:off x="249180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 name="Shape 325"/>
            <p:cNvSpPr/>
            <p:nvPr/>
          </p:nvSpPr>
          <p:spPr>
            <a:xfrm>
              <a:off x="249180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 name="Shape 326"/>
            <p:cNvSpPr/>
            <p:nvPr/>
          </p:nvSpPr>
          <p:spPr>
            <a:xfrm>
              <a:off x="24918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 name="Shape 327"/>
            <p:cNvSpPr/>
            <p:nvPr/>
          </p:nvSpPr>
          <p:spPr>
            <a:xfrm>
              <a:off x="249180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Shape 328"/>
            <p:cNvSpPr/>
            <p:nvPr/>
          </p:nvSpPr>
          <p:spPr>
            <a:xfrm>
              <a:off x="249180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p:nvPr/>
          </p:nvSpPr>
          <p:spPr>
            <a:xfrm>
              <a:off x="249180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a:off x="249180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p:nvPr/>
          </p:nvSpPr>
          <p:spPr>
            <a:xfrm>
              <a:off x="249180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p:nvPr/>
          </p:nvSpPr>
          <p:spPr>
            <a:xfrm>
              <a:off x="249180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p:nvPr/>
          </p:nvSpPr>
          <p:spPr>
            <a:xfrm>
              <a:off x="249180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249180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p:nvPr/>
          </p:nvSpPr>
          <p:spPr>
            <a:xfrm>
              <a:off x="249180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 name="Shape 336"/>
            <p:cNvSpPr/>
            <p:nvPr/>
          </p:nvSpPr>
          <p:spPr>
            <a:xfrm>
              <a:off x="249180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p:nvPr/>
          </p:nvSpPr>
          <p:spPr>
            <a:xfrm>
              <a:off x="249180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p:nvPr/>
          </p:nvSpPr>
          <p:spPr>
            <a:xfrm>
              <a:off x="249180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p:nvPr/>
          </p:nvSpPr>
          <p:spPr>
            <a:xfrm>
              <a:off x="249180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p:nvPr/>
          </p:nvSpPr>
          <p:spPr>
            <a:xfrm>
              <a:off x="26423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p:nvPr/>
          </p:nvSpPr>
          <p:spPr>
            <a:xfrm>
              <a:off x="26423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p:nvPr/>
          </p:nvSpPr>
          <p:spPr>
            <a:xfrm>
              <a:off x="26423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a:off x="26423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p:nvPr/>
          </p:nvSpPr>
          <p:spPr>
            <a:xfrm>
              <a:off x="26423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p:nvPr/>
          </p:nvSpPr>
          <p:spPr>
            <a:xfrm>
              <a:off x="26423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p:nvPr/>
          </p:nvSpPr>
          <p:spPr>
            <a:xfrm>
              <a:off x="26423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a:off x="26423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26423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p:nvPr/>
          </p:nvSpPr>
          <p:spPr>
            <a:xfrm>
              <a:off x="26423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 name="Shape 350"/>
            <p:cNvSpPr/>
            <p:nvPr/>
          </p:nvSpPr>
          <p:spPr>
            <a:xfrm>
              <a:off x="26423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p:nvPr/>
          </p:nvSpPr>
          <p:spPr>
            <a:xfrm>
              <a:off x="26423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Shape 352"/>
            <p:cNvSpPr/>
            <p:nvPr/>
          </p:nvSpPr>
          <p:spPr>
            <a:xfrm>
              <a:off x="26423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p:nvPr/>
          </p:nvSpPr>
          <p:spPr>
            <a:xfrm>
              <a:off x="26423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 name="Shape 354"/>
            <p:cNvSpPr/>
            <p:nvPr/>
          </p:nvSpPr>
          <p:spPr>
            <a:xfrm>
              <a:off x="26423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Shape 355"/>
            <p:cNvSpPr/>
            <p:nvPr/>
          </p:nvSpPr>
          <p:spPr>
            <a:xfrm>
              <a:off x="26423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 name="Shape 356"/>
            <p:cNvSpPr/>
            <p:nvPr/>
          </p:nvSpPr>
          <p:spPr>
            <a:xfrm>
              <a:off x="26423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Shape 357"/>
            <p:cNvSpPr/>
            <p:nvPr/>
          </p:nvSpPr>
          <p:spPr>
            <a:xfrm>
              <a:off x="26423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p:nvPr/>
          </p:nvSpPr>
          <p:spPr>
            <a:xfrm>
              <a:off x="26423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p:nvPr/>
          </p:nvSpPr>
          <p:spPr>
            <a:xfrm>
              <a:off x="26423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 name="Shape 360"/>
            <p:cNvSpPr/>
            <p:nvPr/>
          </p:nvSpPr>
          <p:spPr>
            <a:xfrm>
              <a:off x="2792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 name="Shape 361"/>
            <p:cNvSpPr/>
            <p:nvPr/>
          </p:nvSpPr>
          <p:spPr>
            <a:xfrm>
              <a:off x="2792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Shape 362"/>
            <p:cNvSpPr/>
            <p:nvPr/>
          </p:nvSpPr>
          <p:spPr>
            <a:xfrm>
              <a:off x="2792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Shape 363"/>
            <p:cNvSpPr/>
            <p:nvPr/>
          </p:nvSpPr>
          <p:spPr>
            <a:xfrm>
              <a:off x="2792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2792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a:off x="2792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p:nvPr/>
          </p:nvSpPr>
          <p:spPr>
            <a:xfrm>
              <a:off x="2792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p:nvPr/>
          </p:nvSpPr>
          <p:spPr>
            <a:xfrm>
              <a:off x="2792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2792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2792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a:off x="2792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p:nvPr/>
          </p:nvSpPr>
          <p:spPr>
            <a:xfrm>
              <a:off x="2792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p:nvPr/>
          </p:nvSpPr>
          <p:spPr>
            <a:xfrm>
              <a:off x="2792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p:nvPr/>
          </p:nvSpPr>
          <p:spPr>
            <a:xfrm>
              <a:off x="2792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p:nvPr/>
          </p:nvSpPr>
          <p:spPr>
            <a:xfrm>
              <a:off x="2792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p:nvPr/>
          </p:nvSpPr>
          <p:spPr>
            <a:xfrm>
              <a:off x="2792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a:off x="2792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p:nvPr/>
          </p:nvSpPr>
          <p:spPr>
            <a:xfrm>
              <a:off x="2792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p:nvPr/>
          </p:nvSpPr>
          <p:spPr>
            <a:xfrm>
              <a:off x="294332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 name="Shape 379"/>
            <p:cNvSpPr/>
            <p:nvPr/>
          </p:nvSpPr>
          <p:spPr>
            <a:xfrm>
              <a:off x="294332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p:nvPr/>
          </p:nvSpPr>
          <p:spPr>
            <a:xfrm>
              <a:off x="294332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 name="Shape 381"/>
            <p:cNvSpPr/>
            <p:nvPr/>
          </p:nvSpPr>
          <p:spPr>
            <a:xfrm>
              <a:off x="294332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Shape 382"/>
            <p:cNvSpPr/>
            <p:nvPr/>
          </p:nvSpPr>
          <p:spPr>
            <a:xfrm>
              <a:off x="294332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p:nvPr/>
          </p:nvSpPr>
          <p:spPr>
            <a:xfrm>
              <a:off x="294332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p:nvPr/>
          </p:nvSpPr>
          <p:spPr>
            <a:xfrm>
              <a:off x="294332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a:off x="294332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p:nvPr/>
          </p:nvSpPr>
          <p:spPr>
            <a:xfrm>
              <a:off x="294332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7" name="Shape 387"/>
            <p:cNvSpPr/>
            <p:nvPr/>
          </p:nvSpPr>
          <p:spPr>
            <a:xfrm>
              <a:off x="294332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p:nvPr/>
          </p:nvSpPr>
          <p:spPr>
            <a:xfrm>
              <a:off x="294332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p:nvPr/>
          </p:nvSpPr>
          <p:spPr>
            <a:xfrm>
              <a:off x="294332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Shape 390"/>
            <p:cNvSpPr/>
            <p:nvPr/>
          </p:nvSpPr>
          <p:spPr>
            <a:xfrm>
              <a:off x="294332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294332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2" name="Shape 392"/>
            <p:cNvSpPr/>
            <p:nvPr/>
          </p:nvSpPr>
          <p:spPr>
            <a:xfrm>
              <a:off x="294332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3" name="Shape 393"/>
            <p:cNvSpPr/>
            <p:nvPr/>
          </p:nvSpPr>
          <p:spPr>
            <a:xfrm>
              <a:off x="294332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p:nvPr/>
          </p:nvSpPr>
          <p:spPr>
            <a:xfrm>
              <a:off x="294332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Shape 395"/>
            <p:cNvSpPr/>
            <p:nvPr/>
          </p:nvSpPr>
          <p:spPr>
            <a:xfrm>
              <a:off x="294332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Shape 396"/>
            <p:cNvSpPr/>
            <p:nvPr/>
          </p:nvSpPr>
          <p:spPr>
            <a:xfrm>
              <a:off x="309385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Shape 397"/>
            <p:cNvSpPr/>
            <p:nvPr/>
          </p:nvSpPr>
          <p:spPr>
            <a:xfrm>
              <a:off x="309385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Shape 398"/>
            <p:cNvSpPr/>
            <p:nvPr/>
          </p:nvSpPr>
          <p:spPr>
            <a:xfrm>
              <a:off x="309385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p:nvPr/>
          </p:nvSpPr>
          <p:spPr>
            <a:xfrm>
              <a:off x="309385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p:nvPr/>
          </p:nvSpPr>
          <p:spPr>
            <a:xfrm>
              <a:off x="309385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p:nvPr/>
          </p:nvSpPr>
          <p:spPr>
            <a:xfrm>
              <a:off x="309385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2" name="Shape 402"/>
            <p:cNvSpPr/>
            <p:nvPr/>
          </p:nvSpPr>
          <p:spPr>
            <a:xfrm>
              <a:off x="309385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p:nvPr/>
          </p:nvSpPr>
          <p:spPr>
            <a:xfrm>
              <a:off x="309385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p:nvPr/>
          </p:nvSpPr>
          <p:spPr>
            <a:xfrm>
              <a:off x="309385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5" name="Shape 405"/>
            <p:cNvSpPr/>
            <p:nvPr/>
          </p:nvSpPr>
          <p:spPr>
            <a:xfrm>
              <a:off x="32443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p:nvPr/>
          </p:nvSpPr>
          <p:spPr>
            <a:xfrm>
              <a:off x="32443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p:nvPr/>
          </p:nvSpPr>
          <p:spPr>
            <a:xfrm>
              <a:off x="32443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8" name="Shape 408"/>
            <p:cNvSpPr/>
            <p:nvPr/>
          </p:nvSpPr>
          <p:spPr>
            <a:xfrm>
              <a:off x="32443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Shape 409"/>
            <p:cNvSpPr/>
            <p:nvPr/>
          </p:nvSpPr>
          <p:spPr>
            <a:xfrm>
              <a:off x="32443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0" name="Shape 410"/>
            <p:cNvSpPr/>
            <p:nvPr/>
          </p:nvSpPr>
          <p:spPr>
            <a:xfrm>
              <a:off x="32443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Shape 411"/>
            <p:cNvSpPr/>
            <p:nvPr/>
          </p:nvSpPr>
          <p:spPr>
            <a:xfrm>
              <a:off x="32443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p:nvPr/>
          </p:nvSpPr>
          <p:spPr>
            <a:xfrm>
              <a:off x="32443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3" name="Shape 413"/>
            <p:cNvSpPr/>
            <p:nvPr/>
          </p:nvSpPr>
          <p:spPr>
            <a:xfrm>
              <a:off x="33948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Shape 414"/>
            <p:cNvSpPr/>
            <p:nvPr/>
          </p:nvSpPr>
          <p:spPr>
            <a:xfrm>
              <a:off x="33948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p:nvPr/>
          </p:nvSpPr>
          <p:spPr>
            <a:xfrm>
              <a:off x="33948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Shape 416"/>
            <p:cNvSpPr/>
            <p:nvPr/>
          </p:nvSpPr>
          <p:spPr>
            <a:xfrm>
              <a:off x="33948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7" name="Shape 417"/>
            <p:cNvSpPr/>
            <p:nvPr/>
          </p:nvSpPr>
          <p:spPr>
            <a:xfrm>
              <a:off x="33948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p:nvPr/>
          </p:nvSpPr>
          <p:spPr>
            <a:xfrm>
              <a:off x="33948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Shape 419"/>
            <p:cNvSpPr/>
            <p:nvPr/>
          </p:nvSpPr>
          <p:spPr>
            <a:xfrm>
              <a:off x="35453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0" name="Shape 420"/>
            <p:cNvSpPr/>
            <p:nvPr/>
          </p:nvSpPr>
          <p:spPr>
            <a:xfrm>
              <a:off x="35453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1" name="Shape 421"/>
            <p:cNvSpPr/>
            <p:nvPr/>
          </p:nvSpPr>
          <p:spPr>
            <a:xfrm>
              <a:off x="35453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2" name="Shape 422"/>
          <p:cNvGrpSpPr/>
          <p:nvPr/>
        </p:nvGrpSpPr>
        <p:grpSpPr>
          <a:xfrm rot="10800000">
            <a:off x="6367294" y="28698"/>
            <a:ext cx="2309820" cy="5086302"/>
            <a:chOff x="1287725" y="238125"/>
            <a:chExt cx="2379050" cy="5238750"/>
          </a:xfrm>
        </p:grpSpPr>
        <p:sp>
          <p:nvSpPr>
            <p:cNvPr id="423" name="Shape 423"/>
            <p:cNvSpPr/>
            <p:nvPr/>
          </p:nvSpPr>
          <p:spPr>
            <a:xfrm>
              <a:off x="128772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p:nvPr/>
          </p:nvSpPr>
          <p:spPr>
            <a:xfrm>
              <a:off x="12877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p:nvPr/>
          </p:nvSpPr>
          <p:spPr>
            <a:xfrm>
              <a:off x="128772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6" name="Shape 426"/>
            <p:cNvSpPr/>
            <p:nvPr/>
          </p:nvSpPr>
          <p:spPr>
            <a:xfrm>
              <a:off x="12877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7" name="Shape 427"/>
            <p:cNvSpPr/>
            <p:nvPr/>
          </p:nvSpPr>
          <p:spPr>
            <a:xfrm>
              <a:off x="128772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8" name="Shape 428"/>
            <p:cNvSpPr/>
            <p:nvPr/>
          </p:nvSpPr>
          <p:spPr>
            <a:xfrm>
              <a:off x="12877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9" name="Shape 429"/>
            <p:cNvSpPr/>
            <p:nvPr/>
          </p:nvSpPr>
          <p:spPr>
            <a:xfrm>
              <a:off x="12877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0" name="Shape 430"/>
            <p:cNvSpPr/>
            <p:nvPr/>
          </p:nvSpPr>
          <p:spPr>
            <a:xfrm>
              <a:off x="12877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p:nvPr/>
          </p:nvSpPr>
          <p:spPr>
            <a:xfrm>
              <a:off x="128772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2" name="Shape 432"/>
            <p:cNvSpPr/>
            <p:nvPr/>
          </p:nvSpPr>
          <p:spPr>
            <a:xfrm>
              <a:off x="12877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3" name="Shape 433"/>
            <p:cNvSpPr/>
            <p:nvPr/>
          </p:nvSpPr>
          <p:spPr>
            <a:xfrm>
              <a:off x="128772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Shape 434"/>
            <p:cNvSpPr/>
            <p:nvPr/>
          </p:nvSpPr>
          <p:spPr>
            <a:xfrm>
              <a:off x="12877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5" name="Shape 435"/>
            <p:cNvSpPr/>
            <p:nvPr/>
          </p:nvSpPr>
          <p:spPr>
            <a:xfrm>
              <a:off x="128772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Shape 436"/>
            <p:cNvSpPr/>
            <p:nvPr/>
          </p:nvSpPr>
          <p:spPr>
            <a:xfrm>
              <a:off x="12877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p:nvPr/>
          </p:nvSpPr>
          <p:spPr>
            <a:xfrm>
              <a:off x="12877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8" name="Shape 438"/>
            <p:cNvSpPr/>
            <p:nvPr/>
          </p:nvSpPr>
          <p:spPr>
            <a:xfrm>
              <a:off x="14382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9" name="Shape 439"/>
            <p:cNvSpPr/>
            <p:nvPr/>
          </p:nvSpPr>
          <p:spPr>
            <a:xfrm>
              <a:off x="14382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0" name="Shape 440"/>
            <p:cNvSpPr/>
            <p:nvPr/>
          </p:nvSpPr>
          <p:spPr>
            <a:xfrm>
              <a:off x="14382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1" name="Shape 441"/>
            <p:cNvSpPr/>
            <p:nvPr/>
          </p:nvSpPr>
          <p:spPr>
            <a:xfrm>
              <a:off x="14382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2" name="Shape 442"/>
            <p:cNvSpPr/>
            <p:nvPr/>
          </p:nvSpPr>
          <p:spPr>
            <a:xfrm>
              <a:off x="15887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p:nvPr/>
          </p:nvSpPr>
          <p:spPr>
            <a:xfrm>
              <a:off x="15887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4" name="Shape 444"/>
            <p:cNvSpPr/>
            <p:nvPr/>
          </p:nvSpPr>
          <p:spPr>
            <a:xfrm>
              <a:off x="15887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5" name="Shape 445"/>
            <p:cNvSpPr/>
            <p:nvPr/>
          </p:nvSpPr>
          <p:spPr>
            <a:xfrm>
              <a:off x="15887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6" name="Shape 446"/>
            <p:cNvSpPr/>
            <p:nvPr/>
          </p:nvSpPr>
          <p:spPr>
            <a:xfrm>
              <a:off x="15887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7" name="Shape 447"/>
            <p:cNvSpPr/>
            <p:nvPr/>
          </p:nvSpPr>
          <p:spPr>
            <a:xfrm>
              <a:off x="15887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8" name="Shape 448"/>
            <p:cNvSpPr/>
            <p:nvPr/>
          </p:nvSpPr>
          <p:spPr>
            <a:xfrm>
              <a:off x="15887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p:nvPr/>
          </p:nvSpPr>
          <p:spPr>
            <a:xfrm>
              <a:off x="15887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Shape 450"/>
            <p:cNvSpPr/>
            <p:nvPr/>
          </p:nvSpPr>
          <p:spPr>
            <a:xfrm>
              <a:off x="15887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1" name="Shape 451"/>
            <p:cNvSpPr/>
            <p:nvPr/>
          </p:nvSpPr>
          <p:spPr>
            <a:xfrm>
              <a:off x="15887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2" name="Shape 452"/>
            <p:cNvSpPr/>
            <p:nvPr/>
          </p:nvSpPr>
          <p:spPr>
            <a:xfrm>
              <a:off x="17392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Shape 453"/>
            <p:cNvSpPr/>
            <p:nvPr/>
          </p:nvSpPr>
          <p:spPr>
            <a:xfrm>
              <a:off x="17392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4" name="Shape 454"/>
            <p:cNvSpPr/>
            <p:nvPr/>
          </p:nvSpPr>
          <p:spPr>
            <a:xfrm>
              <a:off x="17392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Shape 455"/>
            <p:cNvSpPr/>
            <p:nvPr/>
          </p:nvSpPr>
          <p:spPr>
            <a:xfrm>
              <a:off x="17392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6" name="Shape 456"/>
            <p:cNvSpPr/>
            <p:nvPr/>
          </p:nvSpPr>
          <p:spPr>
            <a:xfrm>
              <a:off x="17392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Shape 457"/>
            <p:cNvSpPr/>
            <p:nvPr/>
          </p:nvSpPr>
          <p:spPr>
            <a:xfrm>
              <a:off x="17392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8" name="Shape 458"/>
            <p:cNvSpPr/>
            <p:nvPr/>
          </p:nvSpPr>
          <p:spPr>
            <a:xfrm>
              <a:off x="17392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9" name="Shape 459"/>
            <p:cNvSpPr/>
            <p:nvPr/>
          </p:nvSpPr>
          <p:spPr>
            <a:xfrm>
              <a:off x="17392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0" name="Shape 460"/>
            <p:cNvSpPr/>
            <p:nvPr/>
          </p:nvSpPr>
          <p:spPr>
            <a:xfrm>
              <a:off x="17392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Shape 461"/>
            <p:cNvSpPr/>
            <p:nvPr/>
          </p:nvSpPr>
          <p:spPr>
            <a:xfrm>
              <a:off x="17392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2" name="Shape 462"/>
            <p:cNvSpPr/>
            <p:nvPr/>
          </p:nvSpPr>
          <p:spPr>
            <a:xfrm>
              <a:off x="17392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3" name="Shape 463"/>
            <p:cNvSpPr/>
            <p:nvPr/>
          </p:nvSpPr>
          <p:spPr>
            <a:xfrm>
              <a:off x="17392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4" name="Shape 464"/>
            <p:cNvSpPr/>
            <p:nvPr/>
          </p:nvSpPr>
          <p:spPr>
            <a:xfrm>
              <a:off x="17392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5" name="Shape 465"/>
            <p:cNvSpPr/>
            <p:nvPr/>
          </p:nvSpPr>
          <p:spPr>
            <a:xfrm>
              <a:off x="17392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6" name="Shape 466"/>
            <p:cNvSpPr/>
            <p:nvPr/>
          </p:nvSpPr>
          <p:spPr>
            <a:xfrm>
              <a:off x="17392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7" name="Shape 467"/>
            <p:cNvSpPr/>
            <p:nvPr/>
          </p:nvSpPr>
          <p:spPr>
            <a:xfrm>
              <a:off x="17392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8" name="Shape 468"/>
            <p:cNvSpPr/>
            <p:nvPr/>
          </p:nvSpPr>
          <p:spPr>
            <a:xfrm>
              <a:off x="17392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9" name="Shape 469"/>
            <p:cNvSpPr/>
            <p:nvPr/>
          </p:nvSpPr>
          <p:spPr>
            <a:xfrm>
              <a:off x="188975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0" name="Shape 470"/>
            <p:cNvSpPr/>
            <p:nvPr/>
          </p:nvSpPr>
          <p:spPr>
            <a:xfrm>
              <a:off x="188975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1" name="Shape 471"/>
            <p:cNvSpPr/>
            <p:nvPr/>
          </p:nvSpPr>
          <p:spPr>
            <a:xfrm>
              <a:off x="18897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2" name="Shape 472"/>
            <p:cNvSpPr/>
            <p:nvPr/>
          </p:nvSpPr>
          <p:spPr>
            <a:xfrm>
              <a:off x="188975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3" name="Shape 473"/>
            <p:cNvSpPr/>
            <p:nvPr/>
          </p:nvSpPr>
          <p:spPr>
            <a:xfrm>
              <a:off x="18897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p:nvPr/>
          </p:nvSpPr>
          <p:spPr>
            <a:xfrm>
              <a:off x="188975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5" name="Shape 475"/>
            <p:cNvSpPr/>
            <p:nvPr/>
          </p:nvSpPr>
          <p:spPr>
            <a:xfrm>
              <a:off x="188975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Shape 476"/>
            <p:cNvSpPr/>
            <p:nvPr/>
          </p:nvSpPr>
          <p:spPr>
            <a:xfrm>
              <a:off x="188975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7" name="Shape 477"/>
            <p:cNvSpPr/>
            <p:nvPr/>
          </p:nvSpPr>
          <p:spPr>
            <a:xfrm>
              <a:off x="18897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8" name="Shape 478"/>
            <p:cNvSpPr/>
            <p:nvPr/>
          </p:nvSpPr>
          <p:spPr>
            <a:xfrm>
              <a:off x="188975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9" name="Shape 479"/>
            <p:cNvSpPr/>
            <p:nvPr/>
          </p:nvSpPr>
          <p:spPr>
            <a:xfrm>
              <a:off x="188975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Shape 480"/>
            <p:cNvSpPr/>
            <p:nvPr/>
          </p:nvSpPr>
          <p:spPr>
            <a:xfrm>
              <a:off x="204027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1" name="Shape 481"/>
            <p:cNvSpPr/>
            <p:nvPr/>
          </p:nvSpPr>
          <p:spPr>
            <a:xfrm>
              <a:off x="204027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2" name="Shape 482"/>
            <p:cNvSpPr/>
            <p:nvPr/>
          </p:nvSpPr>
          <p:spPr>
            <a:xfrm>
              <a:off x="204027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3" name="Shape 483"/>
            <p:cNvSpPr/>
            <p:nvPr/>
          </p:nvSpPr>
          <p:spPr>
            <a:xfrm>
              <a:off x="204027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4" name="Shape 484"/>
            <p:cNvSpPr/>
            <p:nvPr/>
          </p:nvSpPr>
          <p:spPr>
            <a:xfrm>
              <a:off x="204027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5" name="Shape 485"/>
            <p:cNvSpPr/>
            <p:nvPr/>
          </p:nvSpPr>
          <p:spPr>
            <a:xfrm>
              <a:off x="204027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p:nvPr/>
          </p:nvSpPr>
          <p:spPr>
            <a:xfrm>
              <a:off x="204027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7" name="Shape 487"/>
            <p:cNvSpPr/>
            <p:nvPr/>
          </p:nvSpPr>
          <p:spPr>
            <a:xfrm>
              <a:off x="204027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8" name="Shape 488"/>
            <p:cNvSpPr/>
            <p:nvPr/>
          </p:nvSpPr>
          <p:spPr>
            <a:xfrm>
              <a:off x="204027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9" name="Shape 489"/>
            <p:cNvSpPr/>
            <p:nvPr/>
          </p:nvSpPr>
          <p:spPr>
            <a:xfrm>
              <a:off x="204027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0" name="Shape 490"/>
            <p:cNvSpPr/>
            <p:nvPr/>
          </p:nvSpPr>
          <p:spPr>
            <a:xfrm>
              <a:off x="204027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1" name="Shape 491"/>
            <p:cNvSpPr/>
            <p:nvPr/>
          </p:nvSpPr>
          <p:spPr>
            <a:xfrm>
              <a:off x="204027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2" name="Shape 492"/>
            <p:cNvSpPr/>
            <p:nvPr/>
          </p:nvSpPr>
          <p:spPr>
            <a:xfrm>
              <a:off x="204027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3" name="Shape 493"/>
            <p:cNvSpPr/>
            <p:nvPr/>
          </p:nvSpPr>
          <p:spPr>
            <a:xfrm>
              <a:off x="21907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p:nvPr/>
          </p:nvSpPr>
          <p:spPr>
            <a:xfrm>
              <a:off x="21907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p:nvPr/>
          </p:nvSpPr>
          <p:spPr>
            <a:xfrm>
              <a:off x="21907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6" name="Shape 496"/>
            <p:cNvSpPr/>
            <p:nvPr/>
          </p:nvSpPr>
          <p:spPr>
            <a:xfrm>
              <a:off x="21907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7" name="Shape 497"/>
            <p:cNvSpPr/>
            <p:nvPr/>
          </p:nvSpPr>
          <p:spPr>
            <a:xfrm>
              <a:off x="21907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8" name="Shape 498"/>
            <p:cNvSpPr/>
            <p:nvPr/>
          </p:nvSpPr>
          <p:spPr>
            <a:xfrm>
              <a:off x="2190775"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9" name="Shape 499"/>
            <p:cNvSpPr/>
            <p:nvPr/>
          </p:nvSpPr>
          <p:spPr>
            <a:xfrm>
              <a:off x="21907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0" name="Shape 500"/>
            <p:cNvSpPr/>
            <p:nvPr/>
          </p:nvSpPr>
          <p:spPr>
            <a:xfrm>
              <a:off x="21907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1" name="Shape 501"/>
            <p:cNvSpPr/>
            <p:nvPr/>
          </p:nvSpPr>
          <p:spPr>
            <a:xfrm>
              <a:off x="2190775"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Shape 502"/>
            <p:cNvSpPr/>
            <p:nvPr/>
          </p:nvSpPr>
          <p:spPr>
            <a:xfrm>
              <a:off x="23413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3" name="Shape 503"/>
            <p:cNvSpPr/>
            <p:nvPr/>
          </p:nvSpPr>
          <p:spPr>
            <a:xfrm>
              <a:off x="23413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4" name="Shape 504"/>
            <p:cNvSpPr/>
            <p:nvPr/>
          </p:nvSpPr>
          <p:spPr>
            <a:xfrm>
              <a:off x="23413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5" name="Shape 505"/>
            <p:cNvSpPr/>
            <p:nvPr/>
          </p:nvSpPr>
          <p:spPr>
            <a:xfrm>
              <a:off x="23413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6" name="Shape 506"/>
            <p:cNvSpPr/>
            <p:nvPr/>
          </p:nvSpPr>
          <p:spPr>
            <a:xfrm>
              <a:off x="23413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p:nvPr/>
          </p:nvSpPr>
          <p:spPr>
            <a:xfrm>
              <a:off x="23413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8" name="Shape 508"/>
            <p:cNvSpPr/>
            <p:nvPr/>
          </p:nvSpPr>
          <p:spPr>
            <a:xfrm>
              <a:off x="23413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9" name="Shape 509"/>
            <p:cNvSpPr/>
            <p:nvPr/>
          </p:nvSpPr>
          <p:spPr>
            <a:xfrm>
              <a:off x="23413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0" name="Shape 510"/>
            <p:cNvSpPr/>
            <p:nvPr/>
          </p:nvSpPr>
          <p:spPr>
            <a:xfrm>
              <a:off x="249180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1" name="Shape 511"/>
            <p:cNvSpPr/>
            <p:nvPr/>
          </p:nvSpPr>
          <p:spPr>
            <a:xfrm>
              <a:off x="249180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p:nvPr/>
          </p:nvSpPr>
          <p:spPr>
            <a:xfrm>
              <a:off x="249180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3" name="Shape 513"/>
            <p:cNvSpPr/>
            <p:nvPr/>
          </p:nvSpPr>
          <p:spPr>
            <a:xfrm>
              <a:off x="249180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4" name="Shape 514"/>
            <p:cNvSpPr/>
            <p:nvPr/>
          </p:nvSpPr>
          <p:spPr>
            <a:xfrm>
              <a:off x="24918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5" name="Shape 515"/>
            <p:cNvSpPr/>
            <p:nvPr/>
          </p:nvSpPr>
          <p:spPr>
            <a:xfrm>
              <a:off x="26423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6" name="Shape 516"/>
            <p:cNvSpPr/>
            <p:nvPr/>
          </p:nvSpPr>
          <p:spPr>
            <a:xfrm>
              <a:off x="26423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7" name="Shape 517"/>
            <p:cNvSpPr/>
            <p:nvPr/>
          </p:nvSpPr>
          <p:spPr>
            <a:xfrm>
              <a:off x="26423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8" name="Shape 518"/>
            <p:cNvSpPr/>
            <p:nvPr/>
          </p:nvSpPr>
          <p:spPr>
            <a:xfrm>
              <a:off x="26423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9" name="Shape 519"/>
            <p:cNvSpPr/>
            <p:nvPr/>
          </p:nvSpPr>
          <p:spPr>
            <a:xfrm>
              <a:off x="26423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0" name="Shape 520"/>
            <p:cNvSpPr/>
            <p:nvPr/>
          </p:nvSpPr>
          <p:spPr>
            <a:xfrm>
              <a:off x="2792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1" name="Shape 521"/>
            <p:cNvSpPr/>
            <p:nvPr/>
          </p:nvSpPr>
          <p:spPr>
            <a:xfrm>
              <a:off x="294332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2" name="Shape 522"/>
            <p:cNvSpPr/>
            <p:nvPr/>
          </p:nvSpPr>
          <p:spPr>
            <a:xfrm>
              <a:off x="294332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3" name="Shape 523"/>
            <p:cNvSpPr/>
            <p:nvPr/>
          </p:nvSpPr>
          <p:spPr>
            <a:xfrm>
              <a:off x="309385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Shape 524"/>
            <p:cNvSpPr/>
            <p:nvPr/>
          </p:nvSpPr>
          <p:spPr>
            <a:xfrm>
              <a:off x="33948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5" name="Shape 525"/>
            <p:cNvSpPr/>
            <p:nvPr/>
          </p:nvSpPr>
          <p:spPr>
            <a:xfrm>
              <a:off x="35453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526"/>
        <p:cNvGrpSpPr/>
        <p:nvPr/>
      </p:nvGrpSpPr>
      <p:grpSpPr>
        <a:xfrm>
          <a:off x="0" y="0"/>
          <a:ext cx="0" cy="0"/>
          <a:chOff x="0" y="0"/>
          <a:chExt cx="0" cy="0"/>
        </a:xfrm>
      </p:grpSpPr>
      <p:sp>
        <p:nvSpPr>
          <p:cNvPr id="527" name="Shape 527"/>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Shape 528"/>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2400"/>
              <a:buNone/>
              <a:defRPr>
                <a:solidFill>
                  <a:srgbClr val="80BFB7"/>
                </a:solidFill>
              </a:defRPr>
            </a:lvl1pPr>
            <a:lvl2pPr lvl="1" rtl="0">
              <a:spcBef>
                <a:spcPts val="0"/>
              </a:spcBef>
              <a:spcAft>
                <a:spcPts val="0"/>
              </a:spcAft>
              <a:buClr>
                <a:srgbClr val="80BFB7"/>
              </a:buClr>
              <a:buSzPts val="3000"/>
              <a:buNone/>
              <a:defRPr sz="3000">
                <a:solidFill>
                  <a:srgbClr val="80BFB7"/>
                </a:solidFill>
              </a:defRPr>
            </a:lvl2pPr>
            <a:lvl3pPr lvl="2" rtl="0">
              <a:spcBef>
                <a:spcPts val="0"/>
              </a:spcBef>
              <a:spcAft>
                <a:spcPts val="0"/>
              </a:spcAft>
              <a:buClr>
                <a:srgbClr val="80BFB7"/>
              </a:buClr>
              <a:buSzPts val="3000"/>
              <a:buNone/>
              <a:defRPr sz="3000">
                <a:solidFill>
                  <a:srgbClr val="80BFB7"/>
                </a:solidFill>
              </a:defRPr>
            </a:lvl3pPr>
            <a:lvl4pPr lvl="3" rtl="0">
              <a:spcBef>
                <a:spcPts val="0"/>
              </a:spcBef>
              <a:spcAft>
                <a:spcPts val="0"/>
              </a:spcAft>
              <a:buClr>
                <a:srgbClr val="80BFB7"/>
              </a:buClr>
              <a:buSzPts val="3000"/>
              <a:buNone/>
              <a:defRPr sz="3000">
                <a:solidFill>
                  <a:srgbClr val="80BFB7"/>
                </a:solidFill>
              </a:defRPr>
            </a:lvl4pPr>
            <a:lvl5pPr lvl="4" rtl="0">
              <a:spcBef>
                <a:spcPts val="0"/>
              </a:spcBef>
              <a:spcAft>
                <a:spcPts val="0"/>
              </a:spcAft>
              <a:buClr>
                <a:srgbClr val="80BFB7"/>
              </a:buClr>
              <a:buSzPts val="3000"/>
              <a:buNone/>
              <a:defRPr sz="3000">
                <a:solidFill>
                  <a:srgbClr val="80BFB7"/>
                </a:solidFill>
              </a:defRPr>
            </a:lvl5pPr>
            <a:lvl6pPr lvl="5" rtl="0">
              <a:spcBef>
                <a:spcPts val="0"/>
              </a:spcBef>
              <a:spcAft>
                <a:spcPts val="0"/>
              </a:spcAft>
              <a:buClr>
                <a:srgbClr val="80BFB7"/>
              </a:buClr>
              <a:buSzPts val="3000"/>
              <a:buNone/>
              <a:defRPr sz="3000">
                <a:solidFill>
                  <a:srgbClr val="80BFB7"/>
                </a:solidFill>
              </a:defRPr>
            </a:lvl6pPr>
            <a:lvl7pPr lvl="6" rtl="0">
              <a:spcBef>
                <a:spcPts val="0"/>
              </a:spcBef>
              <a:spcAft>
                <a:spcPts val="0"/>
              </a:spcAft>
              <a:buClr>
                <a:srgbClr val="80BFB7"/>
              </a:buClr>
              <a:buSzPts val="3000"/>
              <a:buNone/>
              <a:defRPr sz="3000">
                <a:solidFill>
                  <a:srgbClr val="80BFB7"/>
                </a:solidFill>
              </a:defRPr>
            </a:lvl7pPr>
            <a:lvl8pPr lvl="7" rtl="0">
              <a:spcBef>
                <a:spcPts val="0"/>
              </a:spcBef>
              <a:spcAft>
                <a:spcPts val="0"/>
              </a:spcAft>
              <a:buClr>
                <a:srgbClr val="80BFB7"/>
              </a:buClr>
              <a:buSzPts val="3000"/>
              <a:buNone/>
              <a:defRPr sz="3000">
                <a:solidFill>
                  <a:srgbClr val="80BFB7"/>
                </a:solidFill>
              </a:defRPr>
            </a:lvl8pPr>
            <a:lvl9pPr lvl="8" rtl="0">
              <a:spcBef>
                <a:spcPts val="0"/>
              </a:spcBef>
              <a:spcAft>
                <a:spcPts val="0"/>
              </a:spcAft>
              <a:buClr>
                <a:srgbClr val="80BFB7"/>
              </a:buClr>
              <a:buSzPts val="3000"/>
              <a:buNone/>
              <a:defRPr sz="3000">
                <a:solidFill>
                  <a:srgbClr val="80BFB7"/>
                </a:solidFill>
              </a:defRPr>
            </a:lvl9pPr>
          </a:lstStyle>
          <a:p>
            <a:endParaRPr/>
          </a:p>
        </p:txBody>
      </p:sp>
      <p:grpSp>
        <p:nvGrpSpPr>
          <p:cNvPr id="529" name="Shape 529"/>
          <p:cNvGrpSpPr/>
          <p:nvPr/>
        </p:nvGrpSpPr>
        <p:grpSpPr>
          <a:xfrm rot="10800000">
            <a:off x="8705367" y="28698"/>
            <a:ext cx="410132" cy="5086302"/>
            <a:chOff x="836200" y="238125"/>
            <a:chExt cx="422425" cy="5238750"/>
          </a:xfrm>
        </p:grpSpPr>
        <p:sp>
          <p:nvSpPr>
            <p:cNvPr id="530" name="Shape 530"/>
            <p:cNvSpPr/>
            <p:nvPr/>
          </p:nvSpPr>
          <p:spPr>
            <a:xfrm>
              <a:off x="8362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1" name="Shape 531"/>
            <p:cNvSpPr/>
            <p:nvPr/>
          </p:nvSpPr>
          <p:spPr>
            <a:xfrm>
              <a:off x="8362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2" name="Shape 532"/>
            <p:cNvSpPr/>
            <p:nvPr/>
          </p:nvSpPr>
          <p:spPr>
            <a:xfrm>
              <a:off x="8362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3" name="Shape 533"/>
            <p:cNvSpPr/>
            <p:nvPr/>
          </p:nvSpPr>
          <p:spPr>
            <a:xfrm>
              <a:off x="8362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4" name="Shape 534"/>
            <p:cNvSpPr/>
            <p:nvPr/>
          </p:nvSpPr>
          <p:spPr>
            <a:xfrm>
              <a:off x="8362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5" name="Shape 535"/>
            <p:cNvSpPr/>
            <p:nvPr/>
          </p:nvSpPr>
          <p:spPr>
            <a:xfrm>
              <a:off x="8362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Shape 536"/>
            <p:cNvSpPr/>
            <p:nvPr/>
          </p:nvSpPr>
          <p:spPr>
            <a:xfrm>
              <a:off x="8362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7" name="Shape 537"/>
            <p:cNvSpPr/>
            <p:nvPr/>
          </p:nvSpPr>
          <p:spPr>
            <a:xfrm>
              <a:off x="8362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8" name="Shape 538"/>
            <p:cNvSpPr/>
            <p:nvPr/>
          </p:nvSpPr>
          <p:spPr>
            <a:xfrm>
              <a:off x="8362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9" name="Shape 539"/>
            <p:cNvSpPr/>
            <p:nvPr/>
          </p:nvSpPr>
          <p:spPr>
            <a:xfrm>
              <a:off x="8362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Shape 540"/>
            <p:cNvSpPr/>
            <p:nvPr/>
          </p:nvSpPr>
          <p:spPr>
            <a:xfrm>
              <a:off x="8362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1" name="Shape 541"/>
            <p:cNvSpPr/>
            <p:nvPr/>
          </p:nvSpPr>
          <p:spPr>
            <a:xfrm>
              <a:off x="8362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2" name="Shape 542"/>
            <p:cNvSpPr/>
            <p:nvPr/>
          </p:nvSpPr>
          <p:spPr>
            <a:xfrm>
              <a:off x="8362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3" name="Shape 543"/>
            <p:cNvSpPr/>
            <p:nvPr/>
          </p:nvSpPr>
          <p:spPr>
            <a:xfrm>
              <a:off x="8362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4" name="Shape 544"/>
            <p:cNvSpPr/>
            <p:nvPr/>
          </p:nvSpPr>
          <p:spPr>
            <a:xfrm>
              <a:off x="8362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5" name="Shape 545"/>
            <p:cNvSpPr/>
            <p:nvPr/>
          </p:nvSpPr>
          <p:spPr>
            <a:xfrm>
              <a:off x="8362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6" name="Shape 546"/>
            <p:cNvSpPr/>
            <p:nvPr/>
          </p:nvSpPr>
          <p:spPr>
            <a:xfrm>
              <a:off x="8362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7" name="Shape 547"/>
            <p:cNvSpPr/>
            <p:nvPr/>
          </p:nvSpPr>
          <p:spPr>
            <a:xfrm>
              <a:off x="8362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Shape 548"/>
            <p:cNvSpPr/>
            <p:nvPr/>
          </p:nvSpPr>
          <p:spPr>
            <a:xfrm>
              <a:off x="8362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9" name="Shape 549"/>
            <p:cNvSpPr/>
            <p:nvPr/>
          </p:nvSpPr>
          <p:spPr>
            <a:xfrm>
              <a:off x="8362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0" name="Shape 550"/>
            <p:cNvSpPr/>
            <p:nvPr/>
          </p:nvSpPr>
          <p:spPr>
            <a:xfrm>
              <a:off x="8362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1" name="Shape 551"/>
            <p:cNvSpPr/>
            <p:nvPr/>
          </p:nvSpPr>
          <p:spPr>
            <a:xfrm>
              <a:off x="8362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2" name="Shape 552"/>
            <p:cNvSpPr/>
            <p:nvPr/>
          </p:nvSpPr>
          <p:spPr>
            <a:xfrm>
              <a:off x="8362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3" name="Shape 553"/>
            <p:cNvSpPr/>
            <p:nvPr/>
          </p:nvSpPr>
          <p:spPr>
            <a:xfrm>
              <a:off x="8362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4" name="Shape 554"/>
            <p:cNvSpPr/>
            <p:nvPr/>
          </p:nvSpPr>
          <p:spPr>
            <a:xfrm>
              <a:off x="8362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5" name="Shape 555"/>
            <p:cNvSpPr/>
            <p:nvPr/>
          </p:nvSpPr>
          <p:spPr>
            <a:xfrm>
              <a:off x="8362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6" name="Shape 556"/>
            <p:cNvSpPr/>
            <p:nvPr/>
          </p:nvSpPr>
          <p:spPr>
            <a:xfrm>
              <a:off x="8362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7" name="Shape 557"/>
            <p:cNvSpPr/>
            <p:nvPr/>
          </p:nvSpPr>
          <p:spPr>
            <a:xfrm>
              <a:off x="8362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8" name="Shape 558"/>
            <p:cNvSpPr/>
            <p:nvPr/>
          </p:nvSpPr>
          <p:spPr>
            <a:xfrm>
              <a:off x="8362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9" name="Shape 559"/>
            <p:cNvSpPr/>
            <p:nvPr/>
          </p:nvSpPr>
          <p:spPr>
            <a:xfrm>
              <a:off x="8362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0" name="Shape 560"/>
            <p:cNvSpPr/>
            <p:nvPr/>
          </p:nvSpPr>
          <p:spPr>
            <a:xfrm>
              <a:off x="8362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1" name="Shape 561"/>
            <p:cNvSpPr/>
            <p:nvPr/>
          </p:nvSpPr>
          <p:spPr>
            <a:xfrm>
              <a:off x="8362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2" name="Shape 562"/>
            <p:cNvSpPr/>
            <p:nvPr/>
          </p:nvSpPr>
          <p:spPr>
            <a:xfrm>
              <a:off x="8362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3" name="Shape 563"/>
            <p:cNvSpPr/>
            <p:nvPr/>
          </p:nvSpPr>
          <p:spPr>
            <a:xfrm>
              <a:off x="8362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4" name="Shape 564"/>
            <p:cNvSpPr/>
            <p:nvPr/>
          </p:nvSpPr>
          <p:spPr>
            <a:xfrm>
              <a:off x="8362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5" name="Shape 565"/>
            <p:cNvSpPr/>
            <p:nvPr/>
          </p:nvSpPr>
          <p:spPr>
            <a:xfrm>
              <a:off x="9867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6" name="Shape 566"/>
            <p:cNvSpPr/>
            <p:nvPr/>
          </p:nvSpPr>
          <p:spPr>
            <a:xfrm>
              <a:off x="986700"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7" name="Shape 567"/>
            <p:cNvSpPr/>
            <p:nvPr/>
          </p:nvSpPr>
          <p:spPr>
            <a:xfrm>
              <a:off x="986700"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Shape 568"/>
            <p:cNvSpPr/>
            <p:nvPr/>
          </p:nvSpPr>
          <p:spPr>
            <a:xfrm>
              <a:off x="98670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9" name="Shape 569"/>
            <p:cNvSpPr/>
            <p:nvPr/>
          </p:nvSpPr>
          <p:spPr>
            <a:xfrm>
              <a:off x="9867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0" name="Shape 570"/>
            <p:cNvSpPr/>
            <p:nvPr/>
          </p:nvSpPr>
          <p:spPr>
            <a:xfrm>
              <a:off x="98670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1" name="Shape 571"/>
            <p:cNvSpPr/>
            <p:nvPr/>
          </p:nvSpPr>
          <p:spPr>
            <a:xfrm>
              <a:off x="986700"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p:nvPr/>
          </p:nvSpPr>
          <p:spPr>
            <a:xfrm>
              <a:off x="986700"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3" name="Shape 573"/>
            <p:cNvSpPr/>
            <p:nvPr/>
          </p:nvSpPr>
          <p:spPr>
            <a:xfrm>
              <a:off x="98670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4" name="Shape 574"/>
            <p:cNvSpPr/>
            <p:nvPr/>
          </p:nvSpPr>
          <p:spPr>
            <a:xfrm>
              <a:off x="986700"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Shape 575"/>
            <p:cNvSpPr/>
            <p:nvPr/>
          </p:nvSpPr>
          <p:spPr>
            <a:xfrm>
              <a:off x="9867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6" name="Shape 576"/>
            <p:cNvSpPr/>
            <p:nvPr/>
          </p:nvSpPr>
          <p:spPr>
            <a:xfrm>
              <a:off x="986700"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7" name="Shape 577"/>
            <p:cNvSpPr/>
            <p:nvPr/>
          </p:nvSpPr>
          <p:spPr>
            <a:xfrm>
              <a:off x="98670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8" name="Shape 578"/>
            <p:cNvSpPr/>
            <p:nvPr/>
          </p:nvSpPr>
          <p:spPr>
            <a:xfrm>
              <a:off x="986700"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9" name="Shape 579"/>
            <p:cNvSpPr/>
            <p:nvPr/>
          </p:nvSpPr>
          <p:spPr>
            <a:xfrm>
              <a:off x="9867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0" name="Shape 580"/>
            <p:cNvSpPr/>
            <p:nvPr/>
          </p:nvSpPr>
          <p:spPr>
            <a:xfrm>
              <a:off x="986700"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1" name="Shape 581"/>
            <p:cNvSpPr/>
            <p:nvPr/>
          </p:nvSpPr>
          <p:spPr>
            <a:xfrm>
              <a:off x="986700"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2" name="Shape 582"/>
            <p:cNvSpPr/>
            <p:nvPr/>
          </p:nvSpPr>
          <p:spPr>
            <a:xfrm>
              <a:off x="98670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3" name="Shape 583"/>
            <p:cNvSpPr/>
            <p:nvPr/>
          </p:nvSpPr>
          <p:spPr>
            <a:xfrm>
              <a:off x="9867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4" name="Shape 584"/>
            <p:cNvSpPr/>
            <p:nvPr/>
          </p:nvSpPr>
          <p:spPr>
            <a:xfrm>
              <a:off x="9867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5" name="Shape 585"/>
            <p:cNvSpPr/>
            <p:nvPr/>
          </p:nvSpPr>
          <p:spPr>
            <a:xfrm>
              <a:off x="986700"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6" name="Shape 586"/>
            <p:cNvSpPr/>
            <p:nvPr/>
          </p:nvSpPr>
          <p:spPr>
            <a:xfrm>
              <a:off x="98670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Shape 587"/>
            <p:cNvSpPr/>
            <p:nvPr/>
          </p:nvSpPr>
          <p:spPr>
            <a:xfrm>
              <a:off x="98670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8" name="Shape 588"/>
            <p:cNvSpPr/>
            <p:nvPr/>
          </p:nvSpPr>
          <p:spPr>
            <a:xfrm>
              <a:off x="11372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9" name="Shape 589"/>
            <p:cNvSpPr/>
            <p:nvPr/>
          </p:nvSpPr>
          <p:spPr>
            <a:xfrm>
              <a:off x="11372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0" name="Shape 590"/>
            <p:cNvSpPr/>
            <p:nvPr/>
          </p:nvSpPr>
          <p:spPr>
            <a:xfrm>
              <a:off x="11372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1" name="Shape 591"/>
            <p:cNvSpPr/>
            <p:nvPr/>
          </p:nvSpPr>
          <p:spPr>
            <a:xfrm>
              <a:off x="11372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2" name="Shape 592"/>
            <p:cNvSpPr/>
            <p:nvPr/>
          </p:nvSpPr>
          <p:spPr>
            <a:xfrm>
              <a:off x="11372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3" name="Shape 593"/>
            <p:cNvSpPr/>
            <p:nvPr/>
          </p:nvSpPr>
          <p:spPr>
            <a:xfrm>
              <a:off x="11372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4" name="Shape 594"/>
            <p:cNvSpPr/>
            <p:nvPr/>
          </p:nvSpPr>
          <p:spPr>
            <a:xfrm>
              <a:off x="11372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5" name="Shape 595"/>
            <p:cNvSpPr/>
            <p:nvPr/>
          </p:nvSpPr>
          <p:spPr>
            <a:xfrm>
              <a:off x="11372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6" name="Shape 596"/>
            <p:cNvSpPr/>
            <p:nvPr/>
          </p:nvSpPr>
          <p:spPr>
            <a:xfrm>
              <a:off x="11372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7" name="Shape 597"/>
            <p:cNvSpPr/>
            <p:nvPr/>
          </p:nvSpPr>
          <p:spPr>
            <a:xfrm>
              <a:off x="11372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Shape 598"/>
            <p:cNvSpPr/>
            <p:nvPr/>
          </p:nvSpPr>
          <p:spPr>
            <a:xfrm>
              <a:off x="11372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9" name="Shape 599"/>
            <p:cNvSpPr/>
            <p:nvPr/>
          </p:nvSpPr>
          <p:spPr>
            <a:xfrm>
              <a:off x="11372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0" name="Shape 600"/>
            <p:cNvSpPr/>
            <p:nvPr/>
          </p:nvSpPr>
          <p:spPr>
            <a:xfrm>
              <a:off x="11372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1" name="Shape 601"/>
            <p:cNvSpPr/>
            <p:nvPr/>
          </p:nvSpPr>
          <p:spPr>
            <a:xfrm>
              <a:off x="11372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2" name="Shape 602"/>
            <p:cNvSpPr/>
            <p:nvPr/>
          </p:nvSpPr>
          <p:spPr>
            <a:xfrm>
              <a:off x="11372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3" name="Shape 603"/>
            <p:cNvSpPr/>
            <p:nvPr/>
          </p:nvSpPr>
          <p:spPr>
            <a:xfrm>
              <a:off x="11372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p:nvPr/>
          </p:nvSpPr>
          <p:spPr>
            <a:xfrm>
              <a:off x="11372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5" name="Shape 605"/>
            <p:cNvSpPr/>
            <p:nvPr/>
          </p:nvSpPr>
          <p:spPr>
            <a:xfrm>
              <a:off x="11372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6" name="Shape 606"/>
            <p:cNvSpPr/>
            <p:nvPr/>
          </p:nvSpPr>
          <p:spPr>
            <a:xfrm>
              <a:off x="11372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p:nvPr/>
          </p:nvSpPr>
          <p:spPr>
            <a:xfrm>
              <a:off x="11372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8" name="Shape 608"/>
            <p:cNvSpPr/>
            <p:nvPr/>
          </p:nvSpPr>
          <p:spPr>
            <a:xfrm>
              <a:off x="11372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9" name="Shape 609"/>
            <p:cNvSpPr/>
            <p:nvPr/>
          </p:nvSpPr>
          <p:spPr>
            <a:xfrm>
              <a:off x="11372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10" name="Shape 610"/>
          <p:cNvGrpSpPr/>
          <p:nvPr/>
        </p:nvGrpSpPr>
        <p:grpSpPr>
          <a:xfrm rot="10800000">
            <a:off x="6659535" y="28698"/>
            <a:ext cx="2309844" cy="5086302"/>
            <a:chOff x="986700" y="238125"/>
            <a:chExt cx="2379075" cy="5238750"/>
          </a:xfrm>
        </p:grpSpPr>
        <p:sp>
          <p:nvSpPr>
            <p:cNvPr id="611" name="Shape 611"/>
            <p:cNvSpPr/>
            <p:nvPr/>
          </p:nvSpPr>
          <p:spPr>
            <a:xfrm>
              <a:off x="98670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2" name="Shape 612"/>
            <p:cNvSpPr/>
            <p:nvPr/>
          </p:nvSpPr>
          <p:spPr>
            <a:xfrm>
              <a:off x="98670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3" name="Shape 613"/>
            <p:cNvSpPr/>
            <p:nvPr/>
          </p:nvSpPr>
          <p:spPr>
            <a:xfrm>
              <a:off x="9867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4" name="Shape 614"/>
            <p:cNvSpPr/>
            <p:nvPr/>
          </p:nvSpPr>
          <p:spPr>
            <a:xfrm>
              <a:off x="986700"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5" name="Shape 615"/>
            <p:cNvSpPr/>
            <p:nvPr/>
          </p:nvSpPr>
          <p:spPr>
            <a:xfrm>
              <a:off x="986700"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p:nvPr/>
          </p:nvSpPr>
          <p:spPr>
            <a:xfrm>
              <a:off x="9867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7" name="Shape 617"/>
            <p:cNvSpPr/>
            <p:nvPr/>
          </p:nvSpPr>
          <p:spPr>
            <a:xfrm>
              <a:off x="986700"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8" name="Shape 618"/>
            <p:cNvSpPr/>
            <p:nvPr/>
          </p:nvSpPr>
          <p:spPr>
            <a:xfrm>
              <a:off x="986700"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9" name="Shape 619"/>
            <p:cNvSpPr/>
            <p:nvPr/>
          </p:nvSpPr>
          <p:spPr>
            <a:xfrm>
              <a:off x="986700"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0" name="Shape 620"/>
            <p:cNvSpPr/>
            <p:nvPr/>
          </p:nvSpPr>
          <p:spPr>
            <a:xfrm>
              <a:off x="986700"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1" name="Shape 621"/>
            <p:cNvSpPr/>
            <p:nvPr/>
          </p:nvSpPr>
          <p:spPr>
            <a:xfrm>
              <a:off x="986700"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2" name="Shape 622"/>
            <p:cNvSpPr/>
            <p:nvPr/>
          </p:nvSpPr>
          <p:spPr>
            <a:xfrm>
              <a:off x="9867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3" name="Shape 623"/>
            <p:cNvSpPr/>
            <p:nvPr/>
          </p:nvSpPr>
          <p:spPr>
            <a:xfrm>
              <a:off x="11372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4" name="Shape 624"/>
            <p:cNvSpPr/>
            <p:nvPr/>
          </p:nvSpPr>
          <p:spPr>
            <a:xfrm>
              <a:off x="11372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5" name="Shape 625"/>
            <p:cNvSpPr/>
            <p:nvPr/>
          </p:nvSpPr>
          <p:spPr>
            <a:xfrm>
              <a:off x="11372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6" name="Shape 626"/>
            <p:cNvSpPr/>
            <p:nvPr/>
          </p:nvSpPr>
          <p:spPr>
            <a:xfrm>
              <a:off x="11372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7" name="Shape 627"/>
            <p:cNvSpPr/>
            <p:nvPr/>
          </p:nvSpPr>
          <p:spPr>
            <a:xfrm>
              <a:off x="11372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8" name="Shape 628"/>
            <p:cNvSpPr/>
            <p:nvPr/>
          </p:nvSpPr>
          <p:spPr>
            <a:xfrm>
              <a:off x="11372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9" name="Shape 629"/>
            <p:cNvSpPr/>
            <p:nvPr/>
          </p:nvSpPr>
          <p:spPr>
            <a:xfrm>
              <a:off x="11372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0" name="Shape 630"/>
            <p:cNvSpPr/>
            <p:nvPr/>
          </p:nvSpPr>
          <p:spPr>
            <a:xfrm>
              <a:off x="11372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1" name="Shape 631"/>
            <p:cNvSpPr/>
            <p:nvPr/>
          </p:nvSpPr>
          <p:spPr>
            <a:xfrm>
              <a:off x="11372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2" name="Shape 632"/>
            <p:cNvSpPr/>
            <p:nvPr/>
          </p:nvSpPr>
          <p:spPr>
            <a:xfrm>
              <a:off x="11372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3" name="Shape 633"/>
            <p:cNvSpPr/>
            <p:nvPr/>
          </p:nvSpPr>
          <p:spPr>
            <a:xfrm>
              <a:off x="11372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Shape 634"/>
            <p:cNvSpPr/>
            <p:nvPr/>
          </p:nvSpPr>
          <p:spPr>
            <a:xfrm>
              <a:off x="11372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5" name="Shape 635"/>
            <p:cNvSpPr/>
            <p:nvPr/>
          </p:nvSpPr>
          <p:spPr>
            <a:xfrm>
              <a:off x="11372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6" name="Shape 636"/>
            <p:cNvSpPr/>
            <p:nvPr/>
          </p:nvSpPr>
          <p:spPr>
            <a:xfrm>
              <a:off x="12877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7" name="Shape 637"/>
            <p:cNvSpPr/>
            <p:nvPr/>
          </p:nvSpPr>
          <p:spPr>
            <a:xfrm>
              <a:off x="12877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8" name="Shape 638"/>
            <p:cNvSpPr/>
            <p:nvPr/>
          </p:nvSpPr>
          <p:spPr>
            <a:xfrm>
              <a:off x="12877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9" name="Shape 639"/>
            <p:cNvSpPr/>
            <p:nvPr/>
          </p:nvSpPr>
          <p:spPr>
            <a:xfrm>
              <a:off x="12877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0" name="Shape 640"/>
            <p:cNvSpPr/>
            <p:nvPr/>
          </p:nvSpPr>
          <p:spPr>
            <a:xfrm>
              <a:off x="128772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1" name="Shape 641"/>
            <p:cNvSpPr/>
            <p:nvPr/>
          </p:nvSpPr>
          <p:spPr>
            <a:xfrm>
              <a:off x="12877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2" name="Shape 642"/>
            <p:cNvSpPr/>
            <p:nvPr/>
          </p:nvSpPr>
          <p:spPr>
            <a:xfrm>
              <a:off x="12877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3" name="Shape 643"/>
            <p:cNvSpPr/>
            <p:nvPr/>
          </p:nvSpPr>
          <p:spPr>
            <a:xfrm>
              <a:off x="12877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4" name="Shape 644"/>
            <p:cNvSpPr/>
            <p:nvPr/>
          </p:nvSpPr>
          <p:spPr>
            <a:xfrm>
              <a:off x="12877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5" name="Shape 645"/>
            <p:cNvSpPr/>
            <p:nvPr/>
          </p:nvSpPr>
          <p:spPr>
            <a:xfrm>
              <a:off x="12877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6" name="Shape 646"/>
            <p:cNvSpPr/>
            <p:nvPr/>
          </p:nvSpPr>
          <p:spPr>
            <a:xfrm>
              <a:off x="12877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7" name="Shape 647"/>
            <p:cNvSpPr/>
            <p:nvPr/>
          </p:nvSpPr>
          <p:spPr>
            <a:xfrm>
              <a:off x="12877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8" name="Shape 648"/>
            <p:cNvSpPr/>
            <p:nvPr/>
          </p:nvSpPr>
          <p:spPr>
            <a:xfrm>
              <a:off x="12877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9" name="Shape 649"/>
            <p:cNvSpPr/>
            <p:nvPr/>
          </p:nvSpPr>
          <p:spPr>
            <a:xfrm>
              <a:off x="12877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0" name="Shape 650"/>
            <p:cNvSpPr/>
            <p:nvPr/>
          </p:nvSpPr>
          <p:spPr>
            <a:xfrm>
              <a:off x="12877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1" name="Shape 651"/>
            <p:cNvSpPr/>
            <p:nvPr/>
          </p:nvSpPr>
          <p:spPr>
            <a:xfrm>
              <a:off x="12877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2" name="Shape 652"/>
            <p:cNvSpPr/>
            <p:nvPr/>
          </p:nvSpPr>
          <p:spPr>
            <a:xfrm>
              <a:off x="12877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3" name="Shape 653"/>
            <p:cNvSpPr/>
            <p:nvPr/>
          </p:nvSpPr>
          <p:spPr>
            <a:xfrm>
              <a:off x="12877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4" name="Shape 654"/>
            <p:cNvSpPr/>
            <p:nvPr/>
          </p:nvSpPr>
          <p:spPr>
            <a:xfrm>
              <a:off x="12877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5" name="Shape 655"/>
            <p:cNvSpPr/>
            <p:nvPr/>
          </p:nvSpPr>
          <p:spPr>
            <a:xfrm>
              <a:off x="128772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6" name="Shape 656"/>
            <p:cNvSpPr/>
            <p:nvPr/>
          </p:nvSpPr>
          <p:spPr>
            <a:xfrm>
              <a:off x="14382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7" name="Shape 657"/>
            <p:cNvSpPr/>
            <p:nvPr/>
          </p:nvSpPr>
          <p:spPr>
            <a:xfrm>
              <a:off x="14382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8" name="Shape 658"/>
            <p:cNvSpPr/>
            <p:nvPr/>
          </p:nvSpPr>
          <p:spPr>
            <a:xfrm>
              <a:off x="14382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9" name="Shape 659"/>
            <p:cNvSpPr/>
            <p:nvPr/>
          </p:nvSpPr>
          <p:spPr>
            <a:xfrm>
              <a:off x="14382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0" name="Shape 660"/>
            <p:cNvSpPr/>
            <p:nvPr/>
          </p:nvSpPr>
          <p:spPr>
            <a:xfrm>
              <a:off x="14382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1" name="Shape 661"/>
            <p:cNvSpPr/>
            <p:nvPr/>
          </p:nvSpPr>
          <p:spPr>
            <a:xfrm>
              <a:off x="14382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2" name="Shape 662"/>
            <p:cNvSpPr/>
            <p:nvPr/>
          </p:nvSpPr>
          <p:spPr>
            <a:xfrm>
              <a:off x="14382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3" name="Shape 663"/>
            <p:cNvSpPr/>
            <p:nvPr/>
          </p:nvSpPr>
          <p:spPr>
            <a:xfrm>
              <a:off x="14382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4" name="Shape 664"/>
            <p:cNvSpPr/>
            <p:nvPr/>
          </p:nvSpPr>
          <p:spPr>
            <a:xfrm>
              <a:off x="14382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5" name="Shape 665"/>
            <p:cNvSpPr/>
            <p:nvPr/>
          </p:nvSpPr>
          <p:spPr>
            <a:xfrm>
              <a:off x="14382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6" name="Shape 666"/>
            <p:cNvSpPr/>
            <p:nvPr/>
          </p:nvSpPr>
          <p:spPr>
            <a:xfrm>
              <a:off x="14382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7" name="Shape 667"/>
            <p:cNvSpPr/>
            <p:nvPr/>
          </p:nvSpPr>
          <p:spPr>
            <a:xfrm>
              <a:off x="14382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8" name="Shape 668"/>
            <p:cNvSpPr/>
            <p:nvPr/>
          </p:nvSpPr>
          <p:spPr>
            <a:xfrm>
              <a:off x="14382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9" name="Shape 669"/>
            <p:cNvSpPr/>
            <p:nvPr/>
          </p:nvSpPr>
          <p:spPr>
            <a:xfrm>
              <a:off x="14382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0" name="Shape 670"/>
            <p:cNvSpPr/>
            <p:nvPr/>
          </p:nvSpPr>
          <p:spPr>
            <a:xfrm>
              <a:off x="14382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1" name="Shape 671"/>
            <p:cNvSpPr/>
            <p:nvPr/>
          </p:nvSpPr>
          <p:spPr>
            <a:xfrm>
              <a:off x="14382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2" name="Shape 672"/>
            <p:cNvSpPr/>
            <p:nvPr/>
          </p:nvSpPr>
          <p:spPr>
            <a:xfrm>
              <a:off x="14382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3" name="Shape 673"/>
            <p:cNvSpPr/>
            <p:nvPr/>
          </p:nvSpPr>
          <p:spPr>
            <a:xfrm>
              <a:off x="14382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4" name="Shape 674"/>
            <p:cNvSpPr/>
            <p:nvPr/>
          </p:nvSpPr>
          <p:spPr>
            <a:xfrm>
              <a:off x="14382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5" name="Shape 675"/>
            <p:cNvSpPr/>
            <p:nvPr/>
          </p:nvSpPr>
          <p:spPr>
            <a:xfrm>
              <a:off x="14382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6" name="Shape 676"/>
            <p:cNvSpPr/>
            <p:nvPr/>
          </p:nvSpPr>
          <p:spPr>
            <a:xfrm>
              <a:off x="14382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7" name="Shape 677"/>
            <p:cNvSpPr/>
            <p:nvPr/>
          </p:nvSpPr>
          <p:spPr>
            <a:xfrm>
              <a:off x="14382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8" name="Shape 678"/>
            <p:cNvSpPr/>
            <p:nvPr/>
          </p:nvSpPr>
          <p:spPr>
            <a:xfrm>
              <a:off x="14382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9" name="Shape 679"/>
            <p:cNvSpPr/>
            <p:nvPr/>
          </p:nvSpPr>
          <p:spPr>
            <a:xfrm>
              <a:off x="14382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0" name="Shape 680"/>
            <p:cNvSpPr/>
            <p:nvPr/>
          </p:nvSpPr>
          <p:spPr>
            <a:xfrm>
              <a:off x="14382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1" name="Shape 681"/>
            <p:cNvSpPr/>
            <p:nvPr/>
          </p:nvSpPr>
          <p:spPr>
            <a:xfrm>
              <a:off x="14382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2" name="Shape 682"/>
            <p:cNvSpPr/>
            <p:nvPr/>
          </p:nvSpPr>
          <p:spPr>
            <a:xfrm>
              <a:off x="14382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3" name="Shape 683"/>
            <p:cNvSpPr/>
            <p:nvPr/>
          </p:nvSpPr>
          <p:spPr>
            <a:xfrm>
              <a:off x="14382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4" name="Shape 684"/>
            <p:cNvSpPr/>
            <p:nvPr/>
          </p:nvSpPr>
          <p:spPr>
            <a:xfrm>
              <a:off x="14382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5" name="Shape 685"/>
            <p:cNvSpPr/>
            <p:nvPr/>
          </p:nvSpPr>
          <p:spPr>
            <a:xfrm>
              <a:off x="14382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6" name="Shape 686"/>
            <p:cNvSpPr/>
            <p:nvPr/>
          </p:nvSpPr>
          <p:spPr>
            <a:xfrm>
              <a:off x="14382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7" name="Shape 687"/>
            <p:cNvSpPr/>
            <p:nvPr/>
          </p:nvSpPr>
          <p:spPr>
            <a:xfrm>
              <a:off x="15887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8" name="Shape 688"/>
            <p:cNvSpPr/>
            <p:nvPr/>
          </p:nvSpPr>
          <p:spPr>
            <a:xfrm>
              <a:off x="15887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9" name="Shape 689"/>
            <p:cNvSpPr/>
            <p:nvPr/>
          </p:nvSpPr>
          <p:spPr>
            <a:xfrm>
              <a:off x="15887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0" name="Shape 690"/>
            <p:cNvSpPr/>
            <p:nvPr/>
          </p:nvSpPr>
          <p:spPr>
            <a:xfrm>
              <a:off x="15887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1" name="Shape 691"/>
            <p:cNvSpPr/>
            <p:nvPr/>
          </p:nvSpPr>
          <p:spPr>
            <a:xfrm>
              <a:off x="15887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2" name="Shape 692"/>
            <p:cNvSpPr/>
            <p:nvPr/>
          </p:nvSpPr>
          <p:spPr>
            <a:xfrm>
              <a:off x="15887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3" name="Shape 693"/>
            <p:cNvSpPr/>
            <p:nvPr/>
          </p:nvSpPr>
          <p:spPr>
            <a:xfrm>
              <a:off x="15887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4" name="Shape 694"/>
            <p:cNvSpPr/>
            <p:nvPr/>
          </p:nvSpPr>
          <p:spPr>
            <a:xfrm>
              <a:off x="15887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5" name="Shape 695"/>
            <p:cNvSpPr/>
            <p:nvPr/>
          </p:nvSpPr>
          <p:spPr>
            <a:xfrm>
              <a:off x="15887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6" name="Shape 696"/>
            <p:cNvSpPr/>
            <p:nvPr/>
          </p:nvSpPr>
          <p:spPr>
            <a:xfrm>
              <a:off x="15887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7" name="Shape 697"/>
            <p:cNvSpPr/>
            <p:nvPr/>
          </p:nvSpPr>
          <p:spPr>
            <a:xfrm>
              <a:off x="15887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8" name="Shape 698"/>
            <p:cNvSpPr/>
            <p:nvPr/>
          </p:nvSpPr>
          <p:spPr>
            <a:xfrm>
              <a:off x="15887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9" name="Shape 699"/>
            <p:cNvSpPr/>
            <p:nvPr/>
          </p:nvSpPr>
          <p:spPr>
            <a:xfrm>
              <a:off x="15887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0" name="Shape 700"/>
            <p:cNvSpPr/>
            <p:nvPr/>
          </p:nvSpPr>
          <p:spPr>
            <a:xfrm>
              <a:off x="15887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1" name="Shape 701"/>
            <p:cNvSpPr/>
            <p:nvPr/>
          </p:nvSpPr>
          <p:spPr>
            <a:xfrm>
              <a:off x="15887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2" name="Shape 702"/>
            <p:cNvSpPr/>
            <p:nvPr/>
          </p:nvSpPr>
          <p:spPr>
            <a:xfrm>
              <a:off x="15887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3" name="Shape 703"/>
            <p:cNvSpPr/>
            <p:nvPr/>
          </p:nvSpPr>
          <p:spPr>
            <a:xfrm>
              <a:off x="15887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4" name="Shape 704"/>
            <p:cNvSpPr/>
            <p:nvPr/>
          </p:nvSpPr>
          <p:spPr>
            <a:xfrm>
              <a:off x="15887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5" name="Shape 705"/>
            <p:cNvSpPr/>
            <p:nvPr/>
          </p:nvSpPr>
          <p:spPr>
            <a:xfrm>
              <a:off x="15887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6" name="Shape 706"/>
            <p:cNvSpPr/>
            <p:nvPr/>
          </p:nvSpPr>
          <p:spPr>
            <a:xfrm>
              <a:off x="17392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7" name="Shape 707"/>
            <p:cNvSpPr/>
            <p:nvPr/>
          </p:nvSpPr>
          <p:spPr>
            <a:xfrm>
              <a:off x="17392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8" name="Shape 708"/>
            <p:cNvSpPr/>
            <p:nvPr/>
          </p:nvSpPr>
          <p:spPr>
            <a:xfrm>
              <a:off x="17392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9" name="Shape 709"/>
            <p:cNvSpPr/>
            <p:nvPr/>
          </p:nvSpPr>
          <p:spPr>
            <a:xfrm>
              <a:off x="17392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0" name="Shape 710"/>
            <p:cNvSpPr/>
            <p:nvPr/>
          </p:nvSpPr>
          <p:spPr>
            <a:xfrm>
              <a:off x="17392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1" name="Shape 711"/>
            <p:cNvSpPr/>
            <p:nvPr/>
          </p:nvSpPr>
          <p:spPr>
            <a:xfrm>
              <a:off x="17392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2" name="Shape 712"/>
            <p:cNvSpPr/>
            <p:nvPr/>
          </p:nvSpPr>
          <p:spPr>
            <a:xfrm>
              <a:off x="17392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3" name="Shape 713"/>
            <p:cNvSpPr/>
            <p:nvPr/>
          </p:nvSpPr>
          <p:spPr>
            <a:xfrm>
              <a:off x="17392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4" name="Shape 714"/>
            <p:cNvSpPr/>
            <p:nvPr/>
          </p:nvSpPr>
          <p:spPr>
            <a:xfrm>
              <a:off x="17392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5" name="Shape 715"/>
            <p:cNvSpPr/>
            <p:nvPr/>
          </p:nvSpPr>
          <p:spPr>
            <a:xfrm>
              <a:off x="17392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6" name="Shape 716"/>
            <p:cNvSpPr/>
            <p:nvPr/>
          </p:nvSpPr>
          <p:spPr>
            <a:xfrm>
              <a:off x="17392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7" name="Shape 717"/>
            <p:cNvSpPr/>
            <p:nvPr/>
          </p:nvSpPr>
          <p:spPr>
            <a:xfrm>
              <a:off x="18897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8" name="Shape 718"/>
            <p:cNvSpPr/>
            <p:nvPr/>
          </p:nvSpPr>
          <p:spPr>
            <a:xfrm>
              <a:off x="188975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9" name="Shape 719"/>
            <p:cNvSpPr/>
            <p:nvPr/>
          </p:nvSpPr>
          <p:spPr>
            <a:xfrm>
              <a:off x="188975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0" name="Shape 720"/>
            <p:cNvSpPr/>
            <p:nvPr/>
          </p:nvSpPr>
          <p:spPr>
            <a:xfrm>
              <a:off x="18897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1" name="Shape 721"/>
            <p:cNvSpPr/>
            <p:nvPr/>
          </p:nvSpPr>
          <p:spPr>
            <a:xfrm>
              <a:off x="18897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2" name="Shape 722"/>
            <p:cNvSpPr/>
            <p:nvPr/>
          </p:nvSpPr>
          <p:spPr>
            <a:xfrm>
              <a:off x="204027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3" name="Shape 723"/>
            <p:cNvSpPr/>
            <p:nvPr/>
          </p:nvSpPr>
          <p:spPr>
            <a:xfrm>
              <a:off x="204027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4" name="Shape 724"/>
            <p:cNvSpPr/>
            <p:nvPr/>
          </p:nvSpPr>
          <p:spPr>
            <a:xfrm>
              <a:off x="204027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5" name="Shape 725"/>
            <p:cNvSpPr/>
            <p:nvPr/>
          </p:nvSpPr>
          <p:spPr>
            <a:xfrm>
              <a:off x="21907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6" name="Shape 726"/>
            <p:cNvSpPr/>
            <p:nvPr/>
          </p:nvSpPr>
          <p:spPr>
            <a:xfrm>
              <a:off x="23413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7" name="Shape 727"/>
            <p:cNvSpPr/>
            <p:nvPr/>
          </p:nvSpPr>
          <p:spPr>
            <a:xfrm>
              <a:off x="26423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8" name="Shape 728"/>
            <p:cNvSpPr/>
            <p:nvPr/>
          </p:nvSpPr>
          <p:spPr>
            <a:xfrm>
              <a:off x="26423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9" name="Shape 729"/>
            <p:cNvSpPr/>
            <p:nvPr/>
          </p:nvSpPr>
          <p:spPr>
            <a:xfrm>
              <a:off x="32443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30" name="Shape 730"/>
          <p:cNvGrpSpPr/>
          <p:nvPr/>
        </p:nvGrpSpPr>
        <p:grpSpPr>
          <a:xfrm rot="10800000">
            <a:off x="6367294" y="28698"/>
            <a:ext cx="2017554" cy="5086302"/>
            <a:chOff x="1588750" y="238125"/>
            <a:chExt cx="2078025" cy="5238750"/>
          </a:xfrm>
        </p:grpSpPr>
        <p:sp>
          <p:nvSpPr>
            <p:cNvPr id="731" name="Shape 731"/>
            <p:cNvSpPr/>
            <p:nvPr/>
          </p:nvSpPr>
          <p:spPr>
            <a:xfrm>
              <a:off x="15887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2" name="Shape 732"/>
            <p:cNvSpPr/>
            <p:nvPr/>
          </p:nvSpPr>
          <p:spPr>
            <a:xfrm>
              <a:off x="15887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3" name="Shape 733"/>
            <p:cNvSpPr/>
            <p:nvPr/>
          </p:nvSpPr>
          <p:spPr>
            <a:xfrm>
              <a:off x="15887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4" name="Shape 734"/>
            <p:cNvSpPr/>
            <p:nvPr/>
          </p:nvSpPr>
          <p:spPr>
            <a:xfrm>
              <a:off x="15887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5" name="Shape 735"/>
            <p:cNvSpPr/>
            <p:nvPr/>
          </p:nvSpPr>
          <p:spPr>
            <a:xfrm>
              <a:off x="15887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6" name="Shape 736"/>
            <p:cNvSpPr/>
            <p:nvPr/>
          </p:nvSpPr>
          <p:spPr>
            <a:xfrm>
              <a:off x="15887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7" name="Shape 737"/>
            <p:cNvSpPr/>
            <p:nvPr/>
          </p:nvSpPr>
          <p:spPr>
            <a:xfrm>
              <a:off x="17392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8" name="Shape 738"/>
            <p:cNvSpPr/>
            <p:nvPr/>
          </p:nvSpPr>
          <p:spPr>
            <a:xfrm>
              <a:off x="17392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9" name="Shape 739"/>
            <p:cNvSpPr/>
            <p:nvPr/>
          </p:nvSpPr>
          <p:spPr>
            <a:xfrm>
              <a:off x="17392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0" name="Shape 740"/>
            <p:cNvSpPr/>
            <p:nvPr/>
          </p:nvSpPr>
          <p:spPr>
            <a:xfrm>
              <a:off x="17392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1" name="Shape 741"/>
            <p:cNvSpPr/>
            <p:nvPr/>
          </p:nvSpPr>
          <p:spPr>
            <a:xfrm>
              <a:off x="17392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2" name="Shape 742"/>
            <p:cNvSpPr/>
            <p:nvPr/>
          </p:nvSpPr>
          <p:spPr>
            <a:xfrm>
              <a:off x="17392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3" name="Shape 743"/>
            <p:cNvSpPr/>
            <p:nvPr/>
          </p:nvSpPr>
          <p:spPr>
            <a:xfrm>
              <a:off x="17392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4" name="Shape 744"/>
            <p:cNvSpPr/>
            <p:nvPr/>
          </p:nvSpPr>
          <p:spPr>
            <a:xfrm>
              <a:off x="188975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5" name="Shape 745"/>
            <p:cNvSpPr/>
            <p:nvPr/>
          </p:nvSpPr>
          <p:spPr>
            <a:xfrm>
              <a:off x="188975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6" name="Shape 746"/>
            <p:cNvSpPr/>
            <p:nvPr/>
          </p:nvSpPr>
          <p:spPr>
            <a:xfrm>
              <a:off x="188975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7" name="Shape 747"/>
            <p:cNvSpPr/>
            <p:nvPr/>
          </p:nvSpPr>
          <p:spPr>
            <a:xfrm>
              <a:off x="188975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8" name="Shape 748"/>
            <p:cNvSpPr/>
            <p:nvPr/>
          </p:nvSpPr>
          <p:spPr>
            <a:xfrm>
              <a:off x="18897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9" name="Shape 749"/>
            <p:cNvSpPr/>
            <p:nvPr/>
          </p:nvSpPr>
          <p:spPr>
            <a:xfrm>
              <a:off x="188975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0" name="Shape 750"/>
            <p:cNvSpPr/>
            <p:nvPr/>
          </p:nvSpPr>
          <p:spPr>
            <a:xfrm>
              <a:off x="188975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1" name="Shape 751"/>
            <p:cNvSpPr/>
            <p:nvPr/>
          </p:nvSpPr>
          <p:spPr>
            <a:xfrm>
              <a:off x="188975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2" name="Shape 752"/>
            <p:cNvSpPr/>
            <p:nvPr/>
          </p:nvSpPr>
          <p:spPr>
            <a:xfrm>
              <a:off x="188975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3" name="Shape 753"/>
            <p:cNvSpPr/>
            <p:nvPr/>
          </p:nvSpPr>
          <p:spPr>
            <a:xfrm>
              <a:off x="18897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4" name="Shape 754"/>
            <p:cNvSpPr/>
            <p:nvPr/>
          </p:nvSpPr>
          <p:spPr>
            <a:xfrm>
              <a:off x="188975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5" name="Shape 755"/>
            <p:cNvSpPr/>
            <p:nvPr/>
          </p:nvSpPr>
          <p:spPr>
            <a:xfrm>
              <a:off x="188975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6" name="Shape 756"/>
            <p:cNvSpPr/>
            <p:nvPr/>
          </p:nvSpPr>
          <p:spPr>
            <a:xfrm>
              <a:off x="188975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7" name="Shape 757"/>
            <p:cNvSpPr/>
            <p:nvPr/>
          </p:nvSpPr>
          <p:spPr>
            <a:xfrm>
              <a:off x="188975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8" name="Shape 758"/>
            <p:cNvSpPr/>
            <p:nvPr/>
          </p:nvSpPr>
          <p:spPr>
            <a:xfrm>
              <a:off x="188975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9" name="Shape 759"/>
            <p:cNvSpPr/>
            <p:nvPr/>
          </p:nvSpPr>
          <p:spPr>
            <a:xfrm>
              <a:off x="188975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0" name="Shape 760"/>
            <p:cNvSpPr/>
            <p:nvPr/>
          </p:nvSpPr>
          <p:spPr>
            <a:xfrm>
              <a:off x="18897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1" name="Shape 761"/>
            <p:cNvSpPr/>
            <p:nvPr/>
          </p:nvSpPr>
          <p:spPr>
            <a:xfrm>
              <a:off x="188975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2" name="Shape 762"/>
            <p:cNvSpPr/>
            <p:nvPr/>
          </p:nvSpPr>
          <p:spPr>
            <a:xfrm>
              <a:off x="188975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3" name="Shape 763"/>
            <p:cNvSpPr/>
            <p:nvPr/>
          </p:nvSpPr>
          <p:spPr>
            <a:xfrm>
              <a:off x="204027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4" name="Shape 764"/>
            <p:cNvSpPr/>
            <p:nvPr/>
          </p:nvSpPr>
          <p:spPr>
            <a:xfrm>
              <a:off x="204027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5" name="Shape 765"/>
            <p:cNvSpPr/>
            <p:nvPr/>
          </p:nvSpPr>
          <p:spPr>
            <a:xfrm>
              <a:off x="204027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6" name="Shape 766"/>
            <p:cNvSpPr/>
            <p:nvPr/>
          </p:nvSpPr>
          <p:spPr>
            <a:xfrm>
              <a:off x="204027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7" name="Shape 767"/>
            <p:cNvSpPr/>
            <p:nvPr/>
          </p:nvSpPr>
          <p:spPr>
            <a:xfrm>
              <a:off x="204027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8" name="Shape 768"/>
            <p:cNvSpPr/>
            <p:nvPr/>
          </p:nvSpPr>
          <p:spPr>
            <a:xfrm>
              <a:off x="204027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9" name="Shape 769"/>
            <p:cNvSpPr/>
            <p:nvPr/>
          </p:nvSpPr>
          <p:spPr>
            <a:xfrm>
              <a:off x="204027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0" name="Shape 770"/>
            <p:cNvSpPr/>
            <p:nvPr/>
          </p:nvSpPr>
          <p:spPr>
            <a:xfrm>
              <a:off x="204027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1" name="Shape 771"/>
            <p:cNvSpPr/>
            <p:nvPr/>
          </p:nvSpPr>
          <p:spPr>
            <a:xfrm>
              <a:off x="204027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2" name="Shape 772"/>
            <p:cNvSpPr/>
            <p:nvPr/>
          </p:nvSpPr>
          <p:spPr>
            <a:xfrm>
              <a:off x="204027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3" name="Shape 773"/>
            <p:cNvSpPr/>
            <p:nvPr/>
          </p:nvSpPr>
          <p:spPr>
            <a:xfrm>
              <a:off x="204027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4" name="Shape 774"/>
            <p:cNvSpPr/>
            <p:nvPr/>
          </p:nvSpPr>
          <p:spPr>
            <a:xfrm>
              <a:off x="204027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5" name="Shape 775"/>
            <p:cNvSpPr/>
            <p:nvPr/>
          </p:nvSpPr>
          <p:spPr>
            <a:xfrm>
              <a:off x="204027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6" name="Shape 776"/>
            <p:cNvSpPr/>
            <p:nvPr/>
          </p:nvSpPr>
          <p:spPr>
            <a:xfrm>
              <a:off x="204027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7" name="Shape 777"/>
            <p:cNvSpPr/>
            <p:nvPr/>
          </p:nvSpPr>
          <p:spPr>
            <a:xfrm>
              <a:off x="204027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8" name="Shape 778"/>
            <p:cNvSpPr/>
            <p:nvPr/>
          </p:nvSpPr>
          <p:spPr>
            <a:xfrm>
              <a:off x="204027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9" name="Shape 779"/>
            <p:cNvSpPr/>
            <p:nvPr/>
          </p:nvSpPr>
          <p:spPr>
            <a:xfrm>
              <a:off x="204027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0" name="Shape 780"/>
            <p:cNvSpPr/>
            <p:nvPr/>
          </p:nvSpPr>
          <p:spPr>
            <a:xfrm>
              <a:off x="204027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1" name="Shape 781"/>
            <p:cNvSpPr/>
            <p:nvPr/>
          </p:nvSpPr>
          <p:spPr>
            <a:xfrm>
              <a:off x="204027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2" name="Shape 782"/>
            <p:cNvSpPr/>
            <p:nvPr/>
          </p:nvSpPr>
          <p:spPr>
            <a:xfrm>
              <a:off x="2190775"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3" name="Shape 783"/>
            <p:cNvSpPr/>
            <p:nvPr/>
          </p:nvSpPr>
          <p:spPr>
            <a:xfrm>
              <a:off x="2190775"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4" name="Shape 784"/>
            <p:cNvSpPr/>
            <p:nvPr/>
          </p:nvSpPr>
          <p:spPr>
            <a:xfrm>
              <a:off x="2190775"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5" name="Shape 785"/>
            <p:cNvSpPr/>
            <p:nvPr/>
          </p:nvSpPr>
          <p:spPr>
            <a:xfrm>
              <a:off x="2190775"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6" name="Shape 786"/>
            <p:cNvSpPr/>
            <p:nvPr/>
          </p:nvSpPr>
          <p:spPr>
            <a:xfrm>
              <a:off x="21907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7" name="Shape 787"/>
            <p:cNvSpPr/>
            <p:nvPr/>
          </p:nvSpPr>
          <p:spPr>
            <a:xfrm>
              <a:off x="21907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8" name="Shape 788"/>
            <p:cNvSpPr/>
            <p:nvPr/>
          </p:nvSpPr>
          <p:spPr>
            <a:xfrm>
              <a:off x="2190775"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9" name="Shape 789"/>
            <p:cNvSpPr/>
            <p:nvPr/>
          </p:nvSpPr>
          <p:spPr>
            <a:xfrm>
              <a:off x="2190775"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0" name="Shape 790"/>
            <p:cNvSpPr/>
            <p:nvPr/>
          </p:nvSpPr>
          <p:spPr>
            <a:xfrm>
              <a:off x="21907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1" name="Shape 791"/>
            <p:cNvSpPr/>
            <p:nvPr/>
          </p:nvSpPr>
          <p:spPr>
            <a:xfrm>
              <a:off x="2190775"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2" name="Shape 792"/>
            <p:cNvSpPr/>
            <p:nvPr/>
          </p:nvSpPr>
          <p:spPr>
            <a:xfrm>
              <a:off x="21907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3" name="Shape 793"/>
            <p:cNvSpPr/>
            <p:nvPr/>
          </p:nvSpPr>
          <p:spPr>
            <a:xfrm>
              <a:off x="2190775"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4" name="Shape 794"/>
            <p:cNvSpPr/>
            <p:nvPr/>
          </p:nvSpPr>
          <p:spPr>
            <a:xfrm>
              <a:off x="21907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5" name="Shape 795"/>
            <p:cNvSpPr/>
            <p:nvPr/>
          </p:nvSpPr>
          <p:spPr>
            <a:xfrm>
              <a:off x="21907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6" name="Shape 796"/>
            <p:cNvSpPr/>
            <p:nvPr/>
          </p:nvSpPr>
          <p:spPr>
            <a:xfrm>
              <a:off x="21907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7" name="Shape 797"/>
            <p:cNvSpPr/>
            <p:nvPr/>
          </p:nvSpPr>
          <p:spPr>
            <a:xfrm>
              <a:off x="2190775"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8" name="Shape 798"/>
            <p:cNvSpPr/>
            <p:nvPr/>
          </p:nvSpPr>
          <p:spPr>
            <a:xfrm>
              <a:off x="21907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9" name="Shape 799"/>
            <p:cNvSpPr/>
            <p:nvPr/>
          </p:nvSpPr>
          <p:spPr>
            <a:xfrm>
              <a:off x="21907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0" name="Shape 800"/>
            <p:cNvSpPr/>
            <p:nvPr/>
          </p:nvSpPr>
          <p:spPr>
            <a:xfrm>
              <a:off x="2190775"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1" name="Shape 801"/>
            <p:cNvSpPr/>
            <p:nvPr/>
          </p:nvSpPr>
          <p:spPr>
            <a:xfrm>
              <a:off x="21907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2" name="Shape 802"/>
            <p:cNvSpPr/>
            <p:nvPr/>
          </p:nvSpPr>
          <p:spPr>
            <a:xfrm>
              <a:off x="2190775"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3" name="Shape 803"/>
            <p:cNvSpPr/>
            <p:nvPr/>
          </p:nvSpPr>
          <p:spPr>
            <a:xfrm>
              <a:off x="2190775"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4" name="Shape 804"/>
            <p:cNvSpPr/>
            <p:nvPr/>
          </p:nvSpPr>
          <p:spPr>
            <a:xfrm>
              <a:off x="21907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5" name="Shape 805"/>
            <p:cNvSpPr/>
            <p:nvPr/>
          </p:nvSpPr>
          <p:spPr>
            <a:xfrm>
              <a:off x="21907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6" name="Shape 806"/>
            <p:cNvSpPr/>
            <p:nvPr/>
          </p:nvSpPr>
          <p:spPr>
            <a:xfrm>
              <a:off x="2190775"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7" name="Shape 807"/>
            <p:cNvSpPr/>
            <p:nvPr/>
          </p:nvSpPr>
          <p:spPr>
            <a:xfrm>
              <a:off x="23413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8" name="Shape 808"/>
            <p:cNvSpPr/>
            <p:nvPr/>
          </p:nvSpPr>
          <p:spPr>
            <a:xfrm>
              <a:off x="23413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9" name="Shape 809"/>
            <p:cNvSpPr/>
            <p:nvPr/>
          </p:nvSpPr>
          <p:spPr>
            <a:xfrm>
              <a:off x="23413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0" name="Shape 810"/>
            <p:cNvSpPr/>
            <p:nvPr/>
          </p:nvSpPr>
          <p:spPr>
            <a:xfrm>
              <a:off x="23413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1" name="Shape 811"/>
            <p:cNvSpPr/>
            <p:nvPr/>
          </p:nvSpPr>
          <p:spPr>
            <a:xfrm>
              <a:off x="23413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2" name="Shape 812"/>
            <p:cNvSpPr/>
            <p:nvPr/>
          </p:nvSpPr>
          <p:spPr>
            <a:xfrm>
              <a:off x="23413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3" name="Shape 813"/>
            <p:cNvSpPr/>
            <p:nvPr/>
          </p:nvSpPr>
          <p:spPr>
            <a:xfrm>
              <a:off x="23413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4" name="Shape 814"/>
            <p:cNvSpPr/>
            <p:nvPr/>
          </p:nvSpPr>
          <p:spPr>
            <a:xfrm>
              <a:off x="23413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5" name="Shape 815"/>
            <p:cNvSpPr/>
            <p:nvPr/>
          </p:nvSpPr>
          <p:spPr>
            <a:xfrm>
              <a:off x="23413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6" name="Shape 816"/>
            <p:cNvSpPr/>
            <p:nvPr/>
          </p:nvSpPr>
          <p:spPr>
            <a:xfrm>
              <a:off x="23413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7" name="Shape 817"/>
            <p:cNvSpPr/>
            <p:nvPr/>
          </p:nvSpPr>
          <p:spPr>
            <a:xfrm>
              <a:off x="23413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8" name="Shape 818"/>
            <p:cNvSpPr/>
            <p:nvPr/>
          </p:nvSpPr>
          <p:spPr>
            <a:xfrm>
              <a:off x="23413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9" name="Shape 819"/>
            <p:cNvSpPr/>
            <p:nvPr/>
          </p:nvSpPr>
          <p:spPr>
            <a:xfrm>
              <a:off x="23413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0" name="Shape 820"/>
            <p:cNvSpPr/>
            <p:nvPr/>
          </p:nvSpPr>
          <p:spPr>
            <a:xfrm>
              <a:off x="23413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1" name="Shape 821"/>
            <p:cNvSpPr/>
            <p:nvPr/>
          </p:nvSpPr>
          <p:spPr>
            <a:xfrm>
              <a:off x="23413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2" name="Shape 822"/>
            <p:cNvSpPr/>
            <p:nvPr/>
          </p:nvSpPr>
          <p:spPr>
            <a:xfrm>
              <a:off x="23413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3" name="Shape 823"/>
            <p:cNvSpPr/>
            <p:nvPr/>
          </p:nvSpPr>
          <p:spPr>
            <a:xfrm>
              <a:off x="23413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4" name="Shape 824"/>
            <p:cNvSpPr/>
            <p:nvPr/>
          </p:nvSpPr>
          <p:spPr>
            <a:xfrm>
              <a:off x="23413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5" name="Shape 825"/>
            <p:cNvSpPr/>
            <p:nvPr/>
          </p:nvSpPr>
          <p:spPr>
            <a:xfrm>
              <a:off x="23413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6" name="Shape 826"/>
            <p:cNvSpPr/>
            <p:nvPr/>
          </p:nvSpPr>
          <p:spPr>
            <a:xfrm>
              <a:off x="23413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7" name="Shape 827"/>
            <p:cNvSpPr/>
            <p:nvPr/>
          </p:nvSpPr>
          <p:spPr>
            <a:xfrm>
              <a:off x="23413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8" name="Shape 828"/>
            <p:cNvSpPr/>
            <p:nvPr/>
          </p:nvSpPr>
          <p:spPr>
            <a:xfrm>
              <a:off x="23413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9" name="Shape 829"/>
            <p:cNvSpPr/>
            <p:nvPr/>
          </p:nvSpPr>
          <p:spPr>
            <a:xfrm>
              <a:off x="23413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0" name="Shape 830"/>
            <p:cNvSpPr/>
            <p:nvPr/>
          </p:nvSpPr>
          <p:spPr>
            <a:xfrm>
              <a:off x="23413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1" name="Shape 831"/>
            <p:cNvSpPr/>
            <p:nvPr/>
          </p:nvSpPr>
          <p:spPr>
            <a:xfrm>
              <a:off x="23413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2" name="Shape 832"/>
            <p:cNvSpPr/>
            <p:nvPr/>
          </p:nvSpPr>
          <p:spPr>
            <a:xfrm>
              <a:off x="23413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3" name="Shape 833"/>
            <p:cNvSpPr/>
            <p:nvPr/>
          </p:nvSpPr>
          <p:spPr>
            <a:xfrm>
              <a:off x="249180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4" name="Shape 834"/>
            <p:cNvSpPr/>
            <p:nvPr/>
          </p:nvSpPr>
          <p:spPr>
            <a:xfrm>
              <a:off x="24918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5" name="Shape 835"/>
            <p:cNvSpPr/>
            <p:nvPr/>
          </p:nvSpPr>
          <p:spPr>
            <a:xfrm>
              <a:off x="249180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6" name="Shape 836"/>
            <p:cNvSpPr/>
            <p:nvPr/>
          </p:nvSpPr>
          <p:spPr>
            <a:xfrm>
              <a:off x="249180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7" name="Shape 837"/>
            <p:cNvSpPr/>
            <p:nvPr/>
          </p:nvSpPr>
          <p:spPr>
            <a:xfrm>
              <a:off x="249180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8" name="Shape 838"/>
            <p:cNvSpPr/>
            <p:nvPr/>
          </p:nvSpPr>
          <p:spPr>
            <a:xfrm>
              <a:off x="249180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9" name="Shape 839"/>
            <p:cNvSpPr/>
            <p:nvPr/>
          </p:nvSpPr>
          <p:spPr>
            <a:xfrm>
              <a:off x="249180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0" name="Shape 840"/>
            <p:cNvSpPr/>
            <p:nvPr/>
          </p:nvSpPr>
          <p:spPr>
            <a:xfrm>
              <a:off x="249180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1" name="Shape 841"/>
            <p:cNvSpPr/>
            <p:nvPr/>
          </p:nvSpPr>
          <p:spPr>
            <a:xfrm>
              <a:off x="249180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2" name="Shape 842"/>
            <p:cNvSpPr/>
            <p:nvPr/>
          </p:nvSpPr>
          <p:spPr>
            <a:xfrm>
              <a:off x="249180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3" name="Shape 843"/>
            <p:cNvSpPr/>
            <p:nvPr/>
          </p:nvSpPr>
          <p:spPr>
            <a:xfrm>
              <a:off x="249180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4" name="Shape 844"/>
            <p:cNvSpPr/>
            <p:nvPr/>
          </p:nvSpPr>
          <p:spPr>
            <a:xfrm>
              <a:off x="24918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5" name="Shape 845"/>
            <p:cNvSpPr/>
            <p:nvPr/>
          </p:nvSpPr>
          <p:spPr>
            <a:xfrm>
              <a:off x="249180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6" name="Shape 846"/>
            <p:cNvSpPr/>
            <p:nvPr/>
          </p:nvSpPr>
          <p:spPr>
            <a:xfrm>
              <a:off x="249180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7" name="Shape 847"/>
            <p:cNvSpPr/>
            <p:nvPr/>
          </p:nvSpPr>
          <p:spPr>
            <a:xfrm>
              <a:off x="249180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8" name="Shape 848"/>
            <p:cNvSpPr/>
            <p:nvPr/>
          </p:nvSpPr>
          <p:spPr>
            <a:xfrm>
              <a:off x="249180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9" name="Shape 849"/>
            <p:cNvSpPr/>
            <p:nvPr/>
          </p:nvSpPr>
          <p:spPr>
            <a:xfrm>
              <a:off x="249180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0" name="Shape 850"/>
            <p:cNvSpPr/>
            <p:nvPr/>
          </p:nvSpPr>
          <p:spPr>
            <a:xfrm>
              <a:off x="249180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1" name="Shape 851"/>
            <p:cNvSpPr/>
            <p:nvPr/>
          </p:nvSpPr>
          <p:spPr>
            <a:xfrm>
              <a:off x="249180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2" name="Shape 852"/>
            <p:cNvSpPr/>
            <p:nvPr/>
          </p:nvSpPr>
          <p:spPr>
            <a:xfrm>
              <a:off x="249180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3" name="Shape 853"/>
            <p:cNvSpPr/>
            <p:nvPr/>
          </p:nvSpPr>
          <p:spPr>
            <a:xfrm>
              <a:off x="249180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4" name="Shape 854"/>
            <p:cNvSpPr/>
            <p:nvPr/>
          </p:nvSpPr>
          <p:spPr>
            <a:xfrm>
              <a:off x="249180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5" name="Shape 855"/>
            <p:cNvSpPr/>
            <p:nvPr/>
          </p:nvSpPr>
          <p:spPr>
            <a:xfrm>
              <a:off x="249180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6" name="Shape 856"/>
            <p:cNvSpPr/>
            <p:nvPr/>
          </p:nvSpPr>
          <p:spPr>
            <a:xfrm>
              <a:off x="249180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7" name="Shape 857"/>
            <p:cNvSpPr/>
            <p:nvPr/>
          </p:nvSpPr>
          <p:spPr>
            <a:xfrm>
              <a:off x="249180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8" name="Shape 858"/>
            <p:cNvSpPr/>
            <p:nvPr/>
          </p:nvSpPr>
          <p:spPr>
            <a:xfrm>
              <a:off x="26423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9" name="Shape 859"/>
            <p:cNvSpPr/>
            <p:nvPr/>
          </p:nvSpPr>
          <p:spPr>
            <a:xfrm>
              <a:off x="26423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0" name="Shape 860"/>
            <p:cNvSpPr/>
            <p:nvPr/>
          </p:nvSpPr>
          <p:spPr>
            <a:xfrm>
              <a:off x="26423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1" name="Shape 861"/>
            <p:cNvSpPr/>
            <p:nvPr/>
          </p:nvSpPr>
          <p:spPr>
            <a:xfrm>
              <a:off x="26423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2" name="Shape 862"/>
            <p:cNvSpPr/>
            <p:nvPr/>
          </p:nvSpPr>
          <p:spPr>
            <a:xfrm>
              <a:off x="26423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3" name="Shape 863"/>
            <p:cNvSpPr/>
            <p:nvPr/>
          </p:nvSpPr>
          <p:spPr>
            <a:xfrm>
              <a:off x="26423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4" name="Shape 864"/>
            <p:cNvSpPr/>
            <p:nvPr/>
          </p:nvSpPr>
          <p:spPr>
            <a:xfrm>
              <a:off x="26423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5" name="Shape 865"/>
            <p:cNvSpPr/>
            <p:nvPr/>
          </p:nvSpPr>
          <p:spPr>
            <a:xfrm>
              <a:off x="26423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6" name="Shape 866"/>
            <p:cNvSpPr/>
            <p:nvPr/>
          </p:nvSpPr>
          <p:spPr>
            <a:xfrm>
              <a:off x="26423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7" name="Shape 867"/>
            <p:cNvSpPr/>
            <p:nvPr/>
          </p:nvSpPr>
          <p:spPr>
            <a:xfrm>
              <a:off x="26423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8" name="Shape 868"/>
            <p:cNvSpPr/>
            <p:nvPr/>
          </p:nvSpPr>
          <p:spPr>
            <a:xfrm>
              <a:off x="26423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9" name="Shape 869"/>
            <p:cNvSpPr/>
            <p:nvPr/>
          </p:nvSpPr>
          <p:spPr>
            <a:xfrm>
              <a:off x="26423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0" name="Shape 870"/>
            <p:cNvSpPr/>
            <p:nvPr/>
          </p:nvSpPr>
          <p:spPr>
            <a:xfrm>
              <a:off x="26423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1" name="Shape 871"/>
            <p:cNvSpPr/>
            <p:nvPr/>
          </p:nvSpPr>
          <p:spPr>
            <a:xfrm>
              <a:off x="26423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2" name="Shape 872"/>
            <p:cNvSpPr/>
            <p:nvPr/>
          </p:nvSpPr>
          <p:spPr>
            <a:xfrm>
              <a:off x="26423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3" name="Shape 873"/>
            <p:cNvSpPr/>
            <p:nvPr/>
          </p:nvSpPr>
          <p:spPr>
            <a:xfrm>
              <a:off x="26423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4" name="Shape 874"/>
            <p:cNvSpPr/>
            <p:nvPr/>
          </p:nvSpPr>
          <p:spPr>
            <a:xfrm>
              <a:off x="26423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5" name="Shape 875"/>
            <p:cNvSpPr/>
            <p:nvPr/>
          </p:nvSpPr>
          <p:spPr>
            <a:xfrm>
              <a:off x="26423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6" name="Shape 876"/>
            <p:cNvSpPr/>
            <p:nvPr/>
          </p:nvSpPr>
          <p:spPr>
            <a:xfrm>
              <a:off x="26423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7" name="Shape 877"/>
            <p:cNvSpPr/>
            <p:nvPr/>
          </p:nvSpPr>
          <p:spPr>
            <a:xfrm>
              <a:off x="26423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8" name="Shape 878"/>
            <p:cNvSpPr/>
            <p:nvPr/>
          </p:nvSpPr>
          <p:spPr>
            <a:xfrm>
              <a:off x="2792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9" name="Shape 879"/>
            <p:cNvSpPr/>
            <p:nvPr/>
          </p:nvSpPr>
          <p:spPr>
            <a:xfrm>
              <a:off x="2792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0" name="Shape 880"/>
            <p:cNvSpPr/>
            <p:nvPr/>
          </p:nvSpPr>
          <p:spPr>
            <a:xfrm>
              <a:off x="2792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1" name="Shape 881"/>
            <p:cNvSpPr/>
            <p:nvPr/>
          </p:nvSpPr>
          <p:spPr>
            <a:xfrm>
              <a:off x="2792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2" name="Shape 882"/>
            <p:cNvSpPr/>
            <p:nvPr/>
          </p:nvSpPr>
          <p:spPr>
            <a:xfrm>
              <a:off x="2792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3" name="Shape 883"/>
            <p:cNvSpPr/>
            <p:nvPr/>
          </p:nvSpPr>
          <p:spPr>
            <a:xfrm>
              <a:off x="2792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4" name="Shape 884"/>
            <p:cNvSpPr/>
            <p:nvPr/>
          </p:nvSpPr>
          <p:spPr>
            <a:xfrm>
              <a:off x="2792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5" name="Shape 885"/>
            <p:cNvSpPr/>
            <p:nvPr/>
          </p:nvSpPr>
          <p:spPr>
            <a:xfrm>
              <a:off x="2792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6" name="Shape 886"/>
            <p:cNvSpPr/>
            <p:nvPr/>
          </p:nvSpPr>
          <p:spPr>
            <a:xfrm>
              <a:off x="2792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7" name="Shape 887"/>
            <p:cNvSpPr/>
            <p:nvPr/>
          </p:nvSpPr>
          <p:spPr>
            <a:xfrm>
              <a:off x="2792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8" name="Shape 888"/>
            <p:cNvSpPr/>
            <p:nvPr/>
          </p:nvSpPr>
          <p:spPr>
            <a:xfrm>
              <a:off x="2792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9" name="Shape 889"/>
            <p:cNvSpPr/>
            <p:nvPr/>
          </p:nvSpPr>
          <p:spPr>
            <a:xfrm>
              <a:off x="2792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0" name="Shape 890"/>
            <p:cNvSpPr/>
            <p:nvPr/>
          </p:nvSpPr>
          <p:spPr>
            <a:xfrm>
              <a:off x="2792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1" name="Shape 891"/>
            <p:cNvSpPr/>
            <p:nvPr/>
          </p:nvSpPr>
          <p:spPr>
            <a:xfrm>
              <a:off x="2792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2" name="Shape 892"/>
            <p:cNvSpPr/>
            <p:nvPr/>
          </p:nvSpPr>
          <p:spPr>
            <a:xfrm>
              <a:off x="2792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3" name="Shape 893"/>
            <p:cNvSpPr/>
            <p:nvPr/>
          </p:nvSpPr>
          <p:spPr>
            <a:xfrm>
              <a:off x="2792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4" name="Shape 894"/>
            <p:cNvSpPr/>
            <p:nvPr/>
          </p:nvSpPr>
          <p:spPr>
            <a:xfrm>
              <a:off x="2792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5" name="Shape 895"/>
            <p:cNvSpPr/>
            <p:nvPr/>
          </p:nvSpPr>
          <p:spPr>
            <a:xfrm>
              <a:off x="2792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6" name="Shape 896"/>
            <p:cNvSpPr/>
            <p:nvPr/>
          </p:nvSpPr>
          <p:spPr>
            <a:xfrm>
              <a:off x="294332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7" name="Shape 897"/>
            <p:cNvSpPr/>
            <p:nvPr/>
          </p:nvSpPr>
          <p:spPr>
            <a:xfrm>
              <a:off x="294332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8" name="Shape 898"/>
            <p:cNvSpPr/>
            <p:nvPr/>
          </p:nvSpPr>
          <p:spPr>
            <a:xfrm>
              <a:off x="294332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9" name="Shape 899"/>
            <p:cNvSpPr/>
            <p:nvPr/>
          </p:nvSpPr>
          <p:spPr>
            <a:xfrm>
              <a:off x="294332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0" name="Shape 900"/>
            <p:cNvSpPr/>
            <p:nvPr/>
          </p:nvSpPr>
          <p:spPr>
            <a:xfrm>
              <a:off x="294332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1" name="Shape 901"/>
            <p:cNvSpPr/>
            <p:nvPr/>
          </p:nvSpPr>
          <p:spPr>
            <a:xfrm>
              <a:off x="294332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2" name="Shape 902"/>
            <p:cNvSpPr/>
            <p:nvPr/>
          </p:nvSpPr>
          <p:spPr>
            <a:xfrm>
              <a:off x="294332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3" name="Shape 903"/>
            <p:cNvSpPr/>
            <p:nvPr/>
          </p:nvSpPr>
          <p:spPr>
            <a:xfrm>
              <a:off x="294332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4" name="Shape 904"/>
            <p:cNvSpPr/>
            <p:nvPr/>
          </p:nvSpPr>
          <p:spPr>
            <a:xfrm>
              <a:off x="294332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5" name="Shape 905"/>
            <p:cNvSpPr/>
            <p:nvPr/>
          </p:nvSpPr>
          <p:spPr>
            <a:xfrm>
              <a:off x="294332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6" name="Shape 906"/>
            <p:cNvSpPr/>
            <p:nvPr/>
          </p:nvSpPr>
          <p:spPr>
            <a:xfrm>
              <a:off x="294332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7" name="Shape 907"/>
            <p:cNvSpPr/>
            <p:nvPr/>
          </p:nvSpPr>
          <p:spPr>
            <a:xfrm>
              <a:off x="294332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8" name="Shape 908"/>
            <p:cNvSpPr/>
            <p:nvPr/>
          </p:nvSpPr>
          <p:spPr>
            <a:xfrm>
              <a:off x="294332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9" name="Shape 909"/>
            <p:cNvSpPr/>
            <p:nvPr/>
          </p:nvSpPr>
          <p:spPr>
            <a:xfrm>
              <a:off x="294332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0" name="Shape 910"/>
            <p:cNvSpPr/>
            <p:nvPr/>
          </p:nvSpPr>
          <p:spPr>
            <a:xfrm>
              <a:off x="294332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1" name="Shape 911"/>
            <p:cNvSpPr/>
            <p:nvPr/>
          </p:nvSpPr>
          <p:spPr>
            <a:xfrm>
              <a:off x="294332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2" name="Shape 912"/>
            <p:cNvSpPr/>
            <p:nvPr/>
          </p:nvSpPr>
          <p:spPr>
            <a:xfrm>
              <a:off x="294332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3" name="Shape 913"/>
            <p:cNvSpPr/>
            <p:nvPr/>
          </p:nvSpPr>
          <p:spPr>
            <a:xfrm>
              <a:off x="294332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4" name="Shape 914"/>
            <p:cNvSpPr/>
            <p:nvPr/>
          </p:nvSpPr>
          <p:spPr>
            <a:xfrm>
              <a:off x="309385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5" name="Shape 915"/>
            <p:cNvSpPr/>
            <p:nvPr/>
          </p:nvSpPr>
          <p:spPr>
            <a:xfrm>
              <a:off x="309385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6" name="Shape 916"/>
            <p:cNvSpPr/>
            <p:nvPr/>
          </p:nvSpPr>
          <p:spPr>
            <a:xfrm>
              <a:off x="309385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7" name="Shape 917"/>
            <p:cNvSpPr/>
            <p:nvPr/>
          </p:nvSpPr>
          <p:spPr>
            <a:xfrm>
              <a:off x="309385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8" name="Shape 918"/>
            <p:cNvSpPr/>
            <p:nvPr/>
          </p:nvSpPr>
          <p:spPr>
            <a:xfrm>
              <a:off x="309385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9" name="Shape 919"/>
            <p:cNvSpPr/>
            <p:nvPr/>
          </p:nvSpPr>
          <p:spPr>
            <a:xfrm>
              <a:off x="309385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0" name="Shape 920"/>
            <p:cNvSpPr/>
            <p:nvPr/>
          </p:nvSpPr>
          <p:spPr>
            <a:xfrm>
              <a:off x="309385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1" name="Shape 921"/>
            <p:cNvSpPr/>
            <p:nvPr/>
          </p:nvSpPr>
          <p:spPr>
            <a:xfrm>
              <a:off x="309385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2" name="Shape 922"/>
            <p:cNvSpPr/>
            <p:nvPr/>
          </p:nvSpPr>
          <p:spPr>
            <a:xfrm>
              <a:off x="309385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3" name="Shape 923"/>
            <p:cNvSpPr/>
            <p:nvPr/>
          </p:nvSpPr>
          <p:spPr>
            <a:xfrm>
              <a:off x="32443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4" name="Shape 924"/>
            <p:cNvSpPr/>
            <p:nvPr/>
          </p:nvSpPr>
          <p:spPr>
            <a:xfrm>
              <a:off x="32443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5" name="Shape 925"/>
            <p:cNvSpPr/>
            <p:nvPr/>
          </p:nvSpPr>
          <p:spPr>
            <a:xfrm>
              <a:off x="32443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6" name="Shape 926"/>
            <p:cNvSpPr/>
            <p:nvPr/>
          </p:nvSpPr>
          <p:spPr>
            <a:xfrm>
              <a:off x="32443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7" name="Shape 927"/>
            <p:cNvSpPr/>
            <p:nvPr/>
          </p:nvSpPr>
          <p:spPr>
            <a:xfrm>
              <a:off x="32443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8" name="Shape 928"/>
            <p:cNvSpPr/>
            <p:nvPr/>
          </p:nvSpPr>
          <p:spPr>
            <a:xfrm>
              <a:off x="32443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9" name="Shape 929"/>
            <p:cNvSpPr/>
            <p:nvPr/>
          </p:nvSpPr>
          <p:spPr>
            <a:xfrm>
              <a:off x="32443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0" name="Shape 930"/>
            <p:cNvSpPr/>
            <p:nvPr/>
          </p:nvSpPr>
          <p:spPr>
            <a:xfrm>
              <a:off x="32443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1" name="Shape 931"/>
            <p:cNvSpPr/>
            <p:nvPr/>
          </p:nvSpPr>
          <p:spPr>
            <a:xfrm>
              <a:off x="33948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2" name="Shape 932"/>
            <p:cNvSpPr/>
            <p:nvPr/>
          </p:nvSpPr>
          <p:spPr>
            <a:xfrm>
              <a:off x="33948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3" name="Shape 933"/>
            <p:cNvSpPr/>
            <p:nvPr/>
          </p:nvSpPr>
          <p:spPr>
            <a:xfrm>
              <a:off x="33948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4" name="Shape 934"/>
            <p:cNvSpPr/>
            <p:nvPr/>
          </p:nvSpPr>
          <p:spPr>
            <a:xfrm>
              <a:off x="33948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5" name="Shape 935"/>
            <p:cNvSpPr/>
            <p:nvPr/>
          </p:nvSpPr>
          <p:spPr>
            <a:xfrm>
              <a:off x="33948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6" name="Shape 936"/>
            <p:cNvSpPr/>
            <p:nvPr/>
          </p:nvSpPr>
          <p:spPr>
            <a:xfrm>
              <a:off x="33948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7" name="Shape 937"/>
            <p:cNvSpPr/>
            <p:nvPr/>
          </p:nvSpPr>
          <p:spPr>
            <a:xfrm>
              <a:off x="35453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8" name="Shape 938"/>
            <p:cNvSpPr/>
            <p:nvPr/>
          </p:nvSpPr>
          <p:spPr>
            <a:xfrm>
              <a:off x="35453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9" name="Shape 939"/>
            <p:cNvSpPr/>
            <p:nvPr/>
          </p:nvSpPr>
          <p:spPr>
            <a:xfrm>
              <a:off x="35453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40" name="Shape 940"/>
          <p:cNvGrpSpPr/>
          <p:nvPr/>
        </p:nvGrpSpPr>
        <p:grpSpPr>
          <a:xfrm rot="10800000">
            <a:off x="6367294" y="28698"/>
            <a:ext cx="2309820" cy="5086302"/>
            <a:chOff x="1287725" y="238125"/>
            <a:chExt cx="2379050" cy="5238750"/>
          </a:xfrm>
        </p:grpSpPr>
        <p:sp>
          <p:nvSpPr>
            <p:cNvPr id="941" name="Shape 941"/>
            <p:cNvSpPr/>
            <p:nvPr/>
          </p:nvSpPr>
          <p:spPr>
            <a:xfrm>
              <a:off x="128772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2" name="Shape 942"/>
            <p:cNvSpPr/>
            <p:nvPr/>
          </p:nvSpPr>
          <p:spPr>
            <a:xfrm>
              <a:off x="12877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3" name="Shape 943"/>
            <p:cNvSpPr/>
            <p:nvPr/>
          </p:nvSpPr>
          <p:spPr>
            <a:xfrm>
              <a:off x="128772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4" name="Shape 944"/>
            <p:cNvSpPr/>
            <p:nvPr/>
          </p:nvSpPr>
          <p:spPr>
            <a:xfrm>
              <a:off x="12877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5" name="Shape 945"/>
            <p:cNvSpPr/>
            <p:nvPr/>
          </p:nvSpPr>
          <p:spPr>
            <a:xfrm>
              <a:off x="128772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6" name="Shape 946"/>
            <p:cNvSpPr/>
            <p:nvPr/>
          </p:nvSpPr>
          <p:spPr>
            <a:xfrm>
              <a:off x="12877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7" name="Shape 947"/>
            <p:cNvSpPr/>
            <p:nvPr/>
          </p:nvSpPr>
          <p:spPr>
            <a:xfrm>
              <a:off x="12877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8" name="Shape 948"/>
            <p:cNvSpPr/>
            <p:nvPr/>
          </p:nvSpPr>
          <p:spPr>
            <a:xfrm>
              <a:off x="12877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9" name="Shape 949"/>
            <p:cNvSpPr/>
            <p:nvPr/>
          </p:nvSpPr>
          <p:spPr>
            <a:xfrm>
              <a:off x="128772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0" name="Shape 950"/>
            <p:cNvSpPr/>
            <p:nvPr/>
          </p:nvSpPr>
          <p:spPr>
            <a:xfrm>
              <a:off x="12877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1" name="Shape 951"/>
            <p:cNvSpPr/>
            <p:nvPr/>
          </p:nvSpPr>
          <p:spPr>
            <a:xfrm>
              <a:off x="128772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2" name="Shape 952"/>
            <p:cNvSpPr/>
            <p:nvPr/>
          </p:nvSpPr>
          <p:spPr>
            <a:xfrm>
              <a:off x="12877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3" name="Shape 953"/>
            <p:cNvSpPr/>
            <p:nvPr/>
          </p:nvSpPr>
          <p:spPr>
            <a:xfrm>
              <a:off x="128772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4" name="Shape 954"/>
            <p:cNvSpPr/>
            <p:nvPr/>
          </p:nvSpPr>
          <p:spPr>
            <a:xfrm>
              <a:off x="12877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5" name="Shape 955"/>
            <p:cNvSpPr/>
            <p:nvPr/>
          </p:nvSpPr>
          <p:spPr>
            <a:xfrm>
              <a:off x="12877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6" name="Shape 956"/>
            <p:cNvSpPr/>
            <p:nvPr/>
          </p:nvSpPr>
          <p:spPr>
            <a:xfrm>
              <a:off x="14382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7" name="Shape 957"/>
            <p:cNvSpPr/>
            <p:nvPr/>
          </p:nvSpPr>
          <p:spPr>
            <a:xfrm>
              <a:off x="14382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8" name="Shape 958"/>
            <p:cNvSpPr/>
            <p:nvPr/>
          </p:nvSpPr>
          <p:spPr>
            <a:xfrm>
              <a:off x="14382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9" name="Shape 959"/>
            <p:cNvSpPr/>
            <p:nvPr/>
          </p:nvSpPr>
          <p:spPr>
            <a:xfrm>
              <a:off x="14382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0" name="Shape 960"/>
            <p:cNvSpPr/>
            <p:nvPr/>
          </p:nvSpPr>
          <p:spPr>
            <a:xfrm>
              <a:off x="15887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1" name="Shape 961"/>
            <p:cNvSpPr/>
            <p:nvPr/>
          </p:nvSpPr>
          <p:spPr>
            <a:xfrm>
              <a:off x="15887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2" name="Shape 962"/>
            <p:cNvSpPr/>
            <p:nvPr/>
          </p:nvSpPr>
          <p:spPr>
            <a:xfrm>
              <a:off x="15887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3" name="Shape 963"/>
            <p:cNvSpPr/>
            <p:nvPr/>
          </p:nvSpPr>
          <p:spPr>
            <a:xfrm>
              <a:off x="15887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4" name="Shape 964"/>
            <p:cNvSpPr/>
            <p:nvPr/>
          </p:nvSpPr>
          <p:spPr>
            <a:xfrm>
              <a:off x="15887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5" name="Shape 965"/>
            <p:cNvSpPr/>
            <p:nvPr/>
          </p:nvSpPr>
          <p:spPr>
            <a:xfrm>
              <a:off x="15887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6" name="Shape 966"/>
            <p:cNvSpPr/>
            <p:nvPr/>
          </p:nvSpPr>
          <p:spPr>
            <a:xfrm>
              <a:off x="15887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7" name="Shape 967"/>
            <p:cNvSpPr/>
            <p:nvPr/>
          </p:nvSpPr>
          <p:spPr>
            <a:xfrm>
              <a:off x="15887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8" name="Shape 968"/>
            <p:cNvSpPr/>
            <p:nvPr/>
          </p:nvSpPr>
          <p:spPr>
            <a:xfrm>
              <a:off x="15887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9" name="Shape 969"/>
            <p:cNvSpPr/>
            <p:nvPr/>
          </p:nvSpPr>
          <p:spPr>
            <a:xfrm>
              <a:off x="15887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0" name="Shape 970"/>
            <p:cNvSpPr/>
            <p:nvPr/>
          </p:nvSpPr>
          <p:spPr>
            <a:xfrm>
              <a:off x="17392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1" name="Shape 971"/>
            <p:cNvSpPr/>
            <p:nvPr/>
          </p:nvSpPr>
          <p:spPr>
            <a:xfrm>
              <a:off x="17392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2" name="Shape 972"/>
            <p:cNvSpPr/>
            <p:nvPr/>
          </p:nvSpPr>
          <p:spPr>
            <a:xfrm>
              <a:off x="17392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3" name="Shape 973"/>
            <p:cNvSpPr/>
            <p:nvPr/>
          </p:nvSpPr>
          <p:spPr>
            <a:xfrm>
              <a:off x="17392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4" name="Shape 974"/>
            <p:cNvSpPr/>
            <p:nvPr/>
          </p:nvSpPr>
          <p:spPr>
            <a:xfrm>
              <a:off x="17392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5" name="Shape 975"/>
            <p:cNvSpPr/>
            <p:nvPr/>
          </p:nvSpPr>
          <p:spPr>
            <a:xfrm>
              <a:off x="17392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6" name="Shape 976"/>
            <p:cNvSpPr/>
            <p:nvPr/>
          </p:nvSpPr>
          <p:spPr>
            <a:xfrm>
              <a:off x="17392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7" name="Shape 977"/>
            <p:cNvSpPr/>
            <p:nvPr/>
          </p:nvSpPr>
          <p:spPr>
            <a:xfrm>
              <a:off x="17392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8" name="Shape 978"/>
            <p:cNvSpPr/>
            <p:nvPr/>
          </p:nvSpPr>
          <p:spPr>
            <a:xfrm>
              <a:off x="17392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9" name="Shape 979"/>
            <p:cNvSpPr/>
            <p:nvPr/>
          </p:nvSpPr>
          <p:spPr>
            <a:xfrm>
              <a:off x="17392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0" name="Shape 980"/>
            <p:cNvSpPr/>
            <p:nvPr/>
          </p:nvSpPr>
          <p:spPr>
            <a:xfrm>
              <a:off x="17392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1" name="Shape 981"/>
            <p:cNvSpPr/>
            <p:nvPr/>
          </p:nvSpPr>
          <p:spPr>
            <a:xfrm>
              <a:off x="17392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2" name="Shape 982"/>
            <p:cNvSpPr/>
            <p:nvPr/>
          </p:nvSpPr>
          <p:spPr>
            <a:xfrm>
              <a:off x="17392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3" name="Shape 983"/>
            <p:cNvSpPr/>
            <p:nvPr/>
          </p:nvSpPr>
          <p:spPr>
            <a:xfrm>
              <a:off x="17392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4" name="Shape 984"/>
            <p:cNvSpPr/>
            <p:nvPr/>
          </p:nvSpPr>
          <p:spPr>
            <a:xfrm>
              <a:off x="17392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5" name="Shape 985"/>
            <p:cNvSpPr/>
            <p:nvPr/>
          </p:nvSpPr>
          <p:spPr>
            <a:xfrm>
              <a:off x="17392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6" name="Shape 986"/>
            <p:cNvSpPr/>
            <p:nvPr/>
          </p:nvSpPr>
          <p:spPr>
            <a:xfrm>
              <a:off x="17392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7" name="Shape 987"/>
            <p:cNvSpPr/>
            <p:nvPr/>
          </p:nvSpPr>
          <p:spPr>
            <a:xfrm>
              <a:off x="188975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8" name="Shape 988"/>
            <p:cNvSpPr/>
            <p:nvPr/>
          </p:nvSpPr>
          <p:spPr>
            <a:xfrm>
              <a:off x="188975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9" name="Shape 989"/>
            <p:cNvSpPr/>
            <p:nvPr/>
          </p:nvSpPr>
          <p:spPr>
            <a:xfrm>
              <a:off x="18897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0" name="Shape 990"/>
            <p:cNvSpPr/>
            <p:nvPr/>
          </p:nvSpPr>
          <p:spPr>
            <a:xfrm>
              <a:off x="188975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1" name="Shape 991"/>
            <p:cNvSpPr/>
            <p:nvPr/>
          </p:nvSpPr>
          <p:spPr>
            <a:xfrm>
              <a:off x="18897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2" name="Shape 992"/>
            <p:cNvSpPr/>
            <p:nvPr/>
          </p:nvSpPr>
          <p:spPr>
            <a:xfrm>
              <a:off x="188975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3" name="Shape 993"/>
            <p:cNvSpPr/>
            <p:nvPr/>
          </p:nvSpPr>
          <p:spPr>
            <a:xfrm>
              <a:off x="188975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4" name="Shape 994"/>
            <p:cNvSpPr/>
            <p:nvPr/>
          </p:nvSpPr>
          <p:spPr>
            <a:xfrm>
              <a:off x="188975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5" name="Shape 995"/>
            <p:cNvSpPr/>
            <p:nvPr/>
          </p:nvSpPr>
          <p:spPr>
            <a:xfrm>
              <a:off x="18897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6" name="Shape 996"/>
            <p:cNvSpPr/>
            <p:nvPr/>
          </p:nvSpPr>
          <p:spPr>
            <a:xfrm>
              <a:off x="188975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7" name="Shape 997"/>
            <p:cNvSpPr/>
            <p:nvPr/>
          </p:nvSpPr>
          <p:spPr>
            <a:xfrm>
              <a:off x="188975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8" name="Shape 998"/>
            <p:cNvSpPr/>
            <p:nvPr/>
          </p:nvSpPr>
          <p:spPr>
            <a:xfrm>
              <a:off x="204027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9" name="Shape 999"/>
            <p:cNvSpPr/>
            <p:nvPr/>
          </p:nvSpPr>
          <p:spPr>
            <a:xfrm>
              <a:off x="204027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0" name="Shape 1000"/>
            <p:cNvSpPr/>
            <p:nvPr/>
          </p:nvSpPr>
          <p:spPr>
            <a:xfrm>
              <a:off x="204027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1" name="Shape 1001"/>
            <p:cNvSpPr/>
            <p:nvPr/>
          </p:nvSpPr>
          <p:spPr>
            <a:xfrm>
              <a:off x="204027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2" name="Shape 1002"/>
            <p:cNvSpPr/>
            <p:nvPr/>
          </p:nvSpPr>
          <p:spPr>
            <a:xfrm>
              <a:off x="204027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3" name="Shape 1003"/>
            <p:cNvSpPr/>
            <p:nvPr/>
          </p:nvSpPr>
          <p:spPr>
            <a:xfrm>
              <a:off x="204027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4" name="Shape 1004"/>
            <p:cNvSpPr/>
            <p:nvPr/>
          </p:nvSpPr>
          <p:spPr>
            <a:xfrm>
              <a:off x="204027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5" name="Shape 1005"/>
            <p:cNvSpPr/>
            <p:nvPr/>
          </p:nvSpPr>
          <p:spPr>
            <a:xfrm>
              <a:off x="204027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6" name="Shape 1006"/>
            <p:cNvSpPr/>
            <p:nvPr/>
          </p:nvSpPr>
          <p:spPr>
            <a:xfrm>
              <a:off x="204027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7" name="Shape 1007"/>
            <p:cNvSpPr/>
            <p:nvPr/>
          </p:nvSpPr>
          <p:spPr>
            <a:xfrm>
              <a:off x="204027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8" name="Shape 1008"/>
            <p:cNvSpPr/>
            <p:nvPr/>
          </p:nvSpPr>
          <p:spPr>
            <a:xfrm>
              <a:off x="204027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9" name="Shape 1009"/>
            <p:cNvSpPr/>
            <p:nvPr/>
          </p:nvSpPr>
          <p:spPr>
            <a:xfrm>
              <a:off x="204027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0" name="Shape 1010"/>
            <p:cNvSpPr/>
            <p:nvPr/>
          </p:nvSpPr>
          <p:spPr>
            <a:xfrm>
              <a:off x="204027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1" name="Shape 1011"/>
            <p:cNvSpPr/>
            <p:nvPr/>
          </p:nvSpPr>
          <p:spPr>
            <a:xfrm>
              <a:off x="21907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2" name="Shape 1012"/>
            <p:cNvSpPr/>
            <p:nvPr/>
          </p:nvSpPr>
          <p:spPr>
            <a:xfrm>
              <a:off x="21907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3" name="Shape 1013"/>
            <p:cNvSpPr/>
            <p:nvPr/>
          </p:nvSpPr>
          <p:spPr>
            <a:xfrm>
              <a:off x="21907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4" name="Shape 1014"/>
            <p:cNvSpPr/>
            <p:nvPr/>
          </p:nvSpPr>
          <p:spPr>
            <a:xfrm>
              <a:off x="21907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5" name="Shape 1015"/>
            <p:cNvSpPr/>
            <p:nvPr/>
          </p:nvSpPr>
          <p:spPr>
            <a:xfrm>
              <a:off x="21907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6" name="Shape 1016"/>
            <p:cNvSpPr/>
            <p:nvPr/>
          </p:nvSpPr>
          <p:spPr>
            <a:xfrm>
              <a:off x="2190775"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7" name="Shape 1017"/>
            <p:cNvSpPr/>
            <p:nvPr/>
          </p:nvSpPr>
          <p:spPr>
            <a:xfrm>
              <a:off x="21907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8" name="Shape 1018"/>
            <p:cNvSpPr/>
            <p:nvPr/>
          </p:nvSpPr>
          <p:spPr>
            <a:xfrm>
              <a:off x="21907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9" name="Shape 1019"/>
            <p:cNvSpPr/>
            <p:nvPr/>
          </p:nvSpPr>
          <p:spPr>
            <a:xfrm>
              <a:off x="2190775"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0" name="Shape 1020"/>
            <p:cNvSpPr/>
            <p:nvPr/>
          </p:nvSpPr>
          <p:spPr>
            <a:xfrm>
              <a:off x="23413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1" name="Shape 1021"/>
            <p:cNvSpPr/>
            <p:nvPr/>
          </p:nvSpPr>
          <p:spPr>
            <a:xfrm>
              <a:off x="23413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2" name="Shape 1022"/>
            <p:cNvSpPr/>
            <p:nvPr/>
          </p:nvSpPr>
          <p:spPr>
            <a:xfrm>
              <a:off x="23413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3" name="Shape 1023"/>
            <p:cNvSpPr/>
            <p:nvPr/>
          </p:nvSpPr>
          <p:spPr>
            <a:xfrm>
              <a:off x="23413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4" name="Shape 1024"/>
            <p:cNvSpPr/>
            <p:nvPr/>
          </p:nvSpPr>
          <p:spPr>
            <a:xfrm>
              <a:off x="23413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5" name="Shape 1025"/>
            <p:cNvSpPr/>
            <p:nvPr/>
          </p:nvSpPr>
          <p:spPr>
            <a:xfrm>
              <a:off x="23413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6" name="Shape 1026"/>
            <p:cNvSpPr/>
            <p:nvPr/>
          </p:nvSpPr>
          <p:spPr>
            <a:xfrm>
              <a:off x="23413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7" name="Shape 1027"/>
            <p:cNvSpPr/>
            <p:nvPr/>
          </p:nvSpPr>
          <p:spPr>
            <a:xfrm>
              <a:off x="23413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8" name="Shape 1028"/>
            <p:cNvSpPr/>
            <p:nvPr/>
          </p:nvSpPr>
          <p:spPr>
            <a:xfrm>
              <a:off x="249180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9" name="Shape 1029"/>
            <p:cNvSpPr/>
            <p:nvPr/>
          </p:nvSpPr>
          <p:spPr>
            <a:xfrm>
              <a:off x="249180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0" name="Shape 1030"/>
            <p:cNvSpPr/>
            <p:nvPr/>
          </p:nvSpPr>
          <p:spPr>
            <a:xfrm>
              <a:off x="249180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1" name="Shape 1031"/>
            <p:cNvSpPr/>
            <p:nvPr/>
          </p:nvSpPr>
          <p:spPr>
            <a:xfrm>
              <a:off x="249180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2" name="Shape 1032"/>
            <p:cNvSpPr/>
            <p:nvPr/>
          </p:nvSpPr>
          <p:spPr>
            <a:xfrm>
              <a:off x="24918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3" name="Shape 1033"/>
            <p:cNvSpPr/>
            <p:nvPr/>
          </p:nvSpPr>
          <p:spPr>
            <a:xfrm>
              <a:off x="26423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4" name="Shape 1034"/>
            <p:cNvSpPr/>
            <p:nvPr/>
          </p:nvSpPr>
          <p:spPr>
            <a:xfrm>
              <a:off x="26423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5" name="Shape 1035"/>
            <p:cNvSpPr/>
            <p:nvPr/>
          </p:nvSpPr>
          <p:spPr>
            <a:xfrm>
              <a:off x="26423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6" name="Shape 1036"/>
            <p:cNvSpPr/>
            <p:nvPr/>
          </p:nvSpPr>
          <p:spPr>
            <a:xfrm>
              <a:off x="26423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7" name="Shape 1037"/>
            <p:cNvSpPr/>
            <p:nvPr/>
          </p:nvSpPr>
          <p:spPr>
            <a:xfrm>
              <a:off x="26423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8" name="Shape 1038"/>
            <p:cNvSpPr/>
            <p:nvPr/>
          </p:nvSpPr>
          <p:spPr>
            <a:xfrm>
              <a:off x="2792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9" name="Shape 1039"/>
            <p:cNvSpPr/>
            <p:nvPr/>
          </p:nvSpPr>
          <p:spPr>
            <a:xfrm>
              <a:off x="294332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0" name="Shape 1040"/>
            <p:cNvSpPr/>
            <p:nvPr/>
          </p:nvSpPr>
          <p:spPr>
            <a:xfrm>
              <a:off x="294332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1" name="Shape 1041"/>
            <p:cNvSpPr/>
            <p:nvPr/>
          </p:nvSpPr>
          <p:spPr>
            <a:xfrm>
              <a:off x="309385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2" name="Shape 1042"/>
            <p:cNvSpPr/>
            <p:nvPr/>
          </p:nvSpPr>
          <p:spPr>
            <a:xfrm>
              <a:off x="33948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3" name="Shape 1043"/>
            <p:cNvSpPr/>
            <p:nvPr/>
          </p:nvSpPr>
          <p:spPr>
            <a:xfrm>
              <a:off x="35453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bg>
      <p:bgPr>
        <a:solidFill>
          <a:srgbClr val="0B87A1"/>
        </a:solidFill>
        <a:effectLst/>
      </p:bgPr>
    </p:bg>
    <p:spTree>
      <p:nvGrpSpPr>
        <p:cNvPr id="1" name="Shape 1044"/>
        <p:cNvGrpSpPr/>
        <p:nvPr/>
      </p:nvGrpSpPr>
      <p:grpSpPr>
        <a:xfrm>
          <a:off x="0" y="0"/>
          <a:ext cx="0" cy="0"/>
          <a:chOff x="0" y="0"/>
          <a:chExt cx="0" cy="0"/>
        </a:xfrm>
      </p:grpSpPr>
      <p:sp>
        <p:nvSpPr>
          <p:cNvPr id="1045" name="Shape 1045"/>
          <p:cNvSpPr txBox="1">
            <a:spLocks noGrp="1"/>
          </p:cNvSpPr>
          <p:nvPr>
            <p:ph type="body" idx="1"/>
          </p:nvPr>
        </p:nvSpPr>
        <p:spPr>
          <a:xfrm>
            <a:off x="1278575" y="739550"/>
            <a:ext cx="4281000" cy="36924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0"/>
              </a:spcBef>
              <a:spcAft>
                <a:spcPts val="0"/>
              </a:spcAft>
              <a:buClr>
                <a:srgbClr val="FFFFFF"/>
              </a:buClr>
              <a:buSzPts val="3000"/>
              <a:buChar char="▫"/>
              <a:defRPr sz="3000" i="1">
                <a:solidFill>
                  <a:srgbClr val="FFFFFF"/>
                </a:solidFill>
              </a:defRPr>
            </a:lvl2pPr>
            <a:lvl3pPr marL="1371600" lvl="2" indent="-419100" rtl="0">
              <a:spcBef>
                <a:spcPts val="0"/>
              </a:spcBef>
              <a:spcAft>
                <a:spcPts val="0"/>
              </a:spcAft>
              <a:buClr>
                <a:srgbClr val="FFFFFF"/>
              </a:buClr>
              <a:buSzPts val="3000"/>
              <a:buChar char="▫"/>
              <a:defRPr sz="3000" i="1">
                <a:solidFill>
                  <a:srgbClr val="FFFFFF"/>
                </a:solidFill>
              </a:defRPr>
            </a:lvl3pPr>
            <a:lvl4pPr marL="1828800" lvl="3" indent="-419100" rtl="0">
              <a:spcBef>
                <a:spcPts val="0"/>
              </a:spcBef>
              <a:spcAft>
                <a:spcPts val="0"/>
              </a:spcAft>
              <a:buClr>
                <a:srgbClr val="FFFFFF"/>
              </a:buClr>
              <a:buSzPts val="3000"/>
              <a:buChar char="▫"/>
              <a:defRPr sz="3000" i="1">
                <a:solidFill>
                  <a:srgbClr val="FFFFFF"/>
                </a:solidFill>
              </a:defRPr>
            </a:lvl4pPr>
            <a:lvl5pPr marL="2286000" lvl="4" indent="-419100" rtl="0">
              <a:spcBef>
                <a:spcPts val="0"/>
              </a:spcBef>
              <a:spcAft>
                <a:spcPts val="0"/>
              </a:spcAft>
              <a:buClr>
                <a:srgbClr val="FFFFFF"/>
              </a:buClr>
              <a:buSzPts val="3000"/>
              <a:buChar char="▫"/>
              <a:defRPr sz="3000" i="1">
                <a:solidFill>
                  <a:srgbClr val="FFFFFF"/>
                </a:solidFill>
              </a:defRPr>
            </a:lvl5pPr>
            <a:lvl6pPr marL="2743200" lvl="5" indent="-419100" rtl="0">
              <a:spcBef>
                <a:spcPts val="0"/>
              </a:spcBef>
              <a:spcAft>
                <a:spcPts val="0"/>
              </a:spcAft>
              <a:buClr>
                <a:srgbClr val="FFFFFF"/>
              </a:buClr>
              <a:buSzPts val="3000"/>
              <a:buChar char="▫"/>
              <a:defRPr sz="3000" i="1">
                <a:solidFill>
                  <a:srgbClr val="FFFFFF"/>
                </a:solidFill>
              </a:defRPr>
            </a:lvl6pPr>
            <a:lvl7pPr marL="3200400" lvl="6" indent="-419100" rtl="0">
              <a:spcBef>
                <a:spcPts val="0"/>
              </a:spcBef>
              <a:spcAft>
                <a:spcPts val="0"/>
              </a:spcAft>
              <a:buClr>
                <a:srgbClr val="FFFFFF"/>
              </a:buClr>
              <a:buSzPts val="3000"/>
              <a:buChar char="●"/>
              <a:defRPr sz="3000" i="1">
                <a:solidFill>
                  <a:srgbClr val="FFFFFF"/>
                </a:solidFill>
              </a:defRPr>
            </a:lvl7pPr>
            <a:lvl8pPr marL="3657600" lvl="7" indent="-419100" rtl="0">
              <a:spcBef>
                <a:spcPts val="0"/>
              </a:spcBef>
              <a:spcAft>
                <a:spcPts val="0"/>
              </a:spcAft>
              <a:buClr>
                <a:srgbClr val="FFFFFF"/>
              </a:buClr>
              <a:buSzPts val="3000"/>
              <a:buChar char="○"/>
              <a:defRPr sz="3000" i="1">
                <a:solidFill>
                  <a:srgbClr val="FFFFFF"/>
                </a:solidFill>
              </a:defRPr>
            </a:lvl8pPr>
            <a:lvl9pPr marL="4114800" lvl="8" indent="-419100">
              <a:spcBef>
                <a:spcPts val="0"/>
              </a:spcBef>
              <a:spcAft>
                <a:spcPts val="0"/>
              </a:spcAft>
              <a:buClr>
                <a:srgbClr val="FFFFFF"/>
              </a:buClr>
              <a:buSzPts val="3000"/>
              <a:buChar char="■"/>
              <a:defRPr sz="3000" i="1">
                <a:solidFill>
                  <a:srgbClr val="FFFFFF"/>
                </a:solidFill>
              </a:defRPr>
            </a:lvl9pPr>
          </a:lstStyle>
          <a:p>
            <a:endParaRPr/>
          </a:p>
        </p:txBody>
      </p:sp>
      <p:sp>
        <p:nvSpPr>
          <p:cNvPr id="1046" name="Shape 1046"/>
          <p:cNvSpPr txBox="1"/>
          <p:nvPr/>
        </p:nvSpPr>
        <p:spPr>
          <a:xfrm>
            <a:off x="659925" y="414075"/>
            <a:ext cx="7524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2000">
                <a:solidFill>
                  <a:srgbClr val="D3EBD5"/>
                </a:solidFill>
                <a:latin typeface="Dosis"/>
                <a:ea typeface="Dosis"/>
                <a:cs typeface="Dosis"/>
                <a:sym typeface="Dosis"/>
              </a:rPr>
              <a:t>“</a:t>
            </a:r>
            <a:endParaRPr sz="12000">
              <a:solidFill>
                <a:srgbClr val="D3EBD5"/>
              </a:solidFill>
              <a:latin typeface="Dosis"/>
              <a:ea typeface="Dosis"/>
              <a:cs typeface="Dosis"/>
              <a:sym typeface="Dosis"/>
            </a:endParaRPr>
          </a:p>
        </p:txBody>
      </p:sp>
      <p:grpSp>
        <p:nvGrpSpPr>
          <p:cNvPr id="1047" name="Shape 1047"/>
          <p:cNvGrpSpPr/>
          <p:nvPr/>
        </p:nvGrpSpPr>
        <p:grpSpPr>
          <a:xfrm rot="10800000">
            <a:off x="8705367" y="28698"/>
            <a:ext cx="410132" cy="5086302"/>
            <a:chOff x="836200" y="238125"/>
            <a:chExt cx="422425" cy="5238750"/>
          </a:xfrm>
        </p:grpSpPr>
        <p:sp>
          <p:nvSpPr>
            <p:cNvPr id="1048" name="Shape 1048"/>
            <p:cNvSpPr/>
            <p:nvPr/>
          </p:nvSpPr>
          <p:spPr>
            <a:xfrm>
              <a:off x="8362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9" name="Shape 1049"/>
            <p:cNvSpPr/>
            <p:nvPr/>
          </p:nvSpPr>
          <p:spPr>
            <a:xfrm>
              <a:off x="8362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0" name="Shape 1050"/>
            <p:cNvSpPr/>
            <p:nvPr/>
          </p:nvSpPr>
          <p:spPr>
            <a:xfrm>
              <a:off x="8362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1" name="Shape 1051"/>
            <p:cNvSpPr/>
            <p:nvPr/>
          </p:nvSpPr>
          <p:spPr>
            <a:xfrm>
              <a:off x="8362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2" name="Shape 1052"/>
            <p:cNvSpPr/>
            <p:nvPr/>
          </p:nvSpPr>
          <p:spPr>
            <a:xfrm>
              <a:off x="8362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3" name="Shape 1053"/>
            <p:cNvSpPr/>
            <p:nvPr/>
          </p:nvSpPr>
          <p:spPr>
            <a:xfrm>
              <a:off x="8362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4" name="Shape 1054"/>
            <p:cNvSpPr/>
            <p:nvPr/>
          </p:nvSpPr>
          <p:spPr>
            <a:xfrm>
              <a:off x="8362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5" name="Shape 1055"/>
            <p:cNvSpPr/>
            <p:nvPr/>
          </p:nvSpPr>
          <p:spPr>
            <a:xfrm>
              <a:off x="8362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6" name="Shape 1056"/>
            <p:cNvSpPr/>
            <p:nvPr/>
          </p:nvSpPr>
          <p:spPr>
            <a:xfrm>
              <a:off x="8362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7" name="Shape 1057"/>
            <p:cNvSpPr/>
            <p:nvPr/>
          </p:nvSpPr>
          <p:spPr>
            <a:xfrm>
              <a:off x="8362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8" name="Shape 1058"/>
            <p:cNvSpPr/>
            <p:nvPr/>
          </p:nvSpPr>
          <p:spPr>
            <a:xfrm>
              <a:off x="8362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9" name="Shape 1059"/>
            <p:cNvSpPr/>
            <p:nvPr/>
          </p:nvSpPr>
          <p:spPr>
            <a:xfrm>
              <a:off x="8362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0" name="Shape 1060"/>
            <p:cNvSpPr/>
            <p:nvPr/>
          </p:nvSpPr>
          <p:spPr>
            <a:xfrm>
              <a:off x="8362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1" name="Shape 1061"/>
            <p:cNvSpPr/>
            <p:nvPr/>
          </p:nvSpPr>
          <p:spPr>
            <a:xfrm>
              <a:off x="8362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2" name="Shape 1062"/>
            <p:cNvSpPr/>
            <p:nvPr/>
          </p:nvSpPr>
          <p:spPr>
            <a:xfrm>
              <a:off x="8362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3" name="Shape 1063"/>
            <p:cNvSpPr/>
            <p:nvPr/>
          </p:nvSpPr>
          <p:spPr>
            <a:xfrm>
              <a:off x="8362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4" name="Shape 1064"/>
            <p:cNvSpPr/>
            <p:nvPr/>
          </p:nvSpPr>
          <p:spPr>
            <a:xfrm>
              <a:off x="8362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5" name="Shape 1065"/>
            <p:cNvSpPr/>
            <p:nvPr/>
          </p:nvSpPr>
          <p:spPr>
            <a:xfrm>
              <a:off x="8362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6" name="Shape 1066"/>
            <p:cNvSpPr/>
            <p:nvPr/>
          </p:nvSpPr>
          <p:spPr>
            <a:xfrm>
              <a:off x="8362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7" name="Shape 1067"/>
            <p:cNvSpPr/>
            <p:nvPr/>
          </p:nvSpPr>
          <p:spPr>
            <a:xfrm>
              <a:off x="8362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8" name="Shape 1068"/>
            <p:cNvSpPr/>
            <p:nvPr/>
          </p:nvSpPr>
          <p:spPr>
            <a:xfrm>
              <a:off x="8362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9" name="Shape 1069"/>
            <p:cNvSpPr/>
            <p:nvPr/>
          </p:nvSpPr>
          <p:spPr>
            <a:xfrm>
              <a:off x="8362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0" name="Shape 1070"/>
            <p:cNvSpPr/>
            <p:nvPr/>
          </p:nvSpPr>
          <p:spPr>
            <a:xfrm>
              <a:off x="8362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1" name="Shape 1071"/>
            <p:cNvSpPr/>
            <p:nvPr/>
          </p:nvSpPr>
          <p:spPr>
            <a:xfrm>
              <a:off x="8362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2" name="Shape 1072"/>
            <p:cNvSpPr/>
            <p:nvPr/>
          </p:nvSpPr>
          <p:spPr>
            <a:xfrm>
              <a:off x="8362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3" name="Shape 1073"/>
            <p:cNvSpPr/>
            <p:nvPr/>
          </p:nvSpPr>
          <p:spPr>
            <a:xfrm>
              <a:off x="8362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4" name="Shape 1074"/>
            <p:cNvSpPr/>
            <p:nvPr/>
          </p:nvSpPr>
          <p:spPr>
            <a:xfrm>
              <a:off x="8362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5" name="Shape 1075"/>
            <p:cNvSpPr/>
            <p:nvPr/>
          </p:nvSpPr>
          <p:spPr>
            <a:xfrm>
              <a:off x="8362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6" name="Shape 1076"/>
            <p:cNvSpPr/>
            <p:nvPr/>
          </p:nvSpPr>
          <p:spPr>
            <a:xfrm>
              <a:off x="8362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7" name="Shape 1077"/>
            <p:cNvSpPr/>
            <p:nvPr/>
          </p:nvSpPr>
          <p:spPr>
            <a:xfrm>
              <a:off x="8362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8" name="Shape 1078"/>
            <p:cNvSpPr/>
            <p:nvPr/>
          </p:nvSpPr>
          <p:spPr>
            <a:xfrm>
              <a:off x="8362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9" name="Shape 1079"/>
            <p:cNvSpPr/>
            <p:nvPr/>
          </p:nvSpPr>
          <p:spPr>
            <a:xfrm>
              <a:off x="8362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0" name="Shape 1080"/>
            <p:cNvSpPr/>
            <p:nvPr/>
          </p:nvSpPr>
          <p:spPr>
            <a:xfrm>
              <a:off x="8362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1" name="Shape 1081"/>
            <p:cNvSpPr/>
            <p:nvPr/>
          </p:nvSpPr>
          <p:spPr>
            <a:xfrm>
              <a:off x="8362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2" name="Shape 1082"/>
            <p:cNvSpPr/>
            <p:nvPr/>
          </p:nvSpPr>
          <p:spPr>
            <a:xfrm>
              <a:off x="8362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3" name="Shape 1083"/>
            <p:cNvSpPr/>
            <p:nvPr/>
          </p:nvSpPr>
          <p:spPr>
            <a:xfrm>
              <a:off x="9867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4" name="Shape 1084"/>
            <p:cNvSpPr/>
            <p:nvPr/>
          </p:nvSpPr>
          <p:spPr>
            <a:xfrm>
              <a:off x="986700"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5" name="Shape 1085"/>
            <p:cNvSpPr/>
            <p:nvPr/>
          </p:nvSpPr>
          <p:spPr>
            <a:xfrm>
              <a:off x="986700"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6" name="Shape 1086"/>
            <p:cNvSpPr/>
            <p:nvPr/>
          </p:nvSpPr>
          <p:spPr>
            <a:xfrm>
              <a:off x="98670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7" name="Shape 1087"/>
            <p:cNvSpPr/>
            <p:nvPr/>
          </p:nvSpPr>
          <p:spPr>
            <a:xfrm>
              <a:off x="9867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8" name="Shape 1088"/>
            <p:cNvSpPr/>
            <p:nvPr/>
          </p:nvSpPr>
          <p:spPr>
            <a:xfrm>
              <a:off x="98670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9" name="Shape 1089"/>
            <p:cNvSpPr/>
            <p:nvPr/>
          </p:nvSpPr>
          <p:spPr>
            <a:xfrm>
              <a:off x="986700"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0" name="Shape 1090"/>
            <p:cNvSpPr/>
            <p:nvPr/>
          </p:nvSpPr>
          <p:spPr>
            <a:xfrm>
              <a:off x="986700"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1" name="Shape 1091"/>
            <p:cNvSpPr/>
            <p:nvPr/>
          </p:nvSpPr>
          <p:spPr>
            <a:xfrm>
              <a:off x="98670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2" name="Shape 1092"/>
            <p:cNvSpPr/>
            <p:nvPr/>
          </p:nvSpPr>
          <p:spPr>
            <a:xfrm>
              <a:off x="986700"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3" name="Shape 1093"/>
            <p:cNvSpPr/>
            <p:nvPr/>
          </p:nvSpPr>
          <p:spPr>
            <a:xfrm>
              <a:off x="9867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4" name="Shape 1094"/>
            <p:cNvSpPr/>
            <p:nvPr/>
          </p:nvSpPr>
          <p:spPr>
            <a:xfrm>
              <a:off x="986700"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5" name="Shape 1095"/>
            <p:cNvSpPr/>
            <p:nvPr/>
          </p:nvSpPr>
          <p:spPr>
            <a:xfrm>
              <a:off x="98670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6" name="Shape 1096"/>
            <p:cNvSpPr/>
            <p:nvPr/>
          </p:nvSpPr>
          <p:spPr>
            <a:xfrm>
              <a:off x="986700"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7" name="Shape 1097"/>
            <p:cNvSpPr/>
            <p:nvPr/>
          </p:nvSpPr>
          <p:spPr>
            <a:xfrm>
              <a:off x="9867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8" name="Shape 1098"/>
            <p:cNvSpPr/>
            <p:nvPr/>
          </p:nvSpPr>
          <p:spPr>
            <a:xfrm>
              <a:off x="986700"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9" name="Shape 1099"/>
            <p:cNvSpPr/>
            <p:nvPr/>
          </p:nvSpPr>
          <p:spPr>
            <a:xfrm>
              <a:off x="986700"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0" name="Shape 1100"/>
            <p:cNvSpPr/>
            <p:nvPr/>
          </p:nvSpPr>
          <p:spPr>
            <a:xfrm>
              <a:off x="98670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1" name="Shape 1101"/>
            <p:cNvSpPr/>
            <p:nvPr/>
          </p:nvSpPr>
          <p:spPr>
            <a:xfrm>
              <a:off x="9867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2" name="Shape 1102"/>
            <p:cNvSpPr/>
            <p:nvPr/>
          </p:nvSpPr>
          <p:spPr>
            <a:xfrm>
              <a:off x="9867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3" name="Shape 1103"/>
            <p:cNvSpPr/>
            <p:nvPr/>
          </p:nvSpPr>
          <p:spPr>
            <a:xfrm>
              <a:off x="986700"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4" name="Shape 1104"/>
            <p:cNvSpPr/>
            <p:nvPr/>
          </p:nvSpPr>
          <p:spPr>
            <a:xfrm>
              <a:off x="98670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5" name="Shape 1105"/>
            <p:cNvSpPr/>
            <p:nvPr/>
          </p:nvSpPr>
          <p:spPr>
            <a:xfrm>
              <a:off x="98670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6" name="Shape 1106"/>
            <p:cNvSpPr/>
            <p:nvPr/>
          </p:nvSpPr>
          <p:spPr>
            <a:xfrm>
              <a:off x="11372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7" name="Shape 1107"/>
            <p:cNvSpPr/>
            <p:nvPr/>
          </p:nvSpPr>
          <p:spPr>
            <a:xfrm>
              <a:off x="11372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8" name="Shape 1108"/>
            <p:cNvSpPr/>
            <p:nvPr/>
          </p:nvSpPr>
          <p:spPr>
            <a:xfrm>
              <a:off x="11372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9" name="Shape 1109"/>
            <p:cNvSpPr/>
            <p:nvPr/>
          </p:nvSpPr>
          <p:spPr>
            <a:xfrm>
              <a:off x="11372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0" name="Shape 1110"/>
            <p:cNvSpPr/>
            <p:nvPr/>
          </p:nvSpPr>
          <p:spPr>
            <a:xfrm>
              <a:off x="11372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1" name="Shape 1111"/>
            <p:cNvSpPr/>
            <p:nvPr/>
          </p:nvSpPr>
          <p:spPr>
            <a:xfrm>
              <a:off x="11372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2" name="Shape 1112"/>
            <p:cNvSpPr/>
            <p:nvPr/>
          </p:nvSpPr>
          <p:spPr>
            <a:xfrm>
              <a:off x="11372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3" name="Shape 1113"/>
            <p:cNvSpPr/>
            <p:nvPr/>
          </p:nvSpPr>
          <p:spPr>
            <a:xfrm>
              <a:off x="11372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4" name="Shape 1114"/>
            <p:cNvSpPr/>
            <p:nvPr/>
          </p:nvSpPr>
          <p:spPr>
            <a:xfrm>
              <a:off x="11372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5" name="Shape 1115"/>
            <p:cNvSpPr/>
            <p:nvPr/>
          </p:nvSpPr>
          <p:spPr>
            <a:xfrm>
              <a:off x="11372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6" name="Shape 1116"/>
            <p:cNvSpPr/>
            <p:nvPr/>
          </p:nvSpPr>
          <p:spPr>
            <a:xfrm>
              <a:off x="11372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7" name="Shape 1117"/>
            <p:cNvSpPr/>
            <p:nvPr/>
          </p:nvSpPr>
          <p:spPr>
            <a:xfrm>
              <a:off x="11372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8" name="Shape 1118"/>
            <p:cNvSpPr/>
            <p:nvPr/>
          </p:nvSpPr>
          <p:spPr>
            <a:xfrm>
              <a:off x="11372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9" name="Shape 1119"/>
            <p:cNvSpPr/>
            <p:nvPr/>
          </p:nvSpPr>
          <p:spPr>
            <a:xfrm>
              <a:off x="11372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0" name="Shape 1120"/>
            <p:cNvSpPr/>
            <p:nvPr/>
          </p:nvSpPr>
          <p:spPr>
            <a:xfrm>
              <a:off x="11372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1" name="Shape 1121"/>
            <p:cNvSpPr/>
            <p:nvPr/>
          </p:nvSpPr>
          <p:spPr>
            <a:xfrm>
              <a:off x="11372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2" name="Shape 1122"/>
            <p:cNvSpPr/>
            <p:nvPr/>
          </p:nvSpPr>
          <p:spPr>
            <a:xfrm>
              <a:off x="11372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3" name="Shape 1123"/>
            <p:cNvSpPr/>
            <p:nvPr/>
          </p:nvSpPr>
          <p:spPr>
            <a:xfrm>
              <a:off x="11372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4" name="Shape 1124"/>
            <p:cNvSpPr/>
            <p:nvPr/>
          </p:nvSpPr>
          <p:spPr>
            <a:xfrm>
              <a:off x="11372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5" name="Shape 1125"/>
            <p:cNvSpPr/>
            <p:nvPr/>
          </p:nvSpPr>
          <p:spPr>
            <a:xfrm>
              <a:off x="11372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6" name="Shape 1126"/>
            <p:cNvSpPr/>
            <p:nvPr/>
          </p:nvSpPr>
          <p:spPr>
            <a:xfrm>
              <a:off x="11372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7" name="Shape 1127"/>
            <p:cNvSpPr/>
            <p:nvPr/>
          </p:nvSpPr>
          <p:spPr>
            <a:xfrm>
              <a:off x="11372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28" name="Shape 1128"/>
          <p:cNvGrpSpPr/>
          <p:nvPr/>
        </p:nvGrpSpPr>
        <p:grpSpPr>
          <a:xfrm rot="10800000">
            <a:off x="6659535" y="28698"/>
            <a:ext cx="2309844" cy="5086302"/>
            <a:chOff x="986700" y="238125"/>
            <a:chExt cx="2379075" cy="5238750"/>
          </a:xfrm>
        </p:grpSpPr>
        <p:sp>
          <p:nvSpPr>
            <p:cNvPr id="1129" name="Shape 1129"/>
            <p:cNvSpPr/>
            <p:nvPr/>
          </p:nvSpPr>
          <p:spPr>
            <a:xfrm>
              <a:off x="98670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0" name="Shape 1130"/>
            <p:cNvSpPr/>
            <p:nvPr/>
          </p:nvSpPr>
          <p:spPr>
            <a:xfrm>
              <a:off x="98670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1" name="Shape 1131"/>
            <p:cNvSpPr/>
            <p:nvPr/>
          </p:nvSpPr>
          <p:spPr>
            <a:xfrm>
              <a:off x="9867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2" name="Shape 1132"/>
            <p:cNvSpPr/>
            <p:nvPr/>
          </p:nvSpPr>
          <p:spPr>
            <a:xfrm>
              <a:off x="986700"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3" name="Shape 1133"/>
            <p:cNvSpPr/>
            <p:nvPr/>
          </p:nvSpPr>
          <p:spPr>
            <a:xfrm>
              <a:off x="986700"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4" name="Shape 1134"/>
            <p:cNvSpPr/>
            <p:nvPr/>
          </p:nvSpPr>
          <p:spPr>
            <a:xfrm>
              <a:off x="9867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5" name="Shape 1135"/>
            <p:cNvSpPr/>
            <p:nvPr/>
          </p:nvSpPr>
          <p:spPr>
            <a:xfrm>
              <a:off x="986700"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6" name="Shape 1136"/>
            <p:cNvSpPr/>
            <p:nvPr/>
          </p:nvSpPr>
          <p:spPr>
            <a:xfrm>
              <a:off x="986700"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7" name="Shape 1137"/>
            <p:cNvSpPr/>
            <p:nvPr/>
          </p:nvSpPr>
          <p:spPr>
            <a:xfrm>
              <a:off x="986700"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8" name="Shape 1138"/>
            <p:cNvSpPr/>
            <p:nvPr/>
          </p:nvSpPr>
          <p:spPr>
            <a:xfrm>
              <a:off x="986700"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9" name="Shape 1139"/>
            <p:cNvSpPr/>
            <p:nvPr/>
          </p:nvSpPr>
          <p:spPr>
            <a:xfrm>
              <a:off x="986700"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0" name="Shape 1140"/>
            <p:cNvSpPr/>
            <p:nvPr/>
          </p:nvSpPr>
          <p:spPr>
            <a:xfrm>
              <a:off x="9867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1" name="Shape 1141"/>
            <p:cNvSpPr/>
            <p:nvPr/>
          </p:nvSpPr>
          <p:spPr>
            <a:xfrm>
              <a:off x="11372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2" name="Shape 1142"/>
            <p:cNvSpPr/>
            <p:nvPr/>
          </p:nvSpPr>
          <p:spPr>
            <a:xfrm>
              <a:off x="11372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3" name="Shape 1143"/>
            <p:cNvSpPr/>
            <p:nvPr/>
          </p:nvSpPr>
          <p:spPr>
            <a:xfrm>
              <a:off x="11372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4" name="Shape 1144"/>
            <p:cNvSpPr/>
            <p:nvPr/>
          </p:nvSpPr>
          <p:spPr>
            <a:xfrm>
              <a:off x="11372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5" name="Shape 1145"/>
            <p:cNvSpPr/>
            <p:nvPr/>
          </p:nvSpPr>
          <p:spPr>
            <a:xfrm>
              <a:off x="11372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6" name="Shape 1146"/>
            <p:cNvSpPr/>
            <p:nvPr/>
          </p:nvSpPr>
          <p:spPr>
            <a:xfrm>
              <a:off x="11372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7" name="Shape 1147"/>
            <p:cNvSpPr/>
            <p:nvPr/>
          </p:nvSpPr>
          <p:spPr>
            <a:xfrm>
              <a:off x="11372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8" name="Shape 1148"/>
            <p:cNvSpPr/>
            <p:nvPr/>
          </p:nvSpPr>
          <p:spPr>
            <a:xfrm>
              <a:off x="11372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9" name="Shape 1149"/>
            <p:cNvSpPr/>
            <p:nvPr/>
          </p:nvSpPr>
          <p:spPr>
            <a:xfrm>
              <a:off x="11372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0" name="Shape 1150"/>
            <p:cNvSpPr/>
            <p:nvPr/>
          </p:nvSpPr>
          <p:spPr>
            <a:xfrm>
              <a:off x="11372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1" name="Shape 1151"/>
            <p:cNvSpPr/>
            <p:nvPr/>
          </p:nvSpPr>
          <p:spPr>
            <a:xfrm>
              <a:off x="11372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2" name="Shape 1152"/>
            <p:cNvSpPr/>
            <p:nvPr/>
          </p:nvSpPr>
          <p:spPr>
            <a:xfrm>
              <a:off x="11372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3" name="Shape 1153"/>
            <p:cNvSpPr/>
            <p:nvPr/>
          </p:nvSpPr>
          <p:spPr>
            <a:xfrm>
              <a:off x="11372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4" name="Shape 1154"/>
            <p:cNvSpPr/>
            <p:nvPr/>
          </p:nvSpPr>
          <p:spPr>
            <a:xfrm>
              <a:off x="12877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5" name="Shape 1155"/>
            <p:cNvSpPr/>
            <p:nvPr/>
          </p:nvSpPr>
          <p:spPr>
            <a:xfrm>
              <a:off x="12877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6" name="Shape 1156"/>
            <p:cNvSpPr/>
            <p:nvPr/>
          </p:nvSpPr>
          <p:spPr>
            <a:xfrm>
              <a:off x="12877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7" name="Shape 1157"/>
            <p:cNvSpPr/>
            <p:nvPr/>
          </p:nvSpPr>
          <p:spPr>
            <a:xfrm>
              <a:off x="12877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8" name="Shape 1158"/>
            <p:cNvSpPr/>
            <p:nvPr/>
          </p:nvSpPr>
          <p:spPr>
            <a:xfrm>
              <a:off x="128772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9" name="Shape 1159"/>
            <p:cNvSpPr/>
            <p:nvPr/>
          </p:nvSpPr>
          <p:spPr>
            <a:xfrm>
              <a:off x="12877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0" name="Shape 1160"/>
            <p:cNvSpPr/>
            <p:nvPr/>
          </p:nvSpPr>
          <p:spPr>
            <a:xfrm>
              <a:off x="12877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1" name="Shape 1161"/>
            <p:cNvSpPr/>
            <p:nvPr/>
          </p:nvSpPr>
          <p:spPr>
            <a:xfrm>
              <a:off x="12877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2" name="Shape 1162"/>
            <p:cNvSpPr/>
            <p:nvPr/>
          </p:nvSpPr>
          <p:spPr>
            <a:xfrm>
              <a:off x="12877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3" name="Shape 1163"/>
            <p:cNvSpPr/>
            <p:nvPr/>
          </p:nvSpPr>
          <p:spPr>
            <a:xfrm>
              <a:off x="12877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4" name="Shape 1164"/>
            <p:cNvSpPr/>
            <p:nvPr/>
          </p:nvSpPr>
          <p:spPr>
            <a:xfrm>
              <a:off x="12877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5" name="Shape 1165"/>
            <p:cNvSpPr/>
            <p:nvPr/>
          </p:nvSpPr>
          <p:spPr>
            <a:xfrm>
              <a:off x="12877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6" name="Shape 1166"/>
            <p:cNvSpPr/>
            <p:nvPr/>
          </p:nvSpPr>
          <p:spPr>
            <a:xfrm>
              <a:off x="12877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7" name="Shape 1167"/>
            <p:cNvSpPr/>
            <p:nvPr/>
          </p:nvSpPr>
          <p:spPr>
            <a:xfrm>
              <a:off x="12877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8" name="Shape 1168"/>
            <p:cNvSpPr/>
            <p:nvPr/>
          </p:nvSpPr>
          <p:spPr>
            <a:xfrm>
              <a:off x="12877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9" name="Shape 1169"/>
            <p:cNvSpPr/>
            <p:nvPr/>
          </p:nvSpPr>
          <p:spPr>
            <a:xfrm>
              <a:off x="12877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0" name="Shape 1170"/>
            <p:cNvSpPr/>
            <p:nvPr/>
          </p:nvSpPr>
          <p:spPr>
            <a:xfrm>
              <a:off x="12877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1" name="Shape 1171"/>
            <p:cNvSpPr/>
            <p:nvPr/>
          </p:nvSpPr>
          <p:spPr>
            <a:xfrm>
              <a:off x="12877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2" name="Shape 1172"/>
            <p:cNvSpPr/>
            <p:nvPr/>
          </p:nvSpPr>
          <p:spPr>
            <a:xfrm>
              <a:off x="12877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3" name="Shape 1173"/>
            <p:cNvSpPr/>
            <p:nvPr/>
          </p:nvSpPr>
          <p:spPr>
            <a:xfrm>
              <a:off x="128772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4" name="Shape 1174"/>
            <p:cNvSpPr/>
            <p:nvPr/>
          </p:nvSpPr>
          <p:spPr>
            <a:xfrm>
              <a:off x="14382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5" name="Shape 1175"/>
            <p:cNvSpPr/>
            <p:nvPr/>
          </p:nvSpPr>
          <p:spPr>
            <a:xfrm>
              <a:off x="14382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6" name="Shape 1176"/>
            <p:cNvSpPr/>
            <p:nvPr/>
          </p:nvSpPr>
          <p:spPr>
            <a:xfrm>
              <a:off x="14382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7" name="Shape 1177"/>
            <p:cNvSpPr/>
            <p:nvPr/>
          </p:nvSpPr>
          <p:spPr>
            <a:xfrm>
              <a:off x="14382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8" name="Shape 1178"/>
            <p:cNvSpPr/>
            <p:nvPr/>
          </p:nvSpPr>
          <p:spPr>
            <a:xfrm>
              <a:off x="14382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9" name="Shape 1179"/>
            <p:cNvSpPr/>
            <p:nvPr/>
          </p:nvSpPr>
          <p:spPr>
            <a:xfrm>
              <a:off x="14382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0" name="Shape 1180"/>
            <p:cNvSpPr/>
            <p:nvPr/>
          </p:nvSpPr>
          <p:spPr>
            <a:xfrm>
              <a:off x="14382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1" name="Shape 1181"/>
            <p:cNvSpPr/>
            <p:nvPr/>
          </p:nvSpPr>
          <p:spPr>
            <a:xfrm>
              <a:off x="14382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2" name="Shape 1182"/>
            <p:cNvSpPr/>
            <p:nvPr/>
          </p:nvSpPr>
          <p:spPr>
            <a:xfrm>
              <a:off x="14382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3" name="Shape 1183"/>
            <p:cNvSpPr/>
            <p:nvPr/>
          </p:nvSpPr>
          <p:spPr>
            <a:xfrm>
              <a:off x="14382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4" name="Shape 1184"/>
            <p:cNvSpPr/>
            <p:nvPr/>
          </p:nvSpPr>
          <p:spPr>
            <a:xfrm>
              <a:off x="14382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5" name="Shape 1185"/>
            <p:cNvSpPr/>
            <p:nvPr/>
          </p:nvSpPr>
          <p:spPr>
            <a:xfrm>
              <a:off x="14382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6" name="Shape 1186"/>
            <p:cNvSpPr/>
            <p:nvPr/>
          </p:nvSpPr>
          <p:spPr>
            <a:xfrm>
              <a:off x="14382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7" name="Shape 1187"/>
            <p:cNvSpPr/>
            <p:nvPr/>
          </p:nvSpPr>
          <p:spPr>
            <a:xfrm>
              <a:off x="14382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8" name="Shape 1188"/>
            <p:cNvSpPr/>
            <p:nvPr/>
          </p:nvSpPr>
          <p:spPr>
            <a:xfrm>
              <a:off x="14382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9" name="Shape 1189"/>
            <p:cNvSpPr/>
            <p:nvPr/>
          </p:nvSpPr>
          <p:spPr>
            <a:xfrm>
              <a:off x="14382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0" name="Shape 1190"/>
            <p:cNvSpPr/>
            <p:nvPr/>
          </p:nvSpPr>
          <p:spPr>
            <a:xfrm>
              <a:off x="14382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1" name="Shape 1191"/>
            <p:cNvSpPr/>
            <p:nvPr/>
          </p:nvSpPr>
          <p:spPr>
            <a:xfrm>
              <a:off x="14382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2" name="Shape 1192"/>
            <p:cNvSpPr/>
            <p:nvPr/>
          </p:nvSpPr>
          <p:spPr>
            <a:xfrm>
              <a:off x="14382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3" name="Shape 1193"/>
            <p:cNvSpPr/>
            <p:nvPr/>
          </p:nvSpPr>
          <p:spPr>
            <a:xfrm>
              <a:off x="14382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4" name="Shape 1194"/>
            <p:cNvSpPr/>
            <p:nvPr/>
          </p:nvSpPr>
          <p:spPr>
            <a:xfrm>
              <a:off x="14382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5" name="Shape 1195"/>
            <p:cNvSpPr/>
            <p:nvPr/>
          </p:nvSpPr>
          <p:spPr>
            <a:xfrm>
              <a:off x="14382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6" name="Shape 1196"/>
            <p:cNvSpPr/>
            <p:nvPr/>
          </p:nvSpPr>
          <p:spPr>
            <a:xfrm>
              <a:off x="14382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7" name="Shape 1197"/>
            <p:cNvSpPr/>
            <p:nvPr/>
          </p:nvSpPr>
          <p:spPr>
            <a:xfrm>
              <a:off x="14382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8" name="Shape 1198"/>
            <p:cNvSpPr/>
            <p:nvPr/>
          </p:nvSpPr>
          <p:spPr>
            <a:xfrm>
              <a:off x="14382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9" name="Shape 1199"/>
            <p:cNvSpPr/>
            <p:nvPr/>
          </p:nvSpPr>
          <p:spPr>
            <a:xfrm>
              <a:off x="14382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0" name="Shape 1200"/>
            <p:cNvSpPr/>
            <p:nvPr/>
          </p:nvSpPr>
          <p:spPr>
            <a:xfrm>
              <a:off x="14382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1" name="Shape 1201"/>
            <p:cNvSpPr/>
            <p:nvPr/>
          </p:nvSpPr>
          <p:spPr>
            <a:xfrm>
              <a:off x="14382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2" name="Shape 1202"/>
            <p:cNvSpPr/>
            <p:nvPr/>
          </p:nvSpPr>
          <p:spPr>
            <a:xfrm>
              <a:off x="14382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3" name="Shape 1203"/>
            <p:cNvSpPr/>
            <p:nvPr/>
          </p:nvSpPr>
          <p:spPr>
            <a:xfrm>
              <a:off x="14382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4" name="Shape 1204"/>
            <p:cNvSpPr/>
            <p:nvPr/>
          </p:nvSpPr>
          <p:spPr>
            <a:xfrm>
              <a:off x="14382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5" name="Shape 1205"/>
            <p:cNvSpPr/>
            <p:nvPr/>
          </p:nvSpPr>
          <p:spPr>
            <a:xfrm>
              <a:off x="15887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6" name="Shape 1206"/>
            <p:cNvSpPr/>
            <p:nvPr/>
          </p:nvSpPr>
          <p:spPr>
            <a:xfrm>
              <a:off x="15887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7" name="Shape 1207"/>
            <p:cNvSpPr/>
            <p:nvPr/>
          </p:nvSpPr>
          <p:spPr>
            <a:xfrm>
              <a:off x="15887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8" name="Shape 1208"/>
            <p:cNvSpPr/>
            <p:nvPr/>
          </p:nvSpPr>
          <p:spPr>
            <a:xfrm>
              <a:off x="15887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9" name="Shape 1209"/>
            <p:cNvSpPr/>
            <p:nvPr/>
          </p:nvSpPr>
          <p:spPr>
            <a:xfrm>
              <a:off x="15887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0" name="Shape 1210"/>
            <p:cNvSpPr/>
            <p:nvPr/>
          </p:nvSpPr>
          <p:spPr>
            <a:xfrm>
              <a:off x="15887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1" name="Shape 1211"/>
            <p:cNvSpPr/>
            <p:nvPr/>
          </p:nvSpPr>
          <p:spPr>
            <a:xfrm>
              <a:off x="15887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2" name="Shape 1212"/>
            <p:cNvSpPr/>
            <p:nvPr/>
          </p:nvSpPr>
          <p:spPr>
            <a:xfrm>
              <a:off x="15887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3" name="Shape 1213"/>
            <p:cNvSpPr/>
            <p:nvPr/>
          </p:nvSpPr>
          <p:spPr>
            <a:xfrm>
              <a:off x="15887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4" name="Shape 1214"/>
            <p:cNvSpPr/>
            <p:nvPr/>
          </p:nvSpPr>
          <p:spPr>
            <a:xfrm>
              <a:off x="15887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5" name="Shape 1215"/>
            <p:cNvSpPr/>
            <p:nvPr/>
          </p:nvSpPr>
          <p:spPr>
            <a:xfrm>
              <a:off x="15887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6" name="Shape 1216"/>
            <p:cNvSpPr/>
            <p:nvPr/>
          </p:nvSpPr>
          <p:spPr>
            <a:xfrm>
              <a:off x="15887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7" name="Shape 1217"/>
            <p:cNvSpPr/>
            <p:nvPr/>
          </p:nvSpPr>
          <p:spPr>
            <a:xfrm>
              <a:off x="15887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8" name="Shape 1218"/>
            <p:cNvSpPr/>
            <p:nvPr/>
          </p:nvSpPr>
          <p:spPr>
            <a:xfrm>
              <a:off x="15887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9" name="Shape 1219"/>
            <p:cNvSpPr/>
            <p:nvPr/>
          </p:nvSpPr>
          <p:spPr>
            <a:xfrm>
              <a:off x="15887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0" name="Shape 1220"/>
            <p:cNvSpPr/>
            <p:nvPr/>
          </p:nvSpPr>
          <p:spPr>
            <a:xfrm>
              <a:off x="15887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1" name="Shape 1221"/>
            <p:cNvSpPr/>
            <p:nvPr/>
          </p:nvSpPr>
          <p:spPr>
            <a:xfrm>
              <a:off x="15887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2" name="Shape 1222"/>
            <p:cNvSpPr/>
            <p:nvPr/>
          </p:nvSpPr>
          <p:spPr>
            <a:xfrm>
              <a:off x="15887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3" name="Shape 1223"/>
            <p:cNvSpPr/>
            <p:nvPr/>
          </p:nvSpPr>
          <p:spPr>
            <a:xfrm>
              <a:off x="15887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4" name="Shape 1224"/>
            <p:cNvSpPr/>
            <p:nvPr/>
          </p:nvSpPr>
          <p:spPr>
            <a:xfrm>
              <a:off x="17392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5" name="Shape 1225"/>
            <p:cNvSpPr/>
            <p:nvPr/>
          </p:nvSpPr>
          <p:spPr>
            <a:xfrm>
              <a:off x="17392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6" name="Shape 1226"/>
            <p:cNvSpPr/>
            <p:nvPr/>
          </p:nvSpPr>
          <p:spPr>
            <a:xfrm>
              <a:off x="17392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7" name="Shape 1227"/>
            <p:cNvSpPr/>
            <p:nvPr/>
          </p:nvSpPr>
          <p:spPr>
            <a:xfrm>
              <a:off x="17392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8" name="Shape 1228"/>
            <p:cNvSpPr/>
            <p:nvPr/>
          </p:nvSpPr>
          <p:spPr>
            <a:xfrm>
              <a:off x="17392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9" name="Shape 1229"/>
            <p:cNvSpPr/>
            <p:nvPr/>
          </p:nvSpPr>
          <p:spPr>
            <a:xfrm>
              <a:off x="17392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0" name="Shape 1230"/>
            <p:cNvSpPr/>
            <p:nvPr/>
          </p:nvSpPr>
          <p:spPr>
            <a:xfrm>
              <a:off x="17392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1" name="Shape 1231"/>
            <p:cNvSpPr/>
            <p:nvPr/>
          </p:nvSpPr>
          <p:spPr>
            <a:xfrm>
              <a:off x="17392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2" name="Shape 1232"/>
            <p:cNvSpPr/>
            <p:nvPr/>
          </p:nvSpPr>
          <p:spPr>
            <a:xfrm>
              <a:off x="17392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3" name="Shape 1233"/>
            <p:cNvSpPr/>
            <p:nvPr/>
          </p:nvSpPr>
          <p:spPr>
            <a:xfrm>
              <a:off x="17392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4" name="Shape 1234"/>
            <p:cNvSpPr/>
            <p:nvPr/>
          </p:nvSpPr>
          <p:spPr>
            <a:xfrm>
              <a:off x="17392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5" name="Shape 1235"/>
            <p:cNvSpPr/>
            <p:nvPr/>
          </p:nvSpPr>
          <p:spPr>
            <a:xfrm>
              <a:off x="18897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6" name="Shape 1236"/>
            <p:cNvSpPr/>
            <p:nvPr/>
          </p:nvSpPr>
          <p:spPr>
            <a:xfrm>
              <a:off x="188975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7" name="Shape 1237"/>
            <p:cNvSpPr/>
            <p:nvPr/>
          </p:nvSpPr>
          <p:spPr>
            <a:xfrm>
              <a:off x="188975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8" name="Shape 1238"/>
            <p:cNvSpPr/>
            <p:nvPr/>
          </p:nvSpPr>
          <p:spPr>
            <a:xfrm>
              <a:off x="18897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9" name="Shape 1239"/>
            <p:cNvSpPr/>
            <p:nvPr/>
          </p:nvSpPr>
          <p:spPr>
            <a:xfrm>
              <a:off x="18897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0" name="Shape 1240"/>
            <p:cNvSpPr/>
            <p:nvPr/>
          </p:nvSpPr>
          <p:spPr>
            <a:xfrm>
              <a:off x="204027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1" name="Shape 1241"/>
            <p:cNvSpPr/>
            <p:nvPr/>
          </p:nvSpPr>
          <p:spPr>
            <a:xfrm>
              <a:off x="204027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2" name="Shape 1242"/>
            <p:cNvSpPr/>
            <p:nvPr/>
          </p:nvSpPr>
          <p:spPr>
            <a:xfrm>
              <a:off x="204027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3" name="Shape 1243"/>
            <p:cNvSpPr/>
            <p:nvPr/>
          </p:nvSpPr>
          <p:spPr>
            <a:xfrm>
              <a:off x="21907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4" name="Shape 1244"/>
            <p:cNvSpPr/>
            <p:nvPr/>
          </p:nvSpPr>
          <p:spPr>
            <a:xfrm>
              <a:off x="23413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5" name="Shape 1245"/>
            <p:cNvSpPr/>
            <p:nvPr/>
          </p:nvSpPr>
          <p:spPr>
            <a:xfrm>
              <a:off x="26423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6" name="Shape 1246"/>
            <p:cNvSpPr/>
            <p:nvPr/>
          </p:nvSpPr>
          <p:spPr>
            <a:xfrm>
              <a:off x="26423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7" name="Shape 1247"/>
            <p:cNvSpPr/>
            <p:nvPr/>
          </p:nvSpPr>
          <p:spPr>
            <a:xfrm>
              <a:off x="32443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48" name="Shape 1248"/>
          <p:cNvGrpSpPr/>
          <p:nvPr/>
        </p:nvGrpSpPr>
        <p:grpSpPr>
          <a:xfrm rot="10800000">
            <a:off x="6367294" y="28698"/>
            <a:ext cx="2017554" cy="5086302"/>
            <a:chOff x="1588750" y="238125"/>
            <a:chExt cx="2078025" cy="5238750"/>
          </a:xfrm>
        </p:grpSpPr>
        <p:sp>
          <p:nvSpPr>
            <p:cNvPr id="1249" name="Shape 1249"/>
            <p:cNvSpPr/>
            <p:nvPr/>
          </p:nvSpPr>
          <p:spPr>
            <a:xfrm>
              <a:off x="15887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0" name="Shape 1250"/>
            <p:cNvSpPr/>
            <p:nvPr/>
          </p:nvSpPr>
          <p:spPr>
            <a:xfrm>
              <a:off x="15887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1" name="Shape 1251"/>
            <p:cNvSpPr/>
            <p:nvPr/>
          </p:nvSpPr>
          <p:spPr>
            <a:xfrm>
              <a:off x="15887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2" name="Shape 1252"/>
            <p:cNvSpPr/>
            <p:nvPr/>
          </p:nvSpPr>
          <p:spPr>
            <a:xfrm>
              <a:off x="15887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3" name="Shape 1253"/>
            <p:cNvSpPr/>
            <p:nvPr/>
          </p:nvSpPr>
          <p:spPr>
            <a:xfrm>
              <a:off x="15887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4" name="Shape 1254"/>
            <p:cNvSpPr/>
            <p:nvPr/>
          </p:nvSpPr>
          <p:spPr>
            <a:xfrm>
              <a:off x="15887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5" name="Shape 1255"/>
            <p:cNvSpPr/>
            <p:nvPr/>
          </p:nvSpPr>
          <p:spPr>
            <a:xfrm>
              <a:off x="17392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6" name="Shape 1256"/>
            <p:cNvSpPr/>
            <p:nvPr/>
          </p:nvSpPr>
          <p:spPr>
            <a:xfrm>
              <a:off x="17392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7" name="Shape 1257"/>
            <p:cNvSpPr/>
            <p:nvPr/>
          </p:nvSpPr>
          <p:spPr>
            <a:xfrm>
              <a:off x="17392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8" name="Shape 1258"/>
            <p:cNvSpPr/>
            <p:nvPr/>
          </p:nvSpPr>
          <p:spPr>
            <a:xfrm>
              <a:off x="17392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9" name="Shape 1259"/>
            <p:cNvSpPr/>
            <p:nvPr/>
          </p:nvSpPr>
          <p:spPr>
            <a:xfrm>
              <a:off x="17392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0" name="Shape 1260"/>
            <p:cNvSpPr/>
            <p:nvPr/>
          </p:nvSpPr>
          <p:spPr>
            <a:xfrm>
              <a:off x="17392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1" name="Shape 1261"/>
            <p:cNvSpPr/>
            <p:nvPr/>
          </p:nvSpPr>
          <p:spPr>
            <a:xfrm>
              <a:off x="17392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2" name="Shape 1262"/>
            <p:cNvSpPr/>
            <p:nvPr/>
          </p:nvSpPr>
          <p:spPr>
            <a:xfrm>
              <a:off x="188975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3" name="Shape 1263"/>
            <p:cNvSpPr/>
            <p:nvPr/>
          </p:nvSpPr>
          <p:spPr>
            <a:xfrm>
              <a:off x="188975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4" name="Shape 1264"/>
            <p:cNvSpPr/>
            <p:nvPr/>
          </p:nvSpPr>
          <p:spPr>
            <a:xfrm>
              <a:off x="188975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5" name="Shape 1265"/>
            <p:cNvSpPr/>
            <p:nvPr/>
          </p:nvSpPr>
          <p:spPr>
            <a:xfrm>
              <a:off x="188975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6" name="Shape 1266"/>
            <p:cNvSpPr/>
            <p:nvPr/>
          </p:nvSpPr>
          <p:spPr>
            <a:xfrm>
              <a:off x="18897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7" name="Shape 1267"/>
            <p:cNvSpPr/>
            <p:nvPr/>
          </p:nvSpPr>
          <p:spPr>
            <a:xfrm>
              <a:off x="188975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8" name="Shape 1268"/>
            <p:cNvSpPr/>
            <p:nvPr/>
          </p:nvSpPr>
          <p:spPr>
            <a:xfrm>
              <a:off x="188975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9" name="Shape 1269"/>
            <p:cNvSpPr/>
            <p:nvPr/>
          </p:nvSpPr>
          <p:spPr>
            <a:xfrm>
              <a:off x="188975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0" name="Shape 1270"/>
            <p:cNvSpPr/>
            <p:nvPr/>
          </p:nvSpPr>
          <p:spPr>
            <a:xfrm>
              <a:off x="188975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1" name="Shape 1271"/>
            <p:cNvSpPr/>
            <p:nvPr/>
          </p:nvSpPr>
          <p:spPr>
            <a:xfrm>
              <a:off x="18897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2" name="Shape 1272"/>
            <p:cNvSpPr/>
            <p:nvPr/>
          </p:nvSpPr>
          <p:spPr>
            <a:xfrm>
              <a:off x="188975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3" name="Shape 1273"/>
            <p:cNvSpPr/>
            <p:nvPr/>
          </p:nvSpPr>
          <p:spPr>
            <a:xfrm>
              <a:off x="188975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4" name="Shape 1274"/>
            <p:cNvSpPr/>
            <p:nvPr/>
          </p:nvSpPr>
          <p:spPr>
            <a:xfrm>
              <a:off x="188975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5" name="Shape 1275"/>
            <p:cNvSpPr/>
            <p:nvPr/>
          </p:nvSpPr>
          <p:spPr>
            <a:xfrm>
              <a:off x="188975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6" name="Shape 1276"/>
            <p:cNvSpPr/>
            <p:nvPr/>
          </p:nvSpPr>
          <p:spPr>
            <a:xfrm>
              <a:off x="188975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7" name="Shape 1277"/>
            <p:cNvSpPr/>
            <p:nvPr/>
          </p:nvSpPr>
          <p:spPr>
            <a:xfrm>
              <a:off x="188975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8" name="Shape 1278"/>
            <p:cNvSpPr/>
            <p:nvPr/>
          </p:nvSpPr>
          <p:spPr>
            <a:xfrm>
              <a:off x="18897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9" name="Shape 1279"/>
            <p:cNvSpPr/>
            <p:nvPr/>
          </p:nvSpPr>
          <p:spPr>
            <a:xfrm>
              <a:off x="188975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0" name="Shape 1280"/>
            <p:cNvSpPr/>
            <p:nvPr/>
          </p:nvSpPr>
          <p:spPr>
            <a:xfrm>
              <a:off x="188975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1" name="Shape 1281"/>
            <p:cNvSpPr/>
            <p:nvPr/>
          </p:nvSpPr>
          <p:spPr>
            <a:xfrm>
              <a:off x="204027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2" name="Shape 1282"/>
            <p:cNvSpPr/>
            <p:nvPr/>
          </p:nvSpPr>
          <p:spPr>
            <a:xfrm>
              <a:off x="204027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3" name="Shape 1283"/>
            <p:cNvSpPr/>
            <p:nvPr/>
          </p:nvSpPr>
          <p:spPr>
            <a:xfrm>
              <a:off x="204027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4" name="Shape 1284"/>
            <p:cNvSpPr/>
            <p:nvPr/>
          </p:nvSpPr>
          <p:spPr>
            <a:xfrm>
              <a:off x="204027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5" name="Shape 1285"/>
            <p:cNvSpPr/>
            <p:nvPr/>
          </p:nvSpPr>
          <p:spPr>
            <a:xfrm>
              <a:off x="204027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6" name="Shape 1286"/>
            <p:cNvSpPr/>
            <p:nvPr/>
          </p:nvSpPr>
          <p:spPr>
            <a:xfrm>
              <a:off x="204027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7" name="Shape 1287"/>
            <p:cNvSpPr/>
            <p:nvPr/>
          </p:nvSpPr>
          <p:spPr>
            <a:xfrm>
              <a:off x="204027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8" name="Shape 1288"/>
            <p:cNvSpPr/>
            <p:nvPr/>
          </p:nvSpPr>
          <p:spPr>
            <a:xfrm>
              <a:off x="204027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9" name="Shape 1289"/>
            <p:cNvSpPr/>
            <p:nvPr/>
          </p:nvSpPr>
          <p:spPr>
            <a:xfrm>
              <a:off x="204027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0" name="Shape 1290"/>
            <p:cNvSpPr/>
            <p:nvPr/>
          </p:nvSpPr>
          <p:spPr>
            <a:xfrm>
              <a:off x="204027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1" name="Shape 1291"/>
            <p:cNvSpPr/>
            <p:nvPr/>
          </p:nvSpPr>
          <p:spPr>
            <a:xfrm>
              <a:off x="204027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2" name="Shape 1292"/>
            <p:cNvSpPr/>
            <p:nvPr/>
          </p:nvSpPr>
          <p:spPr>
            <a:xfrm>
              <a:off x="204027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3" name="Shape 1293"/>
            <p:cNvSpPr/>
            <p:nvPr/>
          </p:nvSpPr>
          <p:spPr>
            <a:xfrm>
              <a:off x="204027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4" name="Shape 1294"/>
            <p:cNvSpPr/>
            <p:nvPr/>
          </p:nvSpPr>
          <p:spPr>
            <a:xfrm>
              <a:off x="204027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5" name="Shape 1295"/>
            <p:cNvSpPr/>
            <p:nvPr/>
          </p:nvSpPr>
          <p:spPr>
            <a:xfrm>
              <a:off x="204027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6" name="Shape 1296"/>
            <p:cNvSpPr/>
            <p:nvPr/>
          </p:nvSpPr>
          <p:spPr>
            <a:xfrm>
              <a:off x="204027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7" name="Shape 1297"/>
            <p:cNvSpPr/>
            <p:nvPr/>
          </p:nvSpPr>
          <p:spPr>
            <a:xfrm>
              <a:off x="204027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8" name="Shape 1298"/>
            <p:cNvSpPr/>
            <p:nvPr/>
          </p:nvSpPr>
          <p:spPr>
            <a:xfrm>
              <a:off x="204027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9" name="Shape 1299"/>
            <p:cNvSpPr/>
            <p:nvPr/>
          </p:nvSpPr>
          <p:spPr>
            <a:xfrm>
              <a:off x="204027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0" name="Shape 1300"/>
            <p:cNvSpPr/>
            <p:nvPr/>
          </p:nvSpPr>
          <p:spPr>
            <a:xfrm>
              <a:off x="2190775"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1" name="Shape 1301"/>
            <p:cNvSpPr/>
            <p:nvPr/>
          </p:nvSpPr>
          <p:spPr>
            <a:xfrm>
              <a:off x="2190775"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2" name="Shape 1302"/>
            <p:cNvSpPr/>
            <p:nvPr/>
          </p:nvSpPr>
          <p:spPr>
            <a:xfrm>
              <a:off x="2190775"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3" name="Shape 1303"/>
            <p:cNvSpPr/>
            <p:nvPr/>
          </p:nvSpPr>
          <p:spPr>
            <a:xfrm>
              <a:off x="2190775"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4" name="Shape 1304"/>
            <p:cNvSpPr/>
            <p:nvPr/>
          </p:nvSpPr>
          <p:spPr>
            <a:xfrm>
              <a:off x="21907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5" name="Shape 1305"/>
            <p:cNvSpPr/>
            <p:nvPr/>
          </p:nvSpPr>
          <p:spPr>
            <a:xfrm>
              <a:off x="21907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6" name="Shape 1306"/>
            <p:cNvSpPr/>
            <p:nvPr/>
          </p:nvSpPr>
          <p:spPr>
            <a:xfrm>
              <a:off x="2190775"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7" name="Shape 1307"/>
            <p:cNvSpPr/>
            <p:nvPr/>
          </p:nvSpPr>
          <p:spPr>
            <a:xfrm>
              <a:off x="2190775"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8" name="Shape 1308"/>
            <p:cNvSpPr/>
            <p:nvPr/>
          </p:nvSpPr>
          <p:spPr>
            <a:xfrm>
              <a:off x="21907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9" name="Shape 1309"/>
            <p:cNvSpPr/>
            <p:nvPr/>
          </p:nvSpPr>
          <p:spPr>
            <a:xfrm>
              <a:off x="2190775"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0" name="Shape 1310"/>
            <p:cNvSpPr/>
            <p:nvPr/>
          </p:nvSpPr>
          <p:spPr>
            <a:xfrm>
              <a:off x="21907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1" name="Shape 1311"/>
            <p:cNvSpPr/>
            <p:nvPr/>
          </p:nvSpPr>
          <p:spPr>
            <a:xfrm>
              <a:off x="2190775"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2" name="Shape 1312"/>
            <p:cNvSpPr/>
            <p:nvPr/>
          </p:nvSpPr>
          <p:spPr>
            <a:xfrm>
              <a:off x="21907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3" name="Shape 1313"/>
            <p:cNvSpPr/>
            <p:nvPr/>
          </p:nvSpPr>
          <p:spPr>
            <a:xfrm>
              <a:off x="21907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4" name="Shape 1314"/>
            <p:cNvSpPr/>
            <p:nvPr/>
          </p:nvSpPr>
          <p:spPr>
            <a:xfrm>
              <a:off x="21907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5" name="Shape 1315"/>
            <p:cNvSpPr/>
            <p:nvPr/>
          </p:nvSpPr>
          <p:spPr>
            <a:xfrm>
              <a:off x="2190775"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6" name="Shape 1316"/>
            <p:cNvSpPr/>
            <p:nvPr/>
          </p:nvSpPr>
          <p:spPr>
            <a:xfrm>
              <a:off x="21907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7" name="Shape 1317"/>
            <p:cNvSpPr/>
            <p:nvPr/>
          </p:nvSpPr>
          <p:spPr>
            <a:xfrm>
              <a:off x="21907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8" name="Shape 1318"/>
            <p:cNvSpPr/>
            <p:nvPr/>
          </p:nvSpPr>
          <p:spPr>
            <a:xfrm>
              <a:off x="2190775"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9" name="Shape 1319"/>
            <p:cNvSpPr/>
            <p:nvPr/>
          </p:nvSpPr>
          <p:spPr>
            <a:xfrm>
              <a:off x="21907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0" name="Shape 1320"/>
            <p:cNvSpPr/>
            <p:nvPr/>
          </p:nvSpPr>
          <p:spPr>
            <a:xfrm>
              <a:off x="2190775"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1" name="Shape 1321"/>
            <p:cNvSpPr/>
            <p:nvPr/>
          </p:nvSpPr>
          <p:spPr>
            <a:xfrm>
              <a:off x="2190775"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2" name="Shape 1322"/>
            <p:cNvSpPr/>
            <p:nvPr/>
          </p:nvSpPr>
          <p:spPr>
            <a:xfrm>
              <a:off x="21907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3" name="Shape 1323"/>
            <p:cNvSpPr/>
            <p:nvPr/>
          </p:nvSpPr>
          <p:spPr>
            <a:xfrm>
              <a:off x="21907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4" name="Shape 1324"/>
            <p:cNvSpPr/>
            <p:nvPr/>
          </p:nvSpPr>
          <p:spPr>
            <a:xfrm>
              <a:off x="2190775"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5" name="Shape 1325"/>
            <p:cNvSpPr/>
            <p:nvPr/>
          </p:nvSpPr>
          <p:spPr>
            <a:xfrm>
              <a:off x="23413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6" name="Shape 1326"/>
            <p:cNvSpPr/>
            <p:nvPr/>
          </p:nvSpPr>
          <p:spPr>
            <a:xfrm>
              <a:off x="23413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7" name="Shape 1327"/>
            <p:cNvSpPr/>
            <p:nvPr/>
          </p:nvSpPr>
          <p:spPr>
            <a:xfrm>
              <a:off x="23413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8" name="Shape 1328"/>
            <p:cNvSpPr/>
            <p:nvPr/>
          </p:nvSpPr>
          <p:spPr>
            <a:xfrm>
              <a:off x="23413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9" name="Shape 1329"/>
            <p:cNvSpPr/>
            <p:nvPr/>
          </p:nvSpPr>
          <p:spPr>
            <a:xfrm>
              <a:off x="23413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0" name="Shape 1330"/>
            <p:cNvSpPr/>
            <p:nvPr/>
          </p:nvSpPr>
          <p:spPr>
            <a:xfrm>
              <a:off x="23413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1" name="Shape 1331"/>
            <p:cNvSpPr/>
            <p:nvPr/>
          </p:nvSpPr>
          <p:spPr>
            <a:xfrm>
              <a:off x="23413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2" name="Shape 1332"/>
            <p:cNvSpPr/>
            <p:nvPr/>
          </p:nvSpPr>
          <p:spPr>
            <a:xfrm>
              <a:off x="23413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3" name="Shape 1333"/>
            <p:cNvSpPr/>
            <p:nvPr/>
          </p:nvSpPr>
          <p:spPr>
            <a:xfrm>
              <a:off x="23413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4" name="Shape 1334"/>
            <p:cNvSpPr/>
            <p:nvPr/>
          </p:nvSpPr>
          <p:spPr>
            <a:xfrm>
              <a:off x="23413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5" name="Shape 1335"/>
            <p:cNvSpPr/>
            <p:nvPr/>
          </p:nvSpPr>
          <p:spPr>
            <a:xfrm>
              <a:off x="23413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6" name="Shape 1336"/>
            <p:cNvSpPr/>
            <p:nvPr/>
          </p:nvSpPr>
          <p:spPr>
            <a:xfrm>
              <a:off x="23413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7" name="Shape 1337"/>
            <p:cNvSpPr/>
            <p:nvPr/>
          </p:nvSpPr>
          <p:spPr>
            <a:xfrm>
              <a:off x="23413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8" name="Shape 1338"/>
            <p:cNvSpPr/>
            <p:nvPr/>
          </p:nvSpPr>
          <p:spPr>
            <a:xfrm>
              <a:off x="23413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9" name="Shape 1339"/>
            <p:cNvSpPr/>
            <p:nvPr/>
          </p:nvSpPr>
          <p:spPr>
            <a:xfrm>
              <a:off x="23413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0" name="Shape 1340"/>
            <p:cNvSpPr/>
            <p:nvPr/>
          </p:nvSpPr>
          <p:spPr>
            <a:xfrm>
              <a:off x="23413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1" name="Shape 1341"/>
            <p:cNvSpPr/>
            <p:nvPr/>
          </p:nvSpPr>
          <p:spPr>
            <a:xfrm>
              <a:off x="23413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2" name="Shape 1342"/>
            <p:cNvSpPr/>
            <p:nvPr/>
          </p:nvSpPr>
          <p:spPr>
            <a:xfrm>
              <a:off x="23413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3" name="Shape 1343"/>
            <p:cNvSpPr/>
            <p:nvPr/>
          </p:nvSpPr>
          <p:spPr>
            <a:xfrm>
              <a:off x="23413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4" name="Shape 1344"/>
            <p:cNvSpPr/>
            <p:nvPr/>
          </p:nvSpPr>
          <p:spPr>
            <a:xfrm>
              <a:off x="23413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5" name="Shape 1345"/>
            <p:cNvSpPr/>
            <p:nvPr/>
          </p:nvSpPr>
          <p:spPr>
            <a:xfrm>
              <a:off x="23413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6" name="Shape 1346"/>
            <p:cNvSpPr/>
            <p:nvPr/>
          </p:nvSpPr>
          <p:spPr>
            <a:xfrm>
              <a:off x="23413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7" name="Shape 1347"/>
            <p:cNvSpPr/>
            <p:nvPr/>
          </p:nvSpPr>
          <p:spPr>
            <a:xfrm>
              <a:off x="23413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8" name="Shape 1348"/>
            <p:cNvSpPr/>
            <p:nvPr/>
          </p:nvSpPr>
          <p:spPr>
            <a:xfrm>
              <a:off x="23413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9" name="Shape 1349"/>
            <p:cNvSpPr/>
            <p:nvPr/>
          </p:nvSpPr>
          <p:spPr>
            <a:xfrm>
              <a:off x="23413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0" name="Shape 1350"/>
            <p:cNvSpPr/>
            <p:nvPr/>
          </p:nvSpPr>
          <p:spPr>
            <a:xfrm>
              <a:off x="23413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1" name="Shape 1351"/>
            <p:cNvSpPr/>
            <p:nvPr/>
          </p:nvSpPr>
          <p:spPr>
            <a:xfrm>
              <a:off x="249180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2" name="Shape 1352"/>
            <p:cNvSpPr/>
            <p:nvPr/>
          </p:nvSpPr>
          <p:spPr>
            <a:xfrm>
              <a:off x="24918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3" name="Shape 1353"/>
            <p:cNvSpPr/>
            <p:nvPr/>
          </p:nvSpPr>
          <p:spPr>
            <a:xfrm>
              <a:off x="249180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4" name="Shape 1354"/>
            <p:cNvSpPr/>
            <p:nvPr/>
          </p:nvSpPr>
          <p:spPr>
            <a:xfrm>
              <a:off x="249180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5" name="Shape 1355"/>
            <p:cNvSpPr/>
            <p:nvPr/>
          </p:nvSpPr>
          <p:spPr>
            <a:xfrm>
              <a:off x="249180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6" name="Shape 1356"/>
            <p:cNvSpPr/>
            <p:nvPr/>
          </p:nvSpPr>
          <p:spPr>
            <a:xfrm>
              <a:off x="249180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7" name="Shape 1357"/>
            <p:cNvSpPr/>
            <p:nvPr/>
          </p:nvSpPr>
          <p:spPr>
            <a:xfrm>
              <a:off x="249180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8" name="Shape 1358"/>
            <p:cNvSpPr/>
            <p:nvPr/>
          </p:nvSpPr>
          <p:spPr>
            <a:xfrm>
              <a:off x="249180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9" name="Shape 1359"/>
            <p:cNvSpPr/>
            <p:nvPr/>
          </p:nvSpPr>
          <p:spPr>
            <a:xfrm>
              <a:off x="249180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0" name="Shape 1360"/>
            <p:cNvSpPr/>
            <p:nvPr/>
          </p:nvSpPr>
          <p:spPr>
            <a:xfrm>
              <a:off x="249180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1" name="Shape 1361"/>
            <p:cNvSpPr/>
            <p:nvPr/>
          </p:nvSpPr>
          <p:spPr>
            <a:xfrm>
              <a:off x="249180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2" name="Shape 1362"/>
            <p:cNvSpPr/>
            <p:nvPr/>
          </p:nvSpPr>
          <p:spPr>
            <a:xfrm>
              <a:off x="24918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3" name="Shape 1363"/>
            <p:cNvSpPr/>
            <p:nvPr/>
          </p:nvSpPr>
          <p:spPr>
            <a:xfrm>
              <a:off x="249180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4" name="Shape 1364"/>
            <p:cNvSpPr/>
            <p:nvPr/>
          </p:nvSpPr>
          <p:spPr>
            <a:xfrm>
              <a:off x="249180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5" name="Shape 1365"/>
            <p:cNvSpPr/>
            <p:nvPr/>
          </p:nvSpPr>
          <p:spPr>
            <a:xfrm>
              <a:off x="249180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6" name="Shape 1366"/>
            <p:cNvSpPr/>
            <p:nvPr/>
          </p:nvSpPr>
          <p:spPr>
            <a:xfrm>
              <a:off x="249180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7" name="Shape 1367"/>
            <p:cNvSpPr/>
            <p:nvPr/>
          </p:nvSpPr>
          <p:spPr>
            <a:xfrm>
              <a:off x="249180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8" name="Shape 1368"/>
            <p:cNvSpPr/>
            <p:nvPr/>
          </p:nvSpPr>
          <p:spPr>
            <a:xfrm>
              <a:off x="249180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9" name="Shape 1369"/>
            <p:cNvSpPr/>
            <p:nvPr/>
          </p:nvSpPr>
          <p:spPr>
            <a:xfrm>
              <a:off x="249180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0" name="Shape 1370"/>
            <p:cNvSpPr/>
            <p:nvPr/>
          </p:nvSpPr>
          <p:spPr>
            <a:xfrm>
              <a:off x="249180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1" name="Shape 1371"/>
            <p:cNvSpPr/>
            <p:nvPr/>
          </p:nvSpPr>
          <p:spPr>
            <a:xfrm>
              <a:off x="249180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2" name="Shape 1372"/>
            <p:cNvSpPr/>
            <p:nvPr/>
          </p:nvSpPr>
          <p:spPr>
            <a:xfrm>
              <a:off x="249180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3" name="Shape 1373"/>
            <p:cNvSpPr/>
            <p:nvPr/>
          </p:nvSpPr>
          <p:spPr>
            <a:xfrm>
              <a:off x="249180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4" name="Shape 1374"/>
            <p:cNvSpPr/>
            <p:nvPr/>
          </p:nvSpPr>
          <p:spPr>
            <a:xfrm>
              <a:off x="249180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5" name="Shape 1375"/>
            <p:cNvSpPr/>
            <p:nvPr/>
          </p:nvSpPr>
          <p:spPr>
            <a:xfrm>
              <a:off x="249180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6" name="Shape 1376"/>
            <p:cNvSpPr/>
            <p:nvPr/>
          </p:nvSpPr>
          <p:spPr>
            <a:xfrm>
              <a:off x="26423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7" name="Shape 1377"/>
            <p:cNvSpPr/>
            <p:nvPr/>
          </p:nvSpPr>
          <p:spPr>
            <a:xfrm>
              <a:off x="26423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8" name="Shape 1378"/>
            <p:cNvSpPr/>
            <p:nvPr/>
          </p:nvSpPr>
          <p:spPr>
            <a:xfrm>
              <a:off x="26423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9" name="Shape 1379"/>
            <p:cNvSpPr/>
            <p:nvPr/>
          </p:nvSpPr>
          <p:spPr>
            <a:xfrm>
              <a:off x="26423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0" name="Shape 1380"/>
            <p:cNvSpPr/>
            <p:nvPr/>
          </p:nvSpPr>
          <p:spPr>
            <a:xfrm>
              <a:off x="26423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1" name="Shape 1381"/>
            <p:cNvSpPr/>
            <p:nvPr/>
          </p:nvSpPr>
          <p:spPr>
            <a:xfrm>
              <a:off x="26423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2" name="Shape 1382"/>
            <p:cNvSpPr/>
            <p:nvPr/>
          </p:nvSpPr>
          <p:spPr>
            <a:xfrm>
              <a:off x="26423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3" name="Shape 1383"/>
            <p:cNvSpPr/>
            <p:nvPr/>
          </p:nvSpPr>
          <p:spPr>
            <a:xfrm>
              <a:off x="26423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4" name="Shape 1384"/>
            <p:cNvSpPr/>
            <p:nvPr/>
          </p:nvSpPr>
          <p:spPr>
            <a:xfrm>
              <a:off x="26423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5" name="Shape 1385"/>
            <p:cNvSpPr/>
            <p:nvPr/>
          </p:nvSpPr>
          <p:spPr>
            <a:xfrm>
              <a:off x="26423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6" name="Shape 1386"/>
            <p:cNvSpPr/>
            <p:nvPr/>
          </p:nvSpPr>
          <p:spPr>
            <a:xfrm>
              <a:off x="26423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7" name="Shape 1387"/>
            <p:cNvSpPr/>
            <p:nvPr/>
          </p:nvSpPr>
          <p:spPr>
            <a:xfrm>
              <a:off x="26423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8" name="Shape 1388"/>
            <p:cNvSpPr/>
            <p:nvPr/>
          </p:nvSpPr>
          <p:spPr>
            <a:xfrm>
              <a:off x="26423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9" name="Shape 1389"/>
            <p:cNvSpPr/>
            <p:nvPr/>
          </p:nvSpPr>
          <p:spPr>
            <a:xfrm>
              <a:off x="26423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0" name="Shape 1390"/>
            <p:cNvSpPr/>
            <p:nvPr/>
          </p:nvSpPr>
          <p:spPr>
            <a:xfrm>
              <a:off x="26423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1" name="Shape 1391"/>
            <p:cNvSpPr/>
            <p:nvPr/>
          </p:nvSpPr>
          <p:spPr>
            <a:xfrm>
              <a:off x="26423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2" name="Shape 1392"/>
            <p:cNvSpPr/>
            <p:nvPr/>
          </p:nvSpPr>
          <p:spPr>
            <a:xfrm>
              <a:off x="26423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3" name="Shape 1393"/>
            <p:cNvSpPr/>
            <p:nvPr/>
          </p:nvSpPr>
          <p:spPr>
            <a:xfrm>
              <a:off x="26423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4" name="Shape 1394"/>
            <p:cNvSpPr/>
            <p:nvPr/>
          </p:nvSpPr>
          <p:spPr>
            <a:xfrm>
              <a:off x="26423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5" name="Shape 1395"/>
            <p:cNvSpPr/>
            <p:nvPr/>
          </p:nvSpPr>
          <p:spPr>
            <a:xfrm>
              <a:off x="26423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6" name="Shape 1396"/>
            <p:cNvSpPr/>
            <p:nvPr/>
          </p:nvSpPr>
          <p:spPr>
            <a:xfrm>
              <a:off x="2792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7" name="Shape 1397"/>
            <p:cNvSpPr/>
            <p:nvPr/>
          </p:nvSpPr>
          <p:spPr>
            <a:xfrm>
              <a:off x="2792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8" name="Shape 1398"/>
            <p:cNvSpPr/>
            <p:nvPr/>
          </p:nvSpPr>
          <p:spPr>
            <a:xfrm>
              <a:off x="2792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9" name="Shape 1399"/>
            <p:cNvSpPr/>
            <p:nvPr/>
          </p:nvSpPr>
          <p:spPr>
            <a:xfrm>
              <a:off x="2792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0" name="Shape 1400"/>
            <p:cNvSpPr/>
            <p:nvPr/>
          </p:nvSpPr>
          <p:spPr>
            <a:xfrm>
              <a:off x="2792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1" name="Shape 1401"/>
            <p:cNvSpPr/>
            <p:nvPr/>
          </p:nvSpPr>
          <p:spPr>
            <a:xfrm>
              <a:off x="2792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2" name="Shape 1402"/>
            <p:cNvSpPr/>
            <p:nvPr/>
          </p:nvSpPr>
          <p:spPr>
            <a:xfrm>
              <a:off x="2792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3" name="Shape 1403"/>
            <p:cNvSpPr/>
            <p:nvPr/>
          </p:nvSpPr>
          <p:spPr>
            <a:xfrm>
              <a:off x="2792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4" name="Shape 1404"/>
            <p:cNvSpPr/>
            <p:nvPr/>
          </p:nvSpPr>
          <p:spPr>
            <a:xfrm>
              <a:off x="2792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5" name="Shape 1405"/>
            <p:cNvSpPr/>
            <p:nvPr/>
          </p:nvSpPr>
          <p:spPr>
            <a:xfrm>
              <a:off x="2792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6" name="Shape 1406"/>
            <p:cNvSpPr/>
            <p:nvPr/>
          </p:nvSpPr>
          <p:spPr>
            <a:xfrm>
              <a:off x="2792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7" name="Shape 1407"/>
            <p:cNvSpPr/>
            <p:nvPr/>
          </p:nvSpPr>
          <p:spPr>
            <a:xfrm>
              <a:off x="2792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8" name="Shape 1408"/>
            <p:cNvSpPr/>
            <p:nvPr/>
          </p:nvSpPr>
          <p:spPr>
            <a:xfrm>
              <a:off x="2792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9" name="Shape 1409"/>
            <p:cNvSpPr/>
            <p:nvPr/>
          </p:nvSpPr>
          <p:spPr>
            <a:xfrm>
              <a:off x="2792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0" name="Shape 1410"/>
            <p:cNvSpPr/>
            <p:nvPr/>
          </p:nvSpPr>
          <p:spPr>
            <a:xfrm>
              <a:off x="2792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1" name="Shape 1411"/>
            <p:cNvSpPr/>
            <p:nvPr/>
          </p:nvSpPr>
          <p:spPr>
            <a:xfrm>
              <a:off x="2792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2" name="Shape 1412"/>
            <p:cNvSpPr/>
            <p:nvPr/>
          </p:nvSpPr>
          <p:spPr>
            <a:xfrm>
              <a:off x="2792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3" name="Shape 1413"/>
            <p:cNvSpPr/>
            <p:nvPr/>
          </p:nvSpPr>
          <p:spPr>
            <a:xfrm>
              <a:off x="2792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4" name="Shape 1414"/>
            <p:cNvSpPr/>
            <p:nvPr/>
          </p:nvSpPr>
          <p:spPr>
            <a:xfrm>
              <a:off x="294332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5" name="Shape 1415"/>
            <p:cNvSpPr/>
            <p:nvPr/>
          </p:nvSpPr>
          <p:spPr>
            <a:xfrm>
              <a:off x="294332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6" name="Shape 1416"/>
            <p:cNvSpPr/>
            <p:nvPr/>
          </p:nvSpPr>
          <p:spPr>
            <a:xfrm>
              <a:off x="294332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7" name="Shape 1417"/>
            <p:cNvSpPr/>
            <p:nvPr/>
          </p:nvSpPr>
          <p:spPr>
            <a:xfrm>
              <a:off x="294332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8" name="Shape 1418"/>
            <p:cNvSpPr/>
            <p:nvPr/>
          </p:nvSpPr>
          <p:spPr>
            <a:xfrm>
              <a:off x="294332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9" name="Shape 1419"/>
            <p:cNvSpPr/>
            <p:nvPr/>
          </p:nvSpPr>
          <p:spPr>
            <a:xfrm>
              <a:off x="294332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0" name="Shape 1420"/>
            <p:cNvSpPr/>
            <p:nvPr/>
          </p:nvSpPr>
          <p:spPr>
            <a:xfrm>
              <a:off x="294332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1" name="Shape 1421"/>
            <p:cNvSpPr/>
            <p:nvPr/>
          </p:nvSpPr>
          <p:spPr>
            <a:xfrm>
              <a:off x="294332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2" name="Shape 1422"/>
            <p:cNvSpPr/>
            <p:nvPr/>
          </p:nvSpPr>
          <p:spPr>
            <a:xfrm>
              <a:off x="294332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3" name="Shape 1423"/>
            <p:cNvSpPr/>
            <p:nvPr/>
          </p:nvSpPr>
          <p:spPr>
            <a:xfrm>
              <a:off x="294332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4" name="Shape 1424"/>
            <p:cNvSpPr/>
            <p:nvPr/>
          </p:nvSpPr>
          <p:spPr>
            <a:xfrm>
              <a:off x="294332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5" name="Shape 1425"/>
            <p:cNvSpPr/>
            <p:nvPr/>
          </p:nvSpPr>
          <p:spPr>
            <a:xfrm>
              <a:off x="294332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6" name="Shape 1426"/>
            <p:cNvSpPr/>
            <p:nvPr/>
          </p:nvSpPr>
          <p:spPr>
            <a:xfrm>
              <a:off x="294332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7" name="Shape 1427"/>
            <p:cNvSpPr/>
            <p:nvPr/>
          </p:nvSpPr>
          <p:spPr>
            <a:xfrm>
              <a:off x="294332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8" name="Shape 1428"/>
            <p:cNvSpPr/>
            <p:nvPr/>
          </p:nvSpPr>
          <p:spPr>
            <a:xfrm>
              <a:off x="294332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9" name="Shape 1429"/>
            <p:cNvSpPr/>
            <p:nvPr/>
          </p:nvSpPr>
          <p:spPr>
            <a:xfrm>
              <a:off x="294332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0" name="Shape 1430"/>
            <p:cNvSpPr/>
            <p:nvPr/>
          </p:nvSpPr>
          <p:spPr>
            <a:xfrm>
              <a:off x="294332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1" name="Shape 1431"/>
            <p:cNvSpPr/>
            <p:nvPr/>
          </p:nvSpPr>
          <p:spPr>
            <a:xfrm>
              <a:off x="294332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2" name="Shape 1432"/>
            <p:cNvSpPr/>
            <p:nvPr/>
          </p:nvSpPr>
          <p:spPr>
            <a:xfrm>
              <a:off x="309385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3" name="Shape 1433"/>
            <p:cNvSpPr/>
            <p:nvPr/>
          </p:nvSpPr>
          <p:spPr>
            <a:xfrm>
              <a:off x="309385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4" name="Shape 1434"/>
            <p:cNvSpPr/>
            <p:nvPr/>
          </p:nvSpPr>
          <p:spPr>
            <a:xfrm>
              <a:off x="309385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5" name="Shape 1435"/>
            <p:cNvSpPr/>
            <p:nvPr/>
          </p:nvSpPr>
          <p:spPr>
            <a:xfrm>
              <a:off x="309385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6" name="Shape 1436"/>
            <p:cNvSpPr/>
            <p:nvPr/>
          </p:nvSpPr>
          <p:spPr>
            <a:xfrm>
              <a:off x="309385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7" name="Shape 1437"/>
            <p:cNvSpPr/>
            <p:nvPr/>
          </p:nvSpPr>
          <p:spPr>
            <a:xfrm>
              <a:off x="309385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8" name="Shape 1438"/>
            <p:cNvSpPr/>
            <p:nvPr/>
          </p:nvSpPr>
          <p:spPr>
            <a:xfrm>
              <a:off x="309385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9" name="Shape 1439"/>
            <p:cNvSpPr/>
            <p:nvPr/>
          </p:nvSpPr>
          <p:spPr>
            <a:xfrm>
              <a:off x="309385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0" name="Shape 1440"/>
            <p:cNvSpPr/>
            <p:nvPr/>
          </p:nvSpPr>
          <p:spPr>
            <a:xfrm>
              <a:off x="309385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1" name="Shape 1441"/>
            <p:cNvSpPr/>
            <p:nvPr/>
          </p:nvSpPr>
          <p:spPr>
            <a:xfrm>
              <a:off x="32443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2" name="Shape 1442"/>
            <p:cNvSpPr/>
            <p:nvPr/>
          </p:nvSpPr>
          <p:spPr>
            <a:xfrm>
              <a:off x="32443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3" name="Shape 1443"/>
            <p:cNvSpPr/>
            <p:nvPr/>
          </p:nvSpPr>
          <p:spPr>
            <a:xfrm>
              <a:off x="32443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4" name="Shape 1444"/>
            <p:cNvSpPr/>
            <p:nvPr/>
          </p:nvSpPr>
          <p:spPr>
            <a:xfrm>
              <a:off x="32443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5" name="Shape 1445"/>
            <p:cNvSpPr/>
            <p:nvPr/>
          </p:nvSpPr>
          <p:spPr>
            <a:xfrm>
              <a:off x="32443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6" name="Shape 1446"/>
            <p:cNvSpPr/>
            <p:nvPr/>
          </p:nvSpPr>
          <p:spPr>
            <a:xfrm>
              <a:off x="32443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7" name="Shape 1447"/>
            <p:cNvSpPr/>
            <p:nvPr/>
          </p:nvSpPr>
          <p:spPr>
            <a:xfrm>
              <a:off x="32443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8" name="Shape 1448"/>
            <p:cNvSpPr/>
            <p:nvPr/>
          </p:nvSpPr>
          <p:spPr>
            <a:xfrm>
              <a:off x="32443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9" name="Shape 1449"/>
            <p:cNvSpPr/>
            <p:nvPr/>
          </p:nvSpPr>
          <p:spPr>
            <a:xfrm>
              <a:off x="33948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0" name="Shape 1450"/>
            <p:cNvSpPr/>
            <p:nvPr/>
          </p:nvSpPr>
          <p:spPr>
            <a:xfrm>
              <a:off x="33948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1" name="Shape 1451"/>
            <p:cNvSpPr/>
            <p:nvPr/>
          </p:nvSpPr>
          <p:spPr>
            <a:xfrm>
              <a:off x="33948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2" name="Shape 1452"/>
            <p:cNvSpPr/>
            <p:nvPr/>
          </p:nvSpPr>
          <p:spPr>
            <a:xfrm>
              <a:off x="33948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3" name="Shape 1453"/>
            <p:cNvSpPr/>
            <p:nvPr/>
          </p:nvSpPr>
          <p:spPr>
            <a:xfrm>
              <a:off x="33948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4" name="Shape 1454"/>
            <p:cNvSpPr/>
            <p:nvPr/>
          </p:nvSpPr>
          <p:spPr>
            <a:xfrm>
              <a:off x="33948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5" name="Shape 1455"/>
            <p:cNvSpPr/>
            <p:nvPr/>
          </p:nvSpPr>
          <p:spPr>
            <a:xfrm>
              <a:off x="35453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6" name="Shape 1456"/>
            <p:cNvSpPr/>
            <p:nvPr/>
          </p:nvSpPr>
          <p:spPr>
            <a:xfrm>
              <a:off x="35453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7" name="Shape 1457"/>
            <p:cNvSpPr/>
            <p:nvPr/>
          </p:nvSpPr>
          <p:spPr>
            <a:xfrm>
              <a:off x="35453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58" name="Shape 1458"/>
          <p:cNvGrpSpPr/>
          <p:nvPr/>
        </p:nvGrpSpPr>
        <p:grpSpPr>
          <a:xfrm rot="10800000">
            <a:off x="6367294" y="28698"/>
            <a:ext cx="2309820" cy="5086302"/>
            <a:chOff x="1287725" y="238125"/>
            <a:chExt cx="2379050" cy="5238750"/>
          </a:xfrm>
        </p:grpSpPr>
        <p:sp>
          <p:nvSpPr>
            <p:cNvPr id="1459" name="Shape 1459"/>
            <p:cNvSpPr/>
            <p:nvPr/>
          </p:nvSpPr>
          <p:spPr>
            <a:xfrm>
              <a:off x="128772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0" name="Shape 1460"/>
            <p:cNvSpPr/>
            <p:nvPr/>
          </p:nvSpPr>
          <p:spPr>
            <a:xfrm>
              <a:off x="12877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1" name="Shape 1461"/>
            <p:cNvSpPr/>
            <p:nvPr/>
          </p:nvSpPr>
          <p:spPr>
            <a:xfrm>
              <a:off x="128772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2" name="Shape 1462"/>
            <p:cNvSpPr/>
            <p:nvPr/>
          </p:nvSpPr>
          <p:spPr>
            <a:xfrm>
              <a:off x="12877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3" name="Shape 1463"/>
            <p:cNvSpPr/>
            <p:nvPr/>
          </p:nvSpPr>
          <p:spPr>
            <a:xfrm>
              <a:off x="128772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4" name="Shape 1464"/>
            <p:cNvSpPr/>
            <p:nvPr/>
          </p:nvSpPr>
          <p:spPr>
            <a:xfrm>
              <a:off x="12877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5" name="Shape 1465"/>
            <p:cNvSpPr/>
            <p:nvPr/>
          </p:nvSpPr>
          <p:spPr>
            <a:xfrm>
              <a:off x="12877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6" name="Shape 1466"/>
            <p:cNvSpPr/>
            <p:nvPr/>
          </p:nvSpPr>
          <p:spPr>
            <a:xfrm>
              <a:off x="12877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7" name="Shape 1467"/>
            <p:cNvSpPr/>
            <p:nvPr/>
          </p:nvSpPr>
          <p:spPr>
            <a:xfrm>
              <a:off x="128772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8" name="Shape 1468"/>
            <p:cNvSpPr/>
            <p:nvPr/>
          </p:nvSpPr>
          <p:spPr>
            <a:xfrm>
              <a:off x="12877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9" name="Shape 1469"/>
            <p:cNvSpPr/>
            <p:nvPr/>
          </p:nvSpPr>
          <p:spPr>
            <a:xfrm>
              <a:off x="128772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0" name="Shape 1470"/>
            <p:cNvSpPr/>
            <p:nvPr/>
          </p:nvSpPr>
          <p:spPr>
            <a:xfrm>
              <a:off x="12877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1" name="Shape 1471"/>
            <p:cNvSpPr/>
            <p:nvPr/>
          </p:nvSpPr>
          <p:spPr>
            <a:xfrm>
              <a:off x="128772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2" name="Shape 1472"/>
            <p:cNvSpPr/>
            <p:nvPr/>
          </p:nvSpPr>
          <p:spPr>
            <a:xfrm>
              <a:off x="12877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3" name="Shape 1473"/>
            <p:cNvSpPr/>
            <p:nvPr/>
          </p:nvSpPr>
          <p:spPr>
            <a:xfrm>
              <a:off x="12877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4" name="Shape 1474"/>
            <p:cNvSpPr/>
            <p:nvPr/>
          </p:nvSpPr>
          <p:spPr>
            <a:xfrm>
              <a:off x="14382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5" name="Shape 1475"/>
            <p:cNvSpPr/>
            <p:nvPr/>
          </p:nvSpPr>
          <p:spPr>
            <a:xfrm>
              <a:off x="14382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6" name="Shape 1476"/>
            <p:cNvSpPr/>
            <p:nvPr/>
          </p:nvSpPr>
          <p:spPr>
            <a:xfrm>
              <a:off x="14382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7" name="Shape 1477"/>
            <p:cNvSpPr/>
            <p:nvPr/>
          </p:nvSpPr>
          <p:spPr>
            <a:xfrm>
              <a:off x="14382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8" name="Shape 1478"/>
            <p:cNvSpPr/>
            <p:nvPr/>
          </p:nvSpPr>
          <p:spPr>
            <a:xfrm>
              <a:off x="15887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9" name="Shape 1479"/>
            <p:cNvSpPr/>
            <p:nvPr/>
          </p:nvSpPr>
          <p:spPr>
            <a:xfrm>
              <a:off x="15887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0" name="Shape 1480"/>
            <p:cNvSpPr/>
            <p:nvPr/>
          </p:nvSpPr>
          <p:spPr>
            <a:xfrm>
              <a:off x="15887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1" name="Shape 1481"/>
            <p:cNvSpPr/>
            <p:nvPr/>
          </p:nvSpPr>
          <p:spPr>
            <a:xfrm>
              <a:off x="15887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2" name="Shape 1482"/>
            <p:cNvSpPr/>
            <p:nvPr/>
          </p:nvSpPr>
          <p:spPr>
            <a:xfrm>
              <a:off x="15887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3" name="Shape 1483"/>
            <p:cNvSpPr/>
            <p:nvPr/>
          </p:nvSpPr>
          <p:spPr>
            <a:xfrm>
              <a:off x="15887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4" name="Shape 1484"/>
            <p:cNvSpPr/>
            <p:nvPr/>
          </p:nvSpPr>
          <p:spPr>
            <a:xfrm>
              <a:off x="15887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5" name="Shape 1485"/>
            <p:cNvSpPr/>
            <p:nvPr/>
          </p:nvSpPr>
          <p:spPr>
            <a:xfrm>
              <a:off x="15887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6" name="Shape 1486"/>
            <p:cNvSpPr/>
            <p:nvPr/>
          </p:nvSpPr>
          <p:spPr>
            <a:xfrm>
              <a:off x="15887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7" name="Shape 1487"/>
            <p:cNvSpPr/>
            <p:nvPr/>
          </p:nvSpPr>
          <p:spPr>
            <a:xfrm>
              <a:off x="15887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8" name="Shape 1488"/>
            <p:cNvSpPr/>
            <p:nvPr/>
          </p:nvSpPr>
          <p:spPr>
            <a:xfrm>
              <a:off x="17392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9" name="Shape 1489"/>
            <p:cNvSpPr/>
            <p:nvPr/>
          </p:nvSpPr>
          <p:spPr>
            <a:xfrm>
              <a:off x="17392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0" name="Shape 1490"/>
            <p:cNvSpPr/>
            <p:nvPr/>
          </p:nvSpPr>
          <p:spPr>
            <a:xfrm>
              <a:off x="17392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1" name="Shape 1491"/>
            <p:cNvSpPr/>
            <p:nvPr/>
          </p:nvSpPr>
          <p:spPr>
            <a:xfrm>
              <a:off x="17392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2" name="Shape 1492"/>
            <p:cNvSpPr/>
            <p:nvPr/>
          </p:nvSpPr>
          <p:spPr>
            <a:xfrm>
              <a:off x="17392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3" name="Shape 1493"/>
            <p:cNvSpPr/>
            <p:nvPr/>
          </p:nvSpPr>
          <p:spPr>
            <a:xfrm>
              <a:off x="17392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4" name="Shape 1494"/>
            <p:cNvSpPr/>
            <p:nvPr/>
          </p:nvSpPr>
          <p:spPr>
            <a:xfrm>
              <a:off x="17392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5" name="Shape 1495"/>
            <p:cNvSpPr/>
            <p:nvPr/>
          </p:nvSpPr>
          <p:spPr>
            <a:xfrm>
              <a:off x="17392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6" name="Shape 1496"/>
            <p:cNvSpPr/>
            <p:nvPr/>
          </p:nvSpPr>
          <p:spPr>
            <a:xfrm>
              <a:off x="17392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7" name="Shape 1497"/>
            <p:cNvSpPr/>
            <p:nvPr/>
          </p:nvSpPr>
          <p:spPr>
            <a:xfrm>
              <a:off x="17392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8" name="Shape 1498"/>
            <p:cNvSpPr/>
            <p:nvPr/>
          </p:nvSpPr>
          <p:spPr>
            <a:xfrm>
              <a:off x="17392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9" name="Shape 1499"/>
            <p:cNvSpPr/>
            <p:nvPr/>
          </p:nvSpPr>
          <p:spPr>
            <a:xfrm>
              <a:off x="17392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0" name="Shape 1500"/>
            <p:cNvSpPr/>
            <p:nvPr/>
          </p:nvSpPr>
          <p:spPr>
            <a:xfrm>
              <a:off x="17392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1" name="Shape 1501"/>
            <p:cNvSpPr/>
            <p:nvPr/>
          </p:nvSpPr>
          <p:spPr>
            <a:xfrm>
              <a:off x="17392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2" name="Shape 1502"/>
            <p:cNvSpPr/>
            <p:nvPr/>
          </p:nvSpPr>
          <p:spPr>
            <a:xfrm>
              <a:off x="17392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3" name="Shape 1503"/>
            <p:cNvSpPr/>
            <p:nvPr/>
          </p:nvSpPr>
          <p:spPr>
            <a:xfrm>
              <a:off x="17392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4" name="Shape 1504"/>
            <p:cNvSpPr/>
            <p:nvPr/>
          </p:nvSpPr>
          <p:spPr>
            <a:xfrm>
              <a:off x="17392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5" name="Shape 1505"/>
            <p:cNvSpPr/>
            <p:nvPr/>
          </p:nvSpPr>
          <p:spPr>
            <a:xfrm>
              <a:off x="188975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6" name="Shape 1506"/>
            <p:cNvSpPr/>
            <p:nvPr/>
          </p:nvSpPr>
          <p:spPr>
            <a:xfrm>
              <a:off x="188975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7" name="Shape 1507"/>
            <p:cNvSpPr/>
            <p:nvPr/>
          </p:nvSpPr>
          <p:spPr>
            <a:xfrm>
              <a:off x="18897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8" name="Shape 1508"/>
            <p:cNvSpPr/>
            <p:nvPr/>
          </p:nvSpPr>
          <p:spPr>
            <a:xfrm>
              <a:off x="188975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9" name="Shape 1509"/>
            <p:cNvSpPr/>
            <p:nvPr/>
          </p:nvSpPr>
          <p:spPr>
            <a:xfrm>
              <a:off x="18897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0" name="Shape 1510"/>
            <p:cNvSpPr/>
            <p:nvPr/>
          </p:nvSpPr>
          <p:spPr>
            <a:xfrm>
              <a:off x="188975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1" name="Shape 1511"/>
            <p:cNvSpPr/>
            <p:nvPr/>
          </p:nvSpPr>
          <p:spPr>
            <a:xfrm>
              <a:off x="188975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2" name="Shape 1512"/>
            <p:cNvSpPr/>
            <p:nvPr/>
          </p:nvSpPr>
          <p:spPr>
            <a:xfrm>
              <a:off x="188975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3" name="Shape 1513"/>
            <p:cNvSpPr/>
            <p:nvPr/>
          </p:nvSpPr>
          <p:spPr>
            <a:xfrm>
              <a:off x="18897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4" name="Shape 1514"/>
            <p:cNvSpPr/>
            <p:nvPr/>
          </p:nvSpPr>
          <p:spPr>
            <a:xfrm>
              <a:off x="188975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5" name="Shape 1515"/>
            <p:cNvSpPr/>
            <p:nvPr/>
          </p:nvSpPr>
          <p:spPr>
            <a:xfrm>
              <a:off x="188975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6" name="Shape 1516"/>
            <p:cNvSpPr/>
            <p:nvPr/>
          </p:nvSpPr>
          <p:spPr>
            <a:xfrm>
              <a:off x="204027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7" name="Shape 1517"/>
            <p:cNvSpPr/>
            <p:nvPr/>
          </p:nvSpPr>
          <p:spPr>
            <a:xfrm>
              <a:off x="204027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8" name="Shape 1518"/>
            <p:cNvSpPr/>
            <p:nvPr/>
          </p:nvSpPr>
          <p:spPr>
            <a:xfrm>
              <a:off x="204027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9" name="Shape 1519"/>
            <p:cNvSpPr/>
            <p:nvPr/>
          </p:nvSpPr>
          <p:spPr>
            <a:xfrm>
              <a:off x="204027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0" name="Shape 1520"/>
            <p:cNvSpPr/>
            <p:nvPr/>
          </p:nvSpPr>
          <p:spPr>
            <a:xfrm>
              <a:off x="204027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1" name="Shape 1521"/>
            <p:cNvSpPr/>
            <p:nvPr/>
          </p:nvSpPr>
          <p:spPr>
            <a:xfrm>
              <a:off x="204027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2" name="Shape 1522"/>
            <p:cNvSpPr/>
            <p:nvPr/>
          </p:nvSpPr>
          <p:spPr>
            <a:xfrm>
              <a:off x="204027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3" name="Shape 1523"/>
            <p:cNvSpPr/>
            <p:nvPr/>
          </p:nvSpPr>
          <p:spPr>
            <a:xfrm>
              <a:off x="204027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4" name="Shape 1524"/>
            <p:cNvSpPr/>
            <p:nvPr/>
          </p:nvSpPr>
          <p:spPr>
            <a:xfrm>
              <a:off x="204027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5" name="Shape 1525"/>
            <p:cNvSpPr/>
            <p:nvPr/>
          </p:nvSpPr>
          <p:spPr>
            <a:xfrm>
              <a:off x="204027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6" name="Shape 1526"/>
            <p:cNvSpPr/>
            <p:nvPr/>
          </p:nvSpPr>
          <p:spPr>
            <a:xfrm>
              <a:off x="204027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7" name="Shape 1527"/>
            <p:cNvSpPr/>
            <p:nvPr/>
          </p:nvSpPr>
          <p:spPr>
            <a:xfrm>
              <a:off x="204027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8" name="Shape 1528"/>
            <p:cNvSpPr/>
            <p:nvPr/>
          </p:nvSpPr>
          <p:spPr>
            <a:xfrm>
              <a:off x="204027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9" name="Shape 1529"/>
            <p:cNvSpPr/>
            <p:nvPr/>
          </p:nvSpPr>
          <p:spPr>
            <a:xfrm>
              <a:off x="21907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0" name="Shape 1530"/>
            <p:cNvSpPr/>
            <p:nvPr/>
          </p:nvSpPr>
          <p:spPr>
            <a:xfrm>
              <a:off x="21907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1" name="Shape 1531"/>
            <p:cNvSpPr/>
            <p:nvPr/>
          </p:nvSpPr>
          <p:spPr>
            <a:xfrm>
              <a:off x="21907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2" name="Shape 1532"/>
            <p:cNvSpPr/>
            <p:nvPr/>
          </p:nvSpPr>
          <p:spPr>
            <a:xfrm>
              <a:off x="21907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3" name="Shape 1533"/>
            <p:cNvSpPr/>
            <p:nvPr/>
          </p:nvSpPr>
          <p:spPr>
            <a:xfrm>
              <a:off x="21907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4" name="Shape 1534"/>
            <p:cNvSpPr/>
            <p:nvPr/>
          </p:nvSpPr>
          <p:spPr>
            <a:xfrm>
              <a:off x="2190775"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5" name="Shape 1535"/>
            <p:cNvSpPr/>
            <p:nvPr/>
          </p:nvSpPr>
          <p:spPr>
            <a:xfrm>
              <a:off x="21907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6" name="Shape 1536"/>
            <p:cNvSpPr/>
            <p:nvPr/>
          </p:nvSpPr>
          <p:spPr>
            <a:xfrm>
              <a:off x="21907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7" name="Shape 1537"/>
            <p:cNvSpPr/>
            <p:nvPr/>
          </p:nvSpPr>
          <p:spPr>
            <a:xfrm>
              <a:off x="2190775"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8" name="Shape 1538"/>
            <p:cNvSpPr/>
            <p:nvPr/>
          </p:nvSpPr>
          <p:spPr>
            <a:xfrm>
              <a:off x="23413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9" name="Shape 1539"/>
            <p:cNvSpPr/>
            <p:nvPr/>
          </p:nvSpPr>
          <p:spPr>
            <a:xfrm>
              <a:off x="23413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0" name="Shape 1540"/>
            <p:cNvSpPr/>
            <p:nvPr/>
          </p:nvSpPr>
          <p:spPr>
            <a:xfrm>
              <a:off x="23413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1" name="Shape 1541"/>
            <p:cNvSpPr/>
            <p:nvPr/>
          </p:nvSpPr>
          <p:spPr>
            <a:xfrm>
              <a:off x="23413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2" name="Shape 1542"/>
            <p:cNvSpPr/>
            <p:nvPr/>
          </p:nvSpPr>
          <p:spPr>
            <a:xfrm>
              <a:off x="23413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3" name="Shape 1543"/>
            <p:cNvSpPr/>
            <p:nvPr/>
          </p:nvSpPr>
          <p:spPr>
            <a:xfrm>
              <a:off x="23413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4" name="Shape 1544"/>
            <p:cNvSpPr/>
            <p:nvPr/>
          </p:nvSpPr>
          <p:spPr>
            <a:xfrm>
              <a:off x="23413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5" name="Shape 1545"/>
            <p:cNvSpPr/>
            <p:nvPr/>
          </p:nvSpPr>
          <p:spPr>
            <a:xfrm>
              <a:off x="23413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6" name="Shape 1546"/>
            <p:cNvSpPr/>
            <p:nvPr/>
          </p:nvSpPr>
          <p:spPr>
            <a:xfrm>
              <a:off x="249180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7" name="Shape 1547"/>
            <p:cNvSpPr/>
            <p:nvPr/>
          </p:nvSpPr>
          <p:spPr>
            <a:xfrm>
              <a:off x="249180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8" name="Shape 1548"/>
            <p:cNvSpPr/>
            <p:nvPr/>
          </p:nvSpPr>
          <p:spPr>
            <a:xfrm>
              <a:off x="249180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9" name="Shape 1549"/>
            <p:cNvSpPr/>
            <p:nvPr/>
          </p:nvSpPr>
          <p:spPr>
            <a:xfrm>
              <a:off x="249180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0" name="Shape 1550"/>
            <p:cNvSpPr/>
            <p:nvPr/>
          </p:nvSpPr>
          <p:spPr>
            <a:xfrm>
              <a:off x="24918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1" name="Shape 1551"/>
            <p:cNvSpPr/>
            <p:nvPr/>
          </p:nvSpPr>
          <p:spPr>
            <a:xfrm>
              <a:off x="26423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2" name="Shape 1552"/>
            <p:cNvSpPr/>
            <p:nvPr/>
          </p:nvSpPr>
          <p:spPr>
            <a:xfrm>
              <a:off x="26423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3" name="Shape 1553"/>
            <p:cNvSpPr/>
            <p:nvPr/>
          </p:nvSpPr>
          <p:spPr>
            <a:xfrm>
              <a:off x="26423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4" name="Shape 1554"/>
            <p:cNvSpPr/>
            <p:nvPr/>
          </p:nvSpPr>
          <p:spPr>
            <a:xfrm>
              <a:off x="26423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5" name="Shape 1555"/>
            <p:cNvSpPr/>
            <p:nvPr/>
          </p:nvSpPr>
          <p:spPr>
            <a:xfrm>
              <a:off x="26423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6" name="Shape 1556"/>
            <p:cNvSpPr/>
            <p:nvPr/>
          </p:nvSpPr>
          <p:spPr>
            <a:xfrm>
              <a:off x="2792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7" name="Shape 1557"/>
            <p:cNvSpPr/>
            <p:nvPr/>
          </p:nvSpPr>
          <p:spPr>
            <a:xfrm>
              <a:off x="294332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8" name="Shape 1558"/>
            <p:cNvSpPr/>
            <p:nvPr/>
          </p:nvSpPr>
          <p:spPr>
            <a:xfrm>
              <a:off x="294332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9" name="Shape 1559"/>
            <p:cNvSpPr/>
            <p:nvPr/>
          </p:nvSpPr>
          <p:spPr>
            <a:xfrm>
              <a:off x="309385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0" name="Shape 1560"/>
            <p:cNvSpPr/>
            <p:nvPr/>
          </p:nvSpPr>
          <p:spPr>
            <a:xfrm>
              <a:off x="33948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1" name="Shape 1561"/>
            <p:cNvSpPr/>
            <p:nvPr/>
          </p:nvSpPr>
          <p:spPr>
            <a:xfrm>
              <a:off x="35453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62" name="Shape 156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63"/>
        <p:cNvGrpSpPr/>
        <p:nvPr/>
      </p:nvGrpSpPr>
      <p:grpSpPr>
        <a:xfrm>
          <a:off x="0" y="0"/>
          <a:ext cx="0" cy="0"/>
          <a:chOff x="0" y="0"/>
          <a:chExt cx="0" cy="0"/>
        </a:xfrm>
      </p:grpSpPr>
      <p:sp>
        <p:nvSpPr>
          <p:cNvPr id="1564" name="Shape 1564"/>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Shape 156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Shape 1566"/>
          <p:cNvGrpSpPr/>
          <p:nvPr/>
        </p:nvGrpSpPr>
        <p:grpSpPr>
          <a:xfrm rot="10800000">
            <a:off x="8851487" y="28707"/>
            <a:ext cx="264012" cy="5086302"/>
            <a:chOff x="5307800" y="238125"/>
            <a:chExt cx="271925" cy="5238750"/>
          </a:xfrm>
        </p:grpSpPr>
        <p:sp>
          <p:nvSpPr>
            <p:cNvPr id="1567" name="Shape 1567"/>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8" name="Shape 1568"/>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9" name="Shape 1569"/>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0" name="Shape 1570"/>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1" name="Shape 1571"/>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2" name="Shape 1572"/>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3" name="Shape 1573"/>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4" name="Shape 1574"/>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5" name="Shape 1575"/>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6" name="Shape 1576"/>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7" name="Shape 1577"/>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8" name="Shape 1578"/>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9" name="Shape 1579"/>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0" name="Shape 1580"/>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1" name="Shape 1581"/>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2" name="Shape 1582"/>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3" name="Shape 1583"/>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4" name="Shape 1584"/>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5" name="Shape 1585"/>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6" name="Shape 1586"/>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7" name="Shape 1587"/>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8" name="Shape 1588"/>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9" name="Shape 1589"/>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0" name="Shape 1590"/>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1" name="Shape 1591"/>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2" name="Shape 1592"/>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3" name="Shape 1593"/>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4" name="Shape 1594"/>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5" name="Shape 1595"/>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6" name="Shape 1596"/>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7" name="Shape 1597"/>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8" name="Shape 1598"/>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9" name="Shape 1599"/>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0" name="Shape 1600"/>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1" name="Shape 1601"/>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2" name="Shape 1602"/>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3" name="Shape 1603"/>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4" name="Shape 1604"/>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5" name="Shape 1605"/>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6" name="Shape 1606"/>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7" name="Shape 1607"/>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8" name="Shape 1608"/>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9" name="Shape 1609"/>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0" name="Shape 1610"/>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1" name="Shape 1611"/>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2" name="Shape 1612"/>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3" name="Shape 1613"/>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4" name="Shape 1614"/>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5" name="Shape 1615"/>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6" name="Shape 1616"/>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7" name="Shape 1617"/>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8" name="Shape 1618"/>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9" name="Shape 1619"/>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0" name="Shape 1620"/>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1" name="Shape 1621"/>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2" name="Shape 1622"/>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3" name="Shape 1623"/>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24" name="Shape 1624"/>
          <p:cNvGrpSpPr/>
          <p:nvPr/>
        </p:nvGrpSpPr>
        <p:grpSpPr>
          <a:xfrm rot="10800000">
            <a:off x="7828571" y="28707"/>
            <a:ext cx="1140783" cy="5086302"/>
            <a:chOff x="5458325" y="238125"/>
            <a:chExt cx="1174975" cy="5238750"/>
          </a:xfrm>
        </p:grpSpPr>
        <p:sp>
          <p:nvSpPr>
            <p:cNvPr id="1625" name="Shape 1625"/>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6" name="Shape 1626"/>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7" name="Shape 1627"/>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8" name="Shape 1628"/>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9" name="Shape 1629"/>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0" name="Shape 1630"/>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1" name="Shape 1631"/>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2" name="Shape 1632"/>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3" name="Shape 1633"/>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4" name="Shape 1634"/>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5" name="Shape 1635"/>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6" name="Shape 1636"/>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7" name="Shape 1637"/>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8" name="Shape 1638"/>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9" name="Shape 1639"/>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0" name="Shape 1640"/>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1" name="Shape 1641"/>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2" name="Shape 1642"/>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3" name="Shape 1643"/>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4" name="Shape 1644"/>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5" name="Shape 1645"/>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6" name="Shape 1646"/>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7" name="Shape 1647"/>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8" name="Shape 1648"/>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9" name="Shape 1649"/>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0" name="Shape 1650"/>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1" name="Shape 1651"/>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2" name="Shape 1652"/>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3" name="Shape 1653"/>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4" name="Shape 1654"/>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5" name="Shape 1655"/>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6" name="Shape 1656"/>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7" name="Shape 1657"/>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8" name="Shape 1658"/>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9" name="Shape 1659"/>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0" name="Shape 1660"/>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1" name="Shape 1661"/>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2" name="Shape 1662"/>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3" name="Shape 1663"/>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4" name="Shape 1664"/>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5" name="Shape 1665"/>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6" name="Shape 1666"/>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7" name="Shape 1667"/>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8" name="Shape 1668"/>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9" name="Shape 1669"/>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0" name="Shape 1670"/>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1" name="Shape 1671"/>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2" name="Shape 1672"/>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3" name="Shape 1673"/>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4" name="Shape 1674"/>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5" name="Shape 1675"/>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6" name="Shape 1676"/>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7" name="Shape 1677"/>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8" name="Shape 1678"/>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9" name="Shape 1679"/>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0" name="Shape 1680"/>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1" name="Shape 1681"/>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2" name="Shape 1682"/>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3" name="Shape 1683"/>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4" name="Shape 1684"/>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5" name="Shape 1685"/>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6" name="Shape 1686"/>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87" name="Shape 1687"/>
          <p:cNvGrpSpPr/>
          <p:nvPr/>
        </p:nvGrpSpPr>
        <p:grpSpPr>
          <a:xfrm rot="10800000">
            <a:off x="7682451" y="28707"/>
            <a:ext cx="994639" cy="4940182"/>
            <a:chOff x="5759350" y="388625"/>
            <a:chExt cx="1024450" cy="5088250"/>
          </a:xfrm>
        </p:grpSpPr>
        <p:sp>
          <p:nvSpPr>
            <p:cNvPr id="1688" name="Shape 1688"/>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9" name="Shape 1689"/>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0" name="Shape 1690"/>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1" name="Shape 1691"/>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2" name="Shape 1692"/>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3" name="Shape 1693"/>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4" name="Shape 1694"/>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5" name="Shape 1695"/>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6" name="Shape 1696"/>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7" name="Shape 1697"/>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8" name="Shape 1698"/>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9" name="Shape 1699"/>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0" name="Shape 1700"/>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1" name="Shape 1701"/>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2" name="Shape 1702"/>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3" name="Shape 1703"/>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4" name="Shape 1704"/>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5" name="Shape 1705"/>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6" name="Shape 1706"/>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7" name="Shape 1707"/>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8" name="Shape 1708"/>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9" name="Shape 1709"/>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0" name="Shape 1710"/>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1" name="Shape 1711"/>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2" name="Shape 1712"/>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3" name="Shape 1713"/>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4" name="Shape 1714"/>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5" name="Shape 1715"/>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6" name="Shape 1716"/>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7" name="Shape 1717"/>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8" name="Shape 1718"/>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9" name="Shape 1719"/>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0" name="Shape 1720"/>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1" name="Shape 1721"/>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2" name="Shape 1722"/>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3" name="Shape 1723"/>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4" name="Shape 1724"/>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5" name="Shape 1725"/>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6" name="Shape 1726"/>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7" name="Shape 1727"/>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8" name="Shape 1728"/>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9" name="Shape 1729"/>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0" name="Shape 1730"/>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1" name="Shape 1731"/>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2" name="Shape 1732"/>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3" name="Shape 1733"/>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4" name="Shape 1734"/>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5" name="Shape 1735"/>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6" name="Shape 1736"/>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7" name="Shape 1737"/>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8" name="Shape 1738"/>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9" name="Shape 1739"/>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0" name="Shape 1740"/>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1" name="Shape 1741"/>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2" name="Shape 1742"/>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3" name="Shape 1743"/>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4" name="Shape 1744"/>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5" name="Shape 1745"/>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6" name="Shape 1746"/>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7" name="Shape 1747"/>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8" name="Shape 1748"/>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9" name="Shape 1749"/>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0" name="Shape 1750"/>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1" name="Shape 1751"/>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2" name="Shape 1752"/>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3" name="Shape 1753"/>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4" name="Shape 1754"/>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5" name="Shape 1755"/>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6" name="Shape 1756"/>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7" name="Shape 1757"/>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8" name="Shape 1758"/>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9" name="Shape 1759"/>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0" name="Shape 1760"/>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1" name="Shape 1761"/>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2" name="Shape 1762"/>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3" name="Shape 1763"/>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4" name="Shape 1764"/>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5" name="Shape 1765"/>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6" name="Shape 1766"/>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7" name="Shape 1767"/>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8" name="Shape 1768"/>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9" name="Shape 1769"/>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0" name="Shape 1770"/>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1" name="Shape 1771"/>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2" name="Shape 1772"/>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3" name="Shape 1773"/>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4" name="Shape 1774"/>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5" name="Shape 1775"/>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6" name="Shape 1776"/>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7" name="Shape 1777"/>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8" name="Shape 1778"/>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9" name="Shape 1779"/>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0" name="Shape 1780"/>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1" name="Shape 1781"/>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2" name="Shape 1782"/>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3" name="Shape 1783"/>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4" name="Shape 1784"/>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5" name="Shape 1785"/>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6" name="Shape 1786"/>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7" name="Shape 1787"/>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8" name="Shape 1788"/>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89" name="Shape 1789"/>
          <p:cNvGrpSpPr/>
          <p:nvPr/>
        </p:nvGrpSpPr>
        <p:grpSpPr>
          <a:xfrm rot="10800000">
            <a:off x="7682451" y="28707"/>
            <a:ext cx="1140783" cy="5086302"/>
            <a:chOff x="5608825" y="238125"/>
            <a:chExt cx="1174975" cy="5238750"/>
          </a:xfrm>
        </p:grpSpPr>
        <p:sp>
          <p:nvSpPr>
            <p:cNvPr id="1790" name="Shape 1790"/>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1" name="Shape 1791"/>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2" name="Shape 1792"/>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3" name="Shape 1793"/>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4" name="Shape 1794"/>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5" name="Shape 1795"/>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6" name="Shape 1796"/>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7" name="Shape 1797"/>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8" name="Shape 1798"/>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9" name="Shape 1799"/>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0" name="Shape 1800"/>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1" name="Shape 1801"/>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2" name="Shape 1802"/>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3" name="Shape 1803"/>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4" name="Shape 1804"/>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5" name="Shape 1805"/>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6" name="Shape 1806"/>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7" name="Shape 1807"/>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8" name="Shape 1808"/>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9" name="Shape 1809"/>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0" name="Shape 1810"/>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1" name="Shape 1811"/>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2" name="Shape 1812"/>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3" name="Shape 1813"/>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4" name="Shape 1814"/>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5" name="Shape 1815"/>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6" name="Shape 1816"/>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7" name="Shape 1817"/>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8" name="Shape 1818"/>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9" name="Shape 1819"/>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0" name="Shape 1820"/>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1" name="Shape 1821"/>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2" name="Shape 1822"/>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3" name="Shape 1823"/>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4" name="Shape 1824"/>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5" name="Shape 1825"/>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6" name="Shape 1826"/>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7" name="Shape 1827"/>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8" name="Shape 1828"/>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9" name="Shape 1829"/>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0" name="Shape 1830"/>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1" name="Shape 1831"/>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2" name="Shape 1832"/>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3" name="Shape 1833"/>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4" name="Shape 1834"/>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5" name="Shape 1835"/>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6" name="Shape 1836"/>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7" name="Shape 1837"/>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8" name="Shape 1838"/>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9" name="Shape 1839"/>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840" name="Shape 184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00"/>
        <p:cNvGrpSpPr/>
        <p:nvPr/>
      </p:nvGrpSpPr>
      <p:grpSpPr>
        <a:xfrm>
          <a:off x="0" y="0"/>
          <a:ext cx="0" cy="0"/>
          <a:chOff x="0" y="0"/>
          <a:chExt cx="0" cy="0"/>
        </a:xfrm>
      </p:grpSpPr>
      <p:sp>
        <p:nvSpPr>
          <p:cNvPr id="2401" name="Shape 2401"/>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grpSp>
        <p:nvGrpSpPr>
          <p:cNvPr id="2402" name="Shape 2402"/>
          <p:cNvGrpSpPr/>
          <p:nvPr/>
        </p:nvGrpSpPr>
        <p:grpSpPr>
          <a:xfrm rot="10800000">
            <a:off x="8851487" y="28707"/>
            <a:ext cx="264012" cy="5086302"/>
            <a:chOff x="5307800" y="238125"/>
            <a:chExt cx="271925" cy="5238750"/>
          </a:xfrm>
        </p:grpSpPr>
        <p:sp>
          <p:nvSpPr>
            <p:cNvPr id="2403" name="Shape 2403"/>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4" name="Shape 2404"/>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5" name="Shape 2405"/>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6" name="Shape 2406"/>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7" name="Shape 2407"/>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8" name="Shape 2408"/>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9" name="Shape 2409"/>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0" name="Shape 2410"/>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1" name="Shape 2411"/>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2" name="Shape 2412"/>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3" name="Shape 2413"/>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4" name="Shape 2414"/>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5" name="Shape 2415"/>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6" name="Shape 2416"/>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7" name="Shape 2417"/>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8" name="Shape 2418"/>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9" name="Shape 2419"/>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0" name="Shape 2420"/>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1" name="Shape 2421"/>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2" name="Shape 2422"/>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3" name="Shape 2423"/>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4" name="Shape 2424"/>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5" name="Shape 2425"/>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6" name="Shape 2426"/>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7" name="Shape 2427"/>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8" name="Shape 2428"/>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9" name="Shape 2429"/>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0" name="Shape 2430"/>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1" name="Shape 2431"/>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2" name="Shape 2432"/>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3" name="Shape 2433"/>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4" name="Shape 2434"/>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5" name="Shape 2435"/>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6" name="Shape 2436"/>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7" name="Shape 2437"/>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8" name="Shape 2438"/>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9" name="Shape 2439"/>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0" name="Shape 2440"/>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1" name="Shape 2441"/>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2" name="Shape 2442"/>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3" name="Shape 2443"/>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4" name="Shape 2444"/>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5" name="Shape 2445"/>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6" name="Shape 2446"/>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7" name="Shape 2447"/>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8" name="Shape 2448"/>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9" name="Shape 2449"/>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0" name="Shape 2450"/>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1" name="Shape 2451"/>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2" name="Shape 2452"/>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3" name="Shape 2453"/>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4" name="Shape 2454"/>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5" name="Shape 2455"/>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6" name="Shape 2456"/>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7" name="Shape 2457"/>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8" name="Shape 2458"/>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9" name="Shape 2459"/>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60" name="Shape 2460"/>
          <p:cNvGrpSpPr/>
          <p:nvPr/>
        </p:nvGrpSpPr>
        <p:grpSpPr>
          <a:xfrm rot="10800000">
            <a:off x="7828571" y="28707"/>
            <a:ext cx="1140783" cy="5086302"/>
            <a:chOff x="5458325" y="238125"/>
            <a:chExt cx="1174975" cy="5238750"/>
          </a:xfrm>
        </p:grpSpPr>
        <p:sp>
          <p:nvSpPr>
            <p:cNvPr id="2461" name="Shape 2461"/>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2" name="Shape 2462"/>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3" name="Shape 2463"/>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4" name="Shape 2464"/>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5" name="Shape 2465"/>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6" name="Shape 2466"/>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7" name="Shape 2467"/>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8" name="Shape 2468"/>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9" name="Shape 2469"/>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0" name="Shape 2470"/>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1" name="Shape 2471"/>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2" name="Shape 2472"/>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3" name="Shape 2473"/>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4" name="Shape 2474"/>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5" name="Shape 2475"/>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6" name="Shape 2476"/>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7" name="Shape 2477"/>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8" name="Shape 2478"/>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9" name="Shape 2479"/>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0" name="Shape 2480"/>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1" name="Shape 2481"/>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2" name="Shape 2482"/>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3" name="Shape 2483"/>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4" name="Shape 2484"/>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5" name="Shape 2485"/>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6" name="Shape 2486"/>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7" name="Shape 2487"/>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8" name="Shape 2488"/>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9" name="Shape 2489"/>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0" name="Shape 2490"/>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1" name="Shape 2491"/>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2" name="Shape 2492"/>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3" name="Shape 2493"/>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4" name="Shape 2494"/>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5" name="Shape 2495"/>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6" name="Shape 2496"/>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7" name="Shape 2497"/>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8" name="Shape 2498"/>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9" name="Shape 2499"/>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0" name="Shape 2500"/>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1" name="Shape 2501"/>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2" name="Shape 2502"/>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3" name="Shape 2503"/>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4" name="Shape 2504"/>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5" name="Shape 2505"/>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6" name="Shape 2506"/>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7" name="Shape 2507"/>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8" name="Shape 2508"/>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9" name="Shape 2509"/>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0" name="Shape 2510"/>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1" name="Shape 2511"/>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2" name="Shape 2512"/>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3" name="Shape 2513"/>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4" name="Shape 2514"/>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5" name="Shape 2515"/>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6" name="Shape 2516"/>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7" name="Shape 2517"/>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8" name="Shape 2518"/>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9" name="Shape 2519"/>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0" name="Shape 2520"/>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1" name="Shape 2521"/>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2" name="Shape 2522"/>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23" name="Shape 2523"/>
          <p:cNvGrpSpPr/>
          <p:nvPr/>
        </p:nvGrpSpPr>
        <p:grpSpPr>
          <a:xfrm rot="10800000">
            <a:off x="7682451" y="28707"/>
            <a:ext cx="994639" cy="4940182"/>
            <a:chOff x="5759350" y="388625"/>
            <a:chExt cx="1024450" cy="5088250"/>
          </a:xfrm>
        </p:grpSpPr>
        <p:sp>
          <p:nvSpPr>
            <p:cNvPr id="2524" name="Shape 2524"/>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5" name="Shape 2525"/>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6" name="Shape 2526"/>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7" name="Shape 2527"/>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8" name="Shape 2528"/>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9" name="Shape 2529"/>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0" name="Shape 2530"/>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1" name="Shape 2531"/>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2" name="Shape 2532"/>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3" name="Shape 2533"/>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4" name="Shape 2534"/>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5" name="Shape 2535"/>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6" name="Shape 2536"/>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7" name="Shape 2537"/>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8" name="Shape 2538"/>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9" name="Shape 2539"/>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0" name="Shape 2540"/>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1" name="Shape 2541"/>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2" name="Shape 2542"/>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3" name="Shape 2543"/>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4" name="Shape 2544"/>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5" name="Shape 2545"/>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6" name="Shape 2546"/>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7" name="Shape 2547"/>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8" name="Shape 2548"/>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9" name="Shape 2549"/>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0" name="Shape 2550"/>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1" name="Shape 2551"/>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2" name="Shape 2552"/>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3" name="Shape 2553"/>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4" name="Shape 2554"/>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5" name="Shape 2555"/>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6" name="Shape 2556"/>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7" name="Shape 2557"/>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8" name="Shape 2558"/>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9" name="Shape 2559"/>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0" name="Shape 2560"/>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1" name="Shape 2561"/>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2" name="Shape 2562"/>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3" name="Shape 2563"/>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4" name="Shape 2564"/>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5" name="Shape 2565"/>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6" name="Shape 2566"/>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7" name="Shape 2567"/>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8" name="Shape 2568"/>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9" name="Shape 2569"/>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0" name="Shape 2570"/>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1" name="Shape 2571"/>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2" name="Shape 2572"/>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3" name="Shape 2573"/>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4" name="Shape 2574"/>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5" name="Shape 2575"/>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6" name="Shape 2576"/>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7" name="Shape 2577"/>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8" name="Shape 2578"/>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9" name="Shape 2579"/>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0" name="Shape 2580"/>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1" name="Shape 2581"/>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2" name="Shape 2582"/>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3" name="Shape 2583"/>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4" name="Shape 2584"/>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5" name="Shape 2585"/>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6" name="Shape 2586"/>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7" name="Shape 2587"/>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8" name="Shape 2588"/>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9" name="Shape 2589"/>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0" name="Shape 2590"/>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1" name="Shape 2591"/>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2" name="Shape 2592"/>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3" name="Shape 2593"/>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4" name="Shape 2594"/>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5" name="Shape 2595"/>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6" name="Shape 2596"/>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7" name="Shape 2597"/>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8" name="Shape 2598"/>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9" name="Shape 2599"/>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0" name="Shape 2600"/>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1" name="Shape 2601"/>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2" name="Shape 2602"/>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3" name="Shape 2603"/>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4" name="Shape 2604"/>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5" name="Shape 2605"/>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6" name="Shape 2606"/>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7" name="Shape 2607"/>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8" name="Shape 2608"/>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9" name="Shape 2609"/>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0" name="Shape 2610"/>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1" name="Shape 2611"/>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2" name="Shape 2612"/>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3" name="Shape 2613"/>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4" name="Shape 2614"/>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5" name="Shape 2615"/>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6" name="Shape 2616"/>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7" name="Shape 2617"/>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8" name="Shape 2618"/>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9" name="Shape 2619"/>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0" name="Shape 2620"/>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1" name="Shape 2621"/>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2" name="Shape 2622"/>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3" name="Shape 2623"/>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4" name="Shape 2624"/>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25" name="Shape 2625"/>
          <p:cNvGrpSpPr/>
          <p:nvPr/>
        </p:nvGrpSpPr>
        <p:grpSpPr>
          <a:xfrm rot="10800000">
            <a:off x="7682451" y="28707"/>
            <a:ext cx="1140783" cy="5086302"/>
            <a:chOff x="5608825" y="238125"/>
            <a:chExt cx="1174975" cy="5238750"/>
          </a:xfrm>
        </p:grpSpPr>
        <p:sp>
          <p:nvSpPr>
            <p:cNvPr id="2626" name="Shape 2626"/>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7" name="Shape 2627"/>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8" name="Shape 2628"/>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9" name="Shape 2629"/>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0" name="Shape 2630"/>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1" name="Shape 2631"/>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2" name="Shape 2632"/>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3" name="Shape 2633"/>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4" name="Shape 2634"/>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5" name="Shape 2635"/>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6" name="Shape 2636"/>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7" name="Shape 2637"/>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8" name="Shape 2638"/>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9" name="Shape 2639"/>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0" name="Shape 2640"/>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1" name="Shape 2641"/>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2" name="Shape 2642"/>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3" name="Shape 2643"/>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4" name="Shape 2644"/>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5" name="Shape 2645"/>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6" name="Shape 2646"/>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7" name="Shape 2647"/>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8" name="Shape 2648"/>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9" name="Shape 2649"/>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0" name="Shape 2650"/>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1" name="Shape 2651"/>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2" name="Shape 2652"/>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3" name="Shape 2653"/>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4" name="Shape 2654"/>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5" name="Shape 2655"/>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6" name="Shape 2656"/>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7" name="Shape 2657"/>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8" name="Shape 2658"/>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9" name="Shape 2659"/>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0" name="Shape 2660"/>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1" name="Shape 2661"/>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2" name="Shape 2662"/>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3" name="Shape 2663"/>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4" name="Shape 2664"/>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5" name="Shape 2665"/>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6" name="Shape 2666"/>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7" name="Shape 2667"/>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8" name="Shape 2668"/>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9" name="Shape 2669"/>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0" name="Shape 2670"/>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1" name="Shape 2671"/>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2" name="Shape 2672"/>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3" name="Shape 2673"/>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4" name="Shape 2674"/>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5" name="Shape 2675"/>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676" name="Shape 267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dark">
    <p:bg>
      <p:bgPr>
        <a:solidFill>
          <a:srgbClr val="003B55"/>
        </a:solidFill>
        <a:effectLst/>
      </p:bgPr>
    </p:bg>
    <p:spTree>
      <p:nvGrpSpPr>
        <p:cNvPr id="1" name="Shape 3230"/>
        <p:cNvGrpSpPr/>
        <p:nvPr/>
      </p:nvGrpSpPr>
      <p:grpSpPr>
        <a:xfrm>
          <a:off x="0" y="0"/>
          <a:ext cx="0" cy="0"/>
          <a:chOff x="0" y="0"/>
          <a:chExt cx="0" cy="0"/>
        </a:xfrm>
      </p:grpSpPr>
      <p:grpSp>
        <p:nvGrpSpPr>
          <p:cNvPr id="3231" name="Shape 3231"/>
          <p:cNvGrpSpPr/>
          <p:nvPr/>
        </p:nvGrpSpPr>
        <p:grpSpPr>
          <a:xfrm rot="10800000">
            <a:off x="8851487" y="28707"/>
            <a:ext cx="264012" cy="5086302"/>
            <a:chOff x="5307800" y="238125"/>
            <a:chExt cx="271925" cy="5238750"/>
          </a:xfrm>
        </p:grpSpPr>
        <p:sp>
          <p:nvSpPr>
            <p:cNvPr id="3232" name="Shape 3232"/>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3" name="Shape 3233"/>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4" name="Shape 3234"/>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5" name="Shape 3235"/>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6" name="Shape 3236"/>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7" name="Shape 3237"/>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8" name="Shape 3238"/>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9" name="Shape 3239"/>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0" name="Shape 3240"/>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1" name="Shape 3241"/>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2" name="Shape 3242"/>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3" name="Shape 3243"/>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4" name="Shape 3244"/>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5" name="Shape 3245"/>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6" name="Shape 3246"/>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7" name="Shape 3247"/>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8" name="Shape 3248"/>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9" name="Shape 3249"/>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0" name="Shape 3250"/>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1" name="Shape 3251"/>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2" name="Shape 3252"/>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3" name="Shape 3253"/>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4" name="Shape 3254"/>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5" name="Shape 3255"/>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6" name="Shape 3256"/>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7" name="Shape 3257"/>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8" name="Shape 3258"/>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9" name="Shape 3259"/>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0" name="Shape 3260"/>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1" name="Shape 3261"/>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2" name="Shape 3262"/>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3" name="Shape 3263"/>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4" name="Shape 3264"/>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5" name="Shape 3265"/>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6" name="Shape 3266"/>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7" name="Shape 3267"/>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8" name="Shape 3268"/>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9" name="Shape 3269"/>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0" name="Shape 3270"/>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1" name="Shape 3271"/>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2" name="Shape 3272"/>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3" name="Shape 3273"/>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4" name="Shape 3274"/>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5" name="Shape 3275"/>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6" name="Shape 3276"/>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7" name="Shape 3277"/>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8" name="Shape 3278"/>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9" name="Shape 3279"/>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0" name="Shape 3280"/>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1" name="Shape 3281"/>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2" name="Shape 3282"/>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3" name="Shape 3283"/>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4" name="Shape 3284"/>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5" name="Shape 3285"/>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6" name="Shape 3286"/>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7" name="Shape 3287"/>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8" name="Shape 3288"/>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289" name="Shape 3289"/>
          <p:cNvGrpSpPr/>
          <p:nvPr/>
        </p:nvGrpSpPr>
        <p:grpSpPr>
          <a:xfrm rot="10800000">
            <a:off x="7828571" y="28707"/>
            <a:ext cx="1140783" cy="5086302"/>
            <a:chOff x="5458325" y="238125"/>
            <a:chExt cx="1174975" cy="5238750"/>
          </a:xfrm>
        </p:grpSpPr>
        <p:sp>
          <p:nvSpPr>
            <p:cNvPr id="3290" name="Shape 3290"/>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1" name="Shape 3291"/>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2" name="Shape 3292"/>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3" name="Shape 3293"/>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4" name="Shape 3294"/>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5" name="Shape 3295"/>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6" name="Shape 3296"/>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7" name="Shape 3297"/>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8" name="Shape 3298"/>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9" name="Shape 3299"/>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0" name="Shape 3300"/>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1" name="Shape 3301"/>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2" name="Shape 3302"/>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3" name="Shape 3303"/>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4" name="Shape 3304"/>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5" name="Shape 3305"/>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6" name="Shape 3306"/>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7" name="Shape 3307"/>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8" name="Shape 3308"/>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9" name="Shape 3309"/>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0" name="Shape 3310"/>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1" name="Shape 3311"/>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2" name="Shape 3312"/>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3" name="Shape 3313"/>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4" name="Shape 3314"/>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5" name="Shape 3315"/>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6" name="Shape 3316"/>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7" name="Shape 3317"/>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8" name="Shape 3318"/>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9" name="Shape 3319"/>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0" name="Shape 3320"/>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1" name="Shape 3321"/>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2" name="Shape 3322"/>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3" name="Shape 3323"/>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4" name="Shape 3324"/>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5" name="Shape 3325"/>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6" name="Shape 3326"/>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7" name="Shape 3327"/>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8" name="Shape 3328"/>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9" name="Shape 3329"/>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0" name="Shape 3330"/>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1" name="Shape 3331"/>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2" name="Shape 3332"/>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3" name="Shape 3333"/>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4" name="Shape 3334"/>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5" name="Shape 3335"/>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6" name="Shape 3336"/>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7" name="Shape 3337"/>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8" name="Shape 3338"/>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9" name="Shape 3339"/>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0" name="Shape 3340"/>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1" name="Shape 3341"/>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2" name="Shape 3342"/>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3" name="Shape 3343"/>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4" name="Shape 3344"/>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5" name="Shape 3345"/>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6" name="Shape 3346"/>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7" name="Shape 3347"/>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8" name="Shape 3348"/>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9" name="Shape 3349"/>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0" name="Shape 3350"/>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1" name="Shape 3351"/>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352" name="Shape 3352"/>
          <p:cNvGrpSpPr/>
          <p:nvPr/>
        </p:nvGrpSpPr>
        <p:grpSpPr>
          <a:xfrm rot="10800000">
            <a:off x="7682451" y="28707"/>
            <a:ext cx="994639" cy="4940182"/>
            <a:chOff x="5759350" y="388625"/>
            <a:chExt cx="1024450" cy="5088250"/>
          </a:xfrm>
        </p:grpSpPr>
        <p:sp>
          <p:nvSpPr>
            <p:cNvPr id="3353" name="Shape 3353"/>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4" name="Shape 3354"/>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5" name="Shape 3355"/>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6" name="Shape 3356"/>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7" name="Shape 3357"/>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8" name="Shape 3358"/>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9" name="Shape 3359"/>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0" name="Shape 3360"/>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1" name="Shape 3361"/>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2" name="Shape 3362"/>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3" name="Shape 3363"/>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4" name="Shape 3364"/>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5" name="Shape 3365"/>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6" name="Shape 3366"/>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7" name="Shape 3367"/>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8" name="Shape 3368"/>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9" name="Shape 3369"/>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0" name="Shape 3370"/>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1" name="Shape 3371"/>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2" name="Shape 3372"/>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3" name="Shape 3373"/>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4" name="Shape 3374"/>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5" name="Shape 3375"/>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6" name="Shape 3376"/>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7" name="Shape 3377"/>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8" name="Shape 3378"/>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9" name="Shape 3379"/>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0" name="Shape 3380"/>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1" name="Shape 3381"/>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2" name="Shape 3382"/>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3" name="Shape 3383"/>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4" name="Shape 3384"/>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5" name="Shape 3385"/>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6" name="Shape 3386"/>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7" name="Shape 3387"/>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8" name="Shape 3388"/>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9" name="Shape 3389"/>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0" name="Shape 3390"/>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1" name="Shape 3391"/>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2" name="Shape 3392"/>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3" name="Shape 3393"/>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4" name="Shape 3394"/>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5" name="Shape 3395"/>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6" name="Shape 3396"/>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7" name="Shape 3397"/>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8" name="Shape 3398"/>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9" name="Shape 3399"/>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0" name="Shape 3400"/>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1" name="Shape 3401"/>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2" name="Shape 3402"/>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3" name="Shape 3403"/>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4" name="Shape 3404"/>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5" name="Shape 3405"/>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6" name="Shape 3406"/>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7" name="Shape 3407"/>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8" name="Shape 3408"/>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9" name="Shape 3409"/>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0" name="Shape 3410"/>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1" name="Shape 3411"/>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2" name="Shape 3412"/>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3" name="Shape 3413"/>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4" name="Shape 3414"/>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5" name="Shape 3415"/>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6" name="Shape 3416"/>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7" name="Shape 3417"/>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8" name="Shape 3418"/>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9" name="Shape 3419"/>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0" name="Shape 3420"/>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1" name="Shape 3421"/>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2" name="Shape 3422"/>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3" name="Shape 3423"/>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4" name="Shape 3424"/>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5" name="Shape 3425"/>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6" name="Shape 3426"/>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7" name="Shape 3427"/>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8" name="Shape 3428"/>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9" name="Shape 3429"/>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0" name="Shape 3430"/>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1" name="Shape 3431"/>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2" name="Shape 3432"/>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3" name="Shape 3433"/>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4" name="Shape 3434"/>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5" name="Shape 3435"/>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6" name="Shape 3436"/>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7" name="Shape 3437"/>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8" name="Shape 3438"/>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9" name="Shape 3439"/>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0" name="Shape 3440"/>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1" name="Shape 3441"/>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2" name="Shape 3442"/>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3" name="Shape 3443"/>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4" name="Shape 3444"/>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5" name="Shape 3445"/>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6" name="Shape 3446"/>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7" name="Shape 3447"/>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8" name="Shape 3448"/>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9" name="Shape 3449"/>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0" name="Shape 3450"/>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1" name="Shape 3451"/>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2" name="Shape 3452"/>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3" name="Shape 3453"/>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454" name="Shape 3454"/>
          <p:cNvGrpSpPr/>
          <p:nvPr/>
        </p:nvGrpSpPr>
        <p:grpSpPr>
          <a:xfrm rot="10800000">
            <a:off x="7682451" y="28707"/>
            <a:ext cx="1140783" cy="5086302"/>
            <a:chOff x="5608825" y="238125"/>
            <a:chExt cx="1174975" cy="5238750"/>
          </a:xfrm>
        </p:grpSpPr>
        <p:sp>
          <p:nvSpPr>
            <p:cNvPr id="3455" name="Shape 3455"/>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6" name="Shape 3456"/>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7" name="Shape 3457"/>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8" name="Shape 3458"/>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9" name="Shape 3459"/>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0" name="Shape 3460"/>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1" name="Shape 3461"/>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2" name="Shape 3462"/>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3" name="Shape 3463"/>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4" name="Shape 3464"/>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5" name="Shape 3465"/>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6" name="Shape 3466"/>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7" name="Shape 3467"/>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8" name="Shape 3468"/>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9" name="Shape 3469"/>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0" name="Shape 3470"/>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1" name="Shape 3471"/>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2" name="Shape 3472"/>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3" name="Shape 3473"/>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4" name="Shape 3474"/>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5" name="Shape 3475"/>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6" name="Shape 3476"/>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7" name="Shape 3477"/>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8" name="Shape 3478"/>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9" name="Shape 3479"/>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0" name="Shape 3480"/>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1" name="Shape 3481"/>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2" name="Shape 3482"/>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3" name="Shape 3483"/>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4" name="Shape 3484"/>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5" name="Shape 3485"/>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6" name="Shape 3486"/>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7" name="Shape 3487"/>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8" name="Shape 3488"/>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9" name="Shape 3489"/>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0" name="Shape 3490"/>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1" name="Shape 3491"/>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2" name="Shape 3492"/>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3" name="Shape 3493"/>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4" name="Shape 3494"/>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5" name="Shape 3495"/>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6" name="Shape 3496"/>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7" name="Shape 3497"/>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8" name="Shape 3498"/>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9" name="Shape 3499"/>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0" name="Shape 3500"/>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1" name="Shape 3501"/>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2" name="Shape 3502"/>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3" name="Shape 3503"/>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4" name="Shape 3504"/>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505" name="Shape 350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80BFB7"/>
                </a:solidFill>
              </a:rPr>
              <a:t>‹#›</a:t>
            </a:fld>
            <a:endParaRPr>
              <a:solidFill>
                <a:srgbClr val="80BFB7"/>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a:endParaRPr/>
          </a:p>
        </p:txBody>
      </p:sp>
      <p:sp>
        <p:nvSpPr>
          <p:cNvPr id="7" name="Shape 7"/>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1pPr>
            <a:lvl2pPr marL="914400" lvl="1"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2pPr>
            <a:lvl3pPr marL="1371600" lvl="2"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3pPr>
            <a:lvl4pPr marL="1828800" lvl="3"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4pPr>
            <a:lvl5pPr marL="2286000" lvl="4"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5pPr>
            <a:lvl6pPr marL="2743200" lvl="5"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6pPr>
            <a:lvl7pPr marL="3200400" lvl="6"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7pPr>
            <a:lvl8pPr marL="3657600" lvl="7"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8pPr>
            <a:lvl9pPr marL="4114800" lvl="8"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9pPr>
          </a:lstStyle>
          <a:p>
            <a:endParaRPr/>
          </a:p>
        </p:txBody>
      </p:sp>
      <p:sp>
        <p:nvSpPr>
          <p:cNvPr id="8" name="Shape 8"/>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200">
                <a:solidFill>
                  <a:srgbClr val="0B87A1"/>
                </a:solidFill>
                <a:latin typeface="Dosis Light"/>
                <a:ea typeface="Dosis Light"/>
                <a:cs typeface="Dosis Light"/>
                <a:sym typeface="Dosis Light"/>
              </a:rPr>
              <a:t>‹#›</a:t>
            </a:fld>
            <a:endParaRPr sz="1200">
              <a:solidFill>
                <a:srgbClr val="0B87A1"/>
              </a:solidFill>
              <a:latin typeface="Dosis Light"/>
              <a:ea typeface="Dosis Light"/>
              <a:cs typeface="Dosis Light"/>
              <a:sym typeface="Dosis Ligh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vernita.d.reyna@state.or.u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www.cdc.gov/zika/index.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depts.washington.edu/growth/module5/text/page5a.htm" TargetMode="External"/><Relationship Id="rId4" Type="http://schemas.openxmlformats.org/officeDocument/2006/relationships/hyperlink" Target="http://nbdpn.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Shape 3836"/>
          <p:cNvSpPr txBox="1">
            <a:spLocks noGrp="1"/>
          </p:cNvSpPr>
          <p:nvPr>
            <p:ph type="ctrTitle"/>
          </p:nvPr>
        </p:nvSpPr>
        <p:spPr>
          <a:xfrm>
            <a:off x="189285" y="844908"/>
            <a:ext cx="7995745" cy="1706050"/>
          </a:xfrm>
          <a:prstGeom prst="rect">
            <a:avLst/>
          </a:prstGeom>
        </p:spPr>
        <p:txBody>
          <a:bodyPr spcFirstLastPara="1" wrap="square" lIns="91425" tIns="91425" rIns="91425" bIns="91425" anchor="t" anchorCtr="0">
            <a:noAutofit/>
          </a:bodyPr>
          <a:lstStyle/>
          <a:p>
            <a:pPr lvl="0"/>
            <a:r>
              <a:rPr lang="en-US" sz="5400" dirty="0">
                <a:solidFill>
                  <a:schemeClr val="accent1">
                    <a:lumMod val="60000"/>
                    <a:lumOff val="40000"/>
                  </a:schemeClr>
                </a:solidFill>
              </a:rPr>
              <a:t>GETTING A</a:t>
            </a:r>
            <a:r>
              <a:rPr lang="en-US" sz="5400" b="1" dirty="0">
                <a:solidFill>
                  <a:schemeClr val="accent1">
                    <a:lumMod val="60000"/>
                    <a:lumOff val="40000"/>
                  </a:schemeClr>
                </a:solidFill>
              </a:rPr>
              <a:t>HEAD </a:t>
            </a:r>
            <a:r>
              <a:rPr lang="en-US" sz="5400" dirty="0" smtClean="0">
                <a:solidFill>
                  <a:schemeClr val="accent1">
                    <a:lumMod val="60000"/>
                    <a:lumOff val="40000"/>
                  </a:schemeClr>
                </a:solidFill>
              </a:rPr>
              <a:t>IN </a:t>
            </a:r>
            <a:r>
              <a:rPr lang="en-US" sz="5400" dirty="0">
                <a:solidFill>
                  <a:schemeClr val="tx1"/>
                </a:solidFill>
              </a:rPr>
              <a:t/>
            </a:r>
            <a:br>
              <a:rPr lang="en-US" sz="5400" dirty="0">
                <a:solidFill>
                  <a:schemeClr val="tx1"/>
                </a:solidFill>
              </a:rPr>
            </a:br>
            <a:r>
              <a:rPr lang="en-US" sz="5400" dirty="0">
                <a:solidFill>
                  <a:schemeClr val="tx1"/>
                </a:solidFill>
              </a:rPr>
              <a:t/>
            </a:r>
            <a:br>
              <a:rPr lang="en-US" sz="5400" dirty="0">
                <a:solidFill>
                  <a:schemeClr val="tx1"/>
                </a:solidFill>
              </a:rPr>
            </a:br>
            <a:r>
              <a:rPr lang="en-US" sz="5400" dirty="0">
                <a:solidFill>
                  <a:schemeClr val="tx1"/>
                </a:solidFill>
              </a:rPr>
              <a:t>          </a:t>
            </a:r>
            <a:r>
              <a:rPr lang="en" sz="3600" dirty="0">
                <a:solidFill>
                  <a:schemeClr val="accent1">
                    <a:lumMod val="60000"/>
                    <a:lumOff val="40000"/>
                  </a:schemeClr>
                </a:solidFill>
              </a:rPr>
              <a:t>2018 </a:t>
            </a:r>
            <a:r>
              <a:rPr lang="en-US" sz="3600" dirty="0">
                <a:solidFill>
                  <a:schemeClr val="accent1">
                    <a:lumMod val="60000"/>
                    <a:lumOff val="40000"/>
                  </a:schemeClr>
                </a:solidFill>
              </a:rPr>
              <a:t>IN-SERVICE</a:t>
            </a:r>
            <a:endParaRPr sz="3600" dirty="0">
              <a:solidFill>
                <a:schemeClr val="accent1">
                  <a:lumMod val="60000"/>
                  <a:lumOff val="40000"/>
                </a:schemeClr>
              </a:solidFill>
            </a:endParaRPr>
          </a:p>
        </p:txBody>
      </p:sp>
      <p:pic>
        <p:nvPicPr>
          <p:cNvPr id="3" name="Picture 2">
            <a:extLst>
              <a:ext uri="{FF2B5EF4-FFF2-40B4-BE49-F238E27FC236}">
                <a16:creationId xmlns="" xmlns:a16="http://schemas.microsoft.com/office/drawing/2014/main" id="{C842082B-00F8-4388-A226-E040E190F4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0457" y="827324"/>
            <a:ext cx="1432574" cy="769199"/>
          </a:xfrm>
          <a:prstGeom prst="rect">
            <a:avLst/>
          </a:prstGeom>
        </p:spPr>
      </p:pic>
      <p:sp>
        <p:nvSpPr>
          <p:cNvPr id="4" name="TextBox 3">
            <a:extLst>
              <a:ext uri="{FF2B5EF4-FFF2-40B4-BE49-F238E27FC236}">
                <a16:creationId xmlns="" xmlns:a16="http://schemas.microsoft.com/office/drawing/2014/main" id="{09FC1EEC-8E47-4B09-91BF-9AEE9CB9C328}"/>
              </a:ext>
            </a:extLst>
          </p:cNvPr>
          <p:cNvSpPr txBox="1"/>
          <p:nvPr/>
        </p:nvSpPr>
        <p:spPr>
          <a:xfrm>
            <a:off x="4451230" y="1815422"/>
            <a:ext cx="3733800" cy="646331"/>
          </a:xfrm>
          <a:prstGeom prst="rect">
            <a:avLst/>
          </a:prstGeom>
          <a:noFill/>
        </p:spPr>
        <p:txBody>
          <a:bodyPr wrap="square" rtlCol="0">
            <a:spAutoFit/>
          </a:bodyPr>
          <a:lstStyle/>
          <a:p>
            <a:r>
              <a:rPr lang="en-US" sz="3600" b="1" dirty="0">
                <a:solidFill>
                  <a:schemeClr val="accent1">
                    <a:lumMod val="60000"/>
                    <a:lumOff val="40000"/>
                  </a:schemeClr>
                </a:solidFill>
              </a:rPr>
              <a:t>circumference</a:t>
            </a:r>
          </a:p>
        </p:txBody>
      </p:sp>
      <p:sp>
        <p:nvSpPr>
          <p:cNvPr id="5" name="TextBox 4">
            <a:extLst>
              <a:ext uri="{FF2B5EF4-FFF2-40B4-BE49-F238E27FC236}">
                <a16:creationId xmlns="" xmlns:a16="http://schemas.microsoft.com/office/drawing/2014/main" id="{63C2B1C3-1C95-45E6-99FD-5F3D2789A104}"/>
              </a:ext>
            </a:extLst>
          </p:cNvPr>
          <p:cNvSpPr txBox="1"/>
          <p:nvPr/>
        </p:nvSpPr>
        <p:spPr>
          <a:xfrm>
            <a:off x="5729525" y="1491239"/>
            <a:ext cx="914400" cy="646331"/>
          </a:xfrm>
          <a:prstGeom prst="rect">
            <a:avLst/>
          </a:prstGeom>
          <a:noFill/>
        </p:spPr>
        <p:txBody>
          <a:bodyPr wrap="square" rtlCol="0">
            <a:spAutoFit/>
          </a:bodyPr>
          <a:lstStyle/>
          <a:p>
            <a:r>
              <a:rPr lang="en-US" sz="3600" dirty="0">
                <a:solidFill>
                  <a:schemeClr val="accent1">
                    <a:lumMod val="60000"/>
                    <a:lumOff val="40000"/>
                  </a:schemeClr>
                </a:solidFill>
              </a:rPr>
              <a:t>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Shape 3870"/>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Macrocephaly</a:t>
            </a:r>
            <a:endParaRPr dirty="0"/>
          </a:p>
        </p:txBody>
      </p:sp>
      <p:sp>
        <p:nvSpPr>
          <p:cNvPr id="3871" name="Shape 3871"/>
          <p:cNvSpPr txBox="1">
            <a:spLocks noGrp="1"/>
          </p:cNvSpPr>
          <p:nvPr>
            <p:ph type="body" idx="1"/>
          </p:nvPr>
        </p:nvSpPr>
        <p:spPr>
          <a:xfrm>
            <a:off x="833651" y="1739701"/>
            <a:ext cx="4340516" cy="2980500"/>
          </a:xfrm>
          <a:prstGeom prst="rect">
            <a:avLst/>
          </a:prstGeom>
        </p:spPr>
        <p:txBody>
          <a:bodyPr spcFirstLastPara="1" wrap="square" lIns="91425" tIns="91425" rIns="91425" bIns="91425" anchor="t" anchorCtr="0">
            <a:noAutofit/>
          </a:bodyPr>
          <a:lstStyle/>
          <a:p>
            <a:pPr marL="0" indent="0">
              <a:buNone/>
            </a:pPr>
            <a:r>
              <a:rPr lang="en-US" sz="1600" dirty="0">
                <a:latin typeface="Century Gothic" panose="020B0502020202020204" pitchFamily="34" charset="0"/>
              </a:rPr>
              <a:t>Scientific name for a head that is too </a:t>
            </a:r>
            <a:r>
              <a:rPr lang="en-US" sz="1600" b="1" u="sng" dirty="0">
                <a:latin typeface="Century Gothic" panose="020B0502020202020204" pitchFamily="34" charset="0"/>
              </a:rPr>
              <a:t>big</a:t>
            </a:r>
          </a:p>
          <a:p>
            <a:pPr>
              <a:buFont typeface="Arial" pitchFamily="34" charset="0"/>
              <a:buChar char="•"/>
            </a:pPr>
            <a:r>
              <a:rPr lang="en-US" sz="1600" dirty="0">
                <a:latin typeface="Century Gothic" panose="020B0502020202020204" pitchFamily="34" charset="0"/>
              </a:rPr>
              <a:t>Can be caused by hydrocephalus that occurs when fluid is unable to escape the brain. This can be a life threatening condition.</a:t>
            </a:r>
          </a:p>
          <a:p>
            <a:pPr>
              <a:buFont typeface="Arial" pitchFamily="34" charset="0"/>
              <a:buChar char="•"/>
            </a:pPr>
            <a:r>
              <a:rPr lang="en-US" sz="1600" dirty="0">
                <a:latin typeface="Century Gothic" panose="020B0502020202020204" pitchFamily="34" charset="0"/>
              </a:rPr>
              <a:t>Has been associated with autism in some cases.</a:t>
            </a:r>
          </a:p>
          <a:p>
            <a:pPr>
              <a:lnSpc>
                <a:spcPct val="150000"/>
              </a:lnSpc>
            </a:pPr>
            <a:endParaRPr lang="en-US" sz="1600" dirty="0">
              <a:latin typeface="Century Gothic" panose="020B0502020202020204" pitchFamily="34" charset="0"/>
            </a:endParaRPr>
          </a:p>
          <a:p>
            <a:pPr>
              <a:lnSpc>
                <a:spcPct val="150000"/>
              </a:lnSpc>
            </a:pPr>
            <a:r>
              <a:rPr lang="en-US" sz="1600" dirty="0">
                <a:latin typeface="Century Gothic" panose="020B0502020202020204" pitchFamily="34" charset="0"/>
              </a:rPr>
              <a:t>  </a:t>
            </a:r>
          </a:p>
        </p:txBody>
      </p:sp>
      <p:sp>
        <p:nvSpPr>
          <p:cNvPr id="3872" name="Shape 387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pic>
        <p:nvPicPr>
          <p:cNvPr id="6" name="Picture 5" descr="1600515716_9c2a111939_b.jpg">
            <a:extLst>
              <a:ext uri="{FF2B5EF4-FFF2-40B4-BE49-F238E27FC236}">
                <a16:creationId xmlns="" xmlns:a16="http://schemas.microsoft.com/office/drawing/2014/main" id="{A37AD234-81C3-4441-8DB8-09E210A5F43B}"/>
              </a:ext>
            </a:extLst>
          </p:cNvPr>
          <p:cNvPicPr>
            <a:picLocks noChangeAspect="1"/>
          </p:cNvPicPr>
          <p:nvPr/>
        </p:nvPicPr>
        <p:blipFill>
          <a:blip r:embed="rId3" cstate="print"/>
          <a:srcRect b="31579"/>
          <a:stretch>
            <a:fillRect/>
          </a:stretch>
        </p:blipFill>
        <p:spPr>
          <a:xfrm>
            <a:off x="5377525" y="1853903"/>
            <a:ext cx="2184928" cy="1993268"/>
          </a:xfrm>
          <a:prstGeom prst="rect">
            <a:avLst/>
          </a:prstGeom>
        </p:spPr>
      </p:pic>
    </p:spTree>
    <p:extLst>
      <p:ext uri="{BB962C8B-B14F-4D97-AF65-F5344CB8AC3E}">
        <p14:creationId xmlns:p14="http://schemas.microsoft.com/office/powerpoint/2010/main" val="122436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Shape 3870"/>
          <p:cNvSpPr txBox="1">
            <a:spLocks noGrp="1"/>
          </p:cNvSpPr>
          <p:nvPr>
            <p:ph type="title"/>
          </p:nvPr>
        </p:nvSpPr>
        <p:spPr>
          <a:xfrm>
            <a:off x="692160" y="599090"/>
            <a:ext cx="6761100" cy="1265699"/>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Washington County WIC Experience with Hydrocephalus</a:t>
            </a:r>
            <a:endParaRPr dirty="0"/>
          </a:p>
        </p:txBody>
      </p:sp>
      <p:sp>
        <p:nvSpPr>
          <p:cNvPr id="3871" name="Shape 3871"/>
          <p:cNvSpPr txBox="1">
            <a:spLocks noGrp="1"/>
          </p:cNvSpPr>
          <p:nvPr>
            <p:ph type="body" idx="1"/>
          </p:nvPr>
        </p:nvSpPr>
        <p:spPr>
          <a:xfrm>
            <a:off x="547371" y="2056476"/>
            <a:ext cx="6734960" cy="2980500"/>
          </a:xfrm>
          <a:prstGeom prst="rect">
            <a:avLst/>
          </a:prstGeom>
        </p:spPr>
        <p:txBody>
          <a:bodyPr spcFirstLastPara="1" wrap="square" lIns="91425" tIns="91425" rIns="91425" bIns="91425" anchor="t" anchorCtr="0">
            <a:noAutofit/>
          </a:bodyPr>
          <a:lstStyle/>
          <a:p>
            <a:pPr lvl="1">
              <a:buFont typeface="Arial" pitchFamily="34" charset="0"/>
              <a:buChar char="•"/>
            </a:pPr>
            <a:r>
              <a:rPr lang="en-US" sz="1600" dirty="0">
                <a:latin typeface="Century Gothic" panose="020B0502020202020204" pitchFamily="34" charset="0"/>
              </a:rPr>
              <a:t>In the past 14 years, Stephanie, a Washington County WIC RD, has made referrals to health care providers for several children whose heads have grown faster than normal.</a:t>
            </a:r>
          </a:p>
          <a:p>
            <a:pPr lvl="1">
              <a:buFont typeface="Arial" pitchFamily="34" charset="0"/>
              <a:buChar char="•"/>
            </a:pPr>
            <a:endParaRPr lang="en-US" sz="1600" dirty="0">
              <a:latin typeface="Century Gothic" panose="020B0502020202020204" pitchFamily="34" charset="0"/>
            </a:endParaRPr>
          </a:p>
          <a:p>
            <a:pPr lvl="1">
              <a:buFont typeface="Arial" pitchFamily="34" charset="0"/>
              <a:buChar char="•"/>
            </a:pPr>
            <a:r>
              <a:rPr lang="en-US" sz="1600" dirty="0">
                <a:latin typeface="Century Gothic" panose="020B0502020202020204" pitchFamily="34" charset="0"/>
              </a:rPr>
              <a:t>Several of these children went into </a:t>
            </a:r>
            <a:r>
              <a:rPr lang="en-US" sz="1600" u="sng" dirty="0">
                <a:latin typeface="Century Gothic" panose="020B0502020202020204" pitchFamily="34" charset="0"/>
              </a:rPr>
              <a:t>immediate surgery.</a:t>
            </a:r>
          </a:p>
          <a:p>
            <a:pPr>
              <a:lnSpc>
                <a:spcPct val="150000"/>
              </a:lnSpc>
            </a:pPr>
            <a:r>
              <a:rPr lang="en-US" sz="1600" dirty="0">
                <a:latin typeface="Century Gothic" panose="020B0502020202020204" pitchFamily="34" charset="0"/>
              </a:rPr>
              <a:t>.</a:t>
            </a:r>
          </a:p>
          <a:p>
            <a:pPr>
              <a:lnSpc>
                <a:spcPct val="150000"/>
              </a:lnSpc>
            </a:pPr>
            <a:r>
              <a:rPr lang="en-US" sz="1600" dirty="0">
                <a:latin typeface="Century Gothic" panose="020B0502020202020204" pitchFamily="34" charset="0"/>
              </a:rPr>
              <a:t>  </a:t>
            </a:r>
          </a:p>
        </p:txBody>
      </p:sp>
      <p:sp>
        <p:nvSpPr>
          <p:cNvPr id="3872" name="Shape 387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412494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63"/>
        <p:cNvGrpSpPr/>
        <p:nvPr/>
      </p:nvGrpSpPr>
      <p:grpSpPr>
        <a:xfrm>
          <a:off x="0" y="0"/>
          <a:ext cx="0" cy="0"/>
          <a:chOff x="0" y="0"/>
          <a:chExt cx="0" cy="0"/>
        </a:xfrm>
      </p:grpSpPr>
      <p:sp>
        <p:nvSpPr>
          <p:cNvPr id="3864" name="Shape 3864"/>
          <p:cNvSpPr txBox="1">
            <a:spLocks noGrp="1"/>
          </p:cNvSpPr>
          <p:nvPr>
            <p:ph type="body" idx="1"/>
          </p:nvPr>
        </p:nvSpPr>
        <p:spPr>
          <a:xfrm>
            <a:off x="730435" y="881667"/>
            <a:ext cx="4075742" cy="3692400"/>
          </a:xfrm>
          <a:prstGeom prst="rect">
            <a:avLst/>
          </a:prstGeom>
        </p:spPr>
        <p:txBody>
          <a:bodyPr spcFirstLastPara="1" wrap="square" lIns="91425" tIns="91425" rIns="91425" bIns="91425" anchor="t" anchorCtr="0">
            <a:noAutofit/>
          </a:bodyPr>
          <a:lstStyle/>
          <a:p>
            <a:pPr marL="495300" lvl="1" indent="0">
              <a:buNone/>
            </a:pPr>
            <a:r>
              <a:rPr lang="en-US" sz="2200" b="1" i="0" dirty="0">
                <a:solidFill>
                  <a:schemeClr val="accent1">
                    <a:lumMod val="40000"/>
                    <a:lumOff val="60000"/>
                  </a:schemeClr>
                </a:solidFill>
                <a:latin typeface="Century Gothic" panose="020B0502020202020204" pitchFamily="34" charset="0"/>
                <a:ea typeface="Verdana" pitchFamily="34" charset="0"/>
                <a:cs typeface="Verdana" pitchFamily="34" charset="0"/>
              </a:rPr>
              <a:t>Stephanie was told:</a:t>
            </a:r>
          </a:p>
          <a:p>
            <a:pPr lvl="1"/>
            <a:endParaRPr lang="en-US" sz="2200" dirty="0">
              <a:latin typeface="Century Gothic" panose="020B0502020202020204" pitchFamily="34" charset="0"/>
              <a:ea typeface="Verdana" pitchFamily="34" charset="0"/>
              <a:cs typeface="Verdana" pitchFamily="34" charset="0"/>
            </a:endParaRPr>
          </a:p>
          <a:p>
            <a:pPr marL="495300" lvl="1" indent="0">
              <a:buNone/>
            </a:pPr>
            <a:r>
              <a:rPr lang="en-US" sz="2200" dirty="0">
                <a:latin typeface="Century Gothic" panose="020B0502020202020204" pitchFamily="34" charset="0"/>
                <a:ea typeface="Verdana" pitchFamily="34" charset="0"/>
                <a:cs typeface="Verdana" pitchFamily="34" charset="0"/>
              </a:rPr>
              <a:t>“Thank you for mentioning something about his head. I called his doctor and they did a scan then rushed him into surgery to place a shunt.” </a:t>
            </a:r>
          </a:p>
        </p:txBody>
      </p:sp>
      <p:sp>
        <p:nvSpPr>
          <p:cNvPr id="3865" name="Shape 386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pic>
        <p:nvPicPr>
          <p:cNvPr id="4" name="Picture 3">
            <a:extLst>
              <a:ext uri="{FF2B5EF4-FFF2-40B4-BE49-F238E27FC236}">
                <a16:creationId xmlns="" xmlns:a16="http://schemas.microsoft.com/office/drawing/2014/main" id="{CC1D4461-7F5D-42E5-8FC3-5424199D27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0096" y="1680532"/>
            <a:ext cx="1722938" cy="211088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Shape 3870"/>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Grateful participants!</a:t>
            </a:r>
            <a:endParaRPr dirty="0"/>
          </a:p>
        </p:txBody>
      </p:sp>
      <p:sp>
        <p:nvSpPr>
          <p:cNvPr id="3871" name="Shape 3871"/>
          <p:cNvSpPr txBox="1">
            <a:spLocks noGrp="1"/>
          </p:cNvSpPr>
          <p:nvPr>
            <p:ph type="body" idx="1"/>
          </p:nvPr>
        </p:nvSpPr>
        <p:spPr>
          <a:xfrm>
            <a:off x="718300" y="1462961"/>
            <a:ext cx="6761100" cy="2980500"/>
          </a:xfrm>
          <a:prstGeom prst="rect">
            <a:avLst/>
          </a:prstGeom>
        </p:spPr>
        <p:txBody>
          <a:bodyPr spcFirstLastPara="1" wrap="square" lIns="91425" tIns="91425" rIns="91425" bIns="91425" anchor="t" anchorCtr="0">
            <a:noAutofit/>
          </a:bodyPr>
          <a:lstStyle/>
          <a:p>
            <a:pPr>
              <a:lnSpc>
                <a:spcPct val="150000"/>
              </a:lnSpc>
            </a:pPr>
            <a:r>
              <a:rPr lang="en-US" sz="1600" dirty="0">
                <a:latin typeface="Century Gothic" panose="020B0502020202020204" pitchFamily="34" charset="0"/>
              </a:rPr>
              <a:t>WIC staff can use HC measurements to help WIC families…                     just like Stephanie!</a:t>
            </a:r>
          </a:p>
          <a:p>
            <a:pPr>
              <a:lnSpc>
                <a:spcPct val="150000"/>
              </a:lnSpc>
            </a:pPr>
            <a:r>
              <a:rPr lang="en-US" sz="1600" dirty="0">
                <a:latin typeface="Century Gothic" panose="020B0502020202020204" pitchFamily="34" charset="0"/>
              </a:rPr>
              <a:t>  </a:t>
            </a:r>
          </a:p>
        </p:txBody>
      </p:sp>
      <p:sp>
        <p:nvSpPr>
          <p:cNvPr id="3872" name="Shape 387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pic>
        <p:nvPicPr>
          <p:cNvPr id="6" name="Picture 5" descr="Birthday Sign (1).jpg">
            <a:extLst>
              <a:ext uri="{FF2B5EF4-FFF2-40B4-BE49-F238E27FC236}">
                <a16:creationId xmlns="" xmlns:a16="http://schemas.microsoft.com/office/drawing/2014/main" id="{8D651DA7-F645-4E48-A570-1BD1AACFCA01}"/>
              </a:ext>
            </a:extLst>
          </p:cNvPr>
          <p:cNvPicPr>
            <a:picLocks noChangeAspect="1"/>
          </p:cNvPicPr>
          <p:nvPr/>
        </p:nvPicPr>
        <p:blipFill>
          <a:blip r:embed="rId3" cstate="print"/>
          <a:stretch>
            <a:fillRect/>
          </a:stretch>
        </p:blipFill>
        <p:spPr>
          <a:xfrm>
            <a:off x="3300426" y="2184568"/>
            <a:ext cx="3202621" cy="2399779"/>
          </a:xfrm>
          <a:prstGeom prst="rect">
            <a:avLst/>
          </a:prstGeom>
        </p:spPr>
      </p:pic>
    </p:spTree>
    <p:extLst>
      <p:ext uri="{BB962C8B-B14F-4D97-AF65-F5344CB8AC3E}">
        <p14:creationId xmlns:p14="http://schemas.microsoft.com/office/powerpoint/2010/main" val="24130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65E42E-3076-4926-908A-11E40B941C91}"/>
              </a:ext>
            </a:extLst>
          </p:cNvPr>
          <p:cNvSpPr>
            <a:spLocks noGrp="1"/>
          </p:cNvSpPr>
          <p:nvPr>
            <p:ph type="ctrTitle"/>
          </p:nvPr>
        </p:nvSpPr>
        <p:spPr>
          <a:xfrm>
            <a:off x="685800" y="2364828"/>
            <a:ext cx="5268900" cy="1673721"/>
          </a:xfrm>
        </p:spPr>
        <p:txBody>
          <a:bodyPr/>
          <a:lstStyle/>
          <a:p>
            <a:r>
              <a:rPr lang="en-US" dirty="0"/>
              <a:t>How can we get accurate HC measurements?</a:t>
            </a:r>
          </a:p>
        </p:txBody>
      </p:sp>
      <p:sp>
        <p:nvSpPr>
          <p:cNvPr id="3" name="Subtitle 2">
            <a:extLst>
              <a:ext uri="{FF2B5EF4-FFF2-40B4-BE49-F238E27FC236}">
                <a16:creationId xmlns="" xmlns:a16="http://schemas.microsoft.com/office/drawing/2014/main" id="{0F170687-AE42-4D9E-80A0-7BAE8D79B50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6060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Shape 3870"/>
          <p:cNvSpPr txBox="1">
            <a:spLocks noGrp="1"/>
          </p:cNvSpPr>
          <p:nvPr>
            <p:ph type="title"/>
          </p:nvPr>
        </p:nvSpPr>
        <p:spPr>
          <a:xfrm>
            <a:off x="718300" y="1486507"/>
            <a:ext cx="67611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Use the right equipment</a:t>
            </a:r>
            <a:endParaRPr dirty="0"/>
          </a:p>
        </p:txBody>
      </p:sp>
      <p:sp>
        <p:nvSpPr>
          <p:cNvPr id="3871" name="Shape 3871"/>
          <p:cNvSpPr txBox="1">
            <a:spLocks noGrp="1"/>
          </p:cNvSpPr>
          <p:nvPr>
            <p:ph type="body" idx="1"/>
          </p:nvPr>
        </p:nvSpPr>
        <p:spPr>
          <a:xfrm>
            <a:off x="848649" y="2486832"/>
            <a:ext cx="6761100" cy="2980500"/>
          </a:xfrm>
          <a:prstGeom prst="rect">
            <a:avLst/>
          </a:prstGeom>
        </p:spPr>
        <p:txBody>
          <a:bodyPr spcFirstLastPara="1" wrap="square" lIns="91425" tIns="91425" rIns="91425" bIns="91425" anchor="t" anchorCtr="0">
            <a:noAutofit/>
          </a:bodyPr>
          <a:lstStyle/>
          <a:p>
            <a:pPr>
              <a:lnSpc>
                <a:spcPct val="150000"/>
              </a:lnSpc>
            </a:pPr>
            <a:r>
              <a:rPr lang="en-US" sz="1600" dirty="0">
                <a:latin typeface="Century Gothic" panose="020B0502020202020204" pitchFamily="34" charset="0"/>
              </a:rPr>
              <a:t>Flexible, non-stretchable measuring tapes have been sent to each agency from the State WIC office.</a:t>
            </a:r>
          </a:p>
          <a:p>
            <a:pPr>
              <a:lnSpc>
                <a:spcPct val="150000"/>
              </a:lnSpc>
            </a:pPr>
            <a:r>
              <a:rPr lang="en-US" sz="1600" dirty="0">
                <a:latin typeface="Century Gothic" panose="020B0502020202020204" pitchFamily="34" charset="0"/>
              </a:rPr>
              <a:t>Additional tapes can be ordered through Shopify as needed.</a:t>
            </a:r>
          </a:p>
          <a:p>
            <a:pPr>
              <a:lnSpc>
                <a:spcPct val="150000"/>
              </a:lnSpc>
            </a:pPr>
            <a:r>
              <a:rPr lang="en-US" sz="1600" dirty="0">
                <a:latin typeface="Century Gothic" panose="020B0502020202020204" pitchFamily="34" charset="0"/>
              </a:rPr>
              <a:t> Tapes can be cleaned with antiseptic wipes like other lab equipment.</a:t>
            </a:r>
          </a:p>
        </p:txBody>
      </p:sp>
      <p:sp>
        <p:nvSpPr>
          <p:cNvPr id="3872" name="Shape 387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a:p>
        </p:txBody>
      </p:sp>
      <p:pic>
        <p:nvPicPr>
          <p:cNvPr id="6" name="Picture 2" descr="4f3d2753-26f7-4de0-b990-146998795cfb@dhsoha">
            <a:extLst>
              <a:ext uri="{FF2B5EF4-FFF2-40B4-BE49-F238E27FC236}">
                <a16:creationId xmlns="" xmlns:a16="http://schemas.microsoft.com/office/drawing/2014/main" id="{313B02D9-4BA5-44A0-B1D2-A0CAE55D1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140" y="741053"/>
            <a:ext cx="1987877" cy="149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97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Shape 3870"/>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Use the right technique</a:t>
            </a:r>
            <a:endParaRPr dirty="0"/>
          </a:p>
        </p:txBody>
      </p:sp>
      <p:sp>
        <p:nvSpPr>
          <p:cNvPr id="3871" name="Shape 3871"/>
          <p:cNvSpPr txBox="1">
            <a:spLocks noGrp="1"/>
          </p:cNvSpPr>
          <p:nvPr>
            <p:ph type="body" idx="1"/>
          </p:nvPr>
        </p:nvSpPr>
        <p:spPr>
          <a:xfrm>
            <a:off x="718300" y="1526866"/>
            <a:ext cx="6761100" cy="2980500"/>
          </a:xfrm>
          <a:prstGeom prst="rect">
            <a:avLst/>
          </a:prstGeom>
        </p:spPr>
        <p:txBody>
          <a:bodyPr spcFirstLastPara="1" wrap="square" lIns="91425" tIns="91425" rIns="91425" bIns="91425" anchor="t" anchorCtr="0">
            <a:noAutofit/>
          </a:bodyPr>
          <a:lstStyle/>
          <a:p>
            <a:pPr>
              <a:lnSpc>
                <a:spcPct val="150000"/>
              </a:lnSpc>
            </a:pPr>
            <a:r>
              <a:rPr lang="en-US" sz="1600" dirty="0">
                <a:latin typeface="Century Gothic" panose="020B0502020202020204" pitchFamily="34" charset="0"/>
              </a:rPr>
              <a:t>Place the tape around the widest part of the head:</a:t>
            </a:r>
          </a:p>
          <a:p>
            <a:pPr lvl="1">
              <a:lnSpc>
                <a:spcPct val="150000"/>
              </a:lnSpc>
              <a:buFont typeface="Arial" pitchFamily="34" charset="0"/>
              <a:buChar char="•"/>
            </a:pPr>
            <a:r>
              <a:rPr lang="en-US" sz="1600" dirty="0">
                <a:latin typeface="Century Gothic" panose="020B0502020202020204" pitchFamily="34" charset="0"/>
              </a:rPr>
              <a:t>one to two finger widths above the child’s eyebrows</a:t>
            </a:r>
          </a:p>
          <a:p>
            <a:pPr lvl="1">
              <a:lnSpc>
                <a:spcPct val="150000"/>
              </a:lnSpc>
              <a:buFont typeface="Arial" pitchFamily="34" charset="0"/>
              <a:buChar char="•"/>
            </a:pPr>
            <a:r>
              <a:rPr lang="en-US" sz="1600" dirty="0">
                <a:latin typeface="Century Gothic" panose="020B0502020202020204" pitchFamily="34" charset="0"/>
              </a:rPr>
              <a:t>over the most prominent part of the back of the head</a:t>
            </a:r>
            <a:endParaRPr lang="en-US" sz="1600" dirty="0">
              <a:latin typeface="Century Gothic" panose="020B0502020202020204" pitchFamily="34" charset="0"/>
              <a:ea typeface="Verdana" pitchFamily="34" charset="0"/>
              <a:cs typeface="Verdana" pitchFamily="34" charset="0"/>
            </a:endParaRPr>
          </a:p>
          <a:p>
            <a:pPr>
              <a:lnSpc>
                <a:spcPct val="150000"/>
              </a:lnSpc>
            </a:pPr>
            <a:r>
              <a:rPr lang="en-US" sz="1600" dirty="0">
                <a:latin typeface="Century Gothic" panose="020B0502020202020204" pitchFamily="34" charset="0"/>
              </a:rPr>
              <a:t>Tighten the tape snugly to fully compress down the hair.</a:t>
            </a:r>
          </a:p>
          <a:p>
            <a:pPr>
              <a:lnSpc>
                <a:spcPct val="150000"/>
              </a:lnSpc>
            </a:pPr>
            <a:r>
              <a:rPr lang="en-US" sz="1600" dirty="0">
                <a:latin typeface="Century Gothic" panose="020B0502020202020204" pitchFamily="34" charset="0"/>
              </a:rPr>
              <a:t>Find the spot where the line meets the numbers on the tape and round to the nearest 1/8 inch.</a:t>
            </a:r>
          </a:p>
          <a:p>
            <a:pPr>
              <a:lnSpc>
                <a:spcPct val="150000"/>
              </a:lnSpc>
            </a:pPr>
            <a:endParaRPr lang="en-US" sz="1600" dirty="0">
              <a:latin typeface="Century Gothic" panose="020B0502020202020204" pitchFamily="34" charset="0"/>
            </a:endParaRPr>
          </a:p>
          <a:p>
            <a:pPr>
              <a:lnSpc>
                <a:spcPct val="150000"/>
              </a:lnSpc>
            </a:pPr>
            <a:r>
              <a:rPr lang="en-US" sz="1600" dirty="0">
                <a:latin typeface="Century Gothic" panose="020B0502020202020204" pitchFamily="34" charset="0"/>
              </a:rPr>
              <a:t>  </a:t>
            </a:r>
          </a:p>
        </p:txBody>
      </p:sp>
      <p:sp>
        <p:nvSpPr>
          <p:cNvPr id="3872" name="Shape 387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162710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5D8C5BF-B90E-499A-B986-2503D9E0B62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80BFB7"/>
                </a:solidFill>
              </a:rPr>
              <a:t>17</a:t>
            </a:fld>
            <a:endParaRPr lang="en">
              <a:solidFill>
                <a:srgbClr val="80BFB7"/>
              </a:solidFill>
            </a:endParaRPr>
          </a:p>
        </p:txBody>
      </p:sp>
      <p:pic>
        <p:nvPicPr>
          <p:cNvPr id="3" name="Picture 2">
            <a:extLst>
              <a:ext uri="{FF2B5EF4-FFF2-40B4-BE49-F238E27FC236}">
                <a16:creationId xmlns="" xmlns:a16="http://schemas.microsoft.com/office/drawing/2014/main" id="{8AF3483C-4C4C-4142-8B54-65B854180C2E}"/>
              </a:ext>
            </a:extLst>
          </p:cNvPr>
          <p:cNvPicPr>
            <a:picLocks noChangeAspect="1"/>
          </p:cNvPicPr>
          <p:nvPr/>
        </p:nvPicPr>
        <p:blipFill>
          <a:blip r:embed="rId2" cstate="print">
            <a:extLst>
              <a:ext uri="{28A0092B-C50C-407E-A947-70E740481C1C}">
                <a14:useLocalDpi xmlns:a14="http://schemas.microsoft.com/office/drawing/2010/main" val="0"/>
              </a:ext>
            </a:extLst>
          </a:blip>
          <a:srcRect l="17428" r="16594"/>
          <a:stretch>
            <a:fillRect/>
          </a:stretch>
        </p:blipFill>
        <p:spPr>
          <a:xfrm rot="5400000">
            <a:off x="3136764" y="374479"/>
            <a:ext cx="3822743" cy="4327633"/>
          </a:xfrm>
          <a:prstGeom prst="rect">
            <a:avLst/>
          </a:prstGeom>
        </p:spPr>
      </p:pic>
      <p:sp>
        <p:nvSpPr>
          <p:cNvPr id="4" name="TextBox 3">
            <a:extLst>
              <a:ext uri="{FF2B5EF4-FFF2-40B4-BE49-F238E27FC236}">
                <a16:creationId xmlns="" xmlns:a16="http://schemas.microsoft.com/office/drawing/2014/main" id="{02868D4E-DC75-427A-8897-67955B4BA834}"/>
              </a:ext>
            </a:extLst>
          </p:cNvPr>
          <p:cNvSpPr txBox="1"/>
          <p:nvPr/>
        </p:nvSpPr>
        <p:spPr>
          <a:xfrm>
            <a:off x="802888" y="836341"/>
            <a:ext cx="1895707" cy="1323439"/>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Richard from Washington County demonstrates this technique…</a:t>
            </a:r>
          </a:p>
        </p:txBody>
      </p:sp>
    </p:spTree>
    <p:extLst>
      <p:ext uri="{BB962C8B-B14F-4D97-AF65-F5344CB8AC3E}">
        <p14:creationId xmlns:p14="http://schemas.microsoft.com/office/powerpoint/2010/main" val="2898471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Shape 3870"/>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Helpful tips…</a:t>
            </a:r>
            <a:endParaRPr dirty="0"/>
          </a:p>
        </p:txBody>
      </p:sp>
      <p:sp>
        <p:nvSpPr>
          <p:cNvPr id="3871" name="Shape 3871"/>
          <p:cNvSpPr txBox="1">
            <a:spLocks noGrp="1"/>
          </p:cNvSpPr>
          <p:nvPr>
            <p:ph type="body" idx="1"/>
          </p:nvPr>
        </p:nvSpPr>
        <p:spPr>
          <a:xfrm>
            <a:off x="718300" y="1596775"/>
            <a:ext cx="6761100" cy="2980500"/>
          </a:xfrm>
          <a:prstGeom prst="rect">
            <a:avLst/>
          </a:prstGeom>
        </p:spPr>
        <p:txBody>
          <a:bodyPr spcFirstLastPara="1" wrap="square" lIns="91425" tIns="91425" rIns="91425" bIns="91425" anchor="t" anchorCtr="0">
            <a:noAutofit/>
          </a:bodyPr>
          <a:lstStyle/>
          <a:p>
            <a:r>
              <a:rPr lang="en-US" sz="1600" dirty="0">
                <a:latin typeface="Century Gothic" panose="020B0502020202020204" pitchFamily="34" charset="0"/>
              </a:rPr>
              <a:t>Repeat the measurement for accuracy… especially if a child is wiggly!</a:t>
            </a:r>
          </a:p>
          <a:p>
            <a:r>
              <a:rPr lang="en-US" sz="1600" dirty="0">
                <a:latin typeface="Century Gothic" panose="020B0502020202020204" pitchFamily="34" charset="0"/>
              </a:rPr>
              <a:t>Consider taking the measurement before undressing the child to reduce potential fussiness.</a:t>
            </a:r>
          </a:p>
          <a:p>
            <a:r>
              <a:rPr lang="en-US" sz="1600" dirty="0">
                <a:latin typeface="Century Gothic" panose="020B0502020202020204" pitchFamily="34" charset="0"/>
              </a:rPr>
              <a:t>Describe the process to older children as trying on a hat, wearing a crown, seeing how much their head is growing, etc.</a:t>
            </a:r>
          </a:p>
          <a:p>
            <a:pPr>
              <a:lnSpc>
                <a:spcPct val="150000"/>
              </a:lnSpc>
            </a:pPr>
            <a:r>
              <a:rPr lang="en-US" sz="1600" dirty="0">
                <a:latin typeface="Century Gothic" panose="020B0502020202020204" pitchFamily="34" charset="0"/>
              </a:rPr>
              <a:t>  </a:t>
            </a:r>
          </a:p>
        </p:txBody>
      </p:sp>
      <p:sp>
        <p:nvSpPr>
          <p:cNvPr id="3872" name="Shape 387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pic>
        <p:nvPicPr>
          <p:cNvPr id="7" name="Picture 6" descr="Baby-Family-Crying-Boy-Sad-2833528.jpg">
            <a:extLst>
              <a:ext uri="{FF2B5EF4-FFF2-40B4-BE49-F238E27FC236}">
                <a16:creationId xmlns="" xmlns:a16="http://schemas.microsoft.com/office/drawing/2014/main" id="{80EDC292-B335-4E76-8698-DB631EAD6777}"/>
              </a:ext>
            </a:extLst>
          </p:cNvPr>
          <p:cNvPicPr>
            <a:picLocks noChangeAspect="1"/>
          </p:cNvPicPr>
          <p:nvPr/>
        </p:nvPicPr>
        <p:blipFill>
          <a:blip r:embed="rId3" cstate="print"/>
          <a:stretch>
            <a:fillRect/>
          </a:stretch>
        </p:blipFill>
        <p:spPr>
          <a:xfrm>
            <a:off x="3212115" y="3577281"/>
            <a:ext cx="2003005" cy="1239359"/>
          </a:xfrm>
          <a:prstGeom prst="rect">
            <a:avLst/>
          </a:prstGeom>
        </p:spPr>
      </p:pic>
    </p:spTree>
    <p:extLst>
      <p:ext uri="{BB962C8B-B14F-4D97-AF65-F5344CB8AC3E}">
        <p14:creationId xmlns:p14="http://schemas.microsoft.com/office/powerpoint/2010/main" val="3690522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A7DED33-FC31-4B31-A447-7D8770F2749E}"/>
              </a:ext>
            </a:extLst>
          </p:cNvPr>
          <p:cNvSpPr>
            <a:spLocks noGrp="1"/>
          </p:cNvSpPr>
          <p:nvPr>
            <p:ph type="body" idx="1"/>
          </p:nvPr>
        </p:nvSpPr>
        <p:spPr>
          <a:xfrm>
            <a:off x="583324" y="818378"/>
            <a:ext cx="6163164" cy="3692400"/>
          </a:xfrm>
        </p:spPr>
        <p:txBody>
          <a:bodyPr/>
          <a:lstStyle/>
          <a:p>
            <a:pPr marL="38100" indent="0">
              <a:buNone/>
            </a:pPr>
            <a:r>
              <a:rPr lang="en-US" sz="1600" b="1" i="0" dirty="0">
                <a:solidFill>
                  <a:schemeClr val="accent1">
                    <a:lumMod val="60000"/>
                    <a:lumOff val="40000"/>
                  </a:schemeClr>
                </a:solidFill>
                <a:latin typeface="Century Gothic" panose="020B0502020202020204" pitchFamily="34" charset="0"/>
              </a:rPr>
              <a:t>			</a:t>
            </a:r>
            <a:r>
              <a:rPr lang="en-US" sz="2000" b="1" i="0" dirty="0">
                <a:solidFill>
                  <a:schemeClr val="accent1">
                    <a:lumMod val="40000"/>
                    <a:lumOff val="60000"/>
                  </a:schemeClr>
                </a:solidFill>
                <a:latin typeface="Century Gothic" panose="020B0502020202020204" pitchFamily="34" charset="0"/>
              </a:rPr>
              <a:t>Practice</a:t>
            </a:r>
            <a:r>
              <a:rPr lang="en-US" sz="1600" b="1" i="0" dirty="0">
                <a:solidFill>
                  <a:schemeClr val="accent1">
                    <a:lumMod val="40000"/>
                    <a:lumOff val="60000"/>
                  </a:schemeClr>
                </a:solidFill>
                <a:latin typeface="Century Gothic" panose="020B0502020202020204" pitchFamily="34" charset="0"/>
              </a:rPr>
              <a:t>:</a:t>
            </a:r>
            <a:r>
              <a:rPr lang="en-US" sz="1600" b="1" i="0" dirty="0">
                <a:solidFill>
                  <a:schemeClr val="accent1">
                    <a:lumMod val="60000"/>
                    <a:lumOff val="40000"/>
                  </a:schemeClr>
                </a:solidFill>
                <a:latin typeface="Century Gothic" panose="020B0502020202020204" pitchFamily="34" charset="0"/>
              </a:rPr>
              <a:t> </a:t>
            </a:r>
          </a:p>
          <a:p>
            <a:pPr marL="38100" indent="0">
              <a:buNone/>
            </a:pPr>
            <a:r>
              <a:rPr lang="en-US" sz="1600" i="0" dirty="0">
                <a:latin typeface="Century Gothic" panose="020B0502020202020204" pitchFamily="34" charset="0"/>
              </a:rPr>
              <a:t>What is the difference between these two measurements? 		Which technique is better? </a:t>
            </a:r>
          </a:p>
        </p:txBody>
      </p:sp>
      <p:sp>
        <p:nvSpPr>
          <p:cNvPr id="3" name="Slide Number Placeholder 2">
            <a:extLst>
              <a:ext uri="{FF2B5EF4-FFF2-40B4-BE49-F238E27FC236}">
                <a16:creationId xmlns="" xmlns:a16="http://schemas.microsoft.com/office/drawing/2014/main" id="{B61825CD-D61D-482C-AA2A-DD3BD7CA29D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FFFF"/>
                </a:solidFill>
              </a:rPr>
              <a:t>19</a:t>
            </a:fld>
            <a:endParaRPr lang="en">
              <a:solidFill>
                <a:srgbClr val="FFFFFF"/>
              </a:solidFill>
            </a:endParaRPr>
          </a:p>
        </p:txBody>
      </p:sp>
      <p:pic>
        <p:nvPicPr>
          <p:cNvPr id="4" name="Picture 3" descr="5a9a2fab-066c-47a2-ba33-a9c6fb02d259@dhsoha">
            <a:extLst>
              <a:ext uri="{FF2B5EF4-FFF2-40B4-BE49-F238E27FC236}">
                <a16:creationId xmlns="" xmlns:a16="http://schemas.microsoft.com/office/drawing/2014/main" id="{DE37B0AD-978A-4DF4-8DAF-94ED86B75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17873" y="2215101"/>
            <a:ext cx="2743301" cy="205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1873a41c-10fd-4678-afa7-07444f6439ed@dhsoha">
            <a:extLst>
              <a:ext uri="{FF2B5EF4-FFF2-40B4-BE49-F238E27FC236}">
                <a16:creationId xmlns="" xmlns:a16="http://schemas.microsoft.com/office/drawing/2014/main" id="{E778F435-3F73-41FC-83C4-A6CFE9410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794585" y="2274487"/>
            <a:ext cx="2743301" cy="205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13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A7DED33-FC31-4B31-A447-7D8770F2749E}"/>
              </a:ext>
            </a:extLst>
          </p:cNvPr>
          <p:cNvSpPr>
            <a:spLocks noGrp="1"/>
          </p:cNvSpPr>
          <p:nvPr>
            <p:ph type="body" idx="1"/>
          </p:nvPr>
        </p:nvSpPr>
        <p:spPr>
          <a:xfrm>
            <a:off x="985566" y="679949"/>
            <a:ext cx="5264115" cy="3692400"/>
          </a:xfrm>
        </p:spPr>
        <p:txBody>
          <a:bodyPr/>
          <a:lstStyle/>
          <a:p>
            <a:r>
              <a:rPr lang="en-US" sz="3200" b="1" i="0" dirty="0">
                <a:solidFill>
                  <a:schemeClr val="accent1">
                    <a:lumMod val="60000"/>
                    <a:lumOff val="40000"/>
                  </a:schemeClr>
                </a:solidFill>
                <a:latin typeface="Century Gothic" panose="020B0502020202020204" pitchFamily="34" charset="0"/>
              </a:rPr>
              <a:t>In-Service Objective</a:t>
            </a:r>
            <a:r>
              <a:rPr lang="en-US" sz="3200" b="1" i="0" dirty="0">
                <a:solidFill>
                  <a:schemeClr val="bg2">
                    <a:lumMod val="40000"/>
                    <a:lumOff val="60000"/>
                  </a:schemeClr>
                </a:solidFill>
                <a:latin typeface="Century Gothic" panose="020B0502020202020204" pitchFamily="34" charset="0"/>
              </a:rPr>
              <a:t>:</a:t>
            </a:r>
            <a:r>
              <a:rPr lang="en-US" sz="3200" i="0" dirty="0">
                <a:solidFill>
                  <a:schemeClr val="bg2">
                    <a:lumMod val="40000"/>
                    <a:lumOff val="60000"/>
                  </a:schemeClr>
                </a:solidFill>
                <a:latin typeface="Century Gothic" panose="020B0502020202020204" pitchFamily="34" charset="0"/>
              </a:rPr>
              <a:t> </a:t>
            </a:r>
          </a:p>
          <a:p>
            <a:pPr marL="0" indent="0">
              <a:lnSpc>
                <a:spcPct val="150000"/>
              </a:lnSpc>
              <a:buNone/>
            </a:pPr>
            <a:r>
              <a:rPr lang="en-US" sz="2400" i="0" dirty="0">
                <a:latin typeface="Century Gothic" panose="020B0502020202020204" pitchFamily="34" charset="0"/>
              </a:rPr>
              <a:t>Routinely obtain accurate head circumference (HC) measurements at certification appointments for all infants and children under 2 years of age.</a:t>
            </a:r>
          </a:p>
          <a:p>
            <a:endParaRPr lang="en-US" dirty="0"/>
          </a:p>
        </p:txBody>
      </p:sp>
      <p:sp>
        <p:nvSpPr>
          <p:cNvPr id="3" name="Slide Number Placeholder 2">
            <a:extLst>
              <a:ext uri="{FF2B5EF4-FFF2-40B4-BE49-F238E27FC236}">
                <a16:creationId xmlns="" xmlns:a16="http://schemas.microsoft.com/office/drawing/2014/main" id="{B61825CD-D61D-482C-AA2A-DD3BD7CA29D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FFFF"/>
                </a:solidFill>
              </a:rPr>
              <a:t>2</a:t>
            </a:fld>
            <a:endParaRPr lang="en">
              <a:solidFill>
                <a:srgbClr val="FFFFFF"/>
              </a:solidFill>
            </a:endParaRPr>
          </a:p>
        </p:txBody>
      </p:sp>
    </p:spTree>
    <p:extLst>
      <p:ext uri="{BB962C8B-B14F-4D97-AF65-F5344CB8AC3E}">
        <p14:creationId xmlns:p14="http://schemas.microsoft.com/office/powerpoint/2010/main" val="2850039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D589B-4FAD-458E-B647-C9922FBAF5A3}"/>
              </a:ext>
            </a:extLst>
          </p:cNvPr>
          <p:cNvSpPr>
            <a:spLocks noGrp="1"/>
          </p:cNvSpPr>
          <p:nvPr>
            <p:ph type="title"/>
          </p:nvPr>
        </p:nvSpPr>
        <p:spPr>
          <a:xfrm>
            <a:off x="985930" y="709772"/>
            <a:ext cx="6761100" cy="857400"/>
          </a:xfrm>
        </p:spPr>
        <p:txBody>
          <a:bodyPr/>
          <a:lstStyle/>
          <a:p>
            <a:r>
              <a:rPr lang="en-US" dirty="0"/>
              <a:t>Practice</a:t>
            </a:r>
          </a:p>
        </p:txBody>
      </p:sp>
      <p:sp>
        <p:nvSpPr>
          <p:cNvPr id="3" name="Text Placeholder 2">
            <a:extLst>
              <a:ext uri="{FF2B5EF4-FFF2-40B4-BE49-F238E27FC236}">
                <a16:creationId xmlns="" xmlns:a16="http://schemas.microsoft.com/office/drawing/2014/main" id="{C9C4C460-9A9D-470F-A50B-0ADEE8E4F664}"/>
              </a:ext>
            </a:extLst>
          </p:cNvPr>
          <p:cNvSpPr>
            <a:spLocks noGrp="1"/>
          </p:cNvSpPr>
          <p:nvPr>
            <p:ph type="body" idx="1"/>
          </p:nvPr>
        </p:nvSpPr>
        <p:spPr>
          <a:xfrm>
            <a:off x="528729" y="1460473"/>
            <a:ext cx="6953739" cy="2980500"/>
          </a:xfrm>
        </p:spPr>
        <p:txBody>
          <a:bodyPr/>
          <a:lstStyle/>
          <a:p>
            <a:r>
              <a:rPr lang="en-US" sz="1600" dirty="0">
                <a:latin typeface="Century Gothic" panose="020B0502020202020204" pitchFamily="34" charset="0"/>
              </a:rPr>
              <a:t>On the previous slide, the picture on the right obtained a measurement that was 1 inch larger than the picture on the left as the tape was positioned around the widest part of the head.</a:t>
            </a:r>
          </a:p>
          <a:p>
            <a:r>
              <a:rPr lang="en-US" sz="1600" dirty="0">
                <a:latin typeface="Century Gothic" panose="020B0502020202020204" pitchFamily="34" charset="0"/>
              </a:rPr>
              <a:t>Use the tape to measure the head of a coworker or a doll. Take two measurements to assure an accurate reading.</a:t>
            </a:r>
          </a:p>
        </p:txBody>
      </p:sp>
      <p:sp>
        <p:nvSpPr>
          <p:cNvPr id="4" name="Slide Number Placeholder 3">
            <a:extLst>
              <a:ext uri="{FF2B5EF4-FFF2-40B4-BE49-F238E27FC236}">
                <a16:creationId xmlns="" xmlns:a16="http://schemas.microsoft.com/office/drawing/2014/main" id="{C2992A91-3F2B-4CB2-ADBF-E8D07EC8836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20</a:t>
            </a:fld>
            <a:endParaRPr lang="en"/>
          </a:p>
        </p:txBody>
      </p:sp>
      <p:pic>
        <p:nvPicPr>
          <p:cNvPr id="5" name="Picture 4" descr="121101-F-UP124-011.JPG">
            <a:extLst>
              <a:ext uri="{FF2B5EF4-FFF2-40B4-BE49-F238E27FC236}">
                <a16:creationId xmlns="" xmlns:a16="http://schemas.microsoft.com/office/drawing/2014/main" id="{388D6230-6DA3-4F82-BF48-83CC992FF08F}"/>
              </a:ext>
            </a:extLst>
          </p:cNvPr>
          <p:cNvPicPr>
            <a:picLocks noChangeAspect="1"/>
          </p:cNvPicPr>
          <p:nvPr/>
        </p:nvPicPr>
        <p:blipFill>
          <a:blip r:embed="rId2" cstate="print"/>
          <a:srcRect l="10423" r="12356" b="23256"/>
          <a:stretch>
            <a:fillRect/>
          </a:stretch>
        </p:blipFill>
        <p:spPr>
          <a:xfrm>
            <a:off x="2914186" y="3309662"/>
            <a:ext cx="2471853" cy="1631423"/>
          </a:xfrm>
          <a:prstGeom prst="rect">
            <a:avLst/>
          </a:prstGeom>
        </p:spPr>
      </p:pic>
    </p:spTree>
    <p:extLst>
      <p:ext uri="{BB962C8B-B14F-4D97-AF65-F5344CB8AC3E}">
        <p14:creationId xmlns:p14="http://schemas.microsoft.com/office/powerpoint/2010/main" val="512241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CEA0F8-F3F8-4F38-A558-1BF212ECADDC}"/>
              </a:ext>
            </a:extLst>
          </p:cNvPr>
          <p:cNvSpPr>
            <a:spLocks noGrp="1"/>
          </p:cNvSpPr>
          <p:nvPr>
            <p:ph type="ctrTitle"/>
          </p:nvPr>
        </p:nvSpPr>
        <p:spPr>
          <a:xfrm>
            <a:off x="685799" y="858644"/>
            <a:ext cx="6250259" cy="3179906"/>
          </a:xfrm>
        </p:spPr>
        <p:txBody>
          <a:bodyPr/>
          <a:lstStyle/>
          <a:p>
            <a:r>
              <a:rPr lang="en-US" dirty="0"/>
              <a:t>Where do we document HC measurements in TWIST?</a:t>
            </a:r>
          </a:p>
        </p:txBody>
      </p:sp>
      <p:sp>
        <p:nvSpPr>
          <p:cNvPr id="3" name="Subtitle 2">
            <a:extLst>
              <a:ext uri="{FF2B5EF4-FFF2-40B4-BE49-F238E27FC236}">
                <a16:creationId xmlns="" xmlns:a16="http://schemas.microsoft.com/office/drawing/2014/main" id="{E79A5FD8-4034-44F6-9F7F-98A0DAEE9BE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7507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894BC8-32A0-4793-B94A-86E6593BA345}"/>
              </a:ext>
            </a:extLst>
          </p:cNvPr>
          <p:cNvSpPr>
            <a:spLocks noGrp="1"/>
          </p:cNvSpPr>
          <p:nvPr>
            <p:ph type="title"/>
          </p:nvPr>
        </p:nvSpPr>
        <p:spPr>
          <a:xfrm>
            <a:off x="718300" y="477796"/>
            <a:ext cx="6761100" cy="857400"/>
          </a:xfrm>
        </p:spPr>
        <p:txBody>
          <a:bodyPr/>
          <a:lstStyle/>
          <a:p>
            <a:r>
              <a:rPr lang="en-US" dirty="0"/>
              <a:t>Medical Data Screen</a:t>
            </a:r>
          </a:p>
        </p:txBody>
      </p:sp>
      <p:sp>
        <p:nvSpPr>
          <p:cNvPr id="3" name="Text Placeholder 2">
            <a:extLst>
              <a:ext uri="{FF2B5EF4-FFF2-40B4-BE49-F238E27FC236}">
                <a16:creationId xmlns="" xmlns:a16="http://schemas.microsoft.com/office/drawing/2014/main" id="{4ED41460-5D4A-41B8-BD70-37EB6555FF61}"/>
              </a:ext>
            </a:extLst>
          </p:cNvPr>
          <p:cNvSpPr>
            <a:spLocks noGrp="1"/>
          </p:cNvSpPr>
          <p:nvPr>
            <p:ph type="body" idx="1"/>
          </p:nvPr>
        </p:nvSpPr>
        <p:spPr>
          <a:xfrm>
            <a:off x="718300" y="1186000"/>
            <a:ext cx="6761100" cy="2980500"/>
          </a:xfrm>
        </p:spPr>
        <p:txBody>
          <a:bodyPr/>
          <a:lstStyle/>
          <a:p>
            <a:r>
              <a:rPr lang="en-US" sz="1600" dirty="0">
                <a:latin typeface="Century Gothic" panose="020B0502020202020204" pitchFamily="34" charset="0"/>
              </a:rPr>
              <a:t>Document measurements to the nearest 1/8 inch in the head circumference field on the medical data screen in TWIST.</a:t>
            </a:r>
          </a:p>
          <a:p>
            <a:r>
              <a:rPr lang="en-US" sz="1600" dirty="0">
                <a:latin typeface="Century Gothic" panose="020B0502020202020204" pitchFamily="34" charset="0"/>
              </a:rPr>
              <a:t>Once the measurements are entered, HC growth graphs will be available to view. </a:t>
            </a:r>
          </a:p>
          <a:p>
            <a:endParaRPr lang="en-US" sz="2000" dirty="0">
              <a:latin typeface="Century Gothic" panose="020B0502020202020204" pitchFamily="34" charset="0"/>
            </a:endParaRPr>
          </a:p>
          <a:p>
            <a:endParaRPr lang="en-US" dirty="0"/>
          </a:p>
        </p:txBody>
      </p:sp>
      <p:sp>
        <p:nvSpPr>
          <p:cNvPr id="4" name="Slide Number Placeholder 3">
            <a:extLst>
              <a:ext uri="{FF2B5EF4-FFF2-40B4-BE49-F238E27FC236}">
                <a16:creationId xmlns="" xmlns:a16="http://schemas.microsoft.com/office/drawing/2014/main" id="{DB8243EE-D758-4EE1-A2C7-678DC37F16B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22</a:t>
            </a:fld>
            <a:endParaRPr lang="en"/>
          </a:p>
        </p:txBody>
      </p:sp>
      <p:pic>
        <p:nvPicPr>
          <p:cNvPr id="5" name="Picture 4" descr="image001.png">
            <a:extLst>
              <a:ext uri="{FF2B5EF4-FFF2-40B4-BE49-F238E27FC236}">
                <a16:creationId xmlns="" xmlns:a16="http://schemas.microsoft.com/office/drawing/2014/main" id="{9DDF6117-FCC3-4E77-AB1F-A5AA39BFF651}"/>
              </a:ext>
            </a:extLst>
          </p:cNvPr>
          <p:cNvPicPr>
            <a:picLocks noChangeAspect="1"/>
          </p:cNvPicPr>
          <p:nvPr/>
        </p:nvPicPr>
        <p:blipFill>
          <a:blip r:embed="rId2" cstate="print"/>
          <a:stretch>
            <a:fillRect/>
          </a:stretch>
        </p:blipFill>
        <p:spPr>
          <a:xfrm>
            <a:off x="1616926" y="2676250"/>
            <a:ext cx="4705576" cy="2240751"/>
          </a:xfrm>
          <a:prstGeom prst="rect">
            <a:avLst/>
          </a:prstGeom>
        </p:spPr>
      </p:pic>
    </p:spTree>
    <p:extLst>
      <p:ext uri="{BB962C8B-B14F-4D97-AF65-F5344CB8AC3E}">
        <p14:creationId xmlns:p14="http://schemas.microsoft.com/office/powerpoint/2010/main" val="3357656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CE5299-6898-4F07-AD44-88A9D97055FD}"/>
              </a:ext>
            </a:extLst>
          </p:cNvPr>
          <p:cNvSpPr>
            <a:spLocks noGrp="1"/>
          </p:cNvSpPr>
          <p:nvPr>
            <p:ph type="title"/>
          </p:nvPr>
        </p:nvSpPr>
        <p:spPr>
          <a:xfrm>
            <a:off x="896721" y="1163121"/>
            <a:ext cx="6761100" cy="857400"/>
          </a:xfrm>
        </p:spPr>
        <p:txBody>
          <a:bodyPr/>
          <a:lstStyle/>
          <a:p>
            <a:r>
              <a:rPr lang="en-US" dirty="0"/>
              <a:t>Risk Assessment</a:t>
            </a:r>
          </a:p>
        </p:txBody>
      </p:sp>
      <p:sp>
        <p:nvSpPr>
          <p:cNvPr id="3" name="Text Placeholder 2">
            <a:extLst>
              <a:ext uri="{FF2B5EF4-FFF2-40B4-BE49-F238E27FC236}">
                <a16:creationId xmlns="" xmlns:a16="http://schemas.microsoft.com/office/drawing/2014/main" id="{5BCF73B6-CF8F-4BCF-B7E2-961D0B66292A}"/>
              </a:ext>
            </a:extLst>
          </p:cNvPr>
          <p:cNvSpPr>
            <a:spLocks noGrp="1"/>
          </p:cNvSpPr>
          <p:nvPr>
            <p:ph type="body" idx="1"/>
          </p:nvPr>
        </p:nvSpPr>
        <p:spPr>
          <a:xfrm>
            <a:off x="640231" y="2112692"/>
            <a:ext cx="6761100" cy="2269737"/>
          </a:xfrm>
        </p:spPr>
        <p:txBody>
          <a:bodyPr/>
          <a:lstStyle/>
          <a:p>
            <a:r>
              <a:rPr lang="en-US" sz="1600" dirty="0">
                <a:latin typeface="Century Gothic" panose="020B0502020202020204" pitchFamily="34" charset="0"/>
              </a:rPr>
              <a:t>TWIST will automatically assess </a:t>
            </a:r>
            <a:r>
              <a:rPr lang="en-US" sz="1600" b="1" dirty="0">
                <a:latin typeface="Century Gothic" panose="020B0502020202020204" pitchFamily="34" charset="0"/>
              </a:rPr>
              <a:t>low</a:t>
            </a:r>
            <a:r>
              <a:rPr lang="en-US" sz="1600" dirty="0">
                <a:latin typeface="Century Gothic" panose="020B0502020202020204" pitchFamily="34" charset="0"/>
              </a:rPr>
              <a:t> head circumference and assign Risk 152 when appropriate.</a:t>
            </a:r>
          </a:p>
          <a:p>
            <a:r>
              <a:rPr lang="en-US" sz="1600" dirty="0">
                <a:latin typeface="Century Gothic" panose="020B0502020202020204" pitchFamily="34" charset="0"/>
              </a:rPr>
              <a:t>This functionality is currently present in TWIST.</a:t>
            </a:r>
          </a:p>
          <a:p>
            <a:r>
              <a:rPr lang="en-US" sz="1600" dirty="0">
                <a:latin typeface="Century Gothic" panose="020B0502020202020204" pitchFamily="34" charset="0"/>
              </a:rPr>
              <a:t>WIC staff will assess for large head circumference. There is not one specific risk for a larger than average measurement. If an underlying cause is known,  however, document this as a separate medical risk.</a:t>
            </a:r>
            <a:endParaRPr lang="en-US" dirty="0"/>
          </a:p>
        </p:txBody>
      </p:sp>
      <p:sp>
        <p:nvSpPr>
          <p:cNvPr id="4" name="Slide Number Placeholder 3">
            <a:extLst>
              <a:ext uri="{FF2B5EF4-FFF2-40B4-BE49-F238E27FC236}">
                <a16:creationId xmlns="" xmlns:a16="http://schemas.microsoft.com/office/drawing/2014/main" id="{68117672-1F2E-4544-86EF-631E9293040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3410456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86BE11-6D7D-42FE-B8D8-61F14CF02F51}"/>
              </a:ext>
            </a:extLst>
          </p:cNvPr>
          <p:cNvSpPr>
            <a:spLocks noGrp="1"/>
          </p:cNvSpPr>
          <p:nvPr>
            <p:ph type="ctrTitle"/>
          </p:nvPr>
        </p:nvSpPr>
        <p:spPr/>
        <p:txBody>
          <a:bodyPr/>
          <a:lstStyle/>
          <a:p>
            <a:r>
              <a:rPr lang="en-US" dirty="0"/>
              <a:t>What is Risk 152?</a:t>
            </a:r>
          </a:p>
        </p:txBody>
      </p:sp>
      <p:sp>
        <p:nvSpPr>
          <p:cNvPr id="3" name="Subtitle 2">
            <a:extLst>
              <a:ext uri="{FF2B5EF4-FFF2-40B4-BE49-F238E27FC236}">
                <a16:creationId xmlns="" xmlns:a16="http://schemas.microsoft.com/office/drawing/2014/main" id="{D5113106-063F-4A4C-9A08-0003FB7D7DB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9398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D196FF-751B-4901-96E0-611A2EA5FE2E}"/>
              </a:ext>
            </a:extLst>
          </p:cNvPr>
          <p:cNvSpPr>
            <a:spLocks noGrp="1"/>
          </p:cNvSpPr>
          <p:nvPr>
            <p:ph type="title"/>
          </p:nvPr>
        </p:nvSpPr>
        <p:spPr/>
        <p:txBody>
          <a:bodyPr/>
          <a:lstStyle/>
          <a:p>
            <a:r>
              <a:rPr lang="en-US" dirty="0"/>
              <a:t>Risk 152</a:t>
            </a:r>
          </a:p>
        </p:txBody>
      </p:sp>
      <p:sp>
        <p:nvSpPr>
          <p:cNvPr id="3" name="Text Placeholder 2">
            <a:extLst>
              <a:ext uri="{FF2B5EF4-FFF2-40B4-BE49-F238E27FC236}">
                <a16:creationId xmlns="" xmlns:a16="http://schemas.microsoft.com/office/drawing/2014/main" id="{3B83A302-3BA4-4504-BFD2-75365D3BAB35}"/>
              </a:ext>
            </a:extLst>
          </p:cNvPr>
          <p:cNvSpPr>
            <a:spLocks noGrp="1"/>
          </p:cNvSpPr>
          <p:nvPr>
            <p:ph type="body" idx="1"/>
          </p:nvPr>
        </p:nvSpPr>
        <p:spPr/>
        <p:txBody>
          <a:bodyPr/>
          <a:lstStyle/>
          <a:p>
            <a:r>
              <a:rPr lang="en-US" sz="1600" dirty="0">
                <a:latin typeface="Century Gothic" panose="020B0502020202020204" pitchFamily="34" charset="0"/>
              </a:rPr>
              <a:t>Risk 152 Low Head Circumference is assigned when a head circumference measurement is at or below the 2</a:t>
            </a:r>
            <a:r>
              <a:rPr lang="en-US" sz="1600" baseline="30000" dirty="0">
                <a:latin typeface="Century Gothic" panose="020B0502020202020204" pitchFamily="34" charset="0"/>
              </a:rPr>
              <a:t>nd</a:t>
            </a:r>
            <a:r>
              <a:rPr lang="en-US" sz="1600" dirty="0">
                <a:latin typeface="Century Gothic" panose="020B0502020202020204" pitchFamily="34" charset="0"/>
              </a:rPr>
              <a:t> percentile for age. </a:t>
            </a:r>
          </a:p>
          <a:p>
            <a:r>
              <a:rPr lang="en-US" sz="1600" dirty="0">
                <a:latin typeface="Century Gothic" panose="020B0502020202020204" pitchFamily="34" charset="0"/>
              </a:rPr>
              <a:t>This risk is only assigned for children under 2 years of age.</a:t>
            </a:r>
          </a:p>
          <a:p>
            <a:r>
              <a:rPr lang="en-US" sz="1600" dirty="0">
                <a:latin typeface="Century Gothic" panose="020B0502020202020204" pitchFamily="34" charset="0"/>
              </a:rPr>
              <a:t>If at risk, refer to the health care provider. WIC RDs can be a good resource for helping with referrals and follow up.</a:t>
            </a:r>
          </a:p>
          <a:p>
            <a:endParaRPr lang="en-US" sz="1600" dirty="0">
              <a:latin typeface="Century Gothic" panose="020B0502020202020204" pitchFamily="34" charset="0"/>
            </a:endParaRPr>
          </a:p>
          <a:p>
            <a:pPr marL="0" indent="0">
              <a:buNone/>
            </a:pPr>
            <a:r>
              <a:rPr lang="en-US" sz="1600" dirty="0">
                <a:latin typeface="Century Gothic" panose="020B0502020202020204" pitchFamily="34" charset="0"/>
              </a:rPr>
              <a:t>	Referring at-risk children is a top priority for WIC staff and 	a key reason for taking HC measurements.</a:t>
            </a:r>
          </a:p>
        </p:txBody>
      </p:sp>
      <p:sp>
        <p:nvSpPr>
          <p:cNvPr id="4" name="Slide Number Placeholder 3">
            <a:extLst>
              <a:ext uri="{FF2B5EF4-FFF2-40B4-BE49-F238E27FC236}">
                <a16:creationId xmlns="" xmlns:a16="http://schemas.microsoft.com/office/drawing/2014/main" id="{07B308F5-11C6-4D8C-857C-672134DADF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25</a:t>
            </a:fld>
            <a:endParaRPr lang="en"/>
          </a:p>
        </p:txBody>
      </p:sp>
      <p:sp>
        <p:nvSpPr>
          <p:cNvPr id="5" name="Star: 5 Points 4">
            <a:extLst>
              <a:ext uri="{FF2B5EF4-FFF2-40B4-BE49-F238E27FC236}">
                <a16:creationId xmlns="" xmlns:a16="http://schemas.microsoft.com/office/drawing/2014/main" id="{AF1F47A6-71B5-4E60-B6C5-0B8748D0FA6A}"/>
              </a:ext>
            </a:extLst>
          </p:cNvPr>
          <p:cNvSpPr/>
          <p:nvPr/>
        </p:nvSpPr>
        <p:spPr>
          <a:xfrm>
            <a:off x="767516" y="3767254"/>
            <a:ext cx="8487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126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329032-7E45-4450-9014-3A0204B245C9}"/>
              </a:ext>
            </a:extLst>
          </p:cNvPr>
          <p:cNvSpPr>
            <a:spLocks noGrp="1"/>
          </p:cNvSpPr>
          <p:nvPr>
            <p:ph type="title"/>
          </p:nvPr>
        </p:nvSpPr>
        <p:spPr>
          <a:xfrm>
            <a:off x="718300" y="469658"/>
            <a:ext cx="6761100" cy="857400"/>
          </a:xfrm>
        </p:spPr>
        <p:txBody>
          <a:bodyPr/>
          <a:lstStyle/>
          <a:p>
            <a:r>
              <a:rPr lang="en-US" dirty="0"/>
              <a:t>Risk 152 </a:t>
            </a:r>
          </a:p>
        </p:txBody>
      </p:sp>
      <p:sp>
        <p:nvSpPr>
          <p:cNvPr id="3" name="Text Placeholder 2">
            <a:extLst>
              <a:ext uri="{FF2B5EF4-FFF2-40B4-BE49-F238E27FC236}">
                <a16:creationId xmlns="" xmlns:a16="http://schemas.microsoft.com/office/drawing/2014/main" id="{B208D247-B6F5-4A9A-BA94-74A97A76DC51}"/>
              </a:ext>
            </a:extLst>
          </p:cNvPr>
          <p:cNvSpPr>
            <a:spLocks noGrp="1"/>
          </p:cNvSpPr>
          <p:nvPr>
            <p:ph type="body" idx="1"/>
          </p:nvPr>
        </p:nvSpPr>
        <p:spPr>
          <a:xfrm>
            <a:off x="718300" y="1327058"/>
            <a:ext cx="6761100" cy="2980500"/>
          </a:xfrm>
        </p:spPr>
        <p:txBody>
          <a:bodyPr/>
          <a:lstStyle/>
          <a:p>
            <a:pPr>
              <a:buFont typeface="Arial" pitchFamily="34" charset="0"/>
              <a:buChar char="•"/>
            </a:pPr>
            <a:r>
              <a:rPr lang="en-US" sz="1600" dirty="0">
                <a:latin typeface="Century Gothic" panose="020B0502020202020204" pitchFamily="34" charset="0"/>
              </a:rPr>
              <a:t>For preterm or early terms infants, head circumference is based on adjusted age.</a:t>
            </a:r>
          </a:p>
          <a:p>
            <a:pPr>
              <a:buFont typeface="Arial" pitchFamily="34" charset="0"/>
              <a:buChar char="•"/>
            </a:pPr>
            <a:r>
              <a:rPr lang="en-US" sz="1600" dirty="0">
                <a:latin typeface="Century Gothic" panose="020B0502020202020204" pitchFamily="34" charset="0"/>
              </a:rPr>
              <a:t>The size of head will often catch up with their chronological age group before length and weight.</a:t>
            </a:r>
          </a:p>
          <a:p>
            <a:endParaRPr lang="en-US" dirty="0"/>
          </a:p>
        </p:txBody>
      </p:sp>
      <p:sp>
        <p:nvSpPr>
          <p:cNvPr id="4" name="Slide Number Placeholder 3">
            <a:extLst>
              <a:ext uri="{FF2B5EF4-FFF2-40B4-BE49-F238E27FC236}">
                <a16:creationId xmlns="" xmlns:a16="http://schemas.microsoft.com/office/drawing/2014/main" id="{B0C6AB2D-D2AE-4042-88D3-B511E6DF310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26</a:t>
            </a:fld>
            <a:endParaRPr lang="en"/>
          </a:p>
        </p:txBody>
      </p:sp>
      <p:pic>
        <p:nvPicPr>
          <p:cNvPr id="5" name="Picture 4" descr="149580814_537ac2e190_b.jpg">
            <a:extLst>
              <a:ext uri="{FF2B5EF4-FFF2-40B4-BE49-F238E27FC236}">
                <a16:creationId xmlns="" xmlns:a16="http://schemas.microsoft.com/office/drawing/2014/main" id="{EBCC040C-1B9A-434D-B542-4B7074A57FDB}"/>
              </a:ext>
            </a:extLst>
          </p:cNvPr>
          <p:cNvPicPr>
            <a:picLocks noChangeAspect="1"/>
          </p:cNvPicPr>
          <p:nvPr/>
        </p:nvPicPr>
        <p:blipFill>
          <a:blip r:embed="rId2" cstate="print"/>
          <a:stretch>
            <a:fillRect/>
          </a:stretch>
        </p:blipFill>
        <p:spPr>
          <a:xfrm>
            <a:off x="2696584" y="2708695"/>
            <a:ext cx="2804532" cy="2122571"/>
          </a:xfrm>
          <a:prstGeom prst="rect">
            <a:avLst/>
          </a:prstGeom>
        </p:spPr>
      </p:pic>
    </p:spTree>
    <p:extLst>
      <p:ext uri="{BB962C8B-B14F-4D97-AF65-F5344CB8AC3E}">
        <p14:creationId xmlns:p14="http://schemas.microsoft.com/office/powerpoint/2010/main" val="1272399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15F5BE-1DBE-437F-837A-A0F603FA28D7}"/>
              </a:ext>
            </a:extLst>
          </p:cNvPr>
          <p:cNvSpPr>
            <a:spLocks noGrp="1"/>
          </p:cNvSpPr>
          <p:nvPr>
            <p:ph type="title"/>
          </p:nvPr>
        </p:nvSpPr>
        <p:spPr/>
        <p:txBody>
          <a:bodyPr/>
          <a:lstStyle/>
          <a:p>
            <a:r>
              <a:rPr lang="en-US" dirty="0"/>
              <a:t>Risk 152</a:t>
            </a:r>
          </a:p>
        </p:txBody>
      </p:sp>
      <p:sp>
        <p:nvSpPr>
          <p:cNvPr id="3" name="Text Placeholder 2">
            <a:extLst>
              <a:ext uri="{FF2B5EF4-FFF2-40B4-BE49-F238E27FC236}">
                <a16:creationId xmlns="" xmlns:a16="http://schemas.microsoft.com/office/drawing/2014/main" id="{22FD1DC0-2667-44D3-9065-A297AF24EA81}"/>
              </a:ext>
            </a:extLst>
          </p:cNvPr>
          <p:cNvSpPr>
            <a:spLocks noGrp="1"/>
          </p:cNvSpPr>
          <p:nvPr>
            <p:ph type="body" idx="1"/>
          </p:nvPr>
        </p:nvSpPr>
        <p:spPr>
          <a:xfrm>
            <a:off x="718300" y="1733550"/>
            <a:ext cx="3519163" cy="2980500"/>
          </a:xfrm>
        </p:spPr>
        <p:txBody>
          <a:bodyPr/>
          <a:lstStyle/>
          <a:p>
            <a:r>
              <a:rPr lang="en-US" sz="1600" dirty="0">
                <a:latin typeface="Century Gothic" panose="020B0502020202020204" pitchFamily="34" charset="0"/>
              </a:rPr>
              <a:t>The information sheet for Risk 152 provides additional details and is attached to this in-service. </a:t>
            </a:r>
          </a:p>
          <a:p>
            <a:r>
              <a:rPr lang="en-US" sz="1600" dirty="0">
                <a:latin typeface="Century Gothic" panose="020B0502020202020204" pitchFamily="34" charset="0"/>
              </a:rPr>
              <a:t>It will be added to the Nutrition Risk training Module</a:t>
            </a:r>
          </a:p>
          <a:p>
            <a:endParaRPr lang="en-US" dirty="0"/>
          </a:p>
        </p:txBody>
      </p:sp>
      <p:sp>
        <p:nvSpPr>
          <p:cNvPr id="4" name="Slide Number Placeholder 3">
            <a:extLst>
              <a:ext uri="{FF2B5EF4-FFF2-40B4-BE49-F238E27FC236}">
                <a16:creationId xmlns="" xmlns:a16="http://schemas.microsoft.com/office/drawing/2014/main" id="{29FC20C2-670F-4EC4-878F-2DA36418CED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27</a:t>
            </a:fld>
            <a:endParaRPr lang="en"/>
          </a:p>
        </p:txBody>
      </p:sp>
      <p:pic>
        <p:nvPicPr>
          <p:cNvPr id="5" name="Picture 4">
            <a:extLst>
              <a:ext uri="{FF2B5EF4-FFF2-40B4-BE49-F238E27FC236}">
                <a16:creationId xmlns="" xmlns:a16="http://schemas.microsoft.com/office/drawing/2014/main" id="{0A6A0C32-AB0A-4AC2-A6B4-BA237AA1CF68}"/>
              </a:ext>
            </a:extLst>
          </p:cNvPr>
          <p:cNvPicPr>
            <a:picLocks noChangeAspect="1"/>
          </p:cNvPicPr>
          <p:nvPr/>
        </p:nvPicPr>
        <p:blipFill>
          <a:blip r:embed="rId2"/>
          <a:stretch>
            <a:fillRect/>
          </a:stretch>
        </p:blipFill>
        <p:spPr>
          <a:xfrm>
            <a:off x="4616604" y="1350787"/>
            <a:ext cx="2590801" cy="3354262"/>
          </a:xfrm>
          <a:prstGeom prst="rect">
            <a:avLst/>
          </a:prstGeom>
          <a:ln w="38100">
            <a:solidFill>
              <a:schemeClr val="tx1"/>
            </a:solidFill>
          </a:ln>
        </p:spPr>
      </p:pic>
    </p:spTree>
    <p:extLst>
      <p:ext uri="{BB962C8B-B14F-4D97-AF65-F5344CB8AC3E}">
        <p14:creationId xmlns:p14="http://schemas.microsoft.com/office/powerpoint/2010/main" val="4186413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A4FC57-72D6-442F-901A-1D2A39A73E01}"/>
              </a:ext>
            </a:extLst>
          </p:cNvPr>
          <p:cNvSpPr>
            <a:spLocks noGrp="1"/>
          </p:cNvSpPr>
          <p:nvPr>
            <p:ph type="ctrTitle"/>
          </p:nvPr>
        </p:nvSpPr>
        <p:spPr>
          <a:xfrm>
            <a:off x="685800" y="2419815"/>
            <a:ext cx="5268900" cy="1563240"/>
          </a:xfrm>
        </p:spPr>
        <p:txBody>
          <a:bodyPr/>
          <a:lstStyle/>
          <a:p>
            <a:r>
              <a:rPr lang="en-US" dirty="0"/>
              <a:t>How about some case studies?</a:t>
            </a:r>
          </a:p>
        </p:txBody>
      </p:sp>
      <p:sp>
        <p:nvSpPr>
          <p:cNvPr id="3" name="Subtitle 2">
            <a:extLst>
              <a:ext uri="{FF2B5EF4-FFF2-40B4-BE49-F238E27FC236}">
                <a16:creationId xmlns="" xmlns:a16="http://schemas.microsoft.com/office/drawing/2014/main" id="{6D2F8E4C-355F-46CA-AECF-2BCA848EE96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1522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5DDE1D-F637-4A5A-8F0A-3FA3E84959BF}"/>
              </a:ext>
            </a:extLst>
          </p:cNvPr>
          <p:cNvSpPr>
            <a:spLocks noGrp="1"/>
          </p:cNvSpPr>
          <p:nvPr>
            <p:ph type="title"/>
          </p:nvPr>
        </p:nvSpPr>
        <p:spPr>
          <a:xfrm>
            <a:off x="718300" y="300941"/>
            <a:ext cx="6761100" cy="857400"/>
          </a:xfrm>
        </p:spPr>
        <p:txBody>
          <a:bodyPr/>
          <a:lstStyle/>
          <a:p>
            <a:r>
              <a:rPr lang="en-US" dirty="0"/>
              <a:t>Normal growth</a:t>
            </a:r>
          </a:p>
        </p:txBody>
      </p:sp>
      <p:sp>
        <p:nvSpPr>
          <p:cNvPr id="3" name="Text Placeholder 2">
            <a:extLst>
              <a:ext uri="{FF2B5EF4-FFF2-40B4-BE49-F238E27FC236}">
                <a16:creationId xmlns="" xmlns:a16="http://schemas.microsoft.com/office/drawing/2014/main" id="{24A53C4F-8D41-477E-A4CC-3F07B12F1870}"/>
              </a:ext>
            </a:extLst>
          </p:cNvPr>
          <p:cNvSpPr>
            <a:spLocks noGrp="1"/>
          </p:cNvSpPr>
          <p:nvPr>
            <p:ph type="body" idx="1"/>
          </p:nvPr>
        </p:nvSpPr>
        <p:spPr>
          <a:xfrm>
            <a:off x="506425" y="1158341"/>
            <a:ext cx="7109857" cy="2980500"/>
          </a:xfrm>
        </p:spPr>
        <p:txBody>
          <a:bodyPr/>
          <a:lstStyle/>
          <a:p>
            <a:r>
              <a:rPr lang="en-US" sz="1600" dirty="0">
                <a:latin typeface="Century Gothic" panose="020B0502020202020204" pitchFamily="34" charset="0"/>
              </a:rPr>
              <a:t>Here is a typical growth pattern for HC.  It is following the curve but on the higher percentiles. Why might that be the case?</a:t>
            </a:r>
          </a:p>
          <a:p>
            <a:endParaRPr lang="en-US" dirty="0"/>
          </a:p>
        </p:txBody>
      </p:sp>
      <p:sp>
        <p:nvSpPr>
          <p:cNvPr id="4" name="Slide Number Placeholder 3">
            <a:extLst>
              <a:ext uri="{FF2B5EF4-FFF2-40B4-BE49-F238E27FC236}">
                <a16:creationId xmlns="" xmlns:a16="http://schemas.microsoft.com/office/drawing/2014/main" id="{3E34AFBA-816B-4EC4-BA67-4D70DFC04AA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29</a:t>
            </a:fld>
            <a:endParaRPr lang="en"/>
          </a:p>
        </p:txBody>
      </p:sp>
      <p:pic>
        <p:nvPicPr>
          <p:cNvPr id="5" name="Picture 4">
            <a:extLst>
              <a:ext uri="{FF2B5EF4-FFF2-40B4-BE49-F238E27FC236}">
                <a16:creationId xmlns="" xmlns:a16="http://schemas.microsoft.com/office/drawing/2014/main" id="{6729703B-C25C-4B16-936B-E037ED3E22DB}"/>
              </a:ext>
            </a:extLst>
          </p:cNvPr>
          <p:cNvPicPr/>
          <p:nvPr/>
        </p:nvPicPr>
        <p:blipFill>
          <a:blip r:embed="rId2" cstate="print"/>
          <a:stretch>
            <a:fillRect/>
          </a:stretch>
        </p:blipFill>
        <p:spPr>
          <a:xfrm>
            <a:off x="1067252" y="2026664"/>
            <a:ext cx="6063195" cy="2890337"/>
          </a:xfrm>
          <a:prstGeom prst="rect">
            <a:avLst/>
          </a:prstGeom>
        </p:spPr>
      </p:pic>
    </p:spTree>
    <p:extLst>
      <p:ext uri="{BB962C8B-B14F-4D97-AF65-F5344CB8AC3E}">
        <p14:creationId xmlns:p14="http://schemas.microsoft.com/office/powerpoint/2010/main" val="3792911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65E42E-3076-4926-908A-11E40B941C91}"/>
              </a:ext>
            </a:extLst>
          </p:cNvPr>
          <p:cNvSpPr>
            <a:spLocks noGrp="1"/>
          </p:cNvSpPr>
          <p:nvPr>
            <p:ph type="ctrTitle"/>
          </p:nvPr>
        </p:nvSpPr>
        <p:spPr>
          <a:xfrm>
            <a:off x="685800" y="2364828"/>
            <a:ext cx="5268900" cy="1673721"/>
          </a:xfrm>
        </p:spPr>
        <p:txBody>
          <a:bodyPr/>
          <a:lstStyle/>
          <a:p>
            <a:r>
              <a:rPr lang="en-US" dirty="0"/>
              <a:t>What is Head Circumference?</a:t>
            </a:r>
          </a:p>
        </p:txBody>
      </p:sp>
      <p:sp>
        <p:nvSpPr>
          <p:cNvPr id="3" name="Subtitle 2">
            <a:extLst>
              <a:ext uri="{FF2B5EF4-FFF2-40B4-BE49-F238E27FC236}">
                <a16:creationId xmlns="" xmlns:a16="http://schemas.microsoft.com/office/drawing/2014/main" id="{0F170687-AE42-4D9E-80A0-7BAE8D79B50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82244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5DDE1D-F637-4A5A-8F0A-3FA3E84959BF}"/>
              </a:ext>
            </a:extLst>
          </p:cNvPr>
          <p:cNvSpPr>
            <a:spLocks noGrp="1"/>
          </p:cNvSpPr>
          <p:nvPr>
            <p:ph type="title"/>
          </p:nvPr>
        </p:nvSpPr>
        <p:spPr>
          <a:xfrm>
            <a:off x="718300" y="300941"/>
            <a:ext cx="6761100" cy="857400"/>
          </a:xfrm>
        </p:spPr>
        <p:txBody>
          <a:bodyPr/>
          <a:lstStyle/>
          <a:p>
            <a:r>
              <a:rPr lang="en-US" dirty="0"/>
              <a:t>Normal growth</a:t>
            </a:r>
          </a:p>
        </p:txBody>
      </p:sp>
      <p:sp>
        <p:nvSpPr>
          <p:cNvPr id="3" name="Text Placeholder 2">
            <a:extLst>
              <a:ext uri="{FF2B5EF4-FFF2-40B4-BE49-F238E27FC236}">
                <a16:creationId xmlns="" xmlns:a16="http://schemas.microsoft.com/office/drawing/2014/main" id="{24A53C4F-8D41-477E-A4CC-3F07B12F1870}"/>
              </a:ext>
            </a:extLst>
          </p:cNvPr>
          <p:cNvSpPr>
            <a:spLocks noGrp="1"/>
          </p:cNvSpPr>
          <p:nvPr>
            <p:ph type="body" idx="1"/>
          </p:nvPr>
        </p:nvSpPr>
        <p:spPr>
          <a:xfrm>
            <a:off x="640231" y="991072"/>
            <a:ext cx="7109857" cy="2980500"/>
          </a:xfrm>
        </p:spPr>
        <p:txBody>
          <a:bodyPr/>
          <a:lstStyle/>
          <a:p>
            <a:r>
              <a:rPr lang="en-US" sz="1600" dirty="0">
                <a:latin typeface="Century Gothic" panose="020B0502020202020204" pitchFamily="34" charset="0"/>
              </a:rPr>
              <a:t>Family genetics can account for some children who consistently track at the top or bottom of the HC growth graph. Look for trends just as you would for weight gain or growth in length/height.</a:t>
            </a:r>
          </a:p>
          <a:p>
            <a:endParaRPr lang="en-US" dirty="0"/>
          </a:p>
        </p:txBody>
      </p:sp>
      <p:sp>
        <p:nvSpPr>
          <p:cNvPr id="4" name="Slide Number Placeholder 3">
            <a:extLst>
              <a:ext uri="{FF2B5EF4-FFF2-40B4-BE49-F238E27FC236}">
                <a16:creationId xmlns="" xmlns:a16="http://schemas.microsoft.com/office/drawing/2014/main" id="{3E34AFBA-816B-4EC4-BA67-4D70DFC04AA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30</a:t>
            </a:fld>
            <a:endParaRPr lang="en"/>
          </a:p>
        </p:txBody>
      </p:sp>
      <p:pic>
        <p:nvPicPr>
          <p:cNvPr id="5" name="Picture 4">
            <a:extLst>
              <a:ext uri="{FF2B5EF4-FFF2-40B4-BE49-F238E27FC236}">
                <a16:creationId xmlns="" xmlns:a16="http://schemas.microsoft.com/office/drawing/2014/main" id="{6729703B-C25C-4B16-936B-E037ED3E22DB}"/>
              </a:ext>
            </a:extLst>
          </p:cNvPr>
          <p:cNvPicPr/>
          <p:nvPr/>
        </p:nvPicPr>
        <p:blipFill>
          <a:blip r:embed="rId2" cstate="print"/>
          <a:stretch>
            <a:fillRect/>
          </a:stretch>
        </p:blipFill>
        <p:spPr>
          <a:xfrm>
            <a:off x="1282389" y="2319454"/>
            <a:ext cx="5609065" cy="2553629"/>
          </a:xfrm>
          <a:prstGeom prst="rect">
            <a:avLst/>
          </a:prstGeom>
        </p:spPr>
      </p:pic>
    </p:spTree>
    <p:extLst>
      <p:ext uri="{BB962C8B-B14F-4D97-AF65-F5344CB8AC3E}">
        <p14:creationId xmlns:p14="http://schemas.microsoft.com/office/powerpoint/2010/main" val="3536093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56FD60-B36E-4590-9CF2-BC6C6445858D}"/>
              </a:ext>
            </a:extLst>
          </p:cNvPr>
          <p:cNvSpPr>
            <a:spLocks noGrp="1"/>
          </p:cNvSpPr>
          <p:nvPr>
            <p:ph type="title"/>
          </p:nvPr>
        </p:nvSpPr>
        <p:spPr>
          <a:xfrm>
            <a:off x="718300" y="572107"/>
            <a:ext cx="6761100" cy="857400"/>
          </a:xfrm>
        </p:spPr>
        <p:txBody>
          <a:bodyPr/>
          <a:lstStyle/>
          <a:p>
            <a:r>
              <a:rPr lang="en-US" dirty="0"/>
              <a:t>Preterm growth</a:t>
            </a:r>
          </a:p>
        </p:txBody>
      </p:sp>
      <p:sp>
        <p:nvSpPr>
          <p:cNvPr id="3" name="Text Placeholder 2">
            <a:extLst>
              <a:ext uri="{FF2B5EF4-FFF2-40B4-BE49-F238E27FC236}">
                <a16:creationId xmlns="" xmlns:a16="http://schemas.microsoft.com/office/drawing/2014/main" id="{536DAA2C-DF41-4579-998F-F49B62E44952}"/>
              </a:ext>
            </a:extLst>
          </p:cNvPr>
          <p:cNvSpPr>
            <a:spLocks noGrp="1"/>
          </p:cNvSpPr>
          <p:nvPr>
            <p:ph type="body" idx="1"/>
          </p:nvPr>
        </p:nvSpPr>
        <p:spPr>
          <a:xfrm>
            <a:off x="640231" y="1265199"/>
            <a:ext cx="6761100" cy="2980500"/>
          </a:xfrm>
        </p:spPr>
        <p:txBody>
          <a:bodyPr/>
          <a:lstStyle/>
          <a:p>
            <a:r>
              <a:rPr lang="en-US" sz="1600" dirty="0">
                <a:latin typeface="Century Gothic" panose="020B0502020202020204" pitchFamily="34" charset="0"/>
              </a:rPr>
              <a:t>This is an example of a HC growth pattern for a preterm infant. When born at 26 weeks and 1 </a:t>
            </a:r>
            <a:r>
              <a:rPr lang="en-US" sz="1600" dirty="0" err="1">
                <a:latin typeface="Century Gothic" panose="020B0502020202020204" pitchFamily="34" charset="0"/>
              </a:rPr>
              <a:t>lb</a:t>
            </a:r>
            <a:r>
              <a:rPr lang="en-US" sz="1600" dirty="0">
                <a:latin typeface="Century Gothic" panose="020B0502020202020204" pitchFamily="34" charset="0"/>
              </a:rPr>
              <a:t> 15 </a:t>
            </a:r>
            <a:r>
              <a:rPr lang="en-US" sz="1600" dirty="0" err="1">
                <a:latin typeface="Century Gothic" panose="020B0502020202020204" pitchFamily="34" charset="0"/>
              </a:rPr>
              <a:t>oz</a:t>
            </a:r>
            <a:r>
              <a:rPr lang="en-US" sz="1600" dirty="0">
                <a:latin typeface="Century Gothic" panose="020B0502020202020204" pitchFamily="34" charset="0"/>
              </a:rPr>
              <a:t>, the HC was well below the age adjusted HC graphs. How do we explain what we are seeing here?</a:t>
            </a:r>
          </a:p>
          <a:p>
            <a:endParaRPr lang="en-US" dirty="0"/>
          </a:p>
        </p:txBody>
      </p:sp>
      <p:sp>
        <p:nvSpPr>
          <p:cNvPr id="4" name="Slide Number Placeholder 3">
            <a:extLst>
              <a:ext uri="{FF2B5EF4-FFF2-40B4-BE49-F238E27FC236}">
                <a16:creationId xmlns="" xmlns:a16="http://schemas.microsoft.com/office/drawing/2014/main" id="{3D539062-4F5A-4042-A2AB-585F8BBAFD8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31</a:t>
            </a:fld>
            <a:endParaRPr lang="en"/>
          </a:p>
        </p:txBody>
      </p:sp>
      <p:pic>
        <p:nvPicPr>
          <p:cNvPr id="5" name="Picture 4">
            <a:extLst>
              <a:ext uri="{FF2B5EF4-FFF2-40B4-BE49-F238E27FC236}">
                <a16:creationId xmlns="" xmlns:a16="http://schemas.microsoft.com/office/drawing/2014/main" id="{DB852173-6F80-4BE2-B389-B4433D2ABF0A}"/>
              </a:ext>
            </a:extLst>
          </p:cNvPr>
          <p:cNvPicPr/>
          <p:nvPr/>
        </p:nvPicPr>
        <p:blipFill>
          <a:blip r:embed="rId2" cstate="print"/>
          <a:stretch>
            <a:fillRect/>
          </a:stretch>
        </p:blipFill>
        <p:spPr>
          <a:xfrm>
            <a:off x="1416204" y="2610527"/>
            <a:ext cx="5365603" cy="2328264"/>
          </a:xfrm>
          <a:prstGeom prst="rect">
            <a:avLst/>
          </a:prstGeom>
        </p:spPr>
      </p:pic>
    </p:spTree>
    <p:extLst>
      <p:ext uri="{BB962C8B-B14F-4D97-AF65-F5344CB8AC3E}">
        <p14:creationId xmlns:p14="http://schemas.microsoft.com/office/powerpoint/2010/main" val="1439132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56FD60-B36E-4590-9CF2-BC6C6445858D}"/>
              </a:ext>
            </a:extLst>
          </p:cNvPr>
          <p:cNvSpPr>
            <a:spLocks noGrp="1"/>
          </p:cNvSpPr>
          <p:nvPr>
            <p:ph type="title"/>
          </p:nvPr>
        </p:nvSpPr>
        <p:spPr>
          <a:xfrm>
            <a:off x="718300" y="572107"/>
            <a:ext cx="6761100" cy="857400"/>
          </a:xfrm>
        </p:spPr>
        <p:txBody>
          <a:bodyPr/>
          <a:lstStyle/>
          <a:p>
            <a:r>
              <a:rPr lang="en-US" dirty="0"/>
              <a:t>Preterm growth</a:t>
            </a:r>
          </a:p>
        </p:txBody>
      </p:sp>
      <p:sp>
        <p:nvSpPr>
          <p:cNvPr id="3" name="Text Placeholder 2">
            <a:extLst>
              <a:ext uri="{FF2B5EF4-FFF2-40B4-BE49-F238E27FC236}">
                <a16:creationId xmlns="" xmlns:a16="http://schemas.microsoft.com/office/drawing/2014/main" id="{536DAA2C-DF41-4579-998F-F49B62E44952}"/>
              </a:ext>
            </a:extLst>
          </p:cNvPr>
          <p:cNvSpPr>
            <a:spLocks noGrp="1"/>
          </p:cNvSpPr>
          <p:nvPr>
            <p:ph type="body" idx="1"/>
          </p:nvPr>
        </p:nvSpPr>
        <p:spPr>
          <a:xfrm>
            <a:off x="640231" y="1265199"/>
            <a:ext cx="6761100" cy="2980500"/>
          </a:xfrm>
        </p:spPr>
        <p:txBody>
          <a:bodyPr/>
          <a:lstStyle/>
          <a:p>
            <a:r>
              <a:rPr lang="en-US" sz="1600" dirty="0">
                <a:latin typeface="Century Gothic" panose="020B0502020202020204" pitchFamily="34" charset="0"/>
              </a:rPr>
              <a:t>This preterm infant is demonstrating catch up growth in head circumference that is consistent with the progress seen in length and weight. </a:t>
            </a:r>
          </a:p>
          <a:p>
            <a:endParaRPr lang="en-US" dirty="0"/>
          </a:p>
        </p:txBody>
      </p:sp>
      <p:sp>
        <p:nvSpPr>
          <p:cNvPr id="4" name="Slide Number Placeholder 3">
            <a:extLst>
              <a:ext uri="{FF2B5EF4-FFF2-40B4-BE49-F238E27FC236}">
                <a16:creationId xmlns="" xmlns:a16="http://schemas.microsoft.com/office/drawing/2014/main" id="{3D539062-4F5A-4042-A2AB-585F8BBAFD8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32</a:t>
            </a:fld>
            <a:endParaRPr lang="en"/>
          </a:p>
        </p:txBody>
      </p:sp>
      <p:pic>
        <p:nvPicPr>
          <p:cNvPr id="5" name="Picture 4">
            <a:extLst>
              <a:ext uri="{FF2B5EF4-FFF2-40B4-BE49-F238E27FC236}">
                <a16:creationId xmlns="" xmlns:a16="http://schemas.microsoft.com/office/drawing/2014/main" id="{DB852173-6F80-4BE2-B389-B4433D2ABF0A}"/>
              </a:ext>
            </a:extLst>
          </p:cNvPr>
          <p:cNvPicPr/>
          <p:nvPr/>
        </p:nvPicPr>
        <p:blipFill>
          <a:blip r:embed="rId2" cstate="print"/>
          <a:stretch>
            <a:fillRect/>
          </a:stretch>
        </p:blipFill>
        <p:spPr>
          <a:xfrm>
            <a:off x="1260088" y="2348473"/>
            <a:ext cx="5398889" cy="2502307"/>
          </a:xfrm>
          <a:prstGeom prst="rect">
            <a:avLst/>
          </a:prstGeom>
        </p:spPr>
      </p:pic>
    </p:spTree>
    <p:extLst>
      <p:ext uri="{BB962C8B-B14F-4D97-AF65-F5344CB8AC3E}">
        <p14:creationId xmlns:p14="http://schemas.microsoft.com/office/powerpoint/2010/main" val="3976290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1CD120-5710-4110-A8ED-EADED4307068}"/>
              </a:ext>
            </a:extLst>
          </p:cNvPr>
          <p:cNvSpPr>
            <a:spLocks noGrp="1"/>
          </p:cNvSpPr>
          <p:nvPr>
            <p:ph type="title"/>
          </p:nvPr>
        </p:nvSpPr>
        <p:spPr>
          <a:xfrm>
            <a:off x="718300" y="349082"/>
            <a:ext cx="6761100" cy="857400"/>
          </a:xfrm>
        </p:spPr>
        <p:txBody>
          <a:bodyPr/>
          <a:lstStyle/>
          <a:p>
            <a:r>
              <a:rPr lang="en-US" dirty="0"/>
              <a:t>Down Syndrome</a:t>
            </a:r>
          </a:p>
        </p:txBody>
      </p:sp>
      <p:sp>
        <p:nvSpPr>
          <p:cNvPr id="3" name="Text Placeholder 2">
            <a:extLst>
              <a:ext uri="{FF2B5EF4-FFF2-40B4-BE49-F238E27FC236}">
                <a16:creationId xmlns="" xmlns:a16="http://schemas.microsoft.com/office/drawing/2014/main" id="{A294A383-A2E1-4732-A07D-63E7DB85C20A}"/>
              </a:ext>
            </a:extLst>
          </p:cNvPr>
          <p:cNvSpPr>
            <a:spLocks noGrp="1"/>
          </p:cNvSpPr>
          <p:nvPr>
            <p:ph type="body" idx="1"/>
          </p:nvPr>
        </p:nvSpPr>
        <p:spPr>
          <a:xfrm>
            <a:off x="640231" y="1206482"/>
            <a:ext cx="6761100" cy="2980500"/>
          </a:xfrm>
        </p:spPr>
        <p:txBody>
          <a:bodyPr/>
          <a:lstStyle/>
          <a:p>
            <a:r>
              <a:rPr lang="en-US" sz="1600" dirty="0">
                <a:latin typeface="Century Gothic" panose="020B0502020202020204" pitchFamily="34" charset="0"/>
              </a:rPr>
              <a:t>Here is an example of a HC growth pattern for a child with Down Syndrome. The smaller head circumference is common with Down Syndrome. Should HC still be tracked?</a:t>
            </a:r>
          </a:p>
          <a:p>
            <a:endParaRPr lang="en-US" dirty="0"/>
          </a:p>
        </p:txBody>
      </p:sp>
      <p:sp>
        <p:nvSpPr>
          <p:cNvPr id="4" name="Slide Number Placeholder 3">
            <a:extLst>
              <a:ext uri="{FF2B5EF4-FFF2-40B4-BE49-F238E27FC236}">
                <a16:creationId xmlns="" xmlns:a16="http://schemas.microsoft.com/office/drawing/2014/main" id="{18FB2182-A996-4F16-B004-6102CDA8A0D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33</a:t>
            </a:fld>
            <a:endParaRPr lang="en"/>
          </a:p>
        </p:txBody>
      </p:sp>
      <p:pic>
        <p:nvPicPr>
          <p:cNvPr id="5" name="Picture 4">
            <a:extLst>
              <a:ext uri="{FF2B5EF4-FFF2-40B4-BE49-F238E27FC236}">
                <a16:creationId xmlns="" xmlns:a16="http://schemas.microsoft.com/office/drawing/2014/main" id="{518D4806-E394-4B16-BAD4-E00CBB89947E}"/>
              </a:ext>
            </a:extLst>
          </p:cNvPr>
          <p:cNvPicPr/>
          <p:nvPr/>
        </p:nvPicPr>
        <p:blipFill>
          <a:blip r:embed="rId2" cstate="print"/>
          <a:stretch>
            <a:fillRect/>
          </a:stretch>
        </p:blipFill>
        <p:spPr>
          <a:xfrm>
            <a:off x="1360448" y="2308303"/>
            <a:ext cx="5686365" cy="2564780"/>
          </a:xfrm>
          <a:prstGeom prst="rect">
            <a:avLst/>
          </a:prstGeom>
        </p:spPr>
      </p:pic>
    </p:spTree>
    <p:extLst>
      <p:ext uri="{BB962C8B-B14F-4D97-AF65-F5344CB8AC3E}">
        <p14:creationId xmlns:p14="http://schemas.microsoft.com/office/powerpoint/2010/main" val="4140876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1CD120-5710-4110-A8ED-EADED4307068}"/>
              </a:ext>
            </a:extLst>
          </p:cNvPr>
          <p:cNvSpPr>
            <a:spLocks noGrp="1"/>
          </p:cNvSpPr>
          <p:nvPr>
            <p:ph type="title"/>
          </p:nvPr>
        </p:nvSpPr>
        <p:spPr>
          <a:xfrm>
            <a:off x="718300" y="349082"/>
            <a:ext cx="6761100" cy="857400"/>
          </a:xfrm>
        </p:spPr>
        <p:txBody>
          <a:bodyPr/>
          <a:lstStyle/>
          <a:p>
            <a:r>
              <a:rPr lang="en-US" dirty="0"/>
              <a:t>Down Syndrome</a:t>
            </a:r>
          </a:p>
        </p:txBody>
      </p:sp>
      <p:sp>
        <p:nvSpPr>
          <p:cNvPr id="3" name="Text Placeholder 2">
            <a:extLst>
              <a:ext uri="{FF2B5EF4-FFF2-40B4-BE49-F238E27FC236}">
                <a16:creationId xmlns="" xmlns:a16="http://schemas.microsoft.com/office/drawing/2014/main" id="{A294A383-A2E1-4732-A07D-63E7DB85C20A}"/>
              </a:ext>
            </a:extLst>
          </p:cNvPr>
          <p:cNvSpPr>
            <a:spLocks noGrp="1"/>
          </p:cNvSpPr>
          <p:nvPr>
            <p:ph type="body" idx="1"/>
          </p:nvPr>
        </p:nvSpPr>
        <p:spPr>
          <a:xfrm>
            <a:off x="640231" y="1206482"/>
            <a:ext cx="6761100" cy="2980500"/>
          </a:xfrm>
        </p:spPr>
        <p:txBody>
          <a:bodyPr/>
          <a:lstStyle/>
          <a:p>
            <a:r>
              <a:rPr lang="en-US" sz="1600" dirty="0">
                <a:latin typeface="Century Gothic" panose="020B0502020202020204" pitchFamily="34" charset="0"/>
              </a:rPr>
              <a:t>Yes, even with a condition where a smaller head circumference might be anticipated, track the child’s progress and refer to the health care provider if unusual patterns develop.</a:t>
            </a:r>
            <a:endParaRPr lang="en-US" dirty="0">
              <a:latin typeface="Century Gothic" panose="020B0502020202020204" pitchFamily="34" charset="0"/>
            </a:endParaRPr>
          </a:p>
        </p:txBody>
      </p:sp>
      <p:sp>
        <p:nvSpPr>
          <p:cNvPr id="4" name="Slide Number Placeholder 3">
            <a:extLst>
              <a:ext uri="{FF2B5EF4-FFF2-40B4-BE49-F238E27FC236}">
                <a16:creationId xmlns="" xmlns:a16="http://schemas.microsoft.com/office/drawing/2014/main" id="{18FB2182-A996-4F16-B004-6102CDA8A0D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34</a:t>
            </a:fld>
            <a:endParaRPr lang="en"/>
          </a:p>
        </p:txBody>
      </p:sp>
      <p:pic>
        <p:nvPicPr>
          <p:cNvPr id="6" name="Picture 5">
            <a:extLst>
              <a:ext uri="{FF2B5EF4-FFF2-40B4-BE49-F238E27FC236}">
                <a16:creationId xmlns="" xmlns:a16="http://schemas.microsoft.com/office/drawing/2014/main" id="{3612CBCE-50D4-47E2-BB51-EE241823D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483" y="2413554"/>
            <a:ext cx="2964365" cy="2223274"/>
          </a:xfrm>
          <a:prstGeom prst="rect">
            <a:avLst/>
          </a:prstGeom>
        </p:spPr>
      </p:pic>
    </p:spTree>
    <p:extLst>
      <p:ext uri="{BB962C8B-B14F-4D97-AF65-F5344CB8AC3E}">
        <p14:creationId xmlns:p14="http://schemas.microsoft.com/office/powerpoint/2010/main" val="2834760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D145B-56F9-4F67-B583-C0223D2FED4B}"/>
              </a:ext>
            </a:extLst>
          </p:cNvPr>
          <p:cNvSpPr>
            <a:spLocks noGrp="1"/>
          </p:cNvSpPr>
          <p:nvPr>
            <p:ph type="title"/>
          </p:nvPr>
        </p:nvSpPr>
        <p:spPr>
          <a:xfrm>
            <a:off x="718300" y="502779"/>
            <a:ext cx="6761100" cy="857400"/>
          </a:xfrm>
        </p:spPr>
        <p:txBody>
          <a:bodyPr/>
          <a:lstStyle/>
          <a:p>
            <a:r>
              <a:rPr lang="en-US" dirty="0"/>
              <a:t>Unusual pattern</a:t>
            </a:r>
          </a:p>
        </p:txBody>
      </p:sp>
      <p:sp>
        <p:nvSpPr>
          <p:cNvPr id="3" name="Text Placeholder 2">
            <a:extLst>
              <a:ext uri="{FF2B5EF4-FFF2-40B4-BE49-F238E27FC236}">
                <a16:creationId xmlns="" xmlns:a16="http://schemas.microsoft.com/office/drawing/2014/main" id="{D098F44C-12CE-435E-97C5-064E923BA593}"/>
              </a:ext>
            </a:extLst>
          </p:cNvPr>
          <p:cNvSpPr>
            <a:spLocks noGrp="1"/>
          </p:cNvSpPr>
          <p:nvPr>
            <p:ph type="body" idx="1"/>
          </p:nvPr>
        </p:nvSpPr>
        <p:spPr>
          <a:xfrm>
            <a:off x="718300" y="1360179"/>
            <a:ext cx="6761100" cy="2980500"/>
          </a:xfrm>
        </p:spPr>
        <p:txBody>
          <a:bodyPr/>
          <a:lstStyle/>
          <a:p>
            <a:r>
              <a:rPr lang="en-US" sz="1600" dirty="0">
                <a:latin typeface="Century Gothic" panose="020B0502020202020204" pitchFamily="34" charset="0"/>
              </a:rPr>
              <a:t>Here is an unusual pattern for a child with a small head circumference. What might be an explanation for the drop in HC at the fourth measurement?</a:t>
            </a:r>
          </a:p>
          <a:p>
            <a:endParaRPr lang="en-US" dirty="0"/>
          </a:p>
        </p:txBody>
      </p:sp>
      <p:sp>
        <p:nvSpPr>
          <p:cNvPr id="4" name="Slide Number Placeholder 3">
            <a:extLst>
              <a:ext uri="{FF2B5EF4-FFF2-40B4-BE49-F238E27FC236}">
                <a16:creationId xmlns="" xmlns:a16="http://schemas.microsoft.com/office/drawing/2014/main" id="{241D3F8E-C27C-48E0-B22B-ECEDB72A735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35</a:t>
            </a:fld>
            <a:endParaRPr lang="en"/>
          </a:p>
        </p:txBody>
      </p:sp>
      <p:pic>
        <p:nvPicPr>
          <p:cNvPr id="5" name="Picture 4">
            <a:extLst>
              <a:ext uri="{FF2B5EF4-FFF2-40B4-BE49-F238E27FC236}">
                <a16:creationId xmlns="" xmlns:a16="http://schemas.microsoft.com/office/drawing/2014/main" id="{E31FC10A-1C69-4A02-A041-16947B59D615}"/>
              </a:ext>
            </a:extLst>
          </p:cNvPr>
          <p:cNvPicPr/>
          <p:nvPr/>
        </p:nvPicPr>
        <p:blipFill>
          <a:blip r:embed="rId3" cstate="print"/>
          <a:stretch>
            <a:fillRect/>
          </a:stretch>
        </p:blipFill>
        <p:spPr>
          <a:xfrm>
            <a:off x="2115480" y="2356385"/>
            <a:ext cx="4062296" cy="2572453"/>
          </a:xfrm>
          <a:prstGeom prst="rect">
            <a:avLst/>
          </a:prstGeom>
        </p:spPr>
      </p:pic>
    </p:spTree>
    <p:extLst>
      <p:ext uri="{BB962C8B-B14F-4D97-AF65-F5344CB8AC3E}">
        <p14:creationId xmlns:p14="http://schemas.microsoft.com/office/powerpoint/2010/main" val="2731078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D145B-56F9-4F67-B583-C0223D2FED4B}"/>
              </a:ext>
            </a:extLst>
          </p:cNvPr>
          <p:cNvSpPr>
            <a:spLocks noGrp="1"/>
          </p:cNvSpPr>
          <p:nvPr>
            <p:ph type="title"/>
          </p:nvPr>
        </p:nvSpPr>
        <p:spPr>
          <a:xfrm>
            <a:off x="718300" y="449519"/>
            <a:ext cx="6761100" cy="857400"/>
          </a:xfrm>
        </p:spPr>
        <p:txBody>
          <a:bodyPr/>
          <a:lstStyle/>
          <a:p>
            <a:r>
              <a:rPr lang="en-US" dirty="0"/>
              <a:t>Unusual pattern</a:t>
            </a:r>
          </a:p>
        </p:txBody>
      </p:sp>
      <p:sp>
        <p:nvSpPr>
          <p:cNvPr id="3" name="Text Placeholder 2">
            <a:extLst>
              <a:ext uri="{FF2B5EF4-FFF2-40B4-BE49-F238E27FC236}">
                <a16:creationId xmlns="" xmlns:a16="http://schemas.microsoft.com/office/drawing/2014/main" id="{D098F44C-12CE-435E-97C5-064E923BA593}"/>
              </a:ext>
            </a:extLst>
          </p:cNvPr>
          <p:cNvSpPr>
            <a:spLocks noGrp="1"/>
          </p:cNvSpPr>
          <p:nvPr>
            <p:ph type="body" idx="1"/>
          </p:nvPr>
        </p:nvSpPr>
        <p:spPr>
          <a:xfrm>
            <a:off x="718300" y="1114852"/>
            <a:ext cx="6761100" cy="2980500"/>
          </a:xfrm>
        </p:spPr>
        <p:txBody>
          <a:bodyPr/>
          <a:lstStyle/>
          <a:p>
            <a:r>
              <a:rPr lang="en-US" sz="1600" dirty="0">
                <a:latin typeface="Century Gothic" panose="020B0502020202020204" pitchFamily="34" charset="0"/>
              </a:rPr>
              <a:t>The HC looks to have been measured incorrectly at one point. HC, like height or length, can stay the same or increase but not decrease. It is important to use good technique in order to get accurate outcomes!</a:t>
            </a:r>
          </a:p>
          <a:p>
            <a:endParaRPr lang="en-US" dirty="0"/>
          </a:p>
        </p:txBody>
      </p:sp>
      <p:sp>
        <p:nvSpPr>
          <p:cNvPr id="4" name="Slide Number Placeholder 3">
            <a:extLst>
              <a:ext uri="{FF2B5EF4-FFF2-40B4-BE49-F238E27FC236}">
                <a16:creationId xmlns="" xmlns:a16="http://schemas.microsoft.com/office/drawing/2014/main" id="{241D3F8E-C27C-48E0-B22B-ECEDB72A735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36</a:t>
            </a:fld>
            <a:endParaRPr lang="en"/>
          </a:p>
        </p:txBody>
      </p:sp>
      <p:pic>
        <p:nvPicPr>
          <p:cNvPr id="5" name="Picture 4">
            <a:extLst>
              <a:ext uri="{FF2B5EF4-FFF2-40B4-BE49-F238E27FC236}">
                <a16:creationId xmlns="" xmlns:a16="http://schemas.microsoft.com/office/drawing/2014/main" id="{E31FC10A-1C69-4A02-A041-16947B59D615}"/>
              </a:ext>
            </a:extLst>
          </p:cNvPr>
          <p:cNvPicPr/>
          <p:nvPr/>
        </p:nvPicPr>
        <p:blipFill>
          <a:blip r:embed="rId3" cstate="print"/>
          <a:stretch>
            <a:fillRect/>
          </a:stretch>
        </p:blipFill>
        <p:spPr>
          <a:xfrm>
            <a:off x="2115480" y="2356385"/>
            <a:ext cx="4062296" cy="2572453"/>
          </a:xfrm>
          <a:prstGeom prst="rect">
            <a:avLst/>
          </a:prstGeom>
        </p:spPr>
      </p:pic>
    </p:spTree>
    <p:extLst>
      <p:ext uri="{BB962C8B-B14F-4D97-AF65-F5344CB8AC3E}">
        <p14:creationId xmlns:p14="http://schemas.microsoft.com/office/powerpoint/2010/main" val="1964591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0746B4-5EF7-4738-B373-B70FE8C9F03C}"/>
              </a:ext>
            </a:extLst>
          </p:cNvPr>
          <p:cNvSpPr>
            <a:spLocks noGrp="1"/>
          </p:cNvSpPr>
          <p:nvPr>
            <p:ph type="title"/>
          </p:nvPr>
        </p:nvSpPr>
        <p:spPr>
          <a:xfrm>
            <a:off x="718300" y="333225"/>
            <a:ext cx="6761100" cy="857400"/>
          </a:xfrm>
        </p:spPr>
        <p:txBody>
          <a:bodyPr/>
          <a:lstStyle/>
          <a:p>
            <a:r>
              <a:rPr lang="en-US" dirty="0"/>
              <a:t>Analysis</a:t>
            </a:r>
          </a:p>
        </p:txBody>
      </p:sp>
      <p:sp>
        <p:nvSpPr>
          <p:cNvPr id="3" name="Text Placeholder 2">
            <a:extLst>
              <a:ext uri="{FF2B5EF4-FFF2-40B4-BE49-F238E27FC236}">
                <a16:creationId xmlns="" xmlns:a16="http://schemas.microsoft.com/office/drawing/2014/main" id="{7970807C-A921-43DB-9C45-D1AB554E5F63}"/>
              </a:ext>
            </a:extLst>
          </p:cNvPr>
          <p:cNvSpPr>
            <a:spLocks noGrp="1"/>
          </p:cNvSpPr>
          <p:nvPr>
            <p:ph type="body" idx="1"/>
          </p:nvPr>
        </p:nvSpPr>
        <p:spPr>
          <a:xfrm>
            <a:off x="718300" y="1190625"/>
            <a:ext cx="6761100" cy="2980500"/>
          </a:xfrm>
        </p:spPr>
        <p:txBody>
          <a:bodyPr/>
          <a:lstStyle/>
          <a:p>
            <a:r>
              <a:rPr lang="en-US" sz="1600" dirty="0">
                <a:latin typeface="Century Gothic" panose="020B0502020202020204" pitchFamily="34" charset="0"/>
              </a:rPr>
              <a:t>In this example, the infant was born at 37 weeks and weighed 5 lbs. How would you interpret this graph?</a:t>
            </a:r>
          </a:p>
          <a:p>
            <a:endParaRPr lang="en-US" dirty="0"/>
          </a:p>
        </p:txBody>
      </p:sp>
      <p:sp>
        <p:nvSpPr>
          <p:cNvPr id="4" name="Slide Number Placeholder 3">
            <a:extLst>
              <a:ext uri="{FF2B5EF4-FFF2-40B4-BE49-F238E27FC236}">
                <a16:creationId xmlns="" xmlns:a16="http://schemas.microsoft.com/office/drawing/2014/main" id="{33E3D39E-EEBE-4ABD-A814-243FAC9D288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37</a:t>
            </a:fld>
            <a:endParaRPr lang="en"/>
          </a:p>
        </p:txBody>
      </p:sp>
      <p:pic>
        <p:nvPicPr>
          <p:cNvPr id="5" name="Picture 4" descr="image001 (1).png">
            <a:extLst>
              <a:ext uri="{FF2B5EF4-FFF2-40B4-BE49-F238E27FC236}">
                <a16:creationId xmlns="" xmlns:a16="http://schemas.microsoft.com/office/drawing/2014/main" id="{A1850CA9-96A3-44B6-A694-DDBEC58209B3}"/>
              </a:ext>
            </a:extLst>
          </p:cNvPr>
          <p:cNvPicPr>
            <a:picLocks noChangeAspect="1"/>
          </p:cNvPicPr>
          <p:nvPr/>
        </p:nvPicPr>
        <p:blipFill>
          <a:blip r:embed="rId2" cstate="print"/>
          <a:stretch>
            <a:fillRect/>
          </a:stretch>
        </p:blipFill>
        <p:spPr>
          <a:xfrm>
            <a:off x="1984918" y="2048025"/>
            <a:ext cx="4250948" cy="2926127"/>
          </a:xfrm>
          <a:prstGeom prst="rect">
            <a:avLst/>
          </a:prstGeom>
        </p:spPr>
      </p:pic>
    </p:spTree>
    <p:extLst>
      <p:ext uri="{BB962C8B-B14F-4D97-AF65-F5344CB8AC3E}">
        <p14:creationId xmlns:p14="http://schemas.microsoft.com/office/powerpoint/2010/main" val="1416123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0746B4-5EF7-4738-B373-B70FE8C9F03C}"/>
              </a:ext>
            </a:extLst>
          </p:cNvPr>
          <p:cNvSpPr>
            <a:spLocks noGrp="1"/>
          </p:cNvSpPr>
          <p:nvPr>
            <p:ph type="title"/>
          </p:nvPr>
        </p:nvSpPr>
        <p:spPr>
          <a:xfrm>
            <a:off x="718300" y="333225"/>
            <a:ext cx="6761100" cy="857400"/>
          </a:xfrm>
        </p:spPr>
        <p:txBody>
          <a:bodyPr/>
          <a:lstStyle/>
          <a:p>
            <a:r>
              <a:rPr lang="en-US" dirty="0"/>
              <a:t>Microcephaly</a:t>
            </a:r>
          </a:p>
        </p:txBody>
      </p:sp>
      <p:sp>
        <p:nvSpPr>
          <p:cNvPr id="3" name="Text Placeholder 2">
            <a:extLst>
              <a:ext uri="{FF2B5EF4-FFF2-40B4-BE49-F238E27FC236}">
                <a16:creationId xmlns="" xmlns:a16="http://schemas.microsoft.com/office/drawing/2014/main" id="{7970807C-A921-43DB-9C45-D1AB554E5F63}"/>
              </a:ext>
            </a:extLst>
          </p:cNvPr>
          <p:cNvSpPr>
            <a:spLocks noGrp="1"/>
          </p:cNvSpPr>
          <p:nvPr>
            <p:ph type="body" idx="1"/>
          </p:nvPr>
        </p:nvSpPr>
        <p:spPr>
          <a:xfrm>
            <a:off x="718299" y="922996"/>
            <a:ext cx="6976041" cy="2980500"/>
          </a:xfrm>
        </p:spPr>
        <p:txBody>
          <a:bodyPr/>
          <a:lstStyle/>
          <a:p>
            <a:r>
              <a:rPr lang="en-US" sz="1600" dirty="0">
                <a:latin typeface="Century Gothic" panose="020B0502020202020204" pitchFamily="34" charset="0"/>
              </a:rPr>
              <a:t>Measurements this far below the graph indicate a serious concern. Additional assessment is needed. In this case, the mother reported that she might have been exposed to the Zika virus while pregnant. Referral to her health care provider would be appropriate.</a:t>
            </a:r>
            <a:endParaRPr lang="en-US" dirty="0">
              <a:latin typeface="Century Gothic" panose="020B0502020202020204" pitchFamily="34" charset="0"/>
            </a:endParaRPr>
          </a:p>
        </p:txBody>
      </p:sp>
      <p:sp>
        <p:nvSpPr>
          <p:cNvPr id="4" name="Slide Number Placeholder 3">
            <a:extLst>
              <a:ext uri="{FF2B5EF4-FFF2-40B4-BE49-F238E27FC236}">
                <a16:creationId xmlns="" xmlns:a16="http://schemas.microsoft.com/office/drawing/2014/main" id="{33E3D39E-EEBE-4ABD-A814-243FAC9D288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38</a:t>
            </a:fld>
            <a:endParaRPr lang="en"/>
          </a:p>
        </p:txBody>
      </p:sp>
      <p:pic>
        <p:nvPicPr>
          <p:cNvPr id="5" name="Picture 4" descr="image001 (1).png">
            <a:extLst>
              <a:ext uri="{FF2B5EF4-FFF2-40B4-BE49-F238E27FC236}">
                <a16:creationId xmlns="" xmlns:a16="http://schemas.microsoft.com/office/drawing/2014/main" id="{A1850CA9-96A3-44B6-A694-DDBEC58209B3}"/>
              </a:ext>
            </a:extLst>
          </p:cNvPr>
          <p:cNvPicPr>
            <a:picLocks noChangeAspect="1"/>
          </p:cNvPicPr>
          <p:nvPr/>
        </p:nvPicPr>
        <p:blipFill>
          <a:blip r:embed="rId2" cstate="print"/>
          <a:stretch>
            <a:fillRect/>
          </a:stretch>
        </p:blipFill>
        <p:spPr>
          <a:xfrm>
            <a:off x="3313916" y="2249942"/>
            <a:ext cx="3889772" cy="2677512"/>
          </a:xfrm>
          <a:prstGeom prst="rect">
            <a:avLst/>
          </a:prstGeom>
        </p:spPr>
      </p:pic>
    </p:spTree>
    <p:extLst>
      <p:ext uri="{BB962C8B-B14F-4D97-AF65-F5344CB8AC3E}">
        <p14:creationId xmlns:p14="http://schemas.microsoft.com/office/powerpoint/2010/main" val="2670957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728FD9-7D05-402F-9620-6D3EB22029B6}"/>
              </a:ext>
            </a:extLst>
          </p:cNvPr>
          <p:cNvSpPr>
            <a:spLocks noGrp="1"/>
          </p:cNvSpPr>
          <p:nvPr>
            <p:ph type="title"/>
          </p:nvPr>
        </p:nvSpPr>
        <p:spPr>
          <a:xfrm>
            <a:off x="718300" y="643151"/>
            <a:ext cx="6761100" cy="857400"/>
          </a:xfrm>
        </p:spPr>
        <p:txBody>
          <a:bodyPr/>
          <a:lstStyle/>
          <a:p>
            <a:r>
              <a:rPr lang="en-US" dirty="0"/>
              <a:t>Analysis</a:t>
            </a:r>
          </a:p>
        </p:txBody>
      </p:sp>
      <p:sp>
        <p:nvSpPr>
          <p:cNvPr id="3" name="Text Placeholder 2">
            <a:extLst>
              <a:ext uri="{FF2B5EF4-FFF2-40B4-BE49-F238E27FC236}">
                <a16:creationId xmlns="" xmlns:a16="http://schemas.microsoft.com/office/drawing/2014/main" id="{A5892A22-E0B1-4D0C-9B03-24E46BF9576B}"/>
              </a:ext>
            </a:extLst>
          </p:cNvPr>
          <p:cNvSpPr>
            <a:spLocks noGrp="1"/>
          </p:cNvSpPr>
          <p:nvPr>
            <p:ph type="body" idx="1"/>
          </p:nvPr>
        </p:nvSpPr>
        <p:spPr>
          <a:xfrm>
            <a:off x="718300" y="1432467"/>
            <a:ext cx="6761100" cy="2980500"/>
          </a:xfrm>
        </p:spPr>
        <p:txBody>
          <a:bodyPr/>
          <a:lstStyle/>
          <a:p>
            <a:r>
              <a:rPr lang="en-US" sz="1600" dirty="0">
                <a:latin typeface="Century Gothic" panose="020B0502020202020204" pitchFamily="34" charset="0"/>
              </a:rPr>
              <a:t>In this example, the child’s head circumference is increasing faster than normal. What could cause this pattern? How should this situation be handled?</a:t>
            </a:r>
          </a:p>
          <a:p>
            <a:endParaRPr lang="en-US" dirty="0"/>
          </a:p>
        </p:txBody>
      </p:sp>
      <p:sp>
        <p:nvSpPr>
          <p:cNvPr id="4" name="Slide Number Placeholder 3">
            <a:extLst>
              <a:ext uri="{FF2B5EF4-FFF2-40B4-BE49-F238E27FC236}">
                <a16:creationId xmlns="" xmlns:a16="http://schemas.microsoft.com/office/drawing/2014/main" id="{8CA73937-14B3-416B-B06D-9B42EE6908B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39</a:t>
            </a:fld>
            <a:endParaRPr lang="en"/>
          </a:p>
        </p:txBody>
      </p:sp>
      <p:pic>
        <p:nvPicPr>
          <p:cNvPr id="5" name="Picture 4">
            <a:extLst>
              <a:ext uri="{FF2B5EF4-FFF2-40B4-BE49-F238E27FC236}">
                <a16:creationId xmlns="" xmlns:a16="http://schemas.microsoft.com/office/drawing/2014/main" id="{9FDD910B-5B13-4F60-98A6-E529DD6AB7E3}"/>
              </a:ext>
            </a:extLst>
          </p:cNvPr>
          <p:cNvPicPr/>
          <p:nvPr/>
        </p:nvPicPr>
        <p:blipFill>
          <a:blip r:embed="rId2"/>
          <a:stretch>
            <a:fillRect/>
          </a:stretch>
        </p:blipFill>
        <p:spPr>
          <a:xfrm>
            <a:off x="2241395" y="2486721"/>
            <a:ext cx="4092498" cy="2419815"/>
          </a:xfrm>
          <a:prstGeom prst="rect">
            <a:avLst/>
          </a:prstGeom>
        </p:spPr>
      </p:pic>
    </p:spTree>
    <p:extLst>
      <p:ext uri="{BB962C8B-B14F-4D97-AF65-F5344CB8AC3E}">
        <p14:creationId xmlns:p14="http://schemas.microsoft.com/office/powerpoint/2010/main" val="370707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Shape 3870"/>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Definition</a:t>
            </a:r>
            <a:endParaRPr dirty="0"/>
          </a:p>
        </p:txBody>
      </p:sp>
      <p:sp>
        <p:nvSpPr>
          <p:cNvPr id="3871" name="Shape 3871"/>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noAutofit/>
          </a:bodyPr>
          <a:lstStyle/>
          <a:p>
            <a:pPr>
              <a:lnSpc>
                <a:spcPct val="150000"/>
              </a:lnSpc>
            </a:pPr>
            <a:r>
              <a:rPr lang="en-US" sz="1600" dirty="0">
                <a:latin typeface="Century Gothic" panose="020B0502020202020204" pitchFamily="34" charset="0"/>
                <a:ea typeface="Verdana" pitchFamily="34" charset="0"/>
                <a:cs typeface="Verdana" pitchFamily="34" charset="0"/>
              </a:rPr>
              <a:t>Head Circumference is the measurement around the largest part of the head on the brow above the eyes and ears around to the back of the head.</a:t>
            </a:r>
          </a:p>
          <a:p>
            <a:pPr>
              <a:lnSpc>
                <a:spcPct val="150000"/>
              </a:lnSpc>
            </a:pPr>
            <a:r>
              <a:rPr lang="en-US" sz="1600" dirty="0">
                <a:latin typeface="Century Gothic" panose="020B0502020202020204" pitchFamily="34" charset="0"/>
                <a:ea typeface="Verdana" pitchFamily="34" charset="0"/>
                <a:cs typeface="Verdana" pitchFamily="34" charset="0"/>
              </a:rPr>
              <a:t>HC measurement does not take much time to complete so it is an efficient tool to add to our toolkit for assessing healthy growth and detecting potential risk.</a:t>
            </a:r>
          </a:p>
          <a:p>
            <a:pPr>
              <a:lnSpc>
                <a:spcPct val="150000"/>
              </a:lnSpc>
            </a:pPr>
            <a:endParaRPr lang="en-US" sz="1600" dirty="0">
              <a:latin typeface="Century Gothic" panose="020B0502020202020204" pitchFamily="34" charset="0"/>
              <a:ea typeface="Verdana" pitchFamily="34" charset="0"/>
              <a:cs typeface="Verdana" pitchFamily="34" charset="0"/>
            </a:endParaRPr>
          </a:p>
        </p:txBody>
      </p:sp>
      <p:sp>
        <p:nvSpPr>
          <p:cNvPr id="3872" name="Shape 387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pic>
        <p:nvPicPr>
          <p:cNvPr id="5" name="Picture 4" descr="20060513_toolbox.jpg">
            <a:extLst>
              <a:ext uri="{FF2B5EF4-FFF2-40B4-BE49-F238E27FC236}">
                <a16:creationId xmlns="" xmlns:a16="http://schemas.microsoft.com/office/drawing/2014/main" id="{B6F93134-9DBC-4545-9EF9-92ACE1DFB5A0}"/>
              </a:ext>
            </a:extLst>
          </p:cNvPr>
          <p:cNvPicPr>
            <a:picLocks noChangeAspect="1"/>
          </p:cNvPicPr>
          <p:nvPr/>
        </p:nvPicPr>
        <p:blipFill>
          <a:blip r:embed="rId3" cstate="print"/>
          <a:stretch>
            <a:fillRect/>
          </a:stretch>
        </p:blipFill>
        <p:spPr>
          <a:xfrm>
            <a:off x="5067276" y="3919486"/>
            <a:ext cx="1330020" cy="99751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728FD9-7D05-402F-9620-6D3EB22029B6}"/>
              </a:ext>
            </a:extLst>
          </p:cNvPr>
          <p:cNvSpPr>
            <a:spLocks noGrp="1"/>
          </p:cNvSpPr>
          <p:nvPr>
            <p:ph type="title"/>
          </p:nvPr>
        </p:nvSpPr>
        <p:spPr>
          <a:xfrm>
            <a:off x="718300" y="386673"/>
            <a:ext cx="6761100" cy="857400"/>
          </a:xfrm>
        </p:spPr>
        <p:txBody>
          <a:bodyPr/>
          <a:lstStyle/>
          <a:p>
            <a:r>
              <a:rPr lang="en-US" dirty="0"/>
              <a:t>Macrocephaly</a:t>
            </a:r>
          </a:p>
        </p:txBody>
      </p:sp>
      <p:sp>
        <p:nvSpPr>
          <p:cNvPr id="3" name="Text Placeholder 2">
            <a:extLst>
              <a:ext uri="{FF2B5EF4-FFF2-40B4-BE49-F238E27FC236}">
                <a16:creationId xmlns="" xmlns:a16="http://schemas.microsoft.com/office/drawing/2014/main" id="{A5892A22-E0B1-4D0C-9B03-24E46BF9576B}"/>
              </a:ext>
            </a:extLst>
          </p:cNvPr>
          <p:cNvSpPr>
            <a:spLocks noGrp="1"/>
          </p:cNvSpPr>
          <p:nvPr>
            <p:ph type="body" idx="1"/>
          </p:nvPr>
        </p:nvSpPr>
        <p:spPr>
          <a:xfrm>
            <a:off x="640231" y="1118377"/>
            <a:ext cx="6761100" cy="2980500"/>
          </a:xfrm>
        </p:spPr>
        <p:txBody>
          <a:bodyPr/>
          <a:lstStyle/>
          <a:p>
            <a:r>
              <a:rPr lang="en-US" sz="1600" dirty="0">
                <a:latin typeface="Century Gothic" panose="020B0502020202020204" pitchFamily="34" charset="0"/>
              </a:rPr>
              <a:t>Hydrocephalus could be one explanation for a measurement that is above the normal range of HC for age and increasing. Regardless of the cause, any concerns about head circumference should be referred to a health care provider for evaluation.</a:t>
            </a:r>
          </a:p>
          <a:p>
            <a:endParaRPr lang="en-US" dirty="0"/>
          </a:p>
        </p:txBody>
      </p:sp>
      <p:sp>
        <p:nvSpPr>
          <p:cNvPr id="4" name="Slide Number Placeholder 3">
            <a:extLst>
              <a:ext uri="{FF2B5EF4-FFF2-40B4-BE49-F238E27FC236}">
                <a16:creationId xmlns="" xmlns:a16="http://schemas.microsoft.com/office/drawing/2014/main" id="{8CA73937-14B3-416B-B06D-9B42EE6908B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40</a:t>
            </a:fld>
            <a:endParaRPr lang="en"/>
          </a:p>
        </p:txBody>
      </p:sp>
      <p:pic>
        <p:nvPicPr>
          <p:cNvPr id="5" name="Picture 4">
            <a:extLst>
              <a:ext uri="{FF2B5EF4-FFF2-40B4-BE49-F238E27FC236}">
                <a16:creationId xmlns="" xmlns:a16="http://schemas.microsoft.com/office/drawing/2014/main" id="{9FDD910B-5B13-4F60-98A6-E529DD6AB7E3}"/>
              </a:ext>
            </a:extLst>
          </p:cNvPr>
          <p:cNvPicPr/>
          <p:nvPr/>
        </p:nvPicPr>
        <p:blipFill>
          <a:blip r:embed="rId2"/>
          <a:stretch>
            <a:fillRect/>
          </a:stretch>
        </p:blipFill>
        <p:spPr>
          <a:xfrm>
            <a:off x="2877014" y="2410766"/>
            <a:ext cx="4092498" cy="2419815"/>
          </a:xfrm>
          <a:prstGeom prst="rect">
            <a:avLst/>
          </a:prstGeom>
        </p:spPr>
      </p:pic>
    </p:spTree>
    <p:extLst>
      <p:ext uri="{BB962C8B-B14F-4D97-AF65-F5344CB8AC3E}">
        <p14:creationId xmlns:p14="http://schemas.microsoft.com/office/powerpoint/2010/main" val="2743134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DD11D22-7236-452F-9336-D94166CB5532}"/>
              </a:ext>
            </a:extLst>
          </p:cNvPr>
          <p:cNvSpPr>
            <a:spLocks noGrp="1"/>
          </p:cNvSpPr>
          <p:nvPr>
            <p:ph type="body" idx="1"/>
          </p:nvPr>
        </p:nvSpPr>
        <p:spPr>
          <a:xfrm>
            <a:off x="1289725" y="650340"/>
            <a:ext cx="5356401" cy="3692400"/>
          </a:xfrm>
        </p:spPr>
        <p:txBody>
          <a:bodyPr/>
          <a:lstStyle/>
          <a:p>
            <a:pPr marL="38100" indent="0">
              <a:buNone/>
            </a:pPr>
            <a:r>
              <a:rPr lang="en-US" b="1" i="0" dirty="0">
                <a:solidFill>
                  <a:schemeClr val="accent1">
                    <a:lumMod val="40000"/>
                    <a:lumOff val="60000"/>
                  </a:schemeClr>
                </a:solidFill>
                <a:latin typeface="Century Gothic" panose="020B0502020202020204" pitchFamily="34" charset="0"/>
              </a:rPr>
              <a:t>To Summarize</a:t>
            </a:r>
            <a:r>
              <a:rPr lang="en-US" b="1" i="0" dirty="0">
                <a:solidFill>
                  <a:schemeClr val="accent1">
                    <a:lumMod val="40000"/>
                    <a:lumOff val="60000"/>
                  </a:schemeClr>
                </a:solidFill>
              </a:rPr>
              <a:t>:</a:t>
            </a:r>
          </a:p>
          <a:p>
            <a:pPr>
              <a:buFont typeface="Wingdings" panose="05000000000000000000" pitchFamily="2" charset="2"/>
              <a:buChar char="ü"/>
            </a:pPr>
            <a:r>
              <a:rPr lang="en-US" sz="1600" i="0" dirty="0">
                <a:latin typeface="Century Gothic" panose="020B0502020202020204" pitchFamily="34" charset="0"/>
              </a:rPr>
              <a:t>Head circumference is an important tool for assessing infants and children for risk of problems with growth and brain development </a:t>
            </a:r>
          </a:p>
          <a:p>
            <a:pPr>
              <a:buFont typeface="Wingdings" panose="05000000000000000000" pitchFamily="2" charset="2"/>
              <a:buChar char="ü"/>
            </a:pPr>
            <a:r>
              <a:rPr lang="en-US" sz="1600" i="0" dirty="0">
                <a:latin typeface="Century Gothic" panose="020B0502020202020204" pitchFamily="34" charset="0"/>
              </a:rPr>
              <a:t>Early detection and intervention lead to better outcomes</a:t>
            </a:r>
          </a:p>
          <a:p>
            <a:pPr>
              <a:buFont typeface="Wingdings" panose="05000000000000000000" pitchFamily="2" charset="2"/>
              <a:buChar char="ü"/>
            </a:pPr>
            <a:r>
              <a:rPr lang="en-US" sz="1600" i="0" dirty="0">
                <a:latin typeface="Century Gothic" panose="020B0502020202020204" pitchFamily="34" charset="0"/>
              </a:rPr>
              <a:t>Making referrals encourages the coordination of care between WIC and health care providers</a:t>
            </a:r>
          </a:p>
          <a:p>
            <a:endParaRPr lang="en-US" dirty="0"/>
          </a:p>
        </p:txBody>
      </p:sp>
      <p:sp>
        <p:nvSpPr>
          <p:cNvPr id="3" name="Slide Number Placeholder 2">
            <a:extLst>
              <a:ext uri="{FF2B5EF4-FFF2-40B4-BE49-F238E27FC236}">
                <a16:creationId xmlns="" xmlns:a16="http://schemas.microsoft.com/office/drawing/2014/main" id="{C4EA807B-870B-428F-B978-9D6F0388465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FFFF"/>
                </a:solidFill>
              </a:rPr>
              <a:t>41</a:t>
            </a:fld>
            <a:endParaRPr lang="en">
              <a:solidFill>
                <a:srgbClr val="FFFFFF"/>
              </a:solidFill>
            </a:endParaRPr>
          </a:p>
        </p:txBody>
      </p:sp>
      <p:pic>
        <p:nvPicPr>
          <p:cNvPr id="5" name="Picture 2" descr="Image result for wic children">
            <a:extLst>
              <a:ext uri="{FF2B5EF4-FFF2-40B4-BE49-F238E27FC236}">
                <a16:creationId xmlns="" xmlns:a16="http://schemas.microsoft.com/office/drawing/2014/main" id="{D00AFFF6-6576-47D7-8F17-B9A0EA913AF5}"/>
              </a:ext>
            </a:extLst>
          </p:cNvPr>
          <p:cNvPicPr>
            <a:picLocks noChangeAspect="1" noChangeArrowheads="1"/>
          </p:cNvPicPr>
          <p:nvPr/>
        </p:nvPicPr>
        <p:blipFill>
          <a:blip r:embed="rId2" cstate="print"/>
          <a:srcRect/>
          <a:stretch>
            <a:fillRect/>
          </a:stretch>
        </p:blipFill>
        <p:spPr bwMode="auto">
          <a:xfrm>
            <a:off x="2509025" y="3537793"/>
            <a:ext cx="3457216" cy="1379208"/>
          </a:xfrm>
          <a:prstGeom prst="rect">
            <a:avLst/>
          </a:prstGeom>
          <a:noFill/>
        </p:spPr>
      </p:pic>
    </p:spTree>
    <p:extLst>
      <p:ext uri="{BB962C8B-B14F-4D97-AF65-F5344CB8AC3E}">
        <p14:creationId xmlns:p14="http://schemas.microsoft.com/office/powerpoint/2010/main" val="2593425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36"/>
        <p:cNvGrpSpPr/>
        <p:nvPr/>
      </p:nvGrpSpPr>
      <p:grpSpPr>
        <a:xfrm>
          <a:off x="0" y="0"/>
          <a:ext cx="0" cy="0"/>
          <a:chOff x="0" y="0"/>
          <a:chExt cx="0" cy="0"/>
        </a:xfrm>
      </p:grpSpPr>
      <p:sp>
        <p:nvSpPr>
          <p:cNvPr id="3937" name="Shape 3937"/>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Questions?</a:t>
            </a:r>
            <a:endParaRPr dirty="0"/>
          </a:p>
        </p:txBody>
      </p:sp>
      <p:graphicFrame>
        <p:nvGraphicFramePr>
          <p:cNvPr id="3938" name="Shape 3938"/>
          <p:cNvGraphicFramePr/>
          <p:nvPr>
            <p:extLst>
              <p:ext uri="{D42A27DB-BD31-4B8C-83A1-F6EECF244321}">
                <p14:modId xmlns:p14="http://schemas.microsoft.com/office/powerpoint/2010/main" val="2132478078"/>
              </p:ext>
            </p:extLst>
          </p:nvPr>
        </p:nvGraphicFramePr>
        <p:xfrm>
          <a:off x="1139823" y="1956632"/>
          <a:ext cx="6021657" cy="2465500"/>
        </p:xfrm>
        <a:graphic>
          <a:graphicData uri="http://schemas.openxmlformats.org/drawingml/2006/table">
            <a:tbl>
              <a:tblPr>
                <a:noFill/>
                <a:tableStyleId>{CAD66B94-E3A8-43D7-BD9D-ADE895161242}</a:tableStyleId>
              </a:tblPr>
              <a:tblGrid>
                <a:gridCol w="6021657">
                  <a:extLst>
                    <a:ext uri="{9D8B030D-6E8A-4147-A177-3AD203B41FA5}">
                      <a16:colId xmlns="" xmlns:a16="http://schemas.microsoft.com/office/drawing/2014/main" val="20000"/>
                    </a:ext>
                  </a:extLst>
                </a:gridCol>
              </a:tblGrid>
              <a:tr h="616375">
                <a:tc>
                  <a:txBody>
                    <a:bodyPr/>
                    <a:lstStyle/>
                    <a:p>
                      <a:pPr marL="0" lvl="0" indent="0" algn="ctr">
                        <a:spcBef>
                          <a:spcPts val="0"/>
                        </a:spcBef>
                        <a:spcAft>
                          <a:spcPts val="0"/>
                        </a:spcAft>
                        <a:buNone/>
                      </a:pPr>
                      <a:r>
                        <a:rPr lang="en-US" sz="1600" dirty="0">
                          <a:solidFill>
                            <a:srgbClr val="FFFFFF"/>
                          </a:solidFill>
                          <a:latin typeface="Century Gothic" panose="020B0502020202020204" pitchFamily="34" charset="0"/>
                          <a:ea typeface="Titillium Web Light"/>
                          <a:cs typeface="Titillium Web Light"/>
                          <a:sym typeface="Titillium Web Light"/>
                        </a:rPr>
                        <a:t>Talk with your training supervisor or RD</a:t>
                      </a:r>
                      <a:endParaRPr sz="1600" dirty="0">
                        <a:solidFill>
                          <a:srgbClr val="FFFFFF"/>
                        </a:solidFill>
                        <a:latin typeface="Century Gothic" panose="020B0502020202020204" pitchFamily="34" charset="0"/>
                        <a:ea typeface="Titillium Web Light"/>
                        <a:cs typeface="Titillium Web Light"/>
                        <a:sym typeface="Titillium Web Light"/>
                      </a:endParaRPr>
                    </a:p>
                  </a:txBody>
                  <a:tcPr marL="91425" marR="91425" marT="68575" marB="68575" anchor="ctr">
                    <a:lnL w="9525" cap="flat" cmpd="sng">
                      <a:solidFill>
                        <a:srgbClr val="80BFB7">
                          <a:alpha val="0"/>
                        </a:srgbClr>
                      </a:solidFill>
                      <a:prstDash val="solid"/>
                      <a:round/>
                      <a:headEnd type="none" w="med" len="med"/>
                      <a:tailEnd type="none" w="med" len="med"/>
                    </a:lnL>
                    <a:lnR w="9525" cap="flat" cmpd="sng">
                      <a:solidFill>
                        <a:srgbClr val="80BFB7">
                          <a:alpha val="0"/>
                        </a:srgbClr>
                      </a:solidFill>
                      <a:prstDash val="solid"/>
                      <a:round/>
                      <a:headEnd type="none" w="med" len="med"/>
                      <a:tailEnd type="none" w="med" len="med"/>
                    </a:lnR>
                    <a:lnT w="9525" cap="flat" cmpd="sng">
                      <a:solidFill>
                        <a:srgbClr val="0B87A1"/>
                      </a:solidFill>
                      <a:prstDash val="solid"/>
                      <a:round/>
                      <a:headEnd type="none" w="med" len="med"/>
                      <a:tailEnd type="none" w="med" len="med"/>
                    </a:lnT>
                    <a:lnB w="9525" cap="flat" cmpd="sng">
                      <a:solidFill>
                        <a:srgbClr val="0B87A1"/>
                      </a:solidFill>
                      <a:prstDash val="solid"/>
                      <a:round/>
                      <a:headEnd type="none" w="med" len="med"/>
                      <a:tailEnd type="none" w="med" len="med"/>
                    </a:lnB>
                    <a:solidFill>
                      <a:srgbClr val="80BFB7"/>
                    </a:solidFill>
                  </a:tcPr>
                </a:tc>
                <a:extLst>
                  <a:ext uri="{0D108BD9-81ED-4DB2-BD59-A6C34878D82A}">
                    <a16:rowId xmlns="" xmlns:a16="http://schemas.microsoft.com/office/drawing/2014/main" val="10000"/>
                  </a:ext>
                </a:extLst>
              </a:tr>
              <a:tr h="616375">
                <a:tc>
                  <a:txBody>
                    <a:bodyPr/>
                    <a:lstStyle/>
                    <a:p>
                      <a:pPr marL="0" lvl="0" indent="0" algn="ctr">
                        <a:spcBef>
                          <a:spcPts val="0"/>
                        </a:spcBef>
                        <a:spcAft>
                          <a:spcPts val="0"/>
                        </a:spcAft>
                        <a:buNone/>
                      </a:pPr>
                      <a:r>
                        <a:rPr lang="en-US" sz="1600" dirty="0">
                          <a:solidFill>
                            <a:srgbClr val="0B87A1"/>
                          </a:solidFill>
                          <a:latin typeface="Century Gothic" panose="020B0502020202020204" pitchFamily="34" charset="0"/>
                          <a:ea typeface="Titillium Web Light"/>
                          <a:cs typeface="Titillium Web Light"/>
                          <a:sym typeface="Titillium Web Light"/>
                        </a:rPr>
                        <a:t>Ask your state nutrition consultant</a:t>
                      </a:r>
                      <a:endParaRPr sz="1600" dirty="0">
                        <a:solidFill>
                          <a:srgbClr val="0B87A1"/>
                        </a:solidFill>
                        <a:latin typeface="Century Gothic" panose="020B0502020202020204" pitchFamily="34" charset="0"/>
                        <a:ea typeface="Titillium Web Light"/>
                        <a:cs typeface="Titillium Web Light"/>
                        <a:sym typeface="Titillium Web Light"/>
                      </a:endParaRPr>
                    </a:p>
                  </a:txBody>
                  <a:tcPr marL="91425" marR="91425" marT="68575" marB="68575" anchor="ctr">
                    <a:lnL w="9525" cap="flat" cmpd="sng">
                      <a:solidFill>
                        <a:srgbClr val="80BFB7">
                          <a:alpha val="0"/>
                        </a:srgbClr>
                      </a:solidFill>
                      <a:prstDash val="solid"/>
                      <a:round/>
                      <a:headEnd type="none" w="med" len="med"/>
                      <a:tailEnd type="none" w="med" len="med"/>
                    </a:lnL>
                    <a:lnR w="9525" cap="flat" cmpd="sng">
                      <a:solidFill>
                        <a:srgbClr val="80BFB7">
                          <a:alpha val="0"/>
                        </a:srgbClr>
                      </a:solidFill>
                      <a:prstDash val="solid"/>
                      <a:round/>
                      <a:headEnd type="none" w="med" len="med"/>
                      <a:tailEnd type="none" w="med" len="med"/>
                    </a:lnR>
                    <a:lnT w="9525" cap="flat" cmpd="sng">
                      <a:solidFill>
                        <a:srgbClr val="0B87A1"/>
                      </a:solidFill>
                      <a:prstDash val="solid"/>
                      <a:round/>
                      <a:headEnd type="none" w="med" len="med"/>
                      <a:tailEnd type="none" w="med" len="med"/>
                    </a:lnT>
                    <a:lnB w="9525" cap="flat" cmpd="sng">
                      <a:solidFill>
                        <a:srgbClr val="80BFB7"/>
                      </a:solidFill>
                      <a:prstDash val="solid"/>
                      <a:round/>
                      <a:headEnd type="none" w="med" len="med"/>
                      <a:tailEnd type="none" w="med" len="med"/>
                    </a:lnB>
                    <a:solidFill>
                      <a:srgbClr val="D3EBD5"/>
                    </a:solidFill>
                  </a:tcPr>
                </a:tc>
                <a:extLst>
                  <a:ext uri="{0D108BD9-81ED-4DB2-BD59-A6C34878D82A}">
                    <a16:rowId xmlns="" xmlns:a16="http://schemas.microsoft.com/office/drawing/2014/main" val="10001"/>
                  </a:ext>
                </a:extLst>
              </a:tr>
              <a:tr h="616375">
                <a:tc>
                  <a:txBody>
                    <a:bodyPr/>
                    <a:lstStyle/>
                    <a:p>
                      <a:pPr marL="0" lvl="0" indent="0" algn="ctr">
                        <a:spcBef>
                          <a:spcPts val="0"/>
                        </a:spcBef>
                        <a:spcAft>
                          <a:spcPts val="0"/>
                        </a:spcAft>
                        <a:buNone/>
                      </a:pPr>
                      <a:r>
                        <a:rPr lang="en-US" sz="1600" dirty="0">
                          <a:solidFill>
                            <a:srgbClr val="0B87A1"/>
                          </a:solidFill>
                          <a:latin typeface="Century Gothic" panose="020B0502020202020204" pitchFamily="34" charset="0"/>
                          <a:ea typeface="Titillium Web Light"/>
                          <a:cs typeface="Titillium Web Light"/>
                          <a:sym typeface="Titillium Web Light"/>
                        </a:rPr>
                        <a:t>Contact Vernita Reyna at</a:t>
                      </a:r>
                      <a:endParaRPr sz="1600" dirty="0">
                        <a:solidFill>
                          <a:srgbClr val="0B87A1"/>
                        </a:solidFill>
                        <a:latin typeface="Century Gothic" panose="020B0502020202020204" pitchFamily="34" charset="0"/>
                        <a:ea typeface="Titillium Web Light"/>
                        <a:cs typeface="Titillium Web Light"/>
                        <a:sym typeface="Titillium Web Light"/>
                      </a:endParaRPr>
                    </a:p>
                  </a:txBody>
                  <a:tcPr marL="91425" marR="91425" marT="68575" marB="68575" anchor="ctr">
                    <a:lnL w="9525" cap="flat" cmpd="sng">
                      <a:solidFill>
                        <a:srgbClr val="80BFB7">
                          <a:alpha val="0"/>
                        </a:srgbClr>
                      </a:solidFill>
                      <a:prstDash val="solid"/>
                      <a:round/>
                      <a:headEnd type="none" w="med" len="med"/>
                      <a:tailEnd type="none" w="med" len="med"/>
                    </a:lnL>
                    <a:lnR w="9525" cap="flat" cmpd="sng">
                      <a:solidFill>
                        <a:srgbClr val="80BFB7">
                          <a:alpha val="0"/>
                        </a:srgbClr>
                      </a:solidFill>
                      <a:prstDash val="solid"/>
                      <a:round/>
                      <a:headEnd type="none" w="med" len="med"/>
                      <a:tailEnd type="none" w="med" len="med"/>
                    </a:lnR>
                    <a:lnT w="9525" cap="flat" cmpd="sng">
                      <a:solidFill>
                        <a:srgbClr val="80BFB7"/>
                      </a:solidFill>
                      <a:prstDash val="solid"/>
                      <a:round/>
                      <a:headEnd type="none" w="med" len="med"/>
                      <a:tailEnd type="none" w="med" len="med"/>
                    </a:lnT>
                    <a:lnB w="9525" cap="flat" cmpd="sng">
                      <a:solidFill>
                        <a:srgbClr val="80BFB7"/>
                      </a:solidFill>
                      <a:prstDash val="solid"/>
                      <a:round/>
                      <a:headEnd type="none" w="med" len="med"/>
                      <a:tailEnd type="none" w="med" len="med"/>
                    </a:lnB>
                  </a:tcPr>
                </a:tc>
                <a:extLst>
                  <a:ext uri="{0D108BD9-81ED-4DB2-BD59-A6C34878D82A}">
                    <a16:rowId xmlns="" xmlns:a16="http://schemas.microsoft.com/office/drawing/2014/main" val="10002"/>
                  </a:ext>
                </a:extLst>
              </a:tr>
              <a:tr h="616375">
                <a:tc>
                  <a:txBody>
                    <a:bodyPr/>
                    <a:lstStyle/>
                    <a:p>
                      <a:pPr marL="0" lvl="0" indent="0" algn="ctr" rtl="0">
                        <a:spcBef>
                          <a:spcPts val="0"/>
                        </a:spcBef>
                        <a:spcAft>
                          <a:spcPts val="0"/>
                        </a:spcAft>
                        <a:buNone/>
                      </a:pPr>
                      <a:r>
                        <a:rPr lang="en-US" sz="1600" dirty="0">
                          <a:solidFill>
                            <a:srgbClr val="0B87A1"/>
                          </a:solidFill>
                          <a:latin typeface="Century Gothic" panose="020B0502020202020204" pitchFamily="34" charset="0"/>
                          <a:ea typeface="Titillium Web Light"/>
                          <a:cs typeface="Titillium Web Light"/>
                          <a:sym typeface="Titillium Web Light"/>
                          <a:hlinkClick r:id="rId3"/>
                        </a:rPr>
                        <a:t>vernita.d.reyna@state.or.us</a:t>
                      </a:r>
                      <a:r>
                        <a:rPr lang="en-US" sz="1600" dirty="0">
                          <a:solidFill>
                            <a:srgbClr val="0B87A1"/>
                          </a:solidFill>
                          <a:latin typeface="Century Gothic" panose="020B0502020202020204" pitchFamily="34" charset="0"/>
                          <a:ea typeface="Titillium Web Light"/>
                          <a:cs typeface="Titillium Web Light"/>
                          <a:sym typeface="Titillium Web Light"/>
                        </a:rPr>
                        <a:t> or 971-673-0047</a:t>
                      </a:r>
                      <a:endParaRPr sz="1600" dirty="0">
                        <a:solidFill>
                          <a:srgbClr val="0B87A1"/>
                        </a:solidFill>
                        <a:latin typeface="Titillium Web Light"/>
                        <a:ea typeface="Titillium Web Light"/>
                        <a:cs typeface="Titillium Web Light"/>
                        <a:sym typeface="Titillium Web Light"/>
                      </a:endParaRPr>
                    </a:p>
                  </a:txBody>
                  <a:tcPr marL="91425" marR="91425" marT="68575" marB="68575" anchor="ctr">
                    <a:lnL w="9525" cap="flat" cmpd="sng">
                      <a:solidFill>
                        <a:srgbClr val="80BFB7">
                          <a:alpha val="0"/>
                        </a:srgbClr>
                      </a:solidFill>
                      <a:prstDash val="solid"/>
                      <a:round/>
                      <a:headEnd type="none" w="med" len="med"/>
                      <a:tailEnd type="none" w="med" len="med"/>
                    </a:lnL>
                    <a:lnR w="9525" cap="flat" cmpd="sng">
                      <a:solidFill>
                        <a:srgbClr val="80BFB7">
                          <a:alpha val="0"/>
                        </a:srgbClr>
                      </a:solidFill>
                      <a:prstDash val="solid"/>
                      <a:round/>
                      <a:headEnd type="none" w="med" len="med"/>
                      <a:tailEnd type="none" w="med" len="med"/>
                    </a:lnR>
                    <a:lnT w="9525" cap="flat" cmpd="sng">
                      <a:solidFill>
                        <a:srgbClr val="80BFB7"/>
                      </a:solidFill>
                      <a:prstDash val="solid"/>
                      <a:round/>
                      <a:headEnd type="none" w="med" len="med"/>
                      <a:tailEnd type="none" w="med" len="med"/>
                    </a:lnT>
                    <a:lnB w="9525" cap="flat" cmpd="sng">
                      <a:solidFill>
                        <a:srgbClr val="80BFB7"/>
                      </a:solidFill>
                      <a:prstDash val="solid"/>
                      <a:round/>
                      <a:headEnd type="none" w="med" len="med"/>
                      <a:tailEnd type="none" w="med" len="med"/>
                    </a:lnB>
                    <a:solidFill>
                      <a:srgbClr val="D3EBD5"/>
                    </a:solidFill>
                  </a:tcPr>
                </a:tc>
                <a:extLst>
                  <a:ext uri="{0D108BD9-81ED-4DB2-BD59-A6C34878D82A}">
                    <a16:rowId xmlns="" xmlns:a16="http://schemas.microsoft.com/office/drawing/2014/main" val="10003"/>
                  </a:ext>
                </a:extLst>
              </a:tr>
            </a:tbl>
          </a:graphicData>
        </a:graphic>
      </p:graphicFrame>
      <p:sp>
        <p:nvSpPr>
          <p:cNvPr id="3939" name="Shape 3939"/>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42</a:t>
            </a:fld>
            <a:endParaRPr/>
          </a:p>
        </p:txBody>
      </p:sp>
      <p:sp>
        <p:nvSpPr>
          <p:cNvPr id="5" name="Shape 4276">
            <a:extLst>
              <a:ext uri="{FF2B5EF4-FFF2-40B4-BE49-F238E27FC236}">
                <a16:creationId xmlns="" xmlns:a16="http://schemas.microsoft.com/office/drawing/2014/main" id="{35CCEDA6-4D4B-4A7B-A121-37B4A2D04046}"/>
              </a:ext>
            </a:extLst>
          </p:cNvPr>
          <p:cNvSpPr/>
          <p:nvPr/>
        </p:nvSpPr>
        <p:spPr>
          <a:xfrm>
            <a:off x="1487173" y="2123831"/>
            <a:ext cx="339959" cy="33998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4276">
            <a:extLst>
              <a:ext uri="{FF2B5EF4-FFF2-40B4-BE49-F238E27FC236}">
                <a16:creationId xmlns="" xmlns:a16="http://schemas.microsoft.com/office/drawing/2014/main" id="{60325103-71D5-4BE8-A7A9-D3F4BF8FA178}"/>
              </a:ext>
            </a:extLst>
          </p:cNvPr>
          <p:cNvSpPr/>
          <p:nvPr/>
        </p:nvSpPr>
        <p:spPr>
          <a:xfrm>
            <a:off x="1487174" y="2664763"/>
            <a:ext cx="339959" cy="33998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4276">
            <a:extLst>
              <a:ext uri="{FF2B5EF4-FFF2-40B4-BE49-F238E27FC236}">
                <a16:creationId xmlns="" xmlns:a16="http://schemas.microsoft.com/office/drawing/2014/main" id="{76039B1F-F608-46FE-AC7F-837B8BD43E58}"/>
              </a:ext>
            </a:extLst>
          </p:cNvPr>
          <p:cNvSpPr/>
          <p:nvPr/>
        </p:nvSpPr>
        <p:spPr>
          <a:xfrm>
            <a:off x="1487175" y="3310969"/>
            <a:ext cx="339959" cy="33998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36"/>
        <p:cNvGrpSpPr/>
        <p:nvPr/>
      </p:nvGrpSpPr>
      <p:grpSpPr>
        <a:xfrm>
          <a:off x="0" y="0"/>
          <a:ext cx="0" cy="0"/>
          <a:chOff x="0" y="0"/>
          <a:chExt cx="0" cy="0"/>
        </a:xfrm>
      </p:grpSpPr>
      <p:sp>
        <p:nvSpPr>
          <p:cNvPr id="3937" name="Shape 3937"/>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Resources</a:t>
            </a:r>
            <a:endParaRPr dirty="0"/>
          </a:p>
        </p:txBody>
      </p:sp>
      <p:graphicFrame>
        <p:nvGraphicFramePr>
          <p:cNvPr id="3938" name="Shape 3938"/>
          <p:cNvGraphicFramePr/>
          <p:nvPr>
            <p:extLst>
              <p:ext uri="{D42A27DB-BD31-4B8C-83A1-F6EECF244321}">
                <p14:modId xmlns:p14="http://schemas.microsoft.com/office/powerpoint/2010/main" val="2192604054"/>
              </p:ext>
            </p:extLst>
          </p:nvPr>
        </p:nvGraphicFramePr>
        <p:xfrm>
          <a:off x="1242939" y="1923179"/>
          <a:ext cx="6024056" cy="2465500"/>
        </p:xfrm>
        <a:graphic>
          <a:graphicData uri="http://schemas.openxmlformats.org/drawingml/2006/table">
            <a:tbl>
              <a:tblPr>
                <a:noFill/>
                <a:tableStyleId>{CAD66B94-E3A8-43D7-BD9D-ADE895161242}</a:tableStyleId>
              </a:tblPr>
              <a:tblGrid>
                <a:gridCol w="6024056">
                  <a:extLst>
                    <a:ext uri="{9D8B030D-6E8A-4147-A177-3AD203B41FA5}">
                      <a16:colId xmlns="" xmlns:a16="http://schemas.microsoft.com/office/drawing/2014/main" val="20000"/>
                    </a:ext>
                  </a:extLst>
                </a:gridCol>
              </a:tblGrid>
              <a:tr h="616375">
                <a:tc>
                  <a:txBody>
                    <a:bodyPr/>
                    <a:lstStyle/>
                    <a:p>
                      <a:pPr algn="ctr"/>
                      <a:r>
                        <a:rPr lang="en-US" sz="1400" b="0" i="0" u="none" strike="noStrike" cap="none" dirty="0">
                          <a:solidFill>
                            <a:srgbClr val="000000"/>
                          </a:solidFill>
                          <a:effectLst/>
                          <a:latin typeface="Arial"/>
                          <a:ea typeface="Arial"/>
                          <a:cs typeface="Arial"/>
                          <a:sym typeface="Arial"/>
                        </a:rPr>
                        <a:t>CDC Zika website: </a:t>
                      </a:r>
                      <a:r>
                        <a:rPr lang="en-US" sz="1400" b="0" i="0" u="sng" strike="noStrike" cap="none" dirty="0">
                          <a:solidFill>
                            <a:srgbClr val="000000"/>
                          </a:solidFill>
                          <a:effectLst/>
                          <a:latin typeface="Arial"/>
                          <a:ea typeface="Arial"/>
                          <a:cs typeface="Arial"/>
                          <a:sym typeface="Arial"/>
                          <a:hlinkClick r:id="rId3"/>
                        </a:rPr>
                        <a:t>http://www.cdc.gov/zika/index.html</a:t>
                      </a:r>
                      <a:endParaRPr lang="en-US" sz="1400" b="0" i="0" u="none" strike="noStrike" cap="none" dirty="0">
                        <a:solidFill>
                          <a:srgbClr val="000000"/>
                        </a:solidFill>
                        <a:effectLst/>
                        <a:latin typeface="Arial"/>
                        <a:ea typeface="Arial"/>
                        <a:cs typeface="Arial"/>
                        <a:sym typeface="Arial"/>
                      </a:endParaRPr>
                    </a:p>
                  </a:txBody>
                  <a:tcPr marL="91425" marR="91425" marT="68575" marB="68575" anchor="ctr">
                    <a:lnL w="9525" cap="flat" cmpd="sng">
                      <a:solidFill>
                        <a:srgbClr val="80BFB7">
                          <a:alpha val="0"/>
                        </a:srgbClr>
                      </a:solidFill>
                      <a:prstDash val="solid"/>
                      <a:round/>
                      <a:headEnd type="none" w="med" len="med"/>
                      <a:tailEnd type="none" w="med" len="med"/>
                    </a:lnL>
                    <a:lnR w="9525" cap="flat" cmpd="sng">
                      <a:solidFill>
                        <a:srgbClr val="80BFB7">
                          <a:alpha val="0"/>
                        </a:srgbClr>
                      </a:solidFill>
                      <a:prstDash val="solid"/>
                      <a:round/>
                      <a:headEnd type="none" w="med" len="med"/>
                      <a:tailEnd type="none" w="med" len="med"/>
                    </a:lnR>
                    <a:lnT w="9525" cap="flat" cmpd="sng">
                      <a:solidFill>
                        <a:srgbClr val="0B87A1"/>
                      </a:solidFill>
                      <a:prstDash val="solid"/>
                      <a:round/>
                      <a:headEnd type="none" w="med" len="med"/>
                      <a:tailEnd type="none" w="med" len="med"/>
                    </a:lnT>
                    <a:lnB w="9525" cap="flat" cmpd="sng">
                      <a:solidFill>
                        <a:srgbClr val="0B87A1"/>
                      </a:solidFill>
                      <a:prstDash val="solid"/>
                      <a:round/>
                      <a:headEnd type="none" w="med" len="med"/>
                      <a:tailEnd type="none" w="med" len="med"/>
                    </a:lnB>
                    <a:solidFill>
                      <a:srgbClr val="80BFB7"/>
                    </a:solidFill>
                  </a:tcPr>
                </a:tc>
                <a:extLst>
                  <a:ext uri="{0D108BD9-81ED-4DB2-BD59-A6C34878D82A}">
                    <a16:rowId xmlns="" xmlns:a16="http://schemas.microsoft.com/office/drawing/2014/main" val="10000"/>
                  </a:ext>
                </a:extLst>
              </a:tr>
              <a:tr h="616375">
                <a:tc>
                  <a:txBody>
                    <a:bodyPr/>
                    <a:lstStyle/>
                    <a:p>
                      <a:pPr marL="0" lvl="0" indent="0" algn="ctr">
                        <a:spcBef>
                          <a:spcPts val="0"/>
                        </a:spcBef>
                        <a:spcAft>
                          <a:spcPts val="0"/>
                        </a:spcAft>
                        <a:buNone/>
                      </a:pPr>
                      <a:r>
                        <a:rPr lang="en-US" sz="1400" b="0" i="0" u="none" strike="noStrike" cap="none" dirty="0">
                          <a:solidFill>
                            <a:srgbClr val="000000"/>
                          </a:solidFill>
                          <a:effectLst/>
                          <a:latin typeface="Arial"/>
                          <a:ea typeface="Arial"/>
                          <a:cs typeface="Arial"/>
                          <a:sym typeface="Arial"/>
                        </a:rPr>
                        <a:t>         National Birth Defects Prevention Network: </a:t>
                      </a:r>
                      <a:r>
                        <a:rPr lang="en-US" sz="1400" b="0" i="0" u="sng" strike="noStrike" cap="none" dirty="0">
                          <a:solidFill>
                            <a:srgbClr val="000000"/>
                          </a:solidFill>
                          <a:effectLst/>
                          <a:latin typeface="Arial"/>
                          <a:ea typeface="Arial"/>
                          <a:cs typeface="Arial"/>
                          <a:sym typeface="Arial"/>
                          <a:hlinkClick r:id="rId4"/>
                        </a:rPr>
                        <a:t>http://nbdpn.org/</a:t>
                      </a:r>
                      <a:endParaRPr sz="1600" dirty="0">
                        <a:solidFill>
                          <a:srgbClr val="0B87A1"/>
                        </a:solidFill>
                        <a:latin typeface="Century Gothic" panose="020B0502020202020204" pitchFamily="34" charset="0"/>
                        <a:ea typeface="Titillium Web Light"/>
                        <a:cs typeface="Titillium Web Light"/>
                        <a:sym typeface="Titillium Web Light"/>
                      </a:endParaRPr>
                    </a:p>
                  </a:txBody>
                  <a:tcPr marL="91425" marR="91425" marT="68575" marB="68575" anchor="ctr">
                    <a:lnL w="9525" cap="flat" cmpd="sng">
                      <a:solidFill>
                        <a:srgbClr val="80BFB7">
                          <a:alpha val="0"/>
                        </a:srgbClr>
                      </a:solidFill>
                      <a:prstDash val="solid"/>
                      <a:round/>
                      <a:headEnd type="none" w="med" len="med"/>
                      <a:tailEnd type="none" w="med" len="med"/>
                    </a:lnL>
                    <a:lnR w="9525" cap="flat" cmpd="sng">
                      <a:solidFill>
                        <a:srgbClr val="80BFB7">
                          <a:alpha val="0"/>
                        </a:srgbClr>
                      </a:solidFill>
                      <a:prstDash val="solid"/>
                      <a:round/>
                      <a:headEnd type="none" w="med" len="med"/>
                      <a:tailEnd type="none" w="med" len="med"/>
                    </a:lnR>
                    <a:lnT w="9525" cap="flat" cmpd="sng">
                      <a:solidFill>
                        <a:srgbClr val="0B87A1"/>
                      </a:solidFill>
                      <a:prstDash val="solid"/>
                      <a:round/>
                      <a:headEnd type="none" w="med" len="med"/>
                      <a:tailEnd type="none" w="med" len="med"/>
                    </a:lnT>
                    <a:lnB w="9525" cap="flat" cmpd="sng">
                      <a:solidFill>
                        <a:srgbClr val="80BFB7"/>
                      </a:solidFill>
                      <a:prstDash val="solid"/>
                      <a:round/>
                      <a:headEnd type="none" w="med" len="med"/>
                      <a:tailEnd type="none" w="med" len="med"/>
                    </a:lnB>
                    <a:solidFill>
                      <a:srgbClr val="D3EBD5"/>
                    </a:solidFill>
                  </a:tcPr>
                </a:tc>
                <a:extLst>
                  <a:ext uri="{0D108BD9-81ED-4DB2-BD59-A6C34878D82A}">
                    <a16:rowId xmlns="" xmlns:a16="http://schemas.microsoft.com/office/drawing/2014/main" val="10001"/>
                  </a:ext>
                </a:extLst>
              </a:tr>
              <a:tr h="616375">
                <a:tc>
                  <a:txBody>
                    <a:bodyPr/>
                    <a:lstStyle/>
                    <a:p>
                      <a:pPr marL="0" lvl="0" indent="0" algn="ctr">
                        <a:spcBef>
                          <a:spcPts val="0"/>
                        </a:spcBef>
                        <a:spcAft>
                          <a:spcPts val="0"/>
                        </a:spcAft>
                        <a:buNone/>
                      </a:pPr>
                      <a:r>
                        <a:rPr lang="en-US" sz="1400" dirty="0">
                          <a:solidFill>
                            <a:schemeClr val="tx1"/>
                          </a:solidFill>
                          <a:latin typeface="+mn-lt"/>
                          <a:ea typeface="Titillium Web Light"/>
                          <a:cs typeface="Titillium Web Light"/>
                          <a:sym typeface="Titillium Web Light"/>
                        </a:rPr>
                        <a:t>            US </a:t>
                      </a:r>
                      <a:r>
                        <a:rPr lang="en-US" sz="1400" dirty="0" err="1">
                          <a:solidFill>
                            <a:schemeClr val="tx1"/>
                          </a:solidFill>
                          <a:latin typeface="+mn-lt"/>
                          <a:ea typeface="Titillium Web Light"/>
                          <a:cs typeface="Titillium Web Light"/>
                          <a:sym typeface="Titillium Web Light"/>
                        </a:rPr>
                        <a:t>Dept</a:t>
                      </a:r>
                      <a:r>
                        <a:rPr lang="en-US" sz="1400" dirty="0">
                          <a:solidFill>
                            <a:schemeClr val="tx1"/>
                          </a:solidFill>
                          <a:latin typeface="+mn-lt"/>
                          <a:ea typeface="Titillium Web Light"/>
                          <a:cs typeface="Titillium Web Light"/>
                          <a:sym typeface="Titillium Web Light"/>
                        </a:rPr>
                        <a:t> of Health and Human Services: measuring technique:</a:t>
                      </a:r>
                      <a:endParaRPr sz="1400" dirty="0">
                        <a:solidFill>
                          <a:schemeClr val="tx1"/>
                        </a:solidFill>
                        <a:latin typeface="+mn-lt"/>
                        <a:ea typeface="Titillium Web Light"/>
                        <a:cs typeface="Titillium Web Light"/>
                        <a:sym typeface="Titillium Web Light"/>
                      </a:endParaRPr>
                    </a:p>
                  </a:txBody>
                  <a:tcPr marL="91425" marR="91425" marT="68575" marB="68575" anchor="ctr">
                    <a:lnL w="9525" cap="flat" cmpd="sng">
                      <a:solidFill>
                        <a:srgbClr val="80BFB7">
                          <a:alpha val="0"/>
                        </a:srgbClr>
                      </a:solidFill>
                      <a:prstDash val="solid"/>
                      <a:round/>
                      <a:headEnd type="none" w="med" len="med"/>
                      <a:tailEnd type="none" w="med" len="med"/>
                    </a:lnL>
                    <a:lnR w="9525" cap="flat" cmpd="sng">
                      <a:solidFill>
                        <a:srgbClr val="80BFB7">
                          <a:alpha val="0"/>
                        </a:srgbClr>
                      </a:solidFill>
                      <a:prstDash val="solid"/>
                      <a:round/>
                      <a:headEnd type="none" w="med" len="med"/>
                      <a:tailEnd type="none" w="med" len="med"/>
                    </a:lnR>
                    <a:lnT w="9525" cap="flat" cmpd="sng">
                      <a:solidFill>
                        <a:srgbClr val="80BFB7"/>
                      </a:solidFill>
                      <a:prstDash val="solid"/>
                      <a:round/>
                      <a:headEnd type="none" w="med" len="med"/>
                      <a:tailEnd type="none" w="med" len="med"/>
                    </a:lnT>
                    <a:lnB w="9525" cap="flat" cmpd="sng">
                      <a:solidFill>
                        <a:srgbClr val="80BFB7"/>
                      </a:solidFill>
                      <a:prstDash val="solid"/>
                      <a:round/>
                      <a:headEnd type="none" w="med" len="med"/>
                      <a:tailEnd type="none" w="med" len="med"/>
                    </a:lnB>
                  </a:tcPr>
                </a:tc>
                <a:extLst>
                  <a:ext uri="{0D108BD9-81ED-4DB2-BD59-A6C34878D82A}">
                    <a16:rowId xmlns="" xmlns:a16="http://schemas.microsoft.com/office/drawing/2014/main" val="10002"/>
                  </a:ext>
                </a:extLst>
              </a:tr>
              <a:tr h="6163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sng" strike="noStrike" cap="none">
                          <a:solidFill>
                            <a:srgbClr val="000000"/>
                          </a:solidFill>
                          <a:effectLst/>
                          <a:latin typeface="Arial"/>
                          <a:ea typeface="Arial"/>
                          <a:cs typeface="Arial"/>
                          <a:sym typeface="Arial"/>
                          <a:hlinkClick r:id="rId5"/>
                        </a:rPr>
                        <a:t>https</a:t>
                      </a:r>
                      <a:r>
                        <a:rPr lang="en-US" sz="1400" b="0" i="0" u="sng" strike="noStrike" cap="none" dirty="0">
                          <a:solidFill>
                            <a:srgbClr val="000000"/>
                          </a:solidFill>
                          <a:effectLst/>
                          <a:latin typeface="Arial"/>
                          <a:ea typeface="Arial"/>
                          <a:cs typeface="Arial"/>
                          <a:sym typeface="Arial"/>
                          <a:hlinkClick r:id="rId5"/>
                        </a:rPr>
                        <a:t>://depts.washington.edu/growth/module5/text/page5a.htm</a:t>
                      </a:r>
                      <a:r>
                        <a:rPr lang="en-US" sz="1400" b="0" i="0" u="none" strike="noStrike" cap="none" dirty="0">
                          <a:solidFill>
                            <a:srgbClr val="000000"/>
                          </a:solidFill>
                          <a:effectLst/>
                          <a:latin typeface="Arial"/>
                          <a:ea typeface="Arial"/>
                          <a:cs typeface="Arial"/>
                          <a:sym typeface="Arial"/>
                        </a:rPr>
                        <a:t> </a:t>
                      </a:r>
                    </a:p>
                    <a:p>
                      <a:pPr marL="0" lvl="0" indent="0" algn="ctr" rtl="0">
                        <a:spcBef>
                          <a:spcPts val="0"/>
                        </a:spcBef>
                        <a:spcAft>
                          <a:spcPts val="0"/>
                        </a:spcAft>
                        <a:buNone/>
                      </a:pPr>
                      <a:endParaRPr sz="1600" dirty="0">
                        <a:solidFill>
                          <a:srgbClr val="0B87A1"/>
                        </a:solidFill>
                        <a:latin typeface="Titillium Web Light"/>
                        <a:ea typeface="Titillium Web Light"/>
                        <a:cs typeface="Titillium Web Light"/>
                        <a:sym typeface="Titillium Web Light"/>
                      </a:endParaRPr>
                    </a:p>
                  </a:txBody>
                  <a:tcPr marL="91425" marR="91425" marT="68575" marB="68575" anchor="ctr">
                    <a:lnL w="9525" cap="flat" cmpd="sng">
                      <a:solidFill>
                        <a:srgbClr val="80BFB7">
                          <a:alpha val="0"/>
                        </a:srgbClr>
                      </a:solidFill>
                      <a:prstDash val="solid"/>
                      <a:round/>
                      <a:headEnd type="none" w="med" len="med"/>
                      <a:tailEnd type="none" w="med" len="med"/>
                    </a:lnL>
                    <a:lnR w="9525" cap="flat" cmpd="sng">
                      <a:solidFill>
                        <a:srgbClr val="80BFB7">
                          <a:alpha val="0"/>
                        </a:srgbClr>
                      </a:solidFill>
                      <a:prstDash val="solid"/>
                      <a:round/>
                      <a:headEnd type="none" w="med" len="med"/>
                      <a:tailEnd type="none" w="med" len="med"/>
                    </a:lnR>
                    <a:lnT w="9525" cap="flat" cmpd="sng">
                      <a:solidFill>
                        <a:srgbClr val="80BFB7"/>
                      </a:solidFill>
                      <a:prstDash val="solid"/>
                      <a:round/>
                      <a:headEnd type="none" w="med" len="med"/>
                      <a:tailEnd type="none" w="med" len="med"/>
                    </a:lnT>
                    <a:lnB w="9525" cap="flat" cmpd="sng">
                      <a:solidFill>
                        <a:srgbClr val="80BFB7"/>
                      </a:solidFill>
                      <a:prstDash val="solid"/>
                      <a:round/>
                      <a:headEnd type="none" w="med" len="med"/>
                      <a:tailEnd type="none" w="med" len="med"/>
                    </a:lnB>
                    <a:solidFill>
                      <a:srgbClr val="D3EBD5"/>
                    </a:solidFill>
                  </a:tcPr>
                </a:tc>
                <a:extLst>
                  <a:ext uri="{0D108BD9-81ED-4DB2-BD59-A6C34878D82A}">
                    <a16:rowId xmlns="" xmlns:a16="http://schemas.microsoft.com/office/drawing/2014/main" val="10003"/>
                  </a:ext>
                </a:extLst>
              </a:tr>
            </a:tbl>
          </a:graphicData>
        </a:graphic>
      </p:graphicFrame>
      <p:sp>
        <p:nvSpPr>
          <p:cNvPr id="3939" name="Shape 3939"/>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43</a:t>
            </a:fld>
            <a:endParaRPr/>
          </a:p>
        </p:txBody>
      </p:sp>
      <p:sp>
        <p:nvSpPr>
          <p:cNvPr id="5" name="Shape 4276">
            <a:extLst>
              <a:ext uri="{FF2B5EF4-FFF2-40B4-BE49-F238E27FC236}">
                <a16:creationId xmlns="" xmlns:a16="http://schemas.microsoft.com/office/drawing/2014/main" id="{35CCEDA6-4D4B-4A7B-A121-37B4A2D04046}"/>
              </a:ext>
            </a:extLst>
          </p:cNvPr>
          <p:cNvSpPr/>
          <p:nvPr/>
        </p:nvSpPr>
        <p:spPr>
          <a:xfrm>
            <a:off x="1368569" y="2128155"/>
            <a:ext cx="339959" cy="33998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4276">
            <a:extLst>
              <a:ext uri="{FF2B5EF4-FFF2-40B4-BE49-F238E27FC236}">
                <a16:creationId xmlns="" xmlns:a16="http://schemas.microsoft.com/office/drawing/2014/main" id="{60325103-71D5-4BE8-A7A9-D3F4BF8FA178}"/>
              </a:ext>
            </a:extLst>
          </p:cNvPr>
          <p:cNvSpPr/>
          <p:nvPr/>
        </p:nvSpPr>
        <p:spPr>
          <a:xfrm>
            <a:off x="1368569" y="2679412"/>
            <a:ext cx="339959" cy="33998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4276">
            <a:extLst>
              <a:ext uri="{FF2B5EF4-FFF2-40B4-BE49-F238E27FC236}">
                <a16:creationId xmlns="" xmlns:a16="http://schemas.microsoft.com/office/drawing/2014/main" id="{76039B1F-F608-46FE-AC7F-837B8BD43E58}"/>
              </a:ext>
            </a:extLst>
          </p:cNvPr>
          <p:cNvSpPr/>
          <p:nvPr/>
        </p:nvSpPr>
        <p:spPr>
          <a:xfrm>
            <a:off x="1368569" y="3285533"/>
            <a:ext cx="339959" cy="33998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003B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03625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37"/>
        <p:cNvGrpSpPr/>
        <p:nvPr/>
      </p:nvGrpSpPr>
      <p:grpSpPr>
        <a:xfrm>
          <a:off x="0" y="0"/>
          <a:ext cx="0" cy="0"/>
          <a:chOff x="0" y="0"/>
          <a:chExt cx="0" cy="0"/>
        </a:xfrm>
      </p:grpSpPr>
      <p:sp>
        <p:nvSpPr>
          <p:cNvPr id="4038" name="Shape 4038"/>
          <p:cNvSpPr txBox="1">
            <a:spLocks noGrp="1"/>
          </p:cNvSpPr>
          <p:nvPr>
            <p:ph type="ctrTitle" idx="4294967295"/>
          </p:nvPr>
        </p:nvSpPr>
        <p:spPr>
          <a:xfrm>
            <a:off x="775010" y="803212"/>
            <a:ext cx="4254190" cy="1626170"/>
          </a:xfrm>
          <a:prstGeom prst="rect">
            <a:avLst/>
          </a:prstGeom>
        </p:spPr>
        <p:txBody>
          <a:bodyPr spcFirstLastPara="1" wrap="square" lIns="91425" tIns="91425" rIns="91425" bIns="91425" anchor="b" anchorCtr="0">
            <a:noAutofit/>
          </a:bodyPr>
          <a:lstStyle/>
          <a:p>
            <a:r>
              <a:rPr lang="en-US" sz="3200" dirty="0">
                <a:solidFill>
                  <a:srgbClr val="D3EBD5"/>
                </a:solidFill>
                <a:highlight>
                  <a:srgbClr val="01597F"/>
                </a:highlight>
              </a:rPr>
              <a:t>In-service research provided by Justin Hunt</a:t>
            </a:r>
            <a:br>
              <a:rPr lang="en-US" sz="3200" dirty="0">
                <a:solidFill>
                  <a:srgbClr val="D3EBD5"/>
                </a:solidFill>
                <a:highlight>
                  <a:srgbClr val="01597F"/>
                </a:highlight>
              </a:rPr>
            </a:br>
            <a:endParaRPr sz="3200" dirty="0">
              <a:solidFill>
                <a:srgbClr val="80BFB7"/>
              </a:solidFill>
            </a:endParaRPr>
          </a:p>
        </p:txBody>
      </p:sp>
      <p:sp>
        <p:nvSpPr>
          <p:cNvPr id="4039" name="Shape 4039"/>
          <p:cNvSpPr txBox="1">
            <a:spLocks noGrp="1"/>
          </p:cNvSpPr>
          <p:nvPr>
            <p:ph type="subTitle" idx="4294967295"/>
          </p:nvPr>
        </p:nvSpPr>
        <p:spPr>
          <a:xfrm>
            <a:off x="875371" y="2157062"/>
            <a:ext cx="3663176" cy="784800"/>
          </a:xfrm>
          <a:prstGeom prst="rect">
            <a:avLst/>
          </a:prstGeom>
        </p:spPr>
        <p:txBody>
          <a:bodyPr spcFirstLastPara="1" wrap="square" lIns="91425" tIns="91425" rIns="91425" bIns="91425" anchor="t" anchorCtr="0">
            <a:noAutofit/>
          </a:bodyPr>
          <a:lstStyle/>
          <a:p>
            <a:pPr marL="0" indent="0">
              <a:buNone/>
            </a:pPr>
            <a:r>
              <a:rPr lang="en-US" sz="2800" dirty="0">
                <a:solidFill>
                  <a:srgbClr val="D3EBD5"/>
                </a:solidFill>
              </a:rPr>
              <a:t>OHSU Dietetic Intern</a:t>
            </a:r>
          </a:p>
          <a:p>
            <a:pPr marL="0" lvl="0" indent="0" rtl="0">
              <a:spcBef>
                <a:spcPts val="600"/>
              </a:spcBef>
              <a:spcAft>
                <a:spcPts val="0"/>
              </a:spcAft>
              <a:buNone/>
            </a:pPr>
            <a:endParaRPr sz="3600" dirty="0">
              <a:solidFill>
                <a:srgbClr val="D3EBD5"/>
              </a:solidFill>
              <a:highlight>
                <a:srgbClr val="01597F"/>
              </a:highlight>
            </a:endParaRPr>
          </a:p>
        </p:txBody>
      </p:sp>
      <p:sp>
        <p:nvSpPr>
          <p:cNvPr id="4040" name="Shape 4040"/>
          <p:cNvSpPr txBox="1">
            <a:spLocks noGrp="1"/>
          </p:cNvSpPr>
          <p:nvPr>
            <p:ph type="body" idx="4294967295"/>
          </p:nvPr>
        </p:nvSpPr>
        <p:spPr>
          <a:xfrm>
            <a:off x="1310268" y="2941862"/>
            <a:ext cx="2927195" cy="16131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dirty="0">
                <a:solidFill>
                  <a:srgbClr val="D3EBD5"/>
                </a:solidFill>
              </a:rPr>
              <a:t>December 2017</a:t>
            </a:r>
            <a:endParaRPr dirty="0">
              <a:solidFill>
                <a:srgbClr val="D3EBD5"/>
              </a:solidFill>
            </a:endParaRPr>
          </a:p>
        </p:txBody>
      </p:sp>
      <p:sp>
        <p:nvSpPr>
          <p:cNvPr id="4041" name="Shape 4041"/>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44</a:t>
            </a:fld>
            <a:endParaRPr/>
          </a:p>
        </p:txBody>
      </p:sp>
      <p:pic>
        <p:nvPicPr>
          <p:cNvPr id="6" name="Picture 5" descr="20171011_163315.jpg">
            <a:extLst>
              <a:ext uri="{FF2B5EF4-FFF2-40B4-BE49-F238E27FC236}">
                <a16:creationId xmlns="" xmlns:a16="http://schemas.microsoft.com/office/drawing/2014/main" id="{11CCC5B8-B76B-4542-AEAE-1AFA90E93863}"/>
              </a:ext>
            </a:extLst>
          </p:cNvPr>
          <p:cNvPicPr>
            <a:picLocks noChangeAspect="1"/>
          </p:cNvPicPr>
          <p:nvPr/>
        </p:nvPicPr>
        <p:blipFill>
          <a:blip r:embed="rId3" cstate="print"/>
          <a:stretch>
            <a:fillRect/>
          </a:stretch>
        </p:blipFill>
        <p:spPr>
          <a:xfrm rot="16200000">
            <a:off x="5148947" y="873346"/>
            <a:ext cx="1981203" cy="1485902"/>
          </a:xfrm>
          <a:prstGeom prst="rect">
            <a:avLst/>
          </a:prstGeom>
        </p:spPr>
      </p:pic>
      <p:pic>
        <p:nvPicPr>
          <p:cNvPr id="7" name="Picture 6" descr="OHSU.SON-CMYK-4C-POS.jpg">
            <a:extLst>
              <a:ext uri="{FF2B5EF4-FFF2-40B4-BE49-F238E27FC236}">
                <a16:creationId xmlns="" xmlns:a16="http://schemas.microsoft.com/office/drawing/2014/main" id="{4BF9E945-E5B9-4802-9CBA-B13605BC99E7}"/>
              </a:ext>
            </a:extLst>
          </p:cNvPr>
          <p:cNvPicPr>
            <a:picLocks noChangeAspect="1"/>
          </p:cNvPicPr>
          <p:nvPr/>
        </p:nvPicPr>
        <p:blipFill>
          <a:blip r:embed="rId4" cstate="print"/>
          <a:srcRect r="72500"/>
          <a:stretch>
            <a:fillRect/>
          </a:stretch>
        </p:blipFill>
        <p:spPr>
          <a:xfrm>
            <a:off x="5549700" y="2784416"/>
            <a:ext cx="1332799" cy="20942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Shape 3870"/>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Let’s do it!</a:t>
            </a:r>
            <a:endParaRPr dirty="0"/>
          </a:p>
        </p:txBody>
      </p:sp>
      <p:sp>
        <p:nvSpPr>
          <p:cNvPr id="3871" name="Shape 3871"/>
          <p:cNvSpPr txBox="1">
            <a:spLocks noGrp="1"/>
          </p:cNvSpPr>
          <p:nvPr>
            <p:ph type="body" idx="1"/>
          </p:nvPr>
        </p:nvSpPr>
        <p:spPr>
          <a:xfrm>
            <a:off x="744440" y="1739701"/>
            <a:ext cx="6761100" cy="2980500"/>
          </a:xfrm>
          <a:prstGeom prst="rect">
            <a:avLst/>
          </a:prstGeom>
        </p:spPr>
        <p:txBody>
          <a:bodyPr spcFirstLastPara="1" wrap="square" lIns="91425" tIns="91425" rIns="91425" bIns="91425" anchor="t" anchorCtr="0">
            <a:noAutofit/>
          </a:bodyPr>
          <a:lstStyle/>
          <a:p>
            <a:pPr>
              <a:lnSpc>
                <a:spcPct val="150000"/>
              </a:lnSpc>
            </a:pPr>
            <a:r>
              <a:rPr lang="en-US" sz="1600" dirty="0">
                <a:latin typeface="Century Gothic" panose="020B0502020202020204" pitchFamily="34" charset="0"/>
              </a:rPr>
              <a:t>Head circumference measurement is optional for WIC, however, several Oregon WIC agencies routinely conduct this screening to help assess normal growth and development.</a:t>
            </a:r>
          </a:p>
          <a:p>
            <a:pPr>
              <a:lnSpc>
                <a:spcPct val="150000"/>
              </a:lnSpc>
            </a:pPr>
            <a:r>
              <a:rPr lang="en-US" sz="1600" dirty="0">
                <a:latin typeface="Century Gothic" panose="020B0502020202020204" pitchFamily="34" charset="0"/>
              </a:rPr>
              <a:t>  </a:t>
            </a:r>
          </a:p>
          <a:p>
            <a:pPr lvl="1">
              <a:lnSpc>
                <a:spcPct val="150000"/>
              </a:lnSpc>
            </a:pPr>
            <a:r>
              <a:rPr lang="en-US" sz="1600" dirty="0">
                <a:latin typeface="Century Gothic" panose="020B0502020202020204" pitchFamily="34" charset="0"/>
              </a:rPr>
              <a:t>Oregon WIC encourages all WIC clinics to add HC measurements to their assessment process.</a:t>
            </a:r>
            <a:endParaRPr lang="en-US" sz="1600" dirty="0">
              <a:latin typeface="Century Gothic" panose="020B0502020202020204" pitchFamily="34" charset="0"/>
              <a:ea typeface="Verdana" pitchFamily="34" charset="0"/>
              <a:cs typeface="Verdana" pitchFamily="34" charset="0"/>
            </a:endParaRPr>
          </a:p>
        </p:txBody>
      </p:sp>
      <p:sp>
        <p:nvSpPr>
          <p:cNvPr id="3872" name="Shape 387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sp>
        <p:nvSpPr>
          <p:cNvPr id="6" name="Star: 5 Points 5">
            <a:extLst>
              <a:ext uri="{FF2B5EF4-FFF2-40B4-BE49-F238E27FC236}">
                <a16:creationId xmlns="" xmlns:a16="http://schemas.microsoft.com/office/drawing/2014/main" id="{924E4346-6AEE-4F29-B5E7-7E7B9F92F6D0}"/>
              </a:ext>
            </a:extLst>
          </p:cNvPr>
          <p:cNvSpPr/>
          <p:nvPr/>
        </p:nvSpPr>
        <p:spPr>
          <a:xfrm>
            <a:off x="819248" y="3454760"/>
            <a:ext cx="757118"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77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65E42E-3076-4926-908A-11E40B941C91}"/>
              </a:ext>
            </a:extLst>
          </p:cNvPr>
          <p:cNvSpPr>
            <a:spLocks noGrp="1"/>
          </p:cNvSpPr>
          <p:nvPr>
            <p:ph type="ctrTitle"/>
          </p:nvPr>
        </p:nvSpPr>
        <p:spPr>
          <a:xfrm>
            <a:off x="685800" y="2364828"/>
            <a:ext cx="5268900" cy="1673721"/>
          </a:xfrm>
        </p:spPr>
        <p:txBody>
          <a:bodyPr/>
          <a:lstStyle/>
          <a:p>
            <a:r>
              <a:rPr lang="en-US" dirty="0"/>
              <a:t>Why take HC measurements?</a:t>
            </a:r>
          </a:p>
        </p:txBody>
      </p:sp>
      <p:sp>
        <p:nvSpPr>
          <p:cNvPr id="3" name="Subtitle 2">
            <a:extLst>
              <a:ext uri="{FF2B5EF4-FFF2-40B4-BE49-F238E27FC236}">
                <a16:creationId xmlns="" xmlns:a16="http://schemas.microsoft.com/office/drawing/2014/main" id="{0F170687-AE42-4D9E-80A0-7BAE8D79B50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28458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31C37A-5CD0-40E9-B123-84AE837CF7C1}"/>
              </a:ext>
            </a:extLst>
          </p:cNvPr>
          <p:cNvSpPr>
            <a:spLocks noGrp="1"/>
          </p:cNvSpPr>
          <p:nvPr>
            <p:ph type="title"/>
          </p:nvPr>
        </p:nvSpPr>
        <p:spPr/>
        <p:txBody>
          <a:bodyPr/>
          <a:lstStyle/>
          <a:p>
            <a:r>
              <a:rPr lang="en-US" dirty="0"/>
              <a:t>Rapid growth</a:t>
            </a:r>
          </a:p>
        </p:txBody>
      </p:sp>
      <p:sp>
        <p:nvSpPr>
          <p:cNvPr id="3" name="Text Placeholder 2">
            <a:extLst>
              <a:ext uri="{FF2B5EF4-FFF2-40B4-BE49-F238E27FC236}">
                <a16:creationId xmlns="" xmlns:a16="http://schemas.microsoft.com/office/drawing/2014/main" id="{2DA4A48F-5E6D-4C3C-A316-A761DAA8FF17}"/>
              </a:ext>
            </a:extLst>
          </p:cNvPr>
          <p:cNvSpPr>
            <a:spLocks noGrp="1"/>
          </p:cNvSpPr>
          <p:nvPr>
            <p:ph type="body" idx="1"/>
          </p:nvPr>
        </p:nvSpPr>
        <p:spPr>
          <a:xfrm>
            <a:off x="704351" y="1596775"/>
            <a:ext cx="6761100" cy="2980500"/>
          </a:xfrm>
        </p:spPr>
        <p:txBody>
          <a:bodyPr/>
          <a:lstStyle/>
          <a:p>
            <a:r>
              <a:rPr lang="en-US" sz="1600" dirty="0">
                <a:latin typeface="Century Gothic" panose="020B0502020202020204" pitchFamily="34" charset="0"/>
              </a:rPr>
              <a:t>A baby's brain and head grow to 80 percent of adult size during the first two years.</a:t>
            </a:r>
          </a:p>
          <a:p>
            <a:r>
              <a:rPr lang="en-US" sz="1600" dirty="0">
                <a:latin typeface="Century Gothic" panose="020B0502020202020204" pitchFamily="34" charset="0"/>
              </a:rPr>
              <a:t>The average newborn's head circumference measures about 13 3⁄4 inches, growing to about 15 inches by age one month and between 18 and 19 inches by age two years.</a:t>
            </a:r>
          </a:p>
        </p:txBody>
      </p:sp>
      <p:sp>
        <p:nvSpPr>
          <p:cNvPr id="4" name="Slide Number Placeholder 3">
            <a:extLst>
              <a:ext uri="{FF2B5EF4-FFF2-40B4-BE49-F238E27FC236}">
                <a16:creationId xmlns="" xmlns:a16="http://schemas.microsoft.com/office/drawing/2014/main" id="{4E166122-75F0-4CBE-8652-33A0FFB1D5B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pic>
        <p:nvPicPr>
          <p:cNvPr id="5" name="Picture 4" descr="Joy-Happiness-Happy-Happy-Children-Girl-Playing-2252145 (1).jpg">
            <a:extLst>
              <a:ext uri="{FF2B5EF4-FFF2-40B4-BE49-F238E27FC236}">
                <a16:creationId xmlns="" xmlns:a16="http://schemas.microsoft.com/office/drawing/2014/main" id="{0FB7B278-5859-452A-B8E4-A1CABED7B880}"/>
              </a:ext>
            </a:extLst>
          </p:cNvPr>
          <p:cNvPicPr>
            <a:picLocks noChangeAspect="1"/>
          </p:cNvPicPr>
          <p:nvPr/>
        </p:nvPicPr>
        <p:blipFill>
          <a:blip r:embed="rId2" cstate="print"/>
          <a:stretch>
            <a:fillRect/>
          </a:stretch>
        </p:blipFill>
        <p:spPr>
          <a:xfrm>
            <a:off x="3213411" y="3337791"/>
            <a:ext cx="2228385" cy="1485590"/>
          </a:xfrm>
          <a:prstGeom prst="rect">
            <a:avLst/>
          </a:prstGeom>
        </p:spPr>
      </p:pic>
    </p:spTree>
    <p:extLst>
      <p:ext uri="{BB962C8B-B14F-4D97-AF65-F5344CB8AC3E}">
        <p14:creationId xmlns:p14="http://schemas.microsoft.com/office/powerpoint/2010/main" val="183981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Shape 3870"/>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Recommended…</a:t>
            </a:r>
            <a:endParaRPr dirty="0"/>
          </a:p>
        </p:txBody>
      </p:sp>
      <p:sp>
        <p:nvSpPr>
          <p:cNvPr id="3871" name="Shape 3871"/>
          <p:cNvSpPr txBox="1">
            <a:spLocks noGrp="1"/>
          </p:cNvSpPr>
          <p:nvPr>
            <p:ph type="body" idx="1"/>
          </p:nvPr>
        </p:nvSpPr>
        <p:spPr>
          <a:xfrm>
            <a:off x="744440" y="1739701"/>
            <a:ext cx="6761100" cy="2980500"/>
          </a:xfrm>
          <a:prstGeom prst="rect">
            <a:avLst/>
          </a:prstGeom>
        </p:spPr>
        <p:txBody>
          <a:bodyPr spcFirstLastPara="1" wrap="square" lIns="91425" tIns="91425" rIns="91425" bIns="91425" anchor="t" anchorCtr="0">
            <a:noAutofit/>
          </a:bodyPr>
          <a:lstStyle/>
          <a:p>
            <a:pPr>
              <a:lnSpc>
                <a:spcPct val="150000"/>
              </a:lnSpc>
            </a:pPr>
            <a:r>
              <a:rPr lang="en-US" sz="1600" dirty="0">
                <a:latin typeface="Century Gothic" panose="020B0502020202020204" pitchFamily="34" charset="0"/>
              </a:rPr>
              <a:t>The American Academy of Pediatrics recommends taking head circumference measurements for important information that can lead to the discovery of growth issues such as microcephaly and macrocephaly.</a:t>
            </a:r>
          </a:p>
          <a:p>
            <a:pPr>
              <a:lnSpc>
                <a:spcPct val="150000"/>
              </a:lnSpc>
            </a:pPr>
            <a:r>
              <a:rPr lang="en-US" sz="1600" dirty="0">
                <a:latin typeface="Century Gothic" panose="020B0502020202020204" pitchFamily="34" charset="0"/>
              </a:rPr>
              <a:t>  </a:t>
            </a:r>
          </a:p>
        </p:txBody>
      </p:sp>
      <p:sp>
        <p:nvSpPr>
          <p:cNvPr id="3872" name="Shape 387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pic>
        <p:nvPicPr>
          <p:cNvPr id="7" name="Graphic 6">
            <a:extLst>
              <a:ext uri="{FF2B5EF4-FFF2-40B4-BE49-F238E27FC236}">
                <a16:creationId xmlns="" xmlns:a16="http://schemas.microsoft.com/office/drawing/2014/main" id="{1D406D58-09ED-4ECB-9F3A-3B21038810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76952" y="3641357"/>
            <a:ext cx="2324100" cy="685800"/>
          </a:xfrm>
          <a:prstGeom prst="rect">
            <a:avLst/>
          </a:prstGeom>
        </p:spPr>
      </p:pic>
    </p:spTree>
    <p:extLst>
      <p:ext uri="{BB962C8B-B14F-4D97-AF65-F5344CB8AC3E}">
        <p14:creationId xmlns:p14="http://schemas.microsoft.com/office/powerpoint/2010/main" val="308159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Shape 3870"/>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Microcephaly</a:t>
            </a:r>
            <a:endParaRPr dirty="0"/>
          </a:p>
        </p:txBody>
      </p:sp>
      <p:sp>
        <p:nvSpPr>
          <p:cNvPr id="3871" name="Shape 3871"/>
          <p:cNvSpPr txBox="1">
            <a:spLocks noGrp="1"/>
          </p:cNvSpPr>
          <p:nvPr>
            <p:ph type="body" idx="1"/>
          </p:nvPr>
        </p:nvSpPr>
        <p:spPr>
          <a:xfrm>
            <a:off x="455089" y="1708398"/>
            <a:ext cx="4426837" cy="2980500"/>
          </a:xfrm>
          <a:prstGeom prst="rect">
            <a:avLst/>
          </a:prstGeom>
        </p:spPr>
        <p:txBody>
          <a:bodyPr spcFirstLastPara="1" wrap="square" lIns="91425" tIns="91425" rIns="91425" bIns="91425" anchor="t" anchorCtr="0">
            <a:noAutofit/>
          </a:bodyPr>
          <a:lstStyle/>
          <a:p>
            <a:pPr marL="0" indent="0">
              <a:buNone/>
            </a:pPr>
            <a:r>
              <a:rPr lang="en-US" sz="1600" dirty="0">
                <a:latin typeface="Century Gothic" panose="020B0502020202020204" pitchFamily="34" charset="0"/>
                <a:ea typeface="Verdana" pitchFamily="34" charset="0"/>
                <a:cs typeface="Verdana" pitchFamily="34" charset="0"/>
              </a:rPr>
              <a:t>Scientific name for a head that is too </a:t>
            </a:r>
            <a:r>
              <a:rPr lang="en-US" sz="1600" b="1" u="sng" dirty="0">
                <a:latin typeface="Century Gothic" panose="020B0502020202020204" pitchFamily="34" charset="0"/>
                <a:ea typeface="Verdana" pitchFamily="34" charset="0"/>
                <a:cs typeface="Verdana" pitchFamily="34" charset="0"/>
              </a:rPr>
              <a:t>small</a:t>
            </a:r>
          </a:p>
          <a:p>
            <a:pPr marL="0" indent="0">
              <a:buNone/>
            </a:pPr>
            <a:endParaRPr lang="en-US" sz="1600" b="1" u="sng" dirty="0">
              <a:latin typeface="Century Gothic" panose="020B0502020202020204" pitchFamily="34" charset="0"/>
              <a:ea typeface="Verdana" pitchFamily="34" charset="0"/>
              <a:cs typeface="Verdana" pitchFamily="34" charset="0"/>
            </a:endParaRPr>
          </a:p>
          <a:p>
            <a:pPr marL="533400" lvl="1" indent="0">
              <a:buNone/>
            </a:pPr>
            <a:r>
              <a:rPr lang="en-US" sz="1600" dirty="0">
                <a:latin typeface="Century Gothic" panose="020B0502020202020204" pitchFamily="34" charset="0"/>
                <a:ea typeface="Verdana" pitchFamily="34" charset="0"/>
                <a:cs typeface="Verdana" pitchFamily="34" charset="0"/>
              </a:rPr>
              <a:t>Strongly associated with malnutrition, intellectual delays, seizures, and problems with the eyes, heart, kidneys, and urinary tract</a:t>
            </a:r>
          </a:p>
          <a:p>
            <a:pPr lvl="1">
              <a:buFont typeface="Arial" pitchFamily="34" charset="0"/>
              <a:buChar char="•"/>
            </a:pPr>
            <a:endParaRPr lang="en-US" sz="1600" dirty="0">
              <a:latin typeface="Century Gothic" panose="020B0502020202020204" pitchFamily="34" charset="0"/>
              <a:ea typeface="Verdana" pitchFamily="34" charset="0"/>
              <a:cs typeface="Verdana" pitchFamily="34" charset="0"/>
            </a:endParaRPr>
          </a:p>
          <a:p>
            <a:pPr marL="533400" lvl="1" indent="0">
              <a:buNone/>
            </a:pPr>
            <a:r>
              <a:rPr lang="en-US" sz="1600" dirty="0">
                <a:latin typeface="Century Gothic" panose="020B0502020202020204" pitchFamily="34" charset="0"/>
                <a:ea typeface="Verdana" pitchFamily="34" charset="0"/>
                <a:cs typeface="Verdana" pitchFamily="34" charset="0"/>
              </a:rPr>
              <a:t>One cause is the Zika Virus</a:t>
            </a:r>
          </a:p>
          <a:p>
            <a:pPr>
              <a:lnSpc>
                <a:spcPct val="150000"/>
              </a:lnSpc>
            </a:pPr>
            <a:endParaRPr lang="en-US" sz="1600" dirty="0">
              <a:latin typeface="Century Gothic" panose="020B0502020202020204" pitchFamily="34" charset="0"/>
            </a:endParaRPr>
          </a:p>
          <a:p>
            <a:pPr>
              <a:lnSpc>
                <a:spcPct val="150000"/>
              </a:lnSpc>
            </a:pPr>
            <a:r>
              <a:rPr lang="en-US" sz="1600" dirty="0">
                <a:latin typeface="Century Gothic" panose="020B0502020202020204" pitchFamily="34" charset="0"/>
              </a:rPr>
              <a:t>  </a:t>
            </a:r>
          </a:p>
        </p:txBody>
      </p:sp>
      <p:sp>
        <p:nvSpPr>
          <p:cNvPr id="3872" name="Shape 387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pic>
        <p:nvPicPr>
          <p:cNvPr id="6" name="Picture 5" descr="Microcephaly.jpg">
            <a:extLst>
              <a:ext uri="{FF2B5EF4-FFF2-40B4-BE49-F238E27FC236}">
                <a16:creationId xmlns="" xmlns:a16="http://schemas.microsoft.com/office/drawing/2014/main" id="{A8D64352-B7F2-42CC-B39E-6C15A3D86256}"/>
              </a:ext>
            </a:extLst>
          </p:cNvPr>
          <p:cNvPicPr>
            <a:picLocks noChangeAspect="1"/>
          </p:cNvPicPr>
          <p:nvPr/>
        </p:nvPicPr>
        <p:blipFill>
          <a:blip r:embed="rId3" cstate="print"/>
          <a:stretch>
            <a:fillRect/>
          </a:stretch>
        </p:blipFill>
        <p:spPr>
          <a:xfrm>
            <a:off x="4792717" y="2145541"/>
            <a:ext cx="3177906" cy="1829491"/>
          </a:xfrm>
          <a:prstGeom prst="rect">
            <a:avLst/>
          </a:prstGeom>
        </p:spPr>
      </p:pic>
    </p:spTree>
    <p:extLst>
      <p:ext uri="{BB962C8B-B14F-4D97-AF65-F5344CB8AC3E}">
        <p14:creationId xmlns:p14="http://schemas.microsoft.com/office/powerpoint/2010/main" val="3362158548"/>
      </p:ext>
    </p:extLst>
  </p:cSld>
  <p:clrMapOvr>
    <a:masterClrMapping/>
  </p:clrMapOvr>
</p:sld>
</file>

<file path=ppt/theme/theme1.xml><?xml version="1.0" encoding="utf-8"?>
<a:theme xmlns:a="http://schemas.openxmlformats.org/drawingml/2006/main" name="Mowbra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https://www.oregon.gov/oha/PH/HEALTHYPEOPLEFAMILIES/WIC/Documents/insvc-2018-risk-head-circumference-in-service.pptx</Url>
      <Description>GETTING AHEAD  IN             2018 IN-SERVICE</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Meta_x0020_Description xmlns="f144fd3f-61b7-45a4-a8a5-a00a4ffd3675" xsi:nil="true"/>
    <DocumentExpirationDate xmlns="59da1016-2a1b-4f8a-9768-d7a4932f6f16">2019-12-31T08:00:00+00:00</DocumentExpirationDate>
    <IATopic xmlns="59da1016-2a1b-4f8a-9768-d7a4932f6f16" xsi:nil="true"/>
    <Meta_x0020_Keywords xmlns="f144fd3f-61b7-45a4-a8a5-a00a4ffd3675" xsi:nil="true"/>
  </documentManagement>
</p:properties>
</file>

<file path=customXml/itemProps1.xml><?xml version="1.0" encoding="utf-8"?>
<ds:datastoreItem xmlns:ds="http://schemas.openxmlformats.org/officeDocument/2006/customXml" ds:itemID="{5D3F63CD-2F22-4433-BED9-17CAB652BBDB}"/>
</file>

<file path=customXml/itemProps2.xml><?xml version="1.0" encoding="utf-8"?>
<ds:datastoreItem xmlns:ds="http://schemas.openxmlformats.org/officeDocument/2006/customXml" ds:itemID="{2030246A-DE13-4EBA-952D-98F235D43500}"/>
</file>

<file path=customXml/itemProps3.xml><?xml version="1.0" encoding="utf-8"?>
<ds:datastoreItem xmlns:ds="http://schemas.openxmlformats.org/officeDocument/2006/customXml" ds:itemID="{C098D4BF-26C8-49C9-90A3-D6A7D78FBC28}"/>
</file>

<file path=docProps/app.xml><?xml version="1.0" encoding="utf-8"?>
<Properties xmlns="http://schemas.openxmlformats.org/officeDocument/2006/extended-properties" xmlns:vt="http://schemas.openxmlformats.org/officeDocument/2006/docPropsVTypes">
  <TotalTime>786</TotalTime>
  <Words>1477</Words>
  <Application>Microsoft Office PowerPoint</Application>
  <PresentationFormat>On-screen Show (16:9)</PresentationFormat>
  <Paragraphs>170</Paragraphs>
  <Slides>44</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Century Gothic</vt:lpstr>
      <vt:lpstr>Dosis</vt:lpstr>
      <vt:lpstr>Dosis Light</vt:lpstr>
      <vt:lpstr>Titillium Web Light</vt:lpstr>
      <vt:lpstr>Verdana</vt:lpstr>
      <vt:lpstr>Wingdings</vt:lpstr>
      <vt:lpstr>Mowbray template</vt:lpstr>
      <vt:lpstr>GETTING AHEAD IN             2018 IN-SERVICE</vt:lpstr>
      <vt:lpstr>PowerPoint Presentation</vt:lpstr>
      <vt:lpstr>What is Head Circumference?</vt:lpstr>
      <vt:lpstr>Definition</vt:lpstr>
      <vt:lpstr>Let’s do it!</vt:lpstr>
      <vt:lpstr>Why take HC measurements?</vt:lpstr>
      <vt:lpstr>Rapid growth</vt:lpstr>
      <vt:lpstr>Recommended…</vt:lpstr>
      <vt:lpstr>Microcephaly</vt:lpstr>
      <vt:lpstr>Macrocephaly</vt:lpstr>
      <vt:lpstr>Washington County WIC Experience with Hydrocephalus</vt:lpstr>
      <vt:lpstr>PowerPoint Presentation</vt:lpstr>
      <vt:lpstr>Grateful participants!</vt:lpstr>
      <vt:lpstr>How can we get accurate HC measurements?</vt:lpstr>
      <vt:lpstr>Use the right equipment</vt:lpstr>
      <vt:lpstr>Use the right technique</vt:lpstr>
      <vt:lpstr>PowerPoint Presentation</vt:lpstr>
      <vt:lpstr>Helpful tips…</vt:lpstr>
      <vt:lpstr>PowerPoint Presentation</vt:lpstr>
      <vt:lpstr>Practice</vt:lpstr>
      <vt:lpstr>Where do we document HC measurements in TWIST?</vt:lpstr>
      <vt:lpstr>Medical Data Screen</vt:lpstr>
      <vt:lpstr>Risk Assessment</vt:lpstr>
      <vt:lpstr>What is Risk 152?</vt:lpstr>
      <vt:lpstr>Risk 152</vt:lpstr>
      <vt:lpstr>Risk 152 </vt:lpstr>
      <vt:lpstr>Risk 152</vt:lpstr>
      <vt:lpstr>How about some case studies?</vt:lpstr>
      <vt:lpstr>Normal growth</vt:lpstr>
      <vt:lpstr>Normal growth</vt:lpstr>
      <vt:lpstr>Preterm growth</vt:lpstr>
      <vt:lpstr>Preterm growth</vt:lpstr>
      <vt:lpstr>Down Syndrome</vt:lpstr>
      <vt:lpstr>Down Syndrome</vt:lpstr>
      <vt:lpstr>Unusual pattern</vt:lpstr>
      <vt:lpstr>Unusual pattern</vt:lpstr>
      <vt:lpstr>Analysis</vt:lpstr>
      <vt:lpstr>Microcephaly</vt:lpstr>
      <vt:lpstr>Analysis</vt:lpstr>
      <vt:lpstr>Macrocephaly</vt:lpstr>
      <vt:lpstr>PowerPoint Presentation</vt:lpstr>
      <vt:lpstr>Questions?</vt:lpstr>
      <vt:lpstr>Resources</vt:lpstr>
      <vt:lpstr>In-service research provided by Justin Hunt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AHEAD  IN             2018 IN-SERVICE</dc:title>
  <dc:creator>Roy Reyna</dc:creator>
  <cp:lastModifiedBy>ARNOLD Diane</cp:lastModifiedBy>
  <cp:revision>51</cp:revision>
  <dcterms:modified xsi:type="dcterms:W3CDTF">2018-02-03T00:19:52Z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7a8214dd-047d-4ac3-b198-53133860870f,3;7a8214dd-047d-4ac3-b198-53133860870f,6;</vt:lpwstr>
  </property>
</Properties>
</file>