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64" r:id="rId2"/>
    <p:sldId id="256" r:id="rId3"/>
    <p:sldId id="311" r:id="rId4"/>
    <p:sldId id="259" r:id="rId5"/>
    <p:sldId id="312" r:id="rId6"/>
    <p:sldId id="308" r:id="rId7"/>
    <p:sldId id="313" r:id="rId8"/>
    <p:sldId id="309" r:id="rId9"/>
    <p:sldId id="257" r:id="rId10"/>
    <p:sldId id="279" r:id="rId11"/>
    <p:sldId id="310" r:id="rId12"/>
    <p:sldId id="287" r:id="rId13"/>
    <p:sldId id="271" r:id="rId14"/>
    <p:sldId id="288" r:id="rId15"/>
    <p:sldId id="262" r:id="rId16"/>
    <p:sldId id="273" r:id="rId17"/>
  </p:sldIdLst>
  <p:sldSz cx="9144000" cy="5143500" type="screen16x9"/>
  <p:notesSz cx="6858000" cy="9144000"/>
  <p:embeddedFontLst>
    <p:embeddedFont>
      <p:font typeface="Barrio" panose="020B0604020202020204" charset="0"/>
      <p:regular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Nunito Black" pitchFamily="2" charset="0"/>
      <p:bold r:id="rId24"/>
      <p:boldItalic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  <p15:guide id="5" pos="5299">
          <p15:clr>
            <a:srgbClr val="9AA0A6"/>
          </p15:clr>
        </p15:guide>
        <p15:guide id="6" orient="horz" pos="1055">
          <p15:clr>
            <a:srgbClr val="9AA0A6"/>
          </p15:clr>
        </p15:guide>
        <p15:guide id="7" orient="horz" pos="2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CEB1CE-479B-4F62-9BDF-DE1A27136300}">
  <a:tblStyle styleId="{E5CEB1CE-479B-4F62-9BDF-DE1A271363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72" autoAdjust="0"/>
  </p:normalViewPr>
  <p:slideViewPr>
    <p:cSldViewPr snapToGrid="0">
      <p:cViewPr varScale="1">
        <p:scale>
          <a:sx n="64" d="100"/>
          <a:sy n="64" d="100"/>
        </p:scale>
        <p:origin x="628" y="44"/>
      </p:cViewPr>
      <p:guideLst>
        <p:guide pos="2880"/>
        <p:guide pos="454"/>
        <p:guide orient="horz" pos="336"/>
        <p:guide orient="horz" pos="2904"/>
        <p:guide pos="5299"/>
        <p:guide orient="horz" pos="1055"/>
        <p:guide orient="horz"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b2ef95efe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b2ef95efe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g9af01fa61c_0_16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0" name="Google Shape;2450;g9af01fa61c_0_16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9af01fa61c_0_16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9af01fa61c_0_16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af01fa61c_0_16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af01fa61c_0_16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8b8e28cb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8b8e28cb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Meetings are held on the last Tuesday of the month from 2-4 pm.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9cd6c88a4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9cd6c88a4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9ce3d34c3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9ce3d34c3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Jessica:</a:t>
            </a:r>
          </a:p>
          <a:p>
            <a:r>
              <a:rPr lang="en-US" dirty="0"/>
              <a:t>Grant County Health Department is looking to fill their WIC Nutritionist position. They have contracted with another county for remote RD services for many years. The RD usually provided 5-7 hours of remote services per quarter. Please reach out to Jessica Winegar or Jenni Workman for more information. </a:t>
            </a:r>
          </a:p>
          <a:p>
            <a:r>
              <a:rPr lang="en-US" dirty="0"/>
              <a:t>They are also looking to fill a part-time in-person certifier position so feel free to reach out about that position as well.</a:t>
            </a:r>
          </a:p>
        </p:txBody>
      </p:sp>
    </p:spTree>
    <p:extLst>
      <p:ext uri="{BB962C8B-B14F-4D97-AF65-F5344CB8AC3E}">
        <p14:creationId xmlns:p14="http://schemas.microsoft.com/office/powerpoint/2010/main" val="106634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>
          <a:extLst>
            <a:ext uri="{FF2B5EF4-FFF2-40B4-BE49-F238E27FC236}">
              <a16:creationId xmlns:a16="http://schemas.microsoft.com/office/drawing/2014/main" id="{B815ACA6-2FB9-1658-5340-7F4928C5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9ce3d34c3b_1_297:notes">
            <a:extLst>
              <a:ext uri="{FF2B5EF4-FFF2-40B4-BE49-F238E27FC236}">
                <a16:creationId xmlns:a16="http://schemas.microsoft.com/office/drawing/2014/main" id="{80E2464D-2EB2-F97A-9BA6-DEB09E848F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9ce3d34c3b_1_297:notes">
            <a:extLst>
              <a:ext uri="{FF2B5EF4-FFF2-40B4-BE49-F238E27FC236}">
                <a16:creationId xmlns:a16="http://schemas.microsoft.com/office/drawing/2014/main" id="{14886E69-3FCB-6783-0647-842133CD86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6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>
          <a:extLst>
            <a:ext uri="{FF2B5EF4-FFF2-40B4-BE49-F238E27FC236}">
              <a16:creationId xmlns:a16="http://schemas.microsoft.com/office/drawing/2014/main" id="{CC32443C-4F9E-31F9-C554-7D3D89C09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>
            <a:extLst>
              <a:ext uri="{FF2B5EF4-FFF2-40B4-BE49-F238E27FC236}">
                <a16:creationId xmlns:a16="http://schemas.microsoft.com/office/drawing/2014/main" id="{4830FFDB-ABDE-6466-B51A-9C312D9A69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>
            <a:extLst>
              <a:ext uri="{FF2B5EF4-FFF2-40B4-BE49-F238E27FC236}">
                <a16:creationId xmlns:a16="http://schemas.microsoft.com/office/drawing/2014/main" id="{9DDF8431-8A20-E8E0-2949-DE0E1BBDFB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51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9ce3d34c3b_1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9ce3d34c3b_1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is just a one-time requirement to attend. You do not need to sign up again if you’ve already attended.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>
          <a:extLst>
            <a:ext uri="{FF2B5EF4-FFF2-40B4-BE49-F238E27FC236}">
              <a16:creationId xmlns:a16="http://schemas.microsoft.com/office/drawing/2014/main" id="{4F89F018-18BB-B98A-7A79-B7CFC716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af01fa61c_0_16132:notes">
            <a:extLst>
              <a:ext uri="{FF2B5EF4-FFF2-40B4-BE49-F238E27FC236}">
                <a16:creationId xmlns:a16="http://schemas.microsoft.com/office/drawing/2014/main" id="{CEFF394A-24B5-6BF4-E24F-BDBBEFAA66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af01fa61c_0_16132:notes">
            <a:extLst>
              <a:ext uri="{FF2B5EF4-FFF2-40B4-BE49-F238E27FC236}">
                <a16:creationId xmlns:a16="http://schemas.microsoft.com/office/drawing/2014/main" id="{A2661A5A-3EB7-9BDE-3BD7-DBB92417BC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Sent on 11/6/2025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522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0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grpSp>
        <p:nvGrpSpPr>
          <p:cNvPr id="1011" name="Google Shape;1011;p24"/>
          <p:cNvGrpSpPr/>
          <p:nvPr/>
        </p:nvGrpSpPr>
        <p:grpSpPr>
          <a:xfrm rot="6626863" flipH="1">
            <a:off x="-853255" y="-410600"/>
            <a:ext cx="2297916" cy="2156963"/>
            <a:chOff x="6267770" y="3503895"/>
            <a:chExt cx="3569509" cy="3349980"/>
          </a:xfrm>
        </p:grpSpPr>
        <p:sp>
          <p:nvSpPr>
            <p:cNvPr id="1012" name="Google Shape;1012;p2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24"/>
          <p:cNvGrpSpPr/>
          <p:nvPr/>
        </p:nvGrpSpPr>
        <p:grpSpPr>
          <a:xfrm rot="-3762503" flipH="1">
            <a:off x="7286262" y="-664877"/>
            <a:ext cx="3064050" cy="3036367"/>
            <a:chOff x="-5716253" y="2181626"/>
            <a:chExt cx="4501527" cy="4470579"/>
          </a:xfrm>
        </p:grpSpPr>
        <p:sp>
          <p:nvSpPr>
            <p:cNvPr id="1020" name="Google Shape;1020;p24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3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5"/>
          <p:cNvGrpSpPr/>
          <p:nvPr/>
        </p:nvGrpSpPr>
        <p:grpSpPr>
          <a:xfrm rot="-834254" flipH="1">
            <a:off x="-570238" y="2789298"/>
            <a:ext cx="1212436" cy="1303556"/>
            <a:chOff x="-694197" y="2759314"/>
            <a:chExt cx="1212435" cy="1303554"/>
          </a:xfrm>
        </p:grpSpPr>
        <p:sp>
          <p:nvSpPr>
            <p:cNvPr id="1029" name="Google Shape;1029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8D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25"/>
          <p:cNvSpPr/>
          <p:nvPr/>
        </p:nvSpPr>
        <p:spPr>
          <a:xfrm rot="2247051" flipH="1">
            <a:off x="-547365" y="3866214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5"/>
          <p:cNvSpPr/>
          <p:nvPr/>
        </p:nvSpPr>
        <p:spPr>
          <a:xfrm rot="2247051" flipH="1">
            <a:off x="-501136" y="4151093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noFill/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5"/>
          <p:cNvSpPr/>
          <p:nvPr/>
        </p:nvSpPr>
        <p:spPr>
          <a:xfrm rot="2247051" flipH="1">
            <a:off x="135982" y="3904898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5"/>
          <p:cNvSpPr/>
          <p:nvPr/>
        </p:nvSpPr>
        <p:spPr>
          <a:xfrm rot="2247051" flipH="1">
            <a:off x="356808" y="4204560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5"/>
          <p:cNvSpPr/>
          <p:nvPr/>
        </p:nvSpPr>
        <p:spPr>
          <a:xfrm rot="2247051" flipH="1">
            <a:off x="308004" y="4232960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5"/>
          <p:cNvSpPr/>
          <p:nvPr/>
        </p:nvSpPr>
        <p:spPr>
          <a:xfrm rot="2247051" flipH="1">
            <a:off x="498196" y="4613649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5"/>
          <p:cNvSpPr/>
          <p:nvPr/>
        </p:nvSpPr>
        <p:spPr>
          <a:xfrm rot="2247051" flipH="1">
            <a:off x="497167" y="4635549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5"/>
          <p:cNvSpPr/>
          <p:nvPr/>
        </p:nvSpPr>
        <p:spPr>
          <a:xfrm rot="2247051" flipH="1">
            <a:off x="164747" y="3928175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5"/>
          <p:cNvSpPr/>
          <p:nvPr/>
        </p:nvSpPr>
        <p:spPr>
          <a:xfrm rot="2247051" flipH="1">
            <a:off x="-101133" y="4085999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5"/>
          <p:cNvSpPr/>
          <p:nvPr/>
        </p:nvSpPr>
        <p:spPr>
          <a:xfrm rot="2247051" flipH="1">
            <a:off x="-96857" y="4041262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5"/>
          <p:cNvSpPr/>
          <p:nvPr/>
        </p:nvSpPr>
        <p:spPr>
          <a:xfrm rot="2247051" flipH="1">
            <a:off x="14833" y="4435574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5"/>
          <p:cNvSpPr/>
          <p:nvPr/>
        </p:nvSpPr>
        <p:spPr>
          <a:xfrm rot="2247051" flipH="1">
            <a:off x="5350" y="4405495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5"/>
          <p:cNvSpPr/>
          <p:nvPr/>
        </p:nvSpPr>
        <p:spPr>
          <a:xfrm rot="2247051" flipH="1">
            <a:off x="115461" y="4812026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5"/>
          <p:cNvSpPr/>
          <p:nvPr/>
        </p:nvSpPr>
        <p:spPr>
          <a:xfrm rot="2247051" flipH="1">
            <a:off x="94793" y="4816675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" name="Google Shape;1053;p25"/>
          <p:cNvGrpSpPr/>
          <p:nvPr/>
        </p:nvGrpSpPr>
        <p:grpSpPr>
          <a:xfrm rot="-293038" flipH="1">
            <a:off x="-902144" y="3649994"/>
            <a:ext cx="2964174" cy="2809049"/>
            <a:chOff x="6267770" y="3503895"/>
            <a:chExt cx="3569509" cy="3349980"/>
          </a:xfrm>
        </p:grpSpPr>
        <p:sp>
          <p:nvSpPr>
            <p:cNvPr id="1054" name="Google Shape;1054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25"/>
          <p:cNvGrpSpPr/>
          <p:nvPr/>
        </p:nvGrpSpPr>
        <p:grpSpPr>
          <a:xfrm rot="834254">
            <a:off x="8501637" y="2777873"/>
            <a:ext cx="1212436" cy="1303556"/>
            <a:chOff x="-694197" y="2759314"/>
            <a:chExt cx="1212435" cy="1303554"/>
          </a:xfrm>
        </p:grpSpPr>
        <p:sp>
          <p:nvSpPr>
            <p:cNvPr id="1062" name="Google Shape;1062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B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25"/>
          <p:cNvSpPr/>
          <p:nvPr/>
        </p:nvSpPr>
        <p:spPr>
          <a:xfrm rot="-2247051">
            <a:off x="8222198" y="3854789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5"/>
          <p:cNvSpPr/>
          <p:nvPr/>
        </p:nvSpPr>
        <p:spPr>
          <a:xfrm rot="-2247051">
            <a:off x="8313190" y="4139668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solidFill>
            <a:schemeClr val="dk2"/>
          </a:solidFill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5"/>
          <p:cNvSpPr/>
          <p:nvPr/>
        </p:nvSpPr>
        <p:spPr>
          <a:xfrm rot="-2247051">
            <a:off x="8975973" y="3893473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5"/>
          <p:cNvSpPr/>
          <p:nvPr/>
        </p:nvSpPr>
        <p:spPr>
          <a:xfrm rot="-2247051">
            <a:off x="8727780" y="4193135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5"/>
          <p:cNvSpPr/>
          <p:nvPr/>
        </p:nvSpPr>
        <p:spPr>
          <a:xfrm rot="-2247051">
            <a:off x="8737117" y="4221535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5"/>
          <p:cNvSpPr/>
          <p:nvPr/>
        </p:nvSpPr>
        <p:spPr>
          <a:xfrm rot="-2247051">
            <a:off x="8585527" y="4602224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5"/>
          <p:cNvSpPr/>
          <p:nvPr/>
        </p:nvSpPr>
        <p:spPr>
          <a:xfrm rot="-2247051">
            <a:off x="8598560" y="4624124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 rot="-2247051">
            <a:off x="8904380" y="3916750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 rot="-2247051">
            <a:off x="8911279" y="4074574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 rot="-2247051">
            <a:off x="9054595" y="4029837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 rot="-2247051">
            <a:off x="8783406" y="4424149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 rot="-2247051">
            <a:off x="8906872" y="4394070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 rot="-2247051">
            <a:off x="8707649" y="4800601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 rot="-2247051">
            <a:off x="8952921" y="4805250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6" name="Google Shape;1086;p25"/>
          <p:cNvGrpSpPr/>
          <p:nvPr/>
        </p:nvGrpSpPr>
        <p:grpSpPr>
          <a:xfrm rot="293038">
            <a:off x="7081806" y="3638569"/>
            <a:ext cx="2964174" cy="2809049"/>
            <a:chOff x="6267770" y="3503895"/>
            <a:chExt cx="3569509" cy="3349980"/>
          </a:xfrm>
        </p:grpSpPr>
        <p:sp>
          <p:nvSpPr>
            <p:cNvPr id="1087" name="Google Shape;1087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2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bg>
      <p:bgPr>
        <a:solidFill>
          <a:schemeClr val="accent1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6"/>
          <p:cNvSpPr txBox="1"/>
          <p:nvPr/>
        </p:nvSpPr>
        <p:spPr>
          <a:xfrm>
            <a:off x="720000" y="3399150"/>
            <a:ext cx="4608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00" u="sng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,</a:t>
            </a:r>
            <a:r>
              <a:rPr lang="en"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300" u="sng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300" u="sng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accent2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097" name="Google Shape;1097;p26"/>
          <p:cNvSpPr txBox="1">
            <a:spLocks noGrp="1"/>
          </p:cNvSpPr>
          <p:nvPr>
            <p:ph type="title"/>
          </p:nvPr>
        </p:nvSpPr>
        <p:spPr>
          <a:xfrm>
            <a:off x="720000" y="395050"/>
            <a:ext cx="40194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98" name="Google Shape;1098;p26"/>
          <p:cNvSpPr txBox="1">
            <a:spLocks noGrp="1"/>
          </p:cNvSpPr>
          <p:nvPr>
            <p:ph type="subTitle" idx="1"/>
          </p:nvPr>
        </p:nvSpPr>
        <p:spPr>
          <a:xfrm>
            <a:off x="720000" y="1245025"/>
            <a:ext cx="4019400" cy="12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26"/>
          <p:cNvSpPr/>
          <p:nvPr/>
        </p:nvSpPr>
        <p:spPr>
          <a:xfrm flipH="1">
            <a:off x="7390476" y="812306"/>
            <a:ext cx="758760" cy="556923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6"/>
          <p:cNvSpPr/>
          <p:nvPr/>
        </p:nvSpPr>
        <p:spPr>
          <a:xfrm flipH="1">
            <a:off x="7513630" y="935821"/>
            <a:ext cx="687884" cy="581767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solidFill>
            <a:schemeClr val="dk2"/>
          </a:solidFill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6"/>
          <p:cNvSpPr/>
          <p:nvPr/>
        </p:nvSpPr>
        <p:spPr>
          <a:xfrm flipH="1">
            <a:off x="7612823" y="890273"/>
            <a:ext cx="16467" cy="66352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6"/>
          <p:cNvSpPr/>
          <p:nvPr/>
        </p:nvSpPr>
        <p:spPr>
          <a:xfrm flipH="1">
            <a:off x="7815683" y="933599"/>
            <a:ext cx="30602" cy="132149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6"/>
          <p:cNvSpPr/>
          <p:nvPr/>
        </p:nvSpPr>
        <p:spPr>
          <a:xfrm flipH="1">
            <a:off x="7777591" y="963342"/>
            <a:ext cx="50987" cy="48779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6"/>
          <p:cNvSpPr/>
          <p:nvPr/>
        </p:nvSpPr>
        <p:spPr>
          <a:xfrm flipH="1">
            <a:off x="8007483" y="1057164"/>
            <a:ext cx="31049" cy="150176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6"/>
          <p:cNvSpPr/>
          <p:nvPr/>
        </p:nvSpPr>
        <p:spPr>
          <a:xfrm flipH="1">
            <a:off x="7990222" y="1076959"/>
            <a:ext cx="24849" cy="68624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6"/>
          <p:cNvSpPr/>
          <p:nvPr/>
        </p:nvSpPr>
        <p:spPr>
          <a:xfrm flipH="1">
            <a:off x="7621701" y="886688"/>
            <a:ext cx="38588" cy="39741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6"/>
          <p:cNvSpPr/>
          <p:nvPr/>
        </p:nvSpPr>
        <p:spPr>
          <a:xfrm flipH="1">
            <a:off x="7554793" y="993993"/>
            <a:ext cx="172355" cy="60949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6"/>
          <p:cNvSpPr/>
          <p:nvPr/>
        </p:nvSpPr>
        <p:spPr>
          <a:xfrm flipH="1">
            <a:off x="7534457" y="1003032"/>
            <a:ext cx="96122" cy="7726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6"/>
          <p:cNvSpPr/>
          <p:nvPr/>
        </p:nvSpPr>
        <p:spPr>
          <a:xfrm flipH="1">
            <a:off x="7711625" y="1100895"/>
            <a:ext cx="178506" cy="61353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6"/>
          <p:cNvSpPr/>
          <p:nvPr/>
        </p:nvSpPr>
        <p:spPr>
          <a:xfrm flipH="1">
            <a:off x="7690347" y="1114428"/>
            <a:ext cx="119632" cy="14442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6"/>
          <p:cNvSpPr/>
          <p:nvPr/>
        </p:nvSpPr>
        <p:spPr>
          <a:xfrm flipH="1">
            <a:off x="7869747" y="1230772"/>
            <a:ext cx="165659" cy="52314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6"/>
          <p:cNvSpPr/>
          <p:nvPr/>
        </p:nvSpPr>
        <p:spPr>
          <a:xfrm flipH="1">
            <a:off x="7874160" y="1275411"/>
            <a:ext cx="49648" cy="50547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6"/>
          <p:cNvSpPr/>
          <p:nvPr/>
        </p:nvSpPr>
        <p:spPr>
          <a:xfrm>
            <a:off x="8438226" y="2778795"/>
            <a:ext cx="118021" cy="30498"/>
          </a:xfrm>
          <a:custGeom>
            <a:avLst/>
            <a:gdLst/>
            <a:ahLst/>
            <a:cxnLst/>
            <a:rect l="l" t="t" r="r" b="b"/>
            <a:pathLst>
              <a:path w="4636" h="1198" extrusionOk="0">
                <a:moveTo>
                  <a:pt x="3323" y="1"/>
                </a:moveTo>
                <a:lnTo>
                  <a:pt x="2965" y="46"/>
                </a:lnTo>
                <a:lnTo>
                  <a:pt x="2706" y="90"/>
                </a:lnTo>
                <a:lnTo>
                  <a:pt x="2144" y="197"/>
                </a:lnTo>
                <a:lnTo>
                  <a:pt x="1251" y="322"/>
                </a:lnTo>
                <a:lnTo>
                  <a:pt x="670" y="340"/>
                </a:lnTo>
                <a:lnTo>
                  <a:pt x="376" y="322"/>
                </a:lnTo>
                <a:lnTo>
                  <a:pt x="286" y="322"/>
                </a:lnTo>
                <a:lnTo>
                  <a:pt x="135" y="376"/>
                </a:lnTo>
                <a:lnTo>
                  <a:pt x="45" y="483"/>
                </a:lnTo>
                <a:lnTo>
                  <a:pt x="1" y="626"/>
                </a:lnTo>
                <a:lnTo>
                  <a:pt x="1" y="787"/>
                </a:lnTo>
                <a:lnTo>
                  <a:pt x="63" y="930"/>
                </a:lnTo>
                <a:lnTo>
                  <a:pt x="161" y="1064"/>
                </a:lnTo>
                <a:lnTo>
                  <a:pt x="313" y="1144"/>
                </a:lnTo>
                <a:lnTo>
                  <a:pt x="411" y="1153"/>
                </a:lnTo>
                <a:lnTo>
                  <a:pt x="956" y="1198"/>
                </a:lnTo>
                <a:lnTo>
                  <a:pt x="1733" y="1171"/>
                </a:lnTo>
                <a:lnTo>
                  <a:pt x="2260" y="1081"/>
                </a:lnTo>
                <a:lnTo>
                  <a:pt x="2528" y="1010"/>
                </a:lnTo>
                <a:lnTo>
                  <a:pt x="3028" y="885"/>
                </a:lnTo>
                <a:lnTo>
                  <a:pt x="3528" y="742"/>
                </a:lnTo>
                <a:lnTo>
                  <a:pt x="3778" y="599"/>
                </a:lnTo>
                <a:lnTo>
                  <a:pt x="4046" y="483"/>
                </a:lnTo>
                <a:lnTo>
                  <a:pt x="4323" y="421"/>
                </a:lnTo>
                <a:lnTo>
                  <a:pt x="4600" y="367"/>
                </a:lnTo>
                <a:lnTo>
                  <a:pt x="4626" y="358"/>
                </a:lnTo>
                <a:lnTo>
                  <a:pt x="4635" y="305"/>
                </a:lnTo>
                <a:lnTo>
                  <a:pt x="4609" y="287"/>
                </a:lnTo>
                <a:lnTo>
                  <a:pt x="4394" y="197"/>
                </a:lnTo>
                <a:lnTo>
                  <a:pt x="3921" y="108"/>
                </a:lnTo>
                <a:lnTo>
                  <a:pt x="3689" y="54"/>
                </a:lnTo>
                <a:lnTo>
                  <a:pt x="3564" y="19"/>
                </a:lnTo>
                <a:lnTo>
                  <a:pt x="3323" y="1"/>
                </a:lnTo>
                <a:close/>
              </a:path>
            </a:pathLst>
          </a:custGeom>
          <a:solidFill>
            <a:srgbClr val="D3B7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6"/>
          <p:cNvSpPr/>
          <p:nvPr/>
        </p:nvSpPr>
        <p:spPr>
          <a:xfrm>
            <a:off x="8913922" y="3424932"/>
            <a:ext cx="12045" cy="12622"/>
          </a:xfrm>
          <a:custGeom>
            <a:avLst/>
            <a:gdLst/>
            <a:ahLst/>
            <a:cxnLst/>
            <a:rect l="l" t="t" r="r" b="b"/>
            <a:pathLst>
              <a:path w="376" h="394" extrusionOk="0">
                <a:moveTo>
                  <a:pt x="233" y="1"/>
                </a:moveTo>
                <a:lnTo>
                  <a:pt x="90" y="28"/>
                </a:lnTo>
                <a:lnTo>
                  <a:pt x="0" y="144"/>
                </a:lnTo>
                <a:lnTo>
                  <a:pt x="9" y="287"/>
                </a:lnTo>
                <a:lnTo>
                  <a:pt x="72" y="349"/>
                </a:lnTo>
                <a:lnTo>
                  <a:pt x="143" y="394"/>
                </a:lnTo>
                <a:lnTo>
                  <a:pt x="286" y="367"/>
                </a:lnTo>
                <a:lnTo>
                  <a:pt x="375" y="251"/>
                </a:lnTo>
                <a:lnTo>
                  <a:pt x="366" y="108"/>
                </a:lnTo>
                <a:lnTo>
                  <a:pt x="313" y="46"/>
                </a:lnTo>
                <a:lnTo>
                  <a:pt x="233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6"/>
          <p:cNvSpPr/>
          <p:nvPr/>
        </p:nvSpPr>
        <p:spPr>
          <a:xfrm>
            <a:off x="6645990" y="3343607"/>
            <a:ext cx="4482576" cy="428241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6"/>
          <p:cNvSpPr/>
          <p:nvPr/>
        </p:nvSpPr>
        <p:spPr>
          <a:xfrm>
            <a:off x="6885590" y="4221627"/>
            <a:ext cx="244244" cy="297146"/>
          </a:xfrm>
          <a:custGeom>
            <a:avLst/>
            <a:gdLst/>
            <a:ahLst/>
            <a:cxnLst/>
            <a:rect l="l" t="t" r="r" b="b"/>
            <a:pathLst>
              <a:path w="10762" h="13093" extrusionOk="0">
                <a:moveTo>
                  <a:pt x="10761" y="1"/>
                </a:moveTo>
                <a:lnTo>
                  <a:pt x="10083" y="162"/>
                </a:lnTo>
                <a:lnTo>
                  <a:pt x="8743" y="546"/>
                </a:lnTo>
                <a:lnTo>
                  <a:pt x="7431" y="992"/>
                </a:lnTo>
                <a:lnTo>
                  <a:pt x="6180" y="1510"/>
                </a:lnTo>
                <a:lnTo>
                  <a:pt x="4993" y="2099"/>
                </a:lnTo>
                <a:lnTo>
                  <a:pt x="3894" y="2769"/>
                </a:lnTo>
                <a:lnTo>
                  <a:pt x="2894" y="3519"/>
                </a:lnTo>
                <a:lnTo>
                  <a:pt x="2001" y="4341"/>
                </a:lnTo>
                <a:lnTo>
                  <a:pt x="1608" y="4796"/>
                </a:lnTo>
                <a:lnTo>
                  <a:pt x="1421" y="5019"/>
                </a:lnTo>
                <a:lnTo>
                  <a:pt x="1081" y="5493"/>
                </a:lnTo>
                <a:lnTo>
                  <a:pt x="787" y="5984"/>
                </a:lnTo>
                <a:lnTo>
                  <a:pt x="537" y="6493"/>
                </a:lnTo>
                <a:lnTo>
                  <a:pt x="331" y="7020"/>
                </a:lnTo>
                <a:lnTo>
                  <a:pt x="179" y="7556"/>
                </a:lnTo>
                <a:lnTo>
                  <a:pt x="72" y="8091"/>
                </a:lnTo>
                <a:lnTo>
                  <a:pt x="10" y="8636"/>
                </a:lnTo>
                <a:lnTo>
                  <a:pt x="1" y="9190"/>
                </a:lnTo>
                <a:lnTo>
                  <a:pt x="45" y="9734"/>
                </a:lnTo>
                <a:lnTo>
                  <a:pt x="144" y="10270"/>
                </a:lnTo>
                <a:lnTo>
                  <a:pt x="287" y="10806"/>
                </a:lnTo>
                <a:lnTo>
                  <a:pt x="492" y="11333"/>
                </a:lnTo>
                <a:lnTo>
                  <a:pt x="742" y="11842"/>
                </a:lnTo>
                <a:lnTo>
                  <a:pt x="1055" y="12342"/>
                </a:lnTo>
                <a:lnTo>
                  <a:pt x="1412" y="12824"/>
                </a:lnTo>
                <a:lnTo>
                  <a:pt x="1617" y="13056"/>
                </a:lnTo>
                <a:lnTo>
                  <a:pt x="1689" y="13092"/>
                </a:lnTo>
                <a:lnTo>
                  <a:pt x="2135" y="12753"/>
                </a:lnTo>
                <a:lnTo>
                  <a:pt x="2957" y="12047"/>
                </a:lnTo>
                <a:lnTo>
                  <a:pt x="3689" y="11315"/>
                </a:lnTo>
                <a:lnTo>
                  <a:pt x="4350" y="10556"/>
                </a:lnTo>
                <a:lnTo>
                  <a:pt x="4957" y="9770"/>
                </a:lnTo>
                <a:lnTo>
                  <a:pt x="5511" y="8966"/>
                </a:lnTo>
                <a:lnTo>
                  <a:pt x="6261" y="7734"/>
                </a:lnTo>
                <a:lnTo>
                  <a:pt x="6716" y="6904"/>
                </a:lnTo>
                <a:lnTo>
                  <a:pt x="7564" y="5216"/>
                </a:lnTo>
                <a:lnTo>
                  <a:pt x="8949" y="2599"/>
                </a:lnTo>
                <a:lnTo>
                  <a:pt x="9788" y="1287"/>
                </a:lnTo>
                <a:lnTo>
                  <a:pt x="10413" y="429"/>
                </a:lnTo>
                <a:lnTo>
                  <a:pt x="1076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6"/>
          <p:cNvSpPr/>
          <p:nvPr/>
        </p:nvSpPr>
        <p:spPr>
          <a:xfrm>
            <a:off x="7300122" y="4766744"/>
            <a:ext cx="56332" cy="30840"/>
          </a:xfrm>
          <a:custGeom>
            <a:avLst/>
            <a:gdLst/>
            <a:ahLst/>
            <a:cxnLst/>
            <a:rect l="l" t="t" r="r" b="b"/>
            <a:pathLst>
              <a:path w="1894" h="1037" extrusionOk="0">
                <a:moveTo>
                  <a:pt x="1" y="1"/>
                </a:moveTo>
                <a:lnTo>
                  <a:pt x="126" y="135"/>
                </a:lnTo>
                <a:lnTo>
                  <a:pt x="572" y="438"/>
                </a:lnTo>
                <a:lnTo>
                  <a:pt x="1135" y="724"/>
                </a:lnTo>
                <a:lnTo>
                  <a:pt x="1679" y="956"/>
                </a:lnTo>
                <a:lnTo>
                  <a:pt x="1894" y="1037"/>
                </a:lnTo>
                <a:lnTo>
                  <a:pt x="1313" y="680"/>
                </a:lnTo>
                <a:lnTo>
                  <a:pt x="679" y="269"/>
                </a:lnTo>
                <a:lnTo>
                  <a:pt x="242" y="7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6"/>
          <p:cNvSpPr/>
          <p:nvPr/>
        </p:nvSpPr>
        <p:spPr>
          <a:xfrm>
            <a:off x="7440625" y="5568057"/>
            <a:ext cx="8804" cy="51807"/>
          </a:xfrm>
          <a:custGeom>
            <a:avLst/>
            <a:gdLst/>
            <a:ahLst/>
            <a:cxnLst/>
            <a:rect l="l" t="t" r="r" b="b"/>
            <a:pathLst>
              <a:path w="296" h="1742" extrusionOk="0">
                <a:moveTo>
                  <a:pt x="295" y="1"/>
                </a:moveTo>
                <a:lnTo>
                  <a:pt x="143" y="501"/>
                </a:lnTo>
                <a:lnTo>
                  <a:pt x="27" y="1188"/>
                </a:lnTo>
                <a:lnTo>
                  <a:pt x="1" y="1581"/>
                </a:lnTo>
                <a:lnTo>
                  <a:pt x="18" y="1742"/>
                </a:lnTo>
                <a:lnTo>
                  <a:pt x="90" y="1260"/>
                </a:lnTo>
                <a:lnTo>
                  <a:pt x="161" y="813"/>
                </a:lnTo>
                <a:lnTo>
                  <a:pt x="233" y="393"/>
                </a:lnTo>
                <a:lnTo>
                  <a:pt x="29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6"/>
          <p:cNvSpPr/>
          <p:nvPr/>
        </p:nvSpPr>
        <p:spPr>
          <a:xfrm>
            <a:off x="7095882" y="4676715"/>
            <a:ext cx="1874" cy="24476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6"/>
          <p:cNvSpPr/>
          <p:nvPr/>
        </p:nvSpPr>
        <p:spPr>
          <a:xfrm>
            <a:off x="7131484" y="4871942"/>
            <a:ext cx="5859" cy="7197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6"/>
          <p:cNvSpPr/>
          <p:nvPr/>
        </p:nvSpPr>
        <p:spPr>
          <a:xfrm>
            <a:off x="7428401" y="5701391"/>
            <a:ext cx="23943" cy="40387"/>
          </a:xfrm>
          <a:custGeom>
            <a:avLst/>
            <a:gdLst/>
            <a:ahLst/>
            <a:cxnLst/>
            <a:rect l="l" t="t" r="r" b="b"/>
            <a:pathLst>
              <a:path w="805" h="1358" extrusionOk="0">
                <a:moveTo>
                  <a:pt x="804" y="0"/>
                </a:moveTo>
                <a:lnTo>
                  <a:pt x="644" y="233"/>
                </a:lnTo>
                <a:lnTo>
                  <a:pt x="242" y="902"/>
                </a:lnTo>
                <a:lnTo>
                  <a:pt x="1" y="1358"/>
                </a:lnTo>
                <a:lnTo>
                  <a:pt x="385" y="670"/>
                </a:lnTo>
                <a:lnTo>
                  <a:pt x="8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6"/>
          <p:cNvSpPr/>
          <p:nvPr/>
        </p:nvSpPr>
        <p:spPr>
          <a:xfrm>
            <a:off x="7614855" y="3971559"/>
            <a:ext cx="30843" cy="6394"/>
          </a:xfrm>
          <a:custGeom>
            <a:avLst/>
            <a:gdLst/>
            <a:ahLst/>
            <a:cxnLst/>
            <a:rect l="l" t="t" r="r" b="b"/>
            <a:pathLst>
              <a:path w="1037" h="215" extrusionOk="0">
                <a:moveTo>
                  <a:pt x="1036" y="1"/>
                </a:moveTo>
                <a:lnTo>
                  <a:pt x="519" y="10"/>
                </a:lnTo>
                <a:lnTo>
                  <a:pt x="54" y="54"/>
                </a:lnTo>
                <a:lnTo>
                  <a:pt x="1" y="108"/>
                </a:lnTo>
                <a:lnTo>
                  <a:pt x="72" y="179"/>
                </a:lnTo>
                <a:lnTo>
                  <a:pt x="45" y="215"/>
                </a:lnTo>
                <a:lnTo>
                  <a:pt x="45" y="215"/>
                </a:lnTo>
                <a:lnTo>
                  <a:pt x="536" y="108"/>
                </a:lnTo>
                <a:lnTo>
                  <a:pt x="1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6"/>
          <p:cNvSpPr/>
          <p:nvPr/>
        </p:nvSpPr>
        <p:spPr>
          <a:xfrm>
            <a:off x="8795443" y="3393371"/>
            <a:ext cx="17280" cy="5056"/>
          </a:xfrm>
          <a:custGeom>
            <a:avLst/>
            <a:gdLst/>
            <a:ahLst/>
            <a:cxnLst/>
            <a:rect l="l" t="t" r="r" b="b"/>
            <a:pathLst>
              <a:path w="581" h="170" extrusionOk="0">
                <a:moveTo>
                  <a:pt x="0" y="0"/>
                </a:moveTo>
                <a:lnTo>
                  <a:pt x="72" y="36"/>
                </a:lnTo>
                <a:lnTo>
                  <a:pt x="152" y="72"/>
                </a:lnTo>
                <a:lnTo>
                  <a:pt x="581" y="170"/>
                </a:lnTo>
                <a:lnTo>
                  <a:pt x="402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6"/>
          <p:cNvSpPr/>
          <p:nvPr/>
        </p:nvSpPr>
        <p:spPr>
          <a:xfrm>
            <a:off x="7105697" y="4769957"/>
            <a:ext cx="2707" cy="13561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6"/>
          <p:cNvSpPr/>
          <p:nvPr/>
        </p:nvSpPr>
        <p:spPr>
          <a:xfrm>
            <a:off x="7429739" y="5736725"/>
            <a:ext cx="6662" cy="9309"/>
          </a:xfrm>
          <a:custGeom>
            <a:avLst/>
            <a:gdLst/>
            <a:ahLst/>
            <a:cxnLst/>
            <a:rect l="l" t="t" r="r" b="b"/>
            <a:pathLst>
              <a:path w="224" h="313" extrusionOk="0">
                <a:moveTo>
                  <a:pt x="224" y="0"/>
                </a:moveTo>
                <a:lnTo>
                  <a:pt x="134" y="54"/>
                </a:lnTo>
                <a:lnTo>
                  <a:pt x="0" y="313"/>
                </a:lnTo>
                <a:lnTo>
                  <a:pt x="63" y="223"/>
                </a:lnTo>
                <a:lnTo>
                  <a:pt x="161" y="152"/>
                </a:lnTo>
                <a:lnTo>
                  <a:pt x="197" y="134"/>
                </a:lnTo>
                <a:lnTo>
                  <a:pt x="2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6"/>
          <p:cNvSpPr/>
          <p:nvPr/>
        </p:nvSpPr>
        <p:spPr>
          <a:xfrm>
            <a:off x="7610869" y="3977953"/>
            <a:ext cx="5354" cy="1338"/>
          </a:xfrm>
          <a:custGeom>
            <a:avLst/>
            <a:gdLst/>
            <a:ahLst/>
            <a:cxnLst/>
            <a:rect l="l" t="t" r="r" b="b"/>
            <a:pathLst>
              <a:path w="180" h="45" extrusionOk="0">
                <a:moveTo>
                  <a:pt x="179" y="0"/>
                </a:moveTo>
                <a:lnTo>
                  <a:pt x="1" y="45"/>
                </a:lnTo>
                <a:lnTo>
                  <a:pt x="90" y="45"/>
                </a:lnTo>
                <a:lnTo>
                  <a:pt x="152" y="18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6"/>
          <p:cNvSpPr/>
          <p:nvPr/>
        </p:nvSpPr>
        <p:spPr>
          <a:xfrm>
            <a:off x="7400800" y="5112289"/>
            <a:ext cx="36940" cy="13859"/>
          </a:xfrm>
          <a:custGeom>
            <a:avLst/>
            <a:gdLst/>
            <a:ahLst/>
            <a:cxnLst/>
            <a:rect l="l" t="t" r="r" b="b"/>
            <a:pathLst>
              <a:path w="1242" h="466" extrusionOk="0">
                <a:moveTo>
                  <a:pt x="0" y="1"/>
                </a:moveTo>
                <a:lnTo>
                  <a:pt x="563" y="242"/>
                </a:lnTo>
                <a:lnTo>
                  <a:pt x="1116" y="465"/>
                </a:lnTo>
                <a:lnTo>
                  <a:pt x="1241" y="429"/>
                </a:lnTo>
                <a:lnTo>
                  <a:pt x="1072" y="331"/>
                </a:lnTo>
                <a:lnTo>
                  <a:pt x="482" y="14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6"/>
          <p:cNvSpPr/>
          <p:nvPr/>
        </p:nvSpPr>
        <p:spPr>
          <a:xfrm>
            <a:off x="7089250" y="4633708"/>
            <a:ext cx="8506" cy="19658"/>
          </a:xfrm>
          <a:custGeom>
            <a:avLst/>
            <a:gdLst/>
            <a:ahLst/>
            <a:cxnLst/>
            <a:rect l="l" t="t" r="r" b="b"/>
            <a:pathLst>
              <a:path w="286" h="661" extrusionOk="0">
                <a:moveTo>
                  <a:pt x="286" y="0"/>
                </a:moveTo>
                <a:lnTo>
                  <a:pt x="18" y="304"/>
                </a:lnTo>
                <a:lnTo>
                  <a:pt x="0" y="661"/>
                </a:lnTo>
                <a:lnTo>
                  <a:pt x="2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6"/>
          <p:cNvSpPr/>
          <p:nvPr/>
        </p:nvSpPr>
        <p:spPr>
          <a:xfrm>
            <a:off x="7238764" y="4154830"/>
            <a:ext cx="39082" cy="44640"/>
          </a:xfrm>
          <a:custGeom>
            <a:avLst/>
            <a:gdLst/>
            <a:ahLst/>
            <a:cxnLst/>
            <a:rect l="l" t="t" r="r" b="b"/>
            <a:pathLst>
              <a:path w="1314" h="1501" extrusionOk="0">
                <a:moveTo>
                  <a:pt x="1224" y="0"/>
                </a:moveTo>
                <a:lnTo>
                  <a:pt x="912" y="340"/>
                </a:lnTo>
                <a:lnTo>
                  <a:pt x="295" y="1117"/>
                </a:lnTo>
                <a:lnTo>
                  <a:pt x="1" y="1501"/>
                </a:lnTo>
                <a:lnTo>
                  <a:pt x="313" y="1126"/>
                </a:lnTo>
                <a:lnTo>
                  <a:pt x="858" y="563"/>
                </a:lnTo>
                <a:lnTo>
                  <a:pt x="1224" y="215"/>
                </a:lnTo>
                <a:lnTo>
                  <a:pt x="1313" y="72"/>
                </a:lnTo>
                <a:lnTo>
                  <a:pt x="1278" y="9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6"/>
          <p:cNvSpPr/>
          <p:nvPr/>
        </p:nvSpPr>
        <p:spPr>
          <a:xfrm>
            <a:off x="7231329" y="4199443"/>
            <a:ext cx="7465" cy="10112"/>
          </a:xfrm>
          <a:custGeom>
            <a:avLst/>
            <a:gdLst/>
            <a:ahLst/>
            <a:cxnLst/>
            <a:rect l="l" t="t" r="r" b="b"/>
            <a:pathLst>
              <a:path w="251" h="340" extrusionOk="0">
                <a:moveTo>
                  <a:pt x="251" y="1"/>
                </a:moveTo>
                <a:lnTo>
                  <a:pt x="126" y="161"/>
                </a:lnTo>
                <a:lnTo>
                  <a:pt x="1" y="340"/>
                </a:lnTo>
                <a:lnTo>
                  <a:pt x="126" y="179"/>
                </a:lnTo>
                <a:lnTo>
                  <a:pt x="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6"/>
          <p:cNvSpPr/>
          <p:nvPr/>
        </p:nvSpPr>
        <p:spPr>
          <a:xfrm>
            <a:off x="6687402" y="4091866"/>
            <a:ext cx="225775" cy="274649"/>
          </a:xfrm>
          <a:custGeom>
            <a:avLst/>
            <a:gdLst/>
            <a:ahLst/>
            <a:cxnLst/>
            <a:rect l="l" t="t" r="r" b="b"/>
            <a:pathLst>
              <a:path w="7591" h="9235" fill="none" extrusionOk="0">
                <a:moveTo>
                  <a:pt x="1134" y="9208"/>
                </a:moveTo>
                <a:lnTo>
                  <a:pt x="849" y="8877"/>
                </a:lnTo>
                <a:lnTo>
                  <a:pt x="420" y="8181"/>
                </a:lnTo>
                <a:lnTo>
                  <a:pt x="134" y="7440"/>
                </a:lnTo>
                <a:lnTo>
                  <a:pt x="0" y="6672"/>
                </a:lnTo>
                <a:lnTo>
                  <a:pt x="9" y="5904"/>
                </a:lnTo>
                <a:lnTo>
                  <a:pt x="161" y="5136"/>
                </a:lnTo>
                <a:lnTo>
                  <a:pt x="447" y="4403"/>
                </a:lnTo>
                <a:lnTo>
                  <a:pt x="866" y="3707"/>
                </a:lnTo>
                <a:lnTo>
                  <a:pt x="1125" y="3376"/>
                </a:lnTo>
                <a:lnTo>
                  <a:pt x="1402" y="3064"/>
                </a:lnTo>
                <a:lnTo>
                  <a:pt x="2027" y="2475"/>
                </a:lnTo>
                <a:lnTo>
                  <a:pt x="2733" y="1948"/>
                </a:lnTo>
                <a:lnTo>
                  <a:pt x="3519" y="1483"/>
                </a:lnTo>
                <a:lnTo>
                  <a:pt x="4349" y="1064"/>
                </a:lnTo>
                <a:lnTo>
                  <a:pt x="5233" y="697"/>
                </a:lnTo>
                <a:lnTo>
                  <a:pt x="6153" y="385"/>
                </a:lnTo>
                <a:lnTo>
                  <a:pt x="7108" y="117"/>
                </a:lnTo>
                <a:lnTo>
                  <a:pt x="7591" y="1"/>
                </a:lnTo>
                <a:lnTo>
                  <a:pt x="7341" y="296"/>
                </a:lnTo>
                <a:lnTo>
                  <a:pt x="6894" y="912"/>
                </a:lnTo>
                <a:lnTo>
                  <a:pt x="6305" y="1832"/>
                </a:lnTo>
                <a:lnTo>
                  <a:pt x="5331" y="3671"/>
                </a:lnTo>
                <a:lnTo>
                  <a:pt x="4724" y="4868"/>
                </a:lnTo>
                <a:lnTo>
                  <a:pt x="4403" y="5457"/>
                </a:lnTo>
                <a:lnTo>
                  <a:pt x="3688" y="6609"/>
                </a:lnTo>
                <a:lnTo>
                  <a:pt x="3063" y="7449"/>
                </a:lnTo>
                <a:lnTo>
                  <a:pt x="2590" y="7984"/>
                </a:lnTo>
                <a:lnTo>
                  <a:pt x="2072" y="8502"/>
                </a:lnTo>
                <a:lnTo>
                  <a:pt x="1500" y="8993"/>
                </a:lnTo>
                <a:lnTo>
                  <a:pt x="1188" y="923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6"/>
          <p:cNvSpPr/>
          <p:nvPr/>
        </p:nvSpPr>
        <p:spPr>
          <a:xfrm>
            <a:off x="6908090" y="4311779"/>
            <a:ext cx="225805" cy="274649"/>
          </a:xfrm>
          <a:custGeom>
            <a:avLst/>
            <a:gdLst/>
            <a:ahLst/>
            <a:cxnLst/>
            <a:rect l="l" t="t" r="r" b="b"/>
            <a:pathLst>
              <a:path w="7592" h="9235" fill="none" extrusionOk="0">
                <a:moveTo>
                  <a:pt x="1135" y="9208"/>
                </a:moveTo>
                <a:lnTo>
                  <a:pt x="858" y="8877"/>
                </a:lnTo>
                <a:lnTo>
                  <a:pt x="421" y="8181"/>
                </a:lnTo>
                <a:lnTo>
                  <a:pt x="135" y="7440"/>
                </a:lnTo>
                <a:lnTo>
                  <a:pt x="1" y="6672"/>
                </a:lnTo>
                <a:lnTo>
                  <a:pt x="19" y="5904"/>
                </a:lnTo>
                <a:lnTo>
                  <a:pt x="162" y="5136"/>
                </a:lnTo>
                <a:lnTo>
                  <a:pt x="447" y="4403"/>
                </a:lnTo>
                <a:lnTo>
                  <a:pt x="867" y="3707"/>
                </a:lnTo>
                <a:lnTo>
                  <a:pt x="1135" y="3376"/>
                </a:lnTo>
                <a:lnTo>
                  <a:pt x="1412" y="3064"/>
                </a:lnTo>
                <a:lnTo>
                  <a:pt x="2037" y="2475"/>
                </a:lnTo>
                <a:lnTo>
                  <a:pt x="2742" y="1948"/>
                </a:lnTo>
                <a:lnTo>
                  <a:pt x="3519" y="1483"/>
                </a:lnTo>
                <a:lnTo>
                  <a:pt x="4359" y="1064"/>
                </a:lnTo>
                <a:lnTo>
                  <a:pt x="5243" y="697"/>
                </a:lnTo>
                <a:lnTo>
                  <a:pt x="6163" y="385"/>
                </a:lnTo>
                <a:lnTo>
                  <a:pt x="7109" y="117"/>
                </a:lnTo>
                <a:lnTo>
                  <a:pt x="7591" y="1"/>
                </a:lnTo>
                <a:lnTo>
                  <a:pt x="7350" y="296"/>
                </a:lnTo>
                <a:lnTo>
                  <a:pt x="6904" y="912"/>
                </a:lnTo>
                <a:lnTo>
                  <a:pt x="6314" y="1832"/>
                </a:lnTo>
                <a:lnTo>
                  <a:pt x="5332" y="3671"/>
                </a:lnTo>
                <a:lnTo>
                  <a:pt x="4734" y="4868"/>
                </a:lnTo>
                <a:lnTo>
                  <a:pt x="4412" y="5457"/>
                </a:lnTo>
                <a:lnTo>
                  <a:pt x="3698" y="6609"/>
                </a:lnTo>
                <a:lnTo>
                  <a:pt x="3064" y="7449"/>
                </a:lnTo>
                <a:lnTo>
                  <a:pt x="2600" y="7984"/>
                </a:lnTo>
                <a:lnTo>
                  <a:pt x="2082" y="8502"/>
                </a:lnTo>
                <a:lnTo>
                  <a:pt x="1501" y="8993"/>
                </a:lnTo>
                <a:lnTo>
                  <a:pt x="1189" y="9234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6"/>
          <p:cNvSpPr/>
          <p:nvPr/>
        </p:nvSpPr>
        <p:spPr>
          <a:xfrm>
            <a:off x="6448364" y="4389346"/>
            <a:ext cx="377432" cy="91391"/>
          </a:xfrm>
          <a:custGeom>
            <a:avLst/>
            <a:gdLst/>
            <a:ahLst/>
            <a:cxnLst/>
            <a:rect l="l" t="t" r="r" b="b"/>
            <a:pathLst>
              <a:path w="12690" h="3073" fill="none" extrusionOk="0">
                <a:moveTo>
                  <a:pt x="12681" y="2876"/>
                </a:moveTo>
                <a:lnTo>
                  <a:pt x="12422" y="2563"/>
                </a:lnTo>
                <a:lnTo>
                  <a:pt x="11806" y="1983"/>
                </a:lnTo>
                <a:lnTo>
                  <a:pt x="11091" y="1465"/>
                </a:lnTo>
                <a:lnTo>
                  <a:pt x="10296" y="1010"/>
                </a:lnTo>
                <a:lnTo>
                  <a:pt x="9430" y="635"/>
                </a:lnTo>
                <a:lnTo>
                  <a:pt x="8528" y="349"/>
                </a:lnTo>
                <a:lnTo>
                  <a:pt x="7600" y="134"/>
                </a:lnTo>
                <a:lnTo>
                  <a:pt x="6671" y="27"/>
                </a:lnTo>
                <a:lnTo>
                  <a:pt x="6207" y="9"/>
                </a:lnTo>
                <a:lnTo>
                  <a:pt x="5751" y="0"/>
                </a:lnTo>
                <a:lnTo>
                  <a:pt x="4867" y="54"/>
                </a:lnTo>
                <a:lnTo>
                  <a:pt x="4010" y="179"/>
                </a:lnTo>
                <a:lnTo>
                  <a:pt x="3197" y="376"/>
                </a:lnTo>
                <a:lnTo>
                  <a:pt x="2411" y="626"/>
                </a:lnTo>
                <a:lnTo>
                  <a:pt x="1670" y="929"/>
                </a:lnTo>
                <a:lnTo>
                  <a:pt x="965" y="1277"/>
                </a:lnTo>
                <a:lnTo>
                  <a:pt x="313" y="1661"/>
                </a:lnTo>
                <a:lnTo>
                  <a:pt x="0" y="1867"/>
                </a:lnTo>
                <a:lnTo>
                  <a:pt x="849" y="1903"/>
                </a:lnTo>
                <a:lnTo>
                  <a:pt x="2518" y="2072"/>
                </a:lnTo>
                <a:lnTo>
                  <a:pt x="4938" y="2447"/>
                </a:lnTo>
                <a:lnTo>
                  <a:pt x="6492" y="2706"/>
                </a:lnTo>
                <a:lnTo>
                  <a:pt x="7269" y="2822"/>
                </a:lnTo>
                <a:lnTo>
                  <a:pt x="8823" y="2992"/>
                </a:lnTo>
                <a:lnTo>
                  <a:pt x="10377" y="3072"/>
                </a:lnTo>
                <a:lnTo>
                  <a:pt x="11529" y="3046"/>
                </a:lnTo>
                <a:lnTo>
                  <a:pt x="12306" y="2974"/>
                </a:lnTo>
                <a:lnTo>
                  <a:pt x="12690" y="292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6"/>
          <p:cNvSpPr/>
          <p:nvPr/>
        </p:nvSpPr>
        <p:spPr>
          <a:xfrm>
            <a:off x="6070399" y="4382714"/>
            <a:ext cx="1419134" cy="845627"/>
          </a:xfrm>
          <a:custGeom>
            <a:avLst/>
            <a:gdLst/>
            <a:ahLst/>
            <a:cxnLst/>
            <a:rect l="l" t="t" r="r" b="b"/>
            <a:pathLst>
              <a:path w="47714" h="28434" extrusionOk="0">
                <a:moveTo>
                  <a:pt x="9761" y="0"/>
                </a:moveTo>
                <a:lnTo>
                  <a:pt x="8341" y="45"/>
                </a:lnTo>
                <a:lnTo>
                  <a:pt x="6931" y="152"/>
                </a:lnTo>
                <a:lnTo>
                  <a:pt x="6225" y="232"/>
                </a:lnTo>
                <a:lnTo>
                  <a:pt x="5582" y="313"/>
                </a:lnTo>
                <a:lnTo>
                  <a:pt x="4216" y="518"/>
                </a:lnTo>
                <a:lnTo>
                  <a:pt x="3180" y="750"/>
                </a:lnTo>
                <a:lnTo>
                  <a:pt x="2510" y="956"/>
                </a:lnTo>
                <a:lnTo>
                  <a:pt x="1876" y="1206"/>
                </a:lnTo>
                <a:lnTo>
                  <a:pt x="1287" y="1527"/>
                </a:lnTo>
                <a:lnTo>
                  <a:pt x="1028" y="1715"/>
                </a:lnTo>
                <a:lnTo>
                  <a:pt x="751" y="1938"/>
                </a:lnTo>
                <a:lnTo>
                  <a:pt x="349" y="2429"/>
                </a:lnTo>
                <a:lnTo>
                  <a:pt x="99" y="2947"/>
                </a:lnTo>
                <a:lnTo>
                  <a:pt x="1" y="3492"/>
                </a:lnTo>
                <a:lnTo>
                  <a:pt x="28" y="4063"/>
                </a:lnTo>
                <a:lnTo>
                  <a:pt x="162" y="4626"/>
                </a:lnTo>
                <a:lnTo>
                  <a:pt x="385" y="5197"/>
                </a:lnTo>
                <a:lnTo>
                  <a:pt x="688" y="5742"/>
                </a:lnTo>
                <a:lnTo>
                  <a:pt x="858" y="6010"/>
                </a:lnTo>
                <a:lnTo>
                  <a:pt x="1269" y="6608"/>
                </a:lnTo>
                <a:lnTo>
                  <a:pt x="2126" y="7796"/>
                </a:lnTo>
                <a:lnTo>
                  <a:pt x="3019" y="8948"/>
                </a:lnTo>
                <a:lnTo>
                  <a:pt x="3948" y="10082"/>
                </a:lnTo>
                <a:lnTo>
                  <a:pt x="4903" y="11181"/>
                </a:lnTo>
                <a:lnTo>
                  <a:pt x="5904" y="12261"/>
                </a:lnTo>
                <a:lnTo>
                  <a:pt x="7448" y="13824"/>
                </a:lnTo>
                <a:lnTo>
                  <a:pt x="9610" y="15797"/>
                </a:lnTo>
                <a:lnTo>
                  <a:pt x="11887" y="17646"/>
                </a:lnTo>
                <a:lnTo>
                  <a:pt x="14253" y="19378"/>
                </a:lnTo>
                <a:lnTo>
                  <a:pt x="16700" y="20968"/>
                </a:lnTo>
                <a:lnTo>
                  <a:pt x="17959" y="21709"/>
                </a:lnTo>
                <a:lnTo>
                  <a:pt x="19245" y="22432"/>
                </a:lnTo>
                <a:lnTo>
                  <a:pt x="21888" y="23763"/>
                </a:lnTo>
                <a:lnTo>
                  <a:pt x="23924" y="24665"/>
                </a:lnTo>
                <a:lnTo>
                  <a:pt x="25291" y="25218"/>
                </a:lnTo>
                <a:lnTo>
                  <a:pt x="26684" y="25727"/>
                </a:lnTo>
                <a:lnTo>
                  <a:pt x="28086" y="26201"/>
                </a:lnTo>
                <a:lnTo>
                  <a:pt x="28791" y="26424"/>
                </a:lnTo>
                <a:lnTo>
                  <a:pt x="30193" y="26853"/>
                </a:lnTo>
                <a:lnTo>
                  <a:pt x="32372" y="27487"/>
                </a:lnTo>
                <a:lnTo>
                  <a:pt x="33854" y="27862"/>
                </a:lnTo>
                <a:lnTo>
                  <a:pt x="35355" y="28156"/>
                </a:lnTo>
                <a:lnTo>
                  <a:pt x="36855" y="28362"/>
                </a:lnTo>
                <a:lnTo>
                  <a:pt x="38364" y="28433"/>
                </a:lnTo>
                <a:lnTo>
                  <a:pt x="39498" y="28380"/>
                </a:lnTo>
                <a:lnTo>
                  <a:pt x="40248" y="28299"/>
                </a:lnTo>
                <a:lnTo>
                  <a:pt x="40623" y="28237"/>
                </a:lnTo>
                <a:lnTo>
                  <a:pt x="40945" y="28174"/>
                </a:lnTo>
                <a:lnTo>
                  <a:pt x="41623" y="28005"/>
                </a:lnTo>
                <a:lnTo>
                  <a:pt x="42320" y="27772"/>
                </a:lnTo>
                <a:lnTo>
                  <a:pt x="43017" y="27487"/>
                </a:lnTo>
                <a:lnTo>
                  <a:pt x="43704" y="27147"/>
                </a:lnTo>
                <a:lnTo>
                  <a:pt x="44383" y="26754"/>
                </a:lnTo>
                <a:lnTo>
                  <a:pt x="45017" y="26317"/>
                </a:lnTo>
                <a:lnTo>
                  <a:pt x="45624" y="25835"/>
                </a:lnTo>
                <a:lnTo>
                  <a:pt x="46169" y="25308"/>
                </a:lnTo>
                <a:lnTo>
                  <a:pt x="46651" y="24745"/>
                </a:lnTo>
                <a:lnTo>
                  <a:pt x="47062" y="24138"/>
                </a:lnTo>
                <a:lnTo>
                  <a:pt x="47383" y="23504"/>
                </a:lnTo>
                <a:lnTo>
                  <a:pt x="47607" y="22825"/>
                </a:lnTo>
                <a:lnTo>
                  <a:pt x="47714" y="22129"/>
                </a:lnTo>
                <a:lnTo>
                  <a:pt x="47705" y="21396"/>
                </a:lnTo>
                <a:lnTo>
                  <a:pt x="47571" y="20637"/>
                </a:lnTo>
                <a:lnTo>
                  <a:pt x="47437" y="20253"/>
                </a:lnTo>
                <a:lnTo>
                  <a:pt x="47169" y="19557"/>
                </a:lnTo>
                <a:lnTo>
                  <a:pt x="46508" y="18199"/>
                </a:lnTo>
                <a:lnTo>
                  <a:pt x="45704" y="16896"/>
                </a:lnTo>
                <a:lnTo>
                  <a:pt x="44776" y="15654"/>
                </a:lnTo>
                <a:lnTo>
                  <a:pt x="44267" y="15056"/>
                </a:lnTo>
                <a:lnTo>
                  <a:pt x="43874" y="14619"/>
                </a:lnTo>
                <a:lnTo>
                  <a:pt x="43052" y="13761"/>
                </a:lnTo>
                <a:lnTo>
                  <a:pt x="42186" y="12940"/>
                </a:lnTo>
                <a:lnTo>
                  <a:pt x="41266" y="12145"/>
                </a:lnTo>
                <a:lnTo>
                  <a:pt x="39829" y="11011"/>
                </a:lnTo>
                <a:lnTo>
                  <a:pt x="37810" y="9600"/>
                </a:lnTo>
                <a:lnTo>
                  <a:pt x="35730" y="8296"/>
                </a:lnTo>
                <a:lnTo>
                  <a:pt x="33613" y="7117"/>
                </a:lnTo>
                <a:lnTo>
                  <a:pt x="31533" y="6046"/>
                </a:lnTo>
                <a:lnTo>
                  <a:pt x="29514" y="5081"/>
                </a:lnTo>
                <a:lnTo>
                  <a:pt x="28550" y="4644"/>
                </a:lnTo>
                <a:lnTo>
                  <a:pt x="27210" y="4054"/>
                </a:lnTo>
                <a:lnTo>
                  <a:pt x="24496" y="2965"/>
                </a:lnTo>
                <a:lnTo>
                  <a:pt x="21727" y="2018"/>
                </a:lnTo>
                <a:lnTo>
                  <a:pt x="19629" y="1411"/>
                </a:lnTo>
                <a:lnTo>
                  <a:pt x="18209" y="1045"/>
                </a:lnTo>
                <a:lnTo>
                  <a:pt x="17495" y="884"/>
                </a:lnTo>
                <a:lnTo>
                  <a:pt x="16807" y="741"/>
                </a:lnTo>
                <a:lnTo>
                  <a:pt x="15414" y="482"/>
                </a:lnTo>
                <a:lnTo>
                  <a:pt x="14003" y="277"/>
                </a:lnTo>
                <a:lnTo>
                  <a:pt x="12592" y="125"/>
                </a:lnTo>
                <a:lnTo>
                  <a:pt x="11181" y="36"/>
                </a:lnTo>
                <a:lnTo>
                  <a:pt x="97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6"/>
          <p:cNvSpPr/>
          <p:nvPr/>
        </p:nvSpPr>
        <p:spPr>
          <a:xfrm>
            <a:off x="6316368" y="4484967"/>
            <a:ext cx="1125367" cy="626265"/>
          </a:xfrm>
          <a:custGeom>
            <a:avLst/>
            <a:gdLst/>
            <a:ahLst/>
            <a:cxnLst/>
            <a:rect l="l" t="t" r="r" b="b"/>
            <a:pathLst>
              <a:path w="37837" h="21058" extrusionOk="0">
                <a:moveTo>
                  <a:pt x="8269" y="0"/>
                </a:moveTo>
                <a:lnTo>
                  <a:pt x="8144" y="18"/>
                </a:lnTo>
                <a:lnTo>
                  <a:pt x="8055" y="107"/>
                </a:lnTo>
                <a:lnTo>
                  <a:pt x="8037" y="232"/>
                </a:lnTo>
                <a:lnTo>
                  <a:pt x="8064" y="304"/>
                </a:lnTo>
                <a:lnTo>
                  <a:pt x="8448" y="875"/>
                </a:lnTo>
                <a:lnTo>
                  <a:pt x="9296" y="1983"/>
                </a:lnTo>
                <a:lnTo>
                  <a:pt x="9716" y="2536"/>
                </a:lnTo>
                <a:lnTo>
                  <a:pt x="10118" y="3099"/>
                </a:lnTo>
                <a:lnTo>
                  <a:pt x="10895" y="4251"/>
                </a:lnTo>
                <a:lnTo>
                  <a:pt x="11261" y="4840"/>
                </a:lnTo>
                <a:lnTo>
                  <a:pt x="11600" y="5385"/>
                </a:lnTo>
                <a:lnTo>
                  <a:pt x="12207" y="6501"/>
                </a:lnTo>
                <a:lnTo>
                  <a:pt x="13073" y="8207"/>
                </a:lnTo>
                <a:lnTo>
                  <a:pt x="13654" y="9341"/>
                </a:lnTo>
                <a:lnTo>
                  <a:pt x="13654" y="9341"/>
                </a:lnTo>
                <a:lnTo>
                  <a:pt x="13582" y="9314"/>
                </a:lnTo>
                <a:lnTo>
                  <a:pt x="13511" y="9287"/>
                </a:lnTo>
                <a:lnTo>
                  <a:pt x="13484" y="9287"/>
                </a:lnTo>
                <a:lnTo>
                  <a:pt x="13493" y="9314"/>
                </a:lnTo>
                <a:lnTo>
                  <a:pt x="13663" y="9502"/>
                </a:lnTo>
                <a:lnTo>
                  <a:pt x="13779" y="9636"/>
                </a:lnTo>
                <a:lnTo>
                  <a:pt x="12350" y="8948"/>
                </a:lnTo>
                <a:lnTo>
                  <a:pt x="9510" y="7519"/>
                </a:lnTo>
                <a:lnTo>
                  <a:pt x="8099" y="6778"/>
                </a:lnTo>
                <a:lnTo>
                  <a:pt x="6126" y="5715"/>
                </a:lnTo>
                <a:lnTo>
                  <a:pt x="3188" y="4072"/>
                </a:lnTo>
                <a:lnTo>
                  <a:pt x="1214" y="3010"/>
                </a:lnTo>
                <a:lnTo>
                  <a:pt x="214" y="2510"/>
                </a:lnTo>
                <a:lnTo>
                  <a:pt x="152" y="2483"/>
                </a:lnTo>
                <a:lnTo>
                  <a:pt x="54" y="2527"/>
                </a:lnTo>
                <a:lnTo>
                  <a:pt x="0" y="2617"/>
                </a:lnTo>
                <a:lnTo>
                  <a:pt x="18" y="2724"/>
                </a:lnTo>
                <a:lnTo>
                  <a:pt x="54" y="2769"/>
                </a:lnTo>
                <a:lnTo>
                  <a:pt x="857" y="3358"/>
                </a:lnTo>
                <a:lnTo>
                  <a:pt x="2509" y="4456"/>
                </a:lnTo>
                <a:lnTo>
                  <a:pt x="5081" y="6001"/>
                </a:lnTo>
                <a:lnTo>
                  <a:pt x="6814" y="6966"/>
                </a:lnTo>
                <a:lnTo>
                  <a:pt x="7090" y="7117"/>
                </a:lnTo>
                <a:lnTo>
                  <a:pt x="7367" y="7260"/>
                </a:lnTo>
                <a:lnTo>
                  <a:pt x="7073" y="7359"/>
                </a:lnTo>
                <a:lnTo>
                  <a:pt x="6778" y="7448"/>
                </a:lnTo>
                <a:lnTo>
                  <a:pt x="6296" y="7582"/>
                </a:lnTo>
                <a:lnTo>
                  <a:pt x="5340" y="7805"/>
                </a:lnTo>
                <a:lnTo>
                  <a:pt x="4849" y="7894"/>
                </a:lnTo>
                <a:lnTo>
                  <a:pt x="3965" y="8046"/>
                </a:lnTo>
                <a:lnTo>
                  <a:pt x="3072" y="8135"/>
                </a:lnTo>
                <a:lnTo>
                  <a:pt x="2652" y="8171"/>
                </a:lnTo>
                <a:lnTo>
                  <a:pt x="2027" y="8207"/>
                </a:lnTo>
                <a:lnTo>
                  <a:pt x="1607" y="8269"/>
                </a:lnTo>
                <a:lnTo>
                  <a:pt x="1411" y="8314"/>
                </a:lnTo>
                <a:lnTo>
                  <a:pt x="1393" y="8332"/>
                </a:lnTo>
                <a:lnTo>
                  <a:pt x="1402" y="8350"/>
                </a:lnTo>
                <a:lnTo>
                  <a:pt x="1607" y="8412"/>
                </a:lnTo>
                <a:lnTo>
                  <a:pt x="2045" y="8493"/>
                </a:lnTo>
                <a:lnTo>
                  <a:pt x="2733" y="8537"/>
                </a:lnTo>
                <a:lnTo>
                  <a:pt x="3670" y="8484"/>
                </a:lnTo>
                <a:lnTo>
                  <a:pt x="4590" y="8350"/>
                </a:lnTo>
                <a:lnTo>
                  <a:pt x="5010" y="8287"/>
                </a:lnTo>
                <a:lnTo>
                  <a:pt x="5858" y="8127"/>
                </a:lnTo>
                <a:lnTo>
                  <a:pt x="6697" y="7921"/>
                </a:lnTo>
                <a:lnTo>
                  <a:pt x="7001" y="7850"/>
                </a:lnTo>
                <a:lnTo>
                  <a:pt x="7599" y="7671"/>
                </a:lnTo>
                <a:lnTo>
                  <a:pt x="7876" y="7537"/>
                </a:lnTo>
                <a:lnTo>
                  <a:pt x="9376" y="8341"/>
                </a:lnTo>
                <a:lnTo>
                  <a:pt x="12413" y="9877"/>
                </a:lnTo>
                <a:lnTo>
                  <a:pt x="13949" y="10618"/>
                </a:lnTo>
                <a:lnTo>
                  <a:pt x="15770" y="11475"/>
                </a:lnTo>
                <a:lnTo>
                  <a:pt x="19467" y="13109"/>
                </a:lnTo>
                <a:lnTo>
                  <a:pt x="23200" y="14636"/>
                </a:lnTo>
                <a:lnTo>
                  <a:pt x="26977" y="16065"/>
                </a:lnTo>
                <a:lnTo>
                  <a:pt x="28888" y="16735"/>
                </a:lnTo>
                <a:lnTo>
                  <a:pt x="30594" y="17315"/>
                </a:lnTo>
                <a:lnTo>
                  <a:pt x="32309" y="17878"/>
                </a:lnTo>
                <a:lnTo>
                  <a:pt x="31844" y="18217"/>
                </a:lnTo>
                <a:lnTo>
                  <a:pt x="30889" y="18851"/>
                </a:lnTo>
                <a:lnTo>
                  <a:pt x="29898" y="19423"/>
                </a:lnTo>
                <a:lnTo>
                  <a:pt x="28853" y="19896"/>
                </a:lnTo>
                <a:lnTo>
                  <a:pt x="28290" y="20084"/>
                </a:lnTo>
                <a:lnTo>
                  <a:pt x="27629" y="20271"/>
                </a:lnTo>
                <a:lnTo>
                  <a:pt x="26272" y="20521"/>
                </a:lnTo>
                <a:lnTo>
                  <a:pt x="25584" y="20584"/>
                </a:lnTo>
                <a:lnTo>
                  <a:pt x="24924" y="20602"/>
                </a:lnTo>
                <a:lnTo>
                  <a:pt x="23620" y="20530"/>
                </a:lnTo>
                <a:lnTo>
                  <a:pt x="22968" y="20512"/>
                </a:lnTo>
                <a:lnTo>
                  <a:pt x="22923" y="20530"/>
                </a:lnTo>
                <a:lnTo>
                  <a:pt x="22914" y="20619"/>
                </a:lnTo>
                <a:lnTo>
                  <a:pt x="22950" y="20646"/>
                </a:lnTo>
                <a:lnTo>
                  <a:pt x="23263" y="20762"/>
                </a:lnTo>
                <a:lnTo>
                  <a:pt x="23923" y="20923"/>
                </a:lnTo>
                <a:lnTo>
                  <a:pt x="24602" y="21021"/>
                </a:lnTo>
                <a:lnTo>
                  <a:pt x="25308" y="21057"/>
                </a:lnTo>
                <a:lnTo>
                  <a:pt x="26013" y="21039"/>
                </a:lnTo>
                <a:lnTo>
                  <a:pt x="26710" y="20968"/>
                </a:lnTo>
                <a:lnTo>
                  <a:pt x="27736" y="20789"/>
                </a:lnTo>
                <a:lnTo>
                  <a:pt x="28379" y="20619"/>
                </a:lnTo>
                <a:lnTo>
                  <a:pt x="28987" y="20432"/>
                </a:lnTo>
                <a:lnTo>
                  <a:pt x="30192" y="19941"/>
                </a:lnTo>
                <a:lnTo>
                  <a:pt x="31050" y="19468"/>
                </a:lnTo>
                <a:lnTo>
                  <a:pt x="31594" y="19110"/>
                </a:lnTo>
                <a:lnTo>
                  <a:pt x="32103" y="18708"/>
                </a:lnTo>
                <a:lnTo>
                  <a:pt x="32577" y="18271"/>
                </a:lnTo>
                <a:lnTo>
                  <a:pt x="32791" y="18030"/>
                </a:lnTo>
                <a:lnTo>
                  <a:pt x="33925" y="18387"/>
                </a:lnTo>
                <a:lnTo>
                  <a:pt x="36211" y="19066"/>
                </a:lnTo>
                <a:lnTo>
                  <a:pt x="37363" y="19387"/>
                </a:lnTo>
                <a:lnTo>
                  <a:pt x="37434" y="19414"/>
                </a:lnTo>
                <a:lnTo>
                  <a:pt x="37568" y="19423"/>
                </a:lnTo>
                <a:lnTo>
                  <a:pt x="37684" y="19360"/>
                </a:lnTo>
                <a:lnTo>
                  <a:pt x="37774" y="19262"/>
                </a:lnTo>
                <a:lnTo>
                  <a:pt x="37827" y="19128"/>
                </a:lnTo>
                <a:lnTo>
                  <a:pt x="37836" y="18994"/>
                </a:lnTo>
                <a:lnTo>
                  <a:pt x="37801" y="18878"/>
                </a:lnTo>
                <a:lnTo>
                  <a:pt x="37702" y="18780"/>
                </a:lnTo>
                <a:lnTo>
                  <a:pt x="37631" y="18753"/>
                </a:lnTo>
                <a:lnTo>
                  <a:pt x="36113" y="18307"/>
                </a:lnTo>
                <a:lnTo>
                  <a:pt x="33094" y="17360"/>
                </a:lnTo>
                <a:lnTo>
                  <a:pt x="30094" y="16351"/>
                </a:lnTo>
                <a:lnTo>
                  <a:pt x="27120" y="15288"/>
                </a:lnTo>
                <a:lnTo>
                  <a:pt x="24173" y="14163"/>
                </a:lnTo>
                <a:lnTo>
                  <a:pt x="21244" y="12984"/>
                </a:lnTo>
                <a:lnTo>
                  <a:pt x="18351" y="11743"/>
                </a:lnTo>
                <a:lnTo>
                  <a:pt x="15467" y="10439"/>
                </a:lnTo>
                <a:lnTo>
                  <a:pt x="14038" y="9761"/>
                </a:lnTo>
                <a:lnTo>
                  <a:pt x="14083" y="9734"/>
                </a:lnTo>
                <a:lnTo>
                  <a:pt x="14118" y="9636"/>
                </a:lnTo>
                <a:lnTo>
                  <a:pt x="14109" y="9591"/>
                </a:lnTo>
                <a:lnTo>
                  <a:pt x="13913" y="8921"/>
                </a:lnTo>
                <a:lnTo>
                  <a:pt x="13386" y="7609"/>
                </a:lnTo>
                <a:lnTo>
                  <a:pt x="12761" y="6341"/>
                </a:lnTo>
                <a:lnTo>
                  <a:pt x="12073" y="5108"/>
                </a:lnTo>
                <a:lnTo>
                  <a:pt x="11716" y="4510"/>
                </a:lnTo>
                <a:lnTo>
                  <a:pt x="11359" y="3921"/>
                </a:lnTo>
                <a:lnTo>
                  <a:pt x="10609" y="2724"/>
                </a:lnTo>
                <a:lnTo>
                  <a:pt x="9778" y="1563"/>
                </a:lnTo>
                <a:lnTo>
                  <a:pt x="9082" y="759"/>
                </a:lnTo>
                <a:lnTo>
                  <a:pt x="8591" y="268"/>
                </a:lnTo>
                <a:lnTo>
                  <a:pt x="8332" y="45"/>
                </a:lnTo>
                <a:lnTo>
                  <a:pt x="82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6"/>
          <p:cNvSpPr/>
          <p:nvPr/>
        </p:nvSpPr>
        <p:spPr>
          <a:xfrm>
            <a:off x="6630030" y="4906205"/>
            <a:ext cx="303879" cy="55257"/>
          </a:xfrm>
          <a:custGeom>
            <a:avLst/>
            <a:gdLst/>
            <a:ahLst/>
            <a:cxnLst/>
            <a:rect l="l" t="t" r="r" b="b"/>
            <a:pathLst>
              <a:path w="10217" h="1858" extrusionOk="0">
                <a:moveTo>
                  <a:pt x="10127" y="0"/>
                </a:moveTo>
                <a:lnTo>
                  <a:pt x="9823" y="54"/>
                </a:lnTo>
                <a:lnTo>
                  <a:pt x="9234" y="223"/>
                </a:lnTo>
                <a:lnTo>
                  <a:pt x="8368" y="554"/>
                </a:lnTo>
                <a:lnTo>
                  <a:pt x="7787" y="750"/>
                </a:lnTo>
                <a:lnTo>
                  <a:pt x="7144" y="929"/>
                </a:lnTo>
                <a:lnTo>
                  <a:pt x="5823" y="1215"/>
                </a:lnTo>
                <a:lnTo>
                  <a:pt x="5153" y="1313"/>
                </a:lnTo>
                <a:lnTo>
                  <a:pt x="4483" y="1384"/>
                </a:lnTo>
                <a:lnTo>
                  <a:pt x="3126" y="1438"/>
                </a:lnTo>
                <a:lnTo>
                  <a:pt x="2456" y="1420"/>
                </a:lnTo>
                <a:lnTo>
                  <a:pt x="1849" y="1366"/>
                </a:lnTo>
                <a:lnTo>
                  <a:pt x="634" y="1232"/>
                </a:lnTo>
                <a:lnTo>
                  <a:pt x="27" y="1215"/>
                </a:lnTo>
                <a:lnTo>
                  <a:pt x="0" y="1232"/>
                </a:lnTo>
                <a:lnTo>
                  <a:pt x="18" y="1259"/>
                </a:lnTo>
                <a:lnTo>
                  <a:pt x="304" y="1393"/>
                </a:lnTo>
                <a:lnTo>
                  <a:pt x="911" y="1590"/>
                </a:lnTo>
                <a:lnTo>
                  <a:pt x="1554" y="1733"/>
                </a:lnTo>
                <a:lnTo>
                  <a:pt x="2224" y="1813"/>
                </a:lnTo>
                <a:lnTo>
                  <a:pt x="3242" y="1858"/>
                </a:lnTo>
                <a:lnTo>
                  <a:pt x="4581" y="1804"/>
                </a:lnTo>
                <a:lnTo>
                  <a:pt x="5198" y="1741"/>
                </a:lnTo>
                <a:lnTo>
                  <a:pt x="5849" y="1670"/>
                </a:lnTo>
                <a:lnTo>
                  <a:pt x="7117" y="1429"/>
                </a:lnTo>
                <a:lnTo>
                  <a:pt x="7752" y="1259"/>
                </a:lnTo>
                <a:lnTo>
                  <a:pt x="8386" y="1081"/>
                </a:lnTo>
                <a:lnTo>
                  <a:pt x="9350" y="715"/>
                </a:lnTo>
                <a:lnTo>
                  <a:pt x="9930" y="375"/>
                </a:lnTo>
                <a:lnTo>
                  <a:pt x="10180" y="161"/>
                </a:lnTo>
                <a:lnTo>
                  <a:pt x="10216" y="116"/>
                </a:lnTo>
                <a:lnTo>
                  <a:pt x="10189" y="9"/>
                </a:lnTo>
                <a:lnTo>
                  <a:pt x="101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6"/>
          <p:cNvSpPr/>
          <p:nvPr/>
        </p:nvSpPr>
        <p:spPr>
          <a:xfrm>
            <a:off x="6852323" y="4599951"/>
            <a:ext cx="251027" cy="317147"/>
          </a:xfrm>
          <a:custGeom>
            <a:avLst/>
            <a:gdLst/>
            <a:ahLst/>
            <a:cxnLst/>
            <a:rect l="l" t="t" r="r" b="b"/>
            <a:pathLst>
              <a:path w="8440" h="10664" extrusionOk="0">
                <a:moveTo>
                  <a:pt x="188" y="1"/>
                </a:moveTo>
                <a:lnTo>
                  <a:pt x="72" y="28"/>
                </a:lnTo>
                <a:lnTo>
                  <a:pt x="1" y="117"/>
                </a:lnTo>
                <a:lnTo>
                  <a:pt x="1" y="233"/>
                </a:lnTo>
                <a:lnTo>
                  <a:pt x="54" y="287"/>
                </a:lnTo>
                <a:lnTo>
                  <a:pt x="1322" y="1448"/>
                </a:lnTo>
                <a:lnTo>
                  <a:pt x="3153" y="3260"/>
                </a:lnTo>
                <a:lnTo>
                  <a:pt x="4305" y="4537"/>
                </a:lnTo>
                <a:lnTo>
                  <a:pt x="4841" y="5207"/>
                </a:lnTo>
                <a:lnTo>
                  <a:pt x="5341" y="5868"/>
                </a:lnTo>
                <a:lnTo>
                  <a:pt x="6261" y="7225"/>
                </a:lnTo>
                <a:lnTo>
                  <a:pt x="6689" y="7922"/>
                </a:lnTo>
                <a:lnTo>
                  <a:pt x="7154" y="8708"/>
                </a:lnTo>
                <a:lnTo>
                  <a:pt x="7591" y="9511"/>
                </a:lnTo>
                <a:lnTo>
                  <a:pt x="7734" y="9815"/>
                </a:lnTo>
                <a:lnTo>
                  <a:pt x="7966" y="10270"/>
                </a:lnTo>
                <a:lnTo>
                  <a:pt x="8172" y="10529"/>
                </a:lnTo>
                <a:lnTo>
                  <a:pt x="8297" y="10645"/>
                </a:lnTo>
                <a:lnTo>
                  <a:pt x="8332" y="10663"/>
                </a:lnTo>
                <a:lnTo>
                  <a:pt x="8422" y="10636"/>
                </a:lnTo>
                <a:lnTo>
                  <a:pt x="8431" y="10592"/>
                </a:lnTo>
                <a:lnTo>
                  <a:pt x="8440" y="10431"/>
                </a:lnTo>
                <a:lnTo>
                  <a:pt x="8386" y="10092"/>
                </a:lnTo>
                <a:lnTo>
                  <a:pt x="8216" y="9565"/>
                </a:lnTo>
                <a:lnTo>
                  <a:pt x="7672" y="8511"/>
                </a:lnTo>
                <a:lnTo>
                  <a:pt x="7332" y="7922"/>
                </a:lnTo>
                <a:lnTo>
                  <a:pt x="6877" y="7127"/>
                </a:lnTo>
                <a:lnTo>
                  <a:pt x="5868" y="5591"/>
                </a:lnTo>
                <a:lnTo>
                  <a:pt x="5323" y="4859"/>
                </a:lnTo>
                <a:lnTo>
                  <a:pt x="4778" y="4162"/>
                </a:lnTo>
                <a:lnTo>
                  <a:pt x="3626" y="2841"/>
                </a:lnTo>
                <a:lnTo>
                  <a:pt x="2689" y="1912"/>
                </a:lnTo>
                <a:lnTo>
                  <a:pt x="2028" y="1331"/>
                </a:lnTo>
                <a:lnTo>
                  <a:pt x="1340" y="778"/>
                </a:lnTo>
                <a:lnTo>
                  <a:pt x="626" y="269"/>
                </a:lnTo>
                <a:lnTo>
                  <a:pt x="251" y="37"/>
                </a:lnTo>
                <a:lnTo>
                  <a:pt x="18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26"/>
          <p:cNvGrpSpPr/>
          <p:nvPr/>
        </p:nvGrpSpPr>
        <p:grpSpPr>
          <a:xfrm>
            <a:off x="6314447" y="3504855"/>
            <a:ext cx="1353889" cy="1445516"/>
            <a:chOff x="6081834" y="3494147"/>
            <a:chExt cx="1674362" cy="1787678"/>
          </a:xfrm>
        </p:grpSpPr>
        <p:sp>
          <p:nvSpPr>
            <p:cNvPr id="1139" name="Google Shape;1139;p26"/>
            <p:cNvSpPr/>
            <p:nvPr/>
          </p:nvSpPr>
          <p:spPr>
            <a:xfrm rot="-645418">
              <a:off x="6214285" y="3612043"/>
              <a:ext cx="1409461" cy="1551885"/>
            </a:xfrm>
            <a:custGeom>
              <a:avLst/>
              <a:gdLst/>
              <a:ahLst/>
              <a:cxnLst/>
              <a:rect l="l" t="t" r="r" b="b"/>
              <a:pathLst>
                <a:path w="38320" h="42195" extrusionOk="0">
                  <a:moveTo>
                    <a:pt x="3091" y="1"/>
                  </a:moveTo>
                  <a:lnTo>
                    <a:pt x="2403" y="63"/>
                  </a:lnTo>
                  <a:lnTo>
                    <a:pt x="2073" y="126"/>
                  </a:lnTo>
                  <a:lnTo>
                    <a:pt x="1715" y="224"/>
                  </a:lnTo>
                  <a:lnTo>
                    <a:pt x="1126" y="510"/>
                  </a:lnTo>
                  <a:lnTo>
                    <a:pt x="679" y="903"/>
                  </a:lnTo>
                  <a:lnTo>
                    <a:pt x="358" y="1385"/>
                  </a:lnTo>
                  <a:lnTo>
                    <a:pt x="144" y="1930"/>
                  </a:lnTo>
                  <a:lnTo>
                    <a:pt x="28" y="2528"/>
                  </a:lnTo>
                  <a:lnTo>
                    <a:pt x="1" y="3153"/>
                  </a:lnTo>
                  <a:lnTo>
                    <a:pt x="54" y="3805"/>
                  </a:lnTo>
                  <a:lnTo>
                    <a:pt x="108" y="4127"/>
                  </a:lnTo>
                  <a:lnTo>
                    <a:pt x="242" y="4868"/>
                  </a:lnTo>
                  <a:lnTo>
                    <a:pt x="563" y="6350"/>
                  </a:lnTo>
                  <a:lnTo>
                    <a:pt x="921" y="7824"/>
                  </a:lnTo>
                  <a:lnTo>
                    <a:pt x="1322" y="9288"/>
                  </a:lnTo>
                  <a:lnTo>
                    <a:pt x="1769" y="10735"/>
                  </a:lnTo>
                  <a:lnTo>
                    <a:pt x="2260" y="12172"/>
                  </a:lnTo>
                  <a:lnTo>
                    <a:pt x="2796" y="13592"/>
                  </a:lnTo>
                  <a:lnTo>
                    <a:pt x="3367" y="15003"/>
                  </a:lnTo>
                  <a:lnTo>
                    <a:pt x="3975" y="16396"/>
                  </a:lnTo>
                  <a:lnTo>
                    <a:pt x="4626" y="17772"/>
                  </a:lnTo>
                  <a:lnTo>
                    <a:pt x="5671" y="19799"/>
                  </a:lnTo>
                  <a:lnTo>
                    <a:pt x="7189" y="22424"/>
                  </a:lnTo>
                  <a:lnTo>
                    <a:pt x="8841" y="24960"/>
                  </a:lnTo>
                  <a:lnTo>
                    <a:pt x="9725" y="26192"/>
                  </a:lnTo>
                  <a:lnTo>
                    <a:pt x="10181" y="26809"/>
                  </a:lnTo>
                  <a:lnTo>
                    <a:pt x="11119" y="28023"/>
                  </a:lnTo>
                  <a:lnTo>
                    <a:pt x="12092" y="29211"/>
                  </a:lnTo>
                  <a:lnTo>
                    <a:pt x="13092" y="30372"/>
                  </a:lnTo>
                  <a:lnTo>
                    <a:pt x="14137" y="31497"/>
                  </a:lnTo>
                  <a:lnTo>
                    <a:pt x="15200" y="32604"/>
                  </a:lnTo>
                  <a:lnTo>
                    <a:pt x="16307" y="33676"/>
                  </a:lnTo>
                  <a:lnTo>
                    <a:pt x="17432" y="34712"/>
                  </a:lnTo>
                  <a:lnTo>
                    <a:pt x="18013" y="35212"/>
                  </a:lnTo>
                  <a:lnTo>
                    <a:pt x="19164" y="36212"/>
                  </a:lnTo>
                  <a:lnTo>
                    <a:pt x="20959" y="37730"/>
                  </a:lnTo>
                  <a:lnTo>
                    <a:pt x="22210" y="38703"/>
                  </a:lnTo>
                  <a:lnTo>
                    <a:pt x="23504" y="39614"/>
                  </a:lnTo>
                  <a:lnTo>
                    <a:pt x="24844" y="40445"/>
                  </a:lnTo>
                  <a:lnTo>
                    <a:pt x="26246" y="41141"/>
                  </a:lnTo>
                  <a:lnTo>
                    <a:pt x="27335" y="41570"/>
                  </a:lnTo>
                  <a:lnTo>
                    <a:pt x="28086" y="41811"/>
                  </a:lnTo>
                  <a:lnTo>
                    <a:pt x="28461" y="41909"/>
                  </a:lnTo>
                  <a:lnTo>
                    <a:pt x="28800" y="41990"/>
                  </a:lnTo>
                  <a:lnTo>
                    <a:pt x="29514" y="42106"/>
                  </a:lnTo>
                  <a:lnTo>
                    <a:pt x="30273" y="42177"/>
                  </a:lnTo>
                  <a:lnTo>
                    <a:pt x="31050" y="42195"/>
                  </a:lnTo>
                  <a:lnTo>
                    <a:pt x="31845" y="42168"/>
                  </a:lnTo>
                  <a:lnTo>
                    <a:pt x="32649" y="42079"/>
                  </a:lnTo>
                  <a:lnTo>
                    <a:pt x="33443" y="41936"/>
                  </a:lnTo>
                  <a:lnTo>
                    <a:pt x="34211" y="41731"/>
                  </a:lnTo>
                  <a:lnTo>
                    <a:pt x="34953" y="41463"/>
                  </a:lnTo>
                  <a:lnTo>
                    <a:pt x="35649" y="41123"/>
                  </a:lnTo>
                  <a:lnTo>
                    <a:pt x="36292" y="40730"/>
                  </a:lnTo>
                  <a:lnTo>
                    <a:pt x="36864" y="40257"/>
                  </a:lnTo>
                  <a:lnTo>
                    <a:pt x="37355" y="39712"/>
                  </a:lnTo>
                  <a:lnTo>
                    <a:pt x="37757" y="39096"/>
                  </a:lnTo>
                  <a:lnTo>
                    <a:pt x="38060" y="38400"/>
                  </a:lnTo>
                  <a:lnTo>
                    <a:pt x="38239" y="37623"/>
                  </a:lnTo>
                  <a:lnTo>
                    <a:pt x="38284" y="37203"/>
                  </a:lnTo>
                  <a:lnTo>
                    <a:pt x="38310" y="36819"/>
                  </a:lnTo>
                  <a:lnTo>
                    <a:pt x="38319" y="36033"/>
                  </a:lnTo>
                  <a:lnTo>
                    <a:pt x="38257" y="34863"/>
                  </a:lnTo>
                  <a:lnTo>
                    <a:pt x="38042" y="33292"/>
                  </a:lnTo>
                  <a:lnTo>
                    <a:pt x="37694" y="31729"/>
                  </a:lnTo>
                  <a:lnTo>
                    <a:pt x="37462" y="30943"/>
                  </a:lnTo>
                  <a:lnTo>
                    <a:pt x="37274" y="30363"/>
                  </a:lnTo>
                  <a:lnTo>
                    <a:pt x="36855" y="29211"/>
                  </a:lnTo>
                  <a:lnTo>
                    <a:pt x="36373" y="28059"/>
                  </a:lnTo>
                  <a:lnTo>
                    <a:pt x="35837" y="26925"/>
                  </a:lnTo>
                  <a:lnTo>
                    <a:pt x="34953" y="25246"/>
                  </a:lnTo>
                  <a:lnTo>
                    <a:pt x="33631" y="23058"/>
                  </a:lnTo>
                  <a:lnTo>
                    <a:pt x="32202" y="20951"/>
                  </a:lnTo>
                  <a:lnTo>
                    <a:pt x="30702" y="18941"/>
                  </a:lnTo>
                  <a:lnTo>
                    <a:pt x="29175" y="17048"/>
                  </a:lnTo>
                  <a:lnTo>
                    <a:pt x="27666" y="15280"/>
                  </a:lnTo>
                  <a:lnTo>
                    <a:pt x="26934" y="14467"/>
                  </a:lnTo>
                  <a:lnTo>
                    <a:pt x="25916" y="13342"/>
                  </a:lnTo>
                  <a:lnTo>
                    <a:pt x="23790" y="11181"/>
                  </a:lnTo>
                  <a:lnTo>
                    <a:pt x="21576" y="9109"/>
                  </a:lnTo>
                  <a:lnTo>
                    <a:pt x="19834" y="7654"/>
                  </a:lnTo>
                  <a:lnTo>
                    <a:pt x="18638" y="6716"/>
                  </a:lnTo>
                  <a:lnTo>
                    <a:pt x="18030" y="6261"/>
                  </a:lnTo>
                  <a:lnTo>
                    <a:pt x="17441" y="5832"/>
                  </a:lnTo>
                  <a:lnTo>
                    <a:pt x="16227" y="5002"/>
                  </a:lnTo>
                  <a:lnTo>
                    <a:pt x="14985" y="4216"/>
                  </a:lnTo>
                  <a:lnTo>
                    <a:pt x="13708" y="3484"/>
                  </a:lnTo>
                  <a:lnTo>
                    <a:pt x="12404" y="2796"/>
                  </a:lnTo>
                  <a:lnTo>
                    <a:pt x="11074" y="2180"/>
                  </a:lnTo>
                  <a:lnTo>
                    <a:pt x="9717" y="1617"/>
                  </a:lnTo>
                  <a:lnTo>
                    <a:pt x="8332" y="1126"/>
                  </a:lnTo>
                  <a:lnTo>
                    <a:pt x="7627" y="903"/>
                  </a:lnTo>
                  <a:lnTo>
                    <a:pt x="6984" y="715"/>
                  </a:lnTo>
                  <a:lnTo>
                    <a:pt x="5591" y="331"/>
                  </a:lnTo>
                  <a:lnTo>
                    <a:pt x="4519" y="117"/>
                  </a:lnTo>
                  <a:lnTo>
                    <a:pt x="3796" y="28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6436007" y="3877787"/>
              <a:ext cx="1106638" cy="1168648"/>
            </a:xfrm>
            <a:custGeom>
              <a:avLst/>
              <a:gdLst/>
              <a:ahLst/>
              <a:cxnLst/>
              <a:rect l="l" t="t" r="r" b="b"/>
              <a:pathLst>
                <a:path w="30086" h="31774" extrusionOk="0">
                  <a:moveTo>
                    <a:pt x="1179" y="0"/>
                  </a:moveTo>
                  <a:lnTo>
                    <a:pt x="1090" y="63"/>
                  </a:lnTo>
                  <a:lnTo>
                    <a:pt x="1054" y="161"/>
                  </a:lnTo>
                  <a:lnTo>
                    <a:pt x="1081" y="224"/>
                  </a:lnTo>
                  <a:lnTo>
                    <a:pt x="1590" y="1117"/>
                  </a:lnTo>
                  <a:lnTo>
                    <a:pt x="2697" y="2858"/>
                  </a:lnTo>
                  <a:lnTo>
                    <a:pt x="3876" y="4563"/>
                  </a:lnTo>
                  <a:lnTo>
                    <a:pt x="5100" y="6224"/>
                  </a:lnTo>
                  <a:lnTo>
                    <a:pt x="5725" y="7046"/>
                  </a:lnTo>
                  <a:lnTo>
                    <a:pt x="5921" y="7305"/>
                  </a:lnTo>
                  <a:lnTo>
                    <a:pt x="6118" y="7555"/>
                  </a:lnTo>
                  <a:lnTo>
                    <a:pt x="5796" y="7519"/>
                  </a:lnTo>
                  <a:lnTo>
                    <a:pt x="5483" y="7484"/>
                  </a:lnTo>
                  <a:lnTo>
                    <a:pt x="4974" y="7412"/>
                  </a:lnTo>
                  <a:lnTo>
                    <a:pt x="3965" y="7225"/>
                  </a:lnTo>
                  <a:lnTo>
                    <a:pt x="3465" y="7100"/>
                  </a:lnTo>
                  <a:lnTo>
                    <a:pt x="2563" y="6867"/>
                  </a:lnTo>
                  <a:lnTo>
                    <a:pt x="1679" y="6582"/>
                  </a:lnTo>
                  <a:lnTo>
                    <a:pt x="1269" y="6439"/>
                  </a:lnTo>
                  <a:lnTo>
                    <a:pt x="661" y="6207"/>
                  </a:lnTo>
                  <a:lnTo>
                    <a:pt x="242" y="6090"/>
                  </a:lnTo>
                  <a:lnTo>
                    <a:pt x="27" y="6055"/>
                  </a:lnTo>
                  <a:lnTo>
                    <a:pt x="0" y="6064"/>
                  </a:lnTo>
                  <a:lnTo>
                    <a:pt x="9" y="6090"/>
                  </a:lnTo>
                  <a:lnTo>
                    <a:pt x="179" y="6233"/>
                  </a:lnTo>
                  <a:lnTo>
                    <a:pt x="554" y="6492"/>
                  </a:lnTo>
                  <a:lnTo>
                    <a:pt x="1188" y="6823"/>
                  </a:lnTo>
                  <a:lnTo>
                    <a:pt x="2099" y="7162"/>
                  </a:lnTo>
                  <a:lnTo>
                    <a:pt x="3028" y="7421"/>
                  </a:lnTo>
                  <a:lnTo>
                    <a:pt x="3456" y="7537"/>
                  </a:lnTo>
                  <a:lnTo>
                    <a:pt x="4323" y="7751"/>
                  </a:lnTo>
                  <a:lnTo>
                    <a:pt x="5207" y="7903"/>
                  </a:lnTo>
                  <a:lnTo>
                    <a:pt x="5519" y="7957"/>
                  </a:lnTo>
                  <a:lnTo>
                    <a:pt x="6162" y="8037"/>
                  </a:lnTo>
                  <a:lnTo>
                    <a:pt x="6484" y="8037"/>
                  </a:lnTo>
                  <a:lnTo>
                    <a:pt x="7573" y="9421"/>
                  </a:lnTo>
                  <a:lnTo>
                    <a:pt x="9806" y="12163"/>
                  </a:lnTo>
                  <a:lnTo>
                    <a:pt x="10949" y="13502"/>
                  </a:lnTo>
                  <a:lnTo>
                    <a:pt x="12315" y="15092"/>
                  </a:lnTo>
                  <a:lnTo>
                    <a:pt x="15128" y="18191"/>
                  </a:lnTo>
                  <a:lnTo>
                    <a:pt x="18030" y="21209"/>
                  </a:lnTo>
                  <a:lnTo>
                    <a:pt x="21013" y="24147"/>
                  </a:lnTo>
                  <a:lnTo>
                    <a:pt x="22540" y="25585"/>
                  </a:lnTo>
                  <a:lnTo>
                    <a:pt x="23915" y="26853"/>
                  </a:lnTo>
                  <a:lnTo>
                    <a:pt x="25308" y="28103"/>
                  </a:lnTo>
                  <a:lnTo>
                    <a:pt x="24719" y="28228"/>
                  </a:lnTo>
                  <a:lnTo>
                    <a:pt x="23549" y="28433"/>
                  </a:lnTo>
                  <a:lnTo>
                    <a:pt x="22370" y="28558"/>
                  </a:lnTo>
                  <a:lnTo>
                    <a:pt x="21173" y="28558"/>
                  </a:lnTo>
                  <a:lnTo>
                    <a:pt x="20566" y="28505"/>
                  </a:lnTo>
                  <a:lnTo>
                    <a:pt x="20209" y="28460"/>
                  </a:lnTo>
                  <a:lnTo>
                    <a:pt x="19512" y="28335"/>
                  </a:lnTo>
                  <a:lnTo>
                    <a:pt x="18816" y="28165"/>
                  </a:lnTo>
                  <a:lnTo>
                    <a:pt x="18128" y="27960"/>
                  </a:lnTo>
                  <a:lnTo>
                    <a:pt x="17789" y="27844"/>
                  </a:lnTo>
                  <a:lnTo>
                    <a:pt x="17476" y="27719"/>
                  </a:lnTo>
                  <a:lnTo>
                    <a:pt x="16860" y="27433"/>
                  </a:lnTo>
                  <a:lnTo>
                    <a:pt x="15958" y="26969"/>
                  </a:lnTo>
                  <a:lnTo>
                    <a:pt x="15342" y="26683"/>
                  </a:lnTo>
                  <a:lnTo>
                    <a:pt x="15298" y="26674"/>
                  </a:lnTo>
                  <a:lnTo>
                    <a:pt x="15244" y="26754"/>
                  </a:lnTo>
                  <a:lnTo>
                    <a:pt x="15271" y="26790"/>
                  </a:lnTo>
                  <a:lnTo>
                    <a:pt x="15521" y="27031"/>
                  </a:lnTo>
                  <a:lnTo>
                    <a:pt x="16074" y="27469"/>
                  </a:lnTo>
                  <a:lnTo>
                    <a:pt x="16682" y="27844"/>
                  </a:lnTo>
                  <a:lnTo>
                    <a:pt x="17325" y="28174"/>
                  </a:lnTo>
                  <a:lnTo>
                    <a:pt x="18003" y="28451"/>
                  </a:lnTo>
                  <a:lnTo>
                    <a:pt x="18700" y="28683"/>
                  </a:lnTo>
                  <a:lnTo>
                    <a:pt x="19396" y="28862"/>
                  </a:lnTo>
                  <a:lnTo>
                    <a:pt x="20084" y="28996"/>
                  </a:lnTo>
                  <a:lnTo>
                    <a:pt x="20423" y="29049"/>
                  </a:lnTo>
                  <a:lnTo>
                    <a:pt x="21075" y="29121"/>
                  </a:lnTo>
                  <a:lnTo>
                    <a:pt x="22424" y="29165"/>
                  </a:lnTo>
                  <a:lnTo>
                    <a:pt x="23442" y="29076"/>
                  </a:lnTo>
                  <a:lnTo>
                    <a:pt x="24111" y="28969"/>
                  </a:lnTo>
                  <a:lnTo>
                    <a:pt x="24763" y="28799"/>
                  </a:lnTo>
                  <a:lnTo>
                    <a:pt x="25397" y="28585"/>
                  </a:lnTo>
                  <a:lnTo>
                    <a:pt x="25701" y="28451"/>
                  </a:lnTo>
                  <a:lnTo>
                    <a:pt x="26630" y="29264"/>
                  </a:lnTo>
                  <a:lnTo>
                    <a:pt x="28505" y="30871"/>
                  </a:lnTo>
                  <a:lnTo>
                    <a:pt x="29460" y="31657"/>
                  </a:lnTo>
                  <a:lnTo>
                    <a:pt x="29514" y="31719"/>
                  </a:lnTo>
                  <a:lnTo>
                    <a:pt x="29639" y="31773"/>
                  </a:lnTo>
                  <a:lnTo>
                    <a:pt x="29773" y="31764"/>
                  </a:lnTo>
                  <a:lnTo>
                    <a:pt x="29898" y="31702"/>
                  </a:lnTo>
                  <a:lnTo>
                    <a:pt x="30005" y="31612"/>
                  </a:lnTo>
                  <a:lnTo>
                    <a:pt x="30077" y="31487"/>
                  </a:lnTo>
                  <a:lnTo>
                    <a:pt x="30086" y="31353"/>
                  </a:lnTo>
                  <a:lnTo>
                    <a:pt x="30041" y="31228"/>
                  </a:lnTo>
                  <a:lnTo>
                    <a:pt x="29978" y="31175"/>
                  </a:lnTo>
                  <a:lnTo>
                    <a:pt x="28728" y="30112"/>
                  </a:lnTo>
                  <a:lnTo>
                    <a:pt x="26264" y="27942"/>
                  </a:lnTo>
                  <a:lnTo>
                    <a:pt x="23844" y="25727"/>
                  </a:lnTo>
                  <a:lnTo>
                    <a:pt x="21477" y="23468"/>
                  </a:lnTo>
                  <a:lnTo>
                    <a:pt x="19155" y="21164"/>
                  </a:lnTo>
                  <a:lnTo>
                    <a:pt x="16878" y="18816"/>
                  </a:lnTo>
                  <a:lnTo>
                    <a:pt x="14646" y="16414"/>
                  </a:lnTo>
                  <a:lnTo>
                    <a:pt x="12467" y="13976"/>
                  </a:lnTo>
                  <a:lnTo>
                    <a:pt x="11395" y="12734"/>
                  </a:lnTo>
                  <a:lnTo>
                    <a:pt x="11449" y="12717"/>
                  </a:lnTo>
                  <a:lnTo>
                    <a:pt x="11520" y="12645"/>
                  </a:lnTo>
                  <a:lnTo>
                    <a:pt x="11538" y="12600"/>
                  </a:lnTo>
                  <a:lnTo>
                    <a:pt x="11627" y="11877"/>
                  </a:lnTo>
                  <a:lnTo>
                    <a:pt x="11681" y="10422"/>
                  </a:lnTo>
                  <a:lnTo>
                    <a:pt x="11618" y="8948"/>
                  </a:lnTo>
                  <a:lnTo>
                    <a:pt x="11484" y="7493"/>
                  </a:lnTo>
                  <a:lnTo>
                    <a:pt x="11395" y="6778"/>
                  </a:lnTo>
                  <a:lnTo>
                    <a:pt x="11315" y="6073"/>
                  </a:lnTo>
                  <a:lnTo>
                    <a:pt x="11100" y="4617"/>
                  </a:lnTo>
                  <a:lnTo>
                    <a:pt x="10797" y="3170"/>
                  </a:lnTo>
                  <a:lnTo>
                    <a:pt x="10475" y="2117"/>
                  </a:lnTo>
                  <a:lnTo>
                    <a:pt x="10216" y="1447"/>
                  </a:lnTo>
                  <a:lnTo>
                    <a:pt x="10065" y="1125"/>
                  </a:lnTo>
                  <a:lnTo>
                    <a:pt x="10029" y="1054"/>
                  </a:lnTo>
                  <a:lnTo>
                    <a:pt x="9904" y="1018"/>
                  </a:lnTo>
                  <a:lnTo>
                    <a:pt x="9779" y="1063"/>
                  </a:lnTo>
                  <a:lnTo>
                    <a:pt x="9707" y="1179"/>
                  </a:lnTo>
                  <a:lnTo>
                    <a:pt x="9707" y="1250"/>
                  </a:lnTo>
                  <a:lnTo>
                    <a:pt x="9823" y="1965"/>
                  </a:lnTo>
                  <a:lnTo>
                    <a:pt x="10172" y="3367"/>
                  </a:lnTo>
                  <a:lnTo>
                    <a:pt x="10332" y="4063"/>
                  </a:lnTo>
                  <a:lnTo>
                    <a:pt x="10484" y="4769"/>
                  </a:lnTo>
                  <a:lnTo>
                    <a:pt x="10725" y="6189"/>
                  </a:lnTo>
                  <a:lnTo>
                    <a:pt x="10833" y="6903"/>
                  </a:lnTo>
                  <a:lnTo>
                    <a:pt x="10922" y="7555"/>
                  </a:lnTo>
                  <a:lnTo>
                    <a:pt x="11029" y="8877"/>
                  </a:lnTo>
                  <a:lnTo>
                    <a:pt x="11127" y="10850"/>
                  </a:lnTo>
                  <a:lnTo>
                    <a:pt x="11208" y="12172"/>
                  </a:lnTo>
                  <a:lnTo>
                    <a:pt x="11154" y="12118"/>
                  </a:lnTo>
                  <a:lnTo>
                    <a:pt x="11100" y="12056"/>
                  </a:lnTo>
                  <a:lnTo>
                    <a:pt x="11065" y="12047"/>
                  </a:lnTo>
                  <a:lnTo>
                    <a:pt x="11065" y="12082"/>
                  </a:lnTo>
                  <a:lnTo>
                    <a:pt x="11145" y="12333"/>
                  </a:lnTo>
                  <a:lnTo>
                    <a:pt x="11199" y="12502"/>
                  </a:lnTo>
                  <a:lnTo>
                    <a:pt x="10136" y="11252"/>
                  </a:lnTo>
                  <a:lnTo>
                    <a:pt x="8046" y="8707"/>
                  </a:lnTo>
                  <a:lnTo>
                    <a:pt x="7019" y="7412"/>
                  </a:lnTo>
                  <a:lnTo>
                    <a:pt x="5600" y="5573"/>
                  </a:lnTo>
                  <a:lnTo>
                    <a:pt x="3501" y="2777"/>
                  </a:lnTo>
                  <a:lnTo>
                    <a:pt x="2072" y="947"/>
                  </a:lnTo>
                  <a:lnTo>
                    <a:pt x="1331" y="45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6646218" y="4488409"/>
              <a:ext cx="374152" cy="126781"/>
            </a:xfrm>
            <a:custGeom>
              <a:avLst/>
              <a:gdLst/>
              <a:ahLst/>
              <a:cxnLst/>
              <a:rect l="l" t="t" r="r" b="b"/>
              <a:pathLst>
                <a:path w="10172" h="3447" extrusionOk="0">
                  <a:moveTo>
                    <a:pt x="1" y="0"/>
                  </a:moveTo>
                  <a:lnTo>
                    <a:pt x="10" y="36"/>
                  </a:lnTo>
                  <a:lnTo>
                    <a:pt x="224" y="277"/>
                  </a:lnTo>
                  <a:lnTo>
                    <a:pt x="715" y="723"/>
                  </a:lnTo>
                  <a:lnTo>
                    <a:pt x="1269" y="1125"/>
                  </a:lnTo>
                  <a:lnTo>
                    <a:pt x="1867" y="1491"/>
                  </a:lnTo>
                  <a:lnTo>
                    <a:pt x="2814" y="1965"/>
                  </a:lnTo>
                  <a:lnTo>
                    <a:pt x="4100" y="2465"/>
                  </a:lnTo>
                  <a:lnTo>
                    <a:pt x="4716" y="2670"/>
                  </a:lnTo>
                  <a:lnTo>
                    <a:pt x="5359" y="2875"/>
                  </a:lnTo>
                  <a:lnTo>
                    <a:pt x="6671" y="3179"/>
                  </a:lnTo>
                  <a:lnTo>
                    <a:pt x="7332" y="3286"/>
                  </a:lnTo>
                  <a:lnTo>
                    <a:pt x="8011" y="3384"/>
                  </a:lnTo>
                  <a:lnTo>
                    <a:pt x="9082" y="3447"/>
                  </a:lnTo>
                  <a:lnTo>
                    <a:pt x="9779" y="3367"/>
                  </a:lnTo>
                  <a:lnTo>
                    <a:pt x="10109" y="3268"/>
                  </a:lnTo>
                  <a:lnTo>
                    <a:pt x="10154" y="3233"/>
                  </a:lnTo>
                  <a:lnTo>
                    <a:pt x="10172" y="3152"/>
                  </a:lnTo>
                  <a:lnTo>
                    <a:pt x="10145" y="3108"/>
                  </a:lnTo>
                  <a:lnTo>
                    <a:pt x="10118" y="3090"/>
                  </a:lnTo>
                  <a:lnTo>
                    <a:pt x="9806" y="3018"/>
                  </a:lnTo>
                  <a:lnTo>
                    <a:pt x="9181" y="2929"/>
                  </a:lnTo>
                  <a:lnTo>
                    <a:pt x="8216" y="2875"/>
                  </a:lnTo>
                  <a:lnTo>
                    <a:pt x="7591" y="2813"/>
                  </a:lnTo>
                  <a:lnTo>
                    <a:pt x="6895" y="2724"/>
                  </a:lnTo>
                  <a:lnTo>
                    <a:pt x="5528" y="2438"/>
                  </a:lnTo>
                  <a:lnTo>
                    <a:pt x="4859" y="2241"/>
                  </a:lnTo>
                  <a:lnTo>
                    <a:pt x="4189" y="2036"/>
                  </a:lnTo>
                  <a:lnTo>
                    <a:pt x="2876" y="1518"/>
                  </a:lnTo>
                  <a:lnTo>
                    <a:pt x="2251" y="1206"/>
                  </a:lnTo>
                  <a:lnTo>
                    <a:pt x="1688" y="911"/>
                  </a:lnTo>
                  <a:lnTo>
                    <a:pt x="599" y="26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7081426" y="4203936"/>
              <a:ext cx="142275" cy="498957"/>
            </a:xfrm>
            <a:custGeom>
              <a:avLst/>
              <a:gdLst/>
              <a:ahLst/>
              <a:cxnLst/>
              <a:rect l="l" t="t" r="r" b="b"/>
              <a:pathLst>
                <a:path w="3868" h="13566" extrusionOk="0">
                  <a:moveTo>
                    <a:pt x="153" y="1"/>
                  </a:moveTo>
                  <a:lnTo>
                    <a:pt x="46" y="54"/>
                  </a:lnTo>
                  <a:lnTo>
                    <a:pt x="1" y="170"/>
                  </a:lnTo>
                  <a:lnTo>
                    <a:pt x="28" y="242"/>
                  </a:lnTo>
                  <a:lnTo>
                    <a:pt x="742" y="1876"/>
                  </a:lnTo>
                  <a:lnTo>
                    <a:pt x="1715" y="4367"/>
                  </a:lnTo>
                  <a:lnTo>
                    <a:pt x="2269" y="6055"/>
                  </a:lnTo>
                  <a:lnTo>
                    <a:pt x="2501" y="6921"/>
                  </a:lnTo>
                  <a:lnTo>
                    <a:pt x="2698" y="7752"/>
                  </a:lnTo>
                  <a:lnTo>
                    <a:pt x="3001" y="9431"/>
                  </a:lnTo>
                  <a:lnTo>
                    <a:pt x="3117" y="10270"/>
                  </a:lnTo>
                  <a:lnTo>
                    <a:pt x="3225" y="11217"/>
                  </a:lnTo>
                  <a:lnTo>
                    <a:pt x="3296" y="12154"/>
                  </a:lnTo>
                  <a:lnTo>
                    <a:pt x="3305" y="12503"/>
                  </a:lnTo>
                  <a:lnTo>
                    <a:pt x="3341" y="13029"/>
                  </a:lnTo>
                  <a:lnTo>
                    <a:pt x="3412" y="13369"/>
                  </a:lnTo>
                  <a:lnTo>
                    <a:pt x="3484" y="13521"/>
                  </a:lnTo>
                  <a:lnTo>
                    <a:pt x="3519" y="13556"/>
                  </a:lnTo>
                  <a:lnTo>
                    <a:pt x="3609" y="13565"/>
                  </a:lnTo>
                  <a:lnTo>
                    <a:pt x="3644" y="13530"/>
                  </a:lnTo>
                  <a:lnTo>
                    <a:pt x="3716" y="13378"/>
                  </a:lnTo>
                  <a:lnTo>
                    <a:pt x="3814" y="13038"/>
                  </a:lnTo>
                  <a:lnTo>
                    <a:pt x="3868" y="12467"/>
                  </a:lnTo>
                  <a:lnTo>
                    <a:pt x="3796" y="11244"/>
                  </a:lnTo>
                  <a:lnTo>
                    <a:pt x="3716" y="10538"/>
                  </a:lnTo>
                  <a:lnTo>
                    <a:pt x="3626" y="9591"/>
                  </a:lnTo>
                  <a:lnTo>
                    <a:pt x="3314" y="7716"/>
                  </a:lnTo>
                  <a:lnTo>
                    <a:pt x="3100" y="6796"/>
                  </a:lnTo>
                  <a:lnTo>
                    <a:pt x="2885" y="5903"/>
                  </a:lnTo>
                  <a:lnTo>
                    <a:pt x="2341" y="4162"/>
                  </a:lnTo>
                  <a:lnTo>
                    <a:pt x="1840" y="2885"/>
                  </a:lnTo>
                  <a:lnTo>
                    <a:pt x="1465" y="2064"/>
                  </a:lnTo>
                  <a:lnTo>
                    <a:pt x="1046" y="1251"/>
                  </a:lnTo>
                  <a:lnTo>
                    <a:pt x="572" y="465"/>
                  </a:lnTo>
                  <a:lnTo>
                    <a:pt x="322" y="90"/>
                  </a:lnTo>
                  <a:lnTo>
                    <a:pt x="278" y="2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26"/>
          <p:cNvSpPr/>
          <p:nvPr/>
        </p:nvSpPr>
        <p:spPr>
          <a:xfrm>
            <a:off x="7532261" y="4429171"/>
            <a:ext cx="19422" cy="14126"/>
          </a:xfrm>
          <a:custGeom>
            <a:avLst/>
            <a:gdLst/>
            <a:ahLst/>
            <a:cxnLst/>
            <a:rect l="l" t="t" r="r" b="b"/>
            <a:pathLst>
              <a:path w="653" h="475" extrusionOk="0">
                <a:moveTo>
                  <a:pt x="0" y="1"/>
                </a:moveTo>
                <a:lnTo>
                  <a:pt x="322" y="242"/>
                </a:lnTo>
                <a:lnTo>
                  <a:pt x="652" y="474"/>
                </a:lnTo>
                <a:lnTo>
                  <a:pt x="563" y="242"/>
                </a:lnTo>
                <a:lnTo>
                  <a:pt x="474" y="10"/>
                </a:lnTo>
                <a:lnTo>
                  <a:pt x="358" y="46"/>
                </a:lnTo>
                <a:lnTo>
                  <a:pt x="116" y="46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6"/>
          <p:cNvSpPr/>
          <p:nvPr/>
        </p:nvSpPr>
        <p:spPr>
          <a:xfrm>
            <a:off x="7545793" y="3898780"/>
            <a:ext cx="65374" cy="260047"/>
          </a:xfrm>
          <a:custGeom>
            <a:avLst/>
            <a:gdLst/>
            <a:ahLst/>
            <a:cxnLst/>
            <a:rect l="l" t="t" r="r" b="b"/>
            <a:pathLst>
              <a:path w="2198" h="8744" extrusionOk="0">
                <a:moveTo>
                  <a:pt x="1894" y="1"/>
                </a:moveTo>
                <a:lnTo>
                  <a:pt x="1831" y="37"/>
                </a:lnTo>
                <a:lnTo>
                  <a:pt x="1831" y="72"/>
                </a:lnTo>
                <a:lnTo>
                  <a:pt x="1876" y="242"/>
                </a:lnTo>
                <a:lnTo>
                  <a:pt x="1912" y="572"/>
                </a:lnTo>
                <a:lnTo>
                  <a:pt x="1867" y="912"/>
                </a:lnTo>
                <a:lnTo>
                  <a:pt x="1778" y="1233"/>
                </a:lnTo>
                <a:lnTo>
                  <a:pt x="1430" y="2037"/>
                </a:lnTo>
                <a:lnTo>
                  <a:pt x="1144" y="2653"/>
                </a:lnTo>
                <a:lnTo>
                  <a:pt x="956" y="3135"/>
                </a:lnTo>
                <a:lnTo>
                  <a:pt x="626" y="4127"/>
                </a:lnTo>
                <a:lnTo>
                  <a:pt x="492" y="4627"/>
                </a:lnTo>
                <a:lnTo>
                  <a:pt x="376" y="5091"/>
                </a:lnTo>
                <a:lnTo>
                  <a:pt x="144" y="6127"/>
                </a:lnTo>
                <a:lnTo>
                  <a:pt x="1" y="7216"/>
                </a:lnTo>
                <a:lnTo>
                  <a:pt x="1" y="8002"/>
                </a:lnTo>
                <a:lnTo>
                  <a:pt x="72" y="8493"/>
                </a:lnTo>
                <a:lnTo>
                  <a:pt x="135" y="8717"/>
                </a:lnTo>
                <a:lnTo>
                  <a:pt x="153" y="8743"/>
                </a:lnTo>
                <a:lnTo>
                  <a:pt x="188" y="8743"/>
                </a:lnTo>
                <a:lnTo>
                  <a:pt x="206" y="8717"/>
                </a:lnTo>
                <a:lnTo>
                  <a:pt x="278" y="8413"/>
                </a:lnTo>
                <a:lnTo>
                  <a:pt x="349" y="7779"/>
                </a:lnTo>
                <a:lnTo>
                  <a:pt x="385" y="6797"/>
                </a:lnTo>
                <a:lnTo>
                  <a:pt x="456" y="6163"/>
                </a:lnTo>
                <a:lnTo>
                  <a:pt x="563" y="5529"/>
                </a:lnTo>
                <a:lnTo>
                  <a:pt x="876" y="4269"/>
                </a:lnTo>
                <a:lnTo>
                  <a:pt x="1081" y="3653"/>
                </a:lnTo>
                <a:lnTo>
                  <a:pt x="1296" y="3091"/>
                </a:lnTo>
                <a:lnTo>
                  <a:pt x="1805" y="2001"/>
                </a:lnTo>
                <a:lnTo>
                  <a:pt x="2037" y="1448"/>
                </a:lnTo>
                <a:lnTo>
                  <a:pt x="2108" y="1260"/>
                </a:lnTo>
                <a:lnTo>
                  <a:pt x="2198" y="885"/>
                </a:lnTo>
                <a:lnTo>
                  <a:pt x="2189" y="528"/>
                </a:lnTo>
                <a:lnTo>
                  <a:pt x="2055" y="179"/>
                </a:lnTo>
                <a:lnTo>
                  <a:pt x="1921" y="19"/>
                </a:lnTo>
                <a:lnTo>
                  <a:pt x="189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6"/>
          <p:cNvSpPr/>
          <p:nvPr/>
        </p:nvSpPr>
        <p:spPr>
          <a:xfrm>
            <a:off x="6794415" y="5376845"/>
            <a:ext cx="297" cy="268"/>
          </a:xfrm>
          <a:custGeom>
            <a:avLst/>
            <a:gdLst/>
            <a:ahLst/>
            <a:cxnLst/>
            <a:rect l="l" t="t" r="r" b="b"/>
            <a:pathLst>
              <a:path w="10" h="9" fill="none" extrusionOk="0">
                <a:moveTo>
                  <a:pt x="1" y="0"/>
                </a:moveTo>
                <a:lnTo>
                  <a:pt x="1" y="9"/>
                </a:lnTo>
                <a:lnTo>
                  <a:pt x="10" y="0"/>
                </a:lnTo>
              </a:path>
            </a:pathLst>
          </a:custGeom>
          <a:noFill/>
          <a:ln w="2675" cap="rnd" cmpd="sng">
            <a:solidFill>
              <a:srgbClr val="CA7C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6"/>
          <p:cNvSpPr/>
          <p:nvPr/>
        </p:nvSpPr>
        <p:spPr>
          <a:xfrm>
            <a:off x="5836953" y="4667168"/>
            <a:ext cx="1490307" cy="1126075"/>
          </a:xfrm>
          <a:custGeom>
            <a:avLst/>
            <a:gdLst/>
            <a:ahLst/>
            <a:cxnLst/>
            <a:rect l="l" t="t" r="r" b="b"/>
            <a:pathLst>
              <a:path w="50107" h="37864" extrusionOk="0">
                <a:moveTo>
                  <a:pt x="13038" y="0"/>
                </a:moveTo>
                <a:lnTo>
                  <a:pt x="12806" y="36"/>
                </a:lnTo>
                <a:lnTo>
                  <a:pt x="12618" y="72"/>
                </a:lnTo>
                <a:lnTo>
                  <a:pt x="12279" y="188"/>
                </a:lnTo>
                <a:lnTo>
                  <a:pt x="11984" y="366"/>
                </a:lnTo>
                <a:lnTo>
                  <a:pt x="11743" y="590"/>
                </a:lnTo>
                <a:lnTo>
                  <a:pt x="11565" y="857"/>
                </a:lnTo>
                <a:lnTo>
                  <a:pt x="11440" y="1161"/>
                </a:lnTo>
                <a:lnTo>
                  <a:pt x="11386" y="1492"/>
                </a:lnTo>
                <a:lnTo>
                  <a:pt x="11404" y="1840"/>
                </a:lnTo>
                <a:lnTo>
                  <a:pt x="11449" y="2027"/>
                </a:lnTo>
                <a:lnTo>
                  <a:pt x="11520" y="2242"/>
                </a:lnTo>
                <a:lnTo>
                  <a:pt x="11717" y="2661"/>
                </a:lnTo>
                <a:lnTo>
                  <a:pt x="12109" y="3260"/>
                </a:lnTo>
                <a:lnTo>
                  <a:pt x="12351" y="3644"/>
                </a:lnTo>
                <a:lnTo>
                  <a:pt x="12735" y="4304"/>
                </a:lnTo>
                <a:lnTo>
                  <a:pt x="13413" y="5671"/>
                </a:lnTo>
                <a:lnTo>
                  <a:pt x="13690" y="6376"/>
                </a:lnTo>
                <a:lnTo>
                  <a:pt x="13806" y="6698"/>
                </a:lnTo>
                <a:lnTo>
                  <a:pt x="14003" y="7358"/>
                </a:lnTo>
                <a:lnTo>
                  <a:pt x="14163" y="8019"/>
                </a:lnTo>
                <a:lnTo>
                  <a:pt x="14262" y="8680"/>
                </a:lnTo>
                <a:lnTo>
                  <a:pt x="14306" y="9341"/>
                </a:lnTo>
                <a:lnTo>
                  <a:pt x="14279" y="10002"/>
                </a:lnTo>
                <a:lnTo>
                  <a:pt x="14190" y="10654"/>
                </a:lnTo>
                <a:lnTo>
                  <a:pt x="14020" y="11306"/>
                </a:lnTo>
                <a:lnTo>
                  <a:pt x="13904" y="11627"/>
                </a:lnTo>
                <a:lnTo>
                  <a:pt x="13119" y="10859"/>
                </a:lnTo>
                <a:lnTo>
                  <a:pt x="11913" y="9725"/>
                </a:lnTo>
                <a:lnTo>
                  <a:pt x="11083" y="9028"/>
                </a:lnTo>
                <a:lnTo>
                  <a:pt x="10654" y="8707"/>
                </a:lnTo>
                <a:lnTo>
                  <a:pt x="10216" y="7635"/>
                </a:lnTo>
                <a:lnTo>
                  <a:pt x="9636" y="6314"/>
                </a:lnTo>
                <a:lnTo>
                  <a:pt x="9368" y="5814"/>
                </a:lnTo>
                <a:lnTo>
                  <a:pt x="9046" y="5340"/>
                </a:lnTo>
                <a:lnTo>
                  <a:pt x="8680" y="4903"/>
                </a:lnTo>
                <a:lnTo>
                  <a:pt x="8475" y="4697"/>
                </a:lnTo>
                <a:lnTo>
                  <a:pt x="8127" y="4385"/>
                </a:lnTo>
                <a:lnTo>
                  <a:pt x="7359" y="3804"/>
                </a:lnTo>
                <a:lnTo>
                  <a:pt x="6510" y="3304"/>
                </a:lnTo>
                <a:lnTo>
                  <a:pt x="5600" y="2911"/>
                </a:lnTo>
                <a:lnTo>
                  <a:pt x="4671" y="2661"/>
                </a:lnTo>
                <a:lnTo>
                  <a:pt x="3956" y="2581"/>
                </a:lnTo>
                <a:lnTo>
                  <a:pt x="3483" y="2581"/>
                </a:lnTo>
                <a:lnTo>
                  <a:pt x="3010" y="2626"/>
                </a:lnTo>
                <a:lnTo>
                  <a:pt x="2554" y="2724"/>
                </a:lnTo>
                <a:lnTo>
                  <a:pt x="2099" y="2885"/>
                </a:lnTo>
                <a:lnTo>
                  <a:pt x="1652" y="3108"/>
                </a:lnTo>
                <a:lnTo>
                  <a:pt x="1438" y="3242"/>
                </a:lnTo>
                <a:lnTo>
                  <a:pt x="1286" y="3340"/>
                </a:lnTo>
                <a:lnTo>
                  <a:pt x="1010" y="3581"/>
                </a:lnTo>
                <a:lnTo>
                  <a:pt x="643" y="3983"/>
                </a:lnTo>
                <a:lnTo>
                  <a:pt x="277" y="4617"/>
                </a:lnTo>
                <a:lnTo>
                  <a:pt x="54" y="5305"/>
                </a:lnTo>
                <a:lnTo>
                  <a:pt x="0" y="5831"/>
                </a:lnTo>
                <a:lnTo>
                  <a:pt x="9" y="6189"/>
                </a:lnTo>
                <a:lnTo>
                  <a:pt x="63" y="6537"/>
                </a:lnTo>
                <a:lnTo>
                  <a:pt x="161" y="6867"/>
                </a:lnTo>
                <a:lnTo>
                  <a:pt x="304" y="7189"/>
                </a:lnTo>
                <a:lnTo>
                  <a:pt x="500" y="7483"/>
                </a:lnTo>
                <a:lnTo>
                  <a:pt x="751" y="7751"/>
                </a:lnTo>
                <a:lnTo>
                  <a:pt x="1045" y="7992"/>
                </a:lnTo>
                <a:lnTo>
                  <a:pt x="1215" y="8100"/>
                </a:lnTo>
                <a:lnTo>
                  <a:pt x="1483" y="8243"/>
                </a:lnTo>
                <a:lnTo>
                  <a:pt x="2045" y="8430"/>
                </a:lnTo>
                <a:lnTo>
                  <a:pt x="2653" y="8528"/>
                </a:lnTo>
                <a:lnTo>
                  <a:pt x="3278" y="8564"/>
                </a:lnTo>
                <a:lnTo>
                  <a:pt x="4242" y="8555"/>
                </a:lnTo>
                <a:lnTo>
                  <a:pt x="5198" y="8528"/>
                </a:lnTo>
                <a:lnTo>
                  <a:pt x="5796" y="8555"/>
                </a:lnTo>
                <a:lnTo>
                  <a:pt x="6082" y="8582"/>
                </a:lnTo>
                <a:lnTo>
                  <a:pt x="6653" y="8671"/>
                </a:lnTo>
                <a:lnTo>
                  <a:pt x="7734" y="8948"/>
                </a:lnTo>
                <a:lnTo>
                  <a:pt x="8770" y="9305"/>
                </a:lnTo>
                <a:lnTo>
                  <a:pt x="9788" y="9725"/>
                </a:lnTo>
                <a:lnTo>
                  <a:pt x="10297" y="9948"/>
                </a:lnTo>
                <a:lnTo>
                  <a:pt x="10779" y="10520"/>
                </a:lnTo>
                <a:lnTo>
                  <a:pt x="11859" y="11609"/>
                </a:lnTo>
                <a:lnTo>
                  <a:pt x="12431" y="12118"/>
                </a:lnTo>
                <a:lnTo>
                  <a:pt x="12672" y="12368"/>
                </a:lnTo>
                <a:lnTo>
                  <a:pt x="12922" y="12609"/>
                </a:lnTo>
                <a:lnTo>
                  <a:pt x="12395" y="12833"/>
                </a:lnTo>
                <a:lnTo>
                  <a:pt x="11306" y="13199"/>
                </a:lnTo>
                <a:lnTo>
                  <a:pt x="10181" y="13431"/>
                </a:lnTo>
                <a:lnTo>
                  <a:pt x="9029" y="13529"/>
                </a:lnTo>
                <a:lnTo>
                  <a:pt x="8457" y="13520"/>
                </a:lnTo>
                <a:lnTo>
                  <a:pt x="7859" y="13484"/>
                </a:lnTo>
                <a:lnTo>
                  <a:pt x="6680" y="13324"/>
                </a:lnTo>
                <a:lnTo>
                  <a:pt x="5492" y="13154"/>
                </a:lnTo>
                <a:lnTo>
                  <a:pt x="4608" y="13074"/>
                </a:lnTo>
                <a:lnTo>
                  <a:pt x="4010" y="13065"/>
                </a:lnTo>
                <a:lnTo>
                  <a:pt x="3715" y="13074"/>
                </a:lnTo>
                <a:lnTo>
                  <a:pt x="3421" y="13109"/>
                </a:lnTo>
                <a:lnTo>
                  <a:pt x="2715" y="13297"/>
                </a:lnTo>
                <a:lnTo>
                  <a:pt x="1965" y="13609"/>
                </a:lnTo>
                <a:lnTo>
                  <a:pt x="1233" y="14038"/>
                </a:lnTo>
                <a:lnTo>
                  <a:pt x="759" y="14422"/>
                </a:lnTo>
                <a:lnTo>
                  <a:pt x="500" y="14699"/>
                </a:lnTo>
                <a:lnTo>
                  <a:pt x="286" y="14994"/>
                </a:lnTo>
                <a:lnTo>
                  <a:pt x="134" y="15306"/>
                </a:lnTo>
                <a:lnTo>
                  <a:pt x="54" y="15637"/>
                </a:lnTo>
                <a:lnTo>
                  <a:pt x="63" y="15967"/>
                </a:lnTo>
                <a:lnTo>
                  <a:pt x="170" y="16315"/>
                </a:lnTo>
                <a:lnTo>
                  <a:pt x="375" y="16663"/>
                </a:lnTo>
                <a:lnTo>
                  <a:pt x="527" y="16842"/>
                </a:lnTo>
                <a:lnTo>
                  <a:pt x="661" y="16985"/>
                </a:lnTo>
                <a:lnTo>
                  <a:pt x="992" y="17253"/>
                </a:lnTo>
                <a:lnTo>
                  <a:pt x="1563" y="17583"/>
                </a:lnTo>
                <a:lnTo>
                  <a:pt x="2420" y="17932"/>
                </a:lnTo>
                <a:lnTo>
                  <a:pt x="3269" y="18190"/>
                </a:lnTo>
                <a:lnTo>
                  <a:pt x="3653" y="18289"/>
                </a:lnTo>
                <a:lnTo>
                  <a:pt x="4117" y="18414"/>
                </a:lnTo>
                <a:lnTo>
                  <a:pt x="5073" y="18566"/>
                </a:lnTo>
                <a:lnTo>
                  <a:pt x="6028" y="18619"/>
                </a:lnTo>
                <a:lnTo>
                  <a:pt x="6984" y="18530"/>
                </a:lnTo>
                <a:lnTo>
                  <a:pt x="7457" y="18423"/>
                </a:lnTo>
                <a:lnTo>
                  <a:pt x="7698" y="18351"/>
                </a:lnTo>
                <a:lnTo>
                  <a:pt x="8171" y="18182"/>
                </a:lnTo>
                <a:lnTo>
                  <a:pt x="8850" y="17851"/>
                </a:lnTo>
                <a:lnTo>
                  <a:pt x="9689" y="17289"/>
                </a:lnTo>
                <a:lnTo>
                  <a:pt x="10475" y="16637"/>
                </a:lnTo>
                <a:lnTo>
                  <a:pt x="11600" y="15556"/>
                </a:lnTo>
                <a:lnTo>
                  <a:pt x="12708" y="14467"/>
                </a:lnTo>
                <a:lnTo>
                  <a:pt x="13476" y="13806"/>
                </a:lnTo>
                <a:lnTo>
                  <a:pt x="13878" y="13502"/>
                </a:lnTo>
                <a:lnTo>
                  <a:pt x="14985" y="14511"/>
                </a:lnTo>
                <a:lnTo>
                  <a:pt x="17244" y="16449"/>
                </a:lnTo>
                <a:lnTo>
                  <a:pt x="18414" y="17378"/>
                </a:lnTo>
                <a:lnTo>
                  <a:pt x="18057" y="17726"/>
                </a:lnTo>
                <a:lnTo>
                  <a:pt x="17369" y="18441"/>
                </a:lnTo>
                <a:lnTo>
                  <a:pt x="16994" y="18771"/>
                </a:lnTo>
                <a:lnTo>
                  <a:pt x="16530" y="19119"/>
                </a:lnTo>
                <a:lnTo>
                  <a:pt x="15530" y="19709"/>
                </a:lnTo>
                <a:lnTo>
                  <a:pt x="15003" y="19941"/>
                </a:lnTo>
                <a:lnTo>
                  <a:pt x="14735" y="20048"/>
                </a:lnTo>
                <a:lnTo>
                  <a:pt x="14199" y="20218"/>
                </a:lnTo>
                <a:lnTo>
                  <a:pt x="13386" y="20378"/>
                </a:lnTo>
                <a:lnTo>
                  <a:pt x="12306" y="20512"/>
                </a:lnTo>
                <a:lnTo>
                  <a:pt x="11216" y="20655"/>
                </a:lnTo>
                <a:lnTo>
                  <a:pt x="10672" y="20771"/>
                </a:lnTo>
                <a:lnTo>
                  <a:pt x="10466" y="20825"/>
                </a:lnTo>
                <a:lnTo>
                  <a:pt x="10082" y="20968"/>
                </a:lnTo>
                <a:lnTo>
                  <a:pt x="9743" y="21146"/>
                </a:lnTo>
                <a:lnTo>
                  <a:pt x="9448" y="21361"/>
                </a:lnTo>
                <a:lnTo>
                  <a:pt x="9198" y="21611"/>
                </a:lnTo>
                <a:lnTo>
                  <a:pt x="8993" y="21887"/>
                </a:lnTo>
                <a:lnTo>
                  <a:pt x="8823" y="22182"/>
                </a:lnTo>
                <a:lnTo>
                  <a:pt x="8707" y="22495"/>
                </a:lnTo>
                <a:lnTo>
                  <a:pt x="8645" y="22825"/>
                </a:lnTo>
                <a:lnTo>
                  <a:pt x="8627" y="23156"/>
                </a:lnTo>
                <a:lnTo>
                  <a:pt x="8654" y="23495"/>
                </a:lnTo>
                <a:lnTo>
                  <a:pt x="8734" y="23825"/>
                </a:lnTo>
                <a:lnTo>
                  <a:pt x="8877" y="24156"/>
                </a:lnTo>
                <a:lnTo>
                  <a:pt x="9064" y="24468"/>
                </a:lnTo>
                <a:lnTo>
                  <a:pt x="9314" y="24772"/>
                </a:lnTo>
                <a:lnTo>
                  <a:pt x="9618" y="25058"/>
                </a:lnTo>
                <a:lnTo>
                  <a:pt x="9788" y="25183"/>
                </a:lnTo>
                <a:lnTo>
                  <a:pt x="9993" y="25326"/>
                </a:lnTo>
                <a:lnTo>
                  <a:pt x="10404" y="25549"/>
                </a:lnTo>
                <a:lnTo>
                  <a:pt x="10841" y="25727"/>
                </a:lnTo>
                <a:lnTo>
                  <a:pt x="11297" y="25861"/>
                </a:lnTo>
                <a:lnTo>
                  <a:pt x="11993" y="25977"/>
                </a:lnTo>
                <a:lnTo>
                  <a:pt x="12958" y="25986"/>
                </a:lnTo>
                <a:lnTo>
                  <a:pt x="13931" y="25843"/>
                </a:lnTo>
                <a:lnTo>
                  <a:pt x="14878" y="25584"/>
                </a:lnTo>
                <a:lnTo>
                  <a:pt x="15771" y="25209"/>
                </a:lnTo>
                <a:lnTo>
                  <a:pt x="16592" y="24745"/>
                </a:lnTo>
                <a:lnTo>
                  <a:pt x="16958" y="24477"/>
                </a:lnTo>
                <a:lnTo>
                  <a:pt x="17307" y="24200"/>
                </a:lnTo>
                <a:lnTo>
                  <a:pt x="17932" y="23584"/>
                </a:lnTo>
                <a:lnTo>
                  <a:pt x="18468" y="22897"/>
                </a:lnTo>
                <a:lnTo>
                  <a:pt x="18914" y="22155"/>
                </a:lnTo>
                <a:lnTo>
                  <a:pt x="19262" y="21361"/>
                </a:lnTo>
                <a:lnTo>
                  <a:pt x="19512" y="20539"/>
                </a:lnTo>
                <a:lnTo>
                  <a:pt x="19673" y="19682"/>
                </a:lnTo>
                <a:lnTo>
                  <a:pt x="19718" y="18816"/>
                </a:lnTo>
                <a:lnTo>
                  <a:pt x="19700" y="18378"/>
                </a:lnTo>
                <a:lnTo>
                  <a:pt x="20638" y="19075"/>
                </a:lnTo>
                <a:lnTo>
                  <a:pt x="22540" y="20414"/>
                </a:lnTo>
                <a:lnTo>
                  <a:pt x="24486" y="21691"/>
                </a:lnTo>
                <a:lnTo>
                  <a:pt x="26469" y="22906"/>
                </a:lnTo>
                <a:lnTo>
                  <a:pt x="27478" y="23486"/>
                </a:lnTo>
                <a:lnTo>
                  <a:pt x="26112" y="23861"/>
                </a:lnTo>
                <a:lnTo>
                  <a:pt x="24817" y="24209"/>
                </a:lnTo>
                <a:lnTo>
                  <a:pt x="23620" y="24495"/>
                </a:lnTo>
                <a:lnTo>
                  <a:pt x="21218" y="25058"/>
                </a:lnTo>
                <a:lnTo>
                  <a:pt x="20030" y="25379"/>
                </a:lnTo>
                <a:lnTo>
                  <a:pt x="19736" y="25468"/>
                </a:lnTo>
                <a:lnTo>
                  <a:pt x="19111" y="25710"/>
                </a:lnTo>
                <a:lnTo>
                  <a:pt x="18485" y="26031"/>
                </a:lnTo>
                <a:lnTo>
                  <a:pt x="17914" y="26433"/>
                </a:lnTo>
                <a:lnTo>
                  <a:pt x="17441" y="26897"/>
                </a:lnTo>
                <a:lnTo>
                  <a:pt x="17191" y="27299"/>
                </a:lnTo>
                <a:lnTo>
                  <a:pt x="17083" y="27576"/>
                </a:lnTo>
                <a:lnTo>
                  <a:pt x="17030" y="27879"/>
                </a:lnTo>
                <a:lnTo>
                  <a:pt x="17030" y="28201"/>
                </a:lnTo>
                <a:lnTo>
                  <a:pt x="17101" y="28531"/>
                </a:lnTo>
                <a:lnTo>
                  <a:pt x="17253" y="28880"/>
                </a:lnTo>
                <a:lnTo>
                  <a:pt x="17360" y="29058"/>
                </a:lnTo>
                <a:lnTo>
                  <a:pt x="17485" y="29255"/>
                </a:lnTo>
                <a:lnTo>
                  <a:pt x="17789" y="29585"/>
                </a:lnTo>
                <a:lnTo>
                  <a:pt x="18128" y="29853"/>
                </a:lnTo>
                <a:lnTo>
                  <a:pt x="18503" y="30049"/>
                </a:lnTo>
                <a:lnTo>
                  <a:pt x="18905" y="30183"/>
                </a:lnTo>
                <a:lnTo>
                  <a:pt x="19325" y="30264"/>
                </a:lnTo>
                <a:lnTo>
                  <a:pt x="19771" y="30291"/>
                </a:lnTo>
                <a:lnTo>
                  <a:pt x="20227" y="30282"/>
                </a:lnTo>
                <a:lnTo>
                  <a:pt x="20914" y="30183"/>
                </a:lnTo>
                <a:lnTo>
                  <a:pt x="21834" y="29951"/>
                </a:lnTo>
                <a:lnTo>
                  <a:pt x="22709" y="29621"/>
                </a:lnTo>
                <a:lnTo>
                  <a:pt x="23495" y="29255"/>
                </a:lnTo>
                <a:lnTo>
                  <a:pt x="23826" y="29067"/>
                </a:lnTo>
                <a:lnTo>
                  <a:pt x="24201" y="28835"/>
                </a:lnTo>
                <a:lnTo>
                  <a:pt x="24915" y="28335"/>
                </a:lnTo>
                <a:lnTo>
                  <a:pt x="25576" y="27772"/>
                </a:lnTo>
                <a:lnTo>
                  <a:pt x="26183" y="27156"/>
                </a:lnTo>
                <a:lnTo>
                  <a:pt x="26460" y="26817"/>
                </a:lnTo>
                <a:lnTo>
                  <a:pt x="27040" y="26067"/>
                </a:lnTo>
                <a:lnTo>
                  <a:pt x="27639" y="25317"/>
                </a:lnTo>
                <a:lnTo>
                  <a:pt x="27924" y="25004"/>
                </a:lnTo>
                <a:lnTo>
                  <a:pt x="28541" y="24495"/>
                </a:lnTo>
                <a:lnTo>
                  <a:pt x="28862" y="24263"/>
                </a:lnTo>
                <a:lnTo>
                  <a:pt x="29907" y="24825"/>
                </a:lnTo>
                <a:lnTo>
                  <a:pt x="32032" y="25888"/>
                </a:lnTo>
                <a:lnTo>
                  <a:pt x="34193" y="26888"/>
                </a:lnTo>
                <a:lnTo>
                  <a:pt x="36390" y="27808"/>
                </a:lnTo>
                <a:lnTo>
                  <a:pt x="37497" y="28246"/>
                </a:lnTo>
                <a:lnTo>
                  <a:pt x="37078" y="28246"/>
                </a:lnTo>
                <a:lnTo>
                  <a:pt x="36247" y="28290"/>
                </a:lnTo>
                <a:lnTo>
                  <a:pt x="35417" y="28371"/>
                </a:lnTo>
                <a:lnTo>
                  <a:pt x="34586" y="28505"/>
                </a:lnTo>
                <a:lnTo>
                  <a:pt x="33774" y="28674"/>
                </a:lnTo>
                <a:lnTo>
                  <a:pt x="32970" y="28889"/>
                </a:lnTo>
                <a:lnTo>
                  <a:pt x="32175" y="29156"/>
                </a:lnTo>
                <a:lnTo>
                  <a:pt x="31389" y="29460"/>
                </a:lnTo>
                <a:lnTo>
                  <a:pt x="31005" y="29630"/>
                </a:lnTo>
                <a:lnTo>
                  <a:pt x="30684" y="29782"/>
                </a:lnTo>
                <a:lnTo>
                  <a:pt x="29943" y="30166"/>
                </a:lnTo>
                <a:lnTo>
                  <a:pt x="29148" y="30639"/>
                </a:lnTo>
                <a:lnTo>
                  <a:pt x="28389" y="31192"/>
                </a:lnTo>
                <a:lnTo>
                  <a:pt x="27880" y="31666"/>
                </a:lnTo>
                <a:lnTo>
                  <a:pt x="27585" y="31996"/>
                </a:lnTo>
                <a:lnTo>
                  <a:pt x="27335" y="32353"/>
                </a:lnTo>
                <a:lnTo>
                  <a:pt x="27148" y="32720"/>
                </a:lnTo>
                <a:lnTo>
                  <a:pt x="27031" y="33103"/>
                </a:lnTo>
                <a:lnTo>
                  <a:pt x="26987" y="33505"/>
                </a:lnTo>
                <a:lnTo>
                  <a:pt x="27031" y="33916"/>
                </a:lnTo>
                <a:lnTo>
                  <a:pt x="27174" y="34345"/>
                </a:lnTo>
                <a:lnTo>
                  <a:pt x="27281" y="34568"/>
                </a:lnTo>
                <a:lnTo>
                  <a:pt x="27406" y="34764"/>
                </a:lnTo>
                <a:lnTo>
                  <a:pt x="27692" y="35086"/>
                </a:lnTo>
                <a:lnTo>
                  <a:pt x="28023" y="35327"/>
                </a:lnTo>
                <a:lnTo>
                  <a:pt x="28389" y="35479"/>
                </a:lnTo>
                <a:lnTo>
                  <a:pt x="28791" y="35550"/>
                </a:lnTo>
                <a:lnTo>
                  <a:pt x="29210" y="35568"/>
                </a:lnTo>
                <a:lnTo>
                  <a:pt x="29657" y="35515"/>
                </a:lnTo>
                <a:lnTo>
                  <a:pt x="30103" y="35416"/>
                </a:lnTo>
                <a:lnTo>
                  <a:pt x="30791" y="35193"/>
                </a:lnTo>
                <a:lnTo>
                  <a:pt x="31675" y="34782"/>
                </a:lnTo>
                <a:lnTo>
                  <a:pt x="32479" y="34300"/>
                </a:lnTo>
                <a:lnTo>
                  <a:pt x="33140" y="33800"/>
                </a:lnTo>
                <a:lnTo>
                  <a:pt x="33390" y="33568"/>
                </a:lnTo>
                <a:lnTo>
                  <a:pt x="33827" y="33121"/>
                </a:lnTo>
                <a:lnTo>
                  <a:pt x="34622" y="32166"/>
                </a:lnTo>
                <a:lnTo>
                  <a:pt x="35220" y="31460"/>
                </a:lnTo>
                <a:lnTo>
                  <a:pt x="35640" y="31014"/>
                </a:lnTo>
                <a:lnTo>
                  <a:pt x="36104" y="30612"/>
                </a:lnTo>
                <a:lnTo>
                  <a:pt x="36622" y="30264"/>
                </a:lnTo>
                <a:lnTo>
                  <a:pt x="36917" y="30112"/>
                </a:lnTo>
                <a:lnTo>
                  <a:pt x="37203" y="29987"/>
                </a:lnTo>
                <a:lnTo>
                  <a:pt x="37783" y="29790"/>
                </a:lnTo>
                <a:lnTo>
                  <a:pt x="38364" y="29665"/>
                </a:lnTo>
                <a:lnTo>
                  <a:pt x="38944" y="29612"/>
                </a:lnTo>
                <a:lnTo>
                  <a:pt x="39516" y="29612"/>
                </a:lnTo>
                <a:lnTo>
                  <a:pt x="40096" y="29665"/>
                </a:lnTo>
                <a:lnTo>
                  <a:pt x="40980" y="29817"/>
                </a:lnTo>
                <a:lnTo>
                  <a:pt x="41578" y="29960"/>
                </a:lnTo>
                <a:lnTo>
                  <a:pt x="41614" y="29960"/>
                </a:lnTo>
                <a:lnTo>
                  <a:pt x="41641" y="29898"/>
                </a:lnTo>
                <a:lnTo>
                  <a:pt x="41614" y="29880"/>
                </a:lnTo>
                <a:lnTo>
                  <a:pt x="41391" y="29719"/>
                </a:lnTo>
                <a:lnTo>
                  <a:pt x="41203" y="29549"/>
                </a:lnTo>
                <a:lnTo>
                  <a:pt x="41203" y="29549"/>
                </a:lnTo>
                <a:lnTo>
                  <a:pt x="42114" y="29835"/>
                </a:lnTo>
                <a:lnTo>
                  <a:pt x="43945" y="30371"/>
                </a:lnTo>
                <a:lnTo>
                  <a:pt x="44865" y="30621"/>
                </a:lnTo>
                <a:lnTo>
                  <a:pt x="45284" y="30728"/>
                </a:lnTo>
                <a:lnTo>
                  <a:pt x="45704" y="30844"/>
                </a:lnTo>
                <a:lnTo>
                  <a:pt x="45070" y="30889"/>
                </a:lnTo>
                <a:lnTo>
                  <a:pt x="43784" y="31112"/>
                </a:lnTo>
                <a:lnTo>
                  <a:pt x="42543" y="31469"/>
                </a:lnTo>
                <a:lnTo>
                  <a:pt x="41364" y="31925"/>
                </a:lnTo>
                <a:lnTo>
                  <a:pt x="40810" y="32184"/>
                </a:lnTo>
                <a:lnTo>
                  <a:pt x="40212" y="32478"/>
                </a:lnTo>
                <a:lnTo>
                  <a:pt x="39176" y="33095"/>
                </a:lnTo>
                <a:lnTo>
                  <a:pt x="38506" y="33577"/>
                </a:lnTo>
                <a:lnTo>
                  <a:pt x="37935" y="34130"/>
                </a:lnTo>
                <a:lnTo>
                  <a:pt x="37613" y="34586"/>
                </a:lnTo>
                <a:lnTo>
                  <a:pt x="37453" y="34907"/>
                </a:lnTo>
                <a:lnTo>
                  <a:pt x="37346" y="35247"/>
                </a:lnTo>
                <a:lnTo>
                  <a:pt x="37301" y="35595"/>
                </a:lnTo>
                <a:lnTo>
                  <a:pt x="37337" y="35961"/>
                </a:lnTo>
                <a:lnTo>
                  <a:pt x="37453" y="36336"/>
                </a:lnTo>
                <a:lnTo>
                  <a:pt x="37542" y="36524"/>
                </a:lnTo>
                <a:lnTo>
                  <a:pt x="37631" y="36693"/>
                </a:lnTo>
                <a:lnTo>
                  <a:pt x="37828" y="36979"/>
                </a:lnTo>
                <a:lnTo>
                  <a:pt x="38051" y="37220"/>
                </a:lnTo>
                <a:lnTo>
                  <a:pt x="38301" y="37417"/>
                </a:lnTo>
                <a:lnTo>
                  <a:pt x="38703" y="37649"/>
                </a:lnTo>
                <a:lnTo>
                  <a:pt x="39292" y="37827"/>
                </a:lnTo>
                <a:lnTo>
                  <a:pt x="39917" y="37863"/>
                </a:lnTo>
                <a:lnTo>
                  <a:pt x="40551" y="37774"/>
                </a:lnTo>
                <a:lnTo>
                  <a:pt x="41176" y="37568"/>
                </a:lnTo>
                <a:lnTo>
                  <a:pt x="41757" y="37265"/>
                </a:lnTo>
                <a:lnTo>
                  <a:pt x="42025" y="37077"/>
                </a:lnTo>
                <a:lnTo>
                  <a:pt x="42382" y="36800"/>
                </a:lnTo>
                <a:lnTo>
                  <a:pt x="42989" y="36149"/>
                </a:lnTo>
                <a:lnTo>
                  <a:pt x="43525" y="35434"/>
                </a:lnTo>
                <a:lnTo>
                  <a:pt x="43998" y="34675"/>
                </a:lnTo>
                <a:lnTo>
                  <a:pt x="44677" y="33514"/>
                </a:lnTo>
                <a:lnTo>
                  <a:pt x="45418" y="32407"/>
                </a:lnTo>
                <a:lnTo>
                  <a:pt x="45990" y="31737"/>
                </a:lnTo>
                <a:lnTo>
                  <a:pt x="46311" y="31443"/>
                </a:lnTo>
                <a:lnTo>
                  <a:pt x="47043" y="31398"/>
                </a:lnTo>
                <a:lnTo>
                  <a:pt x="47794" y="31362"/>
                </a:lnTo>
                <a:lnTo>
                  <a:pt x="48374" y="31478"/>
                </a:lnTo>
                <a:lnTo>
                  <a:pt x="49240" y="31576"/>
                </a:lnTo>
                <a:lnTo>
                  <a:pt x="49812" y="31603"/>
                </a:lnTo>
                <a:lnTo>
                  <a:pt x="50098" y="31594"/>
                </a:lnTo>
                <a:lnTo>
                  <a:pt x="50106" y="31585"/>
                </a:lnTo>
                <a:lnTo>
                  <a:pt x="50098" y="31568"/>
                </a:lnTo>
                <a:lnTo>
                  <a:pt x="49606" y="31362"/>
                </a:lnTo>
                <a:lnTo>
                  <a:pt x="49097" y="31201"/>
                </a:lnTo>
                <a:lnTo>
                  <a:pt x="49160" y="31139"/>
                </a:lnTo>
                <a:lnTo>
                  <a:pt x="49276" y="30987"/>
                </a:lnTo>
                <a:lnTo>
                  <a:pt x="49374" y="30728"/>
                </a:lnTo>
                <a:lnTo>
                  <a:pt x="49374" y="30451"/>
                </a:lnTo>
                <a:lnTo>
                  <a:pt x="49321" y="30291"/>
                </a:lnTo>
                <a:lnTo>
                  <a:pt x="49213" y="30139"/>
                </a:lnTo>
                <a:lnTo>
                  <a:pt x="49062" y="30032"/>
                </a:lnTo>
                <a:lnTo>
                  <a:pt x="48955" y="29996"/>
                </a:lnTo>
                <a:lnTo>
                  <a:pt x="47758" y="29630"/>
                </a:lnTo>
                <a:lnTo>
                  <a:pt x="46561" y="29273"/>
                </a:lnTo>
                <a:lnTo>
                  <a:pt x="46463" y="29005"/>
                </a:lnTo>
                <a:lnTo>
                  <a:pt x="46347" y="28442"/>
                </a:lnTo>
                <a:lnTo>
                  <a:pt x="46320" y="27879"/>
                </a:lnTo>
                <a:lnTo>
                  <a:pt x="46365" y="27308"/>
                </a:lnTo>
                <a:lnTo>
                  <a:pt x="46401" y="27013"/>
                </a:lnTo>
                <a:lnTo>
                  <a:pt x="46588" y="26067"/>
                </a:lnTo>
                <a:lnTo>
                  <a:pt x="46892" y="24638"/>
                </a:lnTo>
                <a:lnTo>
                  <a:pt x="46963" y="23924"/>
                </a:lnTo>
                <a:lnTo>
                  <a:pt x="46945" y="23441"/>
                </a:lnTo>
                <a:lnTo>
                  <a:pt x="46918" y="23191"/>
                </a:lnTo>
                <a:lnTo>
                  <a:pt x="46856" y="22897"/>
                </a:lnTo>
                <a:lnTo>
                  <a:pt x="46659" y="22307"/>
                </a:lnTo>
                <a:lnTo>
                  <a:pt x="46365" y="21780"/>
                </a:lnTo>
                <a:lnTo>
                  <a:pt x="45990" y="21325"/>
                </a:lnTo>
                <a:lnTo>
                  <a:pt x="45534" y="20977"/>
                </a:lnTo>
                <a:lnTo>
                  <a:pt x="45025" y="20753"/>
                </a:lnTo>
                <a:lnTo>
                  <a:pt x="44606" y="20700"/>
                </a:lnTo>
                <a:lnTo>
                  <a:pt x="44311" y="20718"/>
                </a:lnTo>
                <a:lnTo>
                  <a:pt x="44007" y="20780"/>
                </a:lnTo>
                <a:lnTo>
                  <a:pt x="43704" y="20887"/>
                </a:lnTo>
                <a:lnTo>
                  <a:pt x="43543" y="20968"/>
                </a:lnTo>
                <a:lnTo>
                  <a:pt x="43382" y="21057"/>
                </a:lnTo>
                <a:lnTo>
                  <a:pt x="43096" y="21262"/>
                </a:lnTo>
                <a:lnTo>
                  <a:pt x="42721" y="21620"/>
                </a:lnTo>
                <a:lnTo>
                  <a:pt x="42337" y="22173"/>
                </a:lnTo>
                <a:lnTo>
                  <a:pt x="42069" y="22807"/>
                </a:lnTo>
                <a:lnTo>
                  <a:pt x="41918" y="23477"/>
                </a:lnTo>
                <a:lnTo>
                  <a:pt x="41873" y="24182"/>
                </a:lnTo>
                <a:lnTo>
                  <a:pt x="41918" y="24879"/>
                </a:lnTo>
                <a:lnTo>
                  <a:pt x="42052" y="25558"/>
                </a:lnTo>
                <a:lnTo>
                  <a:pt x="42150" y="25870"/>
                </a:lnTo>
                <a:lnTo>
                  <a:pt x="42266" y="26201"/>
                </a:lnTo>
                <a:lnTo>
                  <a:pt x="42587" y="26870"/>
                </a:lnTo>
                <a:lnTo>
                  <a:pt x="43007" y="27522"/>
                </a:lnTo>
                <a:lnTo>
                  <a:pt x="43507" y="28156"/>
                </a:lnTo>
                <a:lnTo>
                  <a:pt x="43784" y="28451"/>
                </a:lnTo>
                <a:lnTo>
                  <a:pt x="42525" y="28076"/>
                </a:lnTo>
                <a:lnTo>
                  <a:pt x="40025" y="27254"/>
                </a:lnTo>
                <a:lnTo>
                  <a:pt x="38783" y="26799"/>
                </a:lnTo>
                <a:lnTo>
                  <a:pt x="38703" y="26504"/>
                </a:lnTo>
                <a:lnTo>
                  <a:pt x="38614" y="25906"/>
                </a:lnTo>
                <a:lnTo>
                  <a:pt x="38605" y="25290"/>
                </a:lnTo>
                <a:lnTo>
                  <a:pt x="38667" y="24683"/>
                </a:lnTo>
                <a:lnTo>
                  <a:pt x="38730" y="24388"/>
                </a:lnTo>
                <a:lnTo>
                  <a:pt x="38819" y="24057"/>
                </a:lnTo>
                <a:lnTo>
                  <a:pt x="39033" y="23406"/>
                </a:lnTo>
                <a:lnTo>
                  <a:pt x="39417" y="22459"/>
                </a:lnTo>
                <a:lnTo>
                  <a:pt x="39962" y="21191"/>
                </a:lnTo>
                <a:lnTo>
                  <a:pt x="40292" y="20227"/>
                </a:lnTo>
                <a:lnTo>
                  <a:pt x="40453" y="19566"/>
                </a:lnTo>
                <a:lnTo>
                  <a:pt x="40498" y="19217"/>
                </a:lnTo>
                <a:lnTo>
                  <a:pt x="40525" y="18842"/>
                </a:lnTo>
                <a:lnTo>
                  <a:pt x="40453" y="18030"/>
                </a:lnTo>
                <a:lnTo>
                  <a:pt x="40221" y="17208"/>
                </a:lnTo>
                <a:lnTo>
                  <a:pt x="39953" y="16628"/>
                </a:lnTo>
                <a:lnTo>
                  <a:pt x="39730" y="16271"/>
                </a:lnTo>
                <a:lnTo>
                  <a:pt x="39480" y="15949"/>
                </a:lnTo>
                <a:lnTo>
                  <a:pt x="39203" y="15672"/>
                </a:lnTo>
                <a:lnTo>
                  <a:pt x="38899" y="15431"/>
                </a:lnTo>
                <a:lnTo>
                  <a:pt x="38560" y="15253"/>
                </a:lnTo>
                <a:lnTo>
                  <a:pt x="38203" y="15145"/>
                </a:lnTo>
                <a:lnTo>
                  <a:pt x="37819" y="15101"/>
                </a:lnTo>
                <a:lnTo>
                  <a:pt x="37408" y="15136"/>
                </a:lnTo>
                <a:lnTo>
                  <a:pt x="36979" y="15261"/>
                </a:lnTo>
                <a:lnTo>
                  <a:pt x="36756" y="15360"/>
                </a:lnTo>
                <a:lnTo>
                  <a:pt x="36542" y="15476"/>
                </a:lnTo>
                <a:lnTo>
                  <a:pt x="36167" y="15744"/>
                </a:lnTo>
                <a:lnTo>
                  <a:pt x="35836" y="16056"/>
                </a:lnTo>
                <a:lnTo>
                  <a:pt x="35560" y="16413"/>
                </a:lnTo>
                <a:lnTo>
                  <a:pt x="35327" y="16815"/>
                </a:lnTo>
                <a:lnTo>
                  <a:pt x="35140" y="17244"/>
                </a:lnTo>
                <a:lnTo>
                  <a:pt x="34926" y="17932"/>
                </a:lnTo>
                <a:lnTo>
                  <a:pt x="34774" y="18905"/>
                </a:lnTo>
                <a:lnTo>
                  <a:pt x="34738" y="19905"/>
                </a:lnTo>
                <a:lnTo>
                  <a:pt x="34809" y="20869"/>
                </a:lnTo>
                <a:lnTo>
                  <a:pt x="34943" y="21771"/>
                </a:lnTo>
                <a:lnTo>
                  <a:pt x="35042" y="22173"/>
                </a:lnTo>
                <a:lnTo>
                  <a:pt x="35184" y="22709"/>
                </a:lnTo>
                <a:lnTo>
                  <a:pt x="35551" y="23736"/>
                </a:lnTo>
                <a:lnTo>
                  <a:pt x="36024" y="24709"/>
                </a:lnTo>
                <a:lnTo>
                  <a:pt x="36604" y="25638"/>
                </a:lnTo>
                <a:lnTo>
                  <a:pt x="36926" y="26076"/>
                </a:lnTo>
                <a:lnTo>
                  <a:pt x="36926" y="26076"/>
                </a:lnTo>
                <a:lnTo>
                  <a:pt x="35354" y="25415"/>
                </a:lnTo>
                <a:lnTo>
                  <a:pt x="32247" y="23977"/>
                </a:lnTo>
                <a:lnTo>
                  <a:pt x="30720" y="23209"/>
                </a:lnTo>
                <a:lnTo>
                  <a:pt x="30693" y="22959"/>
                </a:lnTo>
                <a:lnTo>
                  <a:pt x="30720" y="22459"/>
                </a:lnTo>
                <a:lnTo>
                  <a:pt x="30791" y="21959"/>
                </a:lnTo>
                <a:lnTo>
                  <a:pt x="30925" y="21468"/>
                </a:lnTo>
                <a:lnTo>
                  <a:pt x="31202" y="20727"/>
                </a:lnTo>
                <a:lnTo>
                  <a:pt x="31693" y="19762"/>
                </a:lnTo>
                <a:lnTo>
                  <a:pt x="32577" y="18324"/>
                </a:lnTo>
                <a:lnTo>
                  <a:pt x="33443" y="16922"/>
                </a:lnTo>
                <a:lnTo>
                  <a:pt x="33925" y="16012"/>
                </a:lnTo>
                <a:lnTo>
                  <a:pt x="34113" y="15556"/>
                </a:lnTo>
                <a:lnTo>
                  <a:pt x="34247" y="15163"/>
                </a:lnTo>
                <a:lnTo>
                  <a:pt x="34425" y="14333"/>
                </a:lnTo>
                <a:lnTo>
                  <a:pt x="34479" y="13475"/>
                </a:lnTo>
                <a:lnTo>
                  <a:pt x="34390" y="12627"/>
                </a:lnTo>
                <a:lnTo>
                  <a:pt x="34229" y="12020"/>
                </a:lnTo>
                <a:lnTo>
                  <a:pt x="34068" y="11645"/>
                </a:lnTo>
                <a:lnTo>
                  <a:pt x="33872" y="11288"/>
                </a:lnTo>
                <a:lnTo>
                  <a:pt x="33631" y="10966"/>
                </a:lnTo>
                <a:lnTo>
                  <a:pt x="33345" y="10680"/>
                </a:lnTo>
                <a:lnTo>
                  <a:pt x="33006" y="10439"/>
                </a:lnTo>
                <a:lnTo>
                  <a:pt x="32631" y="10234"/>
                </a:lnTo>
                <a:lnTo>
                  <a:pt x="32193" y="10082"/>
                </a:lnTo>
                <a:lnTo>
                  <a:pt x="31961" y="10029"/>
                </a:lnTo>
                <a:lnTo>
                  <a:pt x="31729" y="9993"/>
                </a:lnTo>
                <a:lnTo>
                  <a:pt x="31291" y="9975"/>
                </a:lnTo>
                <a:lnTo>
                  <a:pt x="30889" y="10037"/>
                </a:lnTo>
                <a:lnTo>
                  <a:pt x="30523" y="10162"/>
                </a:lnTo>
                <a:lnTo>
                  <a:pt x="30193" y="10350"/>
                </a:lnTo>
                <a:lnTo>
                  <a:pt x="29889" y="10582"/>
                </a:lnTo>
                <a:lnTo>
                  <a:pt x="29621" y="10859"/>
                </a:lnTo>
                <a:lnTo>
                  <a:pt x="29389" y="11180"/>
                </a:lnTo>
                <a:lnTo>
                  <a:pt x="29076" y="11716"/>
                </a:lnTo>
                <a:lnTo>
                  <a:pt x="28773" y="12502"/>
                </a:lnTo>
                <a:lnTo>
                  <a:pt x="28567" y="13324"/>
                </a:lnTo>
                <a:lnTo>
                  <a:pt x="28451" y="14127"/>
                </a:lnTo>
                <a:lnTo>
                  <a:pt x="28425" y="14493"/>
                </a:lnTo>
                <a:lnTo>
                  <a:pt x="28407" y="15003"/>
                </a:lnTo>
                <a:lnTo>
                  <a:pt x="28425" y="16029"/>
                </a:lnTo>
                <a:lnTo>
                  <a:pt x="28514" y="17065"/>
                </a:lnTo>
                <a:lnTo>
                  <a:pt x="28657" y="18101"/>
                </a:lnTo>
                <a:lnTo>
                  <a:pt x="28951" y="19655"/>
                </a:lnTo>
                <a:lnTo>
                  <a:pt x="29469" y="21700"/>
                </a:lnTo>
                <a:lnTo>
                  <a:pt x="29755" y="22700"/>
                </a:lnTo>
                <a:lnTo>
                  <a:pt x="29755" y="22700"/>
                </a:lnTo>
                <a:lnTo>
                  <a:pt x="29032" y="22316"/>
                </a:lnTo>
                <a:lnTo>
                  <a:pt x="28317" y="21923"/>
                </a:lnTo>
                <a:lnTo>
                  <a:pt x="27487" y="21450"/>
                </a:lnTo>
                <a:lnTo>
                  <a:pt x="25853" y="20477"/>
                </a:lnTo>
                <a:lnTo>
                  <a:pt x="24236" y="19467"/>
                </a:lnTo>
                <a:lnTo>
                  <a:pt x="22647" y="18414"/>
                </a:lnTo>
                <a:lnTo>
                  <a:pt x="21852" y="17869"/>
                </a:lnTo>
                <a:lnTo>
                  <a:pt x="22022" y="17860"/>
                </a:lnTo>
                <a:lnTo>
                  <a:pt x="22343" y="17789"/>
                </a:lnTo>
                <a:lnTo>
                  <a:pt x="22808" y="17601"/>
                </a:lnTo>
                <a:lnTo>
                  <a:pt x="23397" y="17208"/>
                </a:lnTo>
                <a:lnTo>
                  <a:pt x="23942" y="16690"/>
                </a:lnTo>
                <a:lnTo>
                  <a:pt x="24433" y="16092"/>
                </a:lnTo>
                <a:lnTo>
                  <a:pt x="24861" y="15467"/>
                </a:lnTo>
                <a:lnTo>
                  <a:pt x="25397" y="14520"/>
                </a:lnTo>
                <a:lnTo>
                  <a:pt x="25629" y="13984"/>
                </a:lnTo>
                <a:lnTo>
                  <a:pt x="25808" y="13547"/>
                </a:lnTo>
                <a:lnTo>
                  <a:pt x="26103" y="12609"/>
                </a:lnTo>
                <a:lnTo>
                  <a:pt x="26299" y="11636"/>
                </a:lnTo>
                <a:lnTo>
                  <a:pt x="26388" y="10654"/>
                </a:lnTo>
                <a:lnTo>
                  <a:pt x="26362" y="9921"/>
                </a:lnTo>
                <a:lnTo>
                  <a:pt x="26299" y="9448"/>
                </a:lnTo>
                <a:lnTo>
                  <a:pt x="26192" y="8984"/>
                </a:lnTo>
                <a:lnTo>
                  <a:pt x="26040" y="8537"/>
                </a:lnTo>
                <a:lnTo>
                  <a:pt x="25835" y="8109"/>
                </a:lnTo>
                <a:lnTo>
                  <a:pt x="25585" y="7698"/>
                </a:lnTo>
                <a:lnTo>
                  <a:pt x="25272" y="7323"/>
                </a:lnTo>
                <a:lnTo>
                  <a:pt x="24915" y="6966"/>
                </a:lnTo>
                <a:lnTo>
                  <a:pt x="24701" y="6805"/>
                </a:lnTo>
                <a:lnTo>
                  <a:pt x="24397" y="6590"/>
                </a:lnTo>
                <a:lnTo>
                  <a:pt x="23709" y="6260"/>
                </a:lnTo>
                <a:lnTo>
                  <a:pt x="23156" y="6117"/>
                </a:lnTo>
                <a:lnTo>
                  <a:pt x="22781" y="6073"/>
                </a:lnTo>
                <a:lnTo>
                  <a:pt x="22406" y="6081"/>
                </a:lnTo>
                <a:lnTo>
                  <a:pt x="22031" y="6144"/>
                </a:lnTo>
                <a:lnTo>
                  <a:pt x="21852" y="6198"/>
                </a:lnTo>
                <a:lnTo>
                  <a:pt x="21673" y="6260"/>
                </a:lnTo>
                <a:lnTo>
                  <a:pt x="21388" y="6430"/>
                </a:lnTo>
                <a:lnTo>
                  <a:pt x="21173" y="6644"/>
                </a:lnTo>
                <a:lnTo>
                  <a:pt x="21004" y="6885"/>
                </a:lnTo>
                <a:lnTo>
                  <a:pt x="20834" y="7314"/>
                </a:lnTo>
                <a:lnTo>
                  <a:pt x="20736" y="7957"/>
                </a:lnTo>
                <a:lnTo>
                  <a:pt x="20727" y="8296"/>
                </a:lnTo>
                <a:lnTo>
                  <a:pt x="20727" y="8564"/>
                </a:lnTo>
                <a:lnTo>
                  <a:pt x="20772" y="9100"/>
                </a:lnTo>
                <a:lnTo>
                  <a:pt x="20914" y="9948"/>
                </a:lnTo>
                <a:lnTo>
                  <a:pt x="21379" y="11743"/>
                </a:lnTo>
                <a:lnTo>
                  <a:pt x="21816" y="13565"/>
                </a:lnTo>
                <a:lnTo>
                  <a:pt x="21932" y="14449"/>
                </a:lnTo>
                <a:lnTo>
                  <a:pt x="21950" y="15029"/>
                </a:lnTo>
                <a:lnTo>
                  <a:pt x="21906" y="15583"/>
                </a:lnTo>
                <a:lnTo>
                  <a:pt x="21790" y="16119"/>
                </a:lnTo>
                <a:lnTo>
                  <a:pt x="21584" y="16637"/>
                </a:lnTo>
                <a:lnTo>
                  <a:pt x="21289" y="17119"/>
                </a:lnTo>
                <a:lnTo>
                  <a:pt x="21102" y="17342"/>
                </a:lnTo>
                <a:lnTo>
                  <a:pt x="20057" y="16601"/>
                </a:lnTo>
                <a:lnTo>
                  <a:pt x="19030" y="15842"/>
                </a:lnTo>
                <a:lnTo>
                  <a:pt x="17941" y="15020"/>
                </a:lnTo>
                <a:lnTo>
                  <a:pt x="15815" y="13306"/>
                </a:lnTo>
                <a:lnTo>
                  <a:pt x="14780" y="12422"/>
                </a:lnTo>
                <a:lnTo>
                  <a:pt x="14753" y="12395"/>
                </a:lnTo>
                <a:lnTo>
                  <a:pt x="14726" y="12377"/>
                </a:lnTo>
                <a:lnTo>
                  <a:pt x="14931" y="12279"/>
                </a:lnTo>
                <a:lnTo>
                  <a:pt x="15110" y="12163"/>
                </a:lnTo>
                <a:lnTo>
                  <a:pt x="15280" y="12011"/>
                </a:lnTo>
                <a:lnTo>
                  <a:pt x="15610" y="11672"/>
                </a:lnTo>
                <a:lnTo>
                  <a:pt x="16039" y="11082"/>
                </a:lnTo>
                <a:lnTo>
                  <a:pt x="16503" y="10207"/>
                </a:lnTo>
                <a:lnTo>
                  <a:pt x="16851" y="9296"/>
                </a:lnTo>
                <a:lnTo>
                  <a:pt x="16976" y="8868"/>
                </a:lnTo>
                <a:lnTo>
                  <a:pt x="17092" y="8412"/>
                </a:lnTo>
                <a:lnTo>
                  <a:pt x="17235" y="7501"/>
                </a:lnTo>
                <a:lnTo>
                  <a:pt x="17289" y="6573"/>
                </a:lnTo>
                <a:lnTo>
                  <a:pt x="17235" y="5635"/>
                </a:lnTo>
                <a:lnTo>
                  <a:pt x="17083" y="4724"/>
                </a:lnTo>
                <a:lnTo>
                  <a:pt x="16833" y="3822"/>
                </a:lnTo>
                <a:lnTo>
                  <a:pt x="16485" y="2965"/>
                </a:lnTo>
                <a:lnTo>
                  <a:pt x="16039" y="2152"/>
                </a:lnTo>
                <a:lnTo>
                  <a:pt x="15771" y="1768"/>
                </a:lnTo>
                <a:lnTo>
                  <a:pt x="15503" y="1420"/>
                </a:lnTo>
                <a:lnTo>
                  <a:pt x="15030" y="920"/>
                </a:lnTo>
                <a:lnTo>
                  <a:pt x="14681" y="616"/>
                </a:lnTo>
                <a:lnTo>
                  <a:pt x="14306" y="357"/>
                </a:lnTo>
                <a:lnTo>
                  <a:pt x="13904" y="161"/>
                </a:lnTo>
                <a:lnTo>
                  <a:pt x="13485" y="36"/>
                </a:lnTo>
                <a:lnTo>
                  <a:pt x="130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6"/>
          <p:cNvSpPr/>
          <p:nvPr/>
        </p:nvSpPr>
        <p:spPr>
          <a:xfrm>
            <a:off x="6737340" y="5035792"/>
            <a:ext cx="47291" cy="252879"/>
          </a:xfrm>
          <a:custGeom>
            <a:avLst/>
            <a:gdLst/>
            <a:ahLst/>
            <a:cxnLst/>
            <a:rect l="l" t="t" r="r" b="b"/>
            <a:pathLst>
              <a:path w="1590" h="8503" extrusionOk="0">
                <a:moveTo>
                  <a:pt x="1581" y="1"/>
                </a:moveTo>
                <a:lnTo>
                  <a:pt x="1402" y="162"/>
                </a:lnTo>
                <a:lnTo>
                  <a:pt x="1098" y="528"/>
                </a:lnTo>
                <a:lnTo>
                  <a:pt x="848" y="939"/>
                </a:lnTo>
                <a:lnTo>
                  <a:pt x="643" y="1385"/>
                </a:lnTo>
                <a:lnTo>
                  <a:pt x="411" y="2091"/>
                </a:lnTo>
                <a:lnTo>
                  <a:pt x="205" y="3055"/>
                </a:lnTo>
                <a:lnTo>
                  <a:pt x="134" y="3519"/>
                </a:lnTo>
                <a:lnTo>
                  <a:pt x="63" y="4118"/>
                </a:lnTo>
                <a:lnTo>
                  <a:pt x="0" y="5323"/>
                </a:lnTo>
                <a:lnTo>
                  <a:pt x="27" y="6547"/>
                </a:lnTo>
                <a:lnTo>
                  <a:pt x="143" y="7761"/>
                </a:lnTo>
                <a:lnTo>
                  <a:pt x="223" y="8359"/>
                </a:lnTo>
                <a:lnTo>
                  <a:pt x="241" y="8431"/>
                </a:lnTo>
                <a:lnTo>
                  <a:pt x="348" y="8502"/>
                </a:lnTo>
                <a:lnTo>
                  <a:pt x="473" y="8484"/>
                </a:lnTo>
                <a:lnTo>
                  <a:pt x="563" y="8386"/>
                </a:lnTo>
                <a:lnTo>
                  <a:pt x="563" y="8306"/>
                </a:lnTo>
                <a:lnTo>
                  <a:pt x="473" y="7252"/>
                </a:lnTo>
                <a:lnTo>
                  <a:pt x="384" y="5645"/>
                </a:lnTo>
                <a:lnTo>
                  <a:pt x="375" y="4582"/>
                </a:lnTo>
                <a:lnTo>
                  <a:pt x="438" y="3528"/>
                </a:lnTo>
                <a:lnTo>
                  <a:pt x="607" y="2492"/>
                </a:lnTo>
                <a:lnTo>
                  <a:pt x="884" y="1474"/>
                </a:lnTo>
                <a:lnTo>
                  <a:pt x="1313" y="492"/>
                </a:lnTo>
                <a:lnTo>
                  <a:pt x="1590" y="19"/>
                </a:lnTo>
                <a:lnTo>
                  <a:pt x="15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6"/>
          <p:cNvSpPr/>
          <p:nvPr/>
        </p:nvSpPr>
        <p:spPr>
          <a:xfrm>
            <a:off x="6916061" y="5186406"/>
            <a:ext cx="59812" cy="260284"/>
          </a:xfrm>
          <a:custGeom>
            <a:avLst/>
            <a:gdLst/>
            <a:ahLst/>
            <a:cxnLst/>
            <a:rect l="l" t="t" r="r" b="b"/>
            <a:pathLst>
              <a:path w="2011" h="8752" extrusionOk="0">
                <a:moveTo>
                  <a:pt x="974" y="0"/>
                </a:moveTo>
                <a:lnTo>
                  <a:pt x="930" y="36"/>
                </a:lnTo>
                <a:lnTo>
                  <a:pt x="760" y="268"/>
                </a:lnTo>
                <a:lnTo>
                  <a:pt x="483" y="768"/>
                </a:lnTo>
                <a:lnTo>
                  <a:pt x="269" y="1286"/>
                </a:lnTo>
                <a:lnTo>
                  <a:pt x="126" y="1822"/>
                </a:lnTo>
                <a:lnTo>
                  <a:pt x="37" y="2376"/>
                </a:lnTo>
                <a:lnTo>
                  <a:pt x="1" y="2938"/>
                </a:lnTo>
                <a:lnTo>
                  <a:pt x="37" y="3787"/>
                </a:lnTo>
                <a:lnTo>
                  <a:pt x="242" y="4938"/>
                </a:lnTo>
                <a:lnTo>
                  <a:pt x="563" y="6073"/>
                </a:lnTo>
                <a:lnTo>
                  <a:pt x="983" y="7162"/>
                </a:lnTo>
                <a:lnTo>
                  <a:pt x="1448" y="8180"/>
                </a:lnTo>
                <a:lnTo>
                  <a:pt x="1689" y="8653"/>
                </a:lnTo>
                <a:lnTo>
                  <a:pt x="1724" y="8716"/>
                </a:lnTo>
                <a:lnTo>
                  <a:pt x="1849" y="8752"/>
                </a:lnTo>
                <a:lnTo>
                  <a:pt x="1957" y="8707"/>
                </a:lnTo>
                <a:lnTo>
                  <a:pt x="2010" y="8600"/>
                </a:lnTo>
                <a:lnTo>
                  <a:pt x="1983" y="8528"/>
                </a:lnTo>
                <a:lnTo>
                  <a:pt x="1537" y="7466"/>
                </a:lnTo>
                <a:lnTo>
                  <a:pt x="956" y="5921"/>
                </a:lnTo>
                <a:lnTo>
                  <a:pt x="653" y="4894"/>
                </a:lnTo>
                <a:lnTo>
                  <a:pt x="447" y="3858"/>
                </a:lnTo>
                <a:lnTo>
                  <a:pt x="394" y="2813"/>
                </a:lnTo>
                <a:lnTo>
                  <a:pt x="456" y="2018"/>
                </a:lnTo>
                <a:lnTo>
                  <a:pt x="555" y="1483"/>
                </a:lnTo>
                <a:lnTo>
                  <a:pt x="706" y="938"/>
                </a:lnTo>
                <a:lnTo>
                  <a:pt x="912" y="375"/>
                </a:lnTo>
                <a:lnTo>
                  <a:pt x="1037" y="98"/>
                </a:lnTo>
                <a:lnTo>
                  <a:pt x="1046" y="45"/>
                </a:lnTo>
                <a:lnTo>
                  <a:pt x="9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6"/>
          <p:cNvSpPr/>
          <p:nvPr/>
        </p:nvSpPr>
        <p:spPr>
          <a:xfrm>
            <a:off x="6721130" y="5523712"/>
            <a:ext cx="235085" cy="147154"/>
          </a:xfrm>
          <a:custGeom>
            <a:avLst/>
            <a:gdLst/>
            <a:ahLst/>
            <a:cxnLst/>
            <a:rect l="l" t="t" r="r" b="b"/>
            <a:pathLst>
              <a:path w="7904" h="4948" extrusionOk="0">
                <a:moveTo>
                  <a:pt x="7751" y="0"/>
                </a:moveTo>
                <a:lnTo>
                  <a:pt x="7457" y="27"/>
                </a:lnTo>
                <a:lnTo>
                  <a:pt x="6858" y="206"/>
                </a:lnTo>
                <a:lnTo>
                  <a:pt x="5974" y="616"/>
                </a:lnTo>
                <a:lnTo>
                  <a:pt x="5430" y="884"/>
                </a:lnTo>
                <a:lnTo>
                  <a:pt x="3903" y="1572"/>
                </a:lnTo>
                <a:lnTo>
                  <a:pt x="2402" y="2304"/>
                </a:lnTo>
                <a:lnTo>
                  <a:pt x="2001" y="2510"/>
                </a:lnTo>
                <a:lnTo>
                  <a:pt x="1224" y="2965"/>
                </a:lnTo>
                <a:lnTo>
                  <a:pt x="715" y="3394"/>
                </a:lnTo>
                <a:lnTo>
                  <a:pt x="429" y="3715"/>
                </a:lnTo>
                <a:lnTo>
                  <a:pt x="197" y="4081"/>
                </a:lnTo>
                <a:lnTo>
                  <a:pt x="45" y="4510"/>
                </a:lnTo>
                <a:lnTo>
                  <a:pt x="0" y="4742"/>
                </a:lnTo>
                <a:lnTo>
                  <a:pt x="0" y="4831"/>
                </a:lnTo>
                <a:lnTo>
                  <a:pt x="81" y="4930"/>
                </a:lnTo>
                <a:lnTo>
                  <a:pt x="224" y="4947"/>
                </a:lnTo>
                <a:lnTo>
                  <a:pt x="349" y="4876"/>
                </a:lnTo>
                <a:lnTo>
                  <a:pt x="375" y="4796"/>
                </a:lnTo>
                <a:lnTo>
                  <a:pt x="447" y="4519"/>
                </a:lnTo>
                <a:lnTo>
                  <a:pt x="697" y="4028"/>
                </a:lnTo>
                <a:lnTo>
                  <a:pt x="1045" y="3608"/>
                </a:lnTo>
                <a:lnTo>
                  <a:pt x="1483" y="3251"/>
                </a:lnTo>
                <a:lnTo>
                  <a:pt x="2215" y="2786"/>
                </a:lnTo>
                <a:lnTo>
                  <a:pt x="3269" y="2295"/>
                </a:lnTo>
                <a:lnTo>
                  <a:pt x="3751" y="2063"/>
                </a:lnTo>
                <a:lnTo>
                  <a:pt x="4653" y="1617"/>
                </a:lnTo>
                <a:lnTo>
                  <a:pt x="5555" y="1188"/>
                </a:lnTo>
                <a:lnTo>
                  <a:pt x="6037" y="929"/>
                </a:lnTo>
                <a:lnTo>
                  <a:pt x="7046" y="393"/>
                </a:lnTo>
                <a:lnTo>
                  <a:pt x="7510" y="241"/>
                </a:lnTo>
                <a:lnTo>
                  <a:pt x="7778" y="215"/>
                </a:lnTo>
                <a:lnTo>
                  <a:pt x="7885" y="232"/>
                </a:lnTo>
                <a:lnTo>
                  <a:pt x="7903" y="232"/>
                </a:lnTo>
                <a:lnTo>
                  <a:pt x="7903" y="215"/>
                </a:lnTo>
                <a:lnTo>
                  <a:pt x="7877" y="134"/>
                </a:lnTo>
                <a:lnTo>
                  <a:pt x="7859" y="63"/>
                </a:lnTo>
                <a:lnTo>
                  <a:pt x="7814" y="9"/>
                </a:lnTo>
                <a:lnTo>
                  <a:pt x="77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6"/>
          <p:cNvSpPr/>
          <p:nvPr/>
        </p:nvSpPr>
        <p:spPr>
          <a:xfrm>
            <a:off x="7007161" y="5592505"/>
            <a:ext cx="174261" cy="154053"/>
          </a:xfrm>
          <a:custGeom>
            <a:avLst/>
            <a:gdLst/>
            <a:ahLst/>
            <a:cxnLst/>
            <a:rect l="l" t="t" r="r" b="b"/>
            <a:pathLst>
              <a:path w="5859" h="5180" extrusionOk="0">
                <a:moveTo>
                  <a:pt x="5814" y="0"/>
                </a:moveTo>
                <a:lnTo>
                  <a:pt x="5520" y="63"/>
                </a:lnTo>
                <a:lnTo>
                  <a:pt x="4957" y="241"/>
                </a:lnTo>
                <a:lnTo>
                  <a:pt x="4421" y="456"/>
                </a:lnTo>
                <a:lnTo>
                  <a:pt x="3912" y="706"/>
                </a:lnTo>
                <a:lnTo>
                  <a:pt x="3180" y="1152"/>
                </a:lnTo>
                <a:lnTo>
                  <a:pt x="2260" y="1866"/>
                </a:lnTo>
                <a:lnTo>
                  <a:pt x="1814" y="2268"/>
                </a:lnTo>
                <a:lnTo>
                  <a:pt x="1528" y="2518"/>
                </a:lnTo>
                <a:lnTo>
                  <a:pt x="822" y="3143"/>
                </a:lnTo>
                <a:lnTo>
                  <a:pt x="349" y="3697"/>
                </a:lnTo>
                <a:lnTo>
                  <a:pt x="117" y="4081"/>
                </a:lnTo>
                <a:lnTo>
                  <a:pt x="1" y="4483"/>
                </a:lnTo>
                <a:lnTo>
                  <a:pt x="10" y="4787"/>
                </a:lnTo>
                <a:lnTo>
                  <a:pt x="63" y="4992"/>
                </a:lnTo>
                <a:lnTo>
                  <a:pt x="108" y="5099"/>
                </a:lnTo>
                <a:lnTo>
                  <a:pt x="144" y="5144"/>
                </a:lnTo>
                <a:lnTo>
                  <a:pt x="224" y="5179"/>
                </a:lnTo>
                <a:lnTo>
                  <a:pt x="296" y="5153"/>
                </a:lnTo>
                <a:lnTo>
                  <a:pt x="349" y="5081"/>
                </a:lnTo>
                <a:lnTo>
                  <a:pt x="358" y="5037"/>
                </a:lnTo>
                <a:lnTo>
                  <a:pt x="367" y="4795"/>
                </a:lnTo>
                <a:lnTo>
                  <a:pt x="492" y="4322"/>
                </a:lnTo>
                <a:lnTo>
                  <a:pt x="733" y="3867"/>
                </a:lnTo>
                <a:lnTo>
                  <a:pt x="1055" y="3429"/>
                </a:lnTo>
                <a:lnTo>
                  <a:pt x="1644" y="2822"/>
                </a:lnTo>
                <a:lnTo>
                  <a:pt x="2474" y="2117"/>
                </a:lnTo>
                <a:lnTo>
                  <a:pt x="2832" y="1822"/>
                </a:lnTo>
                <a:lnTo>
                  <a:pt x="3171" y="1545"/>
                </a:lnTo>
                <a:lnTo>
                  <a:pt x="3885" y="1036"/>
                </a:lnTo>
                <a:lnTo>
                  <a:pt x="4636" y="589"/>
                </a:lnTo>
                <a:lnTo>
                  <a:pt x="5421" y="223"/>
                </a:lnTo>
                <a:lnTo>
                  <a:pt x="5832" y="80"/>
                </a:lnTo>
                <a:lnTo>
                  <a:pt x="5859" y="63"/>
                </a:lnTo>
                <a:lnTo>
                  <a:pt x="58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6"/>
          <p:cNvSpPr/>
          <p:nvPr/>
        </p:nvSpPr>
        <p:spPr>
          <a:xfrm>
            <a:off x="7144749" y="5339905"/>
            <a:ext cx="60318" cy="164968"/>
          </a:xfrm>
          <a:custGeom>
            <a:avLst/>
            <a:gdLst/>
            <a:ahLst/>
            <a:cxnLst/>
            <a:rect l="l" t="t" r="r" b="b"/>
            <a:pathLst>
              <a:path w="2028" h="5547" extrusionOk="0">
                <a:moveTo>
                  <a:pt x="242" y="1"/>
                </a:moveTo>
                <a:lnTo>
                  <a:pt x="188" y="28"/>
                </a:lnTo>
                <a:lnTo>
                  <a:pt x="179" y="63"/>
                </a:lnTo>
                <a:lnTo>
                  <a:pt x="90" y="429"/>
                </a:lnTo>
                <a:lnTo>
                  <a:pt x="1" y="1162"/>
                </a:lnTo>
                <a:lnTo>
                  <a:pt x="18" y="1903"/>
                </a:lnTo>
                <a:lnTo>
                  <a:pt x="143" y="2626"/>
                </a:lnTo>
                <a:lnTo>
                  <a:pt x="349" y="3323"/>
                </a:lnTo>
                <a:lnTo>
                  <a:pt x="644" y="4001"/>
                </a:lnTo>
                <a:lnTo>
                  <a:pt x="1019" y="4635"/>
                </a:lnTo>
                <a:lnTo>
                  <a:pt x="1465" y="5225"/>
                </a:lnTo>
                <a:lnTo>
                  <a:pt x="1715" y="5502"/>
                </a:lnTo>
                <a:lnTo>
                  <a:pt x="1778" y="5546"/>
                </a:lnTo>
                <a:lnTo>
                  <a:pt x="1912" y="5546"/>
                </a:lnTo>
                <a:lnTo>
                  <a:pt x="2010" y="5475"/>
                </a:lnTo>
                <a:lnTo>
                  <a:pt x="2028" y="5359"/>
                </a:lnTo>
                <a:lnTo>
                  <a:pt x="1983" y="5296"/>
                </a:lnTo>
                <a:lnTo>
                  <a:pt x="1733" y="5019"/>
                </a:lnTo>
                <a:lnTo>
                  <a:pt x="1286" y="4448"/>
                </a:lnTo>
                <a:lnTo>
                  <a:pt x="938" y="3850"/>
                </a:lnTo>
                <a:lnTo>
                  <a:pt x="661" y="3216"/>
                </a:lnTo>
                <a:lnTo>
                  <a:pt x="465" y="2555"/>
                </a:lnTo>
                <a:lnTo>
                  <a:pt x="340" y="1876"/>
                </a:lnTo>
                <a:lnTo>
                  <a:pt x="286" y="1171"/>
                </a:lnTo>
                <a:lnTo>
                  <a:pt x="304" y="456"/>
                </a:lnTo>
                <a:lnTo>
                  <a:pt x="340" y="90"/>
                </a:lnTo>
                <a:lnTo>
                  <a:pt x="340" y="45"/>
                </a:lnTo>
                <a:lnTo>
                  <a:pt x="304" y="10"/>
                </a:lnTo>
                <a:lnTo>
                  <a:pt x="24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6"/>
          <p:cNvSpPr/>
          <p:nvPr/>
        </p:nvSpPr>
        <p:spPr>
          <a:xfrm>
            <a:off x="9251481" y="3990415"/>
            <a:ext cx="93510" cy="127793"/>
          </a:xfrm>
          <a:custGeom>
            <a:avLst/>
            <a:gdLst/>
            <a:ahLst/>
            <a:cxnLst/>
            <a:rect l="l" t="t" r="r" b="b"/>
            <a:pathLst>
              <a:path w="3144" h="4297" extrusionOk="0">
                <a:moveTo>
                  <a:pt x="170" y="1"/>
                </a:moveTo>
                <a:lnTo>
                  <a:pt x="63" y="45"/>
                </a:lnTo>
                <a:lnTo>
                  <a:pt x="0" y="144"/>
                </a:lnTo>
                <a:lnTo>
                  <a:pt x="18" y="251"/>
                </a:lnTo>
                <a:lnTo>
                  <a:pt x="63" y="295"/>
                </a:lnTo>
                <a:lnTo>
                  <a:pt x="348" y="483"/>
                </a:lnTo>
                <a:lnTo>
                  <a:pt x="857" y="876"/>
                </a:lnTo>
                <a:lnTo>
                  <a:pt x="1313" y="1296"/>
                </a:lnTo>
                <a:lnTo>
                  <a:pt x="1715" y="1742"/>
                </a:lnTo>
                <a:lnTo>
                  <a:pt x="2063" y="2224"/>
                </a:lnTo>
                <a:lnTo>
                  <a:pt x="2367" y="2742"/>
                </a:lnTo>
                <a:lnTo>
                  <a:pt x="2634" y="3305"/>
                </a:lnTo>
                <a:lnTo>
                  <a:pt x="2858" y="3903"/>
                </a:lnTo>
                <a:lnTo>
                  <a:pt x="2965" y="4225"/>
                </a:lnTo>
                <a:lnTo>
                  <a:pt x="2974" y="4260"/>
                </a:lnTo>
                <a:lnTo>
                  <a:pt x="3036" y="4296"/>
                </a:lnTo>
                <a:lnTo>
                  <a:pt x="3099" y="4296"/>
                </a:lnTo>
                <a:lnTo>
                  <a:pt x="3143" y="4251"/>
                </a:lnTo>
                <a:lnTo>
                  <a:pt x="3143" y="4216"/>
                </a:lnTo>
                <a:lnTo>
                  <a:pt x="3126" y="3894"/>
                </a:lnTo>
                <a:lnTo>
                  <a:pt x="2992" y="3260"/>
                </a:lnTo>
                <a:lnTo>
                  <a:pt x="2759" y="2644"/>
                </a:lnTo>
                <a:lnTo>
                  <a:pt x="2438" y="2046"/>
                </a:lnTo>
                <a:lnTo>
                  <a:pt x="2045" y="1492"/>
                </a:lnTo>
                <a:lnTo>
                  <a:pt x="1581" y="983"/>
                </a:lnTo>
                <a:lnTo>
                  <a:pt x="1072" y="537"/>
                </a:lnTo>
                <a:lnTo>
                  <a:pt x="518" y="170"/>
                </a:lnTo>
                <a:lnTo>
                  <a:pt x="232" y="19"/>
                </a:lnTo>
                <a:lnTo>
                  <a:pt x="170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26"/>
          <p:cNvGrpSpPr/>
          <p:nvPr/>
        </p:nvGrpSpPr>
        <p:grpSpPr>
          <a:xfrm>
            <a:off x="8313387" y="2717787"/>
            <a:ext cx="641721" cy="1446122"/>
            <a:chOff x="-240341" y="3220389"/>
            <a:chExt cx="793619" cy="1788428"/>
          </a:xfrm>
        </p:grpSpPr>
        <p:sp>
          <p:nvSpPr>
            <p:cNvPr id="1154" name="Google Shape;1154;p26"/>
            <p:cNvSpPr/>
            <p:nvPr/>
          </p:nvSpPr>
          <p:spPr>
            <a:xfrm>
              <a:off x="-240341" y="3220389"/>
              <a:ext cx="793619" cy="1788428"/>
            </a:xfrm>
            <a:custGeom>
              <a:avLst/>
              <a:gdLst/>
              <a:ahLst/>
              <a:cxnLst/>
              <a:rect l="l" t="t" r="r" b="b"/>
              <a:pathLst>
                <a:path w="21576" h="48625" extrusionOk="0">
                  <a:moveTo>
                    <a:pt x="4849" y="1"/>
                  </a:moveTo>
                  <a:lnTo>
                    <a:pt x="4314" y="126"/>
                  </a:lnTo>
                  <a:lnTo>
                    <a:pt x="3831" y="367"/>
                  </a:lnTo>
                  <a:lnTo>
                    <a:pt x="3412" y="724"/>
                  </a:lnTo>
                  <a:lnTo>
                    <a:pt x="3055" y="1162"/>
                  </a:lnTo>
                  <a:lnTo>
                    <a:pt x="2760" y="1662"/>
                  </a:lnTo>
                  <a:lnTo>
                    <a:pt x="2510" y="2216"/>
                  </a:lnTo>
                  <a:lnTo>
                    <a:pt x="2412" y="2510"/>
                  </a:lnTo>
                  <a:lnTo>
                    <a:pt x="2197" y="3180"/>
                  </a:lnTo>
                  <a:lnTo>
                    <a:pt x="1795" y="4528"/>
                  </a:lnTo>
                  <a:lnTo>
                    <a:pt x="1429" y="5895"/>
                  </a:lnTo>
                  <a:lnTo>
                    <a:pt x="1117" y="7270"/>
                  </a:lnTo>
                  <a:lnTo>
                    <a:pt x="706" y="9360"/>
                  </a:lnTo>
                  <a:lnTo>
                    <a:pt x="313" y="12164"/>
                  </a:lnTo>
                  <a:lnTo>
                    <a:pt x="81" y="14985"/>
                  </a:lnTo>
                  <a:lnTo>
                    <a:pt x="0" y="17816"/>
                  </a:lnTo>
                  <a:lnTo>
                    <a:pt x="81" y="20647"/>
                  </a:lnTo>
                  <a:lnTo>
                    <a:pt x="304" y="23469"/>
                  </a:lnTo>
                  <a:lnTo>
                    <a:pt x="483" y="24862"/>
                  </a:lnTo>
                  <a:lnTo>
                    <a:pt x="688" y="26282"/>
                  </a:lnTo>
                  <a:lnTo>
                    <a:pt x="1224" y="29086"/>
                  </a:lnTo>
                  <a:lnTo>
                    <a:pt x="1920" y="31863"/>
                  </a:lnTo>
                  <a:lnTo>
                    <a:pt x="2769" y="34596"/>
                  </a:lnTo>
                  <a:lnTo>
                    <a:pt x="3260" y="35944"/>
                  </a:lnTo>
                  <a:lnTo>
                    <a:pt x="3760" y="37274"/>
                  </a:lnTo>
                  <a:lnTo>
                    <a:pt x="4564" y="39311"/>
                  </a:lnTo>
                  <a:lnTo>
                    <a:pt x="5153" y="40668"/>
                  </a:lnTo>
                  <a:lnTo>
                    <a:pt x="5805" y="41990"/>
                  </a:lnTo>
                  <a:lnTo>
                    <a:pt x="6537" y="43258"/>
                  </a:lnTo>
                  <a:lnTo>
                    <a:pt x="7377" y="44463"/>
                  </a:lnTo>
                  <a:lnTo>
                    <a:pt x="8073" y="45294"/>
                  </a:lnTo>
                  <a:lnTo>
                    <a:pt x="8582" y="45820"/>
                  </a:lnTo>
                  <a:lnTo>
                    <a:pt x="8850" y="46070"/>
                  </a:lnTo>
                  <a:lnTo>
                    <a:pt x="9091" y="46285"/>
                  </a:lnTo>
                  <a:lnTo>
                    <a:pt x="9627" y="46705"/>
                  </a:lnTo>
                  <a:lnTo>
                    <a:pt x="10216" y="47097"/>
                  </a:lnTo>
                  <a:lnTo>
                    <a:pt x="10841" y="47464"/>
                  </a:lnTo>
                  <a:lnTo>
                    <a:pt x="11511" y="47785"/>
                  </a:lnTo>
                  <a:lnTo>
                    <a:pt x="12208" y="48071"/>
                  </a:lnTo>
                  <a:lnTo>
                    <a:pt x="12922" y="48303"/>
                  </a:lnTo>
                  <a:lnTo>
                    <a:pt x="13645" y="48482"/>
                  </a:lnTo>
                  <a:lnTo>
                    <a:pt x="14369" y="48589"/>
                  </a:lnTo>
                  <a:lnTo>
                    <a:pt x="15083" y="48624"/>
                  </a:lnTo>
                  <a:lnTo>
                    <a:pt x="15789" y="48580"/>
                  </a:lnTo>
                  <a:lnTo>
                    <a:pt x="16467" y="48446"/>
                  </a:lnTo>
                  <a:lnTo>
                    <a:pt x="17110" y="48223"/>
                  </a:lnTo>
                  <a:lnTo>
                    <a:pt x="17718" y="47892"/>
                  </a:lnTo>
                  <a:lnTo>
                    <a:pt x="18271" y="47464"/>
                  </a:lnTo>
                  <a:lnTo>
                    <a:pt x="18771" y="46910"/>
                  </a:lnTo>
                  <a:lnTo>
                    <a:pt x="18986" y="46579"/>
                  </a:lnTo>
                  <a:lnTo>
                    <a:pt x="19370" y="45963"/>
                  </a:lnTo>
                  <a:lnTo>
                    <a:pt x="20013" y="44651"/>
                  </a:lnTo>
                  <a:lnTo>
                    <a:pt x="20530" y="43275"/>
                  </a:lnTo>
                  <a:lnTo>
                    <a:pt x="20941" y="41829"/>
                  </a:lnTo>
                  <a:lnTo>
                    <a:pt x="21093" y="41088"/>
                  </a:lnTo>
                  <a:lnTo>
                    <a:pt x="21200" y="40525"/>
                  </a:lnTo>
                  <a:lnTo>
                    <a:pt x="21370" y="39391"/>
                  </a:lnTo>
                  <a:lnTo>
                    <a:pt x="21486" y="38239"/>
                  </a:lnTo>
                  <a:lnTo>
                    <a:pt x="21548" y="37069"/>
                  </a:lnTo>
                  <a:lnTo>
                    <a:pt x="21575" y="35301"/>
                  </a:lnTo>
                  <a:lnTo>
                    <a:pt x="21468" y="32926"/>
                  </a:lnTo>
                  <a:lnTo>
                    <a:pt x="21227" y="30559"/>
                  </a:lnTo>
                  <a:lnTo>
                    <a:pt x="20897" y="28246"/>
                  </a:lnTo>
                  <a:lnTo>
                    <a:pt x="20486" y="26014"/>
                  </a:lnTo>
                  <a:lnTo>
                    <a:pt x="20030" y="23897"/>
                  </a:lnTo>
                  <a:lnTo>
                    <a:pt x="19798" y="22906"/>
                  </a:lnTo>
                  <a:lnTo>
                    <a:pt x="19459" y="21531"/>
                  </a:lnTo>
                  <a:lnTo>
                    <a:pt x="18682" y="18816"/>
                  </a:lnTo>
                  <a:lnTo>
                    <a:pt x="17780" y="16137"/>
                  </a:lnTo>
                  <a:lnTo>
                    <a:pt x="17012" y="14164"/>
                  </a:lnTo>
                  <a:lnTo>
                    <a:pt x="16449" y="12869"/>
                  </a:lnTo>
                  <a:lnTo>
                    <a:pt x="16146" y="12226"/>
                  </a:lnTo>
                  <a:lnTo>
                    <a:pt x="15851" y="11610"/>
                  </a:lnTo>
                  <a:lnTo>
                    <a:pt x="15226" y="10386"/>
                  </a:lnTo>
                  <a:lnTo>
                    <a:pt x="14556" y="9190"/>
                  </a:lnTo>
                  <a:lnTo>
                    <a:pt x="13842" y="8020"/>
                  </a:lnTo>
                  <a:lnTo>
                    <a:pt x="13074" y="6886"/>
                  </a:lnTo>
                  <a:lnTo>
                    <a:pt x="12261" y="5788"/>
                  </a:lnTo>
                  <a:lnTo>
                    <a:pt x="11395" y="4716"/>
                  </a:lnTo>
                  <a:lnTo>
                    <a:pt x="10484" y="3698"/>
                  </a:lnTo>
                  <a:lnTo>
                    <a:pt x="10002" y="3207"/>
                  </a:lnTo>
                  <a:lnTo>
                    <a:pt x="9564" y="2769"/>
                  </a:lnTo>
                  <a:lnTo>
                    <a:pt x="8591" y="1832"/>
                  </a:lnTo>
                  <a:lnTo>
                    <a:pt x="7805" y="1180"/>
                  </a:lnTo>
                  <a:lnTo>
                    <a:pt x="7261" y="787"/>
                  </a:lnTo>
                  <a:lnTo>
                    <a:pt x="6689" y="456"/>
                  </a:lnTo>
                  <a:lnTo>
                    <a:pt x="6100" y="197"/>
                  </a:lnTo>
                  <a:lnTo>
                    <a:pt x="5796" y="108"/>
                  </a:lnTo>
                  <a:lnTo>
                    <a:pt x="5466" y="28"/>
                  </a:lnTo>
                  <a:lnTo>
                    <a:pt x="48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-123079" y="3521930"/>
              <a:ext cx="494063" cy="1425151"/>
            </a:xfrm>
            <a:custGeom>
              <a:avLst/>
              <a:gdLst/>
              <a:ahLst/>
              <a:cxnLst/>
              <a:rect l="l" t="t" r="r" b="b"/>
              <a:pathLst>
                <a:path w="13432" h="38748" extrusionOk="0">
                  <a:moveTo>
                    <a:pt x="3662" y="1"/>
                  </a:moveTo>
                  <a:lnTo>
                    <a:pt x="3564" y="10"/>
                  </a:lnTo>
                  <a:lnTo>
                    <a:pt x="3492" y="81"/>
                  </a:lnTo>
                  <a:lnTo>
                    <a:pt x="3483" y="143"/>
                  </a:lnTo>
                  <a:lnTo>
                    <a:pt x="3501" y="1099"/>
                  </a:lnTo>
                  <a:lnTo>
                    <a:pt x="3635" y="3028"/>
                  </a:lnTo>
                  <a:lnTo>
                    <a:pt x="3965" y="5894"/>
                  </a:lnTo>
                  <a:lnTo>
                    <a:pt x="4251" y="7796"/>
                  </a:lnTo>
                  <a:lnTo>
                    <a:pt x="4305" y="8091"/>
                  </a:lnTo>
                  <a:lnTo>
                    <a:pt x="4349" y="8395"/>
                  </a:lnTo>
                  <a:lnTo>
                    <a:pt x="4349" y="8395"/>
                  </a:lnTo>
                  <a:lnTo>
                    <a:pt x="4099" y="8225"/>
                  </a:lnTo>
                  <a:lnTo>
                    <a:pt x="3858" y="8055"/>
                  </a:lnTo>
                  <a:lnTo>
                    <a:pt x="3474" y="7770"/>
                  </a:lnTo>
                  <a:lnTo>
                    <a:pt x="2733" y="7162"/>
                  </a:lnTo>
                  <a:lnTo>
                    <a:pt x="2376" y="6841"/>
                  </a:lnTo>
                  <a:lnTo>
                    <a:pt x="1742" y="6252"/>
                  </a:lnTo>
                  <a:lnTo>
                    <a:pt x="1144" y="5618"/>
                  </a:lnTo>
                  <a:lnTo>
                    <a:pt x="876" y="5314"/>
                  </a:lnTo>
                  <a:lnTo>
                    <a:pt x="340" y="4716"/>
                  </a:lnTo>
                  <a:lnTo>
                    <a:pt x="27" y="4457"/>
                  </a:lnTo>
                  <a:lnTo>
                    <a:pt x="0" y="4448"/>
                  </a:lnTo>
                  <a:lnTo>
                    <a:pt x="0" y="4475"/>
                  </a:lnTo>
                  <a:lnTo>
                    <a:pt x="72" y="4671"/>
                  </a:lnTo>
                  <a:lnTo>
                    <a:pt x="268" y="5046"/>
                  </a:lnTo>
                  <a:lnTo>
                    <a:pt x="635" y="5600"/>
                  </a:lnTo>
                  <a:lnTo>
                    <a:pt x="1233" y="6287"/>
                  </a:lnTo>
                  <a:lnTo>
                    <a:pt x="1876" y="6912"/>
                  </a:lnTo>
                  <a:lnTo>
                    <a:pt x="2179" y="7189"/>
                  </a:lnTo>
                  <a:lnTo>
                    <a:pt x="2796" y="7752"/>
                  </a:lnTo>
                  <a:lnTo>
                    <a:pt x="3447" y="8279"/>
                  </a:lnTo>
                  <a:lnTo>
                    <a:pt x="3689" y="8457"/>
                  </a:lnTo>
                  <a:lnTo>
                    <a:pt x="4171" y="8814"/>
                  </a:lnTo>
                  <a:lnTo>
                    <a:pt x="4439" y="8948"/>
                  </a:lnTo>
                  <a:lnTo>
                    <a:pt x="4716" y="10565"/>
                  </a:lnTo>
                  <a:lnTo>
                    <a:pt x="5323" y="13806"/>
                  </a:lnTo>
                  <a:lnTo>
                    <a:pt x="5662" y="15414"/>
                  </a:lnTo>
                  <a:lnTo>
                    <a:pt x="6082" y="17316"/>
                  </a:lnTo>
                  <a:lnTo>
                    <a:pt x="7011" y="21111"/>
                  </a:lnTo>
                  <a:lnTo>
                    <a:pt x="8046" y="24870"/>
                  </a:lnTo>
                  <a:lnTo>
                    <a:pt x="9180" y="28603"/>
                  </a:lnTo>
                  <a:lnTo>
                    <a:pt x="9797" y="30461"/>
                  </a:lnTo>
                  <a:lnTo>
                    <a:pt x="10350" y="32113"/>
                  </a:lnTo>
                  <a:lnTo>
                    <a:pt x="10940" y="33756"/>
                  </a:lnTo>
                  <a:lnTo>
                    <a:pt x="10404" y="33595"/>
                  </a:lnTo>
                  <a:lnTo>
                    <a:pt x="9359" y="33247"/>
                  </a:lnTo>
                  <a:lnTo>
                    <a:pt x="8332" y="32818"/>
                  </a:lnTo>
                  <a:lnTo>
                    <a:pt x="7350" y="32300"/>
                  </a:lnTo>
                  <a:lnTo>
                    <a:pt x="6877" y="31979"/>
                  </a:lnTo>
                  <a:lnTo>
                    <a:pt x="6341" y="31586"/>
                  </a:lnTo>
                  <a:lnTo>
                    <a:pt x="5350" y="30693"/>
                  </a:lnTo>
                  <a:lnTo>
                    <a:pt x="4903" y="30202"/>
                  </a:lnTo>
                  <a:lnTo>
                    <a:pt x="4492" y="29711"/>
                  </a:lnTo>
                  <a:lnTo>
                    <a:pt x="3787" y="28666"/>
                  </a:lnTo>
                  <a:lnTo>
                    <a:pt x="3412" y="28157"/>
                  </a:lnTo>
                  <a:lnTo>
                    <a:pt x="3376" y="28130"/>
                  </a:lnTo>
                  <a:lnTo>
                    <a:pt x="3296" y="28175"/>
                  </a:lnTo>
                  <a:lnTo>
                    <a:pt x="3296" y="28219"/>
                  </a:lnTo>
                  <a:lnTo>
                    <a:pt x="3394" y="28532"/>
                  </a:lnTo>
                  <a:lnTo>
                    <a:pt x="3653" y="29130"/>
                  </a:lnTo>
                  <a:lnTo>
                    <a:pt x="3983" y="29711"/>
                  </a:lnTo>
                  <a:lnTo>
                    <a:pt x="4367" y="30273"/>
                  </a:lnTo>
                  <a:lnTo>
                    <a:pt x="4805" y="30800"/>
                  </a:lnTo>
                  <a:lnTo>
                    <a:pt x="5269" y="31291"/>
                  </a:lnTo>
                  <a:lnTo>
                    <a:pt x="6010" y="31970"/>
                  </a:lnTo>
                  <a:lnTo>
                    <a:pt x="6519" y="32363"/>
                  </a:lnTo>
                  <a:lnTo>
                    <a:pt x="7019" y="32711"/>
                  </a:lnTo>
                  <a:lnTo>
                    <a:pt x="8109" y="33345"/>
                  </a:lnTo>
                  <a:lnTo>
                    <a:pt x="8984" y="33729"/>
                  </a:lnTo>
                  <a:lnTo>
                    <a:pt x="9573" y="33934"/>
                  </a:lnTo>
                  <a:lnTo>
                    <a:pt x="10181" y="34086"/>
                  </a:lnTo>
                  <a:lnTo>
                    <a:pt x="10797" y="34193"/>
                  </a:lnTo>
                  <a:lnTo>
                    <a:pt x="11109" y="34211"/>
                  </a:lnTo>
                  <a:lnTo>
                    <a:pt x="11502" y="35292"/>
                  </a:lnTo>
                  <a:lnTo>
                    <a:pt x="12333" y="37444"/>
                  </a:lnTo>
                  <a:lnTo>
                    <a:pt x="12761" y="38515"/>
                  </a:lnTo>
                  <a:lnTo>
                    <a:pt x="12779" y="38587"/>
                  </a:lnTo>
                  <a:lnTo>
                    <a:pt x="12860" y="38694"/>
                  </a:lnTo>
                  <a:lnTo>
                    <a:pt x="12976" y="38748"/>
                  </a:lnTo>
                  <a:lnTo>
                    <a:pt x="13101" y="38748"/>
                  </a:lnTo>
                  <a:lnTo>
                    <a:pt x="13235" y="38721"/>
                  </a:lnTo>
                  <a:lnTo>
                    <a:pt x="13342" y="38649"/>
                  </a:lnTo>
                  <a:lnTo>
                    <a:pt x="13413" y="38551"/>
                  </a:lnTo>
                  <a:lnTo>
                    <a:pt x="13431" y="38417"/>
                  </a:lnTo>
                  <a:lnTo>
                    <a:pt x="13404" y="38346"/>
                  </a:lnTo>
                  <a:lnTo>
                    <a:pt x="12851" y="36917"/>
                  </a:lnTo>
                  <a:lnTo>
                    <a:pt x="11797" y="34050"/>
                  </a:lnTo>
                  <a:lnTo>
                    <a:pt x="10797" y="31157"/>
                  </a:lnTo>
                  <a:lnTo>
                    <a:pt x="9859" y="28255"/>
                  </a:lnTo>
                  <a:lnTo>
                    <a:pt x="8984" y="25335"/>
                  </a:lnTo>
                  <a:lnTo>
                    <a:pt x="8162" y="22397"/>
                  </a:lnTo>
                  <a:lnTo>
                    <a:pt x="7403" y="19441"/>
                  </a:lnTo>
                  <a:lnTo>
                    <a:pt x="6698" y="16476"/>
                  </a:lnTo>
                  <a:lnTo>
                    <a:pt x="6376" y="14985"/>
                  </a:lnTo>
                  <a:lnTo>
                    <a:pt x="6421" y="14994"/>
                  </a:lnTo>
                  <a:lnTo>
                    <a:pt x="6519" y="14967"/>
                  </a:lnTo>
                  <a:lnTo>
                    <a:pt x="6546" y="14931"/>
                  </a:lnTo>
                  <a:lnTo>
                    <a:pt x="6939" y="14387"/>
                  </a:lnTo>
                  <a:lnTo>
                    <a:pt x="7636" y="13208"/>
                  </a:lnTo>
                  <a:lnTo>
                    <a:pt x="8243" y="11976"/>
                  </a:lnTo>
                  <a:lnTo>
                    <a:pt x="8779" y="10725"/>
                  </a:lnTo>
                  <a:lnTo>
                    <a:pt x="9020" y="10100"/>
                  </a:lnTo>
                  <a:lnTo>
                    <a:pt x="9270" y="9484"/>
                  </a:lnTo>
                  <a:lnTo>
                    <a:pt x="9734" y="8198"/>
                  </a:lnTo>
                  <a:lnTo>
                    <a:pt x="10136" y="6877"/>
                  </a:lnTo>
                  <a:lnTo>
                    <a:pt x="10341" y="5877"/>
                  </a:lnTo>
                  <a:lnTo>
                    <a:pt x="10431" y="5207"/>
                  </a:lnTo>
                  <a:lnTo>
                    <a:pt x="10449" y="4876"/>
                  </a:lnTo>
                  <a:lnTo>
                    <a:pt x="10440" y="4805"/>
                  </a:lnTo>
                  <a:lnTo>
                    <a:pt x="10359" y="4716"/>
                  </a:lnTo>
                  <a:lnTo>
                    <a:pt x="10234" y="4698"/>
                  </a:lnTo>
                  <a:lnTo>
                    <a:pt x="10127" y="4760"/>
                  </a:lnTo>
                  <a:lnTo>
                    <a:pt x="10091" y="4823"/>
                  </a:lnTo>
                  <a:lnTo>
                    <a:pt x="9877" y="5457"/>
                  </a:lnTo>
                  <a:lnTo>
                    <a:pt x="9538" y="6752"/>
                  </a:lnTo>
                  <a:lnTo>
                    <a:pt x="9359" y="7404"/>
                  </a:lnTo>
                  <a:lnTo>
                    <a:pt x="9163" y="8046"/>
                  </a:lnTo>
                  <a:lnTo>
                    <a:pt x="8734" y="9315"/>
                  </a:lnTo>
                  <a:lnTo>
                    <a:pt x="8502" y="9949"/>
                  </a:lnTo>
                  <a:lnTo>
                    <a:pt x="8279" y="10529"/>
                  </a:lnTo>
                  <a:lnTo>
                    <a:pt x="7787" y="11654"/>
                  </a:lnTo>
                  <a:lnTo>
                    <a:pt x="6993" y="13324"/>
                  </a:lnTo>
                  <a:lnTo>
                    <a:pt x="6466" y="14440"/>
                  </a:lnTo>
                  <a:lnTo>
                    <a:pt x="6448" y="14369"/>
                  </a:lnTo>
                  <a:lnTo>
                    <a:pt x="6430" y="14289"/>
                  </a:lnTo>
                  <a:lnTo>
                    <a:pt x="6412" y="14271"/>
                  </a:lnTo>
                  <a:lnTo>
                    <a:pt x="6394" y="14297"/>
                  </a:lnTo>
                  <a:lnTo>
                    <a:pt x="6350" y="14539"/>
                  </a:lnTo>
                  <a:lnTo>
                    <a:pt x="6314" y="14699"/>
                  </a:lnTo>
                  <a:lnTo>
                    <a:pt x="6001" y="13199"/>
                  </a:lnTo>
                  <a:lnTo>
                    <a:pt x="5421" y="10190"/>
                  </a:lnTo>
                  <a:lnTo>
                    <a:pt x="5153" y="8672"/>
                  </a:lnTo>
                  <a:lnTo>
                    <a:pt x="4805" y="6537"/>
                  </a:lnTo>
                  <a:lnTo>
                    <a:pt x="4332" y="3314"/>
                  </a:lnTo>
                  <a:lnTo>
                    <a:pt x="3974" y="1170"/>
                  </a:lnTo>
                  <a:lnTo>
                    <a:pt x="3769" y="108"/>
                  </a:lnTo>
                  <a:lnTo>
                    <a:pt x="3751" y="54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26"/>
          <p:cNvSpPr/>
          <p:nvPr/>
        </p:nvSpPr>
        <p:spPr>
          <a:xfrm>
            <a:off x="8240870" y="3742901"/>
            <a:ext cx="206919" cy="212998"/>
          </a:xfrm>
          <a:custGeom>
            <a:avLst/>
            <a:gdLst/>
            <a:ahLst/>
            <a:cxnLst/>
            <a:rect l="l" t="t" r="r" b="b"/>
            <a:pathLst>
              <a:path w="6957" h="7162" extrusionOk="0">
                <a:moveTo>
                  <a:pt x="9" y="0"/>
                </a:moveTo>
                <a:lnTo>
                  <a:pt x="1" y="27"/>
                </a:lnTo>
                <a:lnTo>
                  <a:pt x="63" y="321"/>
                </a:lnTo>
                <a:lnTo>
                  <a:pt x="268" y="911"/>
                </a:lnTo>
                <a:lnTo>
                  <a:pt x="545" y="1482"/>
                </a:lnTo>
                <a:lnTo>
                  <a:pt x="876" y="2045"/>
                </a:lnTo>
                <a:lnTo>
                  <a:pt x="1438" y="2849"/>
                </a:lnTo>
                <a:lnTo>
                  <a:pt x="2269" y="3840"/>
                </a:lnTo>
                <a:lnTo>
                  <a:pt x="2680" y="4286"/>
                </a:lnTo>
                <a:lnTo>
                  <a:pt x="3117" y="4733"/>
                </a:lnTo>
                <a:lnTo>
                  <a:pt x="4055" y="5572"/>
                </a:lnTo>
                <a:lnTo>
                  <a:pt x="4555" y="5947"/>
                </a:lnTo>
                <a:lnTo>
                  <a:pt x="5073" y="6331"/>
                </a:lnTo>
                <a:lnTo>
                  <a:pt x="5921" y="6858"/>
                </a:lnTo>
                <a:lnTo>
                  <a:pt x="6528" y="7099"/>
                </a:lnTo>
                <a:lnTo>
                  <a:pt x="6841" y="7162"/>
                </a:lnTo>
                <a:lnTo>
                  <a:pt x="6894" y="7162"/>
                </a:lnTo>
                <a:lnTo>
                  <a:pt x="6957" y="7073"/>
                </a:lnTo>
                <a:lnTo>
                  <a:pt x="6921" y="7028"/>
                </a:lnTo>
                <a:lnTo>
                  <a:pt x="6707" y="6822"/>
                </a:lnTo>
                <a:lnTo>
                  <a:pt x="6234" y="6474"/>
                </a:lnTo>
                <a:lnTo>
                  <a:pt x="5466" y="6001"/>
                </a:lnTo>
                <a:lnTo>
                  <a:pt x="4975" y="5679"/>
                </a:lnTo>
                <a:lnTo>
                  <a:pt x="4448" y="5295"/>
                </a:lnTo>
                <a:lnTo>
                  <a:pt x="3456" y="4447"/>
                </a:lnTo>
                <a:lnTo>
                  <a:pt x="2992" y="3992"/>
                </a:lnTo>
                <a:lnTo>
                  <a:pt x="2537" y="3518"/>
                </a:lnTo>
                <a:lnTo>
                  <a:pt x="1697" y="2518"/>
                </a:lnTo>
                <a:lnTo>
                  <a:pt x="1313" y="1982"/>
                </a:lnTo>
                <a:lnTo>
                  <a:pt x="992" y="1491"/>
                </a:lnTo>
                <a:lnTo>
                  <a:pt x="385" y="482"/>
                </a:lnTo>
                <a:lnTo>
                  <a:pt x="36" y="9"/>
                </a:lnTo>
                <a:lnTo>
                  <a:pt x="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6"/>
          <p:cNvSpPr/>
          <p:nvPr/>
        </p:nvSpPr>
        <p:spPr>
          <a:xfrm>
            <a:off x="8537816" y="3712594"/>
            <a:ext cx="102820" cy="376627"/>
          </a:xfrm>
          <a:custGeom>
            <a:avLst/>
            <a:gdLst/>
            <a:ahLst/>
            <a:cxnLst/>
            <a:rect l="l" t="t" r="r" b="b"/>
            <a:pathLst>
              <a:path w="3457" h="12664" extrusionOk="0">
                <a:moveTo>
                  <a:pt x="3170" y="1"/>
                </a:moveTo>
                <a:lnTo>
                  <a:pt x="3090" y="81"/>
                </a:lnTo>
                <a:lnTo>
                  <a:pt x="3072" y="144"/>
                </a:lnTo>
                <a:lnTo>
                  <a:pt x="2929" y="1805"/>
                </a:lnTo>
                <a:lnTo>
                  <a:pt x="2626" y="4278"/>
                </a:lnTo>
                <a:lnTo>
                  <a:pt x="2322" y="5913"/>
                </a:lnTo>
                <a:lnTo>
                  <a:pt x="2126" y="6716"/>
                </a:lnTo>
                <a:lnTo>
                  <a:pt x="1920" y="7484"/>
                </a:lnTo>
                <a:lnTo>
                  <a:pt x="1429" y="8993"/>
                </a:lnTo>
                <a:lnTo>
                  <a:pt x="1143" y="9735"/>
                </a:lnTo>
                <a:lnTo>
                  <a:pt x="813" y="10556"/>
                </a:lnTo>
                <a:lnTo>
                  <a:pt x="456" y="11360"/>
                </a:lnTo>
                <a:lnTo>
                  <a:pt x="313" y="11655"/>
                </a:lnTo>
                <a:lnTo>
                  <a:pt x="98" y="12101"/>
                </a:lnTo>
                <a:lnTo>
                  <a:pt x="18" y="12405"/>
                </a:lnTo>
                <a:lnTo>
                  <a:pt x="0" y="12565"/>
                </a:lnTo>
                <a:lnTo>
                  <a:pt x="9" y="12610"/>
                </a:lnTo>
                <a:lnTo>
                  <a:pt x="90" y="12664"/>
                </a:lnTo>
                <a:lnTo>
                  <a:pt x="125" y="12646"/>
                </a:lnTo>
                <a:lnTo>
                  <a:pt x="259" y="12548"/>
                </a:lnTo>
                <a:lnTo>
                  <a:pt x="482" y="12315"/>
                </a:lnTo>
                <a:lnTo>
                  <a:pt x="786" y="11869"/>
                </a:lnTo>
                <a:lnTo>
                  <a:pt x="1268" y="10833"/>
                </a:lnTo>
                <a:lnTo>
                  <a:pt x="1518" y="10226"/>
                </a:lnTo>
                <a:lnTo>
                  <a:pt x="1867" y="9413"/>
                </a:lnTo>
                <a:lnTo>
                  <a:pt x="2447" y="7734"/>
                </a:lnTo>
                <a:lnTo>
                  <a:pt x="2679" y="6877"/>
                </a:lnTo>
                <a:lnTo>
                  <a:pt x="2894" y="6055"/>
                </a:lnTo>
                <a:lnTo>
                  <a:pt x="3224" y="4386"/>
                </a:lnTo>
                <a:lnTo>
                  <a:pt x="3420" y="2698"/>
                </a:lnTo>
                <a:lnTo>
                  <a:pt x="3456" y="1430"/>
                </a:lnTo>
                <a:lnTo>
                  <a:pt x="3420" y="581"/>
                </a:lnTo>
                <a:lnTo>
                  <a:pt x="3385" y="153"/>
                </a:lnTo>
                <a:lnTo>
                  <a:pt x="3367" y="81"/>
                </a:lnTo>
                <a:lnTo>
                  <a:pt x="3286" y="10"/>
                </a:lnTo>
                <a:lnTo>
                  <a:pt x="3170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6"/>
          <p:cNvSpPr/>
          <p:nvPr/>
        </p:nvSpPr>
        <p:spPr>
          <a:xfrm>
            <a:off x="7273563" y="3367853"/>
            <a:ext cx="1252070" cy="1373601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6"/>
          <p:cNvSpPr/>
          <p:nvPr/>
        </p:nvSpPr>
        <p:spPr>
          <a:xfrm>
            <a:off x="7437442" y="3503864"/>
            <a:ext cx="722445" cy="1164024"/>
          </a:xfrm>
          <a:custGeom>
            <a:avLst/>
            <a:gdLst/>
            <a:ahLst/>
            <a:cxnLst/>
            <a:rect l="l" t="t" r="r" b="b"/>
            <a:pathLst>
              <a:path w="24290" h="39140" extrusionOk="0">
                <a:moveTo>
                  <a:pt x="4617" y="0"/>
                </a:moveTo>
                <a:lnTo>
                  <a:pt x="4590" y="27"/>
                </a:lnTo>
                <a:lnTo>
                  <a:pt x="4537" y="197"/>
                </a:lnTo>
                <a:lnTo>
                  <a:pt x="4555" y="509"/>
                </a:lnTo>
                <a:lnTo>
                  <a:pt x="4742" y="956"/>
                </a:lnTo>
                <a:lnTo>
                  <a:pt x="4912" y="1250"/>
                </a:lnTo>
                <a:lnTo>
                  <a:pt x="5430" y="2259"/>
                </a:lnTo>
                <a:lnTo>
                  <a:pt x="5957" y="3259"/>
                </a:lnTo>
                <a:lnTo>
                  <a:pt x="5591" y="3134"/>
                </a:lnTo>
                <a:lnTo>
                  <a:pt x="4885" y="2831"/>
                </a:lnTo>
                <a:lnTo>
                  <a:pt x="4546" y="2643"/>
                </a:lnTo>
                <a:lnTo>
                  <a:pt x="4323" y="2500"/>
                </a:lnTo>
                <a:lnTo>
                  <a:pt x="3912" y="2188"/>
                </a:lnTo>
                <a:lnTo>
                  <a:pt x="3340" y="1679"/>
                </a:lnTo>
                <a:lnTo>
                  <a:pt x="2947" y="1331"/>
                </a:lnTo>
                <a:lnTo>
                  <a:pt x="2894" y="1313"/>
                </a:lnTo>
                <a:lnTo>
                  <a:pt x="2822" y="1375"/>
                </a:lnTo>
                <a:lnTo>
                  <a:pt x="2840" y="1429"/>
                </a:lnTo>
                <a:lnTo>
                  <a:pt x="2956" y="1634"/>
                </a:lnTo>
                <a:lnTo>
                  <a:pt x="3260" y="2000"/>
                </a:lnTo>
                <a:lnTo>
                  <a:pt x="3608" y="2349"/>
                </a:lnTo>
                <a:lnTo>
                  <a:pt x="4010" y="2652"/>
                </a:lnTo>
                <a:lnTo>
                  <a:pt x="4448" y="2911"/>
                </a:lnTo>
                <a:lnTo>
                  <a:pt x="4903" y="3143"/>
                </a:lnTo>
                <a:lnTo>
                  <a:pt x="5376" y="3322"/>
                </a:lnTo>
                <a:lnTo>
                  <a:pt x="5850" y="3456"/>
                </a:lnTo>
                <a:lnTo>
                  <a:pt x="6082" y="3501"/>
                </a:lnTo>
                <a:lnTo>
                  <a:pt x="6117" y="3572"/>
                </a:lnTo>
                <a:lnTo>
                  <a:pt x="6153" y="3643"/>
                </a:lnTo>
                <a:lnTo>
                  <a:pt x="7412" y="6028"/>
                </a:lnTo>
                <a:lnTo>
                  <a:pt x="8654" y="8412"/>
                </a:lnTo>
                <a:lnTo>
                  <a:pt x="9145" y="9350"/>
                </a:lnTo>
                <a:lnTo>
                  <a:pt x="9636" y="10287"/>
                </a:lnTo>
                <a:lnTo>
                  <a:pt x="9609" y="10261"/>
                </a:lnTo>
                <a:lnTo>
                  <a:pt x="9573" y="10252"/>
                </a:lnTo>
                <a:lnTo>
                  <a:pt x="8359" y="10109"/>
                </a:lnTo>
                <a:lnTo>
                  <a:pt x="7171" y="9975"/>
                </a:lnTo>
                <a:lnTo>
                  <a:pt x="7171" y="9966"/>
                </a:lnTo>
                <a:lnTo>
                  <a:pt x="7127" y="9743"/>
                </a:lnTo>
                <a:lnTo>
                  <a:pt x="6993" y="9269"/>
                </a:lnTo>
                <a:lnTo>
                  <a:pt x="6796" y="8814"/>
                </a:lnTo>
                <a:lnTo>
                  <a:pt x="6519" y="8421"/>
                </a:lnTo>
                <a:lnTo>
                  <a:pt x="6341" y="8269"/>
                </a:lnTo>
                <a:lnTo>
                  <a:pt x="6305" y="8251"/>
                </a:lnTo>
                <a:lnTo>
                  <a:pt x="6260" y="8296"/>
                </a:lnTo>
                <a:lnTo>
                  <a:pt x="6269" y="8332"/>
                </a:lnTo>
                <a:lnTo>
                  <a:pt x="6510" y="8734"/>
                </a:lnTo>
                <a:lnTo>
                  <a:pt x="6885" y="9314"/>
                </a:lnTo>
                <a:lnTo>
                  <a:pt x="7082" y="9734"/>
                </a:lnTo>
                <a:lnTo>
                  <a:pt x="7153" y="9966"/>
                </a:lnTo>
                <a:lnTo>
                  <a:pt x="6484" y="9877"/>
                </a:lnTo>
                <a:lnTo>
                  <a:pt x="5483" y="9653"/>
                </a:lnTo>
                <a:lnTo>
                  <a:pt x="4814" y="9448"/>
                </a:lnTo>
                <a:lnTo>
                  <a:pt x="4483" y="9314"/>
                </a:lnTo>
                <a:lnTo>
                  <a:pt x="3947" y="9082"/>
                </a:lnTo>
                <a:lnTo>
                  <a:pt x="2876" y="8546"/>
                </a:lnTo>
                <a:lnTo>
                  <a:pt x="1795" y="8001"/>
                </a:lnTo>
                <a:lnTo>
                  <a:pt x="974" y="7653"/>
                </a:lnTo>
                <a:lnTo>
                  <a:pt x="420" y="7465"/>
                </a:lnTo>
                <a:lnTo>
                  <a:pt x="134" y="7394"/>
                </a:lnTo>
                <a:lnTo>
                  <a:pt x="99" y="7385"/>
                </a:lnTo>
                <a:lnTo>
                  <a:pt x="36" y="7421"/>
                </a:lnTo>
                <a:lnTo>
                  <a:pt x="0" y="7483"/>
                </a:lnTo>
                <a:lnTo>
                  <a:pt x="9" y="7555"/>
                </a:lnTo>
                <a:lnTo>
                  <a:pt x="45" y="7582"/>
                </a:lnTo>
                <a:lnTo>
                  <a:pt x="304" y="7778"/>
                </a:lnTo>
                <a:lnTo>
                  <a:pt x="884" y="8108"/>
                </a:lnTo>
                <a:lnTo>
                  <a:pt x="1804" y="8537"/>
                </a:lnTo>
                <a:lnTo>
                  <a:pt x="2403" y="8805"/>
                </a:lnTo>
                <a:lnTo>
                  <a:pt x="3233" y="9198"/>
                </a:lnTo>
                <a:lnTo>
                  <a:pt x="4072" y="9573"/>
                </a:lnTo>
                <a:lnTo>
                  <a:pt x="3590" y="9734"/>
                </a:lnTo>
                <a:lnTo>
                  <a:pt x="2876" y="9868"/>
                </a:lnTo>
                <a:lnTo>
                  <a:pt x="2411" y="9912"/>
                </a:lnTo>
                <a:lnTo>
                  <a:pt x="1938" y="9894"/>
                </a:lnTo>
                <a:lnTo>
                  <a:pt x="1474" y="9832"/>
                </a:lnTo>
                <a:lnTo>
                  <a:pt x="1009" y="9707"/>
                </a:lnTo>
                <a:lnTo>
                  <a:pt x="545" y="9519"/>
                </a:lnTo>
                <a:lnTo>
                  <a:pt x="313" y="9403"/>
                </a:lnTo>
                <a:lnTo>
                  <a:pt x="259" y="9394"/>
                </a:lnTo>
                <a:lnTo>
                  <a:pt x="215" y="9466"/>
                </a:lnTo>
                <a:lnTo>
                  <a:pt x="242" y="9502"/>
                </a:lnTo>
                <a:lnTo>
                  <a:pt x="456" y="9653"/>
                </a:lnTo>
                <a:lnTo>
                  <a:pt x="920" y="9894"/>
                </a:lnTo>
                <a:lnTo>
                  <a:pt x="1411" y="10064"/>
                </a:lnTo>
                <a:lnTo>
                  <a:pt x="1929" y="10162"/>
                </a:lnTo>
                <a:lnTo>
                  <a:pt x="2447" y="10189"/>
                </a:lnTo>
                <a:lnTo>
                  <a:pt x="2956" y="10127"/>
                </a:lnTo>
                <a:lnTo>
                  <a:pt x="3456" y="9984"/>
                </a:lnTo>
                <a:lnTo>
                  <a:pt x="3921" y="9760"/>
                </a:lnTo>
                <a:lnTo>
                  <a:pt x="4144" y="9600"/>
                </a:lnTo>
                <a:lnTo>
                  <a:pt x="4394" y="9707"/>
                </a:lnTo>
                <a:lnTo>
                  <a:pt x="4644" y="9805"/>
                </a:lnTo>
                <a:lnTo>
                  <a:pt x="5224" y="10002"/>
                </a:lnTo>
                <a:lnTo>
                  <a:pt x="6439" y="10305"/>
                </a:lnTo>
                <a:lnTo>
                  <a:pt x="7689" y="10466"/>
                </a:lnTo>
                <a:lnTo>
                  <a:pt x="8939" y="10511"/>
                </a:lnTo>
                <a:lnTo>
                  <a:pt x="9555" y="10475"/>
                </a:lnTo>
                <a:lnTo>
                  <a:pt x="9609" y="10466"/>
                </a:lnTo>
                <a:lnTo>
                  <a:pt x="9663" y="10368"/>
                </a:lnTo>
                <a:lnTo>
                  <a:pt x="9654" y="10314"/>
                </a:lnTo>
                <a:lnTo>
                  <a:pt x="11770" y="14395"/>
                </a:lnTo>
                <a:lnTo>
                  <a:pt x="13851" y="18485"/>
                </a:lnTo>
                <a:lnTo>
                  <a:pt x="15440" y="21637"/>
                </a:lnTo>
                <a:lnTo>
                  <a:pt x="18557" y="27969"/>
                </a:lnTo>
                <a:lnTo>
                  <a:pt x="20093" y="31148"/>
                </a:lnTo>
                <a:lnTo>
                  <a:pt x="19959" y="31166"/>
                </a:lnTo>
                <a:lnTo>
                  <a:pt x="19834" y="31183"/>
                </a:lnTo>
                <a:lnTo>
                  <a:pt x="19745" y="31210"/>
                </a:lnTo>
                <a:lnTo>
                  <a:pt x="19655" y="31335"/>
                </a:lnTo>
                <a:lnTo>
                  <a:pt x="19664" y="31416"/>
                </a:lnTo>
                <a:lnTo>
                  <a:pt x="18816" y="31746"/>
                </a:lnTo>
                <a:lnTo>
                  <a:pt x="17083" y="32300"/>
                </a:lnTo>
                <a:lnTo>
                  <a:pt x="16208" y="32514"/>
                </a:lnTo>
                <a:lnTo>
                  <a:pt x="16030" y="32201"/>
                </a:lnTo>
                <a:lnTo>
                  <a:pt x="15574" y="31603"/>
                </a:lnTo>
                <a:lnTo>
                  <a:pt x="15021" y="31067"/>
                </a:lnTo>
                <a:lnTo>
                  <a:pt x="14440" y="30585"/>
                </a:lnTo>
                <a:lnTo>
                  <a:pt x="14163" y="30371"/>
                </a:lnTo>
                <a:lnTo>
                  <a:pt x="13842" y="30130"/>
                </a:lnTo>
                <a:lnTo>
                  <a:pt x="13199" y="29719"/>
                </a:lnTo>
                <a:lnTo>
                  <a:pt x="12511" y="29362"/>
                </a:lnTo>
                <a:lnTo>
                  <a:pt x="11797" y="29076"/>
                </a:lnTo>
                <a:lnTo>
                  <a:pt x="11422" y="28969"/>
                </a:lnTo>
                <a:lnTo>
                  <a:pt x="11404" y="28978"/>
                </a:lnTo>
                <a:lnTo>
                  <a:pt x="11413" y="28987"/>
                </a:lnTo>
                <a:lnTo>
                  <a:pt x="12101" y="29371"/>
                </a:lnTo>
                <a:lnTo>
                  <a:pt x="13110" y="29987"/>
                </a:lnTo>
                <a:lnTo>
                  <a:pt x="13761" y="30433"/>
                </a:lnTo>
                <a:lnTo>
                  <a:pt x="14074" y="30683"/>
                </a:lnTo>
                <a:lnTo>
                  <a:pt x="14324" y="30898"/>
                </a:lnTo>
                <a:lnTo>
                  <a:pt x="14797" y="31371"/>
                </a:lnTo>
                <a:lnTo>
                  <a:pt x="15467" y="32112"/>
                </a:lnTo>
                <a:lnTo>
                  <a:pt x="15931" y="32576"/>
                </a:lnTo>
                <a:lnTo>
                  <a:pt x="15360" y="32702"/>
                </a:lnTo>
                <a:lnTo>
                  <a:pt x="14226" y="32898"/>
                </a:lnTo>
                <a:lnTo>
                  <a:pt x="13645" y="32969"/>
                </a:lnTo>
                <a:lnTo>
                  <a:pt x="13610" y="32925"/>
                </a:lnTo>
                <a:lnTo>
                  <a:pt x="13511" y="32925"/>
                </a:lnTo>
                <a:lnTo>
                  <a:pt x="13476" y="32969"/>
                </a:lnTo>
                <a:lnTo>
                  <a:pt x="13467" y="32978"/>
                </a:lnTo>
                <a:lnTo>
                  <a:pt x="13467" y="32987"/>
                </a:lnTo>
                <a:lnTo>
                  <a:pt x="12976" y="33041"/>
                </a:lnTo>
                <a:lnTo>
                  <a:pt x="12011" y="33103"/>
                </a:lnTo>
                <a:lnTo>
                  <a:pt x="11520" y="33121"/>
                </a:lnTo>
                <a:lnTo>
                  <a:pt x="11038" y="33130"/>
                </a:lnTo>
                <a:lnTo>
                  <a:pt x="10091" y="33103"/>
                </a:lnTo>
                <a:lnTo>
                  <a:pt x="9627" y="33068"/>
                </a:lnTo>
                <a:lnTo>
                  <a:pt x="9618" y="33050"/>
                </a:lnTo>
                <a:lnTo>
                  <a:pt x="9618" y="33032"/>
                </a:lnTo>
                <a:lnTo>
                  <a:pt x="9466" y="32719"/>
                </a:lnTo>
                <a:lnTo>
                  <a:pt x="9118" y="32085"/>
                </a:lnTo>
                <a:lnTo>
                  <a:pt x="8707" y="31469"/>
                </a:lnTo>
                <a:lnTo>
                  <a:pt x="8252" y="30871"/>
                </a:lnTo>
                <a:lnTo>
                  <a:pt x="7743" y="30326"/>
                </a:lnTo>
                <a:lnTo>
                  <a:pt x="7180" y="29835"/>
                </a:lnTo>
                <a:lnTo>
                  <a:pt x="6573" y="29433"/>
                </a:lnTo>
                <a:lnTo>
                  <a:pt x="5921" y="29112"/>
                </a:lnTo>
                <a:lnTo>
                  <a:pt x="5582" y="29005"/>
                </a:lnTo>
                <a:lnTo>
                  <a:pt x="5555" y="29005"/>
                </a:lnTo>
                <a:lnTo>
                  <a:pt x="5537" y="29040"/>
                </a:lnTo>
                <a:lnTo>
                  <a:pt x="5546" y="29058"/>
                </a:lnTo>
                <a:lnTo>
                  <a:pt x="6126" y="29487"/>
                </a:lnTo>
                <a:lnTo>
                  <a:pt x="7207" y="30335"/>
                </a:lnTo>
                <a:lnTo>
                  <a:pt x="7921" y="31032"/>
                </a:lnTo>
                <a:lnTo>
                  <a:pt x="8359" y="31541"/>
                </a:lnTo>
                <a:lnTo>
                  <a:pt x="8752" y="32094"/>
                </a:lnTo>
                <a:lnTo>
                  <a:pt x="9091" y="32710"/>
                </a:lnTo>
                <a:lnTo>
                  <a:pt x="9252" y="33041"/>
                </a:lnTo>
                <a:lnTo>
                  <a:pt x="8395" y="32960"/>
                </a:lnTo>
                <a:lnTo>
                  <a:pt x="6725" y="32684"/>
                </a:lnTo>
                <a:lnTo>
                  <a:pt x="5064" y="32318"/>
                </a:lnTo>
                <a:lnTo>
                  <a:pt x="3394" y="31880"/>
                </a:lnTo>
                <a:lnTo>
                  <a:pt x="2554" y="31639"/>
                </a:lnTo>
                <a:lnTo>
                  <a:pt x="2519" y="31630"/>
                </a:lnTo>
                <a:lnTo>
                  <a:pt x="2465" y="31666"/>
                </a:lnTo>
                <a:lnTo>
                  <a:pt x="2438" y="31728"/>
                </a:lnTo>
                <a:lnTo>
                  <a:pt x="2465" y="31791"/>
                </a:lnTo>
                <a:lnTo>
                  <a:pt x="2492" y="31809"/>
                </a:lnTo>
                <a:lnTo>
                  <a:pt x="3072" y="32085"/>
                </a:lnTo>
                <a:lnTo>
                  <a:pt x="4287" y="32550"/>
                </a:lnTo>
                <a:lnTo>
                  <a:pt x="4912" y="32746"/>
                </a:lnTo>
                <a:lnTo>
                  <a:pt x="4823" y="32898"/>
                </a:lnTo>
                <a:lnTo>
                  <a:pt x="4608" y="33193"/>
                </a:lnTo>
                <a:lnTo>
                  <a:pt x="4456" y="33318"/>
                </a:lnTo>
                <a:lnTo>
                  <a:pt x="4215" y="33452"/>
                </a:lnTo>
                <a:lnTo>
                  <a:pt x="3697" y="33630"/>
                </a:lnTo>
                <a:lnTo>
                  <a:pt x="3430" y="33702"/>
                </a:lnTo>
                <a:lnTo>
                  <a:pt x="2876" y="33836"/>
                </a:lnTo>
                <a:lnTo>
                  <a:pt x="2036" y="34032"/>
                </a:lnTo>
                <a:lnTo>
                  <a:pt x="1492" y="34202"/>
                </a:lnTo>
                <a:lnTo>
                  <a:pt x="1224" y="34309"/>
                </a:lnTo>
                <a:lnTo>
                  <a:pt x="1206" y="34327"/>
                </a:lnTo>
                <a:lnTo>
                  <a:pt x="1215" y="34362"/>
                </a:lnTo>
                <a:lnTo>
                  <a:pt x="1233" y="34371"/>
                </a:lnTo>
                <a:lnTo>
                  <a:pt x="1590" y="34354"/>
                </a:lnTo>
                <a:lnTo>
                  <a:pt x="2769" y="34193"/>
                </a:lnTo>
                <a:lnTo>
                  <a:pt x="3769" y="33943"/>
                </a:lnTo>
                <a:lnTo>
                  <a:pt x="4385" y="33711"/>
                </a:lnTo>
                <a:lnTo>
                  <a:pt x="4876" y="33416"/>
                </a:lnTo>
                <a:lnTo>
                  <a:pt x="5126" y="33148"/>
                </a:lnTo>
                <a:lnTo>
                  <a:pt x="5233" y="32943"/>
                </a:lnTo>
                <a:lnTo>
                  <a:pt x="5260" y="32835"/>
                </a:lnTo>
                <a:lnTo>
                  <a:pt x="6010" y="33032"/>
                </a:lnTo>
                <a:lnTo>
                  <a:pt x="7546" y="33309"/>
                </a:lnTo>
                <a:lnTo>
                  <a:pt x="9091" y="33478"/>
                </a:lnTo>
                <a:lnTo>
                  <a:pt x="10627" y="33550"/>
                </a:lnTo>
                <a:lnTo>
                  <a:pt x="11377" y="33550"/>
                </a:lnTo>
                <a:lnTo>
                  <a:pt x="12315" y="33514"/>
                </a:lnTo>
                <a:lnTo>
                  <a:pt x="13244" y="33443"/>
                </a:lnTo>
                <a:lnTo>
                  <a:pt x="13002" y="33943"/>
                </a:lnTo>
                <a:lnTo>
                  <a:pt x="12601" y="34666"/>
                </a:lnTo>
                <a:lnTo>
                  <a:pt x="12279" y="35122"/>
                </a:lnTo>
                <a:lnTo>
                  <a:pt x="12092" y="35345"/>
                </a:lnTo>
                <a:lnTo>
                  <a:pt x="11842" y="35604"/>
                </a:lnTo>
                <a:lnTo>
                  <a:pt x="11324" y="36050"/>
                </a:lnTo>
                <a:lnTo>
                  <a:pt x="10475" y="36631"/>
                </a:lnTo>
                <a:lnTo>
                  <a:pt x="9877" y="36988"/>
                </a:lnTo>
                <a:lnTo>
                  <a:pt x="9868" y="37015"/>
                </a:lnTo>
                <a:lnTo>
                  <a:pt x="9895" y="37024"/>
                </a:lnTo>
                <a:lnTo>
                  <a:pt x="10189" y="36934"/>
                </a:lnTo>
                <a:lnTo>
                  <a:pt x="10770" y="36684"/>
                </a:lnTo>
                <a:lnTo>
                  <a:pt x="11341" y="36336"/>
                </a:lnTo>
                <a:lnTo>
                  <a:pt x="11886" y="35907"/>
                </a:lnTo>
                <a:lnTo>
                  <a:pt x="12395" y="35425"/>
                </a:lnTo>
                <a:lnTo>
                  <a:pt x="12833" y="34880"/>
                </a:lnTo>
                <a:lnTo>
                  <a:pt x="13199" y="34309"/>
                </a:lnTo>
                <a:lnTo>
                  <a:pt x="13476" y="33711"/>
                </a:lnTo>
                <a:lnTo>
                  <a:pt x="13574" y="33407"/>
                </a:lnTo>
                <a:lnTo>
                  <a:pt x="14440" y="33309"/>
                </a:lnTo>
                <a:lnTo>
                  <a:pt x="16164" y="32987"/>
                </a:lnTo>
                <a:lnTo>
                  <a:pt x="17860" y="32541"/>
                </a:lnTo>
                <a:lnTo>
                  <a:pt x="19521" y="31978"/>
                </a:lnTo>
                <a:lnTo>
                  <a:pt x="20334" y="31648"/>
                </a:lnTo>
                <a:lnTo>
                  <a:pt x="22093" y="35309"/>
                </a:lnTo>
                <a:lnTo>
                  <a:pt x="23826" y="38988"/>
                </a:lnTo>
                <a:lnTo>
                  <a:pt x="23888" y="39077"/>
                </a:lnTo>
                <a:lnTo>
                  <a:pt x="24058" y="39140"/>
                </a:lnTo>
                <a:lnTo>
                  <a:pt x="24218" y="39086"/>
                </a:lnTo>
                <a:lnTo>
                  <a:pt x="24290" y="38979"/>
                </a:lnTo>
                <a:lnTo>
                  <a:pt x="24290" y="38890"/>
                </a:lnTo>
                <a:lnTo>
                  <a:pt x="24272" y="38845"/>
                </a:lnTo>
                <a:lnTo>
                  <a:pt x="23129" y="36398"/>
                </a:lnTo>
                <a:lnTo>
                  <a:pt x="20816" y="31523"/>
                </a:lnTo>
                <a:lnTo>
                  <a:pt x="17271" y="24254"/>
                </a:lnTo>
                <a:lnTo>
                  <a:pt x="14851" y="19432"/>
                </a:lnTo>
                <a:lnTo>
                  <a:pt x="13636" y="17029"/>
                </a:lnTo>
                <a:lnTo>
                  <a:pt x="11172" y="12252"/>
                </a:lnTo>
                <a:lnTo>
                  <a:pt x="9922" y="9868"/>
                </a:lnTo>
                <a:lnTo>
                  <a:pt x="8662" y="7492"/>
                </a:lnTo>
                <a:lnTo>
                  <a:pt x="7377" y="5126"/>
                </a:lnTo>
                <a:lnTo>
                  <a:pt x="7100" y="4644"/>
                </a:lnTo>
                <a:lnTo>
                  <a:pt x="6457" y="3545"/>
                </a:lnTo>
                <a:lnTo>
                  <a:pt x="6501" y="3527"/>
                </a:lnTo>
                <a:lnTo>
                  <a:pt x="6510" y="3438"/>
                </a:lnTo>
                <a:lnTo>
                  <a:pt x="6466" y="3420"/>
                </a:lnTo>
                <a:lnTo>
                  <a:pt x="6412" y="3402"/>
                </a:lnTo>
                <a:lnTo>
                  <a:pt x="6367" y="3385"/>
                </a:lnTo>
                <a:lnTo>
                  <a:pt x="5787" y="2384"/>
                </a:lnTo>
                <a:lnTo>
                  <a:pt x="5046" y="1018"/>
                </a:lnTo>
                <a:lnTo>
                  <a:pt x="4760" y="402"/>
                </a:lnTo>
                <a:lnTo>
                  <a:pt x="4724" y="250"/>
                </a:lnTo>
                <a:lnTo>
                  <a:pt x="4742" y="268"/>
                </a:lnTo>
                <a:lnTo>
                  <a:pt x="4769" y="259"/>
                </a:lnTo>
                <a:lnTo>
                  <a:pt x="4805" y="241"/>
                </a:lnTo>
                <a:lnTo>
                  <a:pt x="4840" y="214"/>
                </a:lnTo>
                <a:lnTo>
                  <a:pt x="4858" y="197"/>
                </a:lnTo>
                <a:lnTo>
                  <a:pt x="4858" y="170"/>
                </a:lnTo>
                <a:lnTo>
                  <a:pt x="4814" y="72"/>
                </a:lnTo>
                <a:lnTo>
                  <a:pt x="4751" y="18"/>
                </a:lnTo>
                <a:lnTo>
                  <a:pt x="46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6"/>
          <p:cNvSpPr/>
          <p:nvPr/>
        </p:nvSpPr>
        <p:spPr>
          <a:xfrm>
            <a:off x="7723741" y="3511299"/>
            <a:ext cx="144519" cy="264270"/>
          </a:xfrm>
          <a:custGeom>
            <a:avLst/>
            <a:gdLst/>
            <a:ahLst/>
            <a:cxnLst/>
            <a:rect l="l" t="t" r="r" b="b"/>
            <a:pathLst>
              <a:path w="4859" h="8886" extrusionOk="0">
                <a:moveTo>
                  <a:pt x="4689" y="0"/>
                </a:moveTo>
                <a:lnTo>
                  <a:pt x="4582" y="36"/>
                </a:lnTo>
                <a:lnTo>
                  <a:pt x="4546" y="89"/>
                </a:lnTo>
                <a:lnTo>
                  <a:pt x="4394" y="384"/>
                </a:lnTo>
                <a:lnTo>
                  <a:pt x="4135" y="982"/>
                </a:lnTo>
                <a:lnTo>
                  <a:pt x="3805" y="1920"/>
                </a:lnTo>
                <a:lnTo>
                  <a:pt x="3609" y="2554"/>
                </a:lnTo>
                <a:lnTo>
                  <a:pt x="3475" y="2304"/>
                </a:lnTo>
                <a:lnTo>
                  <a:pt x="3126" y="1822"/>
                </a:lnTo>
                <a:lnTo>
                  <a:pt x="2975" y="1572"/>
                </a:lnTo>
                <a:lnTo>
                  <a:pt x="2832" y="1232"/>
                </a:lnTo>
                <a:lnTo>
                  <a:pt x="2662" y="688"/>
                </a:lnTo>
                <a:lnTo>
                  <a:pt x="2519" y="339"/>
                </a:lnTo>
                <a:lnTo>
                  <a:pt x="2430" y="188"/>
                </a:lnTo>
                <a:lnTo>
                  <a:pt x="2412" y="170"/>
                </a:lnTo>
                <a:lnTo>
                  <a:pt x="2367" y="179"/>
                </a:lnTo>
                <a:lnTo>
                  <a:pt x="2358" y="197"/>
                </a:lnTo>
                <a:lnTo>
                  <a:pt x="2341" y="366"/>
                </a:lnTo>
                <a:lnTo>
                  <a:pt x="2376" y="723"/>
                </a:lnTo>
                <a:lnTo>
                  <a:pt x="2555" y="1241"/>
                </a:lnTo>
                <a:lnTo>
                  <a:pt x="2707" y="1554"/>
                </a:lnTo>
                <a:lnTo>
                  <a:pt x="2850" y="1866"/>
                </a:lnTo>
                <a:lnTo>
                  <a:pt x="3153" y="2367"/>
                </a:lnTo>
                <a:lnTo>
                  <a:pt x="3412" y="2643"/>
                </a:lnTo>
                <a:lnTo>
                  <a:pt x="3555" y="2742"/>
                </a:lnTo>
                <a:lnTo>
                  <a:pt x="3394" y="3277"/>
                </a:lnTo>
                <a:lnTo>
                  <a:pt x="3037" y="4331"/>
                </a:lnTo>
                <a:lnTo>
                  <a:pt x="2823" y="4831"/>
                </a:lnTo>
                <a:lnTo>
                  <a:pt x="2546" y="5421"/>
                </a:lnTo>
                <a:lnTo>
                  <a:pt x="1912" y="6546"/>
                </a:lnTo>
                <a:lnTo>
                  <a:pt x="1546" y="7073"/>
                </a:lnTo>
                <a:lnTo>
                  <a:pt x="1367" y="7305"/>
                </a:lnTo>
                <a:lnTo>
                  <a:pt x="974" y="7724"/>
                </a:lnTo>
                <a:lnTo>
                  <a:pt x="563" y="8144"/>
                </a:lnTo>
                <a:lnTo>
                  <a:pt x="180" y="8573"/>
                </a:lnTo>
                <a:lnTo>
                  <a:pt x="19" y="8814"/>
                </a:lnTo>
                <a:lnTo>
                  <a:pt x="1" y="8841"/>
                </a:lnTo>
                <a:lnTo>
                  <a:pt x="46" y="8885"/>
                </a:lnTo>
                <a:lnTo>
                  <a:pt x="81" y="8885"/>
                </a:lnTo>
                <a:lnTo>
                  <a:pt x="349" y="8787"/>
                </a:lnTo>
                <a:lnTo>
                  <a:pt x="849" y="8475"/>
                </a:lnTo>
                <a:lnTo>
                  <a:pt x="1314" y="8055"/>
                </a:lnTo>
                <a:lnTo>
                  <a:pt x="1733" y="7555"/>
                </a:lnTo>
                <a:lnTo>
                  <a:pt x="1930" y="7287"/>
                </a:lnTo>
                <a:lnTo>
                  <a:pt x="2064" y="7376"/>
                </a:lnTo>
                <a:lnTo>
                  <a:pt x="2376" y="7510"/>
                </a:lnTo>
                <a:lnTo>
                  <a:pt x="2725" y="7599"/>
                </a:lnTo>
                <a:lnTo>
                  <a:pt x="3091" y="7635"/>
                </a:lnTo>
                <a:lnTo>
                  <a:pt x="3457" y="7626"/>
                </a:lnTo>
                <a:lnTo>
                  <a:pt x="3814" y="7573"/>
                </a:lnTo>
                <a:lnTo>
                  <a:pt x="4144" y="7474"/>
                </a:lnTo>
                <a:lnTo>
                  <a:pt x="4430" y="7349"/>
                </a:lnTo>
                <a:lnTo>
                  <a:pt x="4555" y="7260"/>
                </a:lnTo>
                <a:lnTo>
                  <a:pt x="4582" y="7224"/>
                </a:lnTo>
                <a:lnTo>
                  <a:pt x="4546" y="7153"/>
                </a:lnTo>
                <a:lnTo>
                  <a:pt x="4502" y="7162"/>
                </a:lnTo>
                <a:lnTo>
                  <a:pt x="4109" y="7287"/>
                </a:lnTo>
                <a:lnTo>
                  <a:pt x="3537" y="7421"/>
                </a:lnTo>
                <a:lnTo>
                  <a:pt x="3135" y="7448"/>
                </a:lnTo>
                <a:lnTo>
                  <a:pt x="2921" y="7430"/>
                </a:lnTo>
                <a:lnTo>
                  <a:pt x="2680" y="7394"/>
                </a:lnTo>
                <a:lnTo>
                  <a:pt x="2242" y="7233"/>
                </a:lnTo>
                <a:lnTo>
                  <a:pt x="2028" y="7144"/>
                </a:lnTo>
                <a:lnTo>
                  <a:pt x="2341" y="6671"/>
                </a:lnTo>
                <a:lnTo>
                  <a:pt x="2858" y="5715"/>
                </a:lnTo>
                <a:lnTo>
                  <a:pt x="3064" y="5296"/>
                </a:lnTo>
                <a:lnTo>
                  <a:pt x="3323" y="4742"/>
                </a:lnTo>
                <a:lnTo>
                  <a:pt x="3787" y="3617"/>
                </a:lnTo>
                <a:lnTo>
                  <a:pt x="3993" y="3036"/>
                </a:lnTo>
                <a:lnTo>
                  <a:pt x="4243" y="2349"/>
                </a:lnTo>
                <a:lnTo>
                  <a:pt x="4618" y="1286"/>
                </a:lnTo>
                <a:lnTo>
                  <a:pt x="4805" y="563"/>
                </a:lnTo>
                <a:lnTo>
                  <a:pt x="4859" y="205"/>
                </a:lnTo>
                <a:lnTo>
                  <a:pt x="4859" y="143"/>
                </a:lnTo>
                <a:lnTo>
                  <a:pt x="4796" y="36"/>
                </a:lnTo>
                <a:lnTo>
                  <a:pt x="46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6"/>
          <p:cNvSpPr/>
          <p:nvPr/>
        </p:nvSpPr>
        <p:spPr>
          <a:xfrm>
            <a:off x="7526401" y="3549012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6"/>
          <p:cNvSpPr/>
          <p:nvPr/>
        </p:nvSpPr>
        <p:spPr>
          <a:xfrm>
            <a:off x="7631064" y="3488725"/>
            <a:ext cx="22069" cy="114737"/>
          </a:xfrm>
          <a:custGeom>
            <a:avLst/>
            <a:gdLst/>
            <a:ahLst/>
            <a:cxnLst/>
            <a:rect l="l" t="t" r="r" b="b"/>
            <a:pathLst>
              <a:path w="742" h="3858" extrusionOk="0">
                <a:moveTo>
                  <a:pt x="527" y="0"/>
                </a:moveTo>
                <a:lnTo>
                  <a:pt x="465" y="9"/>
                </a:lnTo>
                <a:lnTo>
                  <a:pt x="456" y="54"/>
                </a:lnTo>
                <a:lnTo>
                  <a:pt x="456" y="491"/>
                </a:lnTo>
                <a:lnTo>
                  <a:pt x="500" y="1366"/>
                </a:lnTo>
                <a:lnTo>
                  <a:pt x="474" y="1813"/>
                </a:lnTo>
                <a:lnTo>
                  <a:pt x="420" y="2313"/>
                </a:lnTo>
                <a:lnTo>
                  <a:pt x="179" y="3277"/>
                </a:lnTo>
                <a:lnTo>
                  <a:pt x="0" y="3751"/>
                </a:lnTo>
                <a:lnTo>
                  <a:pt x="0" y="3813"/>
                </a:lnTo>
                <a:lnTo>
                  <a:pt x="63" y="3858"/>
                </a:lnTo>
                <a:lnTo>
                  <a:pt x="116" y="3849"/>
                </a:lnTo>
                <a:lnTo>
                  <a:pt x="125" y="3822"/>
                </a:lnTo>
                <a:lnTo>
                  <a:pt x="304" y="3385"/>
                </a:lnTo>
                <a:lnTo>
                  <a:pt x="590" y="2447"/>
                </a:lnTo>
                <a:lnTo>
                  <a:pt x="706" y="1706"/>
                </a:lnTo>
                <a:lnTo>
                  <a:pt x="742" y="1215"/>
                </a:lnTo>
                <a:lnTo>
                  <a:pt x="715" y="723"/>
                </a:lnTo>
                <a:lnTo>
                  <a:pt x="625" y="259"/>
                </a:lnTo>
                <a:lnTo>
                  <a:pt x="554" y="27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6"/>
          <p:cNvSpPr/>
          <p:nvPr/>
        </p:nvSpPr>
        <p:spPr>
          <a:xfrm>
            <a:off x="7576339" y="3663995"/>
            <a:ext cx="73613" cy="21829"/>
          </a:xfrm>
          <a:custGeom>
            <a:avLst/>
            <a:gdLst/>
            <a:ahLst/>
            <a:cxnLst/>
            <a:rect l="l" t="t" r="r" b="b"/>
            <a:pathLst>
              <a:path w="2475" h="734" extrusionOk="0">
                <a:moveTo>
                  <a:pt x="36" y="1"/>
                </a:moveTo>
                <a:lnTo>
                  <a:pt x="1" y="37"/>
                </a:lnTo>
                <a:lnTo>
                  <a:pt x="10" y="54"/>
                </a:lnTo>
                <a:lnTo>
                  <a:pt x="117" y="197"/>
                </a:lnTo>
                <a:lnTo>
                  <a:pt x="367" y="421"/>
                </a:lnTo>
                <a:lnTo>
                  <a:pt x="662" y="581"/>
                </a:lnTo>
                <a:lnTo>
                  <a:pt x="992" y="679"/>
                </a:lnTo>
                <a:lnTo>
                  <a:pt x="1162" y="706"/>
                </a:lnTo>
                <a:lnTo>
                  <a:pt x="1349" y="733"/>
                </a:lnTo>
                <a:lnTo>
                  <a:pt x="1689" y="715"/>
                </a:lnTo>
                <a:lnTo>
                  <a:pt x="2001" y="635"/>
                </a:lnTo>
                <a:lnTo>
                  <a:pt x="2305" y="492"/>
                </a:lnTo>
                <a:lnTo>
                  <a:pt x="2457" y="394"/>
                </a:lnTo>
                <a:lnTo>
                  <a:pt x="2474" y="376"/>
                </a:lnTo>
                <a:lnTo>
                  <a:pt x="2457" y="322"/>
                </a:lnTo>
                <a:lnTo>
                  <a:pt x="2421" y="322"/>
                </a:lnTo>
                <a:lnTo>
                  <a:pt x="2269" y="385"/>
                </a:lnTo>
                <a:lnTo>
                  <a:pt x="1965" y="456"/>
                </a:lnTo>
                <a:lnTo>
                  <a:pt x="1510" y="492"/>
                </a:lnTo>
                <a:lnTo>
                  <a:pt x="912" y="385"/>
                </a:lnTo>
                <a:lnTo>
                  <a:pt x="331" y="162"/>
                </a:lnTo>
                <a:lnTo>
                  <a:pt x="54" y="10"/>
                </a:lnTo>
                <a:lnTo>
                  <a:pt x="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6"/>
          <p:cNvSpPr/>
          <p:nvPr/>
        </p:nvSpPr>
        <p:spPr>
          <a:xfrm>
            <a:off x="7671425" y="3574233"/>
            <a:ext cx="26590" cy="110246"/>
          </a:xfrm>
          <a:custGeom>
            <a:avLst/>
            <a:gdLst/>
            <a:ahLst/>
            <a:cxnLst/>
            <a:rect l="l" t="t" r="r" b="b"/>
            <a:pathLst>
              <a:path w="894" h="3707" extrusionOk="0">
                <a:moveTo>
                  <a:pt x="644" y="0"/>
                </a:moveTo>
                <a:lnTo>
                  <a:pt x="635" y="36"/>
                </a:lnTo>
                <a:lnTo>
                  <a:pt x="599" y="456"/>
                </a:lnTo>
                <a:lnTo>
                  <a:pt x="608" y="1304"/>
                </a:lnTo>
                <a:lnTo>
                  <a:pt x="563" y="1733"/>
                </a:lnTo>
                <a:lnTo>
                  <a:pt x="483" y="2215"/>
                </a:lnTo>
                <a:lnTo>
                  <a:pt x="206" y="3135"/>
                </a:lnTo>
                <a:lnTo>
                  <a:pt x="10" y="3590"/>
                </a:lnTo>
                <a:lnTo>
                  <a:pt x="1" y="3626"/>
                </a:lnTo>
                <a:lnTo>
                  <a:pt x="27" y="3680"/>
                </a:lnTo>
                <a:lnTo>
                  <a:pt x="81" y="3706"/>
                </a:lnTo>
                <a:lnTo>
                  <a:pt x="144" y="3697"/>
                </a:lnTo>
                <a:lnTo>
                  <a:pt x="161" y="3662"/>
                </a:lnTo>
                <a:lnTo>
                  <a:pt x="358" y="3269"/>
                </a:lnTo>
                <a:lnTo>
                  <a:pt x="697" y="2367"/>
                </a:lnTo>
                <a:lnTo>
                  <a:pt x="849" y="1644"/>
                </a:lnTo>
                <a:lnTo>
                  <a:pt x="894" y="1161"/>
                </a:lnTo>
                <a:lnTo>
                  <a:pt x="885" y="697"/>
                </a:lnTo>
                <a:lnTo>
                  <a:pt x="804" y="242"/>
                </a:lnTo>
                <a:lnTo>
                  <a:pt x="733" y="27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6"/>
          <p:cNvSpPr/>
          <p:nvPr/>
        </p:nvSpPr>
        <p:spPr>
          <a:xfrm>
            <a:off x="7754554" y="3601328"/>
            <a:ext cx="38011" cy="79436"/>
          </a:xfrm>
          <a:custGeom>
            <a:avLst/>
            <a:gdLst/>
            <a:ahLst/>
            <a:cxnLst/>
            <a:rect l="l" t="t" r="r" b="b"/>
            <a:pathLst>
              <a:path w="1278" h="2671" extrusionOk="0">
                <a:moveTo>
                  <a:pt x="10" y="0"/>
                </a:moveTo>
                <a:lnTo>
                  <a:pt x="1" y="18"/>
                </a:lnTo>
                <a:lnTo>
                  <a:pt x="54" y="393"/>
                </a:lnTo>
                <a:lnTo>
                  <a:pt x="260" y="1117"/>
                </a:lnTo>
                <a:lnTo>
                  <a:pt x="581" y="1795"/>
                </a:lnTo>
                <a:lnTo>
                  <a:pt x="1019" y="2403"/>
                </a:lnTo>
                <a:lnTo>
                  <a:pt x="1278" y="2670"/>
                </a:lnTo>
                <a:lnTo>
                  <a:pt x="1278" y="2661"/>
                </a:lnTo>
                <a:lnTo>
                  <a:pt x="921" y="2019"/>
                </a:lnTo>
                <a:lnTo>
                  <a:pt x="313" y="706"/>
                </a:lnTo>
                <a:lnTo>
                  <a:pt x="54" y="9"/>
                </a:lnTo>
                <a:lnTo>
                  <a:pt x="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6"/>
          <p:cNvSpPr/>
          <p:nvPr/>
        </p:nvSpPr>
        <p:spPr>
          <a:xfrm>
            <a:off x="7837951" y="3622029"/>
            <a:ext cx="67753" cy="18112"/>
          </a:xfrm>
          <a:custGeom>
            <a:avLst/>
            <a:gdLst/>
            <a:ahLst/>
            <a:cxnLst/>
            <a:rect l="l" t="t" r="r" b="b"/>
            <a:pathLst>
              <a:path w="2278" h="609" extrusionOk="0">
                <a:moveTo>
                  <a:pt x="2251" y="1"/>
                </a:moveTo>
                <a:lnTo>
                  <a:pt x="2233" y="19"/>
                </a:lnTo>
                <a:lnTo>
                  <a:pt x="2117" y="117"/>
                </a:lnTo>
                <a:lnTo>
                  <a:pt x="1885" y="269"/>
                </a:lnTo>
                <a:lnTo>
                  <a:pt x="1635" y="358"/>
                </a:lnTo>
                <a:lnTo>
                  <a:pt x="1367" y="412"/>
                </a:lnTo>
                <a:lnTo>
                  <a:pt x="1215" y="421"/>
                </a:lnTo>
                <a:lnTo>
                  <a:pt x="617" y="447"/>
                </a:lnTo>
                <a:lnTo>
                  <a:pt x="19" y="474"/>
                </a:lnTo>
                <a:lnTo>
                  <a:pt x="1" y="483"/>
                </a:lnTo>
                <a:lnTo>
                  <a:pt x="19" y="492"/>
                </a:lnTo>
                <a:lnTo>
                  <a:pt x="251" y="519"/>
                </a:lnTo>
                <a:lnTo>
                  <a:pt x="930" y="608"/>
                </a:lnTo>
                <a:lnTo>
                  <a:pt x="1474" y="608"/>
                </a:lnTo>
                <a:lnTo>
                  <a:pt x="1805" y="546"/>
                </a:lnTo>
                <a:lnTo>
                  <a:pt x="2073" y="421"/>
                </a:lnTo>
                <a:lnTo>
                  <a:pt x="2242" y="197"/>
                </a:lnTo>
                <a:lnTo>
                  <a:pt x="2278" y="37"/>
                </a:lnTo>
                <a:lnTo>
                  <a:pt x="2278" y="19"/>
                </a:lnTo>
                <a:lnTo>
                  <a:pt x="22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6"/>
          <p:cNvSpPr/>
          <p:nvPr/>
        </p:nvSpPr>
        <p:spPr>
          <a:xfrm>
            <a:off x="7498533" y="3694540"/>
            <a:ext cx="44643" cy="73071"/>
          </a:xfrm>
          <a:custGeom>
            <a:avLst/>
            <a:gdLst/>
            <a:ahLst/>
            <a:cxnLst/>
            <a:rect l="l" t="t" r="r" b="b"/>
            <a:pathLst>
              <a:path w="1501" h="2457" extrusionOk="0">
                <a:moveTo>
                  <a:pt x="36" y="1"/>
                </a:moveTo>
                <a:lnTo>
                  <a:pt x="0" y="63"/>
                </a:lnTo>
                <a:lnTo>
                  <a:pt x="18" y="90"/>
                </a:lnTo>
                <a:lnTo>
                  <a:pt x="304" y="295"/>
                </a:lnTo>
                <a:lnTo>
                  <a:pt x="688" y="617"/>
                </a:lnTo>
                <a:lnTo>
                  <a:pt x="920" y="876"/>
                </a:lnTo>
                <a:lnTo>
                  <a:pt x="1018" y="1019"/>
                </a:lnTo>
                <a:lnTo>
                  <a:pt x="1117" y="1188"/>
                </a:lnTo>
                <a:lnTo>
                  <a:pt x="1259" y="1528"/>
                </a:lnTo>
                <a:lnTo>
                  <a:pt x="1402" y="2073"/>
                </a:lnTo>
                <a:lnTo>
                  <a:pt x="1447" y="2448"/>
                </a:lnTo>
                <a:lnTo>
                  <a:pt x="1456" y="2456"/>
                </a:lnTo>
                <a:lnTo>
                  <a:pt x="1474" y="2448"/>
                </a:lnTo>
                <a:lnTo>
                  <a:pt x="1501" y="2269"/>
                </a:lnTo>
                <a:lnTo>
                  <a:pt x="1492" y="1894"/>
                </a:lnTo>
                <a:lnTo>
                  <a:pt x="1420" y="1519"/>
                </a:lnTo>
                <a:lnTo>
                  <a:pt x="1286" y="1153"/>
                </a:lnTo>
                <a:lnTo>
                  <a:pt x="1090" y="813"/>
                </a:lnTo>
                <a:lnTo>
                  <a:pt x="849" y="510"/>
                </a:lnTo>
                <a:lnTo>
                  <a:pt x="563" y="251"/>
                </a:lnTo>
                <a:lnTo>
                  <a:pt x="241" y="63"/>
                </a:lnTo>
                <a:lnTo>
                  <a:pt x="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6"/>
          <p:cNvSpPr/>
          <p:nvPr/>
        </p:nvSpPr>
        <p:spPr>
          <a:xfrm>
            <a:off x="7558553" y="3817792"/>
            <a:ext cx="77330" cy="36669"/>
          </a:xfrm>
          <a:custGeom>
            <a:avLst/>
            <a:gdLst/>
            <a:ahLst/>
            <a:cxnLst/>
            <a:rect l="l" t="t" r="r" b="b"/>
            <a:pathLst>
              <a:path w="2600" h="1233" extrusionOk="0">
                <a:moveTo>
                  <a:pt x="2546" y="0"/>
                </a:moveTo>
                <a:lnTo>
                  <a:pt x="2510" y="18"/>
                </a:lnTo>
                <a:lnTo>
                  <a:pt x="2233" y="295"/>
                </a:lnTo>
                <a:lnTo>
                  <a:pt x="1786" y="634"/>
                </a:lnTo>
                <a:lnTo>
                  <a:pt x="1456" y="813"/>
                </a:lnTo>
                <a:lnTo>
                  <a:pt x="1269" y="875"/>
                </a:lnTo>
                <a:lnTo>
                  <a:pt x="1117" y="920"/>
                </a:lnTo>
                <a:lnTo>
                  <a:pt x="795" y="956"/>
                </a:lnTo>
                <a:lnTo>
                  <a:pt x="331" y="956"/>
                </a:lnTo>
                <a:lnTo>
                  <a:pt x="18" y="1000"/>
                </a:lnTo>
                <a:lnTo>
                  <a:pt x="0" y="1018"/>
                </a:lnTo>
                <a:lnTo>
                  <a:pt x="9" y="1045"/>
                </a:lnTo>
                <a:lnTo>
                  <a:pt x="161" y="1143"/>
                </a:lnTo>
                <a:lnTo>
                  <a:pt x="509" y="1233"/>
                </a:lnTo>
                <a:lnTo>
                  <a:pt x="885" y="1215"/>
                </a:lnTo>
                <a:lnTo>
                  <a:pt x="1251" y="1134"/>
                </a:lnTo>
                <a:lnTo>
                  <a:pt x="1411" y="1081"/>
                </a:lnTo>
                <a:lnTo>
                  <a:pt x="1599" y="1009"/>
                </a:lnTo>
                <a:lnTo>
                  <a:pt x="1947" y="813"/>
                </a:lnTo>
                <a:lnTo>
                  <a:pt x="2260" y="563"/>
                </a:lnTo>
                <a:lnTo>
                  <a:pt x="2501" y="259"/>
                </a:lnTo>
                <a:lnTo>
                  <a:pt x="2590" y="81"/>
                </a:lnTo>
                <a:lnTo>
                  <a:pt x="2599" y="36"/>
                </a:lnTo>
                <a:lnTo>
                  <a:pt x="25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6"/>
          <p:cNvSpPr/>
          <p:nvPr/>
        </p:nvSpPr>
        <p:spPr>
          <a:xfrm>
            <a:off x="7405559" y="3998386"/>
            <a:ext cx="453424" cy="256835"/>
          </a:xfrm>
          <a:custGeom>
            <a:avLst/>
            <a:gdLst/>
            <a:ahLst/>
            <a:cxnLst/>
            <a:rect l="l" t="t" r="r" b="b"/>
            <a:pathLst>
              <a:path w="15245" h="8636" extrusionOk="0">
                <a:moveTo>
                  <a:pt x="8020" y="1"/>
                </a:moveTo>
                <a:lnTo>
                  <a:pt x="7957" y="18"/>
                </a:lnTo>
                <a:lnTo>
                  <a:pt x="7922" y="63"/>
                </a:lnTo>
                <a:lnTo>
                  <a:pt x="7931" y="126"/>
                </a:lnTo>
                <a:lnTo>
                  <a:pt x="7948" y="152"/>
                </a:lnTo>
                <a:lnTo>
                  <a:pt x="8520" y="599"/>
                </a:lnTo>
                <a:lnTo>
                  <a:pt x="9654" y="1492"/>
                </a:lnTo>
                <a:lnTo>
                  <a:pt x="10190" y="1983"/>
                </a:lnTo>
                <a:lnTo>
                  <a:pt x="10610" y="2430"/>
                </a:lnTo>
                <a:lnTo>
                  <a:pt x="11208" y="3162"/>
                </a:lnTo>
                <a:lnTo>
                  <a:pt x="11619" y="3635"/>
                </a:lnTo>
                <a:lnTo>
                  <a:pt x="11842" y="3849"/>
                </a:lnTo>
                <a:lnTo>
                  <a:pt x="11726" y="3858"/>
                </a:lnTo>
                <a:lnTo>
                  <a:pt x="11610" y="3876"/>
                </a:lnTo>
                <a:lnTo>
                  <a:pt x="11128" y="3912"/>
                </a:lnTo>
                <a:lnTo>
                  <a:pt x="10645" y="3930"/>
                </a:lnTo>
                <a:lnTo>
                  <a:pt x="10619" y="3894"/>
                </a:lnTo>
                <a:lnTo>
                  <a:pt x="10538" y="3849"/>
                </a:lnTo>
                <a:lnTo>
                  <a:pt x="10458" y="3849"/>
                </a:lnTo>
                <a:lnTo>
                  <a:pt x="10386" y="3894"/>
                </a:lnTo>
                <a:lnTo>
                  <a:pt x="10360" y="3939"/>
                </a:lnTo>
                <a:lnTo>
                  <a:pt x="9609" y="3957"/>
                </a:lnTo>
                <a:lnTo>
                  <a:pt x="8109" y="3903"/>
                </a:lnTo>
                <a:lnTo>
                  <a:pt x="7359" y="3849"/>
                </a:lnTo>
                <a:lnTo>
                  <a:pt x="6439" y="3751"/>
                </a:lnTo>
                <a:lnTo>
                  <a:pt x="4618" y="3510"/>
                </a:lnTo>
                <a:lnTo>
                  <a:pt x="3707" y="3376"/>
                </a:lnTo>
                <a:lnTo>
                  <a:pt x="2796" y="3224"/>
                </a:lnTo>
                <a:lnTo>
                  <a:pt x="1403" y="2965"/>
                </a:lnTo>
                <a:lnTo>
                  <a:pt x="474" y="2840"/>
                </a:lnTo>
                <a:lnTo>
                  <a:pt x="19" y="2814"/>
                </a:lnTo>
                <a:lnTo>
                  <a:pt x="1" y="2831"/>
                </a:lnTo>
                <a:lnTo>
                  <a:pt x="10" y="2849"/>
                </a:lnTo>
                <a:lnTo>
                  <a:pt x="215" y="2956"/>
                </a:lnTo>
                <a:lnTo>
                  <a:pt x="635" y="3135"/>
                </a:lnTo>
                <a:lnTo>
                  <a:pt x="1314" y="3331"/>
                </a:lnTo>
                <a:lnTo>
                  <a:pt x="2724" y="3590"/>
                </a:lnTo>
                <a:lnTo>
                  <a:pt x="3635" y="3724"/>
                </a:lnTo>
                <a:lnTo>
                  <a:pt x="3680" y="3733"/>
                </a:lnTo>
                <a:lnTo>
                  <a:pt x="3734" y="3742"/>
                </a:lnTo>
                <a:lnTo>
                  <a:pt x="3394" y="3966"/>
                </a:lnTo>
                <a:lnTo>
                  <a:pt x="2903" y="4296"/>
                </a:lnTo>
                <a:lnTo>
                  <a:pt x="2546" y="4483"/>
                </a:lnTo>
                <a:lnTo>
                  <a:pt x="2349" y="4555"/>
                </a:lnTo>
                <a:lnTo>
                  <a:pt x="2135" y="4626"/>
                </a:lnTo>
                <a:lnTo>
                  <a:pt x="1697" y="4707"/>
                </a:lnTo>
                <a:lnTo>
                  <a:pt x="1251" y="4742"/>
                </a:lnTo>
                <a:lnTo>
                  <a:pt x="805" y="4725"/>
                </a:lnTo>
                <a:lnTo>
                  <a:pt x="581" y="4698"/>
                </a:lnTo>
                <a:lnTo>
                  <a:pt x="528" y="4707"/>
                </a:lnTo>
                <a:lnTo>
                  <a:pt x="501" y="4778"/>
                </a:lnTo>
                <a:lnTo>
                  <a:pt x="519" y="4823"/>
                </a:lnTo>
                <a:lnTo>
                  <a:pt x="554" y="4832"/>
                </a:lnTo>
                <a:lnTo>
                  <a:pt x="760" y="4867"/>
                </a:lnTo>
                <a:lnTo>
                  <a:pt x="1188" y="4903"/>
                </a:lnTo>
                <a:lnTo>
                  <a:pt x="1653" y="4894"/>
                </a:lnTo>
                <a:lnTo>
                  <a:pt x="2108" y="4832"/>
                </a:lnTo>
                <a:lnTo>
                  <a:pt x="2564" y="4716"/>
                </a:lnTo>
                <a:lnTo>
                  <a:pt x="2983" y="4546"/>
                </a:lnTo>
                <a:lnTo>
                  <a:pt x="3367" y="4314"/>
                </a:lnTo>
                <a:lnTo>
                  <a:pt x="3698" y="4019"/>
                </a:lnTo>
                <a:lnTo>
                  <a:pt x="3832" y="3840"/>
                </a:lnTo>
                <a:lnTo>
                  <a:pt x="3850" y="3796"/>
                </a:lnTo>
                <a:lnTo>
                  <a:pt x="3832" y="3751"/>
                </a:lnTo>
                <a:lnTo>
                  <a:pt x="4787" y="3912"/>
                </a:lnTo>
                <a:lnTo>
                  <a:pt x="6707" y="4171"/>
                </a:lnTo>
                <a:lnTo>
                  <a:pt x="7672" y="4260"/>
                </a:lnTo>
                <a:lnTo>
                  <a:pt x="8315" y="4305"/>
                </a:lnTo>
                <a:lnTo>
                  <a:pt x="9609" y="4341"/>
                </a:lnTo>
                <a:lnTo>
                  <a:pt x="10252" y="4332"/>
                </a:lnTo>
                <a:lnTo>
                  <a:pt x="10145" y="4698"/>
                </a:lnTo>
                <a:lnTo>
                  <a:pt x="9877" y="5376"/>
                </a:lnTo>
                <a:lnTo>
                  <a:pt x="9538" y="5993"/>
                </a:lnTo>
                <a:lnTo>
                  <a:pt x="9136" y="6555"/>
                </a:lnTo>
                <a:lnTo>
                  <a:pt x="8681" y="7073"/>
                </a:lnTo>
                <a:lnTo>
                  <a:pt x="8163" y="7546"/>
                </a:lnTo>
                <a:lnTo>
                  <a:pt x="7591" y="7984"/>
                </a:lnTo>
                <a:lnTo>
                  <a:pt x="6975" y="8395"/>
                </a:lnTo>
                <a:lnTo>
                  <a:pt x="6645" y="8591"/>
                </a:lnTo>
                <a:lnTo>
                  <a:pt x="6636" y="8600"/>
                </a:lnTo>
                <a:lnTo>
                  <a:pt x="6645" y="8636"/>
                </a:lnTo>
                <a:lnTo>
                  <a:pt x="6671" y="8636"/>
                </a:lnTo>
                <a:lnTo>
                  <a:pt x="7038" y="8547"/>
                </a:lnTo>
                <a:lnTo>
                  <a:pt x="7734" y="8252"/>
                </a:lnTo>
                <a:lnTo>
                  <a:pt x="8368" y="7841"/>
                </a:lnTo>
                <a:lnTo>
                  <a:pt x="8949" y="7332"/>
                </a:lnTo>
                <a:lnTo>
                  <a:pt x="9458" y="6743"/>
                </a:lnTo>
                <a:lnTo>
                  <a:pt x="9895" y="6091"/>
                </a:lnTo>
                <a:lnTo>
                  <a:pt x="10243" y="5403"/>
                </a:lnTo>
                <a:lnTo>
                  <a:pt x="10502" y="4689"/>
                </a:lnTo>
                <a:lnTo>
                  <a:pt x="10592" y="4323"/>
                </a:lnTo>
                <a:lnTo>
                  <a:pt x="11110" y="4305"/>
                </a:lnTo>
                <a:lnTo>
                  <a:pt x="11628" y="4269"/>
                </a:lnTo>
                <a:lnTo>
                  <a:pt x="12512" y="4207"/>
                </a:lnTo>
                <a:lnTo>
                  <a:pt x="13949" y="4037"/>
                </a:lnTo>
                <a:lnTo>
                  <a:pt x="14619" y="3849"/>
                </a:lnTo>
                <a:lnTo>
                  <a:pt x="15021" y="3680"/>
                </a:lnTo>
                <a:lnTo>
                  <a:pt x="15209" y="3573"/>
                </a:lnTo>
                <a:lnTo>
                  <a:pt x="15244" y="3537"/>
                </a:lnTo>
                <a:lnTo>
                  <a:pt x="15226" y="3448"/>
                </a:lnTo>
                <a:lnTo>
                  <a:pt x="15182" y="3430"/>
                </a:lnTo>
                <a:lnTo>
                  <a:pt x="14816" y="3403"/>
                </a:lnTo>
                <a:lnTo>
                  <a:pt x="14074" y="3456"/>
                </a:lnTo>
                <a:lnTo>
                  <a:pt x="12940" y="3662"/>
                </a:lnTo>
                <a:lnTo>
                  <a:pt x="12190" y="3796"/>
                </a:lnTo>
                <a:lnTo>
                  <a:pt x="12047" y="3519"/>
                </a:lnTo>
                <a:lnTo>
                  <a:pt x="11654" y="2992"/>
                </a:lnTo>
                <a:lnTo>
                  <a:pt x="10949" y="2260"/>
                </a:lnTo>
                <a:lnTo>
                  <a:pt x="10502" y="1849"/>
                </a:lnTo>
                <a:lnTo>
                  <a:pt x="9940" y="1322"/>
                </a:lnTo>
                <a:lnTo>
                  <a:pt x="9029" y="599"/>
                </a:lnTo>
                <a:lnTo>
                  <a:pt x="8386" y="188"/>
                </a:lnTo>
                <a:lnTo>
                  <a:pt x="8047" y="10"/>
                </a:lnTo>
                <a:lnTo>
                  <a:pt x="80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6"/>
          <p:cNvSpPr/>
          <p:nvPr/>
        </p:nvSpPr>
        <p:spPr>
          <a:xfrm>
            <a:off x="8033179" y="4022299"/>
            <a:ext cx="372406" cy="362531"/>
          </a:xfrm>
          <a:custGeom>
            <a:avLst/>
            <a:gdLst/>
            <a:ahLst/>
            <a:cxnLst/>
            <a:rect l="l" t="t" r="r" b="b"/>
            <a:pathLst>
              <a:path w="12521" h="12190" extrusionOk="0">
                <a:moveTo>
                  <a:pt x="8975" y="0"/>
                </a:moveTo>
                <a:lnTo>
                  <a:pt x="8957" y="27"/>
                </a:lnTo>
                <a:lnTo>
                  <a:pt x="8877" y="215"/>
                </a:lnTo>
                <a:lnTo>
                  <a:pt x="8770" y="599"/>
                </a:lnTo>
                <a:lnTo>
                  <a:pt x="8734" y="992"/>
                </a:lnTo>
                <a:lnTo>
                  <a:pt x="8770" y="1384"/>
                </a:lnTo>
                <a:lnTo>
                  <a:pt x="8859" y="1768"/>
                </a:lnTo>
                <a:lnTo>
                  <a:pt x="9011" y="2135"/>
                </a:lnTo>
                <a:lnTo>
                  <a:pt x="9198" y="2492"/>
                </a:lnTo>
                <a:lnTo>
                  <a:pt x="9439" y="2813"/>
                </a:lnTo>
                <a:lnTo>
                  <a:pt x="9573" y="2956"/>
                </a:lnTo>
                <a:lnTo>
                  <a:pt x="9332" y="3483"/>
                </a:lnTo>
                <a:lnTo>
                  <a:pt x="9073" y="3992"/>
                </a:lnTo>
                <a:lnTo>
                  <a:pt x="8877" y="4367"/>
                </a:lnTo>
                <a:lnTo>
                  <a:pt x="8439" y="5090"/>
                </a:lnTo>
                <a:lnTo>
                  <a:pt x="7734" y="6135"/>
                </a:lnTo>
                <a:lnTo>
                  <a:pt x="7207" y="6787"/>
                </a:lnTo>
                <a:lnTo>
                  <a:pt x="7216" y="6742"/>
                </a:lnTo>
                <a:lnTo>
                  <a:pt x="7198" y="6698"/>
                </a:lnTo>
                <a:lnTo>
                  <a:pt x="7126" y="6510"/>
                </a:lnTo>
                <a:lnTo>
                  <a:pt x="6948" y="6198"/>
                </a:lnTo>
                <a:lnTo>
                  <a:pt x="6805" y="6055"/>
                </a:lnTo>
                <a:lnTo>
                  <a:pt x="6760" y="6028"/>
                </a:lnTo>
                <a:lnTo>
                  <a:pt x="6698" y="6091"/>
                </a:lnTo>
                <a:lnTo>
                  <a:pt x="6707" y="6135"/>
                </a:lnTo>
                <a:lnTo>
                  <a:pt x="6734" y="6242"/>
                </a:lnTo>
                <a:lnTo>
                  <a:pt x="6537" y="6037"/>
                </a:lnTo>
                <a:lnTo>
                  <a:pt x="6198" y="5599"/>
                </a:lnTo>
                <a:lnTo>
                  <a:pt x="5921" y="5126"/>
                </a:lnTo>
                <a:lnTo>
                  <a:pt x="5707" y="4599"/>
                </a:lnTo>
                <a:lnTo>
                  <a:pt x="5626" y="4331"/>
                </a:lnTo>
                <a:lnTo>
                  <a:pt x="5564" y="4001"/>
                </a:lnTo>
                <a:lnTo>
                  <a:pt x="5528" y="3376"/>
                </a:lnTo>
                <a:lnTo>
                  <a:pt x="5599" y="2447"/>
                </a:lnTo>
                <a:lnTo>
                  <a:pt x="5590" y="1804"/>
                </a:lnTo>
                <a:lnTo>
                  <a:pt x="5582" y="1795"/>
                </a:lnTo>
                <a:lnTo>
                  <a:pt x="5573" y="1795"/>
                </a:lnTo>
                <a:lnTo>
                  <a:pt x="5457" y="1938"/>
                </a:lnTo>
                <a:lnTo>
                  <a:pt x="5269" y="2233"/>
                </a:lnTo>
                <a:lnTo>
                  <a:pt x="5144" y="2554"/>
                </a:lnTo>
                <a:lnTo>
                  <a:pt x="5073" y="2894"/>
                </a:lnTo>
                <a:lnTo>
                  <a:pt x="5046" y="3420"/>
                </a:lnTo>
                <a:lnTo>
                  <a:pt x="5162" y="4153"/>
                </a:lnTo>
                <a:lnTo>
                  <a:pt x="5421" y="4885"/>
                </a:lnTo>
                <a:lnTo>
                  <a:pt x="5778" y="5573"/>
                </a:lnTo>
                <a:lnTo>
                  <a:pt x="6207" y="6189"/>
                </a:lnTo>
                <a:lnTo>
                  <a:pt x="6671" y="6698"/>
                </a:lnTo>
                <a:lnTo>
                  <a:pt x="6903" y="6894"/>
                </a:lnTo>
                <a:lnTo>
                  <a:pt x="6948" y="6930"/>
                </a:lnTo>
                <a:lnTo>
                  <a:pt x="7046" y="6939"/>
                </a:lnTo>
                <a:lnTo>
                  <a:pt x="7100" y="6921"/>
                </a:lnTo>
                <a:lnTo>
                  <a:pt x="6957" y="7091"/>
                </a:lnTo>
                <a:lnTo>
                  <a:pt x="6814" y="7260"/>
                </a:lnTo>
                <a:lnTo>
                  <a:pt x="6537" y="7573"/>
                </a:lnTo>
                <a:lnTo>
                  <a:pt x="5957" y="8153"/>
                </a:lnTo>
                <a:lnTo>
                  <a:pt x="5055" y="8957"/>
                </a:lnTo>
                <a:lnTo>
                  <a:pt x="4421" y="9430"/>
                </a:lnTo>
                <a:lnTo>
                  <a:pt x="4394" y="9430"/>
                </a:lnTo>
                <a:lnTo>
                  <a:pt x="4340" y="9448"/>
                </a:lnTo>
                <a:lnTo>
                  <a:pt x="4322" y="9484"/>
                </a:lnTo>
                <a:lnTo>
                  <a:pt x="4322" y="9493"/>
                </a:lnTo>
                <a:lnTo>
                  <a:pt x="4322" y="9502"/>
                </a:lnTo>
                <a:lnTo>
                  <a:pt x="3858" y="9832"/>
                </a:lnTo>
                <a:lnTo>
                  <a:pt x="2894" y="10448"/>
                </a:lnTo>
                <a:lnTo>
                  <a:pt x="1885" y="11020"/>
                </a:lnTo>
                <a:lnTo>
                  <a:pt x="849" y="11556"/>
                </a:lnTo>
                <a:lnTo>
                  <a:pt x="304" y="11815"/>
                </a:lnTo>
                <a:lnTo>
                  <a:pt x="304" y="11815"/>
                </a:lnTo>
                <a:lnTo>
                  <a:pt x="322" y="11681"/>
                </a:lnTo>
                <a:lnTo>
                  <a:pt x="331" y="11547"/>
                </a:lnTo>
                <a:lnTo>
                  <a:pt x="331" y="11538"/>
                </a:lnTo>
                <a:lnTo>
                  <a:pt x="322" y="11547"/>
                </a:lnTo>
                <a:lnTo>
                  <a:pt x="170" y="11761"/>
                </a:lnTo>
                <a:lnTo>
                  <a:pt x="18" y="11984"/>
                </a:lnTo>
                <a:lnTo>
                  <a:pt x="0" y="12029"/>
                </a:lnTo>
                <a:lnTo>
                  <a:pt x="9" y="12100"/>
                </a:lnTo>
                <a:lnTo>
                  <a:pt x="107" y="12190"/>
                </a:lnTo>
                <a:lnTo>
                  <a:pt x="188" y="12181"/>
                </a:lnTo>
                <a:lnTo>
                  <a:pt x="742" y="12020"/>
                </a:lnTo>
                <a:lnTo>
                  <a:pt x="1831" y="11591"/>
                </a:lnTo>
                <a:lnTo>
                  <a:pt x="2894" y="11056"/>
                </a:lnTo>
                <a:lnTo>
                  <a:pt x="3903" y="10413"/>
                </a:lnTo>
                <a:lnTo>
                  <a:pt x="4394" y="10064"/>
                </a:lnTo>
                <a:lnTo>
                  <a:pt x="4456" y="10216"/>
                </a:lnTo>
                <a:lnTo>
                  <a:pt x="4671" y="10511"/>
                </a:lnTo>
                <a:lnTo>
                  <a:pt x="4939" y="10779"/>
                </a:lnTo>
                <a:lnTo>
                  <a:pt x="5251" y="11020"/>
                </a:lnTo>
                <a:lnTo>
                  <a:pt x="5778" y="11323"/>
                </a:lnTo>
                <a:lnTo>
                  <a:pt x="6475" y="11600"/>
                </a:lnTo>
                <a:lnTo>
                  <a:pt x="6769" y="11681"/>
                </a:lnTo>
                <a:lnTo>
                  <a:pt x="7019" y="11734"/>
                </a:lnTo>
                <a:lnTo>
                  <a:pt x="7546" y="11779"/>
                </a:lnTo>
                <a:lnTo>
                  <a:pt x="8082" y="11761"/>
                </a:lnTo>
                <a:lnTo>
                  <a:pt x="8609" y="11672"/>
                </a:lnTo>
                <a:lnTo>
                  <a:pt x="9118" y="11511"/>
                </a:lnTo>
                <a:lnTo>
                  <a:pt x="9600" y="11288"/>
                </a:lnTo>
                <a:lnTo>
                  <a:pt x="10029" y="10984"/>
                </a:lnTo>
                <a:lnTo>
                  <a:pt x="10413" y="10618"/>
                </a:lnTo>
                <a:lnTo>
                  <a:pt x="10573" y="10404"/>
                </a:lnTo>
                <a:lnTo>
                  <a:pt x="10591" y="10350"/>
                </a:lnTo>
                <a:lnTo>
                  <a:pt x="10547" y="10279"/>
                </a:lnTo>
                <a:lnTo>
                  <a:pt x="10493" y="10261"/>
                </a:lnTo>
                <a:lnTo>
                  <a:pt x="10457" y="10279"/>
                </a:lnTo>
                <a:lnTo>
                  <a:pt x="10082" y="10538"/>
                </a:lnTo>
                <a:lnTo>
                  <a:pt x="9314" y="10993"/>
                </a:lnTo>
                <a:lnTo>
                  <a:pt x="8707" y="11234"/>
                </a:lnTo>
                <a:lnTo>
                  <a:pt x="8287" y="11341"/>
                </a:lnTo>
                <a:lnTo>
                  <a:pt x="7850" y="11395"/>
                </a:lnTo>
                <a:lnTo>
                  <a:pt x="7394" y="11395"/>
                </a:lnTo>
                <a:lnTo>
                  <a:pt x="7153" y="11359"/>
                </a:lnTo>
                <a:lnTo>
                  <a:pt x="6948" y="11323"/>
                </a:lnTo>
                <a:lnTo>
                  <a:pt x="6573" y="11225"/>
                </a:lnTo>
                <a:lnTo>
                  <a:pt x="6064" y="11002"/>
                </a:lnTo>
                <a:lnTo>
                  <a:pt x="5483" y="10600"/>
                </a:lnTo>
                <a:lnTo>
                  <a:pt x="4974" y="10091"/>
                </a:lnTo>
                <a:lnTo>
                  <a:pt x="4733" y="9805"/>
                </a:lnTo>
                <a:lnTo>
                  <a:pt x="5385" y="9270"/>
                </a:lnTo>
                <a:lnTo>
                  <a:pt x="6591" y="8135"/>
                </a:lnTo>
                <a:lnTo>
                  <a:pt x="7126" y="7537"/>
                </a:lnTo>
                <a:lnTo>
                  <a:pt x="7546" y="7055"/>
                </a:lnTo>
                <a:lnTo>
                  <a:pt x="8314" y="6046"/>
                </a:lnTo>
                <a:lnTo>
                  <a:pt x="8671" y="5510"/>
                </a:lnTo>
                <a:lnTo>
                  <a:pt x="8966" y="5626"/>
                </a:lnTo>
                <a:lnTo>
                  <a:pt x="9582" y="5742"/>
                </a:lnTo>
                <a:lnTo>
                  <a:pt x="10225" y="5742"/>
                </a:lnTo>
                <a:lnTo>
                  <a:pt x="10841" y="5617"/>
                </a:lnTo>
                <a:lnTo>
                  <a:pt x="11413" y="5376"/>
                </a:lnTo>
                <a:lnTo>
                  <a:pt x="11904" y="5010"/>
                </a:lnTo>
                <a:lnTo>
                  <a:pt x="12190" y="4653"/>
                </a:lnTo>
                <a:lnTo>
                  <a:pt x="12333" y="4385"/>
                </a:lnTo>
                <a:lnTo>
                  <a:pt x="12440" y="4090"/>
                </a:lnTo>
                <a:lnTo>
                  <a:pt x="12511" y="3760"/>
                </a:lnTo>
                <a:lnTo>
                  <a:pt x="12520" y="3581"/>
                </a:lnTo>
                <a:lnTo>
                  <a:pt x="12511" y="3554"/>
                </a:lnTo>
                <a:lnTo>
                  <a:pt x="12458" y="3545"/>
                </a:lnTo>
                <a:lnTo>
                  <a:pt x="12440" y="3563"/>
                </a:lnTo>
                <a:lnTo>
                  <a:pt x="12297" y="3813"/>
                </a:lnTo>
                <a:lnTo>
                  <a:pt x="11993" y="4296"/>
                </a:lnTo>
                <a:lnTo>
                  <a:pt x="11627" y="4715"/>
                </a:lnTo>
                <a:lnTo>
                  <a:pt x="11190" y="5064"/>
                </a:lnTo>
                <a:lnTo>
                  <a:pt x="10931" y="5198"/>
                </a:lnTo>
                <a:lnTo>
                  <a:pt x="10743" y="5269"/>
                </a:lnTo>
                <a:lnTo>
                  <a:pt x="10180" y="5385"/>
                </a:lnTo>
                <a:lnTo>
                  <a:pt x="9698" y="5412"/>
                </a:lnTo>
                <a:lnTo>
                  <a:pt x="9413" y="5394"/>
                </a:lnTo>
                <a:lnTo>
                  <a:pt x="9162" y="5314"/>
                </a:lnTo>
                <a:lnTo>
                  <a:pt x="8993" y="5180"/>
                </a:lnTo>
                <a:lnTo>
                  <a:pt x="8948" y="5090"/>
                </a:lnTo>
                <a:lnTo>
                  <a:pt x="9216" y="4644"/>
                </a:lnTo>
                <a:lnTo>
                  <a:pt x="9457" y="4197"/>
                </a:lnTo>
                <a:lnTo>
                  <a:pt x="9689" y="3778"/>
                </a:lnTo>
                <a:lnTo>
                  <a:pt x="9939" y="3287"/>
                </a:lnTo>
                <a:lnTo>
                  <a:pt x="10002" y="3313"/>
                </a:lnTo>
                <a:lnTo>
                  <a:pt x="10100" y="3287"/>
                </a:lnTo>
                <a:lnTo>
                  <a:pt x="10172" y="3206"/>
                </a:lnTo>
                <a:lnTo>
                  <a:pt x="10172" y="3108"/>
                </a:lnTo>
                <a:lnTo>
                  <a:pt x="10127" y="3063"/>
                </a:lnTo>
                <a:lnTo>
                  <a:pt x="10100" y="3036"/>
                </a:lnTo>
                <a:lnTo>
                  <a:pt x="10082" y="3019"/>
                </a:lnTo>
                <a:lnTo>
                  <a:pt x="10243" y="2679"/>
                </a:lnTo>
                <a:lnTo>
                  <a:pt x="10529" y="1992"/>
                </a:lnTo>
                <a:lnTo>
                  <a:pt x="10743" y="1295"/>
                </a:lnTo>
                <a:lnTo>
                  <a:pt x="10841" y="634"/>
                </a:lnTo>
                <a:lnTo>
                  <a:pt x="10823" y="331"/>
                </a:lnTo>
                <a:lnTo>
                  <a:pt x="10815" y="286"/>
                </a:lnTo>
                <a:lnTo>
                  <a:pt x="10761" y="232"/>
                </a:lnTo>
                <a:lnTo>
                  <a:pt x="10689" y="224"/>
                </a:lnTo>
                <a:lnTo>
                  <a:pt x="10618" y="250"/>
                </a:lnTo>
                <a:lnTo>
                  <a:pt x="10591" y="286"/>
                </a:lnTo>
                <a:lnTo>
                  <a:pt x="10457" y="491"/>
                </a:lnTo>
                <a:lnTo>
                  <a:pt x="10270" y="947"/>
                </a:lnTo>
                <a:lnTo>
                  <a:pt x="10055" y="1697"/>
                </a:lnTo>
                <a:lnTo>
                  <a:pt x="9904" y="2161"/>
                </a:lnTo>
                <a:lnTo>
                  <a:pt x="9805" y="2402"/>
                </a:lnTo>
                <a:lnTo>
                  <a:pt x="9698" y="2644"/>
                </a:lnTo>
                <a:lnTo>
                  <a:pt x="9591" y="2510"/>
                </a:lnTo>
                <a:lnTo>
                  <a:pt x="9404" y="2224"/>
                </a:lnTo>
                <a:lnTo>
                  <a:pt x="9189" y="1768"/>
                </a:lnTo>
                <a:lnTo>
                  <a:pt x="9037" y="1108"/>
                </a:lnTo>
                <a:lnTo>
                  <a:pt x="9002" y="411"/>
                </a:lnTo>
                <a:lnTo>
                  <a:pt x="9029" y="45"/>
                </a:lnTo>
                <a:lnTo>
                  <a:pt x="9020" y="18"/>
                </a:lnTo>
                <a:lnTo>
                  <a:pt x="89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6"/>
          <p:cNvSpPr/>
          <p:nvPr/>
        </p:nvSpPr>
        <p:spPr>
          <a:xfrm>
            <a:off x="7914181" y="3720565"/>
            <a:ext cx="316371" cy="375289"/>
          </a:xfrm>
          <a:custGeom>
            <a:avLst/>
            <a:gdLst/>
            <a:ahLst/>
            <a:cxnLst/>
            <a:rect l="l" t="t" r="r" b="b"/>
            <a:pathLst>
              <a:path w="10637" h="12619" extrusionOk="0">
                <a:moveTo>
                  <a:pt x="8752" y="1"/>
                </a:moveTo>
                <a:lnTo>
                  <a:pt x="8627" y="72"/>
                </a:lnTo>
                <a:lnTo>
                  <a:pt x="8600" y="162"/>
                </a:lnTo>
                <a:lnTo>
                  <a:pt x="8475" y="805"/>
                </a:lnTo>
                <a:lnTo>
                  <a:pt x="8163" y="2073"/>
                </a:lnTo>
                <a:lnTo>
                  <a:pt x="7752" y="3314"/>
                </a:lnTo>
                <a:lnTo>
                  <a:pt x="7252" y="4528"/>
                </a:lnTo>
                <a:lnTo>
                  <a:pt x="6957" y="5109"/>
                </a:lnTo>
                <a:lnTo>
                  <a:pt x="6770" y="4966"/>
                </a:lnTo>
                <a:lnTo>
                  <a:pt x="6412" y="4636"/>
                </a:lnTo>
                <a:lnTo>
                  <a:pt x="6109" y="4260"/>
                </a:lnTo>
                <a:lnTo>
                  <a:pt x="5841" y="3859"/>
                </a:lnTo>
                <a:lnTo>
                  <a:pt x="5734" y="3635"/>
                </a:lnTo>
                <a:lnTo>
                  <a:pt x="5636" y="3412"/>
                </a:lnTo>
                <a:lnTo>
                  <a:pt x="5502" y="2957"/>
                </a:lnTo>
                <a:lnTo>
                  <a:pt x="5377" y="2260"/>
                </a:lnTo>
                <a:lnTo>
                  <a:pt x="5260" y="1796"/>
                </a:lnTo>
                <a:lnTo>
                  <a:pt x="5252" y="1778"/>
                </a:lnTo>
                <a:lnTo>
                  <a:pt x="5198" y="1769"/>
                </a:lnTo>
                <a:lnTo>
                  <a:pt x="5180" y="1796"/>
                </a:lnTo>
                <a:lnTo>
                  <a:pt x="5109" y="2037"/>
                </a:lnTo>
                <a:lnTo>
                  <a:pt x="5064" y="2537"/>
                </a:lnTo>
                <a:lnTo>
                  <a:pt x="5135" y="3046"/>
                </a:lnTo>
                <a:lnTo>
                  <a:pt x="5314" y="3546"/>
                </a:lnTo>
                <a:lnTo>
                  <a:pt x="5564" y="4028"/>
                </a:lnTo>
                <a:lnTo>
                  <a:pt x="5877" y="4484"/>
                </a:lnTo>
                <a:lnTo>
                  <a:pt x="6225" y="4903"/>
                </a:lnTo>
                <a:lnTo>
                  <a:pt x="6609" y="5261"/>
                </a:lnTo>
                <a:lnTo>
                  <a:pt x="6805" y="5412"/>
                </a:lnTo>
                <a:lnTo>
                  <a:pt x="6511" y="5948"/>
                </a:lnTo>
                <a:lnTo>
                  <a:pt x="5868" y="6993"/>
                </a:lnTo>
                <a:lnTo>
                  <a:pt x="5510" y="7493"/>
                </a:lnTo>
                <a:lnTo>
                  <a:pt x="5243" y="7859"/>
                </a:lnTo>
                <a:lnTo>
                  <a:pt x="4662" y="8583"/>
                </a:lnTo>
                <a:lnTo>
                  <a:pt x="4037" y="9270"/>
                </a:lnTo>
                <a:lnTo>
                  <a:pt x="3385" y="9922"/>
                </a:lnTo>
                <a:lnTo>
                  <a:pt x="3046" y="10235"/>
                </a:lnTo>
                <a:lnTo>
                  <a:pt x="2689" y="10547"/>
                </a:lnTo>
                <a:lnTo>
                  <a:pt x="2314" y="10851"/>
                </a:lnTo>
                <a:lnTo>
                  <a:pt x="2305" y="10744"/>
                </a:lnTo>
                <a:lnTo>
                  <a:pt x="2296" y="10645"/>
                </a:lnTo>
                <a:lnTo>
                  <a:pt x="2278" y="10583"/>
                </a:lnTo>
                <a:lnTo>
                  <a:pt x="2180" y="10556"/>
                </a:lnTo>
                <a:lnTo>
                  <a:pt x="2135" y="10583"/>
                </a:lnTo>
                <a:lnTo>
                  <a:pt x="1921" y="10092"/>
                </a:lnTo>
                <a:lnTo>
                  <a:pt x="1590" y="9092"/>
                </a:lnTo>
                <a:lnTo>
                  <a:pt x="1483" y="8574"/>
                </a:lnTo>
                <a:lnTo>
                  <a:pt x="1403" y="8011"/>
                </a:lnTo>
                <a:lnTo>
                  <a:pt x="1367" y="6904"/>
                </a:lnTo>
                <a:lnTo>
                  <a:pt x="1331" y="6350"/>
                </a:lnTo>
                <a:lnTo>
                  <a:pt x="1313" y="6305"/>
                </a:lnTo>
                <a:lnTo>
                  <a:pt x="1233" y="6297"/>
                </a:lnTo>
                <a:lnTo>
                  <a:pt x="1206" y="6341"/>
                </a:lnTo>
                <a:lnTo>
                  <a:pt x="1126" y="6627"/>
                </a:lnTo>
                <a:lnTo>
                  <a:pt x="1045" y="7225"/>
                </a:lnTo>
                <a:lnTo>
                  <a:pt x="1045" y="7841"/>
                </a:lnTo>
                <a:lnTo>
                  <a:pt x="1117" y="8458"/>
                </a:lnTo>
                <a:lnTo>
                  <a:pt x="1242" y="9083"/>
                </a:lnTo>
                <a:lnTo>
                  <a:pt x="1421" y="9690"/>
                </a:lnTo>
                <a:lnTo>
                  <a:pt x="1751" y="10565"/>
                </a:lnTo>
                <a:lnTo>
                  <a:pt x="2001" y="11092"/>
                </a:lnTo>
                <a:lnTo>
                  <a:pt x="1733" y="11297"/>
                </a:lnTo>
                <a:lnTo>
                  <a:pt x="1465" y="11494"/>
                </a:lnTo>
                <a:lnTo>
                  <a:pt x="1090" y="11735"/>
                </a:lnTo>
                <a:lnTo>
                  <a:pt x="519" y="12101"/>
                </a:lnTo>
                <a:lnTo>
                  <a:pt x="170" y="12378"/>
                </a:lnTo>
                <a:lnTo>
                  <a:pt x="19" y="12539"/>
                </a:lnTo>
                <a:lnTo>
                  <a:pt x="1" y="12565"/>
                </a:lnTo>
                <a:lnTo>
                  <a:pt x="27" y="12610"/>
                </a:lnTo>
                <a:lnTo>
                  <a:pt x="54" y="12619"/>
                </a:lnTo>
                <a:lnTo>
                  <a:pt x="260" y="12574"/>
                </a:lnTo>
                <a:lnTo>
                  <a:pt x="662" y="12422"/>
                </a:lnTo>
                <a:lnTo>
                  <a:pt x="1278" y="12101"/>
                </a:lnTo>
                <a:lnTo>
                  <a:pt x="2439" y="11235"/>
                </a:lnTo>
                <a:lnTo>
                  <a:pt x="3082" y="10663"/>
                </a:lnTo>
                <a:lnTo>
                  <a:pt x="3564" y="10244"/>
                </a:lnTo>
                <a:lnTo>
                  <a:pt x="4457" y="9342"/>
                </a:lnTo>
                <a:lnTo>
                  <a:pt x="4885" y="8859"/>
                </a:lnTo>
                <a:lnTo>
                  <a:pt x="4921" y="8913"/>
                </a:lnTo>
                <a:lnTo>
                  <a:pt x="4975" y="8940"/>
                </a:lnTo>
                <a:lnTo>
                  <a:pt x="5278" y="9020"/>
                </a:lnTo>
                <a:lnTo>
                  <a:pt x="5948" y="9065"/>
                </a:lnTo>
                <a:lnTo>
                  <a:pt x="6636" y="8984"/>
                </a:lnTo>
                <a:lnTo>
                  <a:pt x="7288" y="8797"/>
                </a:lnTo>
                <a:lnTo>
                  <a:pt x="7573" y="8663"/>
                </a:lnTo>
                <a:lnTo>
                  <a:pt x="7725" y="8574"/>
                </a:lnTo>
                <a:lnTo>
                  <a:pt x="8082" y="8324"/>
                </a:lnTo>
                <a:lnTo>
                  <a:pt x="8306" y="8082"/>
                </a:lnTo>
                <a:lnTo>
                  <a:pt x="8413" y="7913"/>
                </a:lnTo>
                <a:lnTo>
                  <a:pt x="8466" y="7725"/>
                </a:lnTo>
                <a:lnTo>
                  <a:pt x="8457" y="7538"/>
                </a:lnTo>
                <a:lnTo>
                  <a:pt x="8422" y="7448"/>
                </a:lnTo>
                <a:lnTo>
                  <a:pt x="8413" y="7440"/>
                </a:lnTo>
                <a:lnTo>
                  <a:pt x="8404" y="7440"/>
                </a:lnTo>
                <a:lnTo>
                  <a:pt x="8279" y="7529"/>
                </a:lnTo>
                <a:lnTo>
                  <a:pt x="8109" y="7752"/>
                </a:lnTo>
                <a:lnTo>
                  <a:pt x="8011" y="7868"/>
                </a:lnTo>
                <a:lnTo>
                  <a:pt x="7814" y="8065"/>
                </a:lnTo>
                <a:lnTo>
                  <a:pt x="7359" y="8341"/>
                </a:lnTo>
                <a:lnTo>
                  <a:pt x="7109" y="8440"/>
                </a:lnTo>
                <a:lnTo>
                  <a:pt x="6859" y="8511"/>
                </a:lnTo>
                <a:lnTo>
                  <a:pt x="6359" y="8583"/>
                </a:lnTo>
                <a:lnTo>
                  <a:pt x="5600" y="8609"/>
                </a:lnTo>
                <a:lnTo>
                  <a:pt x="5091" y="8627"/>
                </a:lnTo>
                <a:lnTo>
                  <a:pt x="5091" y="8627"/>
                </a:lnTo>
                <a:lnTo>
                  <a:pt x="5493" y="8136"/>
                </a:lnTo>
                <a:lnTo>
                  <a:pt x="5877" y="7627"/>
                </a:lnTo>
                <a:lnTo>
                  <a:pt x="6225" y="7145"/>
                </a:lnTo>
                <a:lnTo>
                  <a:pt x="6841" y="6145"/>
                </a:lnTo>
                <a:lnTo>
                  <a:pt x="7127" y="5627"/>
                </a:lnTo>
                <a:lnTo>
                  <a:pt x="7171" y="5627"/>
                </a:lnTo>
                <a:lnTo>
                  <a:pt x="7252" y="5582"/>
                </a:lnTo>
                <a:lnTo>
                  <a:pt x="7296" y="5493"/>
                </a:lnTo>
                <a:lnTo>
                  <a:pt x="7296" y="5395"/>
                </a:lnTo>
                <a:lnTo>
                  <a:pt x="7270" y="5350"/>
                </a:lnTo>
                <a:lnTo>
                  <a:pt x="7582" y="4725"/>
                </a:lnTo>
                <a:lnTo>
                  <a:pt x="8127" y="3439"/>
                </a:lnTo>
                <a:lnTo>
                  <a:pt x="8350" y="2778"/>
                </a:lnTo>
                <a:lnTo>
                  <a:pt x="8395" y="2814"/>
                </a:lnTo>
                <a:lnTo>
                  <a:pt x="8448" y="2832"/>
                </a:lnTo>
                <a:lnTo>
                  <a:pt x="8663" y="2858"/>
                </a:lnTo>
                <a:lnTo>
                  <a:pt x="9091" y="2823"/>
                </a:lnTo>
                <a:lnTo>
                  <a:pt x="9493" y="2698"/>
                </a:lnTo>
                <a:lnTo>
                  <a:pt x="9868" y="2492"/>
                </a:lnTo>
                <a:lnTo>
                  <a:pt x="10029" y="2349"/>
                </a:lnTo>
                <a:lnTo>
                  <a:pt x="10154" y="2242"/>
                </a:lnTo>
                <a:lnTo>
                  <a:pt x="10404" y="1930"/>
                </a:lnTo>
                <a:lnTo>
                  <a:pt x="10592" y="1555"/>
                </a:lnTo>
                <a:lnTo>
                  <a:pt x="10636" y="1278"/>
                </a:lnTo>
                <a:lnTo>
                  <a:pt x="10609" y="1099"/>
                </a:lnTo>
                <a:lnTo>
                  <a:pt x="10574" y="1019"/>
                </a:lnTo>
                <a:lnTo>
                  <a:pt x="10556" y="1010"/>
                </a:lnTo>
                <a:lnTo>
                  <a:pt x="10547" y="1010"/>
                </a:lnTo>
                <a:lnTo>
                  <a:pt x="10377" y="1260"/>
                </a:lnTo>
                <a:lnTo>
                  <a:pt x="10190" y="1653"/>
                </a:lnTo>
                <a:lnTo>
                  <a:pt x="10029" y="1912"/>
                </a:lnTo>
                <a:lnTo>
                  <a:pt x="9922" y="2019"/>
                </a:lnTo>
                <a:lnTo>
                  <a:pt x="9770" y="2153"/>
                </a:lnTo>
                <a:lnTo>
                  <a:pt x="9449" y="2349"/>
                </a:lnTo>
                <a:lnTo>
                  <a:pt x="9100" y="2474"/>
                </a:lnTo>
                <a:lnTo>
                  <a:pt x="8716" y="2519"/>
                </a:lnTo>
                <a:lnTo>
                  <a:pt x="8529" y="2501"/>
                </a:lnTo>
                <a:lnTo>
                  <a:pt x="8475" y="2501"/>
                </a:lnTo>
                <a:lnTo>
                  <a:pt x="8440" y="2510"/>
                </a:lnTo>
                <a:lnTo>
                  <a:pt x="8609" y="1957"/>
                </a:lnTo>
                <a:lnTo>
                  <a:pt x="8886" y="822"/>
                </a:lnTo>
                <a:lnTo>
                  <a:pt x="8993" y="242"/>
                </a:lnTo>
                <a:lnTo>
                  <a:pt x="8993" y="153"/>
                </a:lnTo>
                <a:lnTo>
                  <a:pt x="8904" y="37"/>
                </a:lnTo>
                <a:lnTo>
                  <a:pt x="87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6"/>
          <p:cNvSpPr/>
          <p:nvPr/>
        </p:nvSpPr>
        <p:spPr>
          <a:xfrm>
            <a:off x="7470099" y="4006625"/>
            <a:ext cx="107608" cy="98291"/>
          </a:xfrm>
          <a:custGeom>
            <a:avLst/>
            <a:gdLst/>
            <a:ahLst/>
            <a:cxnLst/>
            <a:rect l="l" t="t" r="r" b="b"/>
            <a:pathLst>
              <a:path w="3618" h="3305" extrusionOk="0">
                <a:moveTo>
                  <a:pt x="28" y="0"/>
                </a:moveTo>
                <a:lnTo>
                  <a:pt x="1" y="36"/>
                </a:lnTo>
                <a:lnTo>
                  <a:pt x="19" y="54"/>
                </a:lnTo>
                <a:lnTo>
                  <a:pt x="930" y="804"/>
                </a:lnTo>
                <a:lnTo>
                  <a:pt x="1814" y="1590"/>
                </a:lnTo>
                <a:lnTo>
                  <a:pt x="2233" y="2010"/>
                </a:lnTo>
                <a:lnTo>
                  <a:pt x="2832" y="2679"/>
                </a:lnTo>
                <a:lnTo>
                  <a:pt x="3251" y="3099"/>
                </a:lnTo>
                <a:lnTo>
                  <a:pt x="3475" y="3278"/>
                </a:lnTo>
                <a:lnTo>
                  <a:pt x="3537" y="3305"/>
                </a:lnTo>
                <a:lnTo>
                  <a:pt x="3617" y="3233"/>
                </a:lnTo>
                <a:lnTo>
                  <a:pt x="3600" y="3171"/>
                </a:lnTo>
                <a:lnTo>
                  <a:pt x="3457" y="2921"/>
                </a:lnTo>
                <a:lnTo>
                  <a:pt x="3082" y="2447"/>
                </a:lnTo>
                <a:lnTo>
                  <a:pt x="2421" y="1795"/>
                </a:lnTo>
                <a:lnTo>
                  <a:pt x="1974" y="1411"/>
                </a:lnTo>
                <a:lnTo>
                  <a:pt x="1528" y="1018"/>
                </a:lnTo>
                <a:lnTo>
                  <a:pt x="563" y="313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6"/>
          <p:cNvSpPr/>
          <p:nvPr/>
        </p:nvSpPr>
        <p:spPr>
          <a:xfrm>
            <a:off x="8086834" y="4179783"/>
            <a:ext cx="26590" cy="156194"/>
          </a:xfrm>
          <a:custGeom>
            <a:avLst/>
            <a:gdLst/>
            <a:ahLst/>
            <a:cxnLst/>
            <a:rect l="l" t="t" r="r" b="b"/>
            <a:pathLst>
              <a:path w="894" h="5252" extrusionOk="0">
                <a:moveTo>
                  <a:pt x="652" y="1"/>
                </a:moveTo>
                <a:lnTo>
                  <a:pt x="563" y="28"/>
                </a:lnTo>
                <a:lnTo>
                  <a:pt x="527" y="72"/>
                </a:lnTo>
                <a:lnTo>
                  <a:pt x="411" y="358"/>
                </a:lnTo>
                <a:lnTo>
                  <a:pt x="214" y="983"/>
                </a:lnTo>
                <a:lnTo>
                  <a:pt x="72" y="1644"/>
                </a:lnTo>
                <a:lnTo>
                  <a:pt x="0" y="2323"/>
                </a:lnTo>
                <a:lnTo>
                  <a:pt x="9" y="3001"/>
                </a:lnTo>
                <a:lnTo>
                  <a:pt x="81" y="3671"/>
                </a:lnTo>
                <a:lnTo>
                  <a:pt x="250" y="4314"/>
                </a:lnTo>
                <a:lnTo>
                  <a:pt x="500" y="4921"/>
                </a:lnTo>
                <a:lnTo>
                  <a:pt x="661" y="5189"/>
                </a:lnTo>
                <a:lnTo>
                  <a:pt x="697" y="5234"/>
                </a:lnTo>
                <a:lnTo>
                  <a:pt x="777" y="5252"/>
                </a:lnTo>
                <a:lnTo>
                  <a:pt x="857" y="5216"/>
                </a:lnTo>
                <a:lnTo>
                  <a:pt x="893" y="5135"/>
                </a:lnTo>
                <a:lnTo>
                  <a:pt x="893" y="5082"/>
                </a:lnTo>
                <a:lnTo>
                  <a:pt x="723" y="4475"/>
                </a:lnTo>
                <a:lnTo>
                  <a:pt x="491" y="3573"/>
                </a:lnTo>
                <a:lnTo>
                  <a:pt x="393" y="2957"/>
                </a:lnTo>
                <a:lnTo>
                  <a:pt x="375" y="2635"/>
                </a:lnTo>
                <a:lnTo>
                  <a:pt x="375" y="2314"/>
                </a:lnTo>
                <a:lnTo>
                  <a:pt x="429" y="1689"/>
                </a:lnTo>
                <a:lnTo>
                  <a:pt x="607" y="778"/>
                </a:lnTo>
                <a:lnTo>
                  <a:pt x="786" y="170"/>
                </a:lnTo>
                <a:lnTo>
                  <a:pt x="795" y="117"/>
                </a:lnTo>
                <a:lnTo>
                  <a:pt x="741" y="36"/>
                </a:lnTo>
                <a:lnTo>
                  <a:pt x="6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6"/>
          <p:cNvSpPr/>
          <p:nvPr/>
        </p:nvSpPr>
        <p:spPr>
          <a:xfrm>
            <a:off x="9058900" y="4033720"/>
            <a:ext cx="297" cy="297"/>
          </a:xfrm>
          <a:custGeom>
            <a:avLst/>
            <a:gdLst/>
            <a:ahLst/>
            <a:cxnLst/>
            <a:rect l="l" t="t" r="r" b="b"/>
            <a:pathLst>
              <a:path w="10" h="10" fill="none" extrusionOk="0">
                <a:moveTo>
                  <a:pt x="1" y="0"/>
                </a:moveTo>
                <a:lnTo>
                  <a:pt x="1" y="9"/>
                </a:lnTo>
                <a:lnTo>
                  <a:pt x="10" y="9"/>
                </a:lnTo>
              </a:path>
            </a:pathLst>
          </a:custGeom>
          <a:noFill/>
          <a:ln w="2675" cap="rnd" cmpd="sng">
            <a:solidFill>
              <a:srgbClr val="CA7C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6"/>
          <p:cNvSpPr/>
          <p:nvPr/>
        </p:nvSpPr>
        <p:spPr>
          <a:xfrm>
            <a:off x="8589865" y="2938406"/>
            <a:ext cx="796296" cy="1647388"/>
          </a:xfrm>
          <a:custGeom>
            <a:avLst/>
            <a:gdLst/>
            <a:ahLst/>
            <a:cxnLst/>
            <a:rect l="l" t="t" r="r" b="b"/>
            <a:pathLst>
              <a:path w="26773" h="55393" extrusionOk="0">
                <a:moveTo>
                  <a:pt x="9940" y="0"/>
                </a:moveTo>
                <a:lnTo>
                  <a:pt x="9225" y="143"/>
                </a:lnTo>
                <a:lnTo>
                  <a:pt x="8564" y="429"/>
                </a:lnTo>
                <a:lnTo>
                  <a:pt x="8127" y="732"/>
                </a:lnTo>
                <a:lnTo>
                  <a:pt x="7868" y="974"/>
                </a:lnTo>
                <a:lnTo>
                  <a:pt x="7636" y="1241"/>
                </a:lnTo>
                <a:lnTo>
                  <a:pt x="7457" y="1536"/>
                </a:lnTo>
                <a:lnTo>
                  <a:pt x="7314" y="1849"/>
                </a:lnTo>
                <a:lnTo>
                  <a:pt x="7216" y="2197"/>
                </a:lnTo>
                <a:lnTo>
                  <a:pt x="7171" y="2554"/>
                </a:lnTo>
                <a:lnTo>
                  <a:pt x="7189" y="2938"/>
                </a:lnTo>
                <a:lnTo>
                  <a:pt x="7225" y="3144"/>
                </a:lnTo>
                <a:lnTo>
                  <a:pt x="7287" y="3429"/>
                </a:lnTo>
                <a:lnTo>
                  <a:pt x="7520" y="3983"/>
                </a:lnTo>
                <a:lnTo>
                  <a:pt x="7841" y="4501"/>
                </a:lnTo>
                <a:lnTo>
                  <a:pt x="8234" y="5001"/>
                </a:lnTo>
                <a:lnTo>
                  <a:pt x="8877" y="5715"/>
                </a:lnTo>
                <a:lnTo>
                  <a:pt x="9520" y="6412"/>
                </a:lnTo>
                <a:lnTo>
                  <a:pt x="9904" y="6885"/>
                </a:lnTo>
                <a:lnTo>
                  <a:pt x="10065" y="7117"/>
                </a:lnTo>
                <a:lnTo>
                  <a:pt x="10377" y="7609"/>
                </a:lnTo>
                <a:lnTo>
                  <a:pt x="10886" y="8600"/>
                </a:lnTo>
                <a:lnTo>
                  <a:pt x="11297" y="9618"/>
                </a:lnTo>
                <a:lnTo>
                  <a:pt x="11645" y="10654"/>
                </a:lnTo>
                <a:lnTo>
                  <a:pt x="11815" y="11189"/>
                </a:lnTo>
                <a:lnTo>
                  <a:pt x="11699" y="11922"/>
                </a:lnTo>
                <a:lnTo>
                  <a:pt x="11601" y="13458"/>
                </a:lnTo>
                <a:lnTo>
                  <a:pt x="11583" y="14226"/>
                </a:lnTo>
                <a:lnTo>
                  <a:pt x="11565" y="14565"/>
                </a:lnTo>
                <a:lnTo>
                  <a:pt x="11547" y="14913"/>
                </a:lnTo>
                <a:lnTo>
                  <a:pt x="11020" y="14672"/>
                </a:lnTo>
                <a:lnTo>
                  <a:pt x="10029" y="14083"/>
                </a:lnTo>
                <a:lnTo>
                  <a:pt x="9118" y="13395"/>
                </a:lnTo>
                <a:lnTo>
                  <a:pt x="8288" y="12600"/>
                </a:lnTo>
                <a:lnTo>
                  <a:pt x="7912" y="12154"/>
                </a:lnTo>
                <a:lnTo>
                  <a:pt x="7546" y="11690"/>
                </a:lnTo>
                <a:lnTo>
                  <a:pt x="6886" y="10689"/>
                </a:lnTo>
                <a:lnTo>
                  <a:pt x="6243" y="9689"/>
                </a:lnTo>
                <a:lnTo>
                  <a:pt x="5716" y="8966"/>
                </a:lnTo>
                <a:lnTo>
                  <a:pt x="5332" y="8510"/>
                </a:lnTo>
                <a:lnTo>
                  <a:pt x="5126" y="8296"/>
                </a:lnTo>
                <a:lnTo>
                  <a:pt x="4903" y="8100"/>
                </a:lnTo>
                <a:lnTo>
                  <a:pt x="4305" y="7689"/>
                </a:lnTo>
                <a:lnTo>
                  <a:pt x="3573" y="7332"/>
                </a:lnTo>
                <a:lnTo>
                  <a:pt x="2769" y="7064"/>
                </a:lnTo>
                <a:lnTo>
                  <a:pt x="2171" y="6966"/>
                </a:lnTo>
                <a:lnTo>
                  <a:pt x="1787" y="6948"/>
                </a:lnTo>
                <a:lnTo>
                  <a:pt x="1420" y="6983"/>
                </a:lnTo>
                <a:lnTo>
                  <a:pt x="1090" y="7073"/>
                </a:lnTo>
                <a:lnTo>
                  <a:pt x="795" y="7233"/>
                </a:lnTo>
                <a:lnTo>
                  <a:pt x="545" y="7457"/>
                </a:lnTo>
                <a:lnTo>
                  <a:pt x="349" y="7760"/>
                </a:lnTo>
                <a:lnTo>
                  <a:pt x="224" y="8144"/>
                </a:lnTo>
                <a:lnTo>
                  <a:pt x="188" y="8376"/>
                </a:lnTo>
                <a:lnTo>
                  <a:pt x="170" y="8582"/>
                </a:lnTo>
                <a:lnTo>
                  <a:pt x="188" y="9002"/>
                </a:lnTo>
                <a:lnTo>
                  <a:pt x="313" y="9653"/>
                </a:lnTo>
                <a:lnTo>
                  <a:pt x="617" y="10520"/>
                </a:lnTo>
                <a:lnTo>
                  <a:pt x="983" y="11332"/>
                </a:lnTo>
                <a:lnTo>
                  <a:pt x="1161" y="11690"/>
                </a:lnTo>
                <a:lnTo>
                  <a:pt x="1376" y="12118"/>
                </a:lnTo>
                <a:lnTo>
                  <a:pt x="1885" y="12931"/>
                </a:lnTo>
                <a:lnTo>
                  <a:pt x="2483" y="13690"/>
                </a:lnTo>
                <a:lnTo>
                  <a:pt x="3180" y="14351"/>
                </a:lnTo>
                <a:lnTo>
                  <a:pt x="3564" y="14627"/>
                </a:lnTo>
                <a:lnTo>
                  <a:pt x="3778" y="14770"/>
                </a:lnTo>
                <a:lnTo>
                  <a:pt x="4224" y="15011"/>
                </a:lnTo>
                <a:lnTo>
                  <a:pt x="4921" y="15306"/>
                </a:lnTo>
                <a:lnTo>
                  <a:pt x="5894" y="15565"/>
                </a:lnTo>
                <a:lnTo>
                  <a:pt x="6903" y="15726"/>
                </a:lnTo>
                <a:lnTo>
                  <a:pt x="8448" y="15860"/>
                </a:lnTo>
                <a:lnTo>
                  <a:pt x="10002" y="15985"/>
                </a:lnTo>
                <a:lnTo>
                  <a:pt x="11011" y="16119"/>
                </a:lnTo>
                <a:lnTo>
                  <a:pt x="11502" y="16226"/>
                </a:lnTo>
                <a:lnTo>
                  <a:pt x="11467" y="17717"/>
                </a:lnTo>
                <a:lnTo>
                  <a:pt x="11502" y="20700"/>
                </a:lnTo>
                <a:lnTo>
                  <a:pt x="11574" y="22191"/>
                </a:lnTo>
                <a:lnTo>
                  <a:pt x="11074" y="22146"/>
                </a:lnTo>
                <a:lnTo>
                  <a:pt x="10082" y="22111"/>
                </a:lnTo>
                <a:lnTo>
                  <a:pt x="9591" y="22039"/>
                </a:lnTo>
                <a:lnTo>
                  <a:pt x="9020" y="21923"/>
                </a:lnTo>
                <a:lnTo>
                  <a:pt x="7921" y="21557"/>
                </a:lnTo>
                <a:lnTo>
                  <a:pt x="7395" y="21316"/>
                </a:lnTo>
                <a:lnTo>
                  <a:pt x="7136" y="21182"/>
                </a:lnTo>
                <a:lnTo>
                  <a:pt x="6662" y="20887"/>
                </a:lnTo>
                <a:lnTo>
                  <a:pt x="6001" y="20387"/>
                </a:lnTo>
                <a:lnTo>
                  <a:pt x="5189" y="19664"/>
                </a:lnTo>
                <a:lnTo>
                  <a:pt x="4367" y="18932"/>
                </a:lnTo>
                <a:lnTo>
                  <a:pt x="3921" y="18592"/>
                </a:lnTo>
                <a:lnTo>
                  <a:pt x="3742" y="18476"/>
                </a:lnTo>
                <a:lnTo>
                  <a:pt x="3385" y="18289"/>
                </a:lnTo>
                <a:lnTo>
                  <a:pt x="3028" y="18155"/>
                </a:lnTo>
                <a:lnTo>
                  <a:pt x="2671" y="18074"/>
                </a:lnTo>
                <a:lnTo>
                  <a:pt x="2313" y="18048"/>
                </a:lnTo>
                <a:lnTo>
                  <a:pt x="1974" y="18065"/>
                </a:lnTo>
                <a:lnTo>
                  <a:pt x="1644" y="18146"/>
                </a:lnTo>
                <a:lnTo>
                  <a:pt x="1331" y="18262"/>
                </a:lnTo>
                <a:lnTo>
                  <a:pt x="1036" y="18423"/>
                </a:lnTo>
                <a:lnTo>
                  <a:pt x="777" y="18628"/>
                </a:lnTo>
                <a:lnTo>
                  <a:pt x="545" y="18878"/>
                </a:lnTo>
                <a:lnTo>
                  <a:pt x="349" y="19155"/>
                </a:lnTo>
                <a:lnTo>
                  <a:pt x="188" y="19476"/>
                </a:lnTo>
                <a:lnTo>
                  <a:pt x="81" y="19834"/>
                </a:lnTo>
                <a:lnTo>
                  <a:pt x="9" y="20218"/>
                </a:lnTo>
                <a:lnTo>
                  <a:pt x="1" y="20628"/>
                </a:lnTo>
                <a:lnTo>
                  <a:pt x="18" y="20843"/>
                </a:lnTo>
                <a:lnTo>
                  <a:pt x="45" y="21084"/>
                </a:lnTo>
                <a:lnTo>
                  <a:pt x="152" y="21548"/>
                </a:lnTo>
                <a:lnTo>
                  <a:pt x="304" y="21995"/>
                </a:lnTo>
                <a:lnTo>
                  <a:pt x="501" y="22414"/>
                </a:lnTo>
                <a:lnTo>
                  <a:pt x="876" y="23022"/>
                </a:lnTo>
                <a:lnTo>
                  <a:pt x="1501" y="23754"/>
                </a:lnTo>
                <a:lnTo>
                  <a:pt x="2251" y="24397"/>
                </a:lnTo>
                <a:lnTo>
                  <a:pt x="3072" y="24933"/>
                </a:lnTo>
                <a:lnTo>
                  <a:pt x="3948" y="25361"/>
                </a:lnTo>
                <a:lnTo>
                  <a:pt x="4832" y="25674"/>
                </a:lnTo>
                <a:lnTo>
                  <a:pt x="5269" y="25772"/>
                </a:lnTo>
                <a:lnTo>
                  <a:pt x="5707" y="25852"/>
                </a:lnTo>
                <a:lnTo>
                  <a:pt x="6582" y="25915"/>
                </a:lnTo>
                <a:lnTo>
                  <a:pt x="7448" y="25861"/>
                </a:lnTo>
                <a:lnTo>
                  <a:pt x="8305" y="25710"/>
                </a:lnTo>
                <a:lnTo>
                  <a:pt x="9136" y="25451"/>
                </a:lnTo>
                <a:lnTo>
                  <a:pt x="9922" y="25102"/>
                </a:lnTo>
                <a:lnTo>
                  <a:pt x="10663" y="24656"/>
                </a:lnTo>
                <a:lnTo>
                  <a:pt x="11351" y="24120"/>
                </a:lnTo>
                <a:lnTo>
                  <a:pt x="11672" y="23816"/>
                </a:lnTo>
                <a:lnTo>
                  <a:pt x="11761" y="24977"/>
                </a:lnTo>
                <a:lnTo>
                  <a:pt x="12011" y="27290"/>
                </a:lnTo>
                <a:lnTo>
                  <a:pt x="12324" y="29594"/>
                </a:lnTo>
                <a:lnTo>
                  <a:pt x="12717" y="31889"/>
                </a:lnTo>
                <a:lnTo>
                  <a:pt x="12940" y="33032"/>
                </a:lnTo>
                <a:lnTo>
                  <a:pt x="11770" y="32255"/>
                </a:lnTo>
                <a:lnTo>
                  <a:pt x="10654" y="31514"/>
                </a:lnTo>
                <a:lnTo>
                  <a:pt x="9645" y="30800"/>
                </a:lnTo>
                <a:lnTo>
                  <a:pt x="7645" y="29362"/>
                </a:lnTo>
                <a:lnTo>
                  <a:pt x="6618" y="28674"/>
                </a:lnTo>
                <a:lnTo>
                  <a:pt x="6359" y="28514"/>
                </a:lnTo>
                <a:lnTo>
                  <a:pt x="5760" y="28201"/>
                </a:lnTo>
                <a:lnTo>
                  <a:pt x="5108" y="27942"/>
                </a:lnTo>
                <a:lnTo>
                  <a:pt x="4430" y="27772"/>
                </a:lnTo>
                <a:lnTo>
                  <a:pt x="3769" y="27728"/>
                </a:lnTo>
                <a:lnTo>
                  <a:pt x="3305" y="27808"/>
                </a:lnTo>
                <a:lnTo>
                  <a:pt x="3019" y="27906"/>
                </a:lnTo>
                <a:lnTo>
                  <a:pt x="2760" y="28067"/>
                </a:lnTo>
                <a:lnTo>
                  <a:pt x="2519" y="28281"/>
                </a:lnTo>
                <a:lnTo>
                  <a:pt x="2322" y="28549"/>
                </a:lnTo>
                <a:lnTo>
                  <a:pt x="2153" y="28889"/>
                </a:lnTo>
                <a:lnTo>
                  <a:pt x="2090" y="29085"/>
                </a:lnTo>
                <a:lnTo>
                  <a:pt x="2028" y="29317"/>
                </a:lnTo>
                <a:lnTo>
                  <a:pt x="1974" y="29764"/>
                </a:lnTo>
                <a:lnTo>
                  <a:pt x="2001" y="30192"/>
                </a:lnTo>
                <a:lnTo>
                  <a:pt x="2099" y="30603"/>
                </a:lnTo>
                <a:lnTo>
                  <a:pt x="2260" y="30996"/>
                </a:lnTo>
                <a:lnTo>
                  <a:pt x="2483" y="31362"/>
                </a:lnTo>
                <a:lnTo>
                  <a:pt x="2751" y="31719"/>
                </a:lnTo>
                <a:lnTo>
                  <a:pt x="3064" y="32050"/>
                </a:lnTo>
                <a:lnTo>
                  <a:pt x="3590" y="32514"/>
                </a:lnTo>
                <a:lnTo>
                  <a:pt x="4376" y="33050"/>
                </a:lnTo>
                <a:lnTo>
                  <a:pt x="5189" y="33487"/>
                </a:lnTo>
                <a:lnTo>
                  <a:pt x="5984" y="33836"/>
                </a:lnTo>
                <a:lnTo>
                  <a:pt x="6350" y="33961"/>
                </a:lnTo>
                <a:lnTo>
                  <a:pt x="6761" y="34095"/>
                </a:lnTo>
                <a:lnTo>
                  <a:pt x="7609" y="34300"/>
                </a:lnTo>
                <a:lnTo>
                  <a:pt x="8466" y="34425"/>
                </a:lnTo>
                <a:lnTo>
                  <a:pt x="9332" y="34470"/>
                </a:lnTo>
                <a:lnTo>
                  <a:pt x="9770" y="34461"/>
                </a:lnTo>
                <a:lnTo>
                  <a:pt x="10725" y="34407"/>
                </a:lnTo>
                <a:lnTo>
                  <a:pt x="11681" y="34354"/>
                </a:lnTo>
                <a:lnTo>
                  <a:pt x="12101" y="34363"/>
                </a:lnTo>
                <a:lnTo>
                  <a:pt x="12886" y="34497"/>
                </a:lnTo>
                <a:lnTo>
                  <a:pt x="13279" y="34586"/>
                </a:lnTo>
                <a:lnTo>
                  <a:pt x="13547" y="35747"/>
                </a:lnTo>
                <a:lnTo>
                  <a:pt x="14146" y="38042"/>
                </a:lnTo>
                <a:lnTo>
                  <a:pt x="14815" y="40328"/>
                </a:lnTo>
                <a:lnTo>
                  <a:pt x="15565" y="42587"/>
                </a:lnTo>
                <a:lnTo>
                  <a:pt x="15967" y="43703"/>
                </a:lnTo>
                <a:lnTo>
                  <a:pt x="15690" y="43391"/>
                </a:lnTo>
                <a:lnTo>
                  <a:pt x="15110" y="42792"/>
                </a:lnTo>
                <a:lnTo>
                  <a:pt x="14503" y="42221"/>
                </a:lnTo>
                <a:lnTo>
                  <a:pt x="13860" y="41685"/>
                </a:lnTo>
                <a:lnTo>
                  <a:pt x="13190" y="41185"/>
                </a:lnTo>
                <a:lnTo>
                  <a:pt x="12502" y="40721"/>
                </a:lnTo>
                <a:lnTo>
                  <a:pt x="11779" y="40301"/>
                </a:lnTo>
                <a:lnTo>
                  <a:pt x="11029" y="39917"/>
                </a:lnTo>
                <a:lnTo>
                  <a:pt x="10645" y="39738"/>
                </a:lnTo>
                <a:lnTo>
                  <a:pt x="10324" y="39596"/>
                </a:lnTo>
                <a:lnTo>
                  <a:pt x="9547" y="39283"/>
                </a:lnTo>
                <a:lnTo>
                  <a:pt x="8672" y="38997"/>
                </a:lnTo>
                <a:lnTo>
                  <a:pt x="7752" y="38792"/>
                </a:lnTo>
                <a:lnTo>
                  <a:pt x="7055" y="38720"/>
                </a:lnTo>
                <a:lnTo>
                  <a:pt x="6618" y="38720"/>
                </a:lnTo>
                <a:lnTo>
                  <a:pt x="6189" y="38765"/>
                </a:lnTo>
                <a:lnTo>
                  <a:pt x="5787" y="38872"/>
                </a:lnTo>
                <a:lnTo>
                  <a:pt x="5421" y="39033"/>
                </a:lnTo>
                <a:lnTo>
                  <a:pt x="5091" y="39265"/>
                </a:lnTo>
                <a:lnTo>
                  <a:pt x="4805" y="39569"/>
                </a:lnTo>
                <a:lnTo>
                  <a:pt x="4573" y="39953"/>
                </a:lnTo>
                <a:lnTo>
                  <a:pt x="4483" y="40185"/>
                </a:lnTo>
                <a:lnTo>
                  <a:pt x="4412" y="40408"/>
                </a:lnTo>
                <a:lnTo>
                  <a:pt x="4358" y="40837"/>
                </a:lnTo>
                <a:lnTo>
                  <a:pt x="4403" y="41239"/>
                </a:lnTo>
                <a:lnTo>
                  <a:pt x="4528" y="41614"/>
                </a:lnTo>
                <a:lnTo>
                  <a:pt x="4733" y="41971"/>
                </a:lnTo>
                <a:lnTo>
                  <a:pt x="5001" y="42292"/>
                </a:lnTo>
                <a:lnTo>
                  <a:pt x="5332" y="42596"/>
                </a:lnTo>
                <a:lnTo>
                  <a:pt x="5698" y="42873"/>
                </a:lnTo>
                <a:lnTo>
                  <a:pt x="6323" y="43239"/>
                </a:lnTo>
                <a:lnTo>
                  <a:pt x="7216" y="43632"/>
                </a:lnTo>
                <a:lnTo>
                  <a:pt x="8109" y="43918"/>
                </a:lnTo>
                <a:lnTo>
                  <a:pt x="8922" y="44087"/>
                </a:lnTo>
                <a:lnTo>
                  <a:pt x="9261" y="44123"/>
                </a:lnTo>
                <a:lnTo>
                  <a:pt x="9886" y="44159"/>
                </a:lnTo>
                <a:lnTo>
                  <a:pt x="11127" y="44123"/>
                </a:lnTo>
                <a:lnTo>
                  <a:pt x="12047" y="44105"/>
                </a:lnTo>
                <a:lnTo>
                  <a:pt x="12663" y="44132"/>
                </a:lnTo>
                <a:lnTo>
                  <a:pt x="13270" y="44212"/>
                </a:lnTo>
                <a:lnTo>
                  <a:pt x="13878" y="44373"/>
                </a:lnTo>
                <a:lnTo>
                  <a:pt x="14181" y="44498"/>
                </a:lnTo>
                <a:lnTo>
                  <a:pt x="14467" y="44632"/>
                </a:lnTo>
                <a:lnTo>
                  <a:pt x="15003" y="44936"/>
                </a:lnTo>
                <a:lnTo>
                  <a:pt x="15467" y="45293"/>
                </a:lnTo>
                <a:lnTo>
                  <a:pt x="15896" y="45695"/>
                </a:lnTo>
                <a:lnTo>
                  <a:pt x="16271" y="46123"/>
                </a:lnTo>
                <a:lnTo>
                  <a:pt x="16610" y="46597"/>
                </a:lnTo>
                <a:lnTo>
                  <a:pt x="17084" y="47365"/>
                </a:lnTo>
                <a:lnTo>
                  <a:pt x="17369" y="47909"/>
                </a:lnTo>
                <a:lnTo>
                  <a:pt x="17396" y="47927"/>
                </a:lnTo>
                <a:lnTo>
                  <a:pt x="17450" y="47909"/>
                </a:lnTo>
                <a:lnTo>
                  <a:pt x="17459" y="47883"/>
                </a:lnTo>
                <a:lnTo>
                  <a:pt x="17423" y="47606"/>
                </a:lnTo>
                <a:lnTo>
                  <a:pt x="17432" y="47356"/>
                </a:lnTo>
                <a:lnTo>
                  <a:pt x="17807" y="48222"/>
                </a:lnTo>
                <a:lnTo>
                  <a:pt x="18620" y="49954"/>
                </a:lnTo>
                <a:lnTo>
                  <a:pt x="19039" y="50812"/>
                </a:lnTo>
                <a:lnTo>
                  <a:pt x="19227" y="51196"/>
                </a:lnTo>
                <a:lnTo>
                  <a:pt x="19423" y="51597"/>
                </a:lnTo>
                <a:lnTo>
                  <a:pt x="18968" y="51142"/>
                </a:lnTo>
                <a:lnTo>
                  <a:pt x="17959" y="50329"/>
                </a:lnTo>
                <a:lnTo>
                  <a:pt x="16869" y="49624"/>
                </a:lnTo>
                <a:lnTo>
                  <a:pt x="15753" y="49035"/>
                </a:lnTo>
                <a:lnTo>
                  <a:pt x="15190" y="48793"/>
                </a:lnTo>
                <a:lnTo>
                  <a:pt x="14565" y="48534"/>
                </a:lnTo>
                <a:lnTo>
                  <a:pt x="13422" y="48159"/>
                </a:lnTo>
                <a:lnTo>
                  <a:pt x="12619" y="47981"/>
                </a:lnTo>
                <a:lnTo>
                  <a:pt x="11833" y="47918"/>
                </a:lnTo>
                <a:lnTo>
                  <a:pt x="11270" y="47972"/>
                </a:lnTo>
                <a:lnTo>
                  <a:pt x="10922" y="48061"/>
                </a:lnTo>
                <a:lnTo>
                  <a:pt x="10600" y="48204"/>
                </a:lnTo>
                <a:lnTo>
                  <a:pt x="10315" y="48400"/>
                </a:lnTo>
                <a:lnTo>
                  <a:pt x="10065" y="48668"/>
                </a:lnTo>
                <a:lnTo>
                  <a:pt x="9850" y="48999"/>
                </a:lnTo>
                <a:lnTo>
                  <a:pt x="9770" y="49195"/>
                </a:lnTo>
                <a:lnTo>
                  <a:pt x="9707" y="49365"/>
                </a:lnTo>
                <a:lnTo>
                  <a:pt x="9618" y="49704"/>
                </a:lnTo>
                <a:lnTo>
                  <a:pt x="9582" y="50035"/>
                </a:lnTo>
                <a:lnTo>
                  <a:pt x="9591" y="50356"/>
                </a:lnTo>
                <a:lnTo>
                  <a:pt x="9681" y="50812"/>
                </a:lnTo>
                <a:lnTo>
                  <a:pt x="9940" y="51365"/>
                </a:lnTo>
                <a:lnTo>
                  <a:pt x="10324" y="51856"/>
                </a:lnTo>
                <a:lnTo>
                  <a:pt x="10815" y="52276"/>
                </a:lnTo>
                <a:lnTo>
                  <a:pt x="11377" y="52615"/>
                </a:lnTo>
                <a:lnTo>
                  <a:pt x="11985" y="52857"/>
                </a:lnTo>
                <a:lnTo>
                  <a:pt x="12306" y="52928"/>
                </a:lnTo>
                <a:lnTo>
                  <a:pt x="12753" y="53008"/>
                </a:lnTo>
                <a:lnTo>
                  <a:pt x="13646" y="53053"/>
                </a:lnTo>
                <a:lnTo>
                  <a:pt x="14530" y="52982"/>
                </a:lnTo>
                <a:lnTo>
                  <a:pt x="15414" y="52839"/>
                </a:lnTo>
                <a:lnTo>
                  <a:pt x="16735" y="52580"/>
                </a:lnTo>
                <a:lnTo>
                  <a:pt x="18057" y="52401"/>
                </a:lnTo>
                <a:lnTo>
                  <a:pt x="18932" y="52392"/>
                </a:lnTo>
                <a:lnTo>
                  <a:pt x="19370" y="52446"/>
                </a:lnTo>
                <a:lnTo>
                  <a:pt x="19888" y="52973"/>
                </a:lnTo>
                <a:lnTo>
                  <a:pt x="20406" y="53508"/>
                </a:lnTo>
                <a:lnTo>
                  <a:pt x="20709" y="54017"/>
                </a:lnTo>
                <a:lnTo>
                  <a:pt x="21200" y="54741"/>
                </a:lnTo>
                <a:lnTo>
                  <a:pt x="21557" y="55178"/>
                </a:lnTo>
                <a:lnTo>
                  <a:pt x="21754" y="55384"/>
                </a:lnTo>
                <a:lnTo>
                  <a:pt x="21763" y="55393"/>
                </a:lnTo>
                <a:lnTo>
                  <a:pt x="21772" y="55375"/>
                </a:lnTo>
                <a:lnTo>
                  <a:pt x="21602" y="54875"/>
                </a:lnTo>
                <a:lnTo>
                  <a:pt x="21388" y="54375"/>
                </a:lnTo>
                <a:lnTo>
                  <a:pt x="21477" y="54392"/>
                </a:lnTo>
                <a:lnTo>
                  <a:pt x="21665" y="54375"/>
                </a:lnTo>
                <a:lnTo>
                  <a:pt x="21924" y="54276"/>
                </a:lnTo>
                <a:lnTo>
                  <a:pt x="22129" y="54098"/>
                </a:lnTo>
                <a:lnTo>
                  <a:pt x="22218" y="53946"/>
                </a:lnTo>
                <a:lnTo>
                  <a:pt x="22263" y="53767"/>
                </a:lnTo>
                <a:lnTo>
                  <a:pt x="22245" y="53580"/>
                </a:lnTo>
                <a:lnTo>
                  <a:pt x="22200" y="53482"/>
                </a:lnTo>
                <a:lnTo>
                  <a:pt x="21691" y="52339"/>
                </a:lnTo>
                <a:lnTo>
                  <a:pt x="21165" y="51204"/>
                </a:lnTo>
                <a:lnTo>
                  <a:pt x="21307" y="50946"/>
                </a:lnTo>
                <a:lnTo>
                  <a:pt x="21656" y="50499"/>
                </a:lnTo>
                <a:lnTo>
                  <a:pt x="22058" y="50106"/>
                </a:lnTo>
                <a:lnTo>
                  <a:pt x="22522" y="49758"/>
                </a:lnTo>
                <a:lnTo>
                  <a:pt x="22763" y="49597"/>
                </a:lnTo>
                <a:lnTo>
                  <a:pt x="23602" y="49106"/>
                </a:lnTo>
                <a:lnTo>
                  <a:pt x="24870" y="48400"/>
                </a:lnTo>
                <a:lnTo>
                  <a:pt x="25460" y="47972"/>
                </a:lnTo>
                <a:lnTo>
                  <a:pt x="25808" y="47650"/>
                </a:lnTo>
                <a:lnTo>
                  <a:pt x="25969" y="47463"/>
                </a:lnTo>
                <a:lnTo>
                  <a:pt x="26165" y="47222"/>
                </a:lnTo>
                <a:lnTo>
                  <a:pt x="26469" y="46686"/>
                </a:lnTo>
                <a:lnTo>
                  <a:pt x="26674" y="46114"/>
                </a:lnTo>
                <a:lnTo>
                  <a:pt x="26773" y="45534"/>
                </a:lnTo>
                <a:lnTo>
                  <a:pt x="26737" y="44962"/>
                </a:lnTo>
                <a:lnTo>
                  <a:pt x="26558" y="44436"/>
                </a:lnTo>
                <a:lnTo>
                  <a:pt x="26326" y="44078"/>
                </a:lnTo>
                <a:lnTo>
                  <a:pt x="26121" y="43873"/>
                </a:lnTo>
                <a:lnTo>
                  <a:pt x="25880" y="43685"/>
                </a:lnTo>
                <a:lnTo>
                  <a:pt x="25585" y="43525"/>
                </a:lnTo>
                <a:lnTo>
                  <a:pt x="25424" y="43462"/>
                </a:lnTo>
                <a:lnTo>
                  <a:pt x="25254" y="43400"/>
                </a:lnTo>
                <a:lnTo>
                  <a:pt x="24906" y="43319"/>
                </a:lnTo>
                <a:lnTo>
                  <a:pt x="24397" y="43266"/>
                </a:lnTo>
                <a:lnTo>
                  <a:pt x="23719" y="43346"/>
                </a:lnTo>
                <a:lnTo>
                  <a:pt x="23076" y="43560"/>
                </a:lnTo>
                <a:lnTo>
                  <a:pt x="22468" y="43891"/>
                </a:lnTo>
                <a:lnTo>
                  <a:pt x="21906" y="44320"/>
                </a:lnTo>
                <a:lnTo>
                  <a:pt x="21415" y="44811"/>
                </a:lnTo>
                <a:lnTo>
                  <a:pt x="20995" y="45355"/>
                </a:lnTo>
                <a:lnTo>
                  <a:pt x="20816" y="45641"/>
                </a:lnTo>
                <a:lnTo>
                  <a:pt x="20647" y="45945"/>
                </a:lnTo>
                <a:lnTo>
                  <a:pt x="20361" y="46632"/>
                </a:lnTo>
                <a:lnTo>
                  <a:pt x="20147" y="47374"/>
                </a:lnTo>
                <a:lnTo>
                  <a:pt x="19995" y="48168"/>
                </a:lnTo>
                <a:lnTo>
                  <a:pt x="19950" y="48570"/>
                </a:lnTo>
                <a:lnTo>
                  <a:pt x="19414" y="47374"/>
                </a:lnTo>
                <a:lnTo>
                  <a:pt x="18378" y="44954"/>
                </a:lnTo>
                <a:lnTo>
                  <a:pt x="17905" y="43721"/>
                </a:lnTo>
                <a:lnTo>
                  <a:pt x="18066" y="43471"/>
                </a:lnTo>
                <a:lnTo>
                  <a:pt x="18468" y="43007"/>
                </a:lnTo>
                <a:lnTo>
                  <a:pt x="18923" y="42596"/>
                </a:lnTo>
                <a:lnTo>
                  <a:pt x="19423" y="42248"/>
                </a:lnTo>
                <a:lnTo>
                  <a:pt x="19682" y="42096"/>
                </a:lnTo>
                <a:lnTo>
                  <a:pt x="19986" y="41935"/>
                </a:lnTo>
                <a:lnTo>
                  <a:pt x="20620" y="41667"/>
                </a:lnTo>
                <a:lnTo>
                  <a:pt x="21584" y="41337"/>
                </a:lnTo>
                <a:lnTo>
                  <a:pt x="22897" y="40917"/>
                </a:lnTo>
                <a:lnTo>
                  <a:pt x="23844" y="40524"/>
                </a:lnTo>
                <a:lnTo>
                  <a:pt x="24451" y="40212"/>
                </a:lnTo>
                <a:lnTo>
                  <a:pt x="24737" y="40015"/>
                </a:lnTo>
                <a:lnTo>
                  <a:pt x="25040" y="39792"/>
                </a:lnTo>
                <a:lnTo>
                  <a:pt x="25603" y="39194"/>
                </a:lnTo>
                <a:lnTo>
                  <a:pt x="26067" y="38479"/>
                </a:lnTo>
                <a:lnTo>
                  <a:pt x="26326" y="37899"/>
                </a:lnTo>
                <a:lnTo>
                  <a:pt x="26451" y="37497"/>
                </a:lnTo>
                <a:lnTo>
                  <a:pt x="26523" y="37104"/>
                </a:lnTo>
                <a:lnTo>
                  <a:pt x="26558" y="36702"/>
                </a:lnTo>
                <a:lnTo>
                  <a:pt x="26531" y="36318"/>
                </a:lnTo>
                <a:lnTo>
                  <a:pt x="26442" y="35952"/>
                </a:lnTo>
                <a:lnTo>
                  <a:pt x="26290" y="35604"/>
                </a:lnTo>
                <a:lnTo>
                  <a:pt x="26067" y="35282"/>
                </a:lnTo>
                <a:lnTo>
                  <a:pt x="25772" y="35006"/>
                </a:lnTo>
                <a:lnTo>
                  <a:pt x="25397" y="34764"/>
                </a:lnTo>
                <a:lnTo>
                  <a:pt x="25174" y="34666"/>
                </a:lnTo>
                <a:lnTo>
                  <a:pt x="24951" y="34577"/>
                </a:lnTo>
                <a:lnTo>
                  <a:pt x="24495" y="34470"/>
                </a:lnTo>
                <a:lnTo>
                  <a:pt x="24049" y="34425"/>
                </a:lnTo>
                <a:lnTo>
                  <a:pt x="23594" y="34461"/>
                </a:lnTo>
                <a:lnTo>
                  <a:pt x="23138" y="34541"/>
                </a:lnTo>
                <a:lnTo>
                  <a:pt x="22692" y="34684"/>
                </a:lnTo>
                <a:lnTo>
                  <a:pt x="22040" y="34979"/>
                </a:lnTo>
                <a:lnTo>
                  <a:pt x="21200" y="35506"/>
                </a:lnTo>
                <a:lnTo>
                  <a:pt x="20432" y="36131"/>
                </a:lnTo>
                <a:lnTo>
                  <a:pt x="19745" y="36827"/>
                </a:lnTo>
                <a:lnTo>
                  <a:pt x="19155" y="37524"/>
                </a:lnTo>
                <a:lnTo>
                  <a:pt x="18914" y="37854"/>
                </a:lnTo>
                <a:lnTo>
                  <a:pt x="18611" y="38310"/>
                </a:lnTo>
                <a:lnTo>
                  <a:pt x="18084" y="39265"/>
                </a:lnTo>
                <a:lnTo>
                  <a:pt x="17655" y="40274"/>
                </a:lnTo>
                <a:lnTo>
                  <a:pt x="17343" y="41319"/>
                </a:lnTo>
                <a:lnTo>
                  <a:pt x="17226" y="41846"/>
                </a:lnTo>
                <a:lnTo>
                  <a:pt x="16682" y="40221"/>
                </a:lnTo>
                <a:lnTo>
                  <a:pt x="15717" y="36943"/>
                </a:lnTo>
                <a:lnTo>
                  <a:pt x="15289" y="35282"/>
                </a:lnTo>
                <a:lnTo>
                  <a:pt x="15467" y="35104"/>
                </a:lnTo>
                <a:lnTo>
                  <a:pt x="15851" y="34791"/>
                </a:lnTo>
                <a:lnTo>
                  <a:pt x="16280" y="34523"/>
                </a:lnTo>
                <a:lnTo>
                  <a:pt x="16735" y="34291"/>
                </a:lnTo>
                <a:lnTo>
                  <a:pt x="17476" y="34014"/>
                </a:lnTo>
                <a:lnTo>
                  <a:pt x="18530" y="33746"/>
                </a:lnTo>
                <a:lnTo>
                  <a:pt x="20191" y="33461"/>
                </a:lnTo>
                <a:lnTo>
                  <a:pt x="21816" y="33202"/>
                </a:lnTo>
                <a:lnTo>
                  <a:pt x="22826" y="32961"/>
                </a:lnTo>
                <a:lnTo>
                  <a:pt x="23281" y="32800"/>
                </a:lnTo>
                <a:lnTo>
                  <a:pt x="23665" y="32648"/>
                </a:lnTo>
                <a:lnTo>
                  <a:pt x="24406" y="32228"/>
                </a:lnTo>
                <a:lnTo>
                  <a:pt x="25094" y="31702"/>
                </a:lnTo>
                <a:lnTo>
                  <a:pt x="25674" y="31076"/>
                </a:lnTo>
                <a:lnTo>
                  <a:pt x="26022" y="30558"/>
                </a:lnTo>
                <a:lnTo>
                  <a:pt x="26201" y="30183"/>
                </a:lnTo>
                <a:lnTo>
                  <a:pt x="26335" y="29808"/>
                </a:lnTo>
                <a:lnTo>
                  <a:pt x="26415" y="29415"/>
                </a:lnTo>
                <a:lnTo>
                  <a:pt x="26442" y="29005"/>
                </a:lnTo>
                <a:lnTo>
                  <a:pt x="26406" y="28594"/>
                </a:lnTo>
                <a:lnTo>
                  <a:pt x="26308" y="28174"/>
                </a:lnTo>
                <a:lnTo>
                  <a:pt x="26139" y="27754"/>
                </a:lnTo>
                <a:lnTo>
                  <a:pt x="26022" y="27540"/>
                </a:lnTo>
                <a:lnTo>
                  <a:pt x="25897" y="27335"/>
                </a:lnTo>
                <a:lnTo>
                  <a:pt x="25621" y="27004"/>
                </a:lnTo>
                <a:lnTo>
                  <a:pt x="25308" y="26736"/>
                </a:lnTo>
                <a:lnTo>
                  <a:pt x="24978" y="26540"/>
                </a:lnTo>
                <a:lnTo>
                  <a:pt x="24620" y="26415"/>
                </a:lnTo>
                <a:lnTo>
                  <a:pt x="24245" y="26344"/>
                </a:lnTo>
                <a:lnTo>
                  <a:pt x="23861" y="26326"/>
                </a:lnTo>
                <a:lnTo>
                  <a:pt x="23460" y="26361"/>
                </a:lnTo>
                <a:lnTo>
                  <a:pt x="22861" y="26486"/>
                </a:lnTo>
                <a:lnTo>
                  <a:pt x="22066" y="26772"/>
                </a:lnTo>
                <a:lnTo>
                  <a:pt x="21307" y="27156"/>
                </a:lnTo>
                <a:lnTo>
                  <a:pt x="20629" y="27594"/>
                </a:lnTo>
                <a:lnTo>
                  <a:pt x="20334" y="27817"/>
                </a:lnTo>
                <a:lnTo>
                  <a:pt x="19941" y="28138"/>
                </a:lnTo>
                <a:lnTo>
                  <a:pt x="19182" y="28835"/>
                </a:lnTo>
                <a:lnTo>
                  <a:pt x="18459" y="29576"/>
                </a:lnTo>
                <a:lnTo>
                  <a:pt x="17780" y="30371"/>
                </a:lnTo>
                <a:lnTo>
                  <a:pt x="16807" y="31612"/>
                </a:lnTo>
                <a:lnTo>
                  <a:pt x="15601" y="33354"/>
                </a:lnTo>
                <a:lnTo>
                  <a:pt x="15039" y="34229"/>
                </a:lnTo>
                <a:lnTo>
                  <a:pt x="14851" y="33434"/>
                </a:lnTo>
                <a:lnTo>
                  <a:pt x="14681" y="32639"/>
                </a:lnTo>
                <a:lnTo>
                  <a:pt x="14485" y="31702"/>
                </a:lnTo>
                <a:lnTo>
                  <a:pt x="14137" y="29826"/>
                </a:lnTo>
                <a:lnTo>
                  <a:pt x="13842" y="27942"/>
                </a:lnTo>
                <a:lnTo>
                  <a:pt x="13583" y="26049"/>
                </a:lnTo>
                <a:lnTo>
                  <a:pt x="13467" y="25102"/>
                </a:lnTo>
                <a:lnTo>
                  <a:pt x="13467" y="25102"/>
                </a:lnTo>
                <a:lnTo>
                  <a:pt x="13583" y="25218"/>
                </a:lnTo>
                <a:lnTo>
                  <a:pt x="13851" y="25415"/>
                </a:lnTo>
                <a:lnTo>
                  <a:pt x="14297" y="25647"/>
                </a:lnTo>
                <a:lnTo>
                  <a:pt x="14985" y="25826"/>
                </a:lnTo>
                <a:lnTo>
                  <a:pt x="15735" y="25897"/>
                </a:lnTo>
                <a:lnTo>
                  <a:pt x="16503" y="25870"/>
                </a:lnTo>
                <a:lnTo>
                  <a:pt x="17262" y="25781"/>
                </a:lnTo>
                <a:lnTo>
                  <a:pt x="18316" y="25558"/>
                </a:lnTo>
                <a:lnTo>
                  <a:pt x="18878" y="25379"/>
                </a:lnTo>
                <a:lnTo>
                  <a:pt x="19325" y="25227"/>
                </a:lnTo>
                <a:lnTo>
                  <a:pt x="20227" y="24825"/>
                </a:lnTo>
                <a:lnTo>
                  <a:pt x="21093" y="24343"/>
                </a:lnTo>
                <a:lnTo>
                  <a:pt x="21888" y="23763"/>
                </a:lnTo>
                <a:lnTo>
                  <a:pt x="22415" y="23254"/>
                </a:lnTo>
                <a:lnTo>
                  <a:pt x="22736" y="22897"/>
                </a:lnTo>
                <a:lnTo>
                  <a:pt x="23013" y="22513"/>
                </a:lnTo>
                <a:lnTo>
                  <a:pt x="23245" y="22102"/>
                </a:lnTo>
                <a:lnTo>
                  <a:pt x="23433" y="21664"/>
                </a:lnTo>
                <a:lnTo>
                  <a:pt x="23576" y="21209"/>
                </a:lnTo>
                <a:lnTo>
                  <a:pt x="23656" y="20727"/>
                </a:lnTo>
                <a:lnTo>
                  <a:pt x="23683" y="20218"/>
                </a:lnTo>
                <a:lnTo>
                  <a:pt x="23665" y="19959"/>
                </a:lnTo>
                <a:lnTo>
                  <a:pt x="23629" y="19584"/>
                </a:lnTo>
                <a:lnTo>
                  <a:pt x="23424" y="18851"/>
                </a:lnTo>
                <a:lnTo>
                  <a:pt x="23174" y="18333"/>
                </a:lnTo>
                <a:lnTo>
                  <a:pt x="22951" y="18030"/>
                </a:lnTo>
                <a:lnTo>
                  <a:pt x="22701" y="17744"/>
                </a:lnTo>
                <a:lnTo>
                  <a:pt x="22406" y="17503"/>
                </a:lnTo>
                <a:lnTo>
                  <a:pt x="22245" y="17405"/>
                </a:lnTo>
                <a:lnTo>
                  <a:pt x="22084" y="17315"/>
                </a:lnTo>
                <a:lnTo>
                  <a:pt x="21772" y="17217"/>
                </a:lnTo>
                <a:lnTo>
                  <a:pt x="21468" y="17190"/>
                </a:lnTo>
                <a:lnTo>
                  <a:pt x="21173" y="17226"/>
                </a:lnTo>
                <a:lnTo>
                  <a:pt x="20745" y="17378"/>
                </a:lnTo>
                <a:lnTo>
                  <a:pt x="20191" y="17735"/>
                </a:lnTo>
                <a:lnTo>
                  <a:pt x="19923" y="17949"/>
                </a:lnTo>
                <a:lnTo>
                  <a:pt x="19727" y="18119"/>
                </a:lnTo>
                <a:lnTo>
                  <a:pt x="19352" y="18512"/>
                </a:lnTo>
                <a:lnTo>
                  <a:pt x="18807" y="19173"/>
                </a:lnTo>
                <a:lnTo>
                  <a:pt x="17762" y="20709"/>
                </a:lnTo>
                <a:lnTo>
                  <a:pt x="16682" y="22236"/>
                </a:lnTo>
                <a:lnTo>
                  <a:pt x="16092" y="22906"/>
                </a:lnTo>
                <a:lnTo>
                  <a:pt x="15673" y="23298"/>
                </a:lnTo>
                <a:lnTo>
                  <a:pt x="15217" y="23638"/>
                </a:lnTo>
                <a:lnTo>
                  <a:pt x="14735" y="23897"/>
                </a:lnTo>
                <a:lnTo>
                  <a:pt x="14217" y="24084"/>
                </a:lnTo>
                <a:lnTo>
                  <a:pt x="13663" y="24182"/>
                </a:lnTo>
                <a:lnTo>
                  <a:pt x="13369" y="24191"/>
                </a:lnTo>
                <a:lnTo>
                  <a:pt x="13235" y="22914"/>
                </a:lnTo>
                <a:lnTo>
                  <a:pt x="13137" y="21637"/>
                </a:lnTo>
                <a:lnTo>
                  <a:pt x="13038" y="20280"/>
                </a:lnTo>
                <a:lnTo>
                  <a:pt x="12922" y="17548"/>
                </a:lnTo>
                <a:lnTo>
                  <a:pt x="12904" y="16190"/>
                </a:lnTo>
                <a:lnTo>
                  <a:pt x="12904" y="16154"/>
                </a:lnTo>
                <a:lnTo>
                  <a:pt x="12904" y="16119"/>
                </a:lnTo>
                <a:lnTo>
                  <a:pt x="13119" y="16217"/>
                </a:lnTo>
                <a:lnTo>
                  <a:pt x="13324" y="16262"/>
                </a:lnTo>
                <a:lnTo>
                  <a:pt x="13547" y="16297"/>
                </a:lnTo>
                <a:lnTo>
                  <a:pt x="14012" y="16315"/>
                </a:lnTo>
                <a:lnTo>
                  <a:pt x="14744" y="16262"/>
                </a:lnTo>
                <a:lnTo>
                  <a:pt x="15708" y="16029"/>
                </a:lnTo>
                <a:lnTo>
                  <a:pt x="16619" y="15690"/>
                </a:lnTo>
                <a:lnTo>
                  <a:pt x="17030" y="15494"/>
                </a:lnTo>
                <a:lnTo>
                  <a:pt x="17441" y="15288"/>
                </a:lnTo>
                <a:lnTo>
                  <a:pt x="18227" y="14797"/>
                </a:lnTo>
                <a:lnTo>
                  <a:pt x="18959" y="14217"/>
                </a:lnTo>
                <a:lnTo>
                  <a:pt x="19629" y="13565"/>
                </a:lnTo>
                <a:lnTo>
                  <a:pt x="20218" y="12850"/>
                </a:lnTo>
                <a:lnTo>
                  <a:pt x="20727" y="12073"/>
                </a:lnTo>
                <a:lnTo>
                  <a:pt x="21147" y="11243"/>
                </a:lnTo>
                <a:lnTo>
                  <a:pt x="21459" y="10368"/>
                </a:lnTo>
                <a:lnTo>
                  <a:pt x="21566" y="9921"/>
                </a:lnTo>
                <a:lnTo>
                  <a:pt x="21656" y="9484"/>
                </a:lnTo>
                <a:lnTo>
                  <a:pt x="21727" y="8805"/>
                </a:lnTo>
                <a:lnTo>
                  <a:pt x="21727" y="8341"/>
                </a:lnTo>
                <a:lnTo>
                  <a:pt x="21674" y="7885"/>
                </a:lnTo>
                <a:lnTo>
                  <a:pt x="21557" y="7457"/>
                </a:lnTo>
                <a:lnTo>
                  <a:pt x="21370" y="7055"/>
                </a:lnTo>
                <a:lnTo>
                  <a:pt x="21102" y="6698"/>
                </a:lnTo>
                <a:lnTo>
                  <a:pt x="20923" y="6537"/>
                </a:lnTo>
                <a:lnTo>
                  <a:pt x="20772" y="6430"/>
                </a:lnTo>
                <a:lnTo>
                  <a:pt x="20459" y="6251"/>
                </a:lnTo>
                <a:lnTo>
                  <a:pt x="20138" y="6153"/>
                </a:lnTo>
                <a:lnTo>
                  <a:pt x="19807" y="6117"/>
                </a:lnTo>
                <a:lnTo>
                  <a:pt x="19486" y="6153"/>
                </a:lnTo>
                <a:lnTo>
                  <a:pt x="19173" y="6260"/>
                </a:lnTo>
                <a:lnTo>
                  <a:pt x="18896" y="6439"/>
                </a:lnTo>
                <a:lnTo>
                  <a:pt x="18637" y="6680"/>
                </a:lnTo>
                <a:lnTo>
                  <a:pt x="18530" y="6832"/>
                </a:lnTo>
                <a:lnTo>
                  <a:pt x="18414" y="7028"/>
                </a:lnTo>
                <a:lnTo>
                  <a:pt x="18236" y="7457"/>
                </a:lnTo>
                <a:lnTo>
                  <a:pt x="18039" y="8144"/>
                </a:lnTo>
                <a:lnTo>
                  <a:pt x="17914" y="8573"/>
                </a:lnTo>
                <a:lnTo>
                  <a:pt x="17664" y="9296"/>
                </a:lnTo>
                <a:lnTo>
                  <a:pt x="17084" y="10707"/>
                </a:lnTo>
                <a:lnTo>
                  <a:pt x="16735" y="11386"/>
                </a:lnTo>
                <a:lnTo>
                  <a:pt x="16566" y="11690"/>
                </a:lnTo>
                <a:lnTo>
                  <a:pt x="16208" y="12270"/>
                </a:lnTo>
                <a:lnTo>
                  <a:pt x="15816" y="12824"/>
                </a:lnTo>
                <a:lnTo>
                  <a:pt x="15378" y="13333"/>
                </a:lnTo>
                <a:lnTo>
                  <a:pt x="14914" y="13797"/>
                </a:lnTo>
                <a:lnTo>
                  <a:pt x="14405" y="14217"/>
                </a:lnTo>
                <a:lnTo>
                  <a:pt x="13851" y="14583"/>
                </a:lnTo>
                <a:lnTo>
                  <a:pt x="13253" y="14886"/>
                </a:lnTo>
                <a:lnTo>
                  <a:pt x="12931" y="15011"/>
                </a:lnTo>
                <a:lnTo>
                  <a:pt x="12985" y="13913"/>
                </a:lnTo>
                <a:lnTo>
                  <a:pt x="13047" y="12261"/>
                </a:lnTo>
                <a:lnTo>
                  <a:pt x="13029" y="11172"/>
                </a:lnTo>
                <a:lnTo>
                  <a:pt x="12985" y="10645"/>
                </a:lnTo>
                <a:lnTo>
                  <a:pt x="13503" y="9609"/>
                </a:lnTo>
                <a:lnTo>
                  <a:pt x="14119" y="8296"/>
                </a:lnTo>
                <a:lnTo>
                  <a:pt x="14315" y="7760"/>
                </a:lnTo>
                <a:lnTo>
                  <a:pt x="14458" y="7216"/>
                </a:lnTo>
                <a:lnTo>
                  <a:pt x="14547" y="6644"/>
                </a:lnTo>
                <a:lnTo>
                  <a:pt x="14565" y="6358"/>
                </a:lnTo>
                <a:lnTo>
                  <a:pt x="14574" y="5894"/>
                </a:lnTo>
                <a:lnTo>
                  <a:pt x="14494" y="4930"/>
                </a:lnTo>
                <a:lnTo>
                  <a:pt x="14315" y="3965"/>
                </a:lnTo>
                <a:lnTo>
                  <a:pt x="14012" y="3027"/>
                </a:lnTo>
                <a:lnTo>
                  <a:pt x="13592" y="2152"/>
                </a:lnTo>
                <a:lnTo>
                  <a:pt x="13181" y="1563"/>
                </a:lnTo>
                <a:lnTo>
                  <a:pt x="12869" y="1206"/>
                </a:lnTo>
                <a:lnTo>
                  <a:pt x="12520" y="884"/>
                </a:lnTo>
                <a:lnTo>
                  <a:pt x="12145" y="607"/>
                </a:lnTo>
                <a:lnTo>
                  <a:pt x="11726" y="366"/>
                </a:lnTo>
                <a:lnTo>
                  <a:pt x="11270" y="179"/>
                </a:lnTo>
                <a:lnTo>
                  <a:pt x="11020" y="98"/>
                </a:lnTo>
                <a:lnTo>
                  <a:pt x="10850" y="54"/>
                </a:lnTo>
                <a:lnTo>
                  <a:pt x="10484" y="9"/>
                </a:lnTo>
                <a:lnTo>
                  <a:pt x="9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6"/>
          <p:cNvSpPr/>
          <p:nvPr/>
        </p:nvSpPr>
        <p:spPr>
          <a:xfrm>
            <a:off x="8931157" y="3033492"/>
            <a:ext cx="49967" cy="177964"/>
          </a:xfrm>
          <a:custGeom>
            <a:avLst/>
            <a:gdLst/>
            <a:ahLst/>
            <a:cxnLst/>
            <a:rect l="l" t="t" r="r" b="b"/>
            <a:pathLst>
              <a:path w="1680" h="5984" extrusionOk="0">
                <a:moveTo>
                  <a:pt x="9" y="0"/>
                </a:moveTo>
                <a:lnTo>
                  <a:pt x="1" y="27"/>
                </a:lnTo>
                <a:lnTo>
                  <a:pt x="313" y="741"/>
                </a:lnTo>
                <a:lnTo>
                  <a:pt x="786" y="1768"/>
                </a:lnTo>
                <a:lnTo>
                  <a:pt x="1045" y="2483"/>
                </a:lnTo>
                <a:lnTo>
                  <a:pt x="1135" y="2867"/>
                </a:lnTo>
                <a:lnTo>
                  <a:pt x="1206" y="3260"/>
                </a:lnTo>
                <a:lnTo>
                  <a:pt x="1242" y="4019"/>
                </a:lnTo>
                <a:lnTo>
                  <a:pt x="1206" y="5153"/>
                </a:lnTo>
                <a:lnTo>
                  <a:pt x="1215" y="5930"/>
                </a:lnTo>
                <a:lnTo>
                  <a:pt x="1224" y="5965"/>
                </a:lnTo>
                <a:lnTo>
                  <a:pt x="1304" y="5983"/>
                </a:lnTo>
                <a:lnTo>
                  <a:pt x="1331" y="5947"/>
                </a:lnTo>
                <a:lnTo>
                  <a:pt x="1474" y="5626"/>
                </a:lnTo>
                <a:lnTo>
                  <a:pt x="1635" y="4885"/>
                </a:lnTo>
                <a:lnTo>
                  <a:pt x="1679" y="4072"/>
                </a:lnTo>
                <a:lnTo>
                  <a:pt x="1599" y="3224"/>
                </a:lnTo>
                <a:lnTo>
                  <a:pt x="1411" y="2384"/>
                </a:lnTo>
                <a:lnTo>
                  <a:pt x="1126" y="1581"/>
                </a:lnTo>
                <a:lnTo>
                  <a:pt x="751" y="857"/>
                </a:lnTo>
                <a:lnTo>
                  <a:pt x="295" y="250"/>
                </a:lnTo>
                <a:lnTo>
                  <a:pt x="36" y="9"/>
                </a:lnTo>
                <a:lnTo>
                  <a:pt x="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6"/>
          <p:cNvSpPr/>
          <p:nvPr/>
        </p:nvSpPr>
        <p:spPr>
          <a:xfrm>
            <a:off x="8677783" y="3221521"/>
            <a:ext cx="202398" cy="165741"/>
          </a:xfrm>
          <a:custGeom>
            <a:avLst/>
            <a:gdLst/>
            <a:ahLst/>
            <a:cxnLst/>
            <a:rect l="l" t="t" r="r" b="b"/>
            <a:pathLst>
              <a:path w="6805" h="5573" extrusionOk="0">
                <a:moveTo>
                  <a:pt x="63" y="1"/>
                </a:moveTo>
                <a:lnTo>
                  <a:pt x="0" y="90"/>
                </a:lnTo>
                <a:lnTo>
                  <a:pt x="36" y="143"/>
                </a:lnTo>
                <a:lnTo>
                  <a:pt x="938" y="920"/>
                </a:lnTo>
                <a:lnTo>
                  <a:pt x="2661" y="2528"/>
                </a:lnTo>
                <a:lnTo>
                  <a:pt x="3510" y="3358"/>
                </a:lnTo>
                <a:lnTo>
                  <a:pt x="3876" y="3706"/>
                </a:lnTo>
                <a:lnTo>
                  <a:pt x="4626" y="4358"/>
                </a:lnTo>
                <a:lnTo>
                  <a:pt x="5430" y="4930"/>
                </a:lnTo>
                <a:lnTo>
                  <a:pt x="6073" y="5287"/>
                </a:lnTo>
                <a:lnTo>
                  <a:pt x="6528" y="5492"/>
                </a:lnTo>
                <a:lnTo>
                  <a:pt x="6769" y="5573"/>
                </a:lnTo>
                <a:lnTo>
                  <a:pt x="6787" y="5573"/>
                </a:lnTo>
                <a:lnTo>
                  <a:pt x="6805" y="5537"/>
                </a:lnTo>
                <a:lnTo>
                  <a:pt x="6787" y="5519"/>
                </a:lnTo>
                <a:lnTo>
                  <a:pt x="6269" y="5242"/>
                </a:lnTo>
                <a:lnTo>
                  <a:pt x="5305" y="4599"/>
                </a:lnTo>
                <a:lnTo>
                  <a:pt x="4412" y="3885"/>
                </a:lnTo>
                <a:lnTo>
                  <a:pt x="3563" y="3090"/>
                </a:lnTo>
                <a:lnTo>
                  <a:pt x="3144" y="2671"/>
                </a:lnTo>
                <a:lnTo>
                  <a:pt x="2456" y="1947"/>
                </a:lnTo>
                <a:lnTo>
                  <a:pt x="1358" y="885"/>
                </a:lnTo>
                <a:lnTo>
                  <a:pt x="554" y="268"/>
                </a:lnTo>
                <a:lnTo>
                  <a:pt x="125" y="9"/>
                </a:lnTo>
                <a:lnTo>
                  <a:pt x="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6"/>
          <p:cNvSpPr/>
          <p:nvPr/>
        </p:nvSpPr>
        <p:spPr>
          <a:xfrm>
            <a:off x="9017469" y="3213283"/>
            <a:ext cx="151687" cy="185399"/>
          </a:xfrm>
          <a:custGeom>
            <a:avLst/>
            <a:gdLst/>
            <a:ahLst/>
            <a:cxnLst/>
            <a:rect l="l" t="t" r="r" b="b"/>
            <a:pathLst>
              <a:path w="5100" h="6234" extrusionOk="0">
                <a:moveTo>
                  <a:pt x="5037" y="1"/>
                </a:moveTo>
                <a:lnTo>
                  <a:pt x="5010" y="19"/>
                </a:lnTo>
                <a:lnTo>
                  <a:pt x="4769" y="358"/>
                </a:lnTo>
                <a:lnTo>
                  <a:pt x="4385" y="1072"/>
                </a:lnTo>
                <a:lnTo>
                  <a:pt x="3921" y="2197"/>
                </a:lnTo>
                <a:lnTo>
                  <a:pt x="3573" y="2948"/>
                </a:lnTo>
                <a:lnTo>
                  <a:pt x="3439" y="3215"/>
                </a:lnTo>
                <a:lnTo>
                  <a:pt x="3126" y="3707"/>
                </a:lnTo>
                <a:lnTo>
                  <a:pt x="2760" y="4162"/>
                </a:lnTo>
                <a:lnTo>
                  <a:pt x="2367" y="4582"/>
                </a:lnTo>
                <a:lnTo>
                  <a:pt x="1930" y="4948"/>
                </a:lnTo>
                <a:lnTo>
                  <a:pt x="1456" y="5278"/>
                </a:lnTo>
                <a:lnTo>
                  <a:pt x="947" y="5555"/>
                </a:lnTo>
                <a:lnTo>
                  <a:pt x="403" y="5787"/>
                </a:lnTo>
                <a:lnTo>
                  <a:pt x="126" y="5886"/>
                </a:lnTo>
                <a:lnTo>
                  <a:pt x="54" y="5921"/>
                </a:lnTo>
                <a:lnTo>
                  <a:pt x="1" y="6046"/>
                </a:lnTo>
                <a:lnTo>
                  <a:pt x="45" y="6171"/>
                </a:lnTo>
                <a:lnTo>
                  <a:pt x="153" y="6234"/>
                </a:lnTo>
                <a:lnTo>
                  <a:pt x="233" y="6225"/>
                </a:lnTo>
                <a:lnTo>
                  <a:pt x="688" y="6064"/>
                </a:lnTo>
                <a:lnTo>
                  <a:pt x="1537" y="5635"/>
                </a:lnTo>
                <a:lnTo>
                  <a:pt x="2305" y="5091"/>
                </a:lnTo>
                <a:lnTo>
                  <a:pt x="2983" y="4430"/>
                </a:lnTo>
                <a:lnTo>
                  <a:pt x="3269" y="4037"/>
                </a:lnTo>
                <a:lnTo>
                  <a:pt x="3430" y="3814"/>
                </a:lnTo>
                <a:lnTo>
                  <a:pt x="3698" y="3341"/>
                </a:lnTo>
                <a:lnTo>
                  <a:pt x="4037" y="2599"/>
                </a:lnTo>
                <a:lnTo>
                  <a:pt x="4430" y="1572"/>
                </a:lnTo>
                <a:lnTo>
                  <a:pt x="4841" y="554"/>
                </a:lnTo>
                <a:lnTo>
                  <a:pt x="5091" y="72"/>
                </a:lnTo>
                <a:lnTo>
                  <a:pt x="5100" y="36"/>
                </a:lnTo>
                <a:lnTo>
                  <a:pt x="50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6"/>
          <p:cNvSpPr/>
          <p:nvPr/>
        </p:nvSpPr>
        <p:spPr>
          <a:xfrm>
            <a:off x="9037932" y="3534409"/>
            <a:ext cx="199483" cy="130945"/>
          </a:xfrm>
          <a:custGeom>
            <a:avLst/>
            <a:gdLst/>
            <a:ahLst/>
            <a:cxnLst/>
            <a:rect l="l" t="t" r="r" b="b"/>
            <a:pathLst>
              <a:path w="6707" h="4403" extrusionOk="0">
                <a:moveTo>
                  <a:pt x="6537" y="0"/>
                </a:moveTo>
                <a:lnTo>
                  <a:pt x="6269" y="27"/>
                </a:lnTo>
                <a:lnTo>
                  <a:pt x="6001" y="134"/>
                </a:lnTo>
                <a:lnTo>
                  <a:pt x="5742" y="321"/>
                </a:lnTo>
                <a:lnTo>
                  <a:pt x="5135" y="938"/>
                </a:lnTo>
                <a:lnTo>
                  <a:pt x="4760" y="1348"/>
                </a:lnTo>
                <a:lnTo>
                  <a:pt x="4242" y="1822"/>
                </a:lnTo>
                <a:lnTo>
                  <a:pt x="3179" y="2679"/>
                </a:lnTo>
                <a:lnTo>
                  <a:pt x="2331" y="3224"/>
                </a:lnTo>
                <a:lnTo>
                  <a:pt x="1742" y="3536"/>
                </a:lnTo>
                <a:lnTo>
                  <a:pt x="1117" y="3804"/>
                </a:lnTo>
                <a:lnTo>
                  <a:pt x="456" y="4010"/>
                </a:lnTo>
                <a:lnTo>
                  <a:pt x="108" y="4090"/>
                </a:lnTo>
                <a:lnTo>
                  <a:pt x="54" y="4117"/>
                </a:lnTo>
                <a:lnTo>
                  <a:pt x="0" y="4215"/>
                </a:lnTo>
                <a:lnTo>
                  <a:pt x="27" y="4331"/>
                </a:lnTo>
                <a:lnTo>
                  <a:pt x="108" y="4402"/>
                </a:lnTo>
                <a:lnTo>
                  <a:pt x="170" y="4402"/>
                </a:lnTo>
                <a:lnTo>
                  <a:pt x="625" y="4313"/>
                </a:lnTo>
                <a:lnTo>
                  <a:pt x="1483" y="4036"/>
                </a:lnTo>
                <a:lnTo>
                  <a:pt x="2286" y="3652"/>
                </a:lnTo>
                <a:lnTo>
                  <a:pt x="3054" y="3170"/>
                </a:lnTo>
                <a:lnTo>
                  <a:pt x="3429" y="2902"/>
                </a:lnTo>
                <a:lnTo>
                  <a:pt x="4072" y="2384"/>
                </a:lnTo>
                <a:lnTo>
                  <a:pt x="4689" y="1822"/>
                </a:lnTo>
                <a:lnTo>
                  <a:pt x="5082" y="1402"/>
                </a:lnTo>
                <a:lnTo>
                  <a:pt x="5867" y="572"/>
                </a:lnTo>
                <a:lnTo>
                  <a:pt x="6269" y="277"/>
                </a:lnTo>
                <a:lnTo>
                  <a:pt x="6528" y="161"/>
                </a:lnTo>
                <a:lnTo>
                  <a:pt x="6653" y="152"/>
                </a:lnTo>
                <a:lnTo>
                  <a:pt x="6689" y="134"/>
                </a:lnTo>
                <a:lnTo>
                  <a:pt x="6707" y="63"/>
                </a:lnTo>
                <a:lnTo>
                  <a:pt x="6680" y="45"/>
                </a:lnTo>
                <a:lnTo>
                  <a:pt x="65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6"/>
          <p:cNvSpPr/>
          <p:nvPr/>
        </p:nvSpPr>
        <p:spPr>
          <a:xfrm>
            <a:off x="8644591" y="3537591"/>
            <a:ext cx="243056" cy="95882"/>
          </a:xfrm>
          <a:custGeom>
            <a:avLst/>
            <a:gdLst/>
            <a:ahLst/>
            <a:cxnLst/>
            <a:rect l="l" t="t" r="r" b="b"/>
            <a:pathLst>
              <a:path w="8172" h="3224" extrusionOk="0">
                <a:moveTo>
                  <a:pt x="223" y="0"/>
                </a:moveTo>
                <a:lnTo>
                  <a:pt x="89" y="27"/>
                </a:lnTo>
                <a:lnTo>
                  <a:pt x="0" y="125"/>
                </a:lnTo>
                <a:lnTo>
                  <a:pt x="9" y="250"/>
                </a:lnTo>
                <a:lnTo>
                  <a:pt x="63" y="304"/>
                </a:lnTo>
                <a:lnTo>
                  <a:pt x="482" y="625"/>
                </a:lnTo>
                <a:lnTo>
                  <a:pt x="1366" y="1286"/>
                </a:lnTo>
                <a:lnTo>
                  <a:pt x="2313" y="1902"/>
                </a:lnTo>
                <a:lnTo>
                  <a:pt x="3304" y="2447"/>
                </a:lnTo>
                <a:lnTo>
                  <a:pt x="4331" y="2867"/>
                </a:lnTo>
                <a:lnTo>
                  <a:pt x="5126" y="3090"/>
                </a:lnTo>
                <a:lnTo>
                  <a:pt x="5662" y="3179"/>
                </a:lnTo>
                <a:lnTo>
                  <a:pt x="6198" y="3224"/>
                </a:lnTo>
                <a:lnTo>
                  <a:pt x="6742" y="3206"/>
                </a:lnTo>
                <a:lnTo>
                  <a:pt x="7287" y="3135"/>
                </a:lnTo>
                <a:lnTo>
                  <a:pt x="7832" y="2992"/>
                </a:lnTo>
                <a:lnTo>
                  <a:pt x="8109" y="2893"/>
                </a:lnTo>
                <a:lnTo>
                  <a:pt x="8144" y="2876"/>
                </a:lnTo>
                <a:lnTo>
                  <a:pt x="8171" y="2813"/>
                </a:lnTo>
                <a:lnTo>
                  <a:pt x="8144" y="2751"/>
                </a:lnTo>
                <a:lnTo>
                  <a:pt x="8091" y="2715"/>
                </a:lnTo>
                <a:lnTo>
                  <a:pt x="8055" y="2724"/>
                </a:lnTo>
                <a:lnTo>
                  <a:pt x="7769" y="2786"/>
                </a:lnTo>
                <a:lnTo>
                  <a:pt x="7216" y="2885"/>
                </a:lnTo>
                <a:lnTo>
                  <a:pt x="6671" y="2920"/>
                </a:lnTo>
                <a:lnTo>
                  <a:pt x="6144" y="2902"/>
                </a:lnTo>
                <a:lnTo>
                  <a:pt x="5626" y="2849"/>
                </a:lnTo>
                <a:lnTo>
                  <a:pt x="5117" y="2742"/>
                </a:lnTo>
                <a:lnTo>
                  <a:pt x="4385" y="2518"/>
                </a:lnTo>
                <a:lnTo>
                  <a:pt x="3429" y="2108"/>
                </a:lnTo>
                <a:lnTo>
                  <a:pt x="2509" y="1590"/>
                </a:lnTo>
                <a:lnTo>
                  <a:pt x="1161" y="688"/>
                </a:lnTo>
                <a:lnTo>
                  <a:pt x="295" y="36"/>
                </a:lnTo>
                <a:lnTo>
                  <a:pt x="2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6"/>
          <p:cNvSpPr/>
          <p:nvPr/>
        </p:nvSpPr>
        <p:spPr>
          <a:xfrm>
            <a:off x="8697443" y="3824692"/>
            <a:ext cx="252871" cy="96952"/>
          </a:xfrm>
          <a:custGeom>
            <a:avLst/>
            <a:gdLst/>
            <a:ahLst/>
            <a:cxnLst/>
            <a:rect l="l" t="t" r="r" b="b"/>
            <a:pathLst>
              <a:path w="8502" h="3260" extrusionOk="0">
                <a:moveTo>
                  <a:pt x="143" y="0"/>
                </a:moveTo>
                <a:lnTo>
                  <a:pt x="27" y="81"/>
                </a:lnTo>
                <a:lnTo>
                  <a:pt x="0" y="215"/>
                </a:lnTo>
                <a:lnTo>
                  <a:pt x="72" y="349"/>
                </a:lnTo>
                <a:lnTo>
                  <a:pt x="152" y="384"/>
                </a:lnTo>
                <a:lnTo>
                  <a:pt x="447" y="483"/>
                </a:lnTo>
                <a:lnTo>
                  <a:pt x="1018" y="768"/>
                </a:lnTo>
                <a:lnTo>
                  <a:pt x="1840" y="1304"/>
                </a:lnTo>
                <a:lnTo>
                  <a:pt x="2384" y="1635"/>
                </a:lnTo>
                <a:lnTo>
                  <a:pt x="2902" y="1911"/>
                </a:lnTo>
                <a:lnTo>
                  <a:pt x="3974" y="2376"/>
                </a:lnTo>
                <a:lnTo>
                  <a:pt x="4528" y="2572"/>
                </a:lnTo>
                <a:lnTo>
                  <a:pt x="4992" y="2733"/>
                </a:lnTo>
                <a:lnTo>
                  <a:pt x="5974" y="3010"/>
                </a:lnTo>
                <a:lnTo>
                  <a:pt x="6992" y="3206"/>
                </a:lnTo>
                <a:lnTo>
                  <a:pt x="7751" y="3260"/>
                </a:lnTo>
                <a:lnTo>
                  <a:pt x="8243" y="3233"/>
                </a:lnTo>
                <a:lnTo>
                  <a:pt x="8484" y="3197"/>
                </a:lnTo>
                <a:lnTo>
                  <a:pt x="8501" y="3188"/>
                </a:lnTo>
                <a:lnTo>
                  <a:pt x="8493" y="3179"/>
                </a:lnTo>
                <a:lnTo>
                  <a:pt x="7903" y="3010"/>
                </a:lnTo>
                <a:lnTo>
                  <a:pt x="6733" y="2751"/>
                </a:lnTo>
                <a:lnTo>
                  <a:pt x="5572" y="2501"/>
                </a:lnTo>
                <a:lnTo>
                  <a:pt x="4421" y="2161"/>
                </a:lnTo>
                <a:lnTo>
                  <a:pt x="3840" y="1929"/>
                </a:lnTo>
                <a:lnTo>
                  <a:pt x="3385" y="1715"/>
                </a:lnTo>
                <a:lnTo>
                  <a:pt x="2492" y="1188"/>
                </a:lnTo>
                <a:lnTo>
                  <a:pt x="1608" y="634"/>
                </a:lnTo>
                <a:lnTo>
                  <a:pt x="929" y="277"/>
                </a:lnTo>
                <a:lnTo>
                  <a:pt x="465" y="81"/>
                </a:lnTo>
                <a:lnTo>
                  <a:pt x="223" y="9"/>
                </a:lnTo>
                <a:lnTo>
                  <a:pt x="1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6"/>
          <p:cNvSpPr/>
          <p:nvPr/>
        </p:nvSpPr>
        <p:spPr>
          <a:xfrm>
            <a:off x="9094234" y="3800512"/>
            <a:ext cx="214890" cy="142395"/>
          </a:xfrm>
          <a:custGeom>
            <a:avLst/>
            <a:gdLst/>
            <a:ahLst/>
            <a:cxnLst/>
            <a:rect l="l" t="t" r="r" b="b"/>
            <a:pathLst>
              <a:path w="7225" h="4788" extrusionOk="0">
                <a:moveTo>
                  <a:pt x="6975" y="1"/>
                </a:moveTo>
                <a:lnTo>
                  <a:pt x="6502" y="19"/>
                </a:lnTo>
                <a:lnTo>
                  <a:pt x="6028" y="99"/>
                </a:lnTo>
                <a:lnTo>
                  <a:pt x="5555" y="242"/>
                </a:lnTo>
                <a:lnTo>
                  <a:pt x="4876" y="528"/>
                </a:lnTo>
                <a:lnTo>
                  <a:pt x="4019" y="1010"/>
                </a:lnTo>
                <a:lnTo>
                  <a:pt x="3626" y="1260"/>
                </a:lnTo>
                <a:lnTo>
                  <a:pt x="3126" y="1599"/>
                </a:lnTo>
                <a:lnTo>
                  <a:pt x="2171" y="2349"/>
                </a:lnTo>
                <a:lnTo>
                  <a:pt x="1269" y="3180"/>
                </a:lnTo>
                <a:lnTo>
                  <a:pt x="429" y="4055"/>
                </a:lnTo>
                <a:lnTo>
                  <a:pt x="36" y="4510"/>
                </a:lnTo>
                <a:lnTo>
                  <a:pt x="1" y="4582"/>
                </a:lnTo>
                <a:lnTo>
                  <a:pt x="9" y="4707"/>
                </a:lnTo>
                <a:lnTo>
                  <a:pt x="108" y="4787"/>
                </a:lnTo>
                <a:lnTo>
                  <a:pt x="233" y="4787"/>
                </a:lnTo>
                <a:lnTo>
                  <a:pt x="295" y="4743"/>
                </a:lnTo>
                <a:lnTo>
                  <a:pt x="1036" y="3975"/>
                </a:lnTo>
                <a:lnTo>
                  <a:pt x="2179" y="2849"/>
                </a:lnTo>
                <a:lnTo>
                  <a:pt x="2974" y="2144"/>
                </a:lnTo>
                <a:lnTo>
                  <a:pt x="3814" y="1492"/>
                </a:lnTo>
                <a:lnTo>
                  <a:pt x="4698" y="938"/>
                </a:lnTo>
                <a:lnTo>
                  <a:pt x="5653" y="483"/>
                </a:lnTo>
                <a:lnTo>
                  <a:pt x="6671" y="153"/>
                </a:lnTo>
                <a:lnTo>
                  <a:pt x="7207" y="54"/>
                </a:lnTo>
                <a:lnTo>
                  <a:pt x="7225" y="45"/>
                </a:lnTo>
                <a:lnTo>
                  <a:pt x="7216" y="28"/>
                </a:lnTo>
                <a:lnTo>
                  <a:pt x="697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6"/>
          <p:cNvSpPr/>
          <p:nvPr/>
        </p:nvSpPr>
        <p:spPr>
          <a:xfrm>
            <a:off x="9121329" y="4021228"/>
            <a:ext cx="180359" cy="192834"/>
          </a:xfrm>
          <a:custGeom>
            <a:avLst/>
            <a:gdLst/>
            <a:ahLst/>
            <a:cxnLst/>
            <a:rect l="l" t="t" r="r" b="b"/>
            <a:pathLst>
              <a:path w="6064" h="6484" extrusionOk="0">
                <a:moveTo>
                  <a:pt x="6001" y="1"/>
                </a:moveTo>
                <a:lnTo>
                  <a:pt x="5716" y="27"/>
                </a:lnTo>
                <a:lnTo>
                  <a:pt x="5153" y="143"/>
                </a:lnTo>
                <a:lnTo>
                  <a:pt x="4626" y="331"/>
                </a:lnTo>
                <a:lnTo>
                  <a:pt x="4126" y="572"/>
                </a:lnTo>
                <a:lnTo>
                  <a:pt x="3653" y="867"/>
                </a:lnTo>
                <a:lnTo>
                  <a:pt x="3206" y="1215"/>
                </a:lnTo>
                <a:lnTo>
                  <a:pt x="2590" y="1804"/>
                </a:lnTo>
                <a:lnTo>
                  <a:pt x="1858" y="2706"/>
                </a:lnTo>
                <a:lnTo>
                  <a:pt x="1224" y="3707"/>
                </a:lnTo>
                <a:lnTo>
                  <a:pt x="679" y="4733"/>
                </a:lnTo>
                <a:lnTo>
                  <a:pt x="215" y="5760"/>
                </a:lnTo>
                <a:lnTo>
                  <a:pt x="18" y="6252"/>
                </a:lnTo>
                <a:lnTo>
                  <a:pt x="0" y="6314"/>
                </a:lnTo>
                <a:lnTo>
                  <a:pt x="45" y="6430"/>
                </a:lnTo>
                <a:lnTo>
                  <a:pt x="152" y="6484"/>
                </a:lnTo>
                <a:lnTo>
                  <a:pt x="268" y="6448"/>
                </a:lnTo>
                <a:lnTo>
                  <a:pt x="304" y="6394"/>
                </a:lnTo>
                <a:lnTo>
                  <a:pt x="813" y="5359"/>
                </a:lnTo>
                <a:lnTo>
                  <a:pt x="1590" y="3894"/>
                </a:lnTo>
                <a:lnTo>
                  <a:pt x="2161" y="2992"/>
                </a:lnTo>
                <a:lnTo>
                  <a:pt x="2804" y="2162"/>
                </a:lnTo>
                <a:lnTo>
                  <a:pt x="3555" y="1429"/>
                </a:lnTo>
                <a:lnTo>
                  <a:pt x="4197" y="956"/>
                </a:lnTo>
                <a:lnTo>
                  <a:pt x="4671" y="670"/>
                </a:lnTo>
                <a:lnTo>
                  <a:pt x="5180" y="429"/>
                </a:lnTo>
                <a:lnTo>
                  <a:pt x="5733" y="215"/>
                </a:lnTo>
                <a:lnTo>
                  <a:pt x="6028" y="126"/>
                </a:lnTo>
                <a:lnTo>
                  <a:pt x="6064" y="99"/>
                </a:lnTo>
                <a:lnTo>
                  <a:pt x="6055" y="10"/>
                </a:lnTo>
                <a:lnTo>
                  <a:pt x="6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6"/>
          <p:cNvSpPr/>
          <p:nvPr/>
        </p:nvSpPr>
        <p:spPr>
          <a:xfrm>
            <a:off x="8791458" y="4157744"/>
            <a:ext cx="261645" cy="98826"/>
          </a:xfrm>
          <a:custGeom>
            <a:avLst/>
            <a:gdLst/>
            <a:ahLst/>
            <a:cxnLst/>
            <a:rect l="l" t="t" r="r" b="b"/>
            <a:pathLst>
              <a:path w="8797" h="3323" extrusionOk="0">
                <a:moveTo>
                  <a:pt x="1143" y="1"/>
                </a:moveTo>
                <a:lnTo>
                  <a:pt x="715" y="72"/>
                </a:lnTo>
                <a:lnTo>
                  <a:pt x="295" y="233"/>
                </a:lnTo>
                <a:lnTo>
                  <a:pt x="90" y="349"/>
                </a:lnTo>
                <a:lnTo>
                  <a:pt x="18" y="402"/>
                </a:lnTo>
                <a:lnTo>
                  <a:pt x="0" y="545"/>
                </a:lnTo>
                <a:lnTo>
                  <a:pt x="81" y="652"/>
                </a:lnTo>
                <a:lnTo>
                  <a:pt x="215" y="697"/>
                </a:lnTo>
                <a:lnTo>
                  <a:pt x="295" y="670"/>
                </a:lnTo>
                <a:lnTo>
                  <a:pt x="554" y="536"/>
                </a:lnTo>
                <a:lnTo>
                  <a:pt x="1081" y="402"/>
                </a:lnTo>
                <a:lnTo>
                  <a:pt x="1635" y="393"/>
                </a:lnTo>
                <a:lnTo>
                  <a:pt x="2188" y="483"/>
                </a:lnTo>
                <a:lnTo>
                  <a:pt x="3019" y="733"/>
                </a:lnTo>
                <a:lnTo>
                  <a:pt x="4081" y="1197"/>
                </a:lnTo>
                <a:lnTo>
                  <a:pt x="4573" y="1412"/>
                </a:lnTo>
                <a:lnTo>
                  <a:pt x="5501" y="1795"/>
                </a:lnTo>
                <a:lnTo>
                  <a:pt x="6421" y="2188"/>
                </a:lnTo>
                <a:lnTo>
                  <a:pt x="6930" y="2376"/>
                </a:lnTo>
                <a:lnTo>
                  <a:pt x="8002" y="2787"/>
                </a:lnTo>
                <a:lnTo>
                  <a:pt x="8421" y="3037"/>
                </a:lnTo>
                <a:lnTo>
                  <a:pt x="8618" y="3215"/>
                </a:lnTo>
                <a:lnTo>
                  <a:pt x="8671" y="3314"/>
                </a:lnTo>
                <a:lnTo>
                  <a:pt x="8689" y="3323"/>
                </a:lnTo>
                <a:lnTo>
                  <a:pt x="8698" y="3314"/>
                </a:lnTo>
                <a:lnTo>
                  <a:pt x="8743" y="3242"/>
                </a:lnTo>
                <a:lnTo>
                  <a:pt x="8787" y="3180"/>
                </a:lnTo>
                <a:lnTo>
                  <a:pt x="8796" y="3108"/>
                </a:lnTo>
                <a:lnTo>
                  <a:pt x="8761" y="3055"/>
                </a:lnTo>
                <a:lnTo>
                  <a:pt x="8546" y="2858"/>
                </a:lnTo>
                <a:lnTo>
                  <a:pt x="8019" y="2528"/>
                </a:lnTo>
                <a:lnTo>
                  <a:pt x="7126" y="2135"/>
                </a:lnTo>
                <a:lnTo>
                  <a:pt x="6564" y="1894"/>
                </a:lnTo>
                <a:lnTo>
                  <a:pt x="5046" y="1197"/>
                </a:lnTo>
                <a:lnTo>
                  <a:pt x="3510" y="554"/>
                </a:lnTo>
                <a:lnTo>
                  <a:pt x="3090" y="385"/>
                </a:lnTo>
                <a:lnTo>
                  <a:pt x="2224" y="99"/>
                </a:lnTo>
                <a:lnTo>
                  <a:pt x="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6"/>
          <p:cNvSpPr/>
          <p:nvPr/>
        </p:nvSpPr>
        <p:spPr>
          <a:xfrm>
            <a:off x="8924525" y="4415906"/>
            <a:ext cx="226846" cy="52075"/>
          </a:xfrm>
          <a:custGeom>
            <a:avLst/>
            <a:gdLst/>
            <a:ahLst/>
            <a:cxnLst/>
            <a:rect l="l" t="t" r="r" b="b"/>
            <a:pathLst>
              <a:path w="7627" h="1751" extrusionOk="0">
                <a:moveTo>
                  <a:pt x="1224" y="0"/>
                </a:moveTo>
                <a:lnTo>
                  <a:pt x="786" y="90"/>
                </a:lnTo>
                <a:lnTo>
                  <a:pt x="402" y="259"/>
                </a:lnTo>
                <a:lnTo>
                  <a:pt x="179" y="474"/>
                </a:lnTo>
                <a:lnTo>
                  <a:pt x="63" y="643"/>
                </a:lnTo>
                <a:lnTo>
                  <a:pt x="18" y="751"/>
                </a:lnTo>
                <a:lnTo>
                  <a:pt x="0" y="804"/>
                </a:lnTo>
                <a:lnTo>
                  <a:pt x="27" y="885"/>
                </a:lnTo>
                <a:lnTo>
                  <a:pt x="99" y="929"/>
                </a:lnTo>
                <a:lnTo>
                  <a:pt x="188" y="920"/>
                </a:lnTo>
                <a:lnTo>
                  <a:pt x="224" y="893"/>
                </a:lnTo>
                <a:lnTo>
                  <a:pt x="411" y="733"/>
                </a:lnTo>
                <a:lnTo>
                  <a:pt x="849" y="518"/>
                </a:lnTo>
                <a:lnTo>
                  <a:pt x="1349" y="402"/>
                </a:lnTo>
                <a:lnTo>
                  <a:pt x="1893" y="367"/>
                </a:lnTo>
                <a:lnTo>
                  <a:pt x="2742" y="402"/>
                </a:lnTo>
                <a:lnTo>
                  <a:pt x="3813" y="563"/>
                </a:lnTo>
                <a:lnTo>
                  <a:pt x="4269" y="643"/>
                </a:lnTo>
                <a:lnTo>
                  <a:pt x="4697" y="715"/>
                </a:lnTo>
                <a:lnTo>
                  <a:pt x="5555" y="911"/>
                </a:lnTo>
                <a:lnTo>
                  <a:pt x="6385" y="1179"/>
                </a:lnTo>
                <a:lnTo>
                  <a:pt x="7180" y="1536"/>
                </a:lnTo>
                <a:lnTo>
                  <a:pt x="7564" y="1742"/>
                </a:lnTo>
                <a:lnTo>
                  <a:pt x="7591" y="1751"/>
                </a:lnTo>
                <a:lnTo>
                  <a:pt x="7626" y="1706"/>
                </a:lnTo>
                <a:lnTo>
                  <a:pt x="7609" y="1679"/>
                </a:lnTo>
                <a:lnTo>
                  <a:pt x="7359" y="1501"/>
                </a:lnTo>
                <a:lnTo>
                  <a:pt x="6867" y="1188"/>
                </a:lnTo>
                <a:lnTo>
                  <a:pt x="6349" y="929"/>
                </a:lnTo>
                <a:lnTo>
                  <a:pt x="5823" y="715"/>
                </a:lnTo>
                <a:lnTo>
                  <a:pt x="5001" y="465"/>
                </a:lnTo>
                <a:lnTo>
                  <a:pt x="3867" y="242"/>
                </a:lnTo>
                <a:lnTo>
                  <a:pt x="3269" y="161"/>
                </a:lnTo>
                <a:lnTo>
                  <a:pt x="2885" y="117"/>
                </a:lnTo>
                <a:lnTo>
                  <a:pt x="19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6"/>
          <p:cNvSpPr/>
          <p:nvPr/>
        </p:nvSpPr>
        <p:spPr>
          <a:xfrm>
            <a:off x="9228104" y="4277784"/>
            <a:ext cx="95384" cy="147183"/>
          </a:xfrm>
          <a:custGeom>
            <a:avLst/>
            <a:gdLst/>
            <a:ahLst/>
            <a:cxnLst/>
            <a:rect l="l" t="t" r="r" b="b"/>
            <a:pathLst>
              <a:path w="3207" h="4949" extrusionOk="0">
                <a:moveTo>
                  <a:pt x="3108" y="1"/>
                </a:moveTo>
                <a:lnTo>
                  <a:pt x="3072" y="10"/>
                </a:lnTo>
                <a:lnTo>
                  <a:pt x="2742" y="188"/>
                </a:lnTo>
                <a:lnTo>
                  <a:pt x="2135" y="608"/>
                </a:lnTo>
                <a:lnTo>
                  <a:pt x="1590" y="1108"/>
                </a:lnTo>
                <a:lnTo>
                  <a:pt x="1125" y="1671"/>
                </a:lnTo>
                <a:lnTo>
                  <a:pt x="732" y="2287"/>
                </a:lnTo>
                <a:lnTo>
                  <a:pt x="420" y="2957"/>
                </a:lnTo>
                <a:lnTo>
                  <a:pt x="188" y="3653"/>
                </a:lnTo>
                <a:lnTo>
                  <a:pt x="36" y="4386"/>
                </a:lnTo>
                <a:lnTo>
                  <a:pt x="0" y="4752"/>
                </a:lnTo>
                <a:lnTo>
                  <a:pt x="0" y="4823"/>
                </a:lnTo>
                <a:lnTo>
                  <a:pt x="90" y="4930"/>
                </a:lnTo>
                <a:lnTo>
                  <a:pt x="215" y="4948"/>
                </a:lnTo>
                <a:lnTo>
                  <a:pt x="313" y="4886"/>
                </a:lnTo>
                <a:lnTo>
                  <a:pt x="331" y="4814"/>
                </a:lnTo>
                <a:lnTo>
                  <a:pt x="366" y="4448"/>
                </a:lnTo>
                <a:lnTo>
                  <a:pt x="509" y="3743"/>
                </a:lnTo>
                <a:lnTo>
                  <a:pt x="732" y="3073"/>
                </a:lnTo>
                <a:lnTo>
                  <a:pt x="1027" y="2448"/>
                </a:lnTo>
                <a:lnTo>
                  <a:pt x="1393" y="1867"/>
                </a:lnTo>
                <a:lnTo>
                  <a:pt x="1822" y="1331"/>
                </a:lnTo>
                <a:lnTo>
                  <a:pt x="2313" y="822"/>
                </a:lnTo>
                <a:lnTo>
                  <a:pt x="2867" y="367"/>
                </a:lnTo>
                <a:lnTo>
                  <a:pt x="3161" y="153"/>
                </a:lnTo>
                <a:lnTo>
                  <a:pt x="3197" y="126"/>
                </a:lnTo>
                <a:lnTo>
                  <a:pt x="3206" y="63"/>
                </a:lnTo>
                <a:lnTo>
                  <a:pt x="3170" y="19"/>
                </a:lnTo>
                <a:lnTo>
                  <a:pt x="3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26"/>
          <p:cNvGrpSpPr/>
          <p:nvPr/>
        </p:nvGrpSpPr>
        <p:grpSpPr>
          <a:xfrm rot="919521">
            <a:off x="6592464" y="3297991"/>
            <a:ext cx="1139658" cy="1254817"/>
            <a:chOff x="6214283" y="3612036"/>
            <a:chExt cx="1409505" cy="1551932"/>
          </a:xfrm>
        </p:grpSpPr>
        <p:sp>
          <p:nvSpPr>
            <p:cNvPr id="1188" name="Google Shape;1188;p26"/>
            <p:cNvSpPr/>
            <p:nvPr/>
          </p:nvSpPr>
          <p:spPr>
            <a:xfrm>
              <a:off x="6214283" y="3612036"/>
              <a:ext cx="1409505" cy="1551932"/>
            </a:xfrm>
            <a:custGeom>
              <a:avLst/>
              <a:gdLst/>
              <a:ahLst/>
              <a:cxnLst/>
              <a:rect l="l" t="t" r="r" b="b"/>
              <a:pathLst>
                <a:path w="38320" h="42195" extrusionOk="0">
                  <a:moveTo>
                    <a:pt x="3091" y="1"/>
                  </a:moveTo>
                  <a:lnTo>
                    <a:pt x="2403" y="63"/>
                  </a:lnTo>
                  <a:lnTo>
                    <a:pt x="2073" y="126"/>
                  </a:lnTo>
                  <a:lnTo>
                    <a:pt x="1715" y="224"/>
                  </a:lnTo>
                  <a:lnTo>
                    <a:pt x="1126" y="510"/>
                  </a:lnTo>
                  <a:lnTo>
                    <a:pt x="679" y="903"/>
                  </a:lnTo>
                  <a:lnTo>
                    <a:pt x="358" y="1385"/>
                  </a:lnTo>
                  <a:lnTo>
                    <a:pt x="144" y="1930"/>
                  </a:lnTo>
                  <a:lnTo>
                    <a:pt x="28" y="2528"/>
                  </a:lnTo>
                  <a:lnTo>
                    <a:pt x="1" y="3153"/>
                  </a:lnTo>
                  <a:lnTo>
                    <a:pt x="54" y="3805"/>
                  </a:lnTo>
                  <a:lnTo>
                    <a:pt x="108" y="4127"/>
                  </a:lnTo>
                  <a:lnTo>
                    <a:pt x="242" y="4868"/>
                  </a:lnTo>
                  <a:lnTo>
                    <a:pt x="563" y="6350"/>
                  </a:lnTo>
                  <a:lnTo>
                    <a:pt x="921" y="7824"/>
                  </a:lnTo>
                  <a:lnTo>
                    <a:pt x="1322" y="9288"/>
                  </a:lnTo>
                  <a:lnTo>
                    <a:pt x="1769" y="10735"/>
                  </a:lnTo>
                  <a:lnTo>
                    <a:pt x="2260" y="12172"/>
                  </a:lnTo>
                  <a:lnTo>
                    <a:pt x="2796" y="13592"/>
                  </a:lnTo>
                  <a:lnTo>
                    <a:pt x="3367" y="15003"/>
                  </a:lnTo>
                  <a:lnTo>
                    <a:pt x="3975" y="16396"/>
                  </a:lnTo>
                  <a:lnTo>
                    <a:pt x="4626" y="17772"/>
                  </a:lnTo>
                  <a:lnTo>
                    <a:pt x="5671" y="19799"/>
                  </a:lnTo>
                  <a:lnTo>
                    <a:pt x="7189" y="22424"/>
                  </a:lnTo>
                  <a:lnTo>
                    <a:pt x="8841" y="24960"/>
                  </a:lnTo>
                  <a:lnTo>
                    <a:pt x="9725" y="26192"/>
                  </a:lnTo>
                  <a:lnTo>
                    <a:pt x="10181" y="26809"/>
                  </a:lnTo>
                  <a:lnTo>
                    <a:pt x="11119" y="28023"/>
                  </a:lnTo>
                  <a:lnTo>
                    <a:pt x="12092" y="29211"/>
                  </a:lnTo>
                  <a:lnTo>
                    <a:pt x="13092" y="30372"/>
                  </a:lnTo>
                  <a:lnTo>
                    <a:pt x="14137" y="31497"/>
                  </a:lnTo>
                  <a:lnTo>
                    <a:pt x="15200" y="32604"/>
                  </a:lnTo>
                  <a:lnTo>
                    <a:pt x="16307" y="33676"/>
                  </a:lnTo>
                  <a:lnTo>
                    <a:pt x="17432" y="34712"/>
                  </a:lnTo>
                  <a:lnTo>
                    <a:pt x="18013" y="35212"/>
                  </a:lnTo>
                  <a:lnTo>
                    <a:pt x="19164" y="36212"/>
                  </a:lnTo>
                  <a:lnTo>
                    <a:pt x="20959" y="37730"/>
                  </a:lnTo>
                  <a:lnTo>
                    <a:pt x="22210" y="38703"/>
                  </a:lnTo>
                  <a:lnTo>
                    <a:pt x="23504" y="39614"/>
                  </a:lnTo>
                  <a:lnTo>
                    <a:pt x="24844" y="40445"/>
                  </a:lnTo>
                  <a:lnTo>
                    <a:pt x="26246" y="41141"/>
                  </a:lnTo>
                  <a:lnTo>
                    <a:pt x="27335" y="41570"/>
                  </a:lnTo>
                  <a:lnTo>
                    <a:pt x="28086" y="41811"/>
                  </a:lnTo>
                  <a:lnTo>
                    <a:pt x="28461" y="41909"/>
                  </a:lnTo>
                  <a:lnTo>
                    <a:pt x="28800" y="41990"/>
                  </a:lnTo>
                  <a:lnTo>
                    <a:pt x="29514" y="42106"/>
                  </a:lnTo>
                  <a:lnTo>
                    <a:pt x="30273" y="42177"/>
                  </a:lnTo>
                  <a:lnTo>
                    <a:pt x="31050" y="42195"/>
                  </a:lnTo>
                  <a:lnTo>
                    <a:pt x="31845" y="42168"/>
                  </a:lnTo>
                  <a:lnTo>
                    <a:pt x="32649" y="42079"/>
                  </a:lnTo>
                  <a:lnTo>
                    <a:pt x="33443" y="41936"/>
                  </a:lnTo>
                  <a:lnTo>
                    <a:pt x="34211" y="41731"/>
                  </a:lnTo>
                  <a:lnTo>
                    <a:pt x="34953" y="41463"/>
                  </a:lnTo>
                  <a:lnTo>
                    <a:pt x="35649" y="41123"/>
                  </a:lnTo>
                  <a:lnTo>
                    <a:pt x="36292" y="40730"/>
                  </a:lnTo>
                  <a:lnTo>
                    <a:pt x="36864" y="40257"/>
                  </a:lnTo>
                  <a:lnTo>
                    <a:pt x="37355" y="39712"/>
                  </a:lnTo>
                  <a:lnTo>
                    <a:pt x="37757" y="39096"/>
                  </a:lnTo>
                  <a:lnTo>
                    <a:pt x="38060" y="38400"/>
                  </a:lnTo>
                  <a:lnTo>
                    <a:pt x="38239" y="37623"/>
                  </a:lnTo>
                  <a:lnTo>
                    <a:pt x="38284" y="37203"/>
                  </a:lnTo>
                  <a:lnTo>
                    <a:pt x="38310" y="36819"/>
                  </a:lnTo>
                  <a:lnTo>
                    <a:pt x="38319" y="36033"/>
                  </a:lnTo>
                  <a:lnTo>
                    <a:pt x="38257" y="34863"/>
                  </a:lnTo>
                  <a:lnTo>
                    <a:pt x="38042" y="33292"/>
                  </a:lnTo>
                  <a:lnTo>
                    <a:pt x="37694" y="31729"/>
                  </a:lnTo>
                  <a:lnTo>
                    <a:pt x="37462" y="30943"/>
                  </a:lnTo>
                  <a:lnTo>
                    <a:pt x="37274" y="30363"/>
                  </a:lnTo>
                  <a:lnTo>
                    <a:pt x="36855" y="29211"/>
                  </a:lnTo>
                  <a:lnTo>
                    <a:pt x="36373" y="28059"/>
                  </a:lnTo>
                  <a:lnTo>
                    <a:pt x="35837" y="26925"/>
                  </a:lnTo>
                  <a:lnTo>
                    <a:pt x="34953" y="25246"/>
                  </a:lnTo>
                  <a:lnTo>
                    <a:pt x="33631" y="23058"/>
                  </a:lnTo>
                  <a:lnTo>
                    <a:pt x="32202" y="20951"/>
                  </a:lnTo>
                  <a:lnTo>
                    <a:pt x="30702" y="18941"/>
                  </a:lnTo>
                  <a:lnTo>
                    <a:pt x="29175" y="17048"/>
                  </a:lnTo>
                  <a:lnTo>
                    <a:pt x="27666" y="15280"/>
                  </a:lnTo>
                  <a:lnTo>
                    <a:pt x="26934" y="14467"/>
                  </a:lnTo>
                  <a:lnTo>
                    <a:pt x="25916" y="13342"/>
                  </a:lnTo>
                  <a:lnTo>
                    <a:pt x="23790" y="11181"/>
                  </a:lnTo>
                  <a:lnTo>
                    <a:pt x="21576" y="9109"/>
                  </a:lnTo>
                  <a:lnTo>
                    <a:pt x="19834" y="7654"/>
                  </a:lnTo>
                  <a:lnTo>
                    <a:pt x="18638" y="6716"/>
                  </a:lnTo>
                  <a:lnTo>
                    <a:pt x="18030" y="6261"/>
                  </a:lnTo>
                  <a:lnTo>
                    <a:pt x="17441" y="5832"/>
                  </a:lnTo>
                  <a:lnTo>
                    <a:pt x="16227" y="5002"/>
                  </a:lnTo>
                  <a:lnTo>
                    <a:pt x="14985" y="4216"/>
                  </a:lnTo>
                  <a:lnTo>
                    <a:pt x="13708" y="3484"/>
                  </a:lnTo>
                  <a:lnTo>
                    <a:pt x="12404" y="2796"/>
                  </a:lnTo>
                  <a:lnTo>
                    <a:pt x="11074" y="2180"/>
                  </a:lnTo>
                  <a:lnTo>
                    <a:pt x="9717" y="1617"/>
                  </a:lnTo>
                  <a:lnTo>
                    <a:pt x="8332" y="1126"/>
                  </a:lnTo>
                  <a:lnTo>
                    <a:pt x="7627" y="903"/>
                  </a:lnTo>
                  <a:lnTo>
                    <a:pt x="6984" y="715"/>
                  </a:lnTo>
                  <a:lnTo>
                    <a:pt x="5591" y="331"/>
                  </a:lnTo>
                  <a:lnTo>
                    <a:pt x="4519" y="117"/>
                  </a:lnTo>
                  <a:lnTo>
                    <a:pt x="3796" y="28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6436007" y="3877787"/>
              <a:ext cx="1106638" cy="1168648"/>
            </a:xfrm>
            <a:custGeom>
              <a:avLst/>
              <a:gdLst/>
              <a:ahLst/>
              <a:cxnLst/>
              <a:rect l="l" t="t" r="r" b="b"/>
              <a:pathLst>
                <a:path w="30086" h="31774" extrusionOk="0">
                  <a:moveTo>
                    <a:pt x="1179" y="0"/>
                  </a:moveTo>
                  <a:lnTo>
                    <a:pt x="1090" y="63"/>
                  </a:lnTo>
                  <a:lnTo>
                    <a:pt x="1054" y="161"/>
                  </a:lnTo>
                  <a:lnTo>
                    <a:pt x="1081" y="224"/>
                  </a:lnTo>
                  <a:lnTo>
                    <a:pt x="1590" y="1117"/>
                  </a:lnTo>
                  <a:lnTo>
                    <a:pt x="2697" y="2858"/>
                  </a:lnTo>
                  <a:lnTo>
                    <a:pt x="3876" y="4563"/>
                  </a:lnTo>
                  <a:lnTo>
                    <a:pt x="5100" y="6224"/>
                  </a:lnTo>
                  <a:lnTo>
                    <a:pt x="5725" y="7046"/>
                  </a:lnTo>
                  <a:lnTo>
                    <a:pt x="5921" y="7305"/>
                  </a:lnTo>
                  <a:lnTo>
                    <a:pt x="6118" y="7555"/>
                  </a:lnTo>
                  <a:lnTo>
                    <a:pt x="5796" y="7519"/>
                  </a:lnTo>
                  <a:lnTo>
                    <a:pt x="5483" y="7484"/>
                  </a:lnTo>
                  <a:lnTo>
                    <a:pt x="4974" y="7412"/>
                  </a:lnTo>
                  <a:lnTo>
                    <a:pt x="3965" y="7225"/>
                  </a:lnTo>
                  <a:lnTo>
                    <a:pt x="3465" y="7100"/>
                  </a:lnTo>
                  <a:lnTo>
                    <a:pt x="2563" y="6867"/>
                  </a:lnTo>
                  <a:lnTo>
                    <a:pt x="1679" y="6582"/>
                  </a:lnTo>
                  <a:lnTo>
                    <a:pt x="1269" y="6439"/>
                  </a:lnTo>
                  <a:lnTo>
                    <a:pt x="661" y="6207"/>
                  </a:lnTo>
                  <a:lnTo>
                    <a:pt x="242" y="6090"/>
                  </a:lnTo>
                  <a:lnTo>
                    <a:pt x="27" y="6055"/>
                  </a:lnTo>
                  <a:lnTo>
                    <a:pt x="0" y="6064"/>
                  </a:lnTo>
                  <a:lnTo>
                    <a:pt x="9" y="6090"/>
                  </a:lnTo>
                  <a:lnTo>
                    <a:pt x="179" y="6233"/>
                  </a:lnTo>
                  <a:lnTo>
                    <a:pt x="554" y="6492"/>
                  </a:lnTo>
                  <a:lnTo>
                    <a:pt x="1188" y="6823"/>
                  </a:lnTo>
                  <a:lnTo>
                    <a:pt x="2099" y="7162"/>
                  </a:lnTo>
                  <a:lnTo>
                    <a:pt x="3028" y="7421"/>
                  </a:lnTo>
                  <a:lnTo>
                    <a:pt x="3456" y="7537"/>
                  </a:lnTo>
                  <a:lnTo>
                    <a:pt x="4323" y="7751"/>
                  </a:lnTo>
                  <a:lnTo>
                    <a:pt x="5207" y="7903"/>
                  </a:lnTo>
                  <a:lnTo>
                    <a:pt x="5519" y="7957"/>
                  </a:lnTo>
                  <a:lnTo>
                    <a:pt x="6162" y="8037"/>
                  </a:lnTo>
                  <a:lnTo>
                    <a:pt x="6484" y="8037"/>
                  </a:lnTo>
                  <a:lnTo>
                    <a:pt x="7573" y="9421"/>
                  </a:lnTo>
                  <a:lnTo>
                    <a:pt x="9806" y="12163"/>
                  </a:lnTo>
                  <a:lnTo>
                    <a:pt x="10949" y="13502"/>
                  </a:lnTo>
                  <a:lnTo>
                    <a:pt x="12315" y="15092"/>
                  </a:lnTo>
                  <a:lnTo>
                    <a:pt x="15128" y="18191"/>
                  </a:lnTo>
                  <a:lnTo>
                    <a:pt x="18030" y="21209"/>
                  </a:lnTo>
                  <a:lnTo>
                    <a:pt x="21013" y="24147"/>
                  </a:lnTo>
                  <a:lnTo>
                    <a:pt x="22540" y="25585"/>
                  </a:lnTo>
                  <a:lnTo>
                    <a:pt x="23915" y="26853"/>
                  </a:lnTo>
                  <a:lnTo>
                    <a:pt x="25308" y="28103"/>
                  </a:lnTo>
                  <a:lnTo>
                    <a:pt x="24719" y="28228"/>
                  </a:lnTo>
                  <a:lnTo>
                    <a:pt x="23549" y="28433"/>
                  </a:lnTo>
                  <a:lnTo>
                    <a:pt x="22370" y="28558"/>
                  </a:lnTo>
                  <a:lnTo>
                    <a:pt x="21173" y="28558"/>
                  </a:lnTo>
                  <a:lnTo>
                    <a:pt x="20566" y="28505"/>
                  </a:lnTo>
                  <a:lnTo>
                    <a:pt x="20209" y="28460"/>
                  </a:lnTo>
                  <a:lnTo>
                    <a:pt x="19512" y="28335"/>
                  </a:lnTo>
                  <a:lnTo>
                    <a:pt x="18816" y="28165"/>
                  </a:lnTo>
                  <a:lnTo>
                    <a:pt x="18128" y="27960"/>
                  </a:lnTo>
                  <a:lnTo>
                    <a:pt x="17789" y="27844"/>
                  </a:lnTo>
                  <a:lnTo>
                    <a:pt x="17476" y="27719"/>
                  </a:lnTo>
                  <a:lnTo>
                    <a:pt x="16860" y="27433"/>
                  </a:lnTo>
                  <a:lnTo>
                    <a:pt x="15958" y="26969"/>
                  </a:lnTo>
                  <a:lnTo>
                    <a:pt x="15342" y="26683"/>
                  </a:lnTo>
                  <a:lnTo>
                    <a:pt x="15298" y="26674"/>
                  </a:lnTo>
                  <a:lnTo>
                    <a:pt x="15244" y="26754"/>
                  </a:lnTo>
                  <a:lnTo>
                    <a:pt x="15271" y="26790"/>
                  </a:lnTo>
                  <a:lnTo>
                    <a:pt x="15521" y="27031"/>
                  </a:lnTo>
                  <a:lnTo>
                    <a:pt x="16074" y="27469"/>
                  </a:lnTo>
                  <a:lnTo>
                    <a:pt x="16682" y="27844"/>
                  </a:lnTo>
                  <a:lnTo>
                    <a:pt x="17325" y="28174"/>
                  </a:lnTo>
                  <a:lnTo>
                    <a:pt x="18003" y="28451"/>
                  </a:lnTo>
                  <a:lnTo>
                    <a:pt x="18700" y="28683"/>
                  </a:lnTo>
                  <a:lnTo>
                    <a:pt x="19396" y="28862"/>
                  </a:lnTo>
                  <a:lnTo>
                    <a:pt x="20084" y="28996"/>
                  </a:lnTo>
                  <a:lnTo>
                    <a:pt x="20423" y="29049"/>
                  </a:lnTo>
                  <a:lnTo>
                    <a:pt x="21075" y="29121"/>
                  </a:lnTo>
                  <a:lnTo>
                    <a:pt x="22424" y="29165"/>
                  </a:lnTo>
                  <a:lnTo>
                    <a:pt x="23442" y="29076"/>
                  </a:lnTo>
                  <a:lnTo>
                    <a:pt x="24111" y="28969"/>
                  </a:lnTo>
                  <a:lnTo>
                    <a:pt x="24763" y="28799"/>
                  </a:lnTo>
                  <a:lnTo>
                    <a:pt x="25397" y="28585"/>
                  </a:lnTo>
                  <a:lnTo>
                    <a:pt x="25701" y="28451"/>
                  </a:lnTo>
                  <a:lnTo>
                    <a:pt x="26630" y="29264"/>
                  </a:lnTo>
                  <a:lnTo>
                    <a:pt x="28505" y="30871"/>
                  </a:lnTo>
                  <a:lnTo>
                    <a:pt x="29460" y="31657"/>
                  </a:lnTo>
                  <a:lnTo>
                    <a:pt x="29514" y="31719"/>
                  </a:lnTo>
                  <a:lnTo>
                    <a:pt x="29639" y="31773"/>
                  </a:lnTo>
                  <a:lnTo>
                    <a:pt x="29773" y="31764"/>
                  </a:lnTo>
                  <a:lnTo>
                    <a:pt x="29898" y="31702"/>
                  </a:lnTo>
                  <a:lnTo>
                    <a:pt x="30005" y="31612"/>
                  </a:lnTo>
                  <a:lnTo>
                    <a:pt x="30077" y="31487"/>
                  </a:lnTo>
                  <a:lnTo>
                    <a:pt x="30086" y="31353"/>
                  </a:lnTo>
                  <a:lnTo>
                    <a:pt x="30041" y="31228"/>
                  </a:lnTo>
                  <a:lnTo>
                    <a:pt x="29978" y="31175"/>
                  </a:lnTo>
                  <a:lnTo>
                    <a:pt x="28728" y="30112"/>
                  </a:lnTo>
                  <a:lnTo>
                    <a:pt x="26264" y="27942"/>
                  </a:lnTo>
                  <a:lnTo>
                    <a:pt x="23844" y="25727"/>
                  </a:lnTo>
                  <a:lnTo>
                    <a:pt x="21477" y="23468"/>
                  </a:lnTo>
                  <a:lnTo>
                    <a:pt x="19155" y="21164"/>
                  </a:lnTo>
                  <a:lnTo>
                    <a:pt x="16878" y="18816"/>
                  </a:lnTo>
                  <a:lnTo>
                    <a:pt x="14646" y="16414"/>
                  </a:lnTo>
                  <a:lnTo>
                    <a:pt x="12467" y="13976"/>
                  </a:lnTo>
                  <a:lnTo>
                    <a:pt x="11395" y="12734"/>
                  </a:lnTo>
                  <a:lnTo>
                    <a:pt x="11449" y="12717"/>
                  </a:lnTo>
                  <a:lnTo>
                    <a:pt x="11520" y="12645"/>
                  </a:lnTo>
                  <a:lnTo>
                    <a:pt x="11538" y="12600"/>
                  </a:lnTo>
                  <a:lnTo>
                    <a:pt x="11627" y="11877"/>
                  </a:lnTo>
                  <a:lnTo>
                    <a:pt x="11681" y="10422"/>
                  </a:lnTo>
                  <a:lnTo>
                    <a:pt x="11618" y="8948"/>
                  </a:lnTo>
                  <a:lnTo>
                    <a:pt x="11484" y="7493"/>
                  </a:lnTo>
                  <a:lnTo>
                    <a:pt x="11395" y="6778"/>
                  </a:lnTo>
                  <a:lnTo>
                    <a:pt x="11315" y="6073"/>
                  </a:lnTo>
                  <a:lnTo>
                    <a:pt x="11100" y="4617"/>
                  </a:lnTo>
                  <a:lnTo>
                    <a:pt x="10797" y="3170"/>
                  </a:lnTo>
                  <a:lnTo>
                    <a:pt x="10475" y="2117"/>
                  </a:lnTo>
                  <a:lnTo>
                    <a:pt x="10216" y="1447"/>
                  </a:lnTo>
                  <a:lnTo>
                    <a:pt x="10065" y="1125"/>
                  </a:lnTo>
                  <a:lnTo>
                    <a:pt x="10029" y="1054"/>
                  </a:lnTo>
                  <a:lnTo>
                    <a:pt x="9904" y="1018"/>
                  </a:lnTo>
                  <a:lnTo>
                    <a:pt x="9779" y="1063"/>
                  </a:lnTo>
                  <a:lnTo>
                    <a:pt x="9707" y="1179"/>
                  </a:lnTo>
                  <a:lnTo>
                    <a:pt x="9707" y="1250"/>
                  </a:lnTo>
                  <a:lnTo>
                    <a:pt x="9823" y="1965"/>
                  </a:lnTo>
                  <a:lnTo>
                    <a:pt x="10172" y="3367"/>
                  </a:lnTo>
                  <a:lnTo>
                    <a:pt x="10332" y="4063"/>
                  </a:lnTo>
                  <a:lnTo>
                    <a:pt x="10484" y="4769"/>
                  </a:lnTo>
                  <a:lnTo>
                    <a:pt x="10725" y="6189"/>
                  </a:lnTo>
                  <a:lnTo>
                    <a:pt x="10833" y="6903"/>
                  </a:lnTo>
                  <a:lnTo>
                    <a:pt x="10922" y="7555"/>
                  </a:lnTo>
                  <a:lnTo>
                    <a:pt x="11029" y="8877"/>
                  </a:lnTo>
                  <a:lnTo>
                    <a:pt x="11127" y="10850"/>
                  </a:lnTo>
                  <a:lnTo>
                    <a:pt x="11208" y="12172"/>
                  </a:lnTo>
                  <a:lnTo>
                    <a:pt x="11154" y="12118"/>
                  </a:lnTo>
                  <a:lnTo>
                    <a:pt x="11100" y="12056"/>
                  </a:lnTo>
                  <a:lnTo>
                    <a:pt x="11065" y="12047"/>
                  </a:lnTo>
                  <a:lnTo>
                    <a:pt x="11065" y="12082"/>
                  </a:lnTo>
                  <a:lnTo>
                    <a:pt x="11145" y="12333"/>
                  </a:lnTo>
                  <a:lnTo>
                    <a:pt x="11199" y="12502"/>
                  </a:lnTo>
                  <a:lnTo>
                    <a:pt x="10136" y="11252"/>
                  </a:lnTo>
                  <a:lnTo>
                    <a:pt x="8046" y="8707"/>
                  </a:lnTo>
                  <a:lnTo>
                    <a:pt x="7019" y="7412"/>
                  </a:lnTo>
                  <a:lnTo>
                    <a:pt x="5600" y="5573"/>
                  </a:lnTo>
                  <a:lnTo>
                    <a:pt x="3501" y="2777"/>
                  </a:lnTo>
                  <a:lnTo>
                    <a:pt x="2072" y="947"/>
                  </a:lnTo>
                  <a:lnTo>
                    <a:pt x="1331" y="45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dk2">
                <a:alpha val="321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646218" y="4488409"/>
              <a:ext cx="374152" cy="126781"/>
            </a:xfrm>
            <a:custGeom>
              <a:avLst/>
              <a:gdLst/>
              <a:ahLst/>
              <a:cxnLst/>
              <a:rect l="l" t="t" r="r" b="b"/>
              <a:pathLst>
                <a:path w="10172" h="3447" extrusionOk="0">
                  <a:moveTo>
                    <a:pt x="1" y="0"/>
                  </a:moveTo>
                  <a:lnTo>
                    <a:pt x="10" y="36"/>
                  </a:lnTo>
                  <a:lnTo>
                    <a:pt x="224" y="277"/>
                  </a:lnTo>
                  <a:lnTo>
                    <a:pt x="715" y="723"/>
                  </a:lnTo>
                  <a:lnTo>
                    <a:pt x="1269" y="1125"/>
                  </a:lnTo>
                  <a:lnTo>
                    <a:pt x="1867" y="1491"/>
                  </a:lnTo>
                  <a:lnTo>
                    <a:pt x="2814" y="1965"/>
                  </a:lnTo>
                  <a:lnTo>
                    <a:pt x="4100" y="2465"/>
                  </a:lnTo>
                  <a:lnTo>
                    <a:pt x="4716" y="2670"/>
                  </a:lnTo>
                  <a:lnTo>
                    <a:pt x="5359" y="2875"/>
                  </a:lnTo>
                  <a:lnTo>
                    <a:pt x="6671" y="3179"/>
                  </a:lnTo>
                  <a:lnTo>
                    <a:pt x="7332" y="3286"/>
                  </a:lnTo>
                  <a:lnTo>
                    <a:pt x="8011" y="3384"/>
                  </a:lnTo>
                  <a:lnTo>
                    <a:pt x="9082" y="3447"/>
                  </a:lnTo>
                  <a:lnTo>
                    <a:pt x="9779" y="3367"/>
                  </a:lnTo>
                  <a:lnTo>
                    <a:pt x="10109" y="3268"/>
                  </a:lnTo>
                  <a:lnTo>
                    <a:pt x="10154" y="3233"/>
                  </a:lnTo>
                  <a:lnTo>
                    <a:pt x="10172" y="3152"/>
                  </a:lnTo>
                  <a:lnTo>
                    <a:pt x="10145" y="3108"/>
                  </a:lnTo>
                  <a:lnTo>
                    <a:pt x="10118" y="3090"/>
                  </a:lnTo>
                  <a:lnTo>
                    <a:pt x="9806" y="3018"/>
                  </a:lnTo>
                  <a:lnTo>
                    <a:pt x="9181" y="2929"/>
                  </a:lnTo>
                  <a:lnTo>
                    <a:pt x="8216" y="2875"/>
                  </a:lnTo>
                  <a:lnTo>
                    <a:pt x="7591" y="2813"/>
                  </a:lnTo>
                  <a:lnTo>
                    <a:pt x="6895" y="2724"/>
                  </a:lnTo>
                  <a:lnTo>
                    <a:pt x="5528" y="2438"/>
                  </a:lnTo>
                  <a:lnTo>
                    <a:pt x="4859" y="2241"/>
                  </a:lnTo>
                  <a:lnTo>
                    <a:pt x="4189" y="2036"/>
                  </a:lnTo>
                  <a:lnTo>
                    <a:pt x="2876" y="1518"/>
                  </a:lnTo>
                  <a:lnTo>
                    <a:pt x="2251" y="1206"/>
                  </a:lnTo>
                  <a:lnTo>
                    <a:pt x="1688" y="911"/>
                  </a:lnTo>
                  <a:lnTo>
                    <a:pt x="599" y="26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dk2">
                <a:alpha val="321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7081426" y="4203936"/>
              <a:ext cx="142275" cy="498957"/>
            </a:xfrm>
            <a:custGeom>
              <a:avLst/>
              <a:gdLst/>
              <a:ahLst/>
              <a:cxnLst/>
              <a:rect l="l" t="t" r="r" b="b"/>
              <a:pathLst>
                <a:path w="3868" h="13566" extrusionOk="0">
                  <a:moveTo>
                    <a:pt x="153" y="1"/>
                  </a:moveTo>
                  <a:lnTo>
                    <a:pt x="46" y="54"/>
                  </a:lnTo>
                  <a:lnTo>
                    <a:pt x="1" y="170"/>
                  </a:lnTo>
                  <a:lnTo>
                    <a:pt x="28" y="242"/>
                  </a:lnTo>
                  <a:lnTo>
                    <a:pt x="742" y="1876"/>
                  </a:lnTo>
                  <a:lnTo>
                    <a:pt x="1715" y="4367"/>
                  </a:lnTo>
                  <a:lnTo>
                    <a:pt x="2269" y="6055"/>
                  </a:lnTo>
                  <a:lnTo>
                    <a:pt x="2501" y="6921"/>
                  </a:lnTo>
                  <a:lnTo>
                    <a:pt x="2698" y="7752"/>
                  </a:lnTo>
                  <a:lnTo>
                    <a:pt x="3001" y="9431"/>
                  </a:lnTo>
                  <a:lnTo>
                    <a:pt x="3117" y="10270"/>
                  </a:lnTo>
                  <a:lnTo>
                    <a:pt x="3225" y="11217"/>
                  </a:lnTo>
                  <a:lnTo>
                    <a:pt x="3296" y="12154"/>
                  </a:lnTo>
                  <a:lnTo>
                    <a:pt x="3305" y="12503"/>
                  </a:lnTo>
                  <a:lnTo>
                    <a:pt x="3341" y="13029"/>
                  </a:lnTo>
                  <a:lnTo>
                    <a:pt x="3412" y="13369"/>
                  </a:lnTo>
                  <a:lnTo>
                    <a:pt x="3484" y="13521"/>
                  </a:lnTo>
                  <a:lnTo>
                    <a:pt x="3519" y="13556"/>
                  </a:lnTo>
                  <a:lnTo>
                    <a:pt x="3609" y="13565"/>
                  </a:lnTo>
                  <a:lnTo>
                    <a:pt x="3644" y="13530"/>
                  </a:lnTo>
                  <a:lnTo>
                    <a:pt x="3716" y="13378"/>
                  </a:lnTo>
                  <a:lnTo>
                    <a:pt x="3814" y="13038"/>
                  </a:lnTo>
                  <a:lnTo>
                    <a:pt x="3868" y="12467"/>
                  </a:lnTo>
                  <a:lnTo>
                    <a:pt x="3796" y="11244"/>
                  </a:lnTo>
                  <a:lnTo>
                    <a:pt x="3716" y="10538"/>
                  </a:lnTo>
                  <a:lnTo>
                    <a:pt x="3626" y="9591"/>
                  </a:lnTo>
                  <a:lnTo>
                    <a:pt x="3314" y="7716"/>
                  </a:lnTo>
                  <a:lnTo>
                    <a:pt x="3100" y="6796"/>
                  </a:lnTo>
                  <a:lnTo>
                    <a:pt x="2885" y="5903"/>
                  </a:lnTo>
                  <a:lnTo>
                    <a:pt x="2341" y="4162"/>
                  </a:lnTo>
                  <a:lnTo>
                    <a:pt x="1840" y="2885"/>
                  </a:lnTo>
                  <a:lnTo>
                    <a:pt x="1465" y="2064"/>
                  </a:lnTo>
                  <a:lnTo>
                    <a:pt x="1046" y="1251"/>
                  </a:lnTo>
                  <a:lnTo>
                    <a:pt x="572" y="465"/>
                  </a:lnTo>
                  <a:lnTo>
                    <a:pt x="322" y="90"/>
                  </a:lnTo>
                  <a:lnTo>
                    <a:pt x="278" y="2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2">
                <a:alpha val="321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8_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8"/>
          <p:cNvSpPr txBox="1">
            <a:spLocks noGrp="1"/>
          </p:cNvSpPr>
          <p:nvPr>
            <p:ph type="subTitle" idx="1"/>
          </p:nvPr>
        </p:nvSpPr>
        <p:spPr>
          <a:xfrm>
            <a:off x="720000" y="205995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28"/>
          <p:cNvSpPr txBox="1">
            <a:spLocks noGrp="1"/>
          </p:cNvSpPr>
          <p:nvPr>
            <p:ph type="subTitle" idx="2"/>
          </p:nvPr>
        </p:nvSpPr>
        <p:spPr>
          <a:xfrm>
            <a:off x="720000" y="171345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28"/>
          <p:cNvSpPr txBox="1">
            <a:spLocks noGrp="1"/>
          </p:cNvSpPr>
          <p:nvPr>
            <p:ph type="subTitle" idx="3"/>
          </p:nvPr>
        </p:nvSpPr>
        <p:spPr>
          <a:xfrm>
            <a:off x="720000" y="39218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28"/>
          <p:cNvSpPr txBox="1">
            <a:spLocks noGrp="1"/>
          </p:cNvSpPr>
          <p:nvPr>
            <p:ph type="subTitle" idx="4"/>
          </p:nvPr>
        </p:nvSpPr>
        <p:spPr>
          <a:xfrm>
            <a:off x="720000" y="35753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28"/>
          <p:cNvSpPr txBox="1">
            <a:spLocks noGrp="1"/>
          </p:cNvSpPr>
          <p:nvPr>
            <p:ph type="subTitle" idx="5"/>
          </p:nvPr>
        </p:nvSpPr>
        <p:spPr>
          <a:xfrm>
            <a:off x="3342975" y="205995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28"/>
          <p:cNvSpPr txBox="1">
            <a:spLocks noGrp="1"/>
          </p:cNvSpPr>
          <p:nvPr>
            <p:ph type="subTitle" idx="6"/>
          </p:nvPr>
        </p:nvSpPr>
        <p:spPr>
          <a:xfrm>
            <a:off x="3342975" y="171345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28"/>
          <p:cNvSpPr txBox="1">
            <a:spLocks noGrp="1"/>
          </p:cNvSpPr>
          <p:nvPr>
            <p:ph type="subTitle" idx="7"/>
          </p:nvPr>
        </p:nvSpPr>
        <p:spPr>
          <a:xfrm>
            <a:off x="3342975" y="39218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28"/>
          <p:cNvSpPr txBox="1">
            <a:spLocks noGrp="1"/>
          </p:cNvSpPr>
          <p:nvPr>
            <p:ph type="subTitle" idx="8"/>
          </p:nvPr>
        </p:nvSpPr>
        <p:spPr>
          <a:xfrm>
            <a:off x="3342975" y="35753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2" name="Google Shape;1202;p28"/>
          <p:cNvGrpSpPr/>
          <p:nvPr/>
        </p:nvGrpSpPr>
        <p:grpSpPr>
          <a:xfrm rot="6647702">
            <a:off x="-1774556" y="-750645"/>
            <a:ext cx="3563523" cy="3274151"/>
            <a:chOff x="-1361131" y="3033798"/>
            <a:chExt cx="4031687" cy="3866819"/>
          </a:xfrm>
        </p:grpSpPr>
        <p:sp>
          <p:nvSpPr>
            <p:cNvPr id="1203" name="Google Shape;1203;p28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 rot="-975157" flipH="1">
              <a:off x="-698218" y="4080591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8"/>
          <p:cNvGrpSpPr/>
          <p:nvPr/>
        </p:nvGrpSpPr>
        <p:grpSpPr>
          <a:xfrm>
            <a:off x="8285528" y="1617837"/>
            <a:ext cx="717263" cy="1719122"/>
            <a:chOff x="7334417" y="2987505"/>
            <a:chExt cx="821984" cy="1970115"/>
          </a:xfrm>
        </p:grpSpPr>
        <p:sp>
          <p:nvSpPr>
            <p:cNvPr id="1211" name="Google Shape;1211;p28"/>
            <p:cNvSpPr/>
            <p:nvPr/>
          </p:nvSpPr>
          <p:spPr>
            <a:xfrm>
              <a:off x="7334417" y="2987505"/>
              <a:ext cx="821984" cy="1970115"/>
            </a:xfrm>
            <a:custGeom>
              <a:avLst/>
              <a:gdLst/>
              <a:ahLst/>
              <a:cxnLst/>
              <a:rect l="l" t="t" r="r" b="b"/>
              <a:pathLst>
                <a:path w="25969" h="62242" extrusionOk="0">
                  <a:moveTo>
                    <a:pt x="17164" y="0"/>
                  </a:moveTo>
                  <a:lnTo>
                    <a:pt x="16664" y="72"/>
                  </a:lnTo>
                  <a:lnTo>
                    <a:pt x="16012" y="295"/>
                  </a:lnTo>
                  <a:lnTo>
                    <a:pt x="15396" y="652"/>
                  </a:lnTo>
                  <a:lnTo>
                    <a:pt x="14815" y="1107"/>
                  </a:lnTo>
                  <a:lnTo>
                    <a:pt x="14280" y="1652"/>
                  </a:lnTo>
                  <a:lnTo>
                    <a:pt x="14039" y="1938"/>
                  </a:lnTo>
                  <a:lnTo>
                    <a:pt x="13476" y="2635"/>
                  </a:lnTo>
                  <a:lnTo>
                    <a:pt x="12395" y="4045"/>
                  </a:lnTo>
                  <a:lnTo>
                    <a:pt x="11360" y="5483"/>
                  </a:lnTo>
                  <a:lnTo>
                    <a:pt x="10368" y="6957"/>
                  </a:lnTo>
                  <a:lnTo>
                    <a:pt x="9422" y="8466"/>
                  </a:lnTo>
                  <a:lnTo>
                    <a:pt x="8511" y="9993"/>
                  </a:lnTo>
                  <a:lnTo>
                    <a:pt x="7654" y="11556"/>
                  </a:lnTo>
                  <a:lnTo>
                    <a:pt x="6832" y="13136"/>
                  </a:lnTo>
                  <a:lnTo>
                    <a:pt x="6064" y="14744"/>
                  </a:lnTo>
                  <a:lnTo>
                    <a:pt x="5341" y="16369"/>
                  </a:lnTo>
                  <a:lnTo>
                    <a:pt x="4653" y="18021"/>
                  </a:lnTo>
                  <a:lnTo>
                    <a:pt x="4019" y="19682"/>
                  </a:lnTo>
                  <a:lnTo>
                    <a:pt x="3430" y="21361"/>
                  </a:lnTo>
                  <a:lnTo>
                    <a:pt x="2885" y="23057"/>
                  </a:lnTo>
                  <a:lnTo>
                    <a:pt x="2385" y="24763"/>
                  </a:lnTo>
                  <a:lnTo>
                    <a:pt x="1929" y="26469"/>
                  </a:lnTo>
                  <a:lnTo>
                    <a:pt x="1724" y="27335"/>
                  </a:lnTo>
                  <a:lnTo>
                    <a:pt x="1519" y="28210"/>
                  </a:lnTo>
                  <a:lnTo>
                    <a:pt x="1153" y="29969"/>
                  </a:lnTo>
                  <a:lnTo>
                    <a:pt x="840" y="31746"/>
                  </a:lnTo>
                  <a:lnTo>
                    <a:pt x="581" y="33523"/>
                  </a:lnTo>
                  <a:lnTo>
                    <a:pt x="367" y="35309"/>
                  </a:lnTo>
                  <a:lnTo>
                    <a:pt x="197" y="37104"/>
                  </a:lnTo>
                  <a:lnTo>
                    <a:pt x="90" y="38899"/>
                  </a:lnTo>
                  <a:lnTo>
                    <a:pt x="27" y="40694"/>
                  </a:lnTo>
                  <a:lnTo>
                    <a:pt x="18" y="41596"/>
                  </a:lnTo>
                  <a:lnTo>
                    <a:pt x="1" y="43382"/>
                  </a:lnTo>
                  <a:lnTo>
                    <a:pt x="27" y="46141"/>
                  </a:lnTo>
                  <a:lnTo>
                    <a:pt x="108" y="47990"/>
                  </a:lnTo>
                  <a:lnTo>
                    <a:pt x="286" y="49838"/>
                  </a:lnTo>
                  <a:lnTo>
                    <a:pt x="572" y="51660"/>
                  </a:lnTo>
                  <a:lnTo>
                    <a:pt x="894" y="52999"/>
                  </a:lnTo>
                  <a:lnTo>
                    <a:pt x="1161" y="53883"/>
                  </a:lnTo>
                  <a:lnTo>
                    <a:pt x="1465" y="54741"/>
                  </a:lnTo>
                  <a:lnTo>
                    <a:pt x="1831" y="55589"/>
                  </a:lnTo>
                  <a:lnTo>
                    <a:pt x="2028" y="56000"/>
                  </a:lnTo>
                  <a:lnTo>
                    <a:pt x="2215" y="56366"/>
                  </a:lnTo>
                  <a:lnTo>
                    <a:pt x="2653" y="57089"/>
                  </a:lnTo>
                  <a:lnTo>
                    <a:pt x="3171" y="57813"/>
                  </a:lnTo>
                  <a:lnTo>
                    <a:pt x="3742" y="58527"/>
                  </a:lnTo>
                  <a:lnTo>
                    <a:pt x="4385" y="59215"/>
                  </a:lnTo>
                  <a:lnTo>
                    <a:pt x="5073" y="59858"/>
                  </a:lnTo>
                  <a:lnTo>
                    <a:pt x="5805" y="60456"/>
                  </a:lnTo>
                  <a:lnTo>
                    <a:pt x="6573" y="60983"/>
                  </a:lnTo>
                  <a:lnTo>
                    <a:pt x="7377" y="61438"/>
                  </a:lnTo>
                  <a:lnTo>
                    <a:pt x="8207" y="61804"/>
                  </a:lnTo>
                  <a:lnTo>
                    <a:pt x="9047" y="62063"/>
                  </a:lnTo>
                  <a:lnTo>
                    <a:pt x="9904" y="62215"/>
                  </a:lnTo>
                  <a:lnTo>
                    <a:pt x="10761" y="62242"/>
                  </a:lnTo>
                  <a:lnTo>
                    <a:pt x="11618" y="62126"/>
                  </a:lnTo>
                  <a:lnTo>
                    <a:pt x="12467" y="61867"/>
                  </a:lnTo>
                  <a:lnTo>
                    <a:pt x="13297" y="61438"/>
                  </a:lnTo>
                  <a:lnTo>
                    <a:pt x="13708" y="61152"/>
                  </a:lnTo>
                  <a:lnTo>
                    <a:pt x="14065" y="60876"/>
                  </a:lnTo>
                  <a:lnTo>
                    <a:pt x="14771" y="60295"/>
                  </a:lnTo>
                  <a:lnTo>
                    <a:pt x="15441" y="59670"/>
                  </a:lnTo>
                  <a:lnTo>
                    <a:pt x="16092" y="59009"/>
                  </a:lnTo>
                  <a:lnTo>
                    <a:pt x="17003" y="57964"/>
                  </a:lnTo>
                  <a:lnTo>
                    <a:pt x="18128" y="56446"/>
                  </a:lnTo>
                  <a:lnTo>
                    <a:pt x="18646" y="55643"/>
                  </a:lnTo>
                  <a:lnTo>
                    <a:pt x="19021" y="55035"/>
                  </a:lnTo>
                  <a:lnTo>
                    <a:pt x="19727" y="53785"/>
                  </a:lnTo>
                  <a:lnTo>
                    <a:pt x="20388" y="52481"/>
                  </a:lnTo>
                  <a:lnTo>
                    <a:pt x="20986" y="51133"/>
                  </a:lnTo>
                  <a:lnTo>
                    <a:pt x="21549" y="49758"/>
                  </a:lnTo>
                  <a:lnTo>
                    <a:pt x="22058" y="48365"/>
                  </a:lnTo>
                  <a:lnTo>
                    <a:pt x="22754" y="46222"/>
                  </a:lnTo>
                  <a:lnTo>
                    <a:pt x="23540" y="43346"/>
                  </a:lnTo>
                  <a:lnTo>
                    <a:pt x="24183" y="40471"/>
                  </a:lnTo>
                  <a:lnTo>
                    <a:pt x="24701" y="37667"/>
                  </a:lnTo>
                  <a:lnTo>
                    <a:pt x="25121" y="34979"/>
                  </a:lnTo>
                  <a:lnTo>
                    <a:pt x="25290" y="33702"/>
                  </a:lnTo>
                  <a:lnTo>
                    <a:pt x="25505" y="31943"/>
                  </a:lnTo>
                  <a:lnTo>
                    <a:pt x="25755" y="29290"/>
                  </a:lnTo>
                  <a:lnTo>
                    <a:pt x="25871" y="27513"/>
                  </a:lnTo>
                  <a:lnTo>
                    <a:pt x="25942" y="25745"/>
                  </a:lnTo>
                  <a:lnTo>
                    <a:pt x="25969" y="23968"/>
                  </a:lnTo>
                  <a:lnTo>
                    <a:pt x="25942" y="22191"/>
                  </a:lnTo>
                  <a:lnTo>
                    <a:pt x="25862" y="20414"/>
                  </a:lnTo>
                  <a:lnTo>
                    <a:pt x="25799" y="19530"/>
                  </a:lnTo>
                  <a:lnTo>
                    <a:pt x="25737" y="18673"/>
                  </a:lnTo>
                  <a:lnTo>
                    <a:pt x="25549" y="16958"/>
                  </a:lnTo>
                  <a:lnTo>
                    <a:pt x="25299" y="15253"/>
                  </a:lnTo>
                  <a:lnTo>
                    <a:pt x="24978" y="13556"/>
                  </a:lnTo>
                  <a:lnTo>
                    <a:pt x="24594" y="11877"/>
                  </a:lnTo>
                  <a:lnTo>
                    <a:pt x="24129" y="10216"/>
                  </a:lnTo>
                  <a:lnTo>
                    <a:pt x="23594" y="8582"/>
                  </a:lnTo>
                  <a:lnTo>
                    <a:pt x="22977" y="6966"/>
                  </a:lnTo>
                  <a:lnTo>
                    <a:pt x="22629" y="6180"/>
                  </a:lnTo>
                  <a:lnTo>
                    <a:pt x="22317" y="5456"/>
                  </a:lnTo>
                  <a:lnTo>
                    <a:pt x="21593" y="3929"/>
                  </a:lnTo>
                  <a:lnTo>
                    <a:pt x="20968" y="2804"/>
                  </a:lnTo>
                  <a:lnTo>
                    <a:pt x="20495" y="2099"/>
                  </a:lnTo>
                  <a:lnTo>
                    <a:pt x="19977" y="1456"/>
                  </a:lnTo>
                  <a:lnTo>
                    <a:pt x="19396" y="884"/>
                  </a:lnTo>
                  <a:lnTo>
                    <a:pt x="19084" y="643"/>
                  </a:lnTo>
                  <a:lnTo>
                    <a:pt x="18905" y="509"/>
                  </a:lnTo>
                  <a:lnTo>
                    <a:pt x="18557" y="313"/>
                  </a:lnTo>
                  <a:lnTo>
                    <a:pt x="18200" y="161"/>
                  </a:lnTo>
                  <a:lnTo>
                    <a:pt x="17852" y="63"/>
                  </a:lnTo>
                  <a:lnTo>
                    <a:pt x="17503" y="9"/>
                  </a:lnTo>
                  <a:lnTo>
                    <a:pt x="17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8"/>
            <p:cNvGrpSpPr/>
            <p:nvPr/>
          </p:nvGrpSpPr>
          <p:grpSpPr>
            <a:xfrm>
              <a:off x="7447180" y="3322694"/>
              <a:ext cx="599277" cy="1576389"/>
              <a:chOff x="7447180" y="3322694"/>
              <a:chExt cx="599277" cy="1576389"/>
            </a:xfrm>
          </p:grpSpPr>
          <p:sp>
            <p:nvSpPr>
              <p:cNvPr id="1213" name="Google Shape;1213;p28"/>
              <p:cNvSpPr/>
              <p:nvPr/>
            </p:nvSpPr>
            <p:spPr>
              <a:xfrm>
                <a:off x="7447180" y="3322694"/>
                <a:ext cx="599277" cy="1576389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49803" extrusionOk="0">
                    <a:moveTo>
                      <a:pt x="13003" y="0"/>
                    </a:moveTo>
                    <a:lnTo>
                      <a:pt x="12887" y="54"/>
                    </a:lnTo>
                    <a:lnTo>
                      <a:pt x="12851" y="116"/>
                    </a:lnTo>
                    <a:lnTo>
                      <a:pt x="12440" y="1250"/>
                    </a:lnTo>
                    <a:lnTo>
                      <a:pt x="11735" y="3563"/>
                    </a:lnTo>
                    <a:lnTo>
                      <a:pt x="11127" y="5912"/>
                    </a:lnTo>
                    <a:lnTo>
                      <a:pt x="10574" y="8269"/>
                    </a:lnTo>
                    <a:lnTo>
                      <a:pt x="10324" y="9457"/>
                    </a:lnTo>
                    <a:lnTo>
                      <a:pt x="10243" y="9823"/>
                    </a:lnTo>
                    <a:lnTo>
                      <a:pt x="10163" y="10198"/>
                    </a:lnTo>
                    <a:lnTo>
                      <a:pt x="9949" y="9886"/>
                    </a:lnTo>
                    <a:lnTo>
                      <a:pt x="9743" y="9573"/>
                    </a:lnTo>
                    <a:lnTo>
                      <a:pt x="9422" y="9064"/>
                    </a:lnTo>
                    <a:lnTo>
                      <a:pt x="8823" y="8019"/>
                    </a:lnTo>
                    <a:lnTo>
                      <a:pt x="8547" y="7492"/>
                    </a:lnTo>
                    <a:lnTo>
                      <a:pt x="8306" y="7001"/>
                    </a:lnTo>
                    <a:lnTo>
                      <a:pt x="7850" y="6010"/>
                    </a:lnTo>
                    <a:lnTo>
                      <a:pt x="7645" y="5501"/>
                    </a:lnTo>
                    <a:lnTo>
                      <a:pt x="7466" y="5028"/>
                    </a:lnTo>
                    <a:lnTo>
                      <a:pt x="7198" y="4304"/>
                    </a:lnTo>
                    <a:lnTo>
                      <a:pt x="6984" y="3849"/>
                    </a:lnTo>
                    <a:lnTo>
                      <a:pt x="6859" y="3626"/>
                    </a:lnTo>
                    <a:lnTo>
                      <a:pt x="6832" y="3617"/>
                    </a:lnTo>
                    <a:lnTo>
                      <a:pt x="6814" y="3635"/>
                    </a:lnTo>
                    <a:lnTo>
                      <a:pt x="6814" y="3902"/>
                    </a:lnTo>
                    <a:lnTo>
                      <a:pt x="6868" y="4429"/>
                    </a:lnTo>
                    <a:lnTo>
                      <a:pt x="7055" y="5242"/>
                    </a:lnTo>
                    <a:lnTo>
                      <a:pt x="7457" y="6322"/>
                    </a:lnTo>
                    <a:lnTo>
                      <a:pt x="7922" y="7340"/>
                    </a:lnTo>
                    <a:lnTo>
                      <a:pt x="8154" y="7805"/>
                    </a:lnTo>
                    <a:lnTo>
                      <a:pt x="8386" y="8278"/>
                    </a:lnTo>
                    <a:lnTo>
                      <a:pt x="8895" y="9198"/>
                    </a:lnTo>
                    <a:lnTo>
                      <a:pt x="9163" y="9653"/>
                    </a:lnTo>
                    <a:lnTo>
                      <a:pt x="9350" y="9975"/>
                    </a:lnTo>
                    <a:lnTo>
                      <a:pt x="9770" y="10609"/>
                    </a:lnTo>
                    <a:lnTo>
                      <a:pt x="10020" y="10886"/>
                    </a:lnTo>
                    <a:lnTo>
                      <a:pt x="9609" y="12913"/>
                    </a:lnTo>
                    <a:lnTo>
                      <a:pt x="8877" y="16985"/>
                    </a:lnTo>
                    <a:lnTo>
                      <a:pt x="8556" y="19030"/>
                    </a:lnTo>
                    <a:lnTo>
                      <a:pt x="8189" y="21459"/>
                    </a:lnTo>
                    <a:lnTo>
                      <a:pt x="7582" y="26326"/>
                    </a:lnTo>
                    <a:lnTo>
                      <a:pt x="7100" y="31210"/>
                    </a:lnTo>
                    <a:lnTo>
                      <a:pt x="6761" y="36104"/>
                    </a:lnTo>
                    <a:lnTo>
                      <a:pt x="6645" y="38560"/>
                    </a:lnTo>
                    <a:lnTo>
                      <a:pt x="6564" y="40747"/>
                    </a:lnTo>
                    <a:lnTo>
                      <a:pt x="6520" y="42944"/>
                    </a:lnTo>
                    <a:lnTo>
                      <a:pt x="5957" y="42516"/>
                    </a:lnTo>
                    <a:lnTo>
                      <a:pt x="4876" y="41631"/>
                    </a:lnTo>
                    <a:lnTo>
                      <a:pt x="3876" y="40676"/>
                    </a:lnTo>
                    <a:lnTo>
                      <a:pt x="3180" y="39890"/>
                    </a:lnTo>
                    <a:lnTo>
                      <a:pt x="2742" y="39328"/>
                    </a:lnTo>
                    <a:lnTo>
                      <a:pt x="2546" y="39033"/>
                    </a:lnTo>
                    <a:lnTo>
                      <a:pt x="2314" y="38685"/>
                    </a:lnTo>
                    <a:lnTo>
                      <a:pt x="1885" y="37961"/>
                    </a:lnTo>
                    <a:lnTo>
                      <a:pt x="1501" y="37220"/>
                    </a:lnTo>
                    <a:lnTo>
                      <a:pt x="1162" y="36452"/>
                    </a:lnTo>
                    <a:lnTo>
                      <a:pt x="1010" y="36059"/>
                    </a:lnTo>
                    <a:lnTo>
                      <a:pt x="885" y="35684"/>
                    </a:lnTo>
                    <a:lnTo>
                      <a:pt x="670" y="34916"/>
                    </a:lnTo>
                    <a:lnTo>
                      <a:pt x="394" y="33755"/>
                    </a:lnTo>
                    <a:lnTo>
                      <a:pt x="179" y="32987"/>
                    </a:lnTo>
                    <a:lnTo>
                      <a:pt x="152" y="32943"/>
                    </a:lnTo>
                    <a:lnTo>
                      <a:pt x="45" y="32960"/>
                    </a:lnTo>
                    <a:lnTo>
                      <a:pt x="19" y="33014"/>
                    </a:lnTo>
                    <a:lnTo>
                      <a:pt x="1" y="33416"/>
                    </a:lnTo>
                    <a:lnTo>
                      <a:pt x="36" y="34246"/>
                    </a:lnTo>
                    <a:lnTo>
                      <a:pt x="161" y="35077"/>
                    </a:lnTo>
                    <a:lnTo>
                      <a:pt x="367" y="35898"/>
                    </a:lnTo>
                    <a:lnTo>
                      <a:pt x="635" y="36711"/>
                    </a:lnTo>
                    <a:lnTo>
                      <a:pt x="956" y="37506"/>
                    </a:lnTo>
                    <a:lnTo>
                      <a:pt x="1331" y="38265"/>
                    </a:lnTo>
                    <a:lnTo>
                      <a:pt x="1733" y="38988"/>
                    </a:lnTo>
                    <a:lnTo>
                      <a:pt x="1947" y="39319"/>
                    </a:lnTo>
                    <a:lnTo>
                      <a:pt x="2376" y="39962"/>
                    </a:lnTo>
                    <a:lnTo>
                      <a:pt x="3117" y="40890"/>
                    </a:lnTo>
                    <a:lnTo>
                      <a:pt x="3653" y="41480"/>
                    </a:lnTo>
                    <a:lnTo>
                      <a:pt x="4225" y="42033"/>
                    </a:lnTo>
                    <a:lnTo>
                      <a:pt x="4832" y="42542"/>
                    </a:lnTo>
                    <a:lnTo>
                      <a:pt x="5475" y="42998"/>
                    </a:lnTo>
                    <a:lnTo>
                      <a:pt x="6153" y="43391"/>
                    </a:lnTo>
                    <a:lnTo>
                      <a:pt x="6502" y="43560"/>
                    </a:lnTo>
                    <a:lnTo>
                      <a:pt x="6484" y="45007"/>
                    </a:lnTo>
                    <a:lnTo>
                      <a:pt x="6493" y="47909"/>
                    </a:lnTo>
                    <a:lnTo>
                      <a:pt x="6520" y="49356"/>
                    </a:lnTo>
                    <a:lnTo>
                      <a:pt x="6511" y="49445"/>
                    </a:lnTo>
                    <a:lnTo>
                      <a:pt x="6555" y="49606"/>
                    </a:lnTo>
                    <a:lnTo>
                      <a:pt x="6662" y="49722"/>
                    </a:lnTo>
                    <a:lnTo>
                      <a:pt x="6814" y="49785"/>
                    </a:lnTo>
                    <a:lnTo>
                      <a:pt x="6975" y="49802"/>
                    </a:lnTo>
                    <a:lnTo>
                      <a:pt x="7136" y="49776"/>
                    </a:lnTo>
                    <a:lnTo>
                      <a:pt x="7270" y="49686"/>
                    </a:lnTo>
                    <a:lnTo>
                      <a:pt x="7341" y="49543"/>
                    </a:lnTo>
                    <a:lnTo>
                      <a:pt x="7350" y="49445"/>
                    </a:lnTo>
                    <a:lnTo>
                      <a:pt x="7341" y="47525"/>
                    </a:lnTo>
                    <a:lnTo>
                      <a:pt x="7386" y="43676"/>
                    </a:lnTo>
                    <a:lnTo>
                      <a:pt x="7511" y="39837"/>
                    </a:lnTo>
                    <a:lnTo>
                      <a:pt x="7716" y="36006"/>
                    </a:lnTo>
                    <a:lnTo>
                      <a:pt x="7993" y="32175"/>
                    </a:lnTo>
                    <a:lnTo>
                      <a:pt x="8350" y="28362"/>
                    </a:lnTo>
                    <a:lnTo>
                      <a:pt x="8788" y="24548"/>
                    </a:lnTo>
                    <a:lnTo>
                      <a:pt x="9297" y="20744"/>
                    </a:lnTo>
                    <a:lnTo>
                      <a:pt x="9583" y="18842"/>
                    </a:lnTo>
                    <a:lnTo>
                      <a:pt x="9636" y="18878"/>
                    </a:lnTo>
                    <a:lnTo>
                      <a:pt x="9752" y="18887"/>
                    </a:lnTo>
                    <a:lnTo>
                      <a:pt x="9815" y="18860"/>
                    </a:lnTo>
                    <a:lnTo>
                      <a:pt x="10172" y="18637"/>
                    </a:lnTo>
                    <a:lnTo>
                      <a:pt x="10859" y="18137"/>
                    </a:lnTo>
                    <a:lnTo>
                      <a:pt x="11860" y="17333"/>
                    </a:lnTo>
                    <a:lnTo>
                      <a:pt x="13119" y="16154"/>
                    </a:lnTo>
                    <a:lnTo>
                      <a:pt x="14315" y="14922"/>
                    </a:lnTo>
                    <a:lnTo>
                      <a:pt x="14887" y="14297"/>
                    </a:lnTo>
                    <a:lnTo>
                      <a:pt x="15449" y="13681"/>
                    </a:lnTo>
                    <a:lnTo>
                      <a:pt x="16584" y="12386"/>
                    </a:lnTo>
                    <a:lnTo>
                      <a:pt x="17387" y="11359"/>
                    </a:lnTo>
                    <a:lnTo>
                      <a:pt x="17878" y="10654"/>
                    </a:lnTo>
                    <a:lnTo>
                      <a:pt x="18334" y="9930"/>
                    </a:lnTo>
                    <a:lnTo>
                      <a:pt x="18736" y="9180"/>
                    </a:lnTo>
                    <a:lnTo>
                      <a:pt x="18905" y="8805"/>
                    </a:lnTo>
                    <a:lnTo>
                      <a:pt x="18932" y="8716"/>
                    </a:lnTo>
                    <a:lnTo>
                      <a:pt x="18879" y="8573"/>
                    </a:lnTo>
                    <a:lnTo>
                      <a:pt x="18736" y="8501"/>
                    </a:lnTo>
                    <a:lnTo>
                      <a:pt x="18584" y="8519"/>
                    </a:lnTo>
                    <a:lnTo>
                      <a:pt x="18512" y="8582"/>
                    </a:lnTo>
                    <a:lnTo>
                      <a:pt x="18236" y="8903"/>
                    </a:lnTo>
                    <a:lnTo>
                      <a:pt x="17727" y="9564"/>
                    </a:lnTo>
                    <a:lnTo>
                      <a:pt x="16985" y="10600"/>
                    </a:lnTo>
                    <a:lnTo>
                      <a:pt x="16494" y="11279"/>
                    </a:lnTo>
                    <a:lnTo>
                      <a:pt x="15976" y="11948"/>
                    </a:lnTo>
                    <a:lnTo>
                      <a:pt x="14905" y="13252"/>
                    </a:lnTo>
                    <a:lnTo>
                      <a:pt x="14351" y="13886"/>
                    </a:lnTo>
                    <a:lnTo>
                      <a:pt x="13824" y="14467"/>
                    </a:lnTo>
                    <a:lnTo>
                      <a:pt x="12735" y="15574"/>
                    </a:lnTo>
                    <a:lnTo>
                      <a:pt x="11056" y="17172"/>
                    </a:lnTo>
                    <a:lnTo>
                      <a:pt x="9940" y="18244"/>
                    </a:lnTo>
                    <a:lnTo>
                      <a:pt x="9949" y="18155"/>
                    </a:lnTo>
                    <a:lnTo>
                      <a:pt x="9958" y="18056"/>
                    </a:lnTo>
                    <a:lnTo>
                      <a:pt x="9940" y="18030"/>
                    </a:lnTo>
                    <a:lnTo>
                      <a:pt x="9913" y="18047"/>
                    </a:lnTo>
                    <a:lnTo>
                      <a:pt x="9752" y="18306"/>
                    </a:lnTo>
                    <a:lnTo>
                      <a:pt x="9636" y="18485"/>
                    </a:lnTo>
                    <a:lnTo>
                      <a:pt x="9940" y="16583"/>
                    </a:lnTo>
                    <a:lnTo>
                      <a:pt x="10609" y="12788"/>
                    </a:lnTo>
                    <a:lnTo>
                      <a:pt x="10985" y="10886"/>
                    </a:lnTo>
                    <a:lnTo>
                      <a:pt x="11538" y="8216"/>
                    </a:lnTo>
                    <a:lnTo>
                      <a:pt x="12422" y="4224"/>
                    </a:lnTo>
                    <a:lnTo>
                      <a:pt x="12967" y="1545"/>
                    </a:lnTo>
                    <a:lnTo>
                      <a:pt x="13208" y="205"/>
                    </a:lnTo>
                    <a:lnTo>
                      <a:pt x="13208" y="134"/>
                    </a:lnTo>
                    <a:lnTo>
                      <a:pt x="13128" y="36"/>
                    </a:lnTo>
                    <a:lnTo>
                      <a:pt x="13003" y="0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8"/>
              <p:cNvSpPr/>
              <p:nvPr/>
            </p:nvSpPr>
            <p:spPr>
              <a:xfrm>
                <a:off x="7501172" y="3852299"/>
                <a:ext cx="160573" cy="36438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1512" extrusionOk="0">
                    <a:moveTo>
                      <a:pt x="99" y="1"/>
                    </a:moveTo>
                    <a:lnTo>
                      <a:pt x="72" y="37"/>
                    </a:lnTo>
                    <a:lnTo>
                      <a:pt x="18" y="412"/>
                    </a:lnTo>
                    <a:lnTo>
                      <a:pt x="0" y="1188"/>
                    </a:lnTo>
                    <a:lnTo>
                      <a:pt x="63" y="1992"/>
                    </a:lnTo>
                    <a:lnTo>
                      <a:pt x="197" y="2796"/>
                    </a:lnTo>
                    <a:lnTo>
                      <a:pt x="500" y="4001"/>
                    </a:lnTo>
                    <a:lnTo>
                      <a:pt x="1036" y="5537"/>
                    </a:lnTo>
                    <a:lnTo>
                      <a:pt x="1322" y="6234"/>
                    </a:lnTo>
                    <a:lnTo>
                      <a:pt x="1626" y="6966"/>
                    </a:lnTo>
                    <a:lnTo>
                      <a:pt x="2358" y="8368"/>
                    </a:lnTo>
                    <a:lnTo>
                      <a:pt x="2769" y="9038"/>
                    </a:lnTo>
                    <a:lnTo>
                      <a:pt x="2983" y="9368"/>
                    </a:lnTo>
                    <a:lnTo>
                      <a:pt x="3447" y="10056"/>
                    </a:lnTo>
                    <a:lnTo>
                      <a:pt x="3965" y="10717"/>
                    </a:lnTo>
                    <a:lnTo>
                      <a:pt x="4412" y="11136"/>
                    </a:lnTo>
                    <a:lnTo>
                      <a:pt x="4733" y="11386"/>
                    </a:lnTo>
                    <a:lnTo>
                      <a:pt x="4903" y="11485"/>
                    </a:lnTo>
                    <a:lnTo>
                      <a:pt x="4965" y="11511"/>
                    </a:lnTo>
                    <a:lnTo>
                      <a:pt x="5055" y="11467"/>
                    </a:lnTo>
                    <a:lnTo>
                      <a:pt x="5072" y="11404"/>
                    </a:lnTo>
                    <a:lnTo>
                      <a:pt x="5064" y="11360"/>
                    </a:lnTo>
                    <a:lnTo>
                      <a:pt x="4903" y="11029"/>
                    </a:lnTo>
                    <a:lnTo>
                      <a:pt x="4501" y="10404"/>
                    </a:lnTo>
                    <a:lnTo>
                      <a:pt x="3813" y="9511"/>
                    </a:lnTo>
                    <a:lnTo>
                      <a:pt x="3385" y="8904"/>
                    </a:lnTo>
                    <a:lnTo>
                      <a:pt x="2938" y="8216"/>
                    </a:lnTo>
                    <a:lnTo>
                      <a:pt x="2152" y="6779"/>
                    </a:lnTo>
                    <a:lnTo>
                      <a:pt x="1813" y="6037"/>
                    </a:lnTo>
                    <a:lnTo>
                      <a:pt x="1483" y="5278"/>
                    </a:lnTo>
                    <a:lnTo>
                      <a:pt x="947" y="3716"/>
                    </a:lnTo>
                    <a:lnTo>
                      <a:pt x="741" y="2921"/>
                    </a:lnTo>
                    <a:lnTo>
                      <a:pt x="581" y="2198"/>
                    </a:lnTo>
                    <a:lnTo>
                      <a:pt x="393" y="1108"/>
                    </a:lnTo>
                    <a:lnTo>
                      <a:pt x="232" y="385"/>
                    </a:lnTo>
                    <a:lnTo>
                      <a:pt x="125" y="28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8"/>
              <p:cNvSpPr/>
              <p:nvPr/>
            </p:nvSpPr>
            <p:spPr>
              <a:xfrm>
                <a:off x="7710873" y="4001522"/>
                <a:ext cx="302756" cy="426834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13485" extrusionOk="0">
                    <a:moveTo>
                      <a:pt x="9368" y="1"/>
                    </a:moveTo>
                    <a:lnTo>
                      <a:pt x="9234" y="54"/>
                    </a:lnTo>
                    <a:lnTo>
                      <a:pt x="9189" y="126"/>
                    </a:lnTo>
                    <a:lnTo>
                      <a:pt x="8734" y="1072"/>
                    </a:lnTo>
                    <a:lnTo>
                      <a:pt x="7805" y="2939"/>
                    </a:lnTo>
                    <a:lnTo>
                      <a:pt x="6814" y="4778"/>
                    </a:lnTo>
                    <a:lnTo>
                      <a:pt x="5724" y="6564"/>
                    </a:lnTo>
                    <a:lnTo>
                      <a:pt x="5126" y="7422"/>
                    </a:lnTo>
                    <a:lnTo>
                      <a:pt x="4537" y="8234"/>
                    </a:lnTo>
                    <a:lnTo>
                      <a:pt x="3278" y="9779"/>
                    </a:lnTo>
                    <a:lnTo>
                      <a:pt x="2617" y="10529"/>
                    </a:lnTo>
                    <a:lnTo>
                      <a:pt x="1867" y="11342"/>
                    </a:lnTo>
                    <a:lnTo>
                      <a:pt x="1081" y="12128"/>
                    </a:lnTo>
                    <a:lnTo>
                      <a:pt x="777" y="12404"/>
                    </a:lnTo>
                    <a:lnTo>
                      <a:pt x="331" y="12833"/>
                    </a:lnTo>
                    <a:lnTo>
                      <a:pt x="90" y="13155"/>
                    </a:lnTo>
                    <a:lnTo>
                      <a:pt x="9" y="13342"/>
                    </a:lnTo>
                    <a:lnTo>
                      <a:pt x="0" y="13396"/>
                    </a:lnTo>
                    <a:lnTo>
                      <a:pt x="63" y="13485"/>
                    </a:lnTo>
                    <a:lnTo>
                      <a:pt x="116" y="13485"/>
                    </a:lnTo>
                    <a:lnTo>
                      <a:pt x="313" y="13431"/>
                    </a:lnTo>
                    <a:lnTo>
                      <a:pt x="688" y="13253"/>
                    </a:lnTo>
                    <a:lnTo>
                      <a:pt x="1242" y="12878"/>
                    </a:lnTo>
                    <a:lnTo>
                      <a:pt x="2269" y="11878"/>
                    </a:lnTo>
                    <a:lnTo>
                      <a:pt x="2840" y="11270"/>
                    </a:lnTo>
                    <a:lnTo>
                      <a:pt x="3224" y="10869"/>
                    </a:lnTo>
                    <a:lnTo>
                      <a:pt x="3974" y="10047"/>
                    </a:lnTo>
                    <a:lnTo>
                      <a:pt x="5046" y="8761"/>
                    </a:lnTo>
                    <a:lnTo>
                      <a:pt x="5707" y="7859"/>
                    </a:lnTo>
                    <a:lnTo>
                      <a:pt x="6323" y="6984"/>
                    </a:lnTo>
                    <a:lnTo>
                      <a:pt x="7189" y="5636"/>
                    </a:lnTo>
                    <a:lnTo>
                      <a:pt x="7725" y="4707"/>
                    </a:lnTo>
                    <a:lnTo>
                      <a:pt x="8216" y="3760"/>
                    </a:lnTo>
                    <a:lnTo>
                      <a:pt x="8662" y="2796"/>
                    </a:lnTo>
                    <a:lnTo>
                      <a:pt x="9064" y="1805"/>
                    </a:lnTo>
                    <a:lnTo>
                      <a:pt x="9404" y="787"/>
                    </a:lnTo>
                    <a:lnTo>
                      <a:pt x="9555" y="278"/>
                    </a:lnTo>
                    <a:lnTo>
                      <a:pt x="9564" y="188"/>
                    </a:lnTo>
                    <a:lnTo>
                      <a:pt x="9502" y="54"/>
                    </a:lnTo>
                    <a:lnTo>
                      <a:pt x="9368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6" name="Google Shape;1216;p28"/>
          <p:cNvGrpSpPr/>
          <p:nvPr/>
        </p:nvGrpSpPr>
        <p:grpSpPr>
          <a:xfrm>
            <a:off x="8509190" y="1947798"/>
            <a:ext cx="1000423" cy="1733457"/>
            <a:chOff x="7758346" y="3365641"/>
            <a:chExt cx="1146485" cy="1986543"/>
          </a:xfrm>
        </p:grpSpPr>
        <p:sp>
          <p:nvSpPr>
            <p:cNvPr id="1217" name="Google Shape;1217;p28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rgbClr val="B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8" name="Google Shape;1218;p28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1219" name="Google Shape;1219;p28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2" name="Google Shape;1222;p28"/>
          <p:cNvGrpSpPr/>
          <p:nvPr/>
        </p:nvGrpSpPr>
        <p:grpSpPr>
          <a:xfrm rot="-1062212">
            <a:off x="7552341" y="779529"/>
            <a:ext cx="1614749" cy="2054248"/>
            <a:chOff x="7799755" y="2857500"/>
            <a:chExt cx="1963343" cy="2497721"/>
          </a:xfrm>
        </p:grpSpPr>
        <p:sp>
          <p:nvSpPr>
            <p:cNvPr id="1223" name="Google Shape;1223;p28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8"/>
          <p:cNvGrpSpPr/>
          <p:nvPr/>
        </p:nvGrpSpPr>
        <p:grpSpPr>
          <a:xfrm>
            <a:off x="4213751" y="3027657"/>
            <a:ext cx="6583529" cy="3587714"/>
            <a:chOff x="4213751" y="3027657"/>
            <a:chExt cx="6583529" cy="3587714"/>
          </a:xfrm>
        </p:grpSpPr>
        <p:sp>
          <p:nvSpPr>
            <p:cNvPr id="1231" name="Google Shape;1231;p28"/>
            <p:cNvSpPr/>
            <p:nvPr/>
          </p:nvSpPr>
          <p:spPr>
            <a:xfrm rot="-877077" flipH="1">
              <a:off x="5102799" y="3712649"/>
              <a:ext cx="5608292" cy="1402366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 rot="-877077" flipH="1">
              <a:off x="4320591" y="4291504"/>
              <a:ext cx="5907478" cy="1604392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 rot="-877077" flipH="1">
              <a:off x="6567249" y="5189969"/>
              <a:ext cx="1198" cy="729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28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45" y="27"/>
                  </a:lnTo>
                  <a:lnTo>
                    <a:pt x="45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 rot="-877077" flipH="1">
              <a:off x="6620611" y="5118340"/>
              <a:ext cx="127438" cy="34209"/>
            </a:xfrm>
            <a:custGeom>
              <a:avLst/>
              <a:gdLst/>
              <a:ahLst/>
              <a:cxnLst/>
              <a:rect l="l" t="t" r="r" b="b"/>
              <a:pathLst>
                <a:path w="4895" h="1314" extrusionOk="0">
                  <a:moveTo>
                    <a:pt x="4716" y="0"/>
                  </a:moveTo>
                  <a:lnTo>
                    <a:pt x="4653" y="18"/>
                  </a:lnTo>
                  <a:lnTo>
                    <a:pt x="3555" y="376"/>
                  </a:lnTo>
                  <a:lnTo>
                    <a:pt x="2421" y="697"/>
                  </a:lnTo>
                  <a:lnTo>
                    <a:pt x="1233" y="965"/>
                  </a:lnTo>
                  <a:lnTo>
                    <a:pt x="46" y="1224"/>
                  </a:lnTo>
                  <a:lnTo>
                    <a:pt x="1" y="1242"/>
                  </a:lnTo>
                  <a:lnTo>
                    <a:pt x="37" y="1304"/>
                  </a:lnTo>
                  <a:lnTo>
                    <a:pt x="99" y="1313"/>
                  </a:lnTo>
                  <a:lnTo>
                    <a:pt x="421" y="1313"/>
                  </a:lnTo>
                  <a:lnTo>
                    <a:pt x="1081" y="1260"/>
                  </a:lnTo>
                  <a:lnTo>
                    <a:pt x="2064" y="1117"/>
                  </a:lnTo>
                  <a:lnTo>
                    <a:pt x="3323" y="804"/>
                  </a:lnTo>
                  <a:lnTo>
                    <a:pt x="4412" y="384"/>
                  </a:lnTo>
                  <a:lnTo>
                    <a:pt x="4859" y="143"/>
                  </a:lnTo>
                  <a:lnTo>
                    <a:pt x="4895" y="117"/>
                  </a:lnTo>
                  <a:lnTo>
                    <a:pt x="4895" y="63"/>
                  </a:lnTo>
                  <a:lnTo>
                    <a:pt x="4823" y="18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 rot="-877077" flipH="1">
              <a:off x="6386695" y="5104293"/>
              <a:ext cx="89766" cy="21661"/>
            </a:xfrm>
            <a:custGeom>
              <a:avLst/>
              <a:gdLst/>
              <a:ahLst/>
              <a:cxnLst/>
              <a:rect l="l" t="t" r="r" b="b"/>
              <a:pathLst>
                <a:path w="3448" h="832" extrusionOk="0">
                  <a:moveTo>
                    <a:pt x="3179" y="1"/>
                  </a:moveTo>
                  <a:lnTo>
                    <a:pt x="2786" y="19"/>
                  </a:lnTo>
                  <a:lnTo>
                    <a:pt x="1992" y="126"/>
                  </a:lnTo>
                  <a:lnTo>
                    <a:pt x="822" y="367"/>
                  </a:lnTo>
                  <a:lnTo>
                    <a:pt x="143" y="563"/>
                  </a:lnTo>
                  <a:lnTo>
                    <a:pt x="45" y="599"/>
                  </a:lnTo>
                  <a:lnTo>
                    <a:pt x="0" y="697"/>
                  </a:lnTo>
                  <a:lnTo>
                    <a:pt x="72" y="778"/>
                  </a:lnTo>
                  <a:lnTo>
                    <a:pt x="241" y="831"/>
                  </a:lnTo>
                  <a:lnTo>
                    <a:pt x="357" y="822"/>
                  </a:lnTo>
                  <a:lnTo>
                    <a:pt x="1107" y="751"/>
                  </a:lnTo>
                  <a:lnTo>
                    <a:pt x="2295" y="554"/>
                  </a:lnTo>
                  <a:lnTo>
                    <a:pt x="3010" y="376"/>
                  </a:lnTo>
                  <a:lnTo>
                    <a:pt x="3322" y="269"/>
                  </a:lnTo>
                  <a:lnTo>
                    <a:pt x="3385" y="233"/>
                  </a:lnTo>
                  <a:lnTo>
                    <a:pt x="3447" y="144"/>
                  </a:lnTo>
                  <a:lnTo>
                    <a:pt x="3420" y="63"/>
                  </a:lnTo>
                  <a:lnTo>
                    <a:pt x="3286" y="10"/>
                  </a:lnTo>
                  <a:lnTo>
                    <a:pt x="3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 rot="-877077" flipH="1">
              <a:off x="6155446" y="5156178"/>
              <a:ext cx="67689" cy="33714"/>
            </a:xfrm>
            <a:custGeom>
              <a:avLst/>
              <a:gdLst/>
              <a:ahLst/>
              <a:cxnLst/>
              <a:rect l="l" t="t" r="r" b="b"/>
              <a:pathLst>
                <a:path w="2600" h="1295" extrusionOk="0">
                  <a:moveTo>
                    <a:pt x="2019" y="0"/>
                  </a:moveTo>
                  <a:lnTo>
                    <a:pt x="1867" y="36"/>
                  </a:lnTo>
                  <a:lnTo>
                    <a:pt x="1599" y="134"/>
                  </a:lnTo>
                  <a:lnTo>
                    <a:pt x="1099" y="357"/>
                  </a:lnTo>
                  <a:lnTo>
                    <a:pt x="429" y="732"/>
                  </a:lnTo>
                  <a:lnTo>
                    <a:pt x="63" y="1009"/>
                  </a:lnTo>
                  <a:lnTo>
                    <a:pt x="28" y="1036"/>
                  </a:lnTo>
                  <a:lnTo>
                    <a:pt x="1" y="1098"/>
                  </a:lnTo>
                  <a:lnTo>
                    <a:pt x="45" y="1188"/>
                  </a:lnTo>
                  <a:lnTo>
                    <a:pt x="215" y="1277"/>
                  </a:lnTo>
                  <a:lnTo>
                    <a:pt x="456" y="1295"/>
                  </a:lnTo>
                  <a:lnTo>
                    <a:pt x="581" y="1268"/>
                  </a:lnTo>
                  <a:lnTo>
                    <a:pt x="1135" y="1090"/>
                  </a:lnTo>
                  <a:lnTo>
                    <a:pt x="1885" y="750"/>
                  </a:lnTo>
                  <a:lnTo>
                    <a:pt x="2323" y="500"/>
                  </a:lnTo>
                  <a:lnTo>
                    <a:pt x="2519" y="366"/>
                  </a:lnTo>
                  <a:lnTo>
                    <a:pt x="2564" y="331"/>
                  </a:lnTo>
                  <a:lnTo>
                    <a:pt x="2599" y="250"/>
                  </a:lnTo>
                  <a:lnTo>
                    <a:pt x="2546" y="143"/>
                  </a:lnTo>
                  <a:lnTo>
                    <a:pt x="2323" y="27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 rot="-877077" flipH="1">
              <a:off x="6100839" y="5078025"/>
              <a:ext cx="104632" cy="40952"/>
            </a:xfrm>
            <a:custGeom>
              <a:avLst/>
              <a:gdLst/>
              <a:ahLst/>
              <a:cxnLst/>
              <a:rect l="l" t="t" r="r" b="b"/>
              <a:pathLst>
                <a:path w="4019" h="1573" extrusionOk="0">
                  <a:moveTo>
                    <a:pt x="3510" y="1"/>
                  </a:moveTo>
                  <a:lnTo>
                    <a:pt x="3135" y="27"/>
                  </a:lnTo>
                  <a:lnTo>
                    <a:pt x="2938" y="72"/>
                  </a:lnTo>
                  <a:lnTo>
                    <a:pt x="2421" y="242"/>
                  </a:lnTo>
                  <a:lnTo>
                    <a:pt x="1938" y="429"/>
                  </a:lnTo>
                  <a:lnTo>
                    <a:pt x="1045" y="760"/>
                  </a:lnTo>
                  <a:lnTo>
                    <a:pt x="161" y="1108"/>
                  </a:lnTo>
                  <a:lnTo>
                    <a:pt x="81" y="1144"/>
                  </a:lnTo>
                  <a:lnTo>
                    <a:pt x="0" y="1224"/>
                  </a:lnTo>
                  <a:lnTo>
                    <a:pt x="0" y="1322"/>
                  </a:lnTo>
                  <a:lnTo>
                    <a:pt x="63" y="1412"/>
                  </a:lnTo>
                  <a:lnTo>
                    <a:pt x="251" y="1519"/>
                  </a:lnTo>
                  <a:lnTo>
                    <a:pt x="527" y="1572"/>
                  </a:lnTo>
                  <a:lnTo>
                    <a:pt x="715" y="1554"/>
                  </a:lnTo>
                  <a:lnTo>
                    <a:pt x="813" y="1528"/>
                  </a:lnTo>
                  <a:lnTo>
                    <a:pt x="1778" y="1206"/>
                  </a:lnTo>
                  <a:lnTo>
                    <a:pt x="2733" y="876"/>
                  </a:lnTo>
                  <a:lnTo>
                    <a:pt x="3153" y="733"/>
                  </a:lnTo>
                  <a:lnTo>
                    <a:pt x="3555" y="572"/>
                  </a:lnTo>
                  <a:lnTo>
                    <a:pt x="3733" y="492"/>
                  </a:lnTo>
                  <a:lnTo>
                    <a:pt x="3921" y="304"/>
                  </a:lnTo>
                  <a:lnTo>
                    <a:pt x="4001" y="188"/>
                  </a:lnTo>
                  <a:lnTo>
                    <a:pt x="4019" y="152"/>
                  </a:lnTo>
                  <a:lnTo>
                    <a:pt x="3992" y="90"/>
                  </a:lnTo>
                  <a:lnTo>
                    <a:pt x="3858" y="10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 rot="-877077" flipH="1">
              <a:off x="6262807" y="5113077"/>
              <a:ext cx="54906" cy="23743"/>
            </a:xfrm>
            <a:custGeom>
              <a:avLst/>
              <a:gdLst/>
              <a:ahLst/>
              <a:cxnLst/>
              <a:rect l="l" t="t" r="r" b="b"/>
              <a:pathLst>
                <a:path w="2109" h="912" extrusionOk="0">
                  <a:moveTo>
                    <a:pt x="1921" y="1"/>
                  </a:moveTo>
                  <a:lnTo>
                    <a:pt x="1635" y="10"/>
                  </a:lnTo>
                  <a:lnTo>
                    <a:pt x="1198" y="153"/>
                  </a:lnTo>
                  <a:lnTo>
                    <a:pt x="1001" y="242"/>
                  </a:lnTo>
                  <a:lnTo>
                    <a:pt x="680" y="376"/>
                  </a:lnTo>
                  <a:lnTo>
                    <a:pt x="385" y="510"/>
                  </a:lnTo>
                  <a:lnTo>
                    <a:pt x="260" y="590"/>
                  </a:lnTo>
                  <a:lnTo>
                    <a:pt x="117" y="751"/>
                  </a:lnTo>
                  <a:lnTo>
                    <a:pt x="19" y="831"/>
                  </a:lnTo>
                  <a:lnTo>
                    <a:pt x="1" y="849"/>
                  </a:lnTo>
                  <a:lnTo>
                    <a:pt x="10" y="885"/>
                  </a:lnTo>
                  <a:lnTo>
                    <a:pt x="90" y="912"/>
                  </a:lnTo>
                  <a:lnTo>
                    <a:pt x="162" y="903"/>
                  </a:lnTo>
                  <a:lnTo>
                    <a:pt x="465" y="867"/>
                  </a:lnTo>
                  <a:lnTo>
                    <a:pt x="751" y="814"/>
                  </a:lnTo>
                  <a:lnTo>
                    <a:pt x="1099" y="689"/>
                  </a:lnTo>
                  <a:lnTo>
                    <a:pt x="1421" y="555"/>
                  </a:lnTo>
                  <a:lnTo>
                    <a:pt x="1635" y="465"/>
                  </a:lnTo>
                  <a:lnTo>
                    <a:pt x="2028" y="260"/>
                  </a:lnTo>
                  <a:lnTo>
                    <a:pt x="2108" y="153"/>
                  </a:lnTo>
                  <a:lnTo>
                    <a:pt x="2082" y="90"/>
                  </a:lnTo>
                  <a:lnTo>
                    <a:pt x="2037" y="55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 rot="-877077" flipH="1">
              <a:off x="5874285" y="5113116"/>
              <a:ext cx="106975" cy="46055"/>
            </a:xfrm>
            <a:custGeom>
              <a:avLst/>
              <a:gdLst/>
              <a:ahLst/>
              <a:cxnLst/>
              <a:rect l="l" t="t" r="r" b="b"/>
              <a:pathLst>
                <a:path w="4109" h="1769" extrusionOk="0">
                  <a:moveTo>
                    <a:pt x="3215" y="1"/>
                  </a:moveTo>
                  <a:lnTo>
                    <a:pt x="2965" y="45"/>
                  </a:lnTo>
                  <a:lnTo>
                    <a:pt x="2527" y="143"/>
                  </a:lnTo>
                  <a:lnTo>
                    <a:pt x="1724" y="420"/>
                  </a:lnTo>
                  <a:lnTo>
                    <a:pt x="1000" y="751"/>
                  </a:lnTo>
                  <a:lnTo>
                    <a:pt x="375" y="1135"/>
                  </a:lnTo>
                  <a:lnTo>
                    <a:pt x="107" y="1331"/>
                  </a:lnTo>
                  <a:lnTo>
                    <a:pt x="45" y="1394"/>
                  </a:lnTo>
                  <a:lnTo>
                    <a:pt x="0" y="1501"/>
                  </a:lnTo>
                  <a:lnTo>
                    <a:pt x="45" y="1599"/>
                  </a:lnTo>
                  <a:lnTo>
                    <a:pt x="170" y="1679"/>
                  </a:lnTo>
                  <a:lnTo>
                    <a:pt x="429" y="1769"/>
                  </a:lnTo>
                  <a:lnTo>
                    <a:pt x="866" y="1769"/>
                  </a:lnTo>
                  <a:lnTo>
                    <a:pt x="1063" y="1706"/>
                  </a:lnTo>
                  <a:lnTo>
                    <a:pt x="1956" y="1340"/>
                  </a:lnTo>
                  <a:lnTo>
                    <a:pt x="2885" y="1001"/>
                  </a:lnTo>
                  <a:lnTo>
                    <a:pt x="3313" y="858"/>
                  </a:lnTo>
                  <a:lnTo>
                    <a:pt x="3733" y="706"/>
                  </a:lnTo>
                  <a:lnTo>
                    <a:pt x="3840" y="661"/>
                  </a:lnTo>
                  <a:lnTo>
                    <a:pt x="3983" y="563"/>
                  </a:lnTo>
                  <a:lnTo>
                    <a:pt x="4081" y="411"/>
                  </a:lnTo>
                  <a:lnTo>
                    <a:pt x="4108" y="277"/>
                  </a:lnTo>
                  <a:lnTo>
                    <a:pt x="4099" y="224"/>
                  </a:lnTo>
                  <a:lnTo>
                    <a:pt x="3992" y="135"/>
                  </a:lnTo>
                  <a:lnTo>
                    <a:pt x="3912" y="108"/>
                  </a:lnTo>
                  <a:lnTo>
                    <a:pt x="3885" y="108"/>
                  </a:lnTo>
                  <a:lnTo>
                    <a:pt x="3662" y="27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 rot="-877077" flipH="1">
              <a:off x="5684823" y="5096708"/>
              <a:ext cx="89090" cy="20958"/>
            </a:xfrm>
            <a:custGeom>
              <a:avLst/>
              <a:gdLst/>
              <a:ahLst/>
              <a:cxnLst/>
              <a:rect l="l" t="t" r="r" b="b"/>
              <a:pathLst>
                <a:path w="3422" h="805" extrusionOk="0">
                  <a:moveTo>
                    <a:pt x="2707" y="0"/>
                  </a:moveTo>
                  <a:lnTo>
                    <a:pt x="2108" y="72"/>
                  </a:lnTo>
                  <a:lnTo>
                    <a:pt x="1751" y="143"/>
                  </a:lnTo>
                  <a:lnTo>
                    <a:pt x="1332" y="215"/>
                  </a:lnTo>
                  <a:lnTo>
                    <a:pt x="546" y="402"/>
                  </a:lnTo>
                  <a:lnTo>
                    <a:pt x="162" y="518"/>
                  </a:lnTo>
                  <a:lnTo>
                    <a:pt x="63" y="563"/>
                  </a:lnTo>
                  <a:lnTo>
                    <a:pt x="1" y="661"/>
                  </a:lnTo>
                  <a:lnTo>
                    <a:pt x="90" y="750"/>
                  </a:lnTo>
                  <a:lnTo>
                    <a:pt x="278" y="804"/>
                  </a:lnTo>
                  <a:lnTo>
                    <a:pt x="394" y="804"/>
                  </a:lnTo>
                  <a:lnTo>
                    <a:pt x="867" y="768"/>
                  </a:lnTo>
                  <a:lnTo>
                    <a:pt x="1760" y="643"/>
                  </a:lnTo>
                  <a:lnTo>
                    <a:pt x="2207" y="563"/>
                  </a:lnTo>
                  <a:lnTo>
                    <a:pt x="2546" y="492"/>
                  </a:lnTo>
                  <a:lnTo>
                    <a:pt x="3028" y="375"/>
                  </a:lnTo>
                  <a:lnTo>
                    <a:pt x="3296" y="250"/>
                  </a:lnTo>
                  <a:lnTo>
                    <a:pt x="3394" y="179"/>
                  </a:lnTo>
                  <a:lnTo>
                    <a:pt x="3421" y="152"/>
                  </a:lnTo>
                  <a:lnTo>
                    <a:pt x="3421" y="108"/>
                  </a:lnTo>
                  <a:lnTo>
                    <a:pt x="3359" y="54"/>
                  </a:lnTo>
                  <a:lnTo>
                    <a:pt x="3278" y="36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 rot="-877077" flipH="1">
              <a:off x="5922287" y="5078816"/>
              <a:ext cx="77660" cy="23978"/>
            </a:xfrm>
            <a:custGeom>
              <a:avLst/>
              <a:gdLst/>
              <a:ahLst/>
              <a:cxnLst/>
              <a:rect l="l" t="t" r="r" b="b"/>
              <a:pathLst>
                <a:path w="2983" h="921" extrusionOk="0">
                  <a:moveTo>
                    <a:pt x="2250" y="1"/>
                  </a:moveTo>
                  <a:lnTo>
                    <a:pt x="1750" y="28"/>
                  </a:lnTo>
                  <a:lnTo>
                    <a:pt x="1241" y="108"/>
                  </a:lnTo>
                  <a:lnTo>
                    <a:pt x="768" y="233"/>
                  </a:lnTo>
                  <a:lnTo>
                    <a:pt x="366" y="394"/>
                  </a:lnTo>
                  <a:lnTo>
                    <a:pt x="89" y="581"/>
                  </a:lnTo>
                  <a:lnTo>
                    <a:pt x="0" y="733"/>
                  </a:lnTo>
                  <a:lnTo>
                    <a:pt x="0" y="840"/>
                  </a:lnTo>
                  <a:lnTo>
                    <a:pt x="18" y="894"/>
                  </a:lnTo>
                  <a:lnTo>
                    <a:pt x="45" y="921"/>
                  </a:lnTo>
                  <a:lnTo>
                    <a:pt x="98" y="921"/>
                  </a:lnTo>
                  <a:lnTo>
                    <a:pt x="268" y="885"/>
                  </a:lnTo>
                  <a:lnTo>
                    <a:pt x="563" y="787"/>
                  </a:lnTo>
                  <a:lnTo>
                    <a:pt x="973" y="599"/>
                  </a:lnTo>
                  <a:lnTo>
                    <a:pt x="1286" y="501"/>
                  </a:lnTo>
                  <a:lnTo>
                    <a:pt x="1661" y="430"/>
                  </a:lnTo>
                  <a:lnTo>
                    <a:pt x="2411" y="385"/>
                  </a:lnTo>
                  <a:lnTo>
                    <a:pt x="2786" y="340"/>
                  </a:lnTo>
                  <a:lnTo>
                    <a:pt x="2867" y="322"/>
                  </a:lnTo>
                  <a:lnTo>
                    <a:pt x="2965" y="260"/>
                  </a:lnTo>
                  <a:lnTo>
                    <a:pt x="2983" y="188"/>
                  </a:lnTo>
                  <a:lnTo>
                    <a:pt x="2920" y="117"/>
                  </a:lnTo>
                  <a:lnTo>
                    <a:pt x="2849" y="90"/>
                  </a:lnTo>
                  <a:lnTo>
                    <a:pt x="2679" y="37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 rot="-877077" flipH="1">
              <a:off x="7894536" y="4679737"/>
              <a:ext cx="109995" cy="34912"/>
            </a:xfrm>
            <a:custGeom>
              <a:avLst/>
              <a:gdLst/>
              <a:ahLst/>
              <a:cxnLst/>
              <a:rect l="l" t="t" r="r" b="b"/>
              <a:pathLst>
                <a:path w="4225" h="1341" extrusionOk="0">
                  <a:moveTo>
                    <a:pt x="411" y="1"/>
                  </a:moveTo>
                  <a:lnTo>
                    <a:pt x="170" y="36"/>
                  </a:lnTo>
                  <a:lnTo>
                    <a:pt x="9" y="144"/>
                  </a:lnTo>
                  <a:lnTo>
                    <a:pt x="1" y="233"/>
                  </a:lnTo>
                  <a:lnTo>
                    <a:pt x="54" y="295"/>
                  </a:lnTo>
                  <a:lnTo>
                    <a:pt x="99" y="322"/>
                  </a:lnTo>
                  <a:lnTo>
                    <a:pt x="554" y="519"/>
                  </a:lnTo>
                  <a:lnTo>
                    <a:pt x="1510" y="876"/>
                  </a:lnTo>
                  <a:lnTo>
                    <a:pt x="2010" y="1028"/>
                  </a:lnTo>
                  <a:lnTo>
                    <a:pt x="2465" y="1162"/>
                  </a:lnTo>
                  <a:lnTo>
                    <a:pt x="3224" y="1313"/>
                  </a:lnTo>
                  <a:lnTo>
                    <a:pt x="3742" y="1340"/>
                  </a:lnTo>
                  <a:lnTo>
                    <a:pt x="4001" y="1313"/>
                  </a:lnTo>
                  <a:lnTo>
                    <a:pt x="4090" y="1296"/>
                  </a:lnTo>
                  <a:lnTo>
                    <a:pt x="4198" y="1242"/>
                  </a:lnTo>
                  <a:lnTo>
                    <a:pt x="4224" y="1162"/>
                  </a:lnTo>
                  <a:lnTo>
                    <a:pt x="4189" y="1081"/>
                  </a:lnTo>
                  <a:lnTo>
                    <a:pt x="4135" y="1045"/>
                  </a:lnTo>
                  <a:lnTo>
                    <a:pt x="3974" y="965"/>
                  </a:lnTo>
                  <a:lnTo>
                    <a:pt x="3555" y="831"/>
                  </a:lnTo>
                  <a:lnTo>
                    <a:pt x="2840" y="679"/>
                  </a:lnTo>
                  <a:lnTo>
                    <a:pt x="2385" y="590"/>
                  </a:lnTo>
                  <a:lnTo>
                    <a:pt x="1894" y="474"/>
                  </a:lnTo>
                  <a:lnTo>
                    <a:pt x="974" y="197"/>
                  </a:lnTo>
                  <a:lnTo>
                    <a:pt x="536" y="3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 rot="-877077" flipH="1">
              <a:off x="7544242" y="4869638"/>
              <a:ext cx="151832" cy="32569"/>
            </a:xfrm>
            <a:custGeom>
              <a:avLst/>
              <a:gdLst/>
              <a:ahLst/>
              <a:cxnLst/>
              <a:rect l="l" t="t" r="r" b="b"/>
              <a:pathLst>
                <a:path w="5832" h="1251" extrusionOk="0">
                  <a:moveTo>
                    <a:pt x="375" y="0"/>
                  </a:moveTo>
                  <a:lnTo>
                    <a:pt x="117" y="72"/>
                  </a:lnTo>
                  <a:lnTo>
                    <a:pt x="18" y="179"/>
                  </a:lnTo>
                  <a:lnTo>
                    <a:pt x="0" y="250"/>
                  </a:lnTo>
                  <a:lnTo>
                    <a:pt x="36" y="313"/>
                  </a:lnTo>
                  <a:lnTo>
                    <a:pt x="134" y="375"/>
                  </a:lnTo>
                  <a:lnTo>
                    <a:pt x="215" y="393"/>
                  </a:lnTo>
                  <a:lnTo>
                    <a:pt x="1519" y="661"/>
                  </a:lnTo>
                  <a:lnTo>
                    <a:pt x="2840" y="902"/>
                  </a:lnTo>
                  <a:lnTo>
                    <a:pt x="3483" y="1027"/>
                  </a:lnTo>
                  <a:lnTo>
                    <a:pt x="4492" y="1197"/>
                  </a:lnTo>
                  <a:lnTo>
                    <a:pt x="5180" y="1251"/>
                  </a:lnTo>
                  <a:lnTo>
                    <a:pt x="5528" y="1242"/>
                  </a:lnTo>
                  <a:lnTo>
                    <a:pt x="5617" y="1233"/>
                  </a:lnTo>
                  <a:lnTo>
                    <a:pt x="5760" y="1179"/>
                  </a:lnTo>
                  <a:lnTo>
                    <a:pt x="5832" y="1099"/>
                  </a:lnTo>
                  <a:lnTo>
                    <a:pt x="5805" y="1018"/>
                  </a:lnTo>
                  <a:lnTo>
                    <a:pt x="5742" y="974"/>
                  </a:lnTo>
                  <a:lnTo>
                    <a:pt x="5501" y="875"/>
                  </a:lnTo>
                  <a:lnTo>
                    <a:pt x="4965" y="715"/>
                  </a:lnTo>
                  <a:lnTo>
                    <a:pt x="4081" y="545"/>
                  </a:lnTo>
                  <a:lnTo>
                    <a:pt x="3483" y="447"/>
                  </a:lnTo>
                  <a:lnTo>
                    <a:pt x="2019" y="206"/>
                  </a:lnTo>
                  <a:lnTo>
                    <a:pt x="536" y="9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 rot="-877077" flipH="1">
              <a:off x="7611383" y="4927612"/>
              <a:ext cx="109995" cy="53709"/>
            </a:xfrm>
            <a:custGeom>
              <a:avLst/>
              <a:gdLst/>
              <a:ahLst/>
              <a:cxnLst/>
              <a:rect l="l" t="t" r="r" b="b"/>
              <a:pathLst>
                <a:path w="4225" h="2063" extrusionOk="0">
                  <a:moveTo>
                    <a:pt x="197" y="0"/>
                  </a:moveTo>
                  <a:lnTo>
                    <a:pt x="36" y="63"/>
                  </a:lnTo>
                  <a:lnTo>
                    <a:pt x="0" y="170"/>
                  </a:lnTo>
                  <a:lnTo>
                    <a:pt x="72" y="277"/>
                  </a:lnTo>
                  <a:lnTo>
                    <a:pt x="152" y="313"/>
                  </a:lnTo>
                  <a:lnTo>
                    <a:pt x="697" y="509"/>
                  </a:lnTo>
                  <a:lnTo>
                    <a:pt x="1777" y="857"/>
                  </a:lnTo>
                  <a:lnTo>
                    <a:pt x="2278" y="1081"/>
                  </a:lnTo>
                  <a:lnTo>
                    <a:pt x="2706" y="1313"/>
                  </a:lnTo>
                  <a:lnTo>
                    <a:pt x="3492" y="1795"/>
                  </a:lnTo>
                  <a:lnTo>
                    <a:pt x="3894" y="2027"/>
                  </a:lnTo>
                  <a:lnTo>
                    <a:pt x="3992" y="2063"/>
                  </a:lnTo>
                  <a:lnTo>
                    <a:pt x="4153" y="2036"/>
                  </a:lnTo>
                  <a:lnTo>
                    <a:pt x="4224" y="1991"/>
                  </a:lnTo>
                  <a:lnTo>
                    <a:pt x="4224" y="1965"/>
                  </a:lnTo>
                  <a:lnTo>
                    <a:pt x="4180" y="1795"/>
                  </a:lnTo>
                  <a:lnTo>
                    <a:pt x="3956" y="1456"/>
                  </a:lnTo>
                  <a:lnTo>
                    <a:pt x="3608" y="1125"/>
                  </a:lnTo>
                  <a:lnTo>
                    <a:pt x="3153" y="822"/>
                  </a:lnTo>
                  <a:lnTo>
                    <a:pt x="2608" y="545"/>
                  </a:lnTo>
                  <a:lnTo>
                    <a:pt x="2001" y="313"/>
                  </a:lnTo>
                  <a:lnTo>
                    <a:pt x="1349" y="134"/>
                  </a:lnTo>
                  <a:lnTo>
                    <a:pt x="661" y="2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8"/>
            <p:cNvSpPr/>
            <p:nvPr/>
          </p:nvSpPr>
          <p:spPr>
            <a:xfrm rot="-877077" flipH="1">
              <a:off x="7772196" y="4939394"/>
              <a:ext cx="73235" cy="64904"/>
            </a:xfrm>
            <a:custGeom>
              <a:avLst/>
              <a:gdLst/>
              <a:ahLst/>
              <a:cxnLst/>
              <a:rect l="l" t="t" r="r" b="b"/>
              <a:pathLst>
                <a:path w="2813" h="2493" extrusionOk="0">
                  <a:moveTo>
                    <a:pt x="330" y="1"/>
                  </a:moveTo>
                  <a:lnTo>
                    <a:pt x="98" y="45"/>
                  </a:lnTo>
                  <a:lnTo>
                    <a:pt x="0" y="126"/>
                  </a:lnTo>
                  <a:lnTo>
                    <a:pt x="0" y="188"/>
                  </a:lnTo>
                  <a:lnTo>
                    <a:pt x="18" y="224"/>
                  </a:lnTo>
                  <a:lnTo>
                    <a:pt x="563" y="849"/>
                  </a:lnTo>
                  <a:lnTo>
                    <a:pt x="1152" y="1456"/>
                  </a:lnTo>
                  <a:lnTo>
                    <a:pt x="1402" y="1733"/>
                  </a:lnTo>
                  <a:lnTo>
                    <a:pt x="1822" y="2153"/>
                  </a:lnTo>
                  <a:lnTo>
                    <a:pt x="2206" y="2385"/>
                  </a:lnTo>
                  <a:lnTo>
                    <a:pt x="2447" y="2465"/>
                  </a:lnTo>
                  <a:lnTo>
                    <a:pt x="2572" y="2492"/>
                  </a:lnTo>
                  <a:lnTo>
                    <a:pt x="2733" y="2448"/>
                  </a:lnTo>
                  <a:lnTo>
                    <a:pt x="2795" y="2394"/>
                  </a:lnTo>
                  <a:lnTo>
                    <a:pt x="2813" y="2358"/>
                  </a:lnTo>
                  <a:lnTo>
                    <a:pt x="2813" y="2296"/>
                  </a:lnTo>
                  <a:lnTo>
                    <a:pt x="2786" y="2153"/>
                  </a:lnTo>
                  <a:lnTo>
                    <a:pt x="2679" y="1948"/>
                  </a:lnTo>
                  <a:lnTo>
                    <a:pt x="2277" y="1546"/>
                  </a:lnTo>
                  <a:lnTo>
                    <a:pt x="2000" y="1305"/>
                  </a:lnTo>
                  <a:lnTo>
                    <a:pt x="1366" y="688"/>
                  </a:lnTo>
                  <a:lnTo>
                    <a:pt x="670" y="90"/>
                  </a:lnTo>
                  <a:lnTo>
                    <a:pt x="581" y="3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8"/>
            <p:cNvSpPr/>
            <p:nvPr/>
          </p:nvSpPr>
          <p:spPr>
            <a:xfrm rot="-877077" flipH="1">
              <a:off x="7284699" y="5076365"/>
              <a:ext cx="123689" cy="23509"/>
            </a:xfrm>
            <a:custGeom>
              <a:avLst/>
              <a:gdLst/>
              <a:ahLst/>
              <a:cxnLst/>
              <a:rect l="l" t="t" r="r" b="b"/>
              <a:pathLst>
                <a:path w="4751" h="903" extrusionOk="0">
                  <a:moveTo>
                    <a:pt x="420" y="0"/>
                  </a:moveTo>
                  <a:lnTo>
                    <a:pt x="241" y="9"/>
                  </a:lnTo>
                  <a:lnTo>
                    <a:pt x="71" y="72"/>
                  </a:lnTo>
                  <a:lnTo>
                    <a:pt x="9" y="143"/>
                  </a:lnTo>
                  <a:lnTo>
                    <a:pt x="0" y="224"/>
                  </a:lnTo>
                  <a:lnTo>
                    <a:pt x="27" y="304"/>
                  </a:lnTo>
                  <a:lnTo>
                    <a:pt x="152" y="402"/>
                  </a:lnTo>
                  <a:lnTo>
                    <a:pt x="304" y="447"/>
                  </a:lnTo>
                  <a:lnTo>
                    <a:pt x="1268" y="625"/>
                  </a:lnTo>
                  <a:lnTo>
                    <a:pt x="2858" y="840"/>
                  </a:lnTo>
                  <a:lnTo>
                    <a:pt x="3920" y="902"/>
                  </a:lnTo>
                  <a:lnTo>
                    <a:pt x="4429" y="884"/>
                  </a:lnTo>
                  <a:lnTo>
                    <a:pt x="4536" y="875"/>
                  </a:lnTo>
                  <a:lnTo>
                    <a:pt x="4697" y="813"/>
                  </a:lnTo>
                  <a:lnTo>
                    <a:pt x="4751" y="715"/>
                  </a:lnTo>
                  <a:lnTo>
                    <a:pt x="4679" y="625"/>
                  </a:lnTo>
                  <a:lnTo>
                    <a:pt x="4590" y="590"/>
                  </a:lnTo>
                  <a:lnTo>
                    <a:pt x="4144" y="456"/>
                  </a:lnTo>
                  <a:lnTo>
                    <a:pt x="3126" y="250"/>
                  </a:lnTo>
                  <a:lnTo>
                    <a:pt x="1474" y="72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 rot="-877077" flipH="1">
              <a:off x="7875821" y="5125646"/>
              <a:ext cx="163001" cy="57432"/>
            </a:xfrm>
            <a:custGeom>
              <a:avLst/>
              <a:gdLst/>
              <a:ahLst/>
              <a:cxnLst/>
              <a:rect l="l" t="t" r="r" b="b"/>
              <a:pathLst>
                <a:path w="6261" h="2206" extrusionOk="0">
                  <a:moveTo>
                    <a:pt x="367" y="0"/>
                  </a:moveTo>
                  <a:lnTo>
                    <a:pt x="108" y="72"/>
                  </a:lnTo>
                  <a:lnTo>
                    <a:pt x="19" y="179"/>
                  </a:lnTo>
                  <a:lnTo>
                    <a:pt x="1" y="250"/>
                  </a:lnTo>
                  <a:lnTo>
                    <a:pt x="46" y="331"/>
                  </a:lnTo>
                  <a:lnTo>
                    <a:pt x="135" y="393"/>
                  </a:lnTo>
                  <a:lnTo>
                    <a:pt x="206" y="420"/>
                  </a:lnTo>
                  <a:lnTo>
                    <a:pt x="1555" y="866"/>
                  </a:lnTo>
                  <a:lnTo>
                    <a:pt x="3582" y="1581"/>
                  </a:lnTo>
                  <a:lnTo>
                    <a:pt x="4975" y="2009"/>
                  </a:lnTo>
                  <a:lnTo>
                    <a:pt x="5698" y="2188"/>
                  </a:lnTo>
                  <a:lnTo>
                    <a:pt x="5814" y="2206"/>
                  </a:lnTo>
                  <a:lnTo>
                    <a:pt x="6047" y="2188"/>
                  </a:lnTo>
                  <a:lnTo>
                    <a:pt x="6216" y="2108"/>
                  </a:lnTo>
                  <a:lnTo>
                    <a:pt x="6261" y="2027"/>
                  </a:lnTo>
                  <a:lnTo>
                    <a:pt x="6234" y="1965"/>
                  </a:lnTo>
                  <a:lnTo>
                    <a:pt x="6189" y="1938"/>
                  </a:lnTo>
                  <a:lnTo>
                    <a:pt x="5939" y="1768"/>
                  </a:lnTo>
                  <a:lnTo>
                    <a:pt x="5368" y="1447"/>
                  </a:lnTo>
                  <a:lnTo>
                    <a:pt x="4725" y="1161"/>
                  </a:lnTo>
                  <a:lnTo>
                    <a:pt x="4019" y="902"/>
                  </a:lnTo>
                  <a:lnTo>
                    <a:pt x="2885" y="554"/>
                  </a:lnTo>
                  <a:lnTo>
                    <a:pt x="1314" y="179"/>
                  </a:lnTo>
                  <a:lnTo>
                    <a:pt x="537" y="1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 rot="-877077" flipH="1">
              <a:off x="7283669" y="4347442"/>
              <a:ext cx="130927" cy="32126"/>
            </a:xfrm>
            <a:custGeom>
              <a:avLst/>
              <a:gdLst/>
              <a:ahLst/>
              <a:cxnLst/>
              <a:rect l="l" t="t" r="r" b="b"/>
              <a:pathLst>
                <a:path w="5029" h="1234" extrusionOk="0">
                  <a:moveTo>
                    <a:pt x="492" y="1"/>
                  </a:moveTo>
                  <a:lnTo>
                    <a:pt x="197" y="36"/>
                  </a:lnTo>
                  <a:lnTo>
                    <a:pt x="55" y="126"/>
                  </a:lnTo>
                  <a:lnTo>
                    <a:pt x="1" y="197"/>
                  </a:lnTo>
                  <a:lnTo>
                    <a:pt x="1" y="278"/>
                  </a:lnTo>
                  <a:lnTo>
                    <a:pt x="64" y="358"/>
                  </a:lnTo>
                  <a:lnTo>
                    <a:pt x="117" y="394"/>
                  </a:lnTo>
                  <a:lnTo>
                    <a:pt x="322" y="501"/>
                  </a:lnTo>
                  <a:lnTo>
                    <a:pt x="814" y="715"/>
                  </a:lnTo>
                  <a:lnTo>
                    <a:pt x="1394" y="912"/>
                  </a:lnTo>
                  <a:lnTo>
                    <a:pt x="2028" y="1063"/>
                  </a:lnTo>
                  <a:lnTo>
                    <a:pt x="2698" y="1179"/>
                  </a:lnTo>
                  <a:lnTo>
                    <a:pt x="3368" y="1233"/>
                  </a:lnTo>
                  <a:lnTo>
                    <a:pt x="4028" y="1224"/>
                  </a:lnTo>
                  <a:lnTo>
                    <a:pt x="4645" y="1135"/>
                  </a:lnTo>
                  <a:lnTo>
                    <a:pt x="4921" y="1054"/>
                  </a:lnTo>
                  <a:lnTo>
                    <a:pt x="4975" y="1037"/>
                  </a:lnTo>
                  <a:lnTo>
                    <a:pt x="5029" y="983"/>
                  </a:lnTo>
                  <a:lnTo>
                    <a:pt x="5029" y="929"/>
                  </a:lnTo>
                  <a:lnTo>
                    <a:pt x="4975" y="876"/>
                  </a:lnTo>
                  <a:lnTo>
                    <a:pt x="4921" y="858"/>
                  </a:lnTo>
                  <a:lnTo>
                    <a:pt x="4448" y="742"/>
                  </a:lnTo>
                  <a:lnTo>
                    <a:pt x="3439" y="599"/>
                  </a:lnTo>
                  <a:lnTo>
                    <a:pt x="2921" y="537"/>
                  </a:lnTo>
                  <a:lnTo>
                    <a:pt x="2332" y="438"/>
                  </a:lnTo>
                  <a:lnTo>
                    <a:pt x="1215" y="179"/>
                  </a:lnTo>
                  <a:lnTo>
                    <a:pt x="671" y="36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 rot="-877077" flipH="1">
              <a:off x="7222460" y="4255559"/>
              <a:ext cx="117649" cy="30018"/>
            </a:xfrm>
            <a:custGeom>
              <a:avLst/>
              <a:gdLst/>
              <a:ahLst/>
              <a:cxnLst/>
              <a:rect l="l" t="t" r="r" b="b"/>
              <a:pathLst>
                <a:path w="4519" h="1153" extrusionOk="0">
                  <a:moveTo>
                    <a:pt x="1215" y="1"/>
                  </a:moveTo>
                  <a:lnTo>
                    <a:pt x="590" y="27"/>
                  </a:lnTo>
                  <a:lnTo>
                    <a:pt x="295" y="63"/>
                  </a:lnTo>
                  <a:lnTo>
                    <a:pt x="134" y="90"/>
                  </a:lnTo>
                  <a:lnTo>
                    <a:pt x="18" y="179"/>
                  </a:lnTo>
                  <a:lnTo>
                    <a:pt x="0" y="242"/>
                  </a:lnTo>
                  <a:lnTo>
                    <a:pt x="54" y="340"/>
                  </a:lnTo>
                  <a:lnTo>
                    <a:pt x="250" y="438"/>
                  </a:lnTo>
                  <a:lnTo>
                    <a:pt x="402" y="456"/>
                  </a:lnTo>
                  <a:lnTo>
                    <a:pt x="920" y="501"/>
                  </a:lnTo>
                  <a:lnTo>
                    <a:pt x="1893" y="644"/>
                  </a:lnTo>
                  <a:lnTo>
                    <a:pt x="3304" y="938"/>
                  </a:lnTo>
                  <a:lnTo>
                    <a:pt x="4242" y="1144"/>
                  </a:lnTo>
                  <a:lnTo>
                    <a:pt x="4358" y="1153"/>
                  </a:lnTo>
                  <a:lnTo>
                    <a:pt x="4483" y="1090"/>
                  </a:lnTo>
                  <a:lnTo>
                    <a:pt x="4519" y="1037"/>
                  </a:lnTo>
                  <a:lnTo>
                    <a:pt x="4510" y="1010"/>
                  </a:lnTo>
                  <a:lnTo>
                    <a:pt x="4394" y="849"/>
                  </a:lnTo>
                  <a:lnTo>
                    <a:pt x="4046" y="581"/>
                  </a:lnTo>
                  <a:lnTo>
                    <a:pt x="3599" y="367"/>
                  </a:lnTo>
                  <a:lnTo>
                    <a:pt x="3072" y="197"/>
                  </a:lnTo>
                  <a:lnTo>
                    <a:pt x="2483" y="81"/>
                  </a:lnTo>
                  <a:lnTo>
                    <a:pt x="1858" y="19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 rot="-877077" flipH="1">
              <a:off x="7104662" y="4411433"/>
              <a:ext cx="94635" cy="35589"/>
            </a:xfrm>
            <a:custGeom>
              <a:avLst/>
              <a:gdLst/>
              <a:ahLst/>
              <a:cxnLst/>
              <a:rect l="l" t="t" r="r" b="b"/>
              <a:pathLst>
                <a:path w="3635" h="1367" extrusionOk="0">
                  <a:moveTo>
                    <a:pt x="616" y="0"/>
                  </a:moveTo>
                  <a:lnTo>
                    <a:pt x="250" y="45"/>
                  </a:lnTo>
                  <a:lnTo>
                    <a:pt x="63" y="152"/>
                  </a:lnTo>
                  <a:lnTo>
                    <a:pt x="0" y="232"/>
                  </a:lnTo>
                  <a:lnTo>
                    <a:pt x="0" y="322"/>
                  </a:lnTo>
                  <a:lnTo>
                    <a:pt x="80" y="411"/>
                  </a:lnTo>
                  <a:lnTo>
                    <a:pt x="161" y="456"/>
                  </a:lnTo>
                  <a:lnTo>
                    <a:pt x="527" y="616"/>
                  </a:lnTo>
                  <a:lnTo>
                    <a:pt x="1322" y="911"/>
                  </a:lnTo>
                  <a:lnTo>
                    <a:pt x="1732" y="1045"/>
                  </a:lnTo>
                  <a:lnTo>
                    <a:pt x="2116" y="1179"/>
                  </a:lnTo>
                  <a:lnTo>
                    <a:pt x="2697" y="1322"/>
                  </a:lnTo>
                  <a:lnTo>
                    <a:pt x="3126" y="1366"/>
                  </a:lnTo>
                  <a:lnTo>
                    <a:pt x="3358" y="1366"/>
                  </a:lnTo>
                  <a:lnTo>
                    <a:pt x="3483" y="1357"/>
                  </a:lnTo>
                  <a:lnTo>
                    <a:pt x="3608" y="1286"/>
                  </a:lnTo>
                  <a:lnTo>
                    <a:pt x="3635" y="1232"/>
                  </a:lnTo>
                  <a:lnTo>
                    <a:pt x="3617" y="1197"/>
                  </a:lnTo>
                  <a:lnTo>
                    <a:pt x="3545" y="1090"/>
                  </a:lnTo>
                  <a:lnTo>
                    <a:pt x="3322" y="911"/>
                  </a:lnTo>
                  <a:lnTo>
                    <a:pt x="2893" y="706"/>
                  </a:lnTo>
                  <a:lnTo>
                    <a:pt x="2527" y="572"/>
                  </a:lnTo>
                  <a:lnTo>
                    <a:pt x="2116" y="429"/>
                  </a:lnTo>
                  <a:lnTo>
                    <a:pt x="1259" y="152"/>
                  </a:lnTo>
                  <a:lnTo>
                    <a:pt x="813" y="27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8"/>
            <p:cNvSpPr/>
            <p:nvPr/>
          </p:nvSpPr>
          <p:spPr>
            <a:xfrm rot="-877077" flipH="1">
              <a:off x="6934864" y="4412953"/>
              <a:ext cx="125564" cy="32569"/>
            </a:xfrm>
            <a:custGeom>
              <a:avLst/>
              <a:gdLst/>
              <a:ahLst/>
              <a:cxnLst/>
              <a:rect l="l" t="t" r="r" b="b"/>
              <a:pathLst>
                <a:path w="4823" h="1251" extrusionOk="0">
                  <a:moveTo>
                    <a:pt x="644" y="0"/>
                  </a:moveTo>
                  <a:lnTo>
                    <a:pt x="313" y="36"/>
                  </a:lnTo>
                  <a:lnTo>
                    <a:pt x="197" y="54"/>
                  </a:lnTo>
                  <a:lnTo>
                    <a:pt x="36" y="152"/>
                  </a:lnTo>
                  <a:lnTo>
                    <a:pt x="1" y="277"/>
                  </a:lnTo>
                  <a:lnTo>
                    <a:pt x="99" y="393"/>
                  </a:lnTo>
                  <a:lnTo>
                    <a:pt x="215" y="429"/>
                  </a:lnTo>
                  <a:lnTo>
                    <a:pt x="733" y="545"/>
                  </a:lnTo>
                  <a:lnTo>
                    <a:pt x="1822" y="724"/>
                  </a:lnTo>
                  <a:lnTo>
                    <a:pt x="2349" y="822"/>
                  </a:lnTo>
                  <a:lnTo>
                    <a:pt x="2858" y="956"/>
                  </a:lnTo>
                  <a:lnTo>
                    <a:pt x="3367" y="1072"/>
                  </a:lnTo>
                  <a:lnTo>
                    <a:pt x="3698" y="1117"/>
                  </a:lnTo>
                  <a:lnTo>
                    <a:pt x="4359" y="1179"/>
                  </a:lnTo>
                  <a:lnTo>
                    <a:pt x="4689" y="1242"/>
                  </a:lnTo>
                  <a:lnTo>
                    <a:pt x="4751" y="1251"/>
                  </a:lnTo>
                  <a:lnTo>
                    <a:pt x="4823" y="1215"/>
                  </a:lnTo>
                  <a:lnTo>
                    <a:pt x="4805" y="1188"/>
                  </a:lnTo>
                  <a:lnTo>
                    <a:pt x="4644" y="1045"/>
                  </a:lnTo>
                  <a:lnTo>
                    <a:pt x="4341" y="742"/>
                  </a:lnTo>
                  <a:lnTo>
                    <a:pt x="4144" y="608"/>
                  </a:lnTo>
                  <a:lnTo>
                    <a:pt x="3894" y="483"/>
                  </a:lnTo>
                  <a:lnTo>
                    <a:pt x="3269" y="295"/>
                  </a:lnTo>
                  <a:lnTo>
                    <a:pt x="2948" y="224"/>
                  </a:lnTo>
                  <a:lnTo>
                    <a:pt x="2323" y="108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 rot="-877077" flipH="1">
              <a:off x="6730247" y="4509191"/>
              <a:ext cx="136498" cy="38140"/>
            </a:xfrm>
            <a:custGeom>
              <a:avLst/>
              <a:gdLst/>
              <a:ahLst/>
              <a:cxnLst/>
              <a:rect l="l" t="t" r="r" b="b"/>
              <a:pathLst>
                <a:path w="5243" h="1465" extrusionOk="0">
                  <a:moveTo>
                    <a:pt x="1608" y="0"/>
                  </a:moveTo>
                  <a:lnTo>
                    <a:pt x="840" y="9"/>
                  </a:lnTo>
                  <a:lnTo>
                    <a:pt x="447" y="36"/>
                  </a:lnTo>
                  <a:lnTo>
                    <a:pt x="322" y="54"/>
                  </a:lnTo>
                  <a:lnTo>
                    <a:pt x="144" y="117"/>
                  </a:lnTo>
                  <a:lnTo>
                    <a:pt x="37" y="206"/>
                  </a:lnTo>
                  <a:lnTo>
                    <a:pt x="1" y="313"/>
                  </a:lnTo>
                  <a:lnTo>
                    <a:pt x="37" y="420"/>
                  </a:lnTo>
                  <a:lnTo>
                    <a:pt x="126" y="527"/>
                  </a:lnTo>
                  <a:lnTo>
                    <a:pt x="278" y="599"/>
                  </a:lnTo>
                  <a:lnTo>
                    <a:pt x="492" y="643"/>
                  </a:lnTo>
                  <a:lnTo>
                    <a:pt x="617" y="652"/>
                  </a:lnTo>
                  <a:lnTo>
                    <a:pt x="930" y="643"/>
                  </a:lnTo>
                  <a:lnTo>
                    <a:pt x="1564" y="679"/>
                  </a:lnTo>
                  <a:lnTo>
                    <a:pt x="2189" y="751"/>
                  </a:lnTo>
                  <a:lnTo>
                    <a:pt x="2778" y="867"/>
                  </a:lnTo>
                  <a:lnTo>
                    <a:pt x="3064" y="938"/>
                  </a:lnTo>
                  <a:lnTo>
                    <a:pt x="3519" y="1063"/>
                  </a:lnTo>
                  <a:lnTo>
                    <a:pt x="4484" y="1304"/>
                  </a:lnTo>
                  <a:lnTo>
                    <a:pt x="4903" y="1447"/>
                  </a:lnTo>
                  <a:lnTo>
                    <a:pt x="4966" y="1465"/>
                  </a:lnTo>
                  <a:lnTo>
                    <a:pt x="5091" y="1456"/>
                  </a:lnTo>
                  <a:lnTo>
                    <a:pt x="5198" y="1411"/>
                  </a:lnTo>
                  <a:lnTo>
                    <a:pt x="5243" y="1349"/>
                  </a:lnTo>
                  <a:lnTo>
                    <a:pt x="5234" y="1322"/>
                  </a:lnTo>
                  <a:lnTo>
                    <a:pt x="5127" y="1143"/>
                  </a:lnTo>
                  <a:lnTo>
                    <a:pt x="4975" y="902"/>
                  </a:lnTo>
                  <a:lnTo>
                    <a:pt x="4823" y="742"/>
                  </a:lnTo>
                  <a:lnTo>
                    <a:pt x="4707" y="670"/>
                  </a:lnTo>
                  <a:lnTo>
                    <a:pt x="4439" y="527"/>
                  </a:lnTo>
                  <a:lnTo>
                    <a:pt x="3805" y="304"/>
                  </a:lnTo>
                  <a:lnTo>
                    <a:pt x="3457" y="224"/>
                  </a:lnTo>
                  <a:lnTo>
                    <a:pt x="3091" y="143"/>
                  </a:lnTo>
                  <a:lnTo>
                    <a:pt x="2349" y="4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8"/>
            <p:cNvSpPr/>
            <p:nvPr/>
          </p:nvSpPr>
          <p:spPr>
            <a:xfrm rot="-877077" flipH="1">
              <a:off x="6718868" y="4588737"/>
              <a:ext cx="87918" cy="43035"/>
            </a:xfrm>
            <a:custGeom>
              <a:avLst/>
              <a:gdLst/>
              <a:ahLst/>
              <a:cxnLst/>
              <a:rect l="l" t="t" r="r" b="b"/>
              <a:pathLst>
                <a:path w="3377" h="1653" extrusionOk="0">
                  <a:moveTo>
                    <a:pt x="483" y="0"/>
                  </a:moveTo>
                  <a:lnTo>
                    <a:pt x="197" y="36"/>
                  </a:lnTo>
                  <a:lnTo>
                    <a:pt x="19" y="161"/>
                  </a:lnTo>
                  <a:lnTo>
                    <a:pt x="1" y="286"/>
                  </a:lnTo>
                  <a:lnTo>
                    <a:pt x="54" y="357"/>
                  </a:lnTo>
                  <a:lnTo>
                    <a:pt x="108" y="393"/>
                  </a:lnTo>
                  <a:lnTo>
                    <a:pt x="680" y="741"/>
                  </a:lnTo>
                  <a:lnTo>
                    <a:pt x="1296" y="1072"/>
                  </a:lnTo>
                  <a:lnTo>
                    <a:pt x="1599" y="1223"/>
                  </a:lnTo>
                  <a:lnTo>
                    <a:pt x="2251" y="1527"/>
                  </a:lnTo>
                  <a:lnTo>
                    <a:pt x="2626" y="1625"/>
                  </a:lnTo>
                  <a:lnTo>
                    <a:pt x="2805" y="1652"/>
                  </a:lnTo>
                  <a:lnTo>
                    <a:pt x="3108" y="1625"/>
                  </a:lnTo>
                  <a:lnTo>
                    <a:pt x="3323" y="1527"/>
                  </a:lnTo>
                  <a:lnTo>
                    <a:pt x="3376" y="1411"/>
                  </a:lnTo>
                  <a:lnTo>
                    <a:pt x="3350" y="1331"/>
                  </a:lnTo>
                  <a:lnTo>
                    <a:pt x="3314" y="1286"/>
                  </a:lnTo>
                  <a:lnTo>
                    <a:pt x="3207" y="1179"/>
                  </a:lnTo>
                  <a:lnTo>
                    <a:pt x="2921" y="1000"/>
                  </a:lnTo>
                  <a:lnTo>
                    <a:pt x="2421" y="759"/>
                  </a:lnTo>
                  <a:lnTo>
                    <a:pt x="2082" y="607"/>
                  </a:lnTo>
                  <a:lnTo>
                    <a:pt x="1376" y="313"/>
                  </a:lnTo>
                  <a:lnTo>
                    <a:pt x="644" y="45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 rot="-877077" flipH="1">
              <a:off x="6876333" y="4541418"/>
              <a:ext cx="90235" cy="47929"/>
            </a:xfrm>
            <a:custGeom>
              <a:avLst/>
              <a:gdLst/>
              <a:ahLst/>
              <a:cxnLst/>
              <a:rect l="l" t="t" r="r" b="b"/>
              <a:pathLst>
                <a:path w="3466" h="1841" extrusionOk="0">
                  <a:moveTo>
                    <a:pt x="403" y="1"/>
                  </a:moveTo>
                  <a:lnTo>
                    <a:pt x="162" y="99"/>
                  </a:lnTo>
                  <a:lnTo>
                    <a:pt x="54" y="179"/>
                  </a:lnTo>
                  <a:lnTo>
                    <a:pt x="1" y="287"/>
                  </a:lnTo>
                  <a:lnTo>
                    <a:pt x="19" y="394"/>
                  </a:lnTo>
                  <a:lnTo>
                    <a:pt x="63" y="447"/>
                  </a:lnTo>
                  <a:lnTo>
                    <a:pt x="188" y="581"/>
                  </a:lnTo>
                  <a:lnTo>
                    <a:pt x="510" y="840"/>
                  </a:lnTo>
                  <a:lnTo>
                    <a:pt x="1072" y="1188"/>
                  </a:lnTo>
                  <a:lnTo>
                    <a:pt x="1483" y="1403"/>
                  </a:lnTo>
                  <a:lnTo>
                    <a:pt x="1671" y="1501"/>
                  </a:lnTo>
                  <a:lnTo>
                    <a:pt x="2082" y="1671"/>
                  </a:lnTo>
                  <a:lnTo>
                    <a:pt x="2528" y="1796"/>
                  </a:lnTo>
                  <a:lnTo>
                    <a:pt x="3028" y="1840"/>
                  </a:lnTo>
                  <a:lnTo>
                    <a:pt x="3296" y="1805"/>
                  </a:lnTo>
                  <a:lnTo>
                    <a:pt x="3367" y="1796"/>
                  </a:lnTo>
                  <a:lnTo>
                    <a:pt x="3457" y="1733"/>
                  </a:lnTo>
                  <a:lnTo>
                    <a:pt x="3466" y="1697"/>
                  </a:lnTo>
                  <a:lnTo>
                    <a:pt x="3457" y="1635"/>
                  </a:lnTo>
                  <a:lnTo>
                    <a:pt x="3412" y="1510"/>
                  </a:lnTo>
                  <a:lnTo>
                    <a:pt x="3278" y="1349"/>
                  </a:lnTo>
                  <a:lnTo>
                    <a:pt x="2832" y="1072"/>
                  </a:lnTo>
                  <a:lnTo>
                    <a:pt x="2474" y="912"/>
                  </a:lnTo>
                  <a:lnTo>
                    <a:pt x="1724" y="501"/>
                  </a:lnTo>
                  <a:lnTo>
                    <a:pt x="992" y="90"/>
                  </a:lnTo>
                  <a:lnTo>
                    <a:pt x="894" y="45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 rot="-877077" flipH="1">
              <a:off x="6974033" y="4561961"/>
              <a:ext cx="119758" cy="56052"/>
            </a:xfrm>
            <a:custGeom>
              <a:avLst/>
              <a:gdLst/>
              <a:ahLst/>
              <a:cxnLst/>
              <a:rect l="l" t="t" r="r" b="b"/>
              <a:pathLst>
                <a:path w="4600" h="2153" extrusionOk="0">
                  <a:moveTo>
                    <a:pt x="215" y="0"/>
                  </a:moveTo>
                  <a:lnTo>
                    <a:pt x="45" y="63"/>
                  </a:lnTo>
                  <a:lnTo>
                    <a:pt x="0" y="125"/>
                  </a:lnTo>
                  <a:lnTo>
                    <a:pt x="27" y="179"/>
                  </a:lnTo>
                  <a:lnTo>
                    <a:pt x="63" y="206"/>
                  </a:lnTo>
                  <a:lnTo>
                    <a:pt x="536" y="536"/>
                  </a:lnTo>
                  <a:lnTo>
                    <a:pt x="1545" y="1161"/>
                  </a:lnTo>
                  <a:lnTo>
                    <a:pt x="2108" y="1456"/>
                  </a:lnTo>
                  <a:lnTo>
                    <a:pt x="2697" y="1742"/>
                  </a:lnTo>
                  <a:lnTo>
                    <a:pt x="3331" y="2001"/>
                  </a:lnTo>
                  <a:lnTo>
                    <a:pt x="3626" y="2099"/>
                  </a:lnTo>
                  <a:lnTo>
                    <a:pt x="4108" y="2152"/>
                  </a:lnTo>
                  <a:lnTo>
                    <a:pt x="4447" y="2143"/>
                  </a:lnTo>
                  <a:lnTo>
                    <a:pt x="4519" y="2135"/>
                  </a:lnTo>
                  <a:lnTo>
                    <a:pt x="4599" y="2081"/>
                  </a:lnTo>
                  <a:lnTo>
                    <a:pt x="4599" y="2045"/>
                  </a:lnTo>
                  <a:lnTo>
                    <a:pt x="4537" y="1902"/>
                  </a:lnTo>
                  <a:lnTo>
                    <a:pt x="4421" y="1742"/>
                  </a:lnTo>
                  <a:lnTo>
                    <a:pt x="4278" y="1634"/>
                  </a:lnTo>
                  <a:lnTo>
                    <a:pt x="4162" y="1581"/>
                  </a:lnTo>
                  <a:lnTo>
                    <a:pt x="3536" y="1313"/>
                  </a:lnTo>
                  <a:lnTo>
                    <a:pt x="2894" y="1054"/>
                  </a:lnTo>
                  <a:lnTo>
                    <a:pt x="1679" y="554"/>
                  </a:lnTo>
                  <a:lnTo>
                    <a:pt x="509" y="2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 rot="-877077" flipH="1">
              <a:off x="7109526" y="4535899"/>
              <a:ext cx="106975" cy="65581"/>
            </a:xfrm>
            <a:custGeom>
              <a:avLst/>
              <a:gdLst/>
              <a:ahLst/>
              <a:cxnLst/>
              <a:rect l="l" t="t" r="r" b="b"/>
              <a:pathLst>
                <a:path w="4109" h="2519" extrusionOk="0">
                  <a:moveTo>
                    <a:pt x="349" y="0"/>
                  </a:moveTo>
                  <a:lnTo>
                    <a:pt x="117" y="45"/>
                  </a:lnTo>
                  <a:lnTo>
                    <a:pt x="18" y="125"/>
                  </a:lnTo>
                  <a:lnTo>
                    <a:pt x="1" y="197"/>
                  </a:lnTo>
                  <a:lnTo>
                    <a:pt x="18" y="232"/>
                  </a:lnTo>
                  <a:lnTo>
                    <a:pt x="72" y="339"/>
                  </a:lnTo>
                  <a:lnTo>
                    <a:pt x="126" y="536"/>
                  </a:lnTo>
                  <a:lnTo>
                    <a:pt x="197" y="643"/>
                  </a:lnTo>
                  <a:lnTo>
                    <a:pt x="376" y="831"/>
                  </a:lnTo>
                  <a:lnTo>
                    <a:pt x="581" y="1009"/>
                  </a:lnTo>
                  <a:lnTo>
                    <a:pt x="1036" y="1366"/>
                  </a:lnTo>
                  <a:lnTo>
                    <a:pt x="1545" y="1697"/>
                  </a:lnTo>
                  <a:lnTo>
                    <a:pt x="1760" y="1840"/>
                  </a:lnTo>
                  <a:lnTo>
                    <a:pt x="2260" y="2134"/>
                  </a:lnTo>
                  <a:lnTo>
                    <a:pt x="2831" y="2384"/>
                  </a:lnTo>
                  <a:lnTo>
                    <a:pt x="3322" y="2492"/>
                  </a:lnTo>
                  <a:lnTo>
                    <a:pt x="3671" y="2518"/>
                  </a:lnTo>
                  <a:lnTo>
                    <a:pt x="3858" y="2509"/>
                  </a:lnTo>
                  <a:lnTo>
                    <a:pt x="3957" y="2492"/>
                  </a:lnTo>
                  <a:lnTo>
                    <a:pt x="4099" y="2402"/>
                  </a:lnTo>
                  <a:lnTo>
                    <a:pt x="4108" y="2349"/>
                  </a:lnTo>
                  <a:lnTo>
                    <a:pt x="4090" y="2259"/>
                  </a:lnTo>
                  <a:lnTo>
                    <a:pt x="3992" y="2108"/>
                  </a:lnTo>
                  <a:lnTo>
                    <a:pt x="3742" y="1902"/>
                  </a:lnTo>
                  <a:lnTo>
                    <a:pt x="3001" y="1527"/>
                  </a:lnTo>
                  <a:lnTo>
                    <a:pt x="2546" y="1295"/>
                  </a:lnTo>
                  <a:lnTo>
                    <a:pt x="2019" y="982"/>
                  </a:lnTo>
                  <a:lnTo>
                    <a:pt x="1554" y="643"/>
                  </a:lnTo>
                  <a:lnTo>
                    <a:pt x="1340" y="464"/>
                  </a:lnTo>
                  <a:lnTo>
                    <a:pt x="1108" y="286"/>
                  </a:lnTo>
                  <a:lnTo>
                    <a:pt x="894" y="188"/>
                  </a:lnTo>
                  <a:lnTo>
                    <a:pt x="697" y="89"/>
                  </a:lnTo>
                  <a:lnTo>
                    <a:pt x="599" y="3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 rot="-877077" flipH="1">
              <a:off x="6695633" y="4731386"/>
              <a:ext cx="113015" cy="60712"/>
            </a:xfrm>
            <a:custGeom>
              <a:avLst/>
              <a:gdLst/>
              <a:ahLst/>
              <a:cxnLst/>
              <a:rect l="l" t="t" r="r" b="b"/>
              <a:pathLst>
                <a:path w="4341" h="2332" extrusionOk="0">
                  <a:moveTo>
                    <a:pt x="296" y="0"/>
                  </a:moveTo>
                  <a:lnTo>
                    <a:pt x="81" y="54"/>
                  </a:lnTo>
                  <a:lnTo>
                    <a:pt x="1" y="134"/>
                  </a:lnTo>
                  <a:lnTo>
                    <a:pt x="1" y="197"/>
                  </a:lnTo>
                  <a:lnTo>
                    <a:pt x="28" y="232"/>
                  </a:lnTo>
                  <a:lnTo>
                    <a:pt x="144" y="384"/>
                  </a:lnTo>
                  <a:lnTo>
                    <a:pt x="349" y="679"/>
                  </a:lnTo>
                  <a:lnTo>
                    <a:pt x="519" y="822"/>
                  </a:lnTo>
                  <a:lnTo>
                    <a:pt x="876" y="1108"/>
                  </a:lnTo>
                  <a:lnTo>
                    <a:pt x="1260" y="1376"/>
                  </a:lnTo>
                  <a:lnTo>
                    <a:pt x="1546" y="1599"/>
                  </a:lnTo>
                  <a:lnTo>
                    <a:pt x="2046" y="1947"/>
                  </a:lnTo>
                  <a:lnTo>
                    <a:pt x="2430" y="2143"/>
                  </a:lnTo>
                  <a:lnTo>
                    <a:pt x="2644" y="2224"/>
                  </a:lnTo>
                  <a:lnTo>
                    <a:pt x="2823" y="2277"/>
                  </a:lnTo>
                  <a:lnTo>
                    <a:pt x="3198" y="2331"/>
                  </a:lnTo>
                  <a:lnTo>
                    <a:pt x="3582" y="2331"/>
                  </a:lnTo>
                  <a:lnTo>
                    <a:pt x="3930" y="2260"/>
                  </a:lnTo>
                  <a:lnTo>
                    <a:pt x="4073" y="2179"/>
                  </a:lnTo>
                  <a:lnTo>
                    <a:pt x="4162" y="2117"/>
                  </a:lnTo>
                  <a:lnTo>
                    <a:pt x="4287" y="1983"/>
                  </a:lnTo>
                  <a:lnTo>
                    <a:pt x="4341" y="1840"/>
                  </a:lnTo>
                  <a:lnTo>
                    <a:pt x="4305" y="1697"/>
                  </a:lnTo>
                  <a:lnTo>
                    <a:pt x="4243" y="1626"/>
                  </a:lnTo>
                  <a:lnTo>
                    <a:pt x="4198" y="1590"/>
                  </a:lnTo>
                  <a:lnTo>
                    <a:pt x="4091" y="1572"/>
                  </a:lnTo>
                  <a:lnTo>
                    <a:pt x="3984" y="1590"/>
                  </a:lnTo>
                  <a:lnTo>
                    <a:pt x="3903" y="1643"/>
                  </a:lnTo>
                  <a:lnTo>
                    <a:pt x="3886" y="1670"/>
                  </a:lnTo>
                  <a:lnTo>
                    <a:pt x="3859" y="1697"/>
                  </a:lnTo>
                  <a:lnTo>
                    <a:pt x="3841" y="1715"/>
                  </a:lnTo>
                  <a:lnTo>
                    <a:pt x="3635" y="1679"/>
                  </a:lnTo>
                  <a:lnTo>
                    <a:pt x="3305" y="1563"/>
                  </a:lnTo>
                  <a:lnTo>
                    <a:pt x="2894" y="1331"/>
                  </a:lnTo>
                  <a:lnTo>
                    <a:pt x="2626" y="1143"/>
                  </a:lnTo>
                  <a:lnTo>
                    <a:pt x="2180" y="849"/>
                  </a:lnTo>
                  <a:lnTo>
                    <a:pt x="1724" y="554"/>
                  </a:lnTo>
                  <a:lnTo>
                    <a:pt x="1474" y="402"/>
                  </a:lnTo>
                  <a:lnTo>
                    <a:pt x="948" y="170"/>
                  </a:lnTo>
                  <a:lnTo>
                    <a:pt x="653" y="45"/>
                  </a:lnTo>
                  <a:lnTo>
                    <a:pt x="546" y="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 rot="-877077" flipH="1">
              <a:off x="6557809" y="4720206"/>
              <a:ext cx="141835" cy="39546"/>
            </a:xfrm>
            <a:custGeom>
              <a:avLst/>
              <a:gdLst/>
              <a:ahLst/>
              <a:cxnLst/>
              <a:rect l="l" t="t" r="r" b="b"/>
              <a:pathLst>
                <a:path w="5448" h="1519" extrusionOk="0">
                  <a:moveTo>
                    <a:pt x="679" y="1"/>
                  </a:moveTo>
                  <a:lnTo>
                    <a:pt x="447" y="10"/>
                  </a:lnTo>
                  <a:lnTo>
                    <a:pt x="250" y="72"/>
                  </a:lnTo>
                  <a:lnTo>
                    <a:pt x="107" y="153"/>
                  </a:lnTo>
                  <a:lnTo>
                    <a:pt x="18" y="260"/>
                  </a:lnTo>
                  <a:lnTo>
                    <a:pt x="0" y="367"/>
                  </a:lnTo>
                  <a:lnTo>
                    <a:pt x="54" y="474"/>
                  </a:lnTo>
                  <a:lnTo>
                    <a:pt x="196" y="572"/>
                  </a:lnTo>
                  <a:lnTo>
                    <a:pt x="313" y="608"/>
                  </a:lnTo>
                  <a:lnTo>
                    <a:pt x="1652" y="956"/>
                  </a:lnTo>
                  <a:lnTo>
                    <a:pt x="3036" y="1251"/>
                  </a:lnTo>
                  <a:lnTo>
                    <a:pt x="3572" y="1385"/>
                  </a:lnTo>
                  <a:lnTo>
                    <a:pt x="4376" y="1519"/>
                  </a:lnTo>
                  <a:lnTo>
                    <a:pt x="4929" y="1519"/>
                  </a:lnTo>
                  <a:lnTo>
                    <a:pt x="5215" y="1456"/>
                  </a:lnTo>
                  <a:lnTo>
                    <a:pt x="5340" y="1412"/>
                  </a:lnTo>
                  <a:lnTo>
                    <a:pt x="5438" y="1305"/>
                  </a:lnTo>
                  <a:lnTo>
                    <a:pt x="5447" y="1224"/>
                  </a:lnTo>
                  <a:lnTo>
                    <a:pt x="5429" y="1189"/>
                  </a:lnTo>
                  <a:lnTo>
                    <a:pt x="5376" y="1117"/>
                  </a:lnTo>
                  <a:lnTo>
                    <a:pt x="5224" y="992"/>
                  </a:lnTo>
                  <a:lnTo>
                    <a:pt x="4938" y="849"/>
                  </a:lnTo>
                  <a:lnTo>
                    <a:pt x="4179" y="653"/>
                  </a:lnTo>
                  <a:lnTo>
                    <a:pt x="3626" y="555"/>
                  </a:lnTo>
                  <a:lnTo>
                    <a:pt x="2232" y="260"/>
                  </a:lnTo>
                  <a:lnTo>
                    <a:pt x="804" y="19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 rot="-877077" flipH="1">
              <a:off x="6494942" y="4686116"/>
              <a:ext cx="96744" cy="29315"/>
            </a:xfrm>
            <a:custGeom>
              <a:avLst/>
              <a:gdLst/>
              <a:ahLst/>
              <a:cxnLst/>
              <a:rect l="l" t="t" r="r" b="b"/>
              <a:pathLst>
                <a:path w="3716" h="1126" extrusionOk="0">
                  <a:moveTo>
                    <a:pt x="331" y="0"/>
                  </a:moveTo>
                  <a:lnTo>
                    <a:pt x="99" y="72"/>
                  </a:lnTo>
                  <a:lnTo>
                    <a:pt x="18" y="161"/>
                  </a:lnTo>
                  <a:lnTo>
                    <a:pt x="0" y="223"/>
                  </a:lnTo>
                  <a:lnTo>
                    <a:pt x="63" y="322"/>
                  </a:lnTo>
                  <a:lnTo>
                    <a:pt x="188" y="375"/>
                  </a:lnTo>
                  <a:lnTo>
                    <a:pt x="206" y="384"/>
                  </a:lnTo>
                  <a:lnTo>
                    <a:pt x="215" y="384"/>
                  </a:lnTo>
                  <a:lnTo>
                    <a:pt x="277" y="438"/>
                  </a:lnTo>
                  <a:lnTo>
                    <a:pt x="438" y="527"/>
                  </a:lnTo>
                  <a:lnTo>
                    <a:pt x="768" y="634"/>
                  </a:lnTo>
                  <a:lnTo>
                    <a:pt x="1018" y="706"/>
                  </a:lnTo>
                  <a:lnTo>
                    <a:pt x="1742" y="893"/>
                  </a:lnTo>
                  <a:lnTo>
                    <a:pt x="2456" y="1081"/>
                  </a:lnTo>
                  <a:lnTo>
                    <a:pt x="2635" y="1125"/>
                  </a:lnTo>
                  <a:lnTo>
                    <a:pt x="3010" y="1125"/>
                  </a:lnTo>
                  <a:lnTo>
                    <a:pt x="3188" y="1081"/>
                  </a:lnTo>
                  <a:lnTo>
                    <a:pt x="3331" y="1036"/>
                  </a:lnTo>
                  <a:lnTo>
                    <a:pt x="3554" y="911"/>
                  </a:lnTo>
                  <a:lnTo>
                    <a:pt x="3688" y="768"/>
                  </a:lnTo>
                  <a:lnTo>
                    <a:pt x="3715" y="599"/>
                  </a:lnTo>
                  <a:lnTo>
                    <a:pt x="3688" y="509"/>
                  </a:lnTo>
                  <a:lnTo>
                    <a:pt x="3653" y="456"/>
                  </a:lnTo>
                  <a:lnTo>
                    <a:pt x="3528" y="357"/>
                  </a:lnTo>
                  <a:lnTo>
                    <a:pt x="3242" y="268"/>
                  </a:lnTo>
                  <a:lnTo>
                    <a:pt x="3010" y="250"/>
                  </a:lnTo>
                  <a:lnTo>
                    <a:pt x="2911" y="259"/>
                  </a:lnTo>
                  <a:lnTo>
                    <a:pt x="2849" y="259"/>
                  </a:lnTo>
                  <a:lnTo>
                    <a:pt x="2724" y="268"/>
                  </a:lnTo>
                  <a:lnTo>
                    <a:pt x="2778" y="268"/>
                  </a:lnTo>
                  <a:lnTo>
                    <a:pt x="2652" y="286"/>
                  </a:lnTo>
                  <a:lnTo>
                    <a:pt x="2572" y="331"/>
                  </a:lnTo>
                  <a:lnTo>
                    <a:pt x="2081" y="232"/>
                  </a:lnTo>
                  <a:lnTo>
                    <a:pt x="1599" y="134"/>
                  </a:lnTo>
                  <a:lnTo>
                    <a:pt x="1331" y="81"/>
                  </a:lnTo>
                  <a:lnTo>
                    <a:pt x="920" y="9"/>
                  </a:lnTo>
                  <a:lnTo>
                    <a:pt x="652" y="0"/>
                  </a:lnTo>
                  <a:lnTo>
                    <a:pt x="518" y="18"/>
                  </a:lnTo>
                  <a:lnTo>
                    <a:pt x="483" y="1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 rot="-877077" flipH="1">
              <a:off x="6534387" y="4616237"/>
              <a:ext cx="112781" cy="38375"/>
            </a:xfrm>
            <a:custGeom>
              <a:avLst/>
              <a:gdLst/>
              <a:ahLst/>
              <a:cxnLst/>
              <a:rect l="l" t="t" r="r" b="b"/>
              <a:pathLst>
                <a:path w="4332" h="1474" extrusionOk="0">
                  <a:moveTo>
                    <a:pt x="277" y="0"/>
                  </a:moveTo>
                  <a:lnTo>
                    <a:pt x="81" y="54"/>
                  </a:lnTo>
                  <a:lnTo>
                    <a:pt x="1" y="125"/>
                  </a:lnTo>
                  <a:lnTo>
                    <a:pt x="1" y="179"/>
                  </a:lnTo>
                  <a:lnTo>
                    <a:pt x="18" y="205"/>
                  </a:lnTo>
                  <a:lnTo>
                    <a:pt x="143" y="366"/>
                  </a:lnTo>
                  <a:lnTo>
                    <a:pt x="393" y="634"/>
                  </a:lnTo>
                  <a:lnTo>
                    <a:pt x="599" y="777"/>
                  </a:lnTo>
                  <a:lnTo>
                    <a:pt x="849" y="920"/>
                  </a:lnTo>
                  <a:lnTo>
                    <a:pt x="1429" y="1161"/>
                  </a:lnTo>
                  <a:lnTo>
                    <a:pt x="1760" y="1259"/>
                  </a:lnTo>
                  <a:lnTo>
                    <a:pt x="2045" y="1331"/>
                  </a:lnTo>
                  <a:lnTo>
                    <a:pt x="2706" y="1447"/>
                  </a:lnTo>
                  <a:lnTo>
                    <a:pt x="3385" y="1473"/>
                  </a:lnTo>
                  <a:lnTo>
                    <a:pt x="3849" y="1402"/>
                  </a:lnTo>
                  <a:lnTo>
                    <a:pt x="4126" y="1313"/>
                  </a:lnTo>
                  <a:lnTo>
                    <a:pt x="4251" y="1241"/>
                  </a:lnTo>
                  <a:lnTo>
                    <a:pt x="4314" y="1197"/>
                  </a:lnTo>
                  <a:lnTo>
                    <a:pt x="4332" y="1107"/>
                  </a:lnTo>
                  <a:lnTo>
                    <a:pt x="4296" y="1054"/>
                  </a:lnTo>
                  <a:lnTo>
                    <a:pt x="4251" y="1027"/>
                  </a:lnTo>
                  <a:lnTo>
                    <a:pt x="4055" y="956"/>
                  </a:lnTo>
                  <a:lnTo>
                    <a:pt x="3635" y="848"/>
                  </a:lnTo>
                  <a:lnTo>
                    <a:pt x="2938" y="750"/>
                  </a:lnTo>
                  <a:lnTo>
                    <a:pt x="2474" y="679"/>
                  </a:lnTo>
                  <a:lnTo>
                    <a:pt x="1956" y="572"/>
                  </a:lnTo>
                  <a:lnTo>
                    <a:pt x="1188" y="339"/>
                  </a:lnTo>
                  <a:lnTo>
                    <a:pt x="751" y="152"/>
                  </a:lnTo>
                  <a:lnTo>
                    <a:pt x="572" y="45"/>
                  </a:lnTo>
                  <a:lnTo>
                    <a:pt x="492" y="9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 rot="-877077" flipH="1">
              <a:off x="6444928" y="4878455"/>
              <a:ext cx="93021" cy="48137"/>
            </a:xfrm>
            <a:custGeom>
              <a:avLst/>
              <a:gdLst/>
              <a:ahLst/>
              <a:cxnLst/>
              <a:rect l="l" t="t" r="r" b="b"/>
              <a:pathLst>
                <a:path w="3573" h="1849" extrusionOk="0">
                  <a:moveTo>
                    <a:pt x="715" y="0"/>
                  </a:moveTo>
                  <a:lnTo>
                    <a:pt x="313" y="27"/>
                  </a:lnTo>
                  <a:lnTo>
                    <a:pt x="90" y="125"/>
                  </a:lnTo>
                  <a:lnTo>
                    <a:pt x="9" y="223"/>
                  </a:lnTo>
                  <a:lnTo>
                    <a:pt x="0" y="286"/>
                  </a:lnTo>
                  <a:lnTo>
                    <a:pt x="18" y="465"/>
                  </a:lnTo>
                  <a:lnTo>
                    <a:pt x="170" y="804"/>
                  </a:lnTo>
                  <a:lnTo>
                    <a:pt x="465" y="1116"/>
                  </a:lnTo>
                  <a:lnTo>
                    <a:pt x="893" y="1393"/>
                  </a:lnTo>
                  <a:lnTo>
                    <a:pt x="1152" y="1518"/>
                  </a:lnTo>
                  <a:lnTo>
                    <a:pt x="1393" y="1608"/>
                  </a:lnTo>
                  <a:lnTo>
                    <a:pt x="2010" y="1777"/>
                  </a:lnTo>
                  <a:lnTo>
                    <a:pt x="2679" y="1849"/>
                  </a:lnTo>
                  <a:lnTo>
                    <a:pt x="3144" y="1804"/>
                  </a:lnTo>
                  <a:lnTo>
                    <a:pt x="3412" y="1715"/>
                  </a:lnTo>
                  <a:lnTo>
                    <a:pt x="3519" y="1643"/>
                  </a:lnTo>
                  <a:lnTo>
                    <a:pt x="3572" y="1599"/>
                  </a:lnTo>
                  <a:lnTo>
                    <a:pt x="3563" y="1491"/>
                  </a:lnTo>
                  <a:lnTo>
                    <a:pt x="3519" y="1438"/>
                  </a:lnTo>
                  <a:lnTo>
                    <a:pt x="3412" y="1349"/>
                  </a:lnTo>
                  <a:lnTo>
                    <a:pt x="3072" y="1224"/>
                  </a:lnTo>
                  <a:lnTo>
                    <a:pt x="2465" y="1072"/>
                  </a:lnTo>
                  <a:lnTo>
                    <a:pt x="2099" y="965"/>
                  </a:lnTo>
                  <a:lnTo>
                    <a:pt x="1920" y="884"/>
                  </a:lnTo>
                  <a:lnTo>
                    <a:pt x="1617" y="724"/>
                  </a:lnTo>
                  <a:lnTo>
                    <a:pt x="1375" y="527"/>
                  </a:lnTo>
                  <a:lnTo>
                    <a:pt x="1197" y="322"/>
                  </a:lnTo>
                  <a:lnTo>
                    <a:pt x="1143" y="206"/>
                  </a:lnTo>
                  <a:lnTo>
                    <a:pt x="1108" y="152"/>
                  </a:lnTo>
                  <a:lnTo>
                    <a:pt x="983" y="6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 rot="-877077" flipH="1">
              <a:off x="6273416" y="4836239"/>
              <a:ext cx="149515" cy="44415"/>
            </a:xfrm>
            <a:custGeom>
              <a:avLst/>
              <a:gdLst/>
              <a:ahLst/>
              <a:cxnLst/>
              <a:rect l="l" t="t" r="r" b="b"/>
              <a:pathLst>
                <a:path w="5743" h="1706" extrusionOk="0">
                  <a:moveTo>
                    <a:pt x="483" y="0"/>
                  </a:moveTo>
                  <a:lnTo>
                    <a:pt x="286" y="27"/>
                  </a:lnTo>
                  <a:lnTo>
                    <a:pt x="134" y="99"/>
                  </a:lnTo>
                  <a:lnTo>
                    <a:pt x="36" y="188"/>
                  </a:lnTo>
                  <a:lnTo>
                    <a:pt x="0" y="286"/>
                  </a:lnTo>
                  <a:lnTo>
                    <a:pt x="36" y="393"/>
                  </a:lnTo>
                  <a:lnTo>
                    <a:pt x="161" y="492"/>
                  </a:lnTo>
                  <a:lnTo>
                    <a:pt x="259" y="527"/>
                  </a:lnTo>
                  <a:lnTo>
                    <a:pt x="625" y="661"/>
                  </a:lnTo>
                  <a:lnTo>
                    <a:pt x="2099" y="1143"/>
                  </a:lnTo>
                  <a:lnTo>
                    <a:pt x="3447" y="1492"/>
                  </a:lnTo>
                  <a:lnTo>
                    <a:pt x="4296" y="1652"/>
                  </a:lnTo>
                  <a:lnTo>
                    <a:pt x="5028" y="1706"/>
                  </a:lnTo>
                  <a:lnTo>
                    <a:pt x="5439" y="1635"/>
                  </a:lnTo>
                  <a:lnTo>
                    <a:pt x="5635" y="1545"/>
                  </a:lnTo>
                  <a:lnTo>
                    <a:pt x="5698" y="1474"/>
                  </a:lnTo>
                  <a:lnTo>
                    <a:pt x="5742" y="1411"/>
                  </a:lnTo>
                  <a:lnTo>
                    <a:pt x="5733" y="1286"/>
                  </a:lnTo>
                  <a:lnTo>
                    <a:pt x="5546" y="1134"/>
                  </a:lnTo>
                  <a:lnTo>
                    <a:pt x="4805" y="911"/>
                  </a:lnTo>
                  <a:lnTo>
                    <a:pt x="4367" y="831"/>
                  </a:lnTo>
                  <a:lnTo>
                    <a:pt x="3456" y="661"/>
                  </a:lnTo>
                  <a:lnTo>
                    <a:pt x="1679" y="268"/>
                  </a:lnTo>
                  <a:lnTo>
                    <a:pt x="822" y="45"/>
                  </a:lnTo>
                  <a:lnTo>
                    <a:pt x="706" y="9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 rot="-877077" flipH="1">
              <a:off x="6251563" y="4778870"/>
              <a:ext cx="124887" cy="46289"/>
            </a:xfrm>
            <a:custGeom>
              <a:avLst/>
              <a:gdLst/>
              <a:ahLst/>
              <a:cxnLst/>
              <a:rect l="l" t="t" r="r" b="b"/>
              <a:pathLst>
                <a:path w="4797" h="1778" extrusionOk="0">
                  <a:moveTo>
                    <a:pt x="465" y="1"/>
                  </a:moveTo>
                  <a:lnTo>
                    <a:pt x="197" y="36"/>
                  </a:lnTo>
                  <a:lnTo>
                    <a:pt x="19" y="153"/>
                  </a:lnTo>
                  <a:lnTo>
                    <a:pt x="1" y="269"/>
                  </a:lnTo>
                  <a:lnTo>
                    <a:pt x="55" y="340"/>
                  </a:lnTo>
                  <a:lnTo>
                    <a:pt x="108" y="376"/>
                  </a:lnTo>
                  <a:lnTo>
                    <a:pt x="590" y="626"/>
                  </a:lnTo>
                  <a:lnTo>
                    <a:pt x="1599" y="1099"/>
                  </a:lnTo>
                  <a:lnTo>
                    <a:pt x="2162" y="1313"/>
                  </a:lnTo>
                  <a:lnTo>
                    <a:pt x="2644" y="1492"/>
                  </a:lnTo>
                  <a:lnTo>
                    <a:pt x="3555" y="1733"/>
                  </a:lnTo>
                  <a:lnTo>
                    <a:pt x="4019" y="1778"/>
                  </a:lnTo>
                  <a:lnTo>
                    <a:pt x="4314" y="1769"/>
                  </a:lnTo>
                  <a:lnTo>
                    <a:pt x="4457" y="1742"/>
                  </a:lnTo>
                  <a:lnTo>
                    <a:pt x="4618" y="1706"/>
                  </a:lnTo>
                  <a:lnTo>
                    <a:pt x="4770" y="1599"/>
                  </a:lnTo>
                  <a:lnTo>
                    <a:pt x="4796" y="1510"/>
                  </a:lnTo>
                  <a:lnTo>
                    <a:pt x="4770" y="1465"/>
                  </a:lnTo>
                  <a:lnTo>
                    <a:pt x="4716" y="1394"/>
                  </a:lnTo>
                  <a:lnTo>
                    <a:pt x="4564" y="1278"/>
                  </a:lnTo>
                  <a:lnTo>
                    <a:pt x="4252" y="1126"/>
                  </a:lnTo>
                  <a:lnTo>
                    <a:pt x="3448" y="912"/>
                  </a:lnTo>
                  <a:lnTo>
                    <a:pt x="2921" y="778"/>
                  </a:lnTo>
                  <a:lnTo>
                    <a:pt x="2323" y="617"/>
                  </a:lnTo>
                  <a:lnTo>
                    <a:pt x="1162" y="251"/>
                  </a:lnTo>
                  <a:lnTo>
                    <a:pt x="608" y="4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 rot="-877077" flipH="1">
              <a:off x="6651340" y="4855470"/>
              <a:ext cx="48164" cy="50481"/>
            </a:xfrm>
            <a:custGeom>
              <a:avLst/>
              <a:gdLst/>
              <a:ahLst/>
              <a:cxnLst/>
              <a:rect l="l" t="t" r="r" b="b"/>
              <a:pathLst>
                <a:path w="1850" h="1939" extrusionOk="0">
                  <a:moveTo>
                    <a:pt x="688" y="1"/>
                  </a:moveTo>
                  <a:lnTo>
                    <a:pt x="367" y="37"/>
                  </a:lnTo>
                  <a:lnTo>
                    <a:pt x="179" y="99"/>
                  </a:lnTo>
                  <a:lnTo>
                    <a:pt x="54" y="197"/>
                  </a:lnTo>
                  <a:lnTo>
                    <a:pt x="1" y="313"/>
                  </a:lnTo>
                  <a:lnTo>
                    <a:pt x="10" y="385"/>
                  </a:lnTo>
                  <a:lnTo>
                    <a:pt x="162" y="814"/>
                  </a:lnTo>
                  <a:lnTo>
                    <a:pt x="340" y="1242"/>
                  </a:lnTo>
                  <a:lnTo>
                    <a:pt x="421" y="1448"/>
                  </a:lnTo>
                  <a:lnTo>
                    <a:pt x="581" y="1689"/>
                  </a:lnTo>
                  <a:lnTo>
                    <a:pt x="796" y="1832"/>
                  </a:lnTo>
                  <a:lnTo>
                    <a:pt x="956" y="1903"/>
                  </a:lnTo>
                  <a:lnTo>
                    <a:pt x="1046" y="1930"/>
                  </a:lnTo>
                  <a:lnTo>
                    <a:pt x="1260" y="1939"/>
                  </a:lnTo>
                  <a:lnTo>
                    <a:pt x="1474" y="1912"/>
                  </a:lnTo>
                  <a:lnTo>
                    <a:pt x="1653" y="1840"/>
                  </a:lnTo>
                  <a:lnTo>
                    <a:pt x="1706" y="1796"/>
                  </a:lnTo>
                  <a:lnTo>
                    <a:pt x="1796" y="1707"/>
                  </a:lnTo>
                  <a:lnTo>
                    <a:pt x="1849" y="1519"/>
                  </a:lnTo>
                  <a:lnTo>
                    <a:pt x="1760" y="1260"/>
                  </a:lnTo>
                  <a:lnTo>
                    <a:pt x="1653" y="1064"/>
                  </a:lnTo>
                  <a:lnTo>
                    <a:pt x="1430" y="644"/>
                  </a:lnTo>
                  <a:lnTo>
                    <a:pt x="1188" y="224"/>
                  </a:lnTo>
                  <a:lnTo>
                    <a:pt x="1144" y="153"/>
                  </a:lnTo>
                  <a:lnTo>
                    <a:pt x="992" y="63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877077" flipH="1">
              <a:off x="7525882" y="4381253"/>
              <a:ext cx="76749" cy="51157"/>
            </a:xfrm>
            <a:custGeom>
              <a:avLst/>
              <a:gdLst/>
              <a:ahLst/>
              <a:cxnLst/>
              <a:rect l="l" t="t" r="r" b="b"/>
              <a:pathLst>
                <a:path w="2948" h="1965" extrusionOk="0">
                  <a:moveTo>
                    <a:pt x="563" y="0"/>
                  </a:moveTo>
                  <a:lnTo>
                    <a:pt x="357" y="45"/>
                  </a:lnTo>
                  <a:lnTo>
                    <a:pt x="188" y="116"/>
                  </a:lnTo>
                  <a:lnTo>
                    <a:pt x="63" y="214"/>
                  </a:lnTo>
                  <a:lnTo>
                    <a:pt x="0" y="339"/>
                  </a:lnTo>
                  <a:lnTo>
                    <a:pt x="9" y="456"/>
                  </a:lnTo>
                  <a:lnTo>
                    <a:pt x="54" y="518"/>
                  </a:lnTo>
                  <a:lnTo>
                    <a:pt x="402" y="884"/>
                  </a:lnTo>
                  <a:lnTo>
                    <a:pt x="813" y="1224"/>
                  </a:lnTo>
                  <a:lnTo>
                    <a:pt x="1009" y="1393"/>
                  </a:lnTo>
                  <a:lnTo>
                    <a:pt x="1429" y="1733"/>
                  </a:lnTo>
                  <a:lnTo>
                    <a:pt x="1697" y="1875"/>
                  </a:lnTo>
                  <a:lnTo>
                    <a:pt x="1804" y="1911"/>
                  </a:lnTo>
                  <a:lnTo>
                    <a:pt x="2018" y="1956"/>
                  </a:lnTo>
                  <a:lnTo>
                    <a:pt x="2367" y="1965"/>
                  </a:lnTo>
                  <a:lnTo>
                    <a:pt x="2679" y="1884"/>
                  </a:lnTo>
                  <a:lnTo>
                    <a:pt x="2831" y="1804"/>
                  </a:lnTo>
                  <a:lnTo>
                    <a:pt x="2929" y="1706"/>
                  </a:lnTo>
                  <a:lnTo>
                    <a:pt x="2947" y="1581"/>
                  </a:lnTo>
                  <a:lnTo>
                    <a:pt x="2911" y="1518"/>
                  </a:lnTo>
                  <a:lnTo>
                    <a:pt x="2849" y="1411"/>
                  </a:lnTo>
                  <a:lnTo>
                    <a:pt x="2661" y="1224"/>
                  </a:lnTo>
                  <a:lnTo>
                    <a:pt x="2322" y="956"/>
                  </a:lnTo>
                  <a:lnTo>
                    <a:pt x="2090" y="786"/>
                  </a:lnTo>
                  <a:lnTo>
                    <a:pt x="1626" y="438"/>
                  </a:lnTo>
                  <a:lnTo>
                    <a:pt x="1108" y="107"/>
                  </a:lnTo>
                  <a:lnTo>
                    <a:pt x="1000" y="54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877077" flipH="1">
              <a:off x="7475573" y="4564256"/>
              <a:ext cx="68600" cy="75812"/>
            </a:xfrm>
            <a:custGeom>
              <a:avLst/>
              <a:gdLst/>
              <a:ahLst/>
              <a:cxnLst/>
              <a:rect l="l" t="t" r="r" b="b"/>
              <a:pathLst>
                <a:path w="2635" h="2912" extrusionOk="0">
                  <a:moveTo>
                    <a:pt x="581" y="0"/>
                  </a:moveTo>
                  <a:lnTo>
                    <a:pt x="295" y="36"/>
                  </a:lnTo>
                  <a:lnTo>
                    <a:pt x="206" y="98"/>
                  </a:lnTo>
                  <a:lnTo>
                    <a:pt x="125" y="179"/>
                  </a:lnTo>
                  <a:lnTo>
                    <a:pt x="36" y="339"/>
                  </a:lnTo>
                  <a:lnTo>
                    <a:pt x="0" y="509"/>
                  </a:lnTo>
                  <a:lnTo>
                    <a:pt x="18" y="679"/>
                  </a:lnTo>
                  <a:lnTo>
                    <a:pt x="206" y="1098"/>
                  </a:lnTo>
                  <a:lnTo>
                    <a:pt x="420" y="1429"/>
                  </a:lnTo>
                  <a:lnTo>
                    <a:pt x="616" y="1795"/>
                  </a:lnTo>
                  <a:lnTo>
                    <a:pt x="983" y="2358"/>
                  </a:lnTo>
                  <a:lnTo>
                    <a:pt x="1349" y="2688"/>
                  </a:lnTo>
                  <a:lnTo>
                    <a:pt x="1608" y="2822"/>
                  </a:lnTo>
                  <a:lnTo>
                    <a:pt x="1733" y="2875"/>
                  </a:lnTo>
                  <a:lnTo>
                    <a:pt x="2027" y="2911"/>
                  </a:lnTo>
                  <a:lnTo>
                    <a:pt x="2322" y="2875"/>
                  </a:lnTo>
                  <a:lnTo>
                    <a:pt x="2536" y="2777"/>
                  </a:lnTo>
                  <a:lnTo>
                    <a:pt x="2590" y="2697"/>
                  </a:lnTo>
                  <a:lnTo>
                    <a:pt x="2617" y="2599"/>
                  </a:lnTo>
                  <a:lnTo>
                    <a:pt x="2635" y="2411"/>
                  </a:lnTo>
                  <a:lnTo>
                    <a:pt x="2581" y="2125"/>
                  </a:lnTo>
                  <a:lnTo>
                    <a:pt x="2269" y="1572"/>
                  </a:lnTo>
                  <a:lnTo>
                    <a:pt x="2027" y="1206"/>
                  </a:lnTo>
                  <a:lnTo>
                    <a:pt x="1840" y="875"/>
                  </a:lnTo>
                  <a:lnTo>
                    <a:pt x="1438" y="384"/>
                  </a:lnTo>
                  <a:lnTo>
                    <a:pt x="1009" y="125"/>
                  </a:lnTo>
                  <a:lnTo>
                    <a:pt x="715" y="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877077" flipH="1">
              <a:off x="7112598" y="4866845"/>
              <a:ext cx="132307" cy="90704"/>
            </a:xfrm>
            <a:custGeom>
              <a:avLst/>
              <a:gdLst/>
              <a:ahLst/>
              <a:cxnLst/>
              <a:rect l="l" t="t" r="r" b="b"/>
              <a:pathLst>
                <a:path w="5082" h="3484" extrusionOk="0">
                  <a:moveTo>
                    <a:pt x="840" y="0"/>
                  </a:moveTo>
                  <a:lnTo>
                    <a:pt x="412" y="45"/>
                  </a:lnTo>
                  <a:lnTo>
                    <a:pt x="153" y="152"/>
                  </a:lnTo>
                  <a:lnTo>
                    <a:pt x="45" y="259"/>
                  </a:lnTo>
                  <a:lnTo>
                    <a:pt x="28" y="322"/>
                  </a:lnTo>
                  <a:lnTo>
                    <a:pt x="10" y="474"/>
                  </a:lnTo>
                  <a:lnTo>
                    <a:pt x="1" y="768"/>
                  </a:lnTo>
                  <a:lnTo>
                    <a:pt x="45" y="1054"/>
                  </a:lnTo>
                  <a:lnTo>
                    <a:pt x="144" y="1331"/>
                  </a:lnTo>
                  <a:lnTo>
                    <a:pt x="295" y="1599"/>
                  </a:lnTo>
                  <a:lnTo>
                    <a:pt x="492" y="1858"/>
                  </a:lnTo>
                  <a:lnTo>
                    <a:pt x="894" y="2233"/>
                  </a:lnTo>
                  <a:lnTo>
                    <a:pt x="1260" y="2483"/>
                  </a:lnTo>
                  <a:lnTo>
                    <a:pt x="1555" y="2679"/>
                  </a:lnTo>
                  <a:lnTo>
                    <a:pt x="2323" y="3090"/>
                  </a:lnTo>
                  <a:lnTo>
                    <a:pt x="3001" y="3340"/>
                  </a:lnTo>
                  <a:lnTo>
                    <a:pt x="3483" y="3447"/>
                  </a:lnTo>
                  <a:lnTo>
                    <a:pt x="3975" y="3483"/>
                  </a:lnTo>
                  <a:lnTo>
                    <a:pt x="4466" y="3439"/>
                  </a:lnTo>
                  <a:lnTo>
                    <a:pt x="4707" y="3376"/>
                  </a:lnTo>
                  <a:lnTo>
                    <a:pt x="4805" y="3340"/>
                  </a:lnTo>
                  <a:lnTo>
                    <a:pt x="4957" y="3251"/>
                  </a:lnTo>
                  <a:lnTo>
                    <a:pt x="5046" y="3144"/>
                  </a:lnTo>
                  <a:lnTo>
                    <a:pt x="5082" y="3028"/>
                  </a:lnTo>
                  <a:lnTo>
                    <a:pt x="5064" y="2912"/>
                  </a:lnTo>
                  <a:lnTo>
                    <a:pt x="4984" y="2804"/>
                  </a:lnTo>
                  <a:lnTo>
                    <a:pt x="4841" y="2715"/>
                  </a:lnTo>
                  <a:lnTo>
                    <a:pt x="4635" y="2653"/>
                  </a:lnTo>
                  <a:lnTo>
                    <a:pt x="4510" y="2635"/>
                  </a:lnTo>
                  <a:lnTo>
                    <a:pt x="4180" y="2599"/>
                  </a:lnTo>
                  <a:lnTo>
                    <a:pt x="3555" y="2429"/>
                  </a:lnTo>
                  <a:lnTo>
                    <a:pt x="3001" y="2170"/>
                  </a:lnTo>
                  <a:lnTo>
                    <a:pt x="2510" y="1849"/>
                  </a:lnTo>
                  <a:lnTo>
                    <a:pt x="2099" y="1492"/>
                  </a:lnTo>
                  <a:lnTo>
                    <a:pt x="1760" y="1117"/>
                  </a:lnTo>
                  <a:lnTo>
                    <a:pt x="1501" y="742"/>
                  </a:lnTo>
                  <a:lnTo>
                    <a:pt x="1322" y="393"/>
                  </a:lnTo>
                  <a:lnTo>
                    <a:pt x="1269" y="233"/>
                  </a:lnTo>
                  <a:lnTo>
                    <a:pt x="1233" y="170"/>
                  </a:lnTo>
                  <a:lnTo>
                    <a:pt x="1117" y="72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28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 rot="-1630848">
            <a:off x="562942" y="284707"/>
            <a:ext cx="8202253" cy="7835998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5043001" y="1873566"/>
            <a:ext cx="4943885" cy="4934403"/>
            <a:chOff x="5350763" y="1873566"/>
            <a:chExt cx="4943885" cy="4934403"/>
          </a:xfrm>
        </p:grpSpPr>
        <p:grpSp>
          <p:nvGrpSpPr>
            <p:cNvPr id="118" name="Google Shape;118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34" name="Google Shape;134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" name="Google Shape;141;p3"/>
          <p:cNvGrpSpPr/>
          <p:nvPr/>
        </p:nvGrpSpPr>
        <p:grpSpPr>
          <a:xfrm rot="-3773043">
            <a:off x="1627212" y="230696"/>
            <a:ext cx="688439" cy="697971"/>
            <a:chOff x="3817720" y="-683366"/>
            <a:chExt cx="688429" cy="697959"/>
          </a:xfrm>
        </p:grpSpPr>
        <p:sp>
          <p:nvSpPr>
            <p:cNvPr id="142" name="Google Shape;142;p3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ubTitle" idx="1"/>
          </p:nvPr>
        </p:nvSpPr>
        <p:spPr>
          <a:xfrm>
            <a:off x="1910850" y="3397150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/>
          <p:nvPr/>
        </p:nvSpPr>
        <p:spPr>
          <a:xfrm rot="6023906">
            <a:off x="7371245" y="1225998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 rot="6023906">
            <a:off x="7260792" y="1275652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dk2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 rot="6023906">
            <a:off x="7926103" y="1349230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 rot="6023906">
            <a:off x="7808988" y="1508549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rot="6023906">
            <a:off x="7814950" y="1524062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rot="6023906">
            <a:off x="7647119" y="1663456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rot="6023906">
            <a:off x="7674119" y="1687232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rot="6023906">
            <a:off x="7928302" y="1384560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rot="6023906">
            <a:off x="7748659" y="1353707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rot="6023906">
            <a:off x="7814114" y="1325252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rot="6023906">
            <a:off x="7614456" y="1490460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rot="6023906">
            <a:off x="7662763" y="146566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rot="6023906">
            <a:off x="7474007" y="1620948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rot="6023906">
            <a:off x="7498619" y="1561528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61" name="Google Shape;161;p3"/>
          <p:cNvGrpSpPr/>
          <p:nvPr/>
        </p:nvGrpSpPr>
        <p:grpSpPr>
          <a:xfrm flipH="1">
            <a:off x="-1038474" y="1873566"/>
            <a:ext cx="4943885" cy="4934403"/>
            <a:chOff x="5350763" y="1873566"/>
            <a:chExt cx="4943885" cy="4934403"/>
          </a:xfrm>
        </p:grpSpPr>
        <p:grpSp>
          <p:nvGrpSpPr>
            <p:cNvPr id="162" name="Google Shape;162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78" name="Google Shape;178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/>
          <p:nvPr/>
        </p:nvSpPr>
        <p:spPr>
          <a:xfrm>
            <a:off x="1664497" y="116984"/>
            <a:ext cx="303785" cy="461630"/>
          </a:xfrm>
          <a:custGeom>
            <a:avLst/>
            <a:gdLst/>
            <a:ahLst/>
            <a:cxnLst/>
            <a:rect l="l" t="t" r="r" b="b"/>
            <a:pathLst>
              <a:path w="9315" h="14155" extrusionOk="0">
                <a:moveTo>
                  <a:pt x="9234" y="1"/>
                </a:moveTo>
                <a:lnTo>
                  <a:pt x="9198" y="37"/>
                </a:lnTo>
                <a:lnTo>
                  <a:pt x="6876" y="3537"/>
                </a:lnTo>
                <a:lnTo>
                  <a:pt x="4581" y="7055"/>
                </a:lnTo>
                <a:lnTo>
                  <a:pt x="3403" y="8770"/>
                </a:lnTo>
                <a:lnTo>
                  <a:pt x="1581" y="11378"/>
                </a:lnTo>
                <a:lnTo>
                  <a:pt x="741" y="12717"/>
                </a:lnTo>
                <a:lnTo>
                  <a:pt x="232" y="13619"/>
                </a:lnTo>
                <a:lnTo>
                  <a:pt x="0" y="14083"/>
                </a:lnTo>
                <a:lnTo>
                  <a:pt x="0" y="14119"/>
                </a:lnTo>
                <a:lnTo>
                  <a:pt x="45" y="14155"/>
                </a:lnTo>
                <a:lnTo>
                  <a:pt x="81" y="14137"/>
                </a:lnTo>
                <a:lnTo>
                  <a:pt x="420" y="13771"/>
                </a:lnTo>
                <a:lnTo>
                  <a:pt x="1063" y="13003"/>
                </a:lnTo>
                <a:lnTo>
                  <a:pt x="1974" y="11788"/>
                </a:lnTo>
                <a:lnTo>
                  <a:pt x="3661" y="9208"/>
                </a:lnTo>
                <a:lnTo>
                  <a:pt x="4733" y="7520"/>
                </a:lnTo>
                <a:lnTo>
                  <a:pt x="5921" y="5689"/>
                </a:lnTo>
                <a:lnTo>
                  <a:pt x="7653" y="2921"/>
                </a:lnTo>
                <a:lnTo>
                  <a:pt x="8760" y="1046"/>
                </a:lnTo>
                <a:lnTo>
                  <a:pt x="9305" y="99"/>
                </a:lnTo>
                <a:lnTo>
                  <a:pt x="9314" y="45"/>
                </a:lnTo>
                <a:lnTo>
                  <a:pt x="9234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-1488865" y="-2430700"/>
            <a:ext cx="5305822" cy="506890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-552768" y="-231023"/>
            <a:ext cx="3377122" cy="5068863"/>
          </a:xfrm>
          <a:custGeom>
            <a:avLst/>
            <a:gdLst/>
            <a:ahLst/>
            <a:cxnLst/>
            <a:rect l="l" t="t" r="r" b="b"/>
            <a:pathLst>
              <a:path w="103553" h="155427" extrusionOk="0">
                <a:moveTo>
                  <a:pt x="77781" y="152649"/>
                </a:moveTo>
                <a:lnTo>
                  <a:pt x="77691" y="152747"/>
                </a:lnTo>
                <a:lnTo>
                  <a:pt x="76691" y="153345"/>
                </a:lnTo>
                <a:lnTo>
                  <a:pt x="75798" y="153738"/>
                </a:lnTo>
                <a:lnTo>
                  <a:pt x="75030" y="154006"/>
                </a:lnTo>
                <a:lnTo>
                  <a:pt x="74110" y="154283"/>
                </a:lnTo>
                <a:lnTo>
                  <a:pt x="73021" y="154551"/>
                </a:lnTo>
                <a:lnTo>
                  <a:pt x="71753" y="154792"/>
                </a:lnTo>
                <a:lnTo>
                  <a:pt x="70297" y="155015"/>
                </a:lnTo>
                <a:lnTo>
                  <a:pt x="68636" y="155194"/>
                </a:lnTo>
                <a:lnTo>
                  <a:pt x="66770" y="155337"/>
                </a:lnTo>
                <a:lnTo>
                  <a:pt x="64680" y="155417"/>
                </a:lnTo>
                <a:lnTo>
                  <a:pt x="62350" y="155426"/>
                </a:lnTo>
                <a:lnTo>
                  <a:pt x="61091" y="155408"/>
                </a:lnTo>
                <a:lnTo>
                  <a:pt x="59822" y="155373"/>
                </a:lnTo>
                <a:lnTo>
                  <a:pt x="57483" y="155221"/>
                </a:lnTo>
                <a:lnTo>
                  <a:pt x="55366" y="154998"/>
                </a:lnTo>
                <a:lnTo>
                  <a:pt x="53464" y="154703"/>
                </a:lnTo>
                <a:lnTo>
                  <a:pt x="51768" y="154364"/>
                </a:lnTo>
                <a:lnTo>
                  <a:pt x="50267" y="153980"/>
                </a:lnTo>
                <a:lnTo>
                  <a:pt x="48955" y="153569"/>
                </a:lnTo>
                <a:lnTo>
                  <a:pt x="47821" y="153149"/>
                </a:lnTo>
                <a:lnTo>
                  <a:pt x="46847" y="152720"/>
                </a:lnTo>
                <a:lnTo>
                  <a:pt x="46026" y="152301"/>
                </a:lnTo>
                <a:lnTo>
                  <a:pt x="45052" y="151711"/>
                </a:lnTo>
                <a:lnTo>
                  <a:pt x="44240" y="151086"/>
                </a:lnTo>
                <a:lnTo>
                  <a:pt x="43865" y="150729"/>
                </a:lnTo>
                <a:lnTo>
                  <a:pt x="43838" y="150693"/>
                </a:lnTo>
                <a:lnTo>
                  <a:pt x="44677" y="51517"/>
                </a:lnTo>
                <a:lnTo>
                  <a:pt x="44418" y="50937"/>
                </a:lnTo>
                <a:lnTo>
                  <a:pt x="43900" y="49847"/>
                </a:lnTo>
                <a:lnTo>
                  <a:pt x="43123" y="48365"/>
                </a:lnTo>
                <a:lnTo>
                  <a:pt x="42043" y="46624"/>
                </a:lnTo>
                <a:lnTo>
                  <a:pt x="40927" y="45043"/>
                </a:lnTo>
                <a:lnTo>
                  <a:pt x="39167" y="42793"/>
                </a:lnTo>
                <a:lnTo>
                  <a:pt x="37248" y="40337"/>
                </a:lnTo>
                <a:lnTo>
                  <a:pt x="35872" y="38453"/>
                </a:lnTo>
                <a:lnTo>
                  <a:pt x="35158" y="37381"/>
                </a:lnTo>
                <a:lnTo>
                  <a:pt x="34908" y="37354"/>
                </a:lnTo>
                <a:lnTo>
                  <a:pt x="33041" y="37024"/>
                </a:lnTo>
                <a:lnTo>
                  <a:pt x="31122" y="36542"/>
                </a:lnTo>
                <a:lnTo>
                  <a:pt x="29336" y="35988"/>
                </a:lnTo>
                <a:lnTo>
                  <a:pt x="28014" y="35515"/>
                </a:lnTo>
                <a:lnTo>
                  <a:pt x="26576" y="34961"/>
                </a:lnTo>
                <a:lnTo>
                  <a:pt x="25049" y="34292"/>
                </a:lnTo>
                <a:lnTo>
                  <a:pt x="23433" y="33524"/>
                </a:lnTo>
                <a:lnTo>
                  <a:pt x="21736" y="32639"/>
                </a:lnTo>
                <a:lnTo>
                  <a:pt x="19968" y="31621"/>
                </a:lnTo>
                <a:lnTo>
                  <a:pt x="18128" y="30478"/>
                </a:lnTo>
                <a:lnTo>
                  <a:pt x="17191" y="29844"/>
                </a:lnTo>
                <a:lnTo>
                  <a:pt x="16718" y="29523"/>
                </a:lnTo>
                <a:lnTo>
                  <a:pt x="15789" y="28826"/>
                </a:lnTo>
                <a:lnTo>
                  <a:pt x="14431" y="27719"/>
                </a:lnTo>
                <a:lnTo>
                  <a:pt x="12699" y="26094"/>
                </a:lnTo>
                <a:lnTo>
                  <a:pt x="11038" y="24361"/>
                </a:lnTo>
                <a:lnTo>
                  <a:pt x="9475" y="22549"/>
                </a:lnTo>
                <a:lnTo>
                  <a:pt x="8011" y="20691"/>
                </a:lnTo>
                <a:lnTo>
                  <a:pt x="6653" y="18825"/>
                </a:lnTo>
                <a:lnTo>
                  <a:pt x="5394" y="16985"/>
                </a:lnTo>
                <a:lnTo>
                  <a:pt x="4251" y="15217"/>
                </a:lnTo>
                <a:lnTo>
                  <a:pt x="3233" y="13538"/>
                </a:lnTo>
                <a:lnTo>
                  <a:pt x="1929" y="11261"/>
                </a:lnTo>
                <a:lnTo>
                  <a:pt x="224" y="7975"/>
                </a:lnTo>
                <a:lnTo>
                  <a:pt x="1" y="7484"/>
                </a:lnTo>
                <a:lnTo>
                  <a:pt x="2796" y="6984"/>
                </a:lnTo>
                <a:lnTo>
                  <a:pt x="2965" y="7314"/>
                </a:lnTo>
                <a:lnTo>
                  <a:pt x="4332" y="9654"/>
                </a:lnTo>
                <a:lnTo>
                  <a:pt x="5787" y="11922"/>
                </a:lnTo>
                <a:lnTo>
                  <a:pt x="7180" y="13913"/>
                </a:lnTo>
                <a:lnTo>
                  <a:pt x="8243" y="15342"/>
                </a:lnTo>
                <a:lnTo>
                  <a:pt x="9395" y="16816"/>
                </a:lnTo>
                <a:lnTo>
                  <a:pt x="10663" y="18334"/>
                </a:lnTo>
                <a:lnTo>
                  <a:pt x="12020" y="19861"/>
                </a:lnTo>
                <a:lnTo>
                  <a:pt x="13476" y="21379"/>
                </a:lnTo>
                <a:lnTo>
                  <a:pt x="15030" y="22870"/>
                </a:lnTo>
                <a:lnTo>
                  <a:pt x="16673" y="24326"/>
                </a:lnTo>
                <a:lnTo>
                  <a:pt x="17530" y="25022"/>
                </a:lnTo>
                <a:lnTo>
                  <a:pt x="18120" y="25487"/>
                </a:lnTo>
                <a:lnTo>
                  <a:pt x="19254" y="26335"/>
                </a:lnTo>
                <a:lnTo>
                  <a:pt x="20352" y="27103"/>
                </a:lnTo>
                <a:lnTo>
                  <a:pt x="21406" y="27791"/>
                </a:lnTo>
                <a:lnTo>
                  <a:pt x="22415" y="28389"/>
                </a:lnTo>
                <a:lnTo>
                  <a:pt x="23388" y="28925"/>
                </a:lnTo>
                <a:lnTo>
                  <a:pt x="24772" y="29603"/>
                </a:lnTo>
                <a:lnTo>
                  <a:pt x="26469" y="30291"/>
                </a:lnTo>
                <a:lnTo>
                  <a:pt x="28005" y="30764"/>
                </a:lnTo>
                <a:lnTo>
                  <a:pt x="29389" y="31068"/>
                </a:lnTo>
                <a:lnTo>
                  <a:pt x="30621" y="31237"/>
                </a:lnTo>
                <a:lnTo>
                  <a:pt x="31175" y="31273"/>
                </a:lnTo>
                <a:lnTo>
                  <a:pt x="29764" y="29050"/>
                </a:lnTo>
                <a:lnTo>
                  <a:pt x="27023" y="24638"/>
                </a:lnTo>
                <a:lnTo>
                  <a:pt x="23219" y="18352"/>
                </a:lnTo>
                <a:lnTo>
                  <a:pt x="17521" y="8618"/>
                </a:lnTo>
                <a:lnTo>
                  <a:pt x="16655" y="7073"/>
                </a:lnTo>
                <a:lnTo>
                  <a:pt x="17950" y="4108"/>
                </a:lnTo>
                <a:lnTo>
                  <a:pt x="18655" y="2501"/>
                </a:lnTo>
                <a:lnTo>
                  <a:pt x="19495" y="608"/>
                </a:lnTo>
                <a:lnTo>
                  <a:pt x="30068" y="15851"/>
                </a:lnTo>
                <a:lnTo>
                  <a:pt x="30211" y="14851"/>
                </a:lnTo>
                <a:lnTo>
                  <a:pt x="30461" y="12538"/>
                </a:lnTo>
                <a:lnTo>
                  <a:pt x="30764" y="8725"/>
                </a:lnTo>
                <a:lnTo>
                  <a:pt x="31122" y="1742"/>
                </a:lnTo>
                <a:lnTo>
                  <a:pt x="31166" y="456"/>
                </a:lnTo>
                <a:lnTo>
                  <a:pt x="33202" y="1644"/>
                </a:lnTo>
                <a:lnTo>
                  <a:pt x="33220" y="1903"/>
                </a:lnTo>
                <a:lnTo>
                  <a:pt x="33381" y="4501"/>
                </a:lnTo>
                <a:lnTo>
                  <a:pt x="33479" y="7645"/>
                </a:lnTo>
                <a:lnTo>
                  <a:pt x="33506" y="10056"/>
                </a:lnTo>
                <a:lnTo>
                  <a:pt x="33452" y="12610"/>
                </a:lnTo>
                <a:lnTo>
                  <a:pt x="33318" y="15199"/>
                </a:lnTo>
                <a:lnTo>
                  <a:pt x="33202" y="16467"/>
                </a:lnTo>
                <a:lnTo>
                  <a:pt x="32997" y="18334"/>
                </a:lnTo>
                <a:lnTo>
                  <a:pt x="32809" y="19798"/>
                </a:lnTo>
                <a:lnTo>
                  <a:pt x="44642" y="36845"/>
                </a:lnTo>
                <a:lnTo>
                  <a:pt x="45070" y="3305"/>
                </a:lnTo>
                <a:lnTo>
                  <a:pt x="61198" y="1"/>
                </a:lnTo>
                <a:lnTo>
                  <a:pt x="65091" y="14681"/>
                </a:lnTo>
                <a:lnTo>
                  <a:pt x="65743" y="13654"/>
                </a:lnTo>
                <a:lnTo>
                  <a:pt x="67163" y="11538"/>
                </a:lnTo>
                <a:lnTo>
                  <a:pt x="69395" y="8386"/>
                </a:lnTo>
                <a:lnTo>
                  <a:pt x="73271" y="3233"/>
                </a:lnTo>
                <a:lnTo>
                  <a:pt x="73959" y="2367"/>
                </a:lnTo>
                <a:lnTo>
                  <a:pt x="78066" y="4733"/>
                </a:lnTo>
                <a:lnTo>
                  <a:pt x="68386" y="22459"/>
                </a:lnTo>
                <a:lnTo>
                  <a:pt x="68422" y="23710"/>
                </a:lnTo>
                <a:lnTo>
                  <a:pt x="68520" y="26005"/>
                </a:lnTo>
                <a:lnTo>
                  <a:pt x="68735" y="29121"/>
                </a:lnTo>
                <a:lnTo>
                  <a:pt x="69101" y="32979"/>
                </a:lnTo>
                <a:lnTo>
                  <a:pt x="69458" y="37024"/>
                </a:lnTo>
                <a:lnTo>
                  <a:pt x="69592" y="39328"/>
                </a:lnTo>
                <a:lnTo>
                  <a:pt x="72726" y="35720"/>
                </a:lnTo>
                <a:lnTo>
                  <a:pt x="77790" y="29934"/>
                </a:lnTo>
                <a:lnTo>
                  <a:pt x="77745" y="29389"/>
                </a:lnTo>
                <a:lnTo>
                  <a:pt x="77727" y="28139"/>
                </a:lnTo>
                <a:lnTo>
                  <a:pt x="77790" y="26719"/>
                </a:lnTo>
                <a:lnTo>
                  <a:pt x="77932" y="25165"/>
                </a:lnTo>
                <a:lnTo>
                  <a:pt x="78147" y="23504"/>
                </a:lnTo>
                <a:lnTo>
                  <a:pt x="78406" y="21772"/>
                </a:lnTo>
                <a:lnTo>
                  <a:pt x="78888" y="19093"/>
                </a:lnTo>
                <a:lnTo>
                  <a:pt x="79656" y="15539"/>
                </a:lnTo>
                <a:lnTo>
                  <a:pt x="80486" y="12226"/>
                </a:lnTo>
                <a:lnTo>
                  <a:pt x="81308" y="9377"/>
                </a:lnTo>
                <a:lnTo>
                  <a:pt x="81879" y="7734"/>
                </a:lnTo>
                <a:lnTo>
                  <a:pt x="82228" y="6894"/>
                </a:lnTo>
                <a:lnTo>
                  <a:pt x="82380" y="6582"/>
                </a:lnTo>
                <a:lnTo>
                  <a:pt x="82451" y="6484"/>
                </a:lnTo>
                <a:lnTo>
                  <a:pt x="82790" y="6234"/>
                </a:lnTo>
                <a:lnTo>
                  <a:pt x="83603" y="5787"/>
                </a:lnTo>
                <a:lnTo>
                  <a:pt x="85496" y="4930"/>
                </a:lnTo>
                <a:lnTo>
                  <a:pt x="85880" y="4778"/>
                </a:lnTo>
                <a:lnTo>
                  <a:pt x="85737" y="5242"/>
                </a:lnTo>
                <a:lnTo>
                  <a:pt x="84657" y="9573"/>
                </a:lnTo>
                <a:lnTo>
                  <a:pt x="83567" y="14422"/>
                </a:lnTo>
                <a:lnTo>
                  <a:pt x="82853" y="17869"/>
                </a:lnTo>
                <a:lnTo>
                  <a:pt x="82237" y="21227"/>
                </a:lnTo>
                <a:lnTo>
                  <a:pt x="81897" y="23513"/>
                </a:lnTo>
                <a:lnTo>
                  <a:pt x="81737" y="24870"/>
                </a:lnTo>
                <a:lnTo>
                  <a:pt x="81683" y="25487"/>
                </a:lnTo>
                <a:lnTo>
                  <a:pt x="95498" y="9743"/>
                </a:lnTo>
                <a:lnTo>
                  <a:pt x="100481" y="4082"/>
                </a:lnTo>
                <a:lnTo>
                  <a:pt x="100615" y="4082"/>
                </a:lnTo>
                <a:lnTo>
                  <a:pt x="101383" y="4126"/>
                </a:lnTo>
                <a:lnTo>
                  <a:pt x="102034" y="4215"/>
                </a:lnTo>
                <a:lnTo>
                  <a:pt x="102677" y="4376"/>
                </a:lnTo>
                <a:lnTo>
                  <a:pt x="103097" y="4555"/>
                </a:lnTo>
                <a:lnTo>
                  <a:pt x="103311" y="4707"/>
                </a:lnTo>
                <a:lnTo>
                  <a:pt x="103472" y="4894"/>
                </a:lnTo>
                <a:lnTo>
                  <a:pt x="103553" y="5108"/>
                </a:lnTo>
                <a:lnTo>
                  <a:pt x="103544" y="5359"/>
                </a:lnTo>
                <a:lnTo>
                  <a:pt x="103427" y="5653"/>
                </a:lnTo>
                <a:lnTo>
                  <a:pt x="103320" y="5814"/>
                </a:lnTo>
                <a:lnTo>
                  <a:pt x="102133" y="7493"/>
                </a:lnTo>
                <a:lnTo>
                  <a:pt x="94390" y="18343"/>
                </a:lnTo>
                <a:lnTo>
                  <a:pt x="86496" y="29541"/>
                </a:lnTo>
                <a:lnTo>
                  <a:pt x="81219" y="37122"/>
                </a:lnTo>
                <a:lnTo>
                  <a:pt x="76459" y="44097"/>
                </a:lnTo>
                <a:lnTo>
                  <a:pt x="73566" y="48472"/>
                </a:lnTo>
                <a:lnTo>
                  <a:pt x="72048" y="50883"/>
                </a:lnTo>
                <a:lnTo>
                  <a:pt x="71449" y="51875"/>
                </a:lnTo>
                <a:lnTo>
                  <a:pt x="71940" y="59965"/>
                </a:lnTo>
                <a:lnTo>
                  <a:pt x="72905" y="74155"/>
                </a:lnTo>
                <a:lnTo>
                  <a:pt x="74316" y="92390"/>
                </a:lnTo>
                <a:lnTo>
                  <a:pt x="75584" y="108651"/>
                </a:lnTo>
                <a:lnTo>
                  <a:pt x="76343" y="119671"/>
                </a:lnTo>
                <a:lnTo>
                  <a:pt x="76843" y="128529"/>
                </a:lnTo>
                <a:lnTo>
                  <a:pt x="77147" y="134825"/>
                </a:lnTo>
                <a:lnTo>
                  <a:pt x="77423" y="141549"/>
                </a:lnTo>
                <a:lnTo>
                  <a:pt x="77673" y="148782"/>
                </a:lnTo>
                <a:lnTo>
                  <a:pt x="77781" y="1526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1427887" y="1174151"/>
            <a:ext cx="40505" cy="780221"/>
          </a:xfrm>
          <a:custGeom>
            <a:avLst/>
            <a:gdLst/>
            <a:ahLst/>
            <a:cxnLst/>
            <a:rect l="l" t="t" r="r" b="b"/>
            <a:pathLst>
              <a:path w="1242" h="23924" extrusionOk="0">
                <a:moveTo>
                  <a:pt x="54" y="1"/>
                </a:moveTo>
                <a:lnTo>
                  <a:pt x="0" y="54"/>
                </a:lnTo>
                <a:lnTo>
                  <a:pt x="0" y="99"/>
                </a:lnTo>
                <a:lnTo>
                  <a:pt x="170" y="3063"/>
                </a:lnTo>
                <a:lnTo>
                  <a:pt x="474" y="8975"/>
                </a:lnTo>
                <a:lnTo>
                  <a:pt x="599" y="11940"/>
                </a:lnTo>
                <a:lnTo>
                  <a:pt x="697" y="14735"/>
                </a:lnTo>
                <a:lnTo>
                  <a:pt x="759" y="17539"/>
                </a:lnTo>
                <a:lnTo>
                  <a:pt x="795" y="19021"/>
                </a:lnTo>
                <a:lnTo>
                  <a:pt x="822" y="20504"/>
                </a:lnTo>
                <a:lnTo>
                  <a:pt x="831" y="21325"/>
                </a:lnTo>
                <a:lnTo>
                  <a:pt x="840" y="22156"/>
                </a:lnTo>
                <a:lnTo>
                  <a:pt x="867" y="22397"/>
                </a:lnTo>
                <a:lnTo>
                  <a:pt x="849" y="23013"/>
                </a:lnTo>
                <a:lnTo>
                  <a:pt x="795" y="23209"/>
                </a:lnTo>
                <a:lnTo>
                  <a:pt x="706" y="23317"/>
                </a:lnTo>
                <a:lnTo>
                  <a:pt x="563" y="23308"/>
                </a:lnTo>
                <a:lnTo>
                  <a:pt x="474" y="23236"/>
                </a:lnTo>
                <a:lnTo>
                  <a:pt x="438" y="23218"/>
                </a:lnTo>
                <a:lnTo>
                  <a:pt x="375" y="23227"/>
                </a:lnTo>
                <a:lnTo>
                  <a:pt x="331" y="23272"/>
                </a:lnTo>
                <a:lnTo>
                  <a:pt x="322" y="23326"/>
                </a:lnTo>
                <a:lnTo>
                  <a:pt x="349" y="23361"/>
                </a:lnTo>
                <a:lnTo>
                  <a:pt x="643" y="23611"/>
                </a:lnTo>
                <a:lnTo>
                  <a:pt x="920" y="23888"/>
                </a:lnTo>
                <a:lnTo>
                  <a:pt x="947" y="23915"/>
                </a:lnTo>
                <a:lnTo>
                  <a:pt x="1027" y="23924"/>
                </a:lnTo>
                <a:lnTo>
                  <a:pt x="1117" y="23879"/>
                </a:lnTo>
                <a:lnTo>
                  <a:pt x="1134" y="23799"/>
                </a:lnTo>
                <a:lnTo>
                  <a:pt x="1188" y="22316"/>
                </a:lnTo>
                <a:lnTo>
                  <a:pt x="1242" y="19352"/>
                </a:lnTo>
                <a:lnTo>
                  <a:pt x="1242" y="16387"/>
                </a:lnTo>
                <a:lnTo>
                  <a:pt x="1179" y="13413"/>
                </a:lnTo>
                <a:lnTo>
                  <a:pt x="1054" y="10449"/>
                </a:lnTo>
                <a:lnTo>
                  <a:pt x="884" y="7484"/>
                </a:lnTo>
                <a:lnTo>
                  <a:pt x="652" y="4519"/>
                </a:lnTo>
                <a:lnTo>
                  <a:pt x="375" y="1572"/>
                </a:lnTo>
                <a:lnTo>
                  <a:pt x="215" y="99"/>
                </a:lnTo>
                <a:lnTo>
                  <a:pt x="197" y="54"/>
                </a:lnTo>
                <a:lnTo>
                  <a:pt x="134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1329723" y="1758339"/>
            <a:ext cx="50419" cy="841696"/>
          </a:xfrm>
          <a:custGeom>
            <a:avLst/>
            <a:gdLst/>
            <a:ahLst/>
            <a:cxnLst/>
            <a:rect l="l" t="t" r="r" b="b"/>
            <a:pathLst>
              <a:path w="1546" h="25809" extrusionOk="0">
                <a:moveTo>
                  <a:pt x="46" y="1"/>
                </a:moveTo>
                <a:lnTo>
                  <a:pt x="1" y="37"/>
                </a:lnTo>
                <a:lnTo>
                  <a:pt x="1" y="81"/>
                </a:lnTo>
                <a:lnTo>
                  <a:pt x="278" y="3287"/>
                </a:lnTo>
                <a:lnTo>
                  <a:pt x="742" y="9699"/>
                </a:lnTo>
                <a:lnTo>
                  <a:pt x="1090" y="16120"/>
                </a:lnTo>
                <a:lnTo>
                  <a:pt x="1314" y="22549"/>
                </a:lnTo>
                <a:lnTo>
                  <a:pt x="1367" y="25764"/>
                </a:lnTo>
                <a:lnTo>
                  <a:pt x="1376" y="25809"/>
                </a:lnTo>
                <a:lnTo>
                  <a:pt x="1457" y="25809"/>
                </a:lnTo>
                <a:lnTo>
                  <a:pt x="1465" y="25764"/>
                </a:lnTo>
                <a:lnTo>
                  <a:pt x="1510" y="24156"/>
                </a:lnTo>
                <a:lnTo>
                  <a:pt x="1546" y="20942"/>
                </a:lnTo>
                <a:lnTo>
                  <a:pt x="1510" y="17718"/>
                </a:lnTo>
                <a:lnTo>
                  <a:pt x="1421" y="14503"/>
                </a:lnTo>
                <a:lnTo>
                  <a:pt x="1260" y="11288"/>
                </a:lnTo>
                <a:lnTo>
                  <a:pt x="1037" y="8083"/>
                </a:lnTo>
                <a:lnTo>
                  <a:pt x="742" y="4877"/>
                </a:lnTo>
                <a:lnTo>
                  <a:pt x="385" y="1680"/>
                </a:lnTo>
                <a:lnTo>
                  <a:pt x="180" y="81"/>
                </a:lnTo>
                <a:lnTo>
                  <a:pt x="171" y="4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1194903" y="1504125"/>
            <a:ext cx="63823" cy="731596"/>
          </a:xfrm>
          <a:custGeom>
            <a:avLst/>
            <a:gdLst/>
            <a:ahLst/>
            <a:cxnLst/>
            <a:rect l="l" t="t" r="r" b="b"/>
            <a:pathLst>
              <a:path w="1957" h="22433" extrusionOk="0">
                <a:moveTo>
                  <a:pt x="45" y="0"/>
                </a:moveTo>
                <a:lnTo>
                  <a:pt x="0" y="36"/>
                </a:lnTo>
                <a:lnTo>
                  <a:pt x="0" y="72"/>
                </a:lnTo>
                <a:lnTo>
                  <a:pt x="36" y="1474"/>
                </a:lnTo>
                <a:lnTo>
                  <a:pt x="143" y="4278"/>
                </a:lnTo>
                <a:lnTo>
                  <a:pt x="393" y="8466"/>
                </a:lnTo>
                <a:lnTo>
                  <a:pt x="875" y="14047"/>
                </a:lnTo>
                <a:lnTo>
                  <a:pt x="1492" y="19610"/>
                </a:lnTo>
                <a:lnTo>
                  <a:pt x="1858" y="22388"/>
                </a:lnTo>
                <a:lnTo>
                  <a:pt x="1876" y="22432"/>
                </a:lnTo>
                <a:lnTo>
                  <a:pt x="1947" y="22432"/>
                </a:lnTo>
                <a:lnTo>
                  <a:pt x="1956" y="22388"/>
                </a:lnTo>
                <a:lnTo>
                  <a:pt x="1661" y="19601"/>
                </a:lnTo>
                <a:lnTo>
                  <a:pt x="1143" y="14029"/>
                </a:lnTo>
                <a:lnTo>
                  <a:pt x="509" y="5662"/>
                </a:lnTo>
                <a:lnTo>
                  <a:pt x="152" y="72"/>
                </a:lnTo>
                <a:lnTo>
                  <a:pt x="152" y="36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1247311" y="964746"/>
            <a:ext cx="75172" cy="762774"/>
          </a:xfrm>
          <a:custGeom>
            <a:avLst/>
            <a:gdLst/>
            <a:ahLst/>
            <a:cxnLst/>
            <a:rect l="l" t="t" r="r" b="b"/>
            <a:pathLst>
              <a:path w="2305" h="23389" extrusionOk="0">
                <a:moveTo>
                  <a:pt x="45" y="1"/>
                </a:moveTo>
                <a:lnTo>
                  <a:pt x="1" y="37"/>
                </a:lnTo>
                <a:lnTo>
                  <a:pt x="1" y="72"/>
                </a:lnTo>
                <a:lnTo>
                  <a:pt x="215" y="2983"/>
                </a:lnTo>
                <a:lnTo>
                  <a:pt x="724" y="8806"/>
                </a:lnTo>
                <a:lnTo>
                  <a:pt x="1581" y="17539"/>
                </a:lnTo>
                <a:lnTo>
                  <a:pt x="2206" y="23344"/>
                </a:lnTo>
                <a:lnTo>
                  <a:pt x="2224" y="23388"/>
                </a:lnTo>
                <a:lnTo>
                  <a:pt x="2296" y="23388"/>
                </a:lnTo>
                <a:lnTo>
                  <a:pt x="2305" y="23344"/>
                </a:lnTo>
                <a:lnTo>
                  <a:pt x="1849" y="17521"/>
                </a:lnTo>
                <a:lnTo>
                  <a:pt x="1072" y="8788"/>
                </a:lnTo>
                <a:lnTo>
                  <a:pt x="483" y="2975"/>
                </a:lnTo>
                <a:lnTo>
                  <a:pt x="161" y="72"/>
                </a:lnTo>
                <a:lnTo>
                  <a:pt x="153" y="37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1254877" y="-45524"/>
            <a:ext cx="162541" cy="978277"/>
          </a:xfrm>
          <a:custGeom>
            <a:avLst/>
            <a:gdLst/>
            <a:ahLst/>
            <a:cxnLst/>
            <a:rect l="l" t="t" r="r" b="b"/>
            <a:pathLst>
              <a:path w="4984" h="29997" extrusionOk="0">
                <a:moveTo>
                  <a:pt x="135" y="1"/>
                </a:moveTo>
                <a:lnTo>
                  <a:pt x="55" y="19"/>
                </a:lnTo>
                <a:lnTo>
                  <a:pt x="1" y="90"/>
                </a:lnTo>
                <a:lnTo>
                  <a:pt x="10" y="144"/>
                </a:lnTo>
                <a:lnTo>
                  <a:pt x="796" y="3769"/>
                </a:lnTo>
                <a:lnTo>
                  <a:pt x="1983" y="9199"/>
                </a:lnTo>
                <a:lnTo>
                  <a:pt x="2698" y="12833"/>
                </a:lnTo>
                <a:lnTo>
                  <a:pt x="3010" y="14664"/>
                </a:lnTo>
                <a:lnTo>
                  <a:pt x="3323" y="16566"/>
                </a:lnTo>
                <a:lnTo>
                  <a:pt x="3859" y="20388"/>
                </a:lnTo>
                <a:lnTo>
                  <a:pt x="4528" y="26130"/>
                </a:lnTo>
                <a:lnTo>
                  <a:pt x="4912" y="29970"/>
                </a:lnTo>
                <a:lnTo>
                  <a:pt x="4921" y="29997"/>
                </a:lnTo>
                <a:lnTo>
                  <a:pt x="4975" y="29997"/>
                </a:lnTo>
                <a:lnTo>
                  <a:pt x="4984" y="29970"/>
                </a:lnTo>
                <a:lnTo>
                  <a:pt x="4930" y="28095"/>
                </a:lnTo>
                <a:lnTo>
                  <a:pt x="4734" y="24326"/>
                </a:lnTo>
                <a:lnTo>
                  <a:pt x="4403" y="20540"/>
                </a:lnTo>
                <a:lnTo>
                  <a:pt x="3948" y="16745"/>
                </a:lnTo>
                <a:lnTo>
                  <a:pt x="3368" y="12967"/>
                </a:lnTo>
                <a:lnTo>
                  <a:pt x="2644" y="9217"/>
                </a:lnTo>
                <a:lnTo>
                  <a:pt x="1787" y="5511"/>
                </a:lnTo>
                <a:lnTo>
                  <a:pt x="787" y="1867"/>
                </a:lnTo>
                <a:lnTo>
                  <a:pt x="233" y="81"/>
                </a:lnTo>
                <a:lnTo>
                  <a:pt x="206" y="37"/>
                </a:lnTo>
                <a:lnTo>
                  <a:pt x="13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1380109" y="222714"/>
            <a:ext cx="179434" cy="999801"/>
          </a:xfrm>
          <a:custGeom>
            <a:avLst/>
            <a:gdLst/>
            <a:ahLst/>
            <a:cxnLst/>
            <a:rect l="l" t="t" r="r" b="b"/>
            <a:pathLst>
              <a:path w="5502" h="30657" extrusionOk="0">
                <a:moveTo>
                  <a:pt x="126" y="0"/>
                </a:moveTo>
                <a:lnTo>
                  <a:pt x="45" y="27"/>
                </a:lnTo>
                <a:lnTo>
                  <a:pt x="1" y="90"/>
                </a:lnTo>
                <a:lnTo>
                  <a:pt x="1" y="143"/>
                </a:lnTo>
                <a:lnTo>
                  <a:pt x="885" y="3921"/>
                </a:lnTo>
                <a:lnTo>
                  <a:pt x="2126" y="9591"/>
                </a:lnTo>
                <a:lnTo>
                  <a:pt x="2885" y="13386"/>
                </a:lnTo>
                <a:lnTo>
                  <a:pt x="3591" y="17182"/>
                </a:lnTo>
                <a:lnTo>
                  <a:pt x="4216" y="20995"/>
                </a:lnTo>
                <a:lnTo>
                  <a:pt x="4760" y="24826"/>
                </a:lnTo>
                <a:lnTo>
                  <a:pt x="5207" y="28674"/>
                </a:lnTo>
                <a:lnTo>
                  <a:pt x="5386" y="30612"/>
                </a:lnTo>
                <a:lnTo>
                  <a:pt x="5403" y="30657"/>
                </a:lnTo>
                <a:lnTo>
                  <a:pt x="5493" y="30657"/>
                </a:lnTo>
                <a:lnTo>
                  <a:pt x="5502" y="30612"/>
                </a:lnTo>
                <a:lnTo>
                  <a:pt x="5368" y="28683"/>
                </a:lnTo>
                <a:lnTo>
                  <a:pt x="5046" y="24826"/>
                </a:lnTo>
                <a:lnTo>
                  <a:pt x="4627" y="20959"/>
                </a:lnTo>
                <a:lnTo>
                  <a:pt x="4100" y="17101"/>
                </a:lnTo>
                <a:lnTo>
                  <a:pt x="3466" y="13261"/>
                </a:lnTo>
                <a:lnTo>
                  <a:pt x="2716" y="9448"/>
                </a:lnTo>
                <a:lnTo>
                  <a:pt x="1823" y="5671"/>
                </a:lnTo>
                <a:lnTo>
                  <a:pt x="796" y="1929"/>
                </a:lnTo>
                <a:lnTo>
                  <a:pt x="215" y="81"/>
                </a:lnTo>
                <a:lnTo>
                  <a:pt x="197" y="36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>
            <a:off x="1600276" y="3134"/>
            <a:ext cx="232723" cy="476175"/>
          </a:xfrm>
          <a:custGeom>
            <a:avLst/>
            <a:gdLst/>
            <a:ahLst/>
            <a:cxnLst/>
            <a:rect l="l" t="t" r="r" b="b"/>
            <a:pathLst>
              <a:path w="7136" h="14601" extrusionOk="0">
                <a:moveTo>
                  <a:pt x="7029" y="0"/>
                </a:moveTo>
                <a:lnTo>
                  <a:pt x="6993" y="45"/>
                </a:lnTo>
                <a:lnTo>
                  <a:pt x="5395" y="3903"/>
                </a:lnTo>
                <a:lnTo>
                  <a:pt x="3778" y="7751"/>
                </a:lnTo>
                <a:lnTo>
                  <a:pt x="3448" y="8555"/>
                </a:lnTo>
                <a:lnTo>
                  <a:pt x="2742" y="10404"/>
                </a:lnTo>
                <a:lnTo>
                  <a:pt x="2108" y="11788"/>
                </a:lnTo>
                <a:lnTo>
                  <a:pt x="1626" y="12663"/>
                </a:lnTo>
                <a:lnTo>
                  <a:pt x="1064" y="13431"/>
                </a:lnTo>
                <a:lnTo>
                  <a:pt x="590" y="13931"/>
                </a:lnTo>
                <a:lnTo>
                  <a:pt x="251" y="14217"/>
                </a:lnTo>
                <a:lnTo>
                  <a:pt x="63" y="14342"/>
                </a:lnTo>
                <a:lnTo>
                  <a:pt x="19" y="14386"/>
                </a:lnTo>
                <a:lnTo>
                  <a:pt x="1" y="14485"/>
                </a:lnTo>
                <a:lnTo>
                  <a:pt x="54" y="14574"/>
                </a:lnTo>
                <a:lnTo>
                  <a:pt x="144" y="14601"/>
                </a:lnTo>
                <a:lnTo>
                  <a:pt x="206" y="14583"/>
                </a:lnTo>
                <a:lnTo>
                  <a:pt x="563" y="14333"/>
                </a:lnTo>
                <a:lnTo>
                  <a:pt x="1189" y="13743"/>
                </a:lnTo>
                <a:lnTo>
                  <a:pt x="1733" y="13038"/>
                </a:lnTo>
                <a:lnTo>
                  <a:pt x="2207" y="12252"/>
                </a:lnTo>
                <a:lnTo>
                  <a:pt x="2832" y="11002"/>
                </a:lnTo>
                <a:lnTo>
                  <a:pt x="3528" y="9305"/>
                </a:lnTo>
                <a:lnTo>
                  <a:pt x="3868" y="8537"/>
                </a:lnTo>
                <a:lnTo>
                  <a:pt x="4323" y="7501"/>
                </a:lnTo>
                <a:lnTo>
                  <a:pt x="5207" y="5412"/>
                </a:lnTo>
                <a:lnTo>
                  <a:pt x="6029" y="3304"/>
                </a:lnTo>
                <a:lnTo>
                  <a:pt x="6788" y="1170"/>
                </a:lnTo>
                <a:lnTo>
                  <a:pt x="7136" y="90"/>
                </a:lnTo>
                <a:lnTo>
                  <a:pt x="7136" y="54"/>
                </a:lnTo>
                <a:lnTo>
                  <a:pt x="7109" y="9"/>
                </a:lnTo>
                <a:lnTo>
                  <a:pt x="702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1083662" y="-31826"/>
            <a:ext cx="53615" cy="811105"/>
          </a:xfrm>
          <a:custGeom>
            <a:avLst/>
            <a:gdLst/>
            <a:ahLst/>
            <a:cxnLst/>
            <a:rect l="l" t="t" r="r" b="b"/>
            <a:pathLst>
              <a:path w="1644" h="24871" extrusionOk="0">
                <a:moveTo>
                  <a:pt x="98" y="1"/>
                </a:moveTo>
                <a:lnTo>
                  <a:pt x="36" y="10"/>
                </a:lnTo>
                <a:lnTo>
                  <a:pt x="0" y="54"/>
                </a:lnTo>
                <a:lnTo>
                  <a:pt x="0" y="90"/>
                </a:lnTo>
                <a:lnTo>
                  <a:pt x="268" y="3180"/>
                </a:lnTo>
                <a:lnTo>
                  <a:pt x="715" y="9368"/>
                </a:lnTo>
                <a:lnTo>
                  <a:pt x="1045" y="15548"/>
                </a:lnTo>
                <a:lnTo>
                  <a:pt x="1304" y="21736"/>
                </a:lnTo>
                <a:lnTo>
                  <a:pt x="1402" y="24844"/>
                </a:lnTo>
                <a:lnTo>
                  <a:pt x="1402" y="24871"/>
                </a:lnTo>
                <a:lnTo>
                  <a:pt x="1447" y="24871"/>
                </a:lnTo>
                <a:lnTo>
                  <a:pt x="1447" y="24844"/>
                </a:lnTo>
                <a:lnTo>
                  <a:pt x="1536" y="23299"/>
                </a:lnTo>
                <a:lnTo>
                  <a:pt x="1634" y="20200"/>
                </a:lnTo>
                <a:lnTo>
                  <a:pt x="1643" y="17093"/>
                </a:lnTo>
                <a:lnTo>
                  <a:pt x="1563" y="13976"/>
                </a:lnTo>
                <a:lnTo>
                  <a:pt x="1393" y="10859"/>
                </a:lnTo>
                <a:lnTo>
                  <a:pt x="1143" y="7761"/>
                </a:lnTo>
                <a:lnTo>
                  <a:pt x="813" y="4662"/>
                </a:lnTo>
                <a:lnTo>
                  <a:pt x="402" y="1590"/>
                </a:lnTo>
                <a:lnTo>
                  <a:pt x="161" y="63"/>
                </a:lnTo>
                <a:lnTo>
                  <a:pt x="152" y="36"/>
                </a:lnTo>
                <a:lnTo>
                  <a:pt x="9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985498" y="583245"/>
            <a:ext cx="46342" cy="652674"/>
          </a:xfrm>
          <a:custGeom>
            <a:avLst/>
            <a:gdLst/>
            <a:ahLst/>
            <a:cxnLst/>
            <a:rect l="l" t="t" r="r" b="b"/>
            <a:pathLst>
              <a:path w="1421" h="20013" extrusionOk="0">
                <a:moveTo>
                  <a:pt x="108" y="1"/>
                </a:moveTo>
                <a:lnTo>
                  <a:pt x="45" y="10"/>
                </a:lnTo>
                <a:lnTo>
                  <a:pt x="1" y="45"/>
                </a:lnTo>
                <a:lnTo>
                  <a:pt x="1" y="81"/>
                </a:lnTo>
                <a:lnTo>
                  <a:pt x="304" y="2564"/>
                </a:lnTo>
                <a:lnTo>
                  <a:pt x="795" y="7529"/>
                </a:lnTo>
                <a:lnTo>
                  <a:pt x="1046" y="11252"/>
                </a:lnTo>
                <a:lnTo>
                  <a:pt x="1162" y="13735"/>
                </a:lnTo>
                <a:lnTo>
                  <a:pt x="1224" y="16235"/>
                </a:lnTo>
                <a:lnTo>
                  <a:pt x="1224" y="18727"/>
                </a:lnTo>
                <a:lnTo>
                  <a:pt x="1197" y="19977"/>
                </a:lnTo>
                <a:lnTo>
                  <a:pt x="1206" y="20013"/>
                </a:lnTo>
                <a:lnTo>
                  <a:pt x="1269" y="20013"/>
                </a:lnTo>
                <a:lnTo>
                  <a:pt x="1278" y="19977"/>
                </a:lnTo>
                <a:lnTo>
                  <a:pt x="1340" y="18727"/>
                </a:lnTo>
                <a:lnTo>
                  <a:pt x="1412" y="16235"/>
                </a:lnTo>
                <a:lnTo>
                  <a:pt x="1421" y="13735"/>
                </a:lnTo>
                <a:lnTo>
                  <a:pt x="1367" y="11235"/>
                </a:lnTo>
                <a:lnTo>
                  <a:pt x="1242" y="8734"/>
                </a:lnTo>
                <a:lnTo>
                  <a:pt x="1046" y="6243"/>
                </a:lnTo>
                <a:lnTo>
                  <a:pt x="760" y="3760"/>
                </a:lnTo>
                <a:lnTo>
                  <a:pt x="394" y="1287"/>
                </a:lnTo>
                <a:lnTo>
                  <a:pt x="170" y="54"/>
                </a:lnTo>
                <a:lnTo>
                  <a:pt x="161" y="27"/>
                </a:lnTo>
                <a:lnTo>
                  <a:pt x="10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1242648" y="612955"/>
            <a:ext cx="50125" cy="361738"/>
          </a:xfrm>
          <a:custGeom>
            <a:avLst/>
            <a:gdLst/>
            <a:ahLst/>
            <a:cxnLst/>
            <a:rect l="l" t="t" r="r" b="b"/>
            <a:pathLst>
              <a:path w="1537" h="11092" extrusionOk="0">
                <a:moveTo>
                  <a:pt x="126" y="1"/>
                </a:moveTo>
                <a:lnTo>
                  <a:pt x="54" y="9"/>
                </a:lnTo>
                <a:lnTo>
                  <a:pt x="10" y="54"/>
                </a:lnTo>
                <a:lnTo>
                  <a:pt x="1" y="99"/>
                </a:lnTo>
                <a:lnTo>
                  <a:pt x="135" y="1465"/>
                </a:lnTo>
                <a:lnTo>
                  <a:pt x="438" y="4198"/>
                </a:lnTo>
                <a:lnTo>
                  <a:pt x="965" y="8288"/>
                </a:lnTo>
                <a:lnTo>
                  <a:pt x="1340" y="11020"/>
                </a:lnTo>
                <a:lnTo>
                  <a:pt x="1349" y="11056"/>
                </a:lnTo>
                <a:lnTo>
                  <a:pt x="1412" y="11092"/>
                </a:lnTo>
                <a:lnTo>
                  <a:pt x="1483" y="11083"/>
                </a:lnTo>
                <a:lnTo>
                  <a:pt x="1537" y="11029"/>
                </a:lnTo>
                <a:lnTo>
                  <a:pt x="1537" y="10993"/>
                </a:lnTo>
                <a:lnTo>
                  <a:pt x="1242" y="8252"/>
                </a:lnTo>
                <a:lnTo>
                  <a:pt x="769" y="4162"/>
                </a:lnTo>
                <a:lnTo>
                  <a:pt x="403" y="1429"/>
                </a:lnTo>
                <a:lnTo>
                  <a:pt x="197" y="72"/>
                </a:lnTo>
                <a:lnTo>
                  <a:pt x="188" y="36"/>
                </a:lnTo>
                <a:lnTo>
                  <a:pt x="12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1734836" y="875356"/>
            <a:ext cx="324462" cy="416788"/>
          </a:xfrm>
          <a:custGeom>
            <a:avLst/>
            <a:gdLst/>
            <a:ahLst/>
            <a:cxnLst/>
            <a:rect l="l" t="t" r="r" b="b"/>
            <a:pathLst>
              <a:path w="9949" h="12780" extrusionOk="0">
                <a:moveTo>
                  <a:pt x="9859" y="0"/>
                </a:moveTo>
                <a:lnTo>
                  <a:pt x="9779" y="9"/>
                </a:lnTo>
                <a:lnTo>
                  <a:pt x="9752" y="45"/>
                </a:lnTo>
                <a:lnTo>
                  <a:pt x="8591" y="1679"/>
                </a:lnTo>
                <a:lnTo>
                  <a:pt x="6198" y="4876"/>
                </a:lnTo>
                <a:lnTo>
                  <a:pt x="2510" y="9591"/>
                </a:lnTo>
                <a:lnTo>
                  <a:pt x="9" y="12708"/>
                </a:lnTo>
                <a:lnTo>
                  <a:pt x="1" y="12734"/>
                </a:lnTo>
                <a:lnTo>
                  <a:pt x="36" y="12779"/>
                </a:lnTo>
                <a:lnTo>
                  <a:pt x="63" y="12761"/>
                </a:lnTo>
                <a:lnTo>
                  <a:pt x="760" y="12029"/>
                </a:lnTo>
                <a:lnTo>
                  <a:pt x="2099" y="10547"/>
                </a:lnTo>
                <a:lnTo>
                  <a:pt x="3403" y="9029"/>
                </a:lnTo>
                <a:lnTo>
                  <a:pt x="4662" y="7466"/>
                </a:lnTo>
                <a:lnTo>
                  <a:pt x="6493" y="5082"/>
                </a:lnTo>
                <a:lnTo>
                  <a:pt x="8814" y="1813"/>
                </a:lnTo>
                <a:lnTo>
                  <a:pt x="9931" y="152"/>
                </a:lnTo>
                <a:lnTo>
                  <a:pt x="9948" y="108"/>
                </a:lnTo>
                <a:lnTo>
                  <a:pt x="9931" y="36"/>
                </a:lnTo>
                <a:lnTo>
                  <a:pt x="985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1884821" y="653721"/>
            <a:ext cx="292436" cy="356487"/>
          </a:xfrm>
          <a:custGeom>
            <a:avLst/>
            <a:gdLst/>
            <a:ahLst/>
            <a:cxnLst/>
            <a:rect l="l" t="t" r="r" b="b"/>
            <a:pathLst>
              <a:path w="8967" h="10931" extrusionOk="0">
                <a:moveTo>
                  <a:pt x="8895" y="1"/>
                </a:moveTo>
                <a:lnTo>
                  <a:pt x="8859" y="28"/>
                </a:lnTo>
                <a:lnTo>
                  <a:pt x="8368" y="751"/>
                </a:lnTo>
                <a:lnTo>
                  <a:pt x="7359" y="2180"/>
                </a:lnTo>
                <a:lnTo>
                  <a:pt x="5787" y="4269"/>
                </a:lnTo>
                <a:lnTo>
                  <a:pt x="3572" y="6975"/>
                </a:lnTo>
                <a:lnTo>
                  <a:pt x="1242" y="9565"/>
                </a:lnTo>
                <a:lnTo>
                  <a:pt x="18" y="10815"/>
                </a:lnTo>
                <a:lnTo>
                  <a:pt x="0" y="10860"/>
                </a:lnTo>
                <a:lnTo>
                  <a:pt x="63" y="10931"/>
                </a:lnTo>
                <a:lnTo>
                  <a:pt x="108" y="10904"/>
                </a:lnTo>
                <a:lnTo>
                  <a:pt x="751" y="10297"/>
                </a:lnTo>
                <a:lnTo>
                  <a:pt x="1992" y="9047"/>
                </a:lnTo>
                <a:lnTo>
                  <a:pt x="3180" y="7770"/>
                </a:lnTo>
                <a:lnTo>
                  <a:pt x="4331" y="6457"/>
                </a:lnTo>
                <a:lnTo>
                  <a:pt x="5430" y="5109"/>
                </a:lnTo>
                <a:lnTo>
                  <a:pt x="6493" y="3716"/>
                </a:lnTo>
                <a:lnTo>
                  <a:pt x="7511" y="2296"/>
                </a:lnTo>
                <a:lnTo>
                  <a:pt x="8484" y="831"/>
                </a:lnTo>
                <a:lnTo>
                  <a:pt x="8957" y="90"/>
                </a:lnTo>
                <a:lnTo>
                  <a:pt x="8966" y="45"/>
                </a:lnTo>
                <a:lnTo>
                  <a:pt x="889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"/>
          <p:cNvSpPr/>
          <p:nvPr/>
        </p:nvSpPr>
        <p:spPr>
          <a:xfrm>
            <a:off x="2213033" y="369210"/>
            <a:ext cx="171868" cy="219026"/>
          </a:xfrm>
          <a:custGeom>
            <a:avLst/>
            <a:gdLst/>
            <a:ahLst/>
            <a:cxnLst/>
            <a:rect l="l" t="t" r="r" b="b"/>
            <a:pathLst>
              <a:path w="5270" h="6716" extrusionOk="0">
                <a:moveTo>
                  <a:pt x="5198" y="0"/>
                </a:moveTo>
                <a:lnTo>
                  <a:pt x="5153" y="27"/>
                </a:lnTo>
                <a:lnTo>
                  <a:pt x="4474" y="822"/>
                </a:lnTo>
                <a:lnTo>
                  <a:pt x="3162" y="2447"/>
                </a:lnTo>
                <a:lnTo>
                  <a:pt x="1260" y="4929"/>
                </a:lnTo>
                <a:lnTo>
                  <a:pt x="9" y="6608"/>
                </a:lnTo>
                <a:lnTo>
                  <a:pt x="1" y="6653"/>
                </a:lnTo>
                <a:lnTo>
                  <a:pt x="72" y="6715"/>
                </a:lnTo>
                <a:lnTo>
                  <a:pt x="108" y="6689"/>
                </a:lnTo>
                <a:lnTo>
                  <a:pt x="1438" y="5072"/>
                </a:lnTo>
                <a:lnTo>
                  <a:pt x="3394" y="2626"/>
                </a:lnTo>
                <a:lnTo>
                  <a:pt x="4653" y="956"/>
                </a:lnTo>
                <a:lnTo>
                  <a:pt x="5251" y="107"/>
                </a:lnTo>
                <a:lnTo>
                  <a:pt x="5269" y="63"/>
                </a:lnTo>
                <a:lnTo>
                  <a:pt x="51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2076158" y="187754"/>
            <a:ext cx="49538" cy="411537"/>
          </a:xfrm>
          <a:custGeom>
            <a:avLst/>
            <a:gdLst/>
            <a:ahLst/>
            <a:cxnLst/>
            <a:rect l="l" t="t" r="r" b="b"/>
            <a:pathLst>
              <a:path w="1519" h="12619" extrusionOk="0">
                <a:moveTo>
                  <a:pt x="1402" y="1"/>
                </a:moveTo>
                <a:lnTo>
                  <a:pt x="1349" y="28"/>
                </a:lnTo>
                <a:lnTo>
                  <a:pt x="1331" y="63"/>
                </a:lnTo>
                <a:lnTo>
                  <a:pt x="1063" y="1608"/>
                </a:lnTo>
                <a:lnTo>
                  <a:pt x="572" y="4725"/>
                </a:lnTo>
                <a:lnTo>
                  <a:pt x="286" y="7091"/>
                </a:lnTo>
                <a:lnTo>
                  <a:pt x="143" y="8672"/>
                </a:lnTo>
                <a:lnTo>
                  <a:pt x="45" y="10243"/>
                </a:lnTo>
                <a:lnTo>
                  <a:pt x="0" y="11815"/>
                </a:lnTo>
                <a:lnTo>
                  <a:pt x="0" y="12592"/>
                </a:lnTo>
                <a:lnTo>
                  <a:pt x="18" y="12619"/>
                </a:lnTo>
                <a:lnTo>
                  <a:pt x="45" y="12601"/>
                </a:lnTo>
                <a:lnTo>
                  <a:pt x="277" y="11047"/>
                </a:lnTo>
                <a:lnTo>
                  <a:pt x="679" y="7922"/>
                </a:lnTo>
                <a:lnTo>
                  <a:pt x="1179" y="3216"/>
                </a:lnTo>
                <a:lnTo>
                  <a:pt x="1519" y="90"/>
                </a:lnTo>
                <a:lnTo>
                  <a:pt x="1519" y="54"/>
                </a:lnTo>
                <a:lnTo>
                  <a:pt x="1474" y="10"/>
                </a:lnTo>
                <a:lnTo>
                  <a:pt x="1402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677962" y="769626"/>
            <a:ext cx="365227" cy="478817"/>
          </a:xfrm>
          <a:custGeom>
            <a:avLst/>
            <a:gdLst/>
            <a:ahLst/>
            <a:cxnLst/>
            <a:rect l="l" t="t" r="r" b="b"/>
            <a:pathLst>
              <a:path w="11199" h="14682" extrusionOk="0">
                <a:moveTo>
                  <a:pt x="90" y="1"/>
                </a:moveTo>
                <a:lnTo>
                  <a:pt x="19" y="28"/>
                </a:lnTo>
                <a:lnTo>
                  <a:pt x="1" y="81"/>
                </a:lnTo>
                <a:lnTo>
                  <a:pt x="19" y="108"/>
                </a:lnTo>
                <a:lnTo>
                  <a:pt x="608" y="1090"/>
                </a:lnTo>
                <a:lnTo>
                  <a:pt x="1840" y="3019"/>
                </a:lnTo>
                <a:lnTo>
                  <a:pt x="3135" y="4912"/>
                </a:lnTo>
                <a:lnTo>
                  <a:pt x="4475" y="6761"/>
                </a:lnTo>
                <a:lnTo>
                  <a:pt x="5868" y="8574"/>
                </a:lnTo>
                <a:lnTo>
                  <a:pt x="7305" y="10351"/>
                </a:lnTo>
                <a:lnTo>
                  <a:pt x="8788" y="12092"/>
                </a:lnTo>
                <a:lnTo>
                  <a:pt x="10315" y="13807"/>
                </a:lnTo>
                <a:lnTo>
                  <a:pt x="11092" y="14655"/>
                </a:lnTo>
                <a:lnTo>
                  <a:pt x="11136" y="14682"/>
                </a:lnTo>
                <a:lnTo>
                  <a:pt x="11199" y="14610"/>
                </a:lnTo>
                <a:lnTo>
                  <a:pt x="11181" y="14566"/>
                </a:lnTo>
                <a:lnTo>
                  <a:pt x="10431" y="13708"/>
                </a:lnTo>
                <a:lnTo>
                  <a:pt x="8948" y="11958"/>
                </a:lnTo>
                <a:lnTo>
                  <a:pt x="6805" y="9297"/>
                </a:lnTo>
                <a:lnTo>
                  <a:pt x="4055" y="5653"/>
                </a:lnTo>
                <a:lnTo>
                  <a:pt x="1421" y="1921"/>
                </a:lnTo>
                <a:lnTo>
                  <a:pt x="135" y="37"/>
                </a:lnTo>
                <a:lnTo>
                  <a:pt x="90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448175" y="566059"/>
            <a:ext cx="336431" cy="536769"/>
          </a:xfrm>
          <a:custGeom>
            <a:avLst/>
            <a:gdLst/>
            <a:ahLst/>
            <a:cxnLst/>
            <a:rect l="l" t="t" r="r" b="b"/>
            <a:pathLst>
              <a:path w="10316" h="16459" extrusionOk="0">
                <a:moveTo>
                  <a:pt x="63" y="1"/>
                </a:moveTo>
                <a:lnTo>
                  <a:pt x="1" y="45"/>
                </a:lnTo>
                <a:lnTo>
                  <a:pt x="10" y="108"/>
                </a:lnTo>
                <a:lnTo>
                  <a:pt x="519" y="1206"/>
                </a:lnTo>
                <a:lnTo>
                  <a:pt x="1590" y="3358"/>
                </a:lnTo>
                <a:lnTo>
                  <a:pt x="2751" y="5484"/>
                </a:lnTo>
                <a:lnTo>
                  <a:pt x="3975" y="7564"/>
                </a:lnTo>
                <a:lnTo>
                  <a:pt x="5270" y="9600"/>
                </a:lnTo>
                <a:lnTo>
                  <a:pt x="6627" y="11601"/>
                </a:lnTo>
                <a:lnTo>
                  <a:pt x="8038" y="13565"/>
                </a:lnTo>
                <a:lnTo>
                  <a:pt x="9485" y="15494"/>
                </a:lnTo>
                <a:lnTo>
                  <a:pt x="10226" y="16441"/>
                </a:lnTo>
                <a:lnTo>
                  <a:pt x="10261" y="16459"/>
                </a:lnTo>
                <a:lnTo>
                  <a:pt x="10315" y="16414"/>
                </a:lnTo>
                <a:lnTo>
                  <a:pt x="10306" y="16387"/>
                </a:lnTo>
                <a:lnTo>
                  <a:pt x="9592" y="15405"/>
                </a:lnTo>
                <a:lnTo>
                  <a:pt x="8216" y="13431"/>
                </a:lnTo>
                <a:lnTo>
                  <a:pt x="6886" y="11422"/>
                </a:lnTo>
                <a:lnTo>
                  <a:pt x="5591" y="9395"/>
                </a:lnTo>
                <a:lnTo>
                  <a:pt x="3716" y="6314"/>
                </a:lnTo>
                <a:lnTo>
                  <a:pt x="1305" y="2144"/>
                </a:lnTo>
                <a:lnTo>
                  <a:pt x="135" y="37"/>
                </a:lnTo>
                <a:lnTo>
                  <a:pt x="117" y="10"/>
                </a:lnTo>
                <a:lnTo>
                  <a:pt x="63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158119" y="35160"/>
            <a:ext cx="348334" cy="482306"/>
          </a:xfrm>
          <a:custGeom>
            <a:avLst/>
            <a:gdLst/>
            <a:ahLst/>
            <a:cxnLst/>
            <a:rect l="l" t="t" r="r" b="b"/>
            <a:pathLst>
              <a:path w="10681" h="14789" extrusionOk="0">
                <a:moveTo>
                  <a:pt x="81" y="1"/>
                </a:moveTo>
                <a:lnTo>
                  <a:pt x="27" y="27"/>
                </a:lnTo>
                <a:lnTo>
                  <a:pt x="1" y="90"/>
                </a:lnTo>
                <a:lnTo>
                  <a:pt x="19" y="126"/>
                </a:lnTo>
                <a:lnTo>
                  <a:pt x="545" y="1108"/>
                </a:lnTo>
                <a:lnTo>
                  <a:pt x="1680" y="3055"/>
                </a:lnTo>
                <a:lnTo>
                  <a:pt x="2894" y="4974"/>
                </a:lnTo>
                <a:lnTo>
                  <a:pt x="4171" y="6850"/>
                </a:lnTo>
                <a:lnTo>
                  <a:pt x="5510" y="8680"/>
                </a:lnTo>
                <a:lnTo>
                  <a:pt x="6912" y="10475"/>
                </a:lnTo>
                <a:lnTo>
                  <a:pt x="8350" y="12226"/>
                </a:lnTo>
                <a:lnTo>
                  <a:pt x="9824" y="13931"/>
                </a:lnTo>
                <a:lnTo>
                  <a:pt x="10574" y="14762"/>
                </a:lnTo>
                <a:lnTo>
                  <a:pt x="10618" y="14789"/>
                </a:lnTo>
                <a:lnTo>
                  <a:pt x="10681" y="14726"/>
                </a:lnTo>
                <a:lnTo>
                  <a:pt x="10663" y="14672"/>
                </a:lnTo>
                <a:lnTo>
                  <a:pt x="9270" y="12895"/>
                </a:lnTo>
                <a:lnTo>
                  <a:pt x="6591" y="9270"/>
                </a:lnTo>
                <a:lnTo>
                  <a:pt x="2715" y="3760"/>
                </a:lnTo>
                <a:lnTo>
                  <a:pt x="161" y="36"/>
                </a:lnTo>
                <a:lnTo>
                  <a:pt x="144" y="9"/>
                </a:lnTo>
                <a:lnTo>
                  <a:pt x="81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37844" y="672962"/>
            <a:ext cx="401069" cy="204741"/>
          </a:xfrm>
          <a:custGeom>
            <a:avLst/>
            <a:gdLst/>
            <a:ahLst/>
            <a:cxnLst/>
            <a:rect l="l" t="t" r="r" b="b"/>
            <a:pathLst>
              <a:path w="12298" h="6278" extrusionOk="0">
                <a:moveTo>
                  <a:pt x="90" y="0"/>
                </a:moveTo>
                <a:lnTo>
                  <a:pt x="36" y="18"/>
                </a:lnTo>
                <a:lnTo>
                  <a:pt x="1" y="63"/>
                </a:lnTo>
                <a:lnTo>
                  <a:pt x="1" y="125"/>
                </a:lnTo>
                <a:lnTo>
                  <a:pt x="18" y="152"/>
                </a:lnTo>
                <a:lnTo>
                  <a:pt x="706" y="679"/>
                </a:lnTo>
                <a:lnTo>
                  <a:pt x="2117" y="1670"/>
                </a:lnTo>
                <a:lnTo>
                  <a:pt x="3573" y="2581"/>
                </a:lnTo>
                <a:lnTo>
                  <a:pt x="5073" y="3420"/>
                </a:lnTo>
                <a:lnTo>
                  <a:pt x="6609" y="4188"/>
                </a:lnTo>
                <a:lnTo>
                  <a:pt x="8180" y="4876"/>
                </a:lnTo>
                <a:lnTo>
                  <a:pt x="9788" y="5492"/>
                </a:lnTo>
                <a:lnTo>
                  <a:pt x="11422" y="6037"/>
                </a:lnTo>
                <a:lnTo>
                  <a:pt x="12253" y="6278"/>
                </a:lnTo>
                <a:lnTo>
                  <a:pt x="12279" y="6278"/>
                </a:lnTo>
                <a:lnTo>
                  <a:pt x="12297" y="6233"/>
                </a:lnTo>
                <a:lnTo>
                  <a:pt x="12270" y="6224"/>
                </a:lnTo>
                <a:lnTo>
                  <a:pt x="11467" y="5921"/>
                </a:lnTo>
                <a:lnTo>
                  <a:pt x="9877" y="5278"/>
                </a:lnTo>
                <a:lnTo>
                  <a:pt x="8314" y="4590"/>
                </a:lnTo>
                <a:lnTo>
                  <a:pt x="6778" y="3858"/>
                </a:lnTo>
                <a:lnTo>
                  <a:pt x="5260" y="3072"/>
                </a:lnTo>
                <a:lnTo>
                  <a:pt x="3769" y="2250"/>
                </a:lnTo>
                <a:lnTo>
                  <a:pt x="1563" y="947"/>
                </a:lnTo>
                <a:lnTo>
                  <a:pt x="126" y="18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>
            <a:off x="-355299" y="264067"/>
            <a:ext cx="216971" cy="247855"/>
          </a:xfrm>
          <a:custGeom>
            <a:avLst/>
            <a:gdLst/>
            <a:ahLst/>
            <a:cxnLst/>
            <a:rect l="l" t="t" r="r" b="b"/>
            <a:pathLst>
              <a:path w="6653" h="7600" extrusionOk="0">
                <a:moveTo>
                  <a:pt x="81" y="0"/>
                </a:moveTo>
                <a:lnTo>
                  <a:pt x="0" y="63"/>
                </a:lnTo>
                <a:lnTo>
                  <a:pt x="18" y="108"/>
                </a:lnTo>
                <a:lnTo>
                  <a:pt x="741" y="1126"/>
                </a:lnTo>
                <a:lnTo>
                  <a:pt x="2286" y="3072"/>
                </a:lnTo>
                <a:lnTo>
                  <a:pt x="3938" y="4930"/>
                </a:lnTo>
                <a:lnTo>
                  <a:pt x="5671" y="6716"/>
                </a:lnTo>
                <a:lnTo>
                  <a:pt x="6573" y="7582"/>
                </a:lnTo>
                <a:lnTo>
                  <a:pt x="6608" y="7600"/>
                </a:lnTo>
                <a:lnTo>
                  <a:pt x="6653" y="7555"/>
                </a:lnTo>
                <a:lnTo>
                  <a:pt x="6635" y="7519"/>
                </a:lnTo>
                <a:lnTo>
                  <a:pt x="5787" y="6609"/>
                </a:lnTo>
                <a:lnTo>
                  <a:pt x="4135" y="4760"/>
                </a:lnTo>
                <a:lnTo>
                  <a:pt x="1715" y="1929"/>
                </a:lnTo>
                <a:lnTo>
                  <a:pt x="125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1052191" y="1861753"/>
            <a:ext cx="47516" cy="794767"/>
          </a:xfrm>
          <a:custGeom>
            <a:avLst/>
            <a:gdLst/>
            <a:ahLst/>
            <a:cxnLst/>
            <a:rect l="l" t="t" r="r" b="b"/>
            <a:pathLst>
              <a:path w="1457" h="24370" extrusionOk="0">
                <a:moveTo>
                  <a:pt x="81" y="0"/>
                </a:moveTo>
                <a:lnTo>
                  <a:pt x="10" y="63"/>
                </a:lnTo>
                <a:lnTo>
                  <a:pt x="1" y="125"/>
                </a:lnTo>
                <a:lnTo>
                  <a:pt x="19" y="1634"/>
                </a:lnTo>
                <a:lnTo>
                  <a:pt x="81" y="4662"/>
                </a:lnTo>
                <a:lnTo>
                  <a:pt x="260" y="9216"/>
                </a:lnTo>
                <a:lnTo>
                  <a:pt x="635" y="15288"/>
                </a:lnTo>
                <a:lnTo>
                  <a:pt x="1117" y="21343"/>
                </a:lnTo>
                <a:lnTo>
                  <a:pt x="1394" y="24343"/>
                </a:lnTo>
                <a:lnTo>
                  <a:pt x="1403" y="24370"/>
                </a:lnTo>
                <a:lnTo>
                  <a:pt x="1438" y="24370"/>
                </a:lnTo>
                <a:lnTo>
                  <a:pt x="1447" y="24343"/>
                </a:lnTo>
                <a:lnTo>
                  <a:pt x="1456" y="21334"/>
                </a:lnTo>
                <a:lnTo>
                  <a:pt x="1349" y="15261"/>
                </a:lnTo>
                <a:lnTo>
                  <a:pt x="1162" y="10698"/>
                </a:lnTo>
                <a:lnTo>
                  <a:pt x="974" y="7662"/>
                </a:lnTo>
                <a:lnTo>
                  <a:pt x="742" y="4635"/>
                </a:lnTo>
                <a:lnTo>
                  <a:pt x="447" y="1625"/>
                </a:lnTo>
                <a:lnTo>
                  <a:pt x="277" y="125"/>
                </a:lnTo>
                <a:lnTo>
                  <a:pt x="260" y="72"/>
                </a:lnTo>
                <a:lnTo>
                  <a:pt x="17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055974" y="1504125"/>
            <a:ext cx="40244" cy="275804"/>
          </a:xfrm>
          <a:custGeom>
            <a:avLst/>
            <a:gdLst/>
            <a:ahLst/>
            <a:cxnLst/>
            <a:rect l="l" t="t" r="r" b="b"/>
            <a:pathLst>
              <a:path w="1234" h="8457" extrusionOk="0">
                <a:moveTo>
                  <a:pt x="108" y="0"/>
                </a:moveTo>
                <a:lnTo>
                  <a:pt x="45" y="9"/>
                </a:lnTo>
                <a:lnTo>
                  <a:pt x="10" y="45"/>
                </a:lnTo>
                <a:lnTo>
                  <a:pt x="1" y="81"/>
                </a:lnTo>
                <a:lnTo>
                  <a:pt x="72" y="1134"/>
                </a:lnTo>
                <a:lnTo>
                  <a:pt x="304" y="3224"/>
                </a:lnTo>
                <a:lnTo>
                  <a:pt x="760" y="6340"/>
                </a:lnTo>
                <a:lnTo>
                  <a:pt x="1108" y="8421"/>
                </a:lnTo>
                <a:lnTo>
                  <a:pt x="1135" y="8457"/>
                </a:lnTo>
                <a:lnTo>
                  <a:pt x="1224" y="8448"/>
                </a:lnTo>
                <a:lnTo>
                  <a:pt x="1233" y="8403"/>
                </a:lnTo>
                <a:lnTo>
                  <a:pt x="992" y="6314"/>
                </a:lnTo>
                <a:lnTo>
                  <a:pt x="626" y="3179"/>
                </a:lnTo>
                <a:lnTo>
                  <a:pt x="340" y="1099"/>
                </a:lnTo>
                <a:lnTo>
                  <a:pt x="170" y="63"/>
                </a:lnTo>
                <a:lnTo>
                  <a:pt x="161" y="27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1534464" y="2446821"/>
            <a:ext cx="58572" cy="622083"/>
          </a:xfrm>
          <a:custGeom>
            <a:avLst/>
            <a:gdLst/>
            <a:ahLst/>
            <a:cxnLst/>
            <a:rect l="l" t="t" r="r" b="b"/>
            <a:pathLst>
              <a:path w="1796" h="19075" extrusionOk="0">
                <a:moveTo>
                  <a:pt x="54" y="0"/>
                </a:moveTo>
                <a:lnTo>
                  <a:pt x="1" y="54"/>
                </a:lnTo>
                <a:lnTo>
                  <a:pt x="1" y="99"/>
                </a:lnTo>
                <a:lnTo>
                  <a:pt x="126" y="2474"/>
                </a:lnTo>
                <a:lnTo>
                  <a:pt x="465" y="7216"/>
                </a:lnTo>
                <a:lnTo>
                  <a:pt x="894" y="11949"/>
                </a:lnTo>
                <a:lnTo>
                  <a:pt x="1412" y="16673"/>
                </a:lnTo>
                <a:lnTo>
                  <a:pt x="1688" y="19039"/>
                </a:lnTo>
                <a:lnTo>
                  <a:pt x="1706" y="19075"/>
                </a:lnTo>
                <a:lnTo>
                  <a:pt x="1787" y="19075"/>
                </a:lnTo>
                <a:lnTo>
                  <a:pt x="1796" y="19039"/>
                </a:lnTo>
                <a:lnTo>
                  <a:pt x="1671" y="16664"/>
                </a:lnTo>
                <a:lnTo>
                  <a:pt x="1358" y="11922"/>
                </a:lnTo>
                <a:lnTo>
                  <a:pt x="974" y="7180"/>
                </a:lnTo>
                <a:lnTo>
                  <a:pt x="501" y="2456"/>
                </a:lnTo>
                <a:lnTo>
                  <a:pt x="215" y="99"/>
                </a:lnTo>
                <a:lnTo>
                  <a:pt x="197" y="54"/>
                </a:lnTo>
                <a:lnTo>
                  <a:pt x="135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693189" y="1763296"/>
            <a:ext cx="107491" cy="1219120"/>
          </a:xfrm>
          <a:custGeom>
            <a:avLst/>
            <a:gdLst/>
            <a:ahLst/>
            <a:cxnLst/>
            <a:rect l="l" t="t" r="r" b="b"/>
            <a:pathLst>
              <a:path w="3296" h="37382" extrusionOk="0">
                <a:moveTo>
                  <a:pt x="99" y="1"/>
                </a:moveTo>
                <a:lnTo>
                  <a:pt x="36" y="19"/>
                </a:lnTo>
                <a:lnTo>
                  <a:pt x="1" y="72"/>
                </a:lnTo>
                <a:lnTo>
                  <a:pt x="1" y="108"/>
                </a:lnTo>
                <a:lnTo>
                  <a:pt x="179" y="1305"/>
                </a:lnTo>
                <a:lnTo>
                  <a:pt x="492" y="3698"/>
                </a:lnTo>
                <a:lnTo>
                  <a:pt x="876" y="7297"/>
                </a:lnTo>
                <a:lnTo>
                  <a:pt x="1242" y="12101"/>
                </a:lnTo>
                <a:lnTo>
                  <a:pt x="1483" y="16914"/>
                </a:lnTo>
                <a:lnTo>
                  <a:pt x="1563" y="19334"/>
                </a:lnTo>
                <a:lnTo>
                  <a:pt x="1644" y="21602"/>
                </a:lnTo>
                <a:lnTo>
                  <a:pt x="1858" y="26121"/>
                </a:lnTo>
                <a:lnTo>
                  <a:pt x="2117" y="29505"/>
                </a:lnTo>
                <a:lnTo>
                  <a:pt x="2349" y="31756"/>
                </a:lnTo>
                <a:lnTo>
                  <a:pt x="2644" y="33997"/>
                </a:lnTo>
                <a:lnTo>
                  <a:pt x="3001" y="36238"/>
                </a:lnTo>
                <a:lnTo>
                  <a:pt x="3215" y="37346"/>
                </a:lnTo>
                <a:lnTo>
                  <a:pt x="3233" y="37382"/>
                </a:lnTo>
                <a:lnTo>
                  <a:pt x="3296" y="37364"/>
                </a:lnTo>
                <a:lnTo>
                  <a:pt x="3296" y="37328"/>
                </a:lnTo>
                <a:lnTo>
                  <a:pt x="3126" y="36176"/>
                </a:lnTo>
                <a:lnTo>
                  <a:pt x="2840" y="33854"/>
                </a:lnTo>
                <a:lnTo>
                  <a:pt x="2635" y="31523"/>
                </a:lnTo>
                <a:lnTo>
                  <a:pt x="2483" y="29193"/>
                </a:lnTo>
                <a:lnTo>
                  <a:pt x="2331" y="25674"/>
                </a:lnTo>
                <a:lnTo>
                  <a:pt x="2215" y="20977"/>
                </a:lnTo>
                <a:lnTo>
                  <a:pt x="2099" y="16280"/>
                </a:lnTo>
                <a:lnTo>
                  <a:pt x="1947" y="12762"/>
                </a:lnTo>
                <a:lnTo>
                  <a:pt x="1787" y="10431"/>
                </a:lnTo>
                <a:lnTo>
                  <a:pt x="1572" y="8109"/>
                </a:lnTo>
                <a:lnTo>
                  <a:pt x="1286" y="5787"/>
                </a:lnTo>
                <a:lnTo>
                  <a:pt x="911" y="3483"/>
                </a:lnTo>
                <a:lnTo>
                  <a:pt x="447" y="1197"/>
                </a:lnTo>
                <a:lnTo>
                  <a:pt x="170" y="63"/>
                </a:lnTo>
                <a:lnTo>
                  <a:pt x="152" y="28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1599722" y="1266771"/>
            <a:ext cx="69334" cy="434235"/>
          </a:xfrm>
          <a:custGeom>
            <a:avLst/>
            <a:gdLst/>
            <a:ahLst/>
            <a:cxnLst/>
            <a:rect l="l" t="t" r="r" b="b"/>
            <a:pathLst>
              <a:path w="2126" h="13315" extrusionOk="0">
                <a:moveTo>
                  <a:pt x="98" y="0"/>
                </a:moveTo>
                <a:lnTo>
                  <a:pt x="36" y="18"/>
                </a:lnTo>
                <a:lnTo>
                  <a:pt x="0" y="63"/>
                </a:lnTo>
                <a:lnTo>
                  <a:pt x="0" y="98"/>
                </a:lnTo>
                <a:lnTo>
                  <a:pt x="491" y="3403"/>
                </a:lnTo>
                <a:lnTo>
                  <a:pt x="1304" y="8332"/>
                </a:lnTo>
                <a:lnTo>
                  <a:pt x="1813" y="11627"/>
                </a:lnTo>
                <a:lnTo>
                  <a:pt x="2036" y="13279"/>
                </a:lnTo>
                <a:lnTo>
                  <a:pt x="2054" y="13315"/>
                </a:lnTo>
                <a:lnTo>
                  <a:pt x="2116" y="13315"/>
                </a:lnTo>
                <a:lnTo>
                  <a:pt x="2125" y="13279"/>
                </a:lnTo>
                <a:lnTo>
                  <a:pt x="1974" y="11618"/>
                </a:lnTo>
                <a:lnTo>
                  <a:pt x="1625" y="8287"/>
                </a:lnTo>
                <a:lnTo>
                  <a:pt x="1161" y="4974"/>
                </a:lnTo>
                <a:lnTo>
                  <a:pt x="714" y="2501"/>
                </a:lnTo>
                <a:lnTo>
                  <a:pt x="357" y="866"/>
                </a:lnTo>
                <a:lnTo>
                  <a:pt x="161" y="54"/>
                </a:lnTo>
                <a:lnTo>
                  <a:pt x="143" y="27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1562707" y="1745555"/>
            <a:ext cx="21002" cy="498613"/>
          </a:xfrm>
          <a:custGeom>
            <a:avLst/>
            <a:gdLst/>
            <a:ahLst/>
            <a:cxnLst/>
            <a:rect l="l" t="t" r="r" b="b"/>
            <a:pathLst>
              <a:path w="644" h="15289" extrusionOk="0">
                <a:moveTo>
                  <a:pt x="108" y="0"/>
                </a:moveTo>
                <a:lnTo>
                  <a:pt x="72" y="36"/>
                </a:lnTo>
                <a:lnTo>
                  <a:pt x="63" y="63"/>
                </a:lnTo>
                <a:lnTo>
                  <a:pt x="81" y="1956"/>
                </a:lnTo>
                <a:lnTo>
                  <a:pt x="46" y="5760"/>
                </a:lnTo>
                <a:lnTo>
                  <a:pt x="1" y="9573"/>
                </a:lnTo>
                <a:lnTo>
                  <a:pt x="19" y="12422"/>
                </a:lnTo>
                <a:lnTo>
                  <a:pt x="81" y="14315"/>
                </a:lnTo>
                <a:lnTo>
                  <a:pt x="126" y="15261"/>
                </a:lnTo>
                <a:lnTo>
                  <a:pt x="135" y="15279"/>
                </a:lnTo>
                <a:lnTo>
                  <a:pt x="171" y="15288"/>
                </a:lnTo>
                <a:lnTo>
                  <a:pt x="179" y="15270"/>
                </a:lnTo>
                <a:lnTo>
                  <a:pt x="313" y="14342"/>
                </a:lnTo>
                <a:lnTo>
                  <a:pt x="501" y="12457"/>
                </a:lnTo>
                <a:lnTo>
                  <a:pt x="608" y="10555"/>
                </a:lnTo>
                <a:lnTo>
                  <a:pt x="644" y="8635"/>
                </a:lnTo>
                <a:lnTo>
                  <a:pt x="617" y="6715"/>
                </a:lnTo>
                <a:lnTo>
                  <a:pt x="546" y="4795"/>
                </a:lnTo>
                <a:lnTo>
                  <a:pt x="367" y="1938"/>
                </a:lnTo>
                <a:lnTo>
                  <a:pt x="215" y="63"/>
                </a:lnTo>
                <a:lnTo>
                  <a:pt x="206" y="36"/>
                </a:lnTo>
                <a:lnTo>
                  <a:pt x="16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195490" y="3109084"/>
            <a:ext cx="73411" cy="1017869"/>
          </a:xfrm>
          <a:custGeom>
            <a:avLst/>
            <a:gdLst/>
            <a:ahLst/>
            <a:cxnLst/>
            <a:rect l="l" t="t" r="r" b="b"/>
            <a:pathLst>
              <a:path w="2251" h="31211" extrusionOk="0">
                <a:moveTo>
                  <a:pt x="45" y="0"/>
                </a:moveTo>
                <a:lnTo>
                  <a:pt x="0" y="45"/>
                </a:lnTo>
                <a:lnTo>
                  <a:pt x="0" y="80"/>
                </a:lnTo>
                <a:lnTo>
                  <a:pt x="223" y="3965"/>
                </a:lnTo>
                <a:lnTo>
                  <a:pt x="759" y="11734"/>
                </a:lnTo>
                <a:lnTo>
                  <a:pt x="1331" y="19494"/>
                </a:lnTo>
                <a:lnTo>
                  <a:pt x="1876" y="27263"/>
                </a:lnTo>
                <a:lnTo>
                  <a:pt x="2117" y="31148"/>
                </a:lnTo>
                <a:lnTo>
                  <a:pt x="2134" y="31201"/>
                </a:lnTo>
                <a:lnTo>
                  <a:pt x="2215" y="31210"/>
                </a:lnTo>
                <a:lnTo>
                  <a:pt x="2251" y="31174"/>
                </a:lnTo>
                <a:lnTo>
                  <a:pt x="2251" y="31148"/>
                </a:lnTo>
                <a:lnTo>
                  <a:pt x="2108" y="27254"/>
                </a:lnTo>
                <a:lnTo>
                  <a:pt x="1750" y="19476"/>
                </a:lnTo>
                <a:lnTo>
                  <a:pt x="1402" y="13645"/>
                </a:lnTo>
                <a:lnTo>
                  <a:pt x="1116" y="9760"/>
                </a:lnTo>
                <a:lnTo>
                  <a:pt x="786" y="5885"/>
                </a:lnTo>
                <a:lnTo>
                  <a:pt x="393" y="2009"/>
                </a:lnTo>
                <a:lnTo>
                  <a:pt x="170" y="80"/>
                </a:lnTo>
                <a:lnTo>
                  <a:pt x="161" y="45"/>
                </a:lnTo>
                <a:lnTo>
                  <a:pt x="10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1364684" y="2941912"/>
            <a:ext cx="80422" cy="833804"/>
          </a:xfrm>
          <a:custGeom>
            <a:avLst/>
            <a:gdLst/>
            <a:ahLst/>
            <a:cxnLst/>
            <a:rect l="l" t="t" r="r" b="b"/>
            <a:pathLst>
              <a:path w="2466" h="25567" extrusionOk="0">
                <a:moveTo>
                  <a:pt x="54" y="0"/>
                </a:moveTo>
                <a:lnTo>
                  <a:pt x="1" y="45"/>
                </a:lnTo>
                <a:lnTo>
                  <a:pt x="1" y="90"/>
                </a:lnTo>
                <a:lnTo>
                  <a:pt x="143" y="3260"/>
                </a:lnTo>
                <a:lnTo>
                  <a:pt x="545" y="9654"/>
                </a:lnTo>
                <a:lnTo>
                  <a:pt x="956" y="14449"/>
                </a:lnTo>
                <a:lnTo>
                  <a:pt x="1286" y="17637"/>
                </a:lnTo>
                <a:lnTo>
                  <a:pt x="1679" y="20816"/>
                </a:lnTo>
                <a:lnTo>
                  <a:pt x="2135" y="23968"/>
                </a:lnTo>
                <a:lnTo>
                  <a:pt x="2385" y="25540"/>
                </a:lnTo>
                <a:lnTo>
                  <a:pt x="2403" y="25567"/>
                </a:lnTo>
                <a:lnTo>
                  <a:pt x="2456" y="25558"/>
                </a:lnTo>
                <a:lnTo>
                  <a:pt x="2465" y="25531"/>
                </a:lnTo>
                <a:lnTo>
                  <a:pt x="2394" y="23941"/>
                </a:lnTo>
                <a:lnTo>
                  <a:pt x="2206" y="20753"/>
                </a:lnTo>
                <a:lnTo>
                  <a:pt x="1849" y="15976"/>
                </a:lnTo>
                <a:lnTo>
                  <a:pt x="1242" y="9600"/>
                </a:lnTo>
                <a:lnTo>
                  <a:pt x="554" y="3251"/>
                </a:lnTo>
                <a:lnTo>
                  <a:pt x="197" y="90"/>
                </a:lnTo>
                <a:lnTo>
                  <a:pt x="188" y="45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1463402" y="2850173"/>
            <a:ext cx="62062" cy="346573"/>
          </a:xfrm>
          <a:custGeom>
            <a:avLst/>
            <a:gdLst/>
            <a:ahLst/>
            <a:cxnLst/>
            <a:rect l="l" t="t" r="r" b="b"/>
            <a:pathLst>
              <a:path w="1903" h="10627" extrusionOk="0">
                <a:moveTo>
                  <a:pt x="117" y="0"/>
                </a:moveTo>
                <a:lnTo>
                  <a:pt x="45" y="18"/>
                </a:lnTo>
                <a:lnTo>
                  <a:pt x="1" y="90"/>
                </a:lnTo>
                <a:lnTo>
                  <a:pt x="10" y="134"/>
                </a:lnTo>
                <a:lnTo>
                  <a:pt x="304" y="1429"/>
                </a:lnTo>
                <a:lnTo>
                  <a:pt x="849" y="4019"/>
                </a:lnTo>
                <a:lnTo>
                  <a:pt x="1296" y="6626"/>
                </a:lnTo>
                <a:lnTo>
                  <a:pt x="1644" y="9252"/>
                </a:lnTo>
                <a:lnTo>
                  <a:pt x="1778" y="10573"/>
                </a:lnTo>
                <a:lnTo>
                  <a:pt x="1796" y="10627"/>
                </a:lnTo>
                <a:lnTo>
                  <a:pt x="1894" y="10627"/>
                </a:lnTo>
                <a:lnTo>
                  <a:pt x="1903" y="10573"/>
                </a:lnTo>
                <a:lnTo>
                  <a:pt x="1885" y="9904"/>
                </a:lnTo>
                <a:lnTo>
                  <a:pt x="1814" y="8564"/>
                </a:lnTo>
                <a:lnTo>
                  <a:pt x="1697" y="7243"/>
                </a:lnTo>
                <a:lnTo>
                  <a:pt x="1537" y="5921"/>
                </a:lnTo>
                <a:lnTo>
                  <a:pt x="1331" y="4608"/>
                </a:lnTo>
                <a:lnTo>
                  <a:pt x="1072" y="3304"/>
                </a:lnTo>
                <a:lnTo>
                  <a:pt x="769" y="2010"/>
                </a:lnTo>
                <a:lnTo>
                  <a:pt x="412" y="724"/>
                </a:lnTo>
                <a:lnTo>
                  <a:pt x="206" y="81"/>
                </a:lnTo>
                <a:lnTo>
                  <a:pt x="188" y="36"/>
                </a:lnTo>
                <a:lnTo>
                  <a:pt x="11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1199567" y="2534777"/>
            <a:ext cx="21002" cy="389393"/>
          </a:xfrm>
          <a:custGeom>
            <a:avLst/>
            <a:gdLst/>
            <a:ahLst/>
            <a:cxnLst/>
            <a:rect l="l" t="t" r="r" b="b"/>
            <a:pathLst>
              <a:path w="644" h="11940" extrusionOk="0">
                <a:moveTo>
                  <a:pt x="54" y="0"/>
                </a:moveTo>
                <a:lnTo>
                  <a:pt x="9" y="36"/>
                </a:lnTo>
                <a:lnTo>
                  <a:pt x="0" y="72"/>
                </a:lnTo>
                <a:lnTo>
                  <a:pt x="9" y="1554"/>
                </a:lnTo>
                <a:lnTo>
                  <a:pt x="98" y="4519"/>
                </a:lnTo>
                <a:lnTo>
                  <a:pt x="259" y="7483"/>
                </a:lnTo>
                <a:lnTo>
                  <a:pt x="474" y="10448"/>
                </a:lnTo>
                <a:lnTo>
                  <a:pt x="590" y="11922"/>
                </a:lnTo>
                <a:lnTo>
                  <a:pt x="599" y="11940"/>
                </a:lnTo>
                <a:lnTo>
                  <a:pt x="643" y="11940"/>
                </a:lnTo>
                <a:lnTo>
                  <a:pt x="643" y="11922"/>
                </a:lnTo>
                <a:lnTo>
                  <a:pt x="563" y="8957"/>
                </a:lnTo>
                <a:lnTo>
                  <a:pt x="429" y="4510"/>
                </a:lnTo>
                <a:lnTo>
                  <a:pt x="286" y="1554"/>
                </a:lnTo>
                <a:lnTo>
                  <a:pt x="170" y="72"/>
                </a:lnTo>
                <a:lnTo>
                  <a:pt x="161" y="36"/>
                </a:lnTo>
                <a:lnTo>
                  <a:pt x="11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1633770" y="2206859"/>
            <a:ext cx="40244" cy="578676"/>
          </a:xfrm>
          <a:custGeom>
            <a:avLst/>
            <a:gdLst/>
            <a:ahLst/>
            <a:cxnLst/>
            <a:rect l="l" t="t" r="r" b="b"/>
            <a:pathLst>
              <a:path w="1234" h="17744" extrusionOk="0">
                <a:moveTo>
                  <a:pt x="10" y="0"/>
                </a:moveTo>
                <a:lnTo>
                  <a:pt x="1" y="36"/>
                </a:lnTo>
                <a:lnTo>
                  <a:pt x="90" y="2206"/>
                </a:lnTo>
                <a:lnTo>
                  <a:pt x="287" y="6537"/>
                </a:lnTo>
                <a:lnTo>
                  <a:pt x="412" y="8707"/>
                </a:lnTo>
                <a:lnTo>
                  <a:pt x="537" y="10707"/>
                </a:lnTo>
                <a:lnTo>
                  <a:pt x="653" y="12716"/>
                </a:lnTo>
                <a:lnTo>
                  <a:pt x="697" y="13288"/>
                </a:lnTo>
                <a:lnTo>
                  <a:pt x="831" y="14547"/>
                </a:lnTo>
                <a:lnTo>
                  <a:pt x="885" y="15511"/>
                </a:lnTo>
                <a:lnTo>
                  <a:pt x="867" y="16136"/>
                </a:lnTo>
                <a:lnTo>
                  <a:pt x="787" y="16744"/>
                </a:lnTo>
                <a:lnTo>
                  <a:pt x="617" y="17315"/>
                </a:lnTo>
                <a:lnTo>
                  <a:pt x="492" y="17583"/>
                </a:lnTo>
                <a:lnTo>
                  <a:pt x="474" y="17619"/>
                </a:lnTo>
                <a:lnTo>
                  <a:pt x="492" y="17690"/>
                </a:lnTo>
                <a:lnTo>
                  <a:pt x="554" y="17744"/>
                </a:lnTo>
                <a:lnTo>
                  <a:pt x="626" y="17735"/>
                </a:lnTo>
                <a:lnTo>
                  <a:pt x="653" y="17708"/>
                </a:lnTo>
                <a:lnTo>
                  <a:pt x="849" y="17440"/>
                </a:lnTo>
                <a:lnTo>
                  <a:pt x="1099" y="16896"/>
                </a:lnTo>
                <a:lnTo>
                  <a:pt x="1215" y="16324"/>
                </a:lnTo>
                <a:lnTo>
                  <a:pt x="1233" y="15717"/>
                </a:lnTo>
                <a:lnTo>
                  <a:pt x="1233" y="15377"/>
                </a:lnTo>
                <a:lnTo>
                  <a:pt x="1180" y="14127"/>
                </a:lnTo>
                <a:lnTo>
                  <a:pt x="992" y="11627"/>
                </a:lnTo>
                <a:lnTo>
                  <a:pt x="903" y="10377"/>
                </a:lnTo>
                <a:lnTo>
                  <a:pt x="724" y="7787"/>
                </a:lnTo>
                <a:lnTo>
                  <a:pt x="313" y="2617"/>
                </a:lnTo>
                <a:lnTo>
                  <a:pt x="90" y="36"/>
                </a:lnTo>
                <a:lnTo>
                  <a:pt x="7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1454662" y="2206859"/>
            <a:ext cx="19274" cy="156410"/>
          </a:xfrm>
          <a:custGeom>
            <a:avLst/>
            <a:gdLst/>
            <a:ahLst/>
            <a:cxnLst/>
            <a:rect l="l" t="t" r="r" b="b"/>
            <a:pathLst>
              <a:path w="591" h="4796" extrusionOk="0">
                <a:moveTo>
                  <a:pt x="10" y="0"/>
                </a:moveTo>
                <a:lnTo>
                  <a:pt x="1" y="45"/>
                </a:lnTo>
                <a:lnTo>
                  <a:pt x="117" y="1223"/>
                </a:lnTo>
                <a:lnTo>
                  <a:pt x="349" y="3581"/>
                </a:lnTo>
                <a:lnTo>
                  <a:pt x="492" y="4751"/>
                </a:lnTo>
                <a:lnTo>
                  <a:pt x="510" y="4795"/>
                </a:lnTo>
                <a:lnTo>
                  <a:pt x="581" y="4795"/>
                </a:lnTo>
                <a:lnTo>
                  <a:pt x="590" y="4751"/>
                </a:lnTo>
                <a:lnTo>
                  <a:pt x="492" y="3572"/>
                </a:lnTo>
                <a:lnTo>
                  <a:pt x="233" y="1223"/>
                </a:lnTo>
                <a:lnTo>
                  <a:pt x="99" y="45"/>
                </a:lnTo>
                <a:lnTo>
                  <a:pt x="81" y="9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1011132" y="2834160"/>
            <a:ext cx="37309" cy="608680"/>
          </a:xfrm>
          <a:custGeom>
            <a:avLst/>
            <a:gdLst/>
            <a:ahLst/>
            <a:cxnLst/>
            <a:rect l="l" t="t" r="r" b="b"/>
            <a:pathLst>
              <a:path w="1144" h="18664" extrusionOk="0">
                <a:moveTo>
                  <a:pt x="27" y="0"/>
                </a:moveTo>
                <a:lnTo>
                  <a:pt x="18" y="45"/>
                </a:lnTo>
                <a:lnTo>
                  <a:pt x="1" y="2367"/>
                </a:lnTo>
                <a:lnTo>
                  <a:pt x="72" y="7010"/>
                </a:lnTo>
                <a:lnTo>
                  <a:pt x="242" y="10493"/>
                </a:lnTo>
                <a:lnTo>
                  <a:pt x="393" y="12815"/>
                </a:lnTo>
                <a:lnTo>
                  <a:pt x="599" y="15128"/>
                </a:lnTo>
                <a:lnTo>
                  <a:pt x="849" y="17440"/>
                </a:lnTo>
                <a:lnTo>
                  <a:pt x="1001" y="18592"/>
                </a:lnTo>
                <a:lnTo>
                  <a:pt x="1027" y="18646"/>
                </a:lnTo>
                <a:lnTo>
                  <a:pt x="1108" y="18664"/>
                </a:lnTo>
                <a:lnTo>
                  <a:pt x="1144" y="18628"/>
                </a:lnTo>
                <a:lnTo>
                  <a:pt x="1144" y="18592"/>
                </a:lnTo>
                <a:lnTo>
                  <a:pt x="822" y="13958"/>
                </a:lnTo>
                <a:lnTo>
                  <a:pt x="402" y="7001"/>
                </a:lnTo>
                <a:lnTo>
                  <a:pt x="188" y="2367"/>
                </a:lnTo>
                <a:lnTo>
                  <a:pt x="108" y="45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1118590" y="3531057"/>
            <a:ext cx="33819" cy="362912"/>
          </a:xfrm>
          <a:custGeom>
            <a:avLst/>
            <a:gdLst/>
            <a:ahLst/>
            <a:cxnLst/>
            <a:rect l="l" t="t" r="r" b="b"/>
            <a:pathLst>
              <a:path w="1037" h="11128" extrusionOk="0">
                <a:moveTo>
                  <a:pt x="10" y="1"/>
                </a:moveTo>
                <a:lnTo>
                  <a:pt x="1" y="45"/>
                </a:lnTo>
                <a:lnTo>
                  <a:pt x="465" y="5564"/>
                </a:lnTo>
                <a:lnTo>
                  <a:pt x="920" y="11083"/>
                </a:lnTo>
                <a:lnTo>
                  <a:pt x="938" y="11127"/>
                </a:lnTo>
                <a:lnTo>
                  <a:pt x="1019" y="11127"/>
                </a:lnTo>
                <a:lnTo>
                  <a:pt x="1037" y="11083"/>
                </a:lnTo>
                <a:lnTo>
                  <a:pt x="965" y="9698"/>
                </a:lnTo>
                <a:lnTo>
                  <a:pt x="769" y="6939"/>
                </a:lnTo>
                <a:lnTo>
                  <a:pt x="403" y="2805"/>
                </a:lnTo>
                <a:lnTo>
                  <a:pt x="117" y="45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1015502" y="3785891"/>
            <a:ext cx="45462" cy="476762"/>
          </a:xfrm>
          <a:custGeom>
            <a:avLst/>
            <a:gdLst/>
            <a:ahLst/>
            <a:cxnLst/>
            <a:rect l="l" t="t" r="r" b="b"/>
            <a:pathLst>
              <a:path w="1394" h="14619" extrusionOk="0">
                <a:moveTo>
                  <a:pt x="27" y="0"/>
                </a:moveTo>
                <a:lnTo>
                  <a:pt x="18" y="45"/>
                </a:lnTo>
                <a:lnTo>
                  <a:pt x="0" y="956"/>
                </a:lnTo>
                <a:lnTo>
                  <a:pt x="9" y="2786"/>
                </a:lnTo>
                <a:lnTo>
                  <a:pt x="63" y="4608"/>
                </a:lnTo>
                <a:lnTo>
                  <a:pt x="161" y="6430"/>
                </a:lnTo>
                <a:lnTo>
                  <a:pt x="304" y="8251"/>
                </a:lnTo>
                <a:lnTo>
                  <a:pt x="501" y="10073"/>
                </a:lnTo>
                <a:lnTo>
                  <a:pt x="760" y="11877"/>
                </a:lnTo>
                <a:lnTo>
                  <a:pt x="1072" y="13681"/>
                </a:lnTo>
                <a:lnTo>
                  <a:pt x="1251" y="14574"/>
                </a:lnTo>
                <a:lnTo>
                  <a:pt x="1277" y="14619"/>
                </a:lnTo>
                <a:lnTo>
                  <a:pt x="1376" y="14610"/>
                </a:lnTo>
                <a:lnTo>
                  <a:pt x="1394" y="14556"/>
                </a:lnTo>
                <a:lnTo>
                  <a:pt x="1152" y="12743"/>
                </a:lnTo>
                <a:lnTo>
                  <a:pt x="733" y="9127"/>
                </a:lnTo>
                <a:lnTo>
                  <a:pt x="393" y="5501"/>
                </a:lnTo>
                <a:lnTo>
                  <a:pt x="179" y="1867"/>
                </a:lnTo>
                <a:lnTo>
                  <a:pt x="117" y="45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1147713" y="4245140"/>
            <a:ext cx="32645" cy="312232"/>
          </a:xfrm>
          <a:custGeom>
            <a:avLst/>
            <a:gdLst/>
            <a:ahLst/>
            <a:cxnLst/>
            <a:rect l="l" t="t" r="r" b="b"/>
            <a:pathLst>
              <a:path w="1001" h="9574" extrusionOk="0">
                <a:moveTo>
                  <a:pt x="99" y="1"/>
                </a:moveTo>
                <a:lnTo>
                  <a:pt x="1" y="28"/>
                </a:lnTo>
                <a:lnTo>
                  <a:pt x="10" y="81"/>
                </a:lnTo>
                <a:lnTo>
                  <a:pt x="108" y="367"/>
                </a:lnTo>
                <a:lnTo>
                  <a:pt x="251" y="947"/>
                </a:lnTo>
                <a:lnTo>
                  <a:pt x="394" y="1831"/>
                </a:lnTo>
                <a:lnTo>
                  <a:pt x="492" y="3617"/>
                </a:lnTo>
                <a:lnTo>
                  <a:pt x="519" y="4823"/>
                </a:lnTo>
                <a:lnTo>
                  <a:pt x="563" y="5993"/>
                </a:lnTo>
                <a:lnTo>
                  <a:pt x="697" y="8332"/>
                </a:lnTo>
                <a:lnTo>
                  <a:pt x="778" y="9502"/>
                </a:lnTo>
                <a:lnTo>
                  <a:pt x="787" y="9538"/>
                </a:lnTo>
                <a:lnTo>
                  <a:pt x="840" y="9574"/>
                </a:lnTo>
                <a:lnTo>
                  <a:pt x="903" y="9574"/>
                </a:lnTo>
                <a:lnTo>
                  <a:pt x="947" y="9538"/>
                </a:lnTo>
                <a:lnTo>
                  <a:pt x="947" y="9502"/>
                </a:lnTo>
                <a:lnTo>
                  <a:pt x="956" y="8350"/>
                </a:lnTo>
                <a:lnTo>
                  <a:pt x="1001" y="5939"/>
                </a:lnTo>
                <a:lnTo>
                  <a:pt x="947" y="4100"/>
                </a:lnTo>
                <a:lnTo>
                  <a:pt x="840" y="2885"/>
                </a:lnTo>
                <a:lnTo>
                  <a:pt x="644" y="1715"/>
                </a:lnTo>
                <a:lnTo>
                  <a:pt x="331" y="581"/>
                </a:lnTo>
                <a:lnTo>
                  <a:pt x="126" y="45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1465750" y="3918102"/>
            <a:ext cx="99338" cy="641031"/>
          </a:xfrm>
          <a:custGeom>
            <a:avLst/>
            <a:gdLst/>
            <a:ahLst/>
            <a:cxnLst/>
            <a:rect l="l" t="t" r="r" b="b"/>
            <a:pathLst>
              <a:path w="3046" h="19656" extrusionOk="0">
                <a:moveTo>
                  <a:pt x="81" y="0"/>
                </a:moveTo>
                <a:lnTo>
                  <a:pt x="9" y="9"/>
                </a:lnTo>
                <a:lnTo>
                  <a:pt x="0" y="45"/>
                </a:lnTo>
                <a:lnTo>
                  <a:pt x="223" y="2501"/>
                </a:lnTo>
                <a:lnTo>
                  <a:pt x="759" y="7394"/>
                </a:lnTo>
                <a:lnTo>
                  <a:pt x="1429" y="12270"/>
                </a:lnTo>
                <a:lnTo>
                  <a:pt x="2045" y="15914"/>
                </a:lnTo>
                <a:lnTo>
                  <a:pt x="2510" y="18334"/>
                </a:lnTo>
                <a:lnTo>
                  <a:pt x="2760" y="19539"/>
                </a:lnTo>
                <a:lnTo>
                  <a:pt x="2786" y="19602"/>
                </a:lnTo>
                <a:lnTo>
                  <a:pt x="2876" y="19655"/>
                </a:lnTo>
                <a:lnTo>
                  <a:pt x="2983" y="19620"/>
                </a:lnTo>
                <a:lnTo>
                  <a:pt x="3045" y="19530"/>
                </a:lnTo>
                <a:lnTo>
                  <a:pt x="3045" y="19459"/>
                </a:lnTo>
                <a:lnTo>
                  <a:pt x="2331" y="14601"/>
                </a:lnTo>
                <a:lnTo>
                  <a:pt x="822" y="4894"/>
                </a:lnTo>
                <a:lnTo>
                  <a:pt x="98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1376913" y="4079436"/>
            <a:ext cx="7892" cy="411244"/>
          </a:xfrm>
          <a:custGeom>
            <a:avLst/>
            <a:gdLst/>
            <a:ahLst/>
            <a:cxnLst/>
            <a:rect l="l" t="t" r="r" b="b"/>
            <a:pathLst>
              <a:path w="242" h="12610" extrusionOk="0">
                <a:moveTo>
                  <a:pt x="135" y="1"/>
                </a:moveTo>
                <a:lnTo>
                  <a:pt x="117" y="54"/>
                </a:lnTo>
                <a:lnTo>
                  <a:pt x="72" y="1617"/>
                </a:lnTo>
                <a:lnTo>
                  <a:pt x="10" y="4742"/>
                </a:lnTo>
                <a:lnTo>
                  <a:pt x="1" y="7868"/>
                </a:lnTo>
                <a:lnTo>
                  <a:pt x="36" y="10993"/>
                </a:lnTo>
                <a:lnTo>
                  <a:pt x="81" y="12556"/>
                </a:lnTo>
                <a:lnTo>
                  <a:pt x="99" y="12610"/>
                </a:lnTo>
                <a:lnTo>
                  <a:pt x="197" y="12610"/>
                </a:lnTo>
                <a:lnTo>
                  <a:pt x="215" y="12556"/>
                </a:lnTo>
                <a:lnTo>
                  <a:pt x="242" y="6305"/>
                </a:lnTo>
                <a:lnTo>
                  <a:pt x="242" y="54"/>
                </a:lnTo>
                <a:lnTo>
                  <a:pt x="233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1294502" y="4430966"/>
            <a:ext cx="27394" cy="353846"/>
          </a:xfrm>
          <a:custGeom>
            <a:avLst/>
            <a:gdLst/>
            <a:ahLst/>
            <a:cxnLst/>
            <a:rect l="l" t="t" r="r" b="b"/>
            <a:pathLst>
              <a:path w="840" h="10850" extrusionOk="0">
                <a:moveTo>
                  <a:pt x="36" y="0"/>
                </a:moveTo>
                <a:lnTo>
                  <a:pt x="27" y="36"/>
                </a:lnTo>
                <a:lnTo>
                  <a:pt x="0" y="1384"/>
                </a:lnTo>
                <a:lnTo>
                  <a:pt x="63" y="4081"/>
                </a:lnTo>
                <a:lnTo>
                  <a:pt x="242" y="6787"/>
                </a:lnTo>
                <a:lnTo>
                  <a:pt x="527" y="9475"/>
                </a:lnTo>
                <a:lnTo>
                  <a:pt x="715" y="10805"/>
                </a:lnTo>
                <a:lnTo>
                  <a:pt x="733" y="10850"/>
                </a:lnTo>
                <a:lnTo>
                  <a:pt x="822" y="10841"/>
                </a:lnTo>
                <a:lnTo>
                  <a:pt x="840" y="10787"/>
                </a:lnTo>
                <a:lnTo>
                  <a:pt x="492" y="5412"/>
                </a:lnTo>
                <a:lnTo>
                  <a:pt x="108" y="36"/>
                </a:lnTo>
                <a:lnTo>
                  <a:pt x="99" y="0"/>
                </a:lnTo>
                <a:close/>
              </a:path>
            </a:pathLst>
          </a:custGeom>
          <a:solidFill>
            <a:srgbClr val="8D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1662599" y="3746854"/>
            <a:ext cx="37309" cy="793332"/>
          </a:xfrm>
          <a:custGeom>
            <a:avLst/>
            <a:gdLst/>
            <a:ahLst/>
            <a:cxnLst/>
            <a:rect l="l" t="t" r="r" b="b"/>
            <a:pathLst>
              <a:path w="1144" h="24326" extrusionOk="0">
                <a:moveTo>
                  <a:pt x="63" y="1"/>
                </a:moveTo>
                <a:lnTo>
                  <a:pt x="54" y="27"/>
                </a:lnTo>
                <a:lnTo>
                  <a:pt x="10" y="1537"/>
                </a:lnTo>
                <a:lnTo>
                  <a:pt x="1" y="4573"/>
                </a:lnTo>
                <a:lnTo>
                  <a:pt x="108" y="9118"/>
                </a:lnTo>
                <a:lnTo>
                  <a:pt x="224" y="12136"/>
                </a:lnTo>
                <a:lnTo>
                  <a:pt x="331" y="15164"/>
                </a:lnTo>
                <a:lnTo>
                  <a:pt x="555" y="19718"/>
                </a:lnTo>
                <a:lnTo>
                  <a:pt x="796" y="22745"/>
                </a:lnTo>
                <a:lnTo>
                  <a:pt x="965" y="24245"/>
                </a:lnTo>
                <a:lnTo>
                  <a:pt x="974" y="24281"/>
                </a:lnTo>
                <a:lnTo>
                  <a:pt x="1028" y="24326"/>
                </a:lnTo>
                <a:lnTo>
                  <a:pt x="1090" y="24326"/>
                </a:lnTo>
                <a:lnTo>
                  <a:pt x="1135" y="24281"/>
                </a:lnTo>
                <a:lnTo>
                  <a:pt x="1144" y="24245"/>
                </a:lnTo>
                <a:lnTo>
                  <a:pt x="1135" y="22736"/>
                </a:lnTo>
                <a:lnTo>
                  <a:pt x="1028" y="19709"/>
                </a:lnTo>
                <a:lnTo>
                  <a:pt x="796" y="15164"/>
                </a:lnTo>
                <a:lnTo>
                  <a:pt x="653" y="12136"/>
                </a:lnTo>
                <a:lnTo>
                  <a:pt x="537" y="9109"/>
                </a:lnTo>
                <a:lnTo>
                  <a:pt x="376" y="4564"/>
                </a:lnTo>
                <a:lnTo>
                  <a:pt x="224" y="1537"/>
                </a:lnTo>
                <a:lnTo>
                  <a:pt x="126" y="27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1779971" y="3828417"/>
            <a:ext cx="64116" cy="627888"/>
          </a:xfrm>
          <a:custGeom>
            <a:avLst/>
            <a:gdLst/>
            <a:ahLst/>
            <a:cxnLst/>
            <a:rect l="l" t="t" r="r" b="b"/>
            <a:pathLst>
              <a:path w="1966" h="19253" extrusionOk="0">
                <a:moveTo>
                  <a:pt x="81" y="0"/>
                </a:moveTo>
                <a:lnTo>
                  <a:pt x="10" y="18"/>
                </a:lnTo>
                <a:lnTo>
                  <a:pt x="1" y="63"/>
                </a:lnTo>
                <a:lnTo>
                  <a:pt x="197" y="1250"/>
                </a:lnTo>
                <a:lnTo>
                  <a:pt x="545" y="3626"/>
                </a:lnTo>
                <a:lnTo>
                  <a:pt x="849" y="6010"/>
                </a:lnTo>
                <a:lnTo>
                  <a:pt x="1108" y="8394"/>
                </a:lnTo>
                <a:lnTo>
                  <a:pt x="1421" y="11984"/>
                </a:lnTo>
                <a:lnTo>
                  <a:pt x="1688" y="16779"/>
                </a:lnTo>
                <a:lnTo>
                  <a:pt x="1760" y="19182"/>
                </a:lnTo>
                <a:lnTo>
                  <a:pt x="1760" y="19217"/>
                </a:lnTo>
                <a:lnTo>
                  <a:pt x="1805" y="19253"/>
                </a:lnTo>
                <a:lnTo>
                  <a:pt x="1867" y="19253"/>
                </a:lnTo>
                <a:lnTo>
                  <a:pt x="1912" y="19217"/>
                </a:lnTo>
                <a:lnTo>
                  <a:pt x="1921" y="19182"/>
                </a:lnTo>
                <a:lnTo>
                  <a:pt x="1956" y="17976"/>
                </a:lnTo>
                <a:lnTo>
                  <a:pt x="1965" y="15556"/>
                </a:lnTo>
                <a:lnTo>
                  <a:pt x="1894" y="13154"/>
                </a:lnTo>
                <a:lnTo>
                  <a:pt x="1733" y="10752"/>
                </a:lnTo>
                <a:lnTo>
                  <a:pt x="1501" y="8349"/>
                </a:lnTo>
                <a:lnTo>
                  <a:pt x="1197" y="5965"/>
                </a:lnTo>
                <a:lnTo>
                  <a:pt x="813" y="3581"/>
                </a:lnTo>
                <a:lnTo>
                  <a:pt x="358" y="1214"/>
                </a:lnTo>
                <a:lnTo>
                  <a:pt x="108" y="36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1750848" y="3295464"/>
            <a:ext cx="69628" cy="458988"/>
          </a:xfrm>
          <a:custGeom>
            <a:avLst/>
            <a:gdLst/>
            <a:ahLst/>
            <a:cxnLst/>
            <a:rect l="l" t="t" r="r" b="b"/>
            <a:pathLst>
              <a:path w="2135" h="14074" extrusionOk="0">
                <a:moveTo>
                  <a:pt x="10" y="0"/>
                </a:moveTo>
                <a:lnTo>
                  <a:pt x="1" y="27"/>
                </a:lnTo>
                <a:lnTo>
                  <a:pt x="170" y="1786"/>
                </a:lnTo>
                <a:lnTo>
                  <a:pt x="563" y="5305"/>
                </a:lnTo>
                <a:lnTo>
                  <a:pt x="1045" y="8814"/>
                </a:lnTo>
                <a:lnTo>
                  <a:pt x="1653" y="12297"/>
                </a:lnTo>
                <a:lnTo>
                  <a:pt x="2010" y="14029"/>
                </a:lnTo>
                <a:lnTo>
                  <a:pt x="2037" y="14074"/>
                </a:lnTo>
                <a:lnTo>
                  <a:pt x="2126" y="14047"/>
                </a:lnTo>
                <a:lnTo>
                  <a:pt x="2135" y="13993"/>
                </a:lnTo>
                <a:lnTo>
                  <a:pt x="1608" y="10502"/>
                </a:lnTo>
                <a:lnTo>
                  <a:pt x="795" y="5269"/>
                </a:lnTo>
                <a:lnTo>
                  <a:pt x="295" y="1777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1849860" y="3373799"/>
            <a:ext cx="46929" cy="366695"/>
          </a:xfrm>
          <a:custGeom>
            <a:avLst/>
            <a:gdLst/>
            <a:ahLst/>
            <a:cxnLst/>
            <a:rect l="l" t="t" r="r" b="b"/>
            <a:pathLst>
              <a:path w="1439" h="11244" extrusionOk="0">
                <a:moveTo>
                  <a:pt x="54" y="0"/>
                </a:moveTo>
                <a:lnTo>
                  <a:pt x="10" y="18"/>
                </a:lnTo>
                <a:lnTo>
                  <a:pt x="1" y="45"/>
                </a:lnTo>
                <a:lnTo>
                  <a:pt x="215" y="1429"/>
                </a:lnTo>
                <a:lnTo>
                  <a:pt x="581" y="4215"/>
                </a:lnTo>
                <a:lnTo>
                  <a:pt x="1055" y="8403"/>
                </a:lnTo>
                <a:lnTo>
                  <a:pt x="1331" y="11199"/>
                </a:lnTo>
                <a:lnTo>
                  <a:pt x="1349" y="11243"/>
                </a:lnTo>
                <a:lnTo>
                  <a:pt x="1430" y="11243"/>
                </a:lnTo>
                <a:lnTo>
                  <a:pt x="1439" y="11199"/>
                </a:lnTo>
                <a:lnTo>
                  <a:pt x="1376" y="9788"/>
                </a:lnTo>
                <a:lnTo>
                  <a:pt x="1144" y="6984"/>
                </a:lnTo>
                <a:lnTo>
                  <a:pt x="778" y="4189"/>
                </a:lnTo>
                <a:lnTo>
                  <a:pt x="322" y="1411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1531562" y="3202551"/>
            <a:ext cx="23611" cy="411831"/>
          </a:xfrm>
          <a:custGeom>
            <a:avLst/>
            <a:gdLst/>
            <a:ahLst/>
            <a:cxnLst/>
            <a:rect l="l" t="t" r="r" b="b"/>
            <a:pathLst>
              <a:path w="724" h="12628" extrusionOk="0">
                <a:moveTo>
                  <a:pt x="643" y="1"/>
                </a:moveTo>
                <a:lnTo>
                  <a:pt x="634" y="45"/>
                </a:lnTo>
                <a:lnTo>
                  <a:pt x="456" y="3171"/>
                </a:lnTo>
                <a:lnTo>
                  <a:pt x="179" y="7859"/>
                </a:lnTo>
                <a:lnTo>
                  <a:pt x="45" y="10984"/>
                </a:lnTo>
                <a:lnTo>
                  <a:pt x="0" y="12547"/>
                </a:lnTo>
                <a:lnTo>
                  <a:pt x="9" y="12583"/>
                </a:lnTo>
                <a:lnTo>
                  <a:pt x="54" y="12627"/>
                </a:lnTo>
                <a:lnTo>
                  <a:pt x="116" y="12627"/>
                </a:lnTo>
                <a:lnTo>
                  <a:pt x="161" y="12583"/>
                </a:lnTo>
                <a:lnTo>
                  <a:pt x="170" y="12547"/>
                </a:lnTo>
                <a:lnTo>
                  <a:pt x="322" y="10993"/>
                </a:lnTo>
                <a:lnTo>
                  <a:pt x="536" y="7868"/>
                </a:lnTo>
                <a:lnTo>
                  <a:pt x="652" y="4733"/>
                </a:lnTo>
                <a:lnTo>
                  <a:pt x="715" y="1608"/>
                </a:lnTo>
                <a:lnTo>
                  <a:pt x="724" y="45"/>
                </a:lnTo>
                <a:lnTo>
                  <a:pt x="71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1629106" y="3368842"/>
            <a:ext cx="33526" cy="218439"/>
          </a:xfrm>
          <a:custGeom>
            <a:avLst/>
            <a:gdLst/>
            <a:ahLst/>
            <a:cxnLst/>
            <a:rect l="l" t="t" r="r" b="b"/>
            <a:pathLst>
              <a:path w="1028" h="6698" extrusionOk="0">
                <a:moveTo>
                  <a:pt x="55" y="1"/>
                </a:moveTo>
                <a:lnTo>
                  <a:pt x="1" y="9"/>
                </a:lnTo>
                <a:lnTo>
                  <a:pt x="1" y="45"/>
                </a:lnTo>
                <a:lnTo>
                  <a:pt x="278" y="1688"/>
                </a:lnTo>
                <a:lnTo>
                  <a:pt x="715" y="4992"/>
                </a:lnTo>
                <a:lnTo>
                  <a:pt x="903" y="6644"/>
                </a:lnTo>
                <a:lnTo>
                  <a:pt x="921" y="6698"/>
                </a:lnTo>
                <a:lnTo>
                  <a:pt x="1019" y="6698"/>
                </a:lnTo>
                <a:lnTo>
                  <a:pt x="1028" y="6644"/>
                </a:lnTo>
                <a:lnTo>
                  <a:pt x="974" y="5805"/>
                </a:lnTo>
                <a:lnTo>
                  <a:pt x="796" y="4144"/>
                </a:lnTo>
                <a:lnTo>
                  <a:pt x="555" y="2492"/>
                </a:lnTo>
                <a:lnTo>
                  <a:pt x="242" y="849"/>
                </a:lnTo>
                <a:lnTo>
                  <a:pt x="72" y="27"/>
                </a:lnTo>
                <a:lnTo>
                  <a:pt x="5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1558337" y="3811524"/>
            <a:ext cx="16926" cy="156997"/>
          </a:xfrm>
          <a:custGeom>
            <a:avLst/>
            <a:gdLst/>
            <a:ahLst/>
            <a:cxnLst/>
            <a:rect l="l" t="t" r="r" b="b"/>
            <a:pathLst>
              <a:path w="519" h="4814" extrusionOk="0">
                <a:moveTo>
                  <a:pt x="10" y="0"/>
                </a:moveTo>
                <a:lnTo>
                  <a:pt x="1" y="54"/>
                </a:lnTo>
                <a:lnTo>
                  <a:pt x="188" y="2411"/>
                </a:lnTo>
                <a:lnTo>
                  <a:pt x="430" y="4769"/>
                </a:lnTo>
                <a:lnTo>
                  <a:pt x="439" y="4804"/>
                </a:lnTo>
                <a:lnTo>
                  <a:pt x="510" y="4813"/>
                </a:lnTo>
                <a:lnTo>
                  <a:pt x="519" y="4769"/>
                </a:lnTo>
                <a:lnTo>
                  <a:pt x="510" y="4179"/>
                </a:lnTo>
                <a:lnTo>
                  <a:pt x="447" y="2992"/>
                </a:lnTo>
                <a:lnTo>
                  <a:pt x="287" y="1223"/>
                </a:lnTo>
                <a:lnTo>
                  <a:pt x="126" y="54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1676883" y="3110225"/>
            <a:ext cx="25079" cy="196621"/>
          </a:xfrm>
          <a:custGeom>
            <a:avLst/>
            <a:gdLst/>
            <a:ahLst/>
            <a:cxnLst/>
            <a:rect l="l" t="t" r="r" b="b"/>
            <a:pathLst>
              <a:path w="769" h="6029" extrusionOk="0">
                <a:moveTo>
                  <a:pt x="18" y="1"/>
                </a:moveTo>
                <a:lnTo>
                  <a:pt x="0" y="45"/>
                </a:lnTo>
                <a:lnTo>
                  <a:pt x="18" y="796"/>
                </a:lnTo>
                <a:lnTo>
                  <a:pt x="108" y="2296"/>
                </a:lnTo>
                <a:lnTo>
                  <a:pt x="259" y="3778"/>
                </a:lnTo>
                <a:lnTo>
                  <a:pt x="501" y="5252"/>
                </a:lnTo>
                <a:lnTo>
                  <a:pt x="670" y="5984"/>
                </a:lnTo>
                <a:lnTo>
                  <a:pt x="688" y="6028"/>
                </a:lnTo>
                <a:lnTo>
                  <a:pt x="759" y="6002"/>
                </a:lnTo>
                <a:lnTo>
                  <a:pt x="768" y="5957"/>
                </a:lnTo>
                <a:lnTo>
                  <a:pt x="563" y="4484"/>
                </a:lnTo>
                <a:lnTo>
                  <a:pt x="295" y="2269"/>
                </a:lnTo>
                <a:lnTo>
                  <a:pt x="170" y="796"/>
                </a:lnTo>
                <a:lnTo>
                  <a:pt x="134" y="45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1802409" y="3140522"/>
            <a:ext cx="20709" cy="187881"/>
          </a:xfrm>
          <a:custGeom>
            <a:avLst/>
            <a:gdLst/>
            <a:ahLst/>
            <a:cxnLst/>
            <a:rect l="l" t="t" r="r" b="b"/>
            <a:pathLst>
              <a:path w="635" h="5761" extrusionOk="0">
                <a:moveTo>
                  <a:pt x="90" y="0"/>
                </a:moveTo>
                <a:lnTo>
                  <a:pt x="9" y="9"/>
                </a:lnTo>
                <a:lnTo>
                  <a:pt x="0" y="54"/>
                </a:lnTo>
                <a:lnTo>
                  <a:pt x="161" y="1465"/>
                </a:lnTo>
                <a:lnTo>
                  <a:pt x="393" y="4287"/>
                </a:lnTo>
                <a:lnTo>
                  <a:pt x="465" y="5707"/>
                </a:lnTo>
                <a:lnTo>
                  <a:pt x="482" y="5760"/>
                </a:lnTo>
                <a:lnTo>
                  <a:pt x="581" y="5760"/>
                </a:lnTo>
                <a:lnTo>
                  <a:pt x="599" y="5707"/>
                </a:lnTo>
                <a:lnTo>
                  <a:pt x="634" y="4992"/>
                </a:lnTo>
                <a:lnTo>
                  <a:pt x="607" y="3564"/>
                </a:lnTo>
                <a:lnTo>
                  <a:pt x="482" y="2144"/>
                </a:lnTo>
                <a:lnTo>
                  <a:pt x="268" y="742"/>
                </a:lnTo>
                <a:lnTo>
                  <a:pt x="116" y="36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1000663" y="2268301"/>
            <a:ext cx="20122" cy="401916"/>
          </a:xfrm>
          <a:custGeom>
            <a:avLst/>
            <a:gdLst/>
            <a:ahLst/>
            <a:cxnLst/>
            <a:rect l="l" t="t" r="r" b="b"/>
            <a:pathLst>
              <a:path w="617" h="12324" extrusionOk="0">
                <a:moveTo>
                  <a:pt x="9" y="0"/>
                </a:moveTo>
                <a:lnTo>
                  <a:pt x="0" y="45"/>
                </a:lnTo>
                <a:lnTo>
                  <a:pt x="0" y="1518"/>
                </a:lnTo>
                <a:lnTo>
                  <a:pt x="54" y="4465"/>
                </a:lnTo>
                <a:lnTo>
                  <a:pt x="98" y="5939"/>
                </a:lnTo>
                <a:lnTo>
                  <a:pt x="143" y="7251"/>
                </a:lnTo>
                <a:lnTo>
                  <a:pt x="197" y="8555"/>
                </a:lnTo>
                <a:lnTo>
                  <a:pt x="268" y="9412"/>
                </a:lnTo>
                <a:lnTo>
                  <a:pt x="375" y="10707"/>
                </a:lnTo>
                <a:lnTo>
                  <a:pt x="366" y="11207"/>
                </a:lnTo>
                <a:lnTo>
                  <a:pt x="304" y="11672"/>
                </a:lnTo>
                <a:lnTo>
                  <a:pt x="179" y="12091"/>
                </a:lnTo>
                <a:lnTo>
                  <a:pt x="80" y="12261"/>
                </a:lnTo>
                <a:lnTo>
                  <a:pt x="72" y="12297"/>
                </a:lnTo>
                <a:lnTo>
                  <a:pt x="116" y="12324"/>
                </a:lnTo>
                <a:lnTo>
                  <a:pt x="143" y="12306"/>
                </a:lnTo>
                <a:lnTo>
                  <a:pt x="286" y="12065"/>
                </a:lnTo>
                <a:lnTo>
                  <a:pt x="491" y="11502"/>
                </a:lnTo>
                <a:lnTo>
                  <a:pt x="589" y="10868"/>
                </a:lnTo>
                <a:lnTo>
                  <a:pt x="616" y="10189"/>
                </a:lnTo>
                <a:lnTo>
                  <a:pt x="563" y="9145"/>
                </a:lnTo>
                <a:lnTo>
                  <a:pt x="438" y="7814"/>
                </a:lnTo>
                <a:lnTo>
                  <a:pt x="402" y="7251"/>
                </a:lnTo>
                <a:lnTo>
                  <a:pt x="348" y="5448"/>
                </a:lnTo>
                <a:lnTo>
                  <a:pt x="205" y="1840"/>
                </a:lnTo>
                <a:lnTo>
                  <a:pt x="98" y="45"/>
                </a:lnTo>
                <a:lnTo>
                  <a:pt x="8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"/>
          <p:cNvSpPr/>
          <p:nvPr/>
        </p:nvSpPr>
        <p:spPr>
          <a:xfrm>
            <a:off x="1177716" y="2264518"/>
            <a:ext cx="8479" cy="129048"/>
          </a:xfrm>
          <a:custGeom>
            <a:avLst/>
            <a:gdLst/>
            <a:ahLst/>
            <a:cxnLst/>
            <a:rect l="l" t="t" r="r" b="b"/>
            <a:pathLst>
              <a:path w="260" h="3957" extrusionOk="0">
                <a:moveTo>
                  <a:pt x="36" y="0"/>
                </a:moveTo>
                <a:lnTo>
                  <a:pt x="27" y="27"/>
                </a:lnTo>
                <a:lnTo>
                  <a:pt x="0" y="1000"/>
                </a:lnTo>
                <a:lnTo>
                  <a:pt x="72" y="2947"/>
                </a:lnTo>
                <a:lnTo>
                  <a:pt x="161" y="3920"/>
                </a:lnTo>
                <a:lnTo>
                  <a:pt x="179" y="3956"/>
                </a:lnTo>
                <a:lnTo>
                  <a:pt x="251" y="3956"/>
                </a:lnTo>
                <a:lnTo>
                  <a:pt x="259" y="3920"/>
                </a:lnTo>
                <a:lnTo>
                  <a:pt x="170" y="2947"/>
                </a:lnTo>
                <a:lnTo>
                  <a:pt x="90" y="1000"/>
                </a:lnTo>
                <a:lnTo>
                  <a:pt x="90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1124134" y="1119101"/>
            <a:ext cx="18361" cy="199817"/>
          </a:xfrm>
          <a:custGeom>
            <a:avLst/>
            <a:gdLst/>
            <a:ahLst/>
            <a:cxnLst/>
            <a:rect l="l" t="t" r="r" b="b"/>
            <a:pathLst>
              <a:path w="563" h="6127" extrusionOk="0">
                <a:moveTo>
                  <a:pt x="9" y="1"/>
                </a:moveTo>
                <a:lnTo>
                  <a:pt x="0" y="45"/>
                </a:lnTo>
                <a:lnTo>
                  <a:pt x="81" y="1563"/>
                </a:lnTo>
                <a:lnTo>
                  <a:pt x="340" y="4582"/>
                </a:lnTo>
                <a:lnTo>
                  <a:pt x="492" y="6091"/>
                </a:lnTo>
                <a:lnTo>
                  <a:pt x="500" y="6127"/>
                </a:lnTo>
                <a:lnTo>
                  <a:pt x="554" y="6127"/>
                </a:lnTo>
                <a:lnTo>
                  <a:pt x="563" y="6091"/>
                </a:lnTo>
                <a:lnTo>
                  <a:pt x="474" y="4582"/>
                </a:lnTo>
                <a:lnTo>
                  <a:pt x="250" y="1555"/>
                </a:lnTo>
                <a:lnTo>
                  <a:pt x="99" y="45"/>
                </a:lnTo>
                <a:lnTo>
                  <a:pt x="81" y="10"/>
                </a:lnTo>
                <a:lnTo>
                  <a:pt x="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1008229" y="175817"/>
            <a:ext cx="7599" cy="196327"/>
          </a:xfrm>
          <a:custGeom>
            <a:avLst/>
            <a:gdLst/>
            <a:ahLst/>
            <a:cxnLst/>
            <a:rect l="l" t="t" r="r" b="b"/>
            <a:pathLst>
              <a:path w="233" h="6020" extrusionOk="0">
                <a:moveTo>
                  <a:pt x="18" y="1"/>
                </a:moveTo>
                <a:lnTo>
                  <a:pt x="0" y="54"/>
                </a:lnTo>
                <a:lnTo>
                  <a:pt x="9" y="1537"/>
                </a:lnTo>
                <a:lnTo>
                  <a:pt x="81" y="4492"/>
                </a:lnTo>
                <a:lnTo>
                  <a:pt x="116" y="5975"/>
                </a:lnTo>
                <a:lnTo>
                  <a:pt x="134" y="6019"/>
                </a:lnTo>
                <a:lnTo>
                  <a:pt x="223" y="6019"/>
                </a:lnTo>
                <a:lnTo>
                  <a:pt x="232" y="5975"/>
                </a:lnTo>
                <a:lnTo>
                  <a:pt x="223" y="4492"/>
                </a:lnTo>
                <a:lnTo>
                  <a:pt x="179" y="1528"/>
                </a:lnTo>
                <a:lnTo>
                  <a:pt x="134" y="54"/>
                </a:lnTo>
                <a:lnTo>
                  <a:pt x="11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1248485" y="249228"/>
            <a:ext cx="49538" cy="258617"/>
          </a:xfrm>
          <a:custGeom>
            <a:avLst/>
            <a:gdLst/>
            <a:ahLst/>
            <a:cxnLst/>
            <a:rect l="l" t="t" r="r" b="b"/>
            <a:pathLst>
              <a:path w="1519" h="7930" extrusionOk="0">
                <a:moveTo>
                  <a:pt x="90" y="0"/>
                </a:moveTo>
                <a:lnTo>
                  <a:pt x="36" y="18"/>
                </a:lnTo>
                <a:lnTo>
                  <a:pt x="0" y="71"/>
                </a:lnTo>
                <a:lnTo>
                  <a:pt x="0" y="107"/>
                </a:lnTo>
                <a:lnTo>
                  <a:pt x="143" y="1081"/>
                </a:lnTo>
                <a:lnTo>
                  <a:pt x="492" y="3036"/>
                </a:lnTo>
                <a:lnTo>
                  <a:pt x="1063" y="5956"/>
                </a:lnTo>
                <a:lnTo>
                  <a:pt x="1456" y="7903"/>
                </a:lnTo>
                <a:lnTo>
                  <a:pt x="1465" y="7930"/>
                </a:lnTo>
                <a:lnTo>
                  <a:pt x="1510" y="7912"/>
                </a:lnTo>
                <a:lnTo>
                  <a:pt x="1519" y="7885"/>
                </a:lnTo>
                <a:lnTo>
                  <a:pt x="1206" y="5930"/>
                </a:lnTo>
                <a:lnTo>
                  <a:pt x="724" y="2983"/>
                </a:lnTo>
                <a:lnTo>
                  <a:pt x="358" y="1036"/>
                </a:lnTo>
                <a:lnTo>
                  <a:pt x="152" y="63"/>
                </a:lnTo>
                <a:lnTo>
                  <a:pt x="143" y="27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1525724" y="534033"/>
            <a:ext cx="75172" cy="302318"/>
          </a:xfrm>
          <a:custGeom>
            <a:avLst/>
            <a:gdLst/>
            <a:ahLst/>
            <a:cxnLst/>
            <a:rect l="l" t="t" r="r" b="b"/>
            <a:pathLst>
              <a:path w="2305" h="9270" extrusionOk="0">
                <a:moveTo>
                  <a:pt x="117" y="1"/>
                </a:moveTo>
                <a:lnTo>
                  <a:pt x="37" y="27"/>
                </a:lnTo>
                <a:lnTo>
                  <a:pt x="1" y="90"/>
                </a:lnTo>
                <a:lnTo>
                  <a:pt x="1" y="143"/>
                </a:lnTo>
                <a:lnTo>
                  <a:pt x="340" y="1269"/>
                </a:lnTo>
                <a:lnTo>
                  <a:pt x="938" y="3537"/>
                </a:lnTo>
                <a:lnTo>
                  <a:pt x="1724" y="6948"/>
                </a:lnTo>
                <a:lnTo>
                  <a:pt x="2224" y="9243"/>
                </a:lnTo>
                <a:lnTo>
                  <a:pt x="2242" y="9270"/>
                </a:lnTo>
                <a:lnTo>
                  <a:pt x="2305" y="9261"/>
                </a:lnTo>
                <a:lnTo>
                  <a:pt x="2305" y="9234"/>
                </a:lnTo>
                <a:lnTo>
                  <a:pt x="2278" y="8645"/>
                </a:lnTo>
                <a:lnTo>
                  <a:pt x="2171" y="7475"/>
                </a:lnTo>
                <a:lnTo>
                  <a:pt x="2010" y="6305"/>
                </a:lnTo>
                <a:lnTo>
                  <a:pt x="1787" y="5144"/>
                </a:lnTo>
                <a:lnTo>
                  <a:pt x="1510" y="3992"/>
                </a:lnTo>
                <a:lnTo>
                  <a:pt x="1197" y="2858"/>
                </a:lnTo>
                <a:lnTo>
                  <a:pt x="644" y="1179"/>
                </a:lnTo>
                <a:lnTo>
                  <a:pt x="215" y="81"/>
                </a:lnTo>
                <a:lnTo>
                  <a:pt x="197" y="3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1661751" y="1026221"/>
            <a:ext cx="23318" cy="148550"/>
          </a:xfrm>
          <a:custGeom>
            <a:avLst/>
            <a:gdLst/>
            <a:ahLst/>
            <a:cxnLst/>
            <a:rect l="l" t="t" r="r" b="b"/>
            <a:pathLst>
              <a:path w="715" h="4555" extrusionOk="0">
                <a:moveTo>
                  <a:pt x="98" y="0"/>
                </a:moveTo>
                <a:lnTo>
                  <a:pt x="9" y="18"/>
                </a:lnTo>
                <a:lnTo>
                  <a:pt x="0" y="63"/>
                </a:lnTo>
                <a:lnTo>
                  <a:pt x="116" y="1179"/>
                </a:lnTo>
                <a:lnTo>
                  <a:pt x="447" y="3411"/>
                </a:lnTo>
                <a:lnTo>
                  <a:pt x="625" y="4519"/>
                </a:lnTo>
                <a:lnTo>
                  <a:pt x="643" y="4554"/>
                </a:lnTo>
                <a:lnTo>
                  <a:pt x="714" y="4545"/>
                </a:lnTo>
                <a:lnTo>
                  <a:pt x="714" y="4510"/>
                </a:lnTo>
                <a:lnTo>
                  <a:pt x="589" y="3393"/>
                </a:lnTo>
                <a:lnTo>
                  <a:pt x="313" y="1152"/>
                </a:lnTo>
                <a:lnTo>
                  <a:pt x="125" y="45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895814" y="1183478"/>
            <a:ext cx="98457" cy="139810"/>
          </a:xfrm>
          <a:custGeom>
            <a:avLst/>
            <a:gdLst/>
            <a:ahLst/>
            <a:cxnLst/>
            <a:rect l="l" t="t" r="r" b="b"/>
            <a:pathLst>
              <a:path w="3019" h="4287" extrusionOk="0">
                <a:moveTo>
                  <a:pt x="81" y="0"/>
                </a:moveTo>
                <a:lnTo>
                  <a:pt x="18" y="27"/>
                </a:lnTo>
                <a:lnTo>
                  <a:pt x="0" y="99"/>
                </a:lnTo>
                <a:lnTo>
                  <a:pt x="9" y="134"/>
                </a:lnTo>
                <a:lnTo>
                  <a:pt x="313" y="688"/>
                </a:lnTo>
                <a:lnTo>
                  <a:pt x="956" y="1786"/>
                </a:lnTo>
                <a:lnTo>
                  <a:pt x="1670" y="2840"/>
                </a:lnTo>
                <a:lnTo>
                  <a:pt x="2474" y="3813"/>
                </a:lnTo>
                <a:lnTo>
                  <a:pt x="2920" y="4260"/>
                </a:lnTo>
                <a:lnTo>
                  <a:pt x="2956" y="4287"/>
                </a:lnTo>
                <a:lnTo>
                  <a:pt x="3019" y="4242"/>
                </a:lnTo>
                <a:lnTo>
                  <a:pt x="3001" y="4197"/>
                </a:lnTo>
                <a:lnTo>
                  <a:pt x="2688" y="3662"/>
                </a:lnTo>
                <a:lnTo>
                  <a:pt x="1992" y="2608"/>
                </a:lnTo>
                <a:lnTo>
                  <a:pt x="902" y="1063"/>
                </a:lnTo>
                <a:lnTo>
                  <a:pt x="179" y="45"/>
                </a:lnTo>
                <a:lnTo>
                  <a:pt x="143" y="9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-428586" y="3894497"/>
            <a:ext cx="4489926" cy="1396761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-641761" y="4116712"/>
            <a:ext cx="4894419" cy="1043796"/>
          </a:xfrm>
          <a:custGeom>
            <a:avLst/>
            <a:gdLst/>
            <a:ahLst/>
            <a:cxnLst/>
            <a:rect l="l" t="t" r="r" b="b"/>
            <a:pathLst>
              <a:path w="150078" h="32006" extrusionOk="0">
                <a:moveTo>
                  <a:pt x="1" y="1"/>
                </a:moveTo>
                <a:lnTo>
                  <a:pt x="1" y="32006"/>
                </a:lnTo>
                <a:lnTo>
                  <a:pt x="150078" y="32006"/>
                </a:lnTo>
                <a:lnTo>
                  <a:pt x="144470" y="31264"/>
                </a:lnTo>
                <a:lnTo>
                  <a:pt x="133200" y="29862"/>
                </a:lnTo>
                <a:lnTo>
                  <a:pt x="121904" y="28487"/>
                </a:lnTo>
                <a:lnTo>
                  <a:pt x="110634" y="27067"/>
                </a:lnTo>
                <a:lnTo>
                  <a:pt x="102231" y="25933"/>
                </a:lnTo>
                <a:lnTo>
                  <a:pt x="96650" y="25138"/>
                </a:lnTo>
                <a:lnTo>
                  <a:pt x="91095" y="24299"/>
                </a:lnTo>
                <a:lnTo>
                  <a:pt x="85586" y="23397"/>
                </a:lnTo>
                <a:lnTo>
                  <a:pt x="80103" y="22442"/>
                </a:lnTo>
                <a:lnTo>
                  <a:pt x="74673" y="21415"/>
                </a:lnTo>
                <a:lnTo>
                  <a:pt x="69288" y="20307"/>
                </a:lnTo>
                <a:lnTo>
                  <a:pt x="63957" y="19120"/>
                </a:lnTo>
                <a:lnTo>
                  <a:pt x="61323" y="18486"/>
                </a:lnTo>
                <a:lnTo>
                  <a:pt x="58224" y="17718"/>
                </a:lnTo>
                <a:lnTo>
                  <a:pt x="52134" y="16083"/>
                </a:lnTo>
                <a:lnTo>
                  <a:pt x="46124" y="14360"/>
                </a:lnTo>
                <a:lnTo>
                  <a:pt x="40195" y="12565"/>
                </a:lnTo>
                <a:lnTo>
                  <a:pt x="31372" y="9788"/>
                </a:lnTo>
                <a:lnTo>
                  <a:pt x="19656" y="6037"/>
                </a:lnTo>
                <a:lnTo>
                  <a:pt x="13762" y="4207"/>
                </a:lnTo>
                <a:lnTo>
                  <a:pt x="10726" y="3260"/>
                </a:lnTo>
                <a:lnTo>
                  <a:pt x="5573" y="1653"/>
                </a:lnTo>
                <a:lnTo>
                  <a:pt x="1912" y="554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/>
          <p:nvPr/>
        </p:nvSpPr>
        <p:spPr>
          <a:xfrm rot="333422" flipH="1">
            <a:off x="4138909" y="4083664"/>
            <a:ext cx="7182017" cy="1950540"/>
          </a:xfrm>
          <a:custGeom>
            <a:avLst/>
            <a:gdLst/>
            <a:ahLst/>
            <a:cxnLst/>
            <a:rect l="l" t="t" r="r" b="b"/>
            <a:pathLst>
              <a:path w="226911" h="61626" extrusionOk="0">
                <a:moveTo>
                  <a:pt x="9573" y="0"/>
                </a:moveTo>
                <a:lnTo>
                  <a:pt x="8055" y="9"/>
                </a:lnTo>
                <a:lnTo>
                  <a:pt x="6555" y="72"/>
                </a:lnTo>
                <a:lnTo>
                  <a:pt x="5073" y="188"/>
                </a:lnTo>
                <a:lnTo>
                  <a:pt x="3626" y="349"/>
                </a:lnTo>
                <a:lnTo>
                  <a:pt x="2921" y="447"/>
                </a:lnTo>
                <a:lnTo>
                  <a:pt x="2492" y="518"/>
                </a:lnTo>
                <a:lnTo>
                  <a:pt x="1697" y="724"/>
                </a:lnTo>
                <a:lnTo>
                  <a:pt x="965" y="983"/>
                </a:lnTo>
                <a:lnTo>
                  <a:pt x="304" y="1304"/>
                </a:lnTo>
                <a:lnTo>
                  <a:pt x="0" y="1492"/>
                </a:lnTo>
                <a:lnTo>
                  <a:pt x="0" y="34372"/>
                </a:lnTo>
                <a:lnTo>
                  <a:pt x="822" y="37381"/>
                </a:lnTo>
                <a:lnTo>
                  <a:pt x="2036" y="41908"/>
                </a:lnTo>
                <a:lnTo>
                  <a:pt x="2796" y="44918"/>
                </a:lnTo>
                <a:lnTo>
                  <a:pt x="3456" y="47936"/>
                </a:lnTo>
                <a:lnTo>
                  <a:pt x="3992" y="50963"/>
                </a:lnTo>
                <a:lnTo>
                  <a:pt x="4278" y="53232"/>
                </a:lnTo>
                <a:lnTo>
                  <a:pt x="4421" y="54741"/>
                </a:lnTo>
                <a:lnTo>
                  <a:pt x="4501" y="56259"/>
                </a:lnTo>
                <a:lnTo>
                  <a:pt x="4528" y="57777"/>
                </a:lnTo>
                <a:lnTo>
                  <a:pt x="4519" y="58536"/>
                </a:lnTo>
                <a:lnTo>
                  <a:pt x="4519" y="58741"/>
                </a:lnTo>
                <a:lnTo>
                  <a:pt x="4599" y="59054"/>
                </a:lnTo>
                <a:lnTo>
                  <a:pt x="4742" y="59233"/>
                </a:lnTo>
                <a:lnTo>
                  <a:pt x="4867" y="59313"/>
                </a:lnTo>
                <a:lnTo>
                  <a:pt x="5010" y="59402"/>
                </a:lnTo>
                <a:lnTo>
                  <a:pt x="5385" y="59509"/>
                </a:lnTo>
                <a:lnTo>
                  <a:pt x="6028" y="59599"/>
                </a:lnTo>
                <a:lnTo>
                  <a:pt x="6475" y="59625"/>
                </a:lnTo>
                <a:lnTo>
                  <a:pt x="16405" y="60161"/>
                </a:lnTo>
                <a:lnTo>
                  <a:pt x="31318" y="60938"/>
                </a:lnTo>
                <a:lnTo>
                  <a:pt x="41266" y="61411"/>
                </a:lnTo>
                <a:lnTo>
                  <a:pt x="46240" y="61626"/>
                </a:lnTo>
                <a:lnTo>
                  <a:pt x="46918" y="61376"/>
                </a:lnTo>
                <a:lnTo>
                  <a:pt x="48392" y="60956"/>
                </a:lnTo>
                <a:lnTo>
                  <a:pt x="49981" y="60661"/>
                </a:lnTo>
                <a:lnTo>
                  <a:pt x="51660" y="60501"/>
                </a:lnTo>
                <a:lnTo>
                  <a:pt x="52535" y="60492"/>
                </a:lnTo>
                <a:lnTo>
                  <a:pt x="129485" y="60492"/>
                </a:lnTo>
                <a:lnTo>
                  <a:pt x="132994" y="60286"/>
                </a:lnTo>
                <a:lnTo>
                  <a:pt x="140022" y="59938"/>
                </a:lnTo>
                <a:lnTo>
                  <a:pt x="147059" y="59688"/>
                </a:lnTo>
                <a:lnTo>
                  <a:pt x="152346" y="59599"/>
                </a:lnTo>
                <a:lnTo>
                  <a:pt x="155882" y="59581"/>
                </a:lnTo>
                <a:lnTo>
                  <a:pt x="157650" y="59590"/>
                </a:lnTo>
                <a:lnTo>
                  <a:pt x="166312" y="59679"/>
                </a:lnTo>
                <a:lnTo>
                  <a:pt x="183610" y="59965"/>
                </a:lnTo>
                <a:lnTo>
                  <a:pt x="200907" y="60268"/>
                </a:lnTo>
                <a:lnTo>
                  <a:pt x="213900" y="60429"/>
                </a:lnTo>
                <a:lnTo>
                  <a:pt x="222571" y="60492"/>
                </a:lnTo>
                <a:lnTo>
                  <a:pt x="226911" y="60501"/>
                </a:lnTo>
                <a:lnTo>
                  <a:pt x="226911" y="60501"/>
                </a:lnTo>
                <a:lnTo>
                  <a:pt x="226607" y="59447"/>
                </a:lnTo>
                <a:lnTo>
                  <a:pt x="225955" y="57331"/>
                </a:lnTo>
                <a:lnTo>
                  <a:pt x="225196" y="55223"/>
                </a:lnTo>
                <a:lnTo>
                  <a:pt x="224518" y="53651"/>
                </a:lnTo>
                <a:lnTo>
                  <a:pt x="224009" y="52624"/>
                </a:lnTo>
                <a:lnTo>
                  <a:pt x="223437" y="51606"/>
                </a:lnTo>
                <a:lnTo>
                  <a:pt x="222803" y="50606"/>
                </a:lnTo>
                <a:lnTo>
                  <a:pt x="222107" y="49624"/>
                </a:lnTo>
                <a:lnTo>
                  <a:pt x="221321" y="48660"/>
                </a:lnTo>
                <a:lnTo>
                  <a:pt x="220463" y="47731"/>
                </a:lnTo>
                <a:lnTo>
                  <a:pt x="219508" y="46820"/>
                </a:lnTo>
                <a:lnTo>
                  <a:pt x="218454" y="45945"/>
                </a:lnTo>
                <a:lnTo>
                  <a:pt x="217293" y="45105"/>
                </a:lnTo>
                <a:lnTo>
                  <a:pt x="216668" y="44704"/>
                </a:lnTo>
                <a:lnTo>
                  <a:pt x="215990" y="44284"/>
                </a:lnTo>
                <a:lnTo>
                  <a:pt x="214552" y="43489"/>
                </a:lnTo>
                <a:lnTo>
                  <a:pt x="213034" y="42757"/>
                </a:lnTo>
                <a:lnTo>
                  <a:pt x="211426" y="42078"/>
                </a:lnTo>
                <a:lnTo>
                  <a:pt x="209756" y="41462"/>
                </a:lnTo>
                <a:lnTo>
                  <a:pt x="208024" y="40882"/>
                </a:lnTo>
                <a:lnTo>
                  <a:pt x="206229" y="40355"/>
                </a:lnTo>
                <a:lnTo>
                  <a:pt x="204381" y="39864"/>
                </a:lnTo>
                <a:lnTo>
                  <a:pt x="201532" y="39194"/>
                </a:lnTo>
                <a:lnTo>
                  <a:pt x="197621" y="38426"/>
                </a:lnTo>
                <a:lnTo>
                  <a:pt x="193620" y="37765"/>
                </a:lnTo>
                <a:lnTo>
                  <a:pt x="189593" y="37176"/>
                </a:lnTo>
                <a:lnTo>
                  <a:pt x="187583" y="36908"/>
                </a:lnTo>
                <a:lnTo>
                  <a:pt x="181949" y="36167"/>
                </a:lnTo>
                <a:lnTo>
                  <a:pt x="170634" y="34747"/>
                </a:lnTo>
                <a:lnTo>
                  <a:pt x="159293" y="33363"/>
                </a:lnTo>
                <a:lnTo>
                  <a:pt x="147979" y="31943"/>
                </a:lnTo>
                <a:lnTo>
                  <a:pt x="139531" y="30809"/>
                </a:lnTo>
                <a:lnTo>
                  <a:pt x="133932" y="30014"/>
                </a:lnTo>
                <a:lnTo>
                  <a:pt x="128360" y="29165"/>
                </a:lnTo>
                <a:lnTo>
                  <a:pt x="122814" y="28264"/>
                </a:lnTo>
                <a:lnTo>
                  <a:pt x="117313" y="27308"/>
                </a:lnTo>
                <a:lnTo>
                  <a:pt x="111857" y="26272"/>
                </a:lnTo>
                <a:lnTo>
                  <a:pt x="106455" y="25165"/>
                </a:lnTo>
                <a:lnTo>
                  <a:pt x="101106" y="23968"/>
                </a:lnTo>
                <a:lnTo>
                  <a:pt x="98453" y="23334"/>
                </a:lnTo>
                <a:lnTo>
                  <a:pt x="95355" y="22566"/>
                </a:lnTo>
                <a:lnTo>
                  <a:pt x="89264" y="20941"/>
                </a:lnTo>
                <a:lnTo>
                  <a:pt x="83255" y="19218"/>
                </a:lnTo>
                <a:lnTo>
                  <a:pt x="77325" y="17423"/>
                </a:lnTo>
                <a:lnTo>
                  <a:pt x="68502" y="14645"/>
                </a:lnTo>
                <a:lnTo>
                  <a:pt x="56795" y="10886"/>
                </a:lnTo>
                <a:lnTo>
                  <a:pt x="50901" y="9055"/>
                </a:lnTo>
                <a:lnTo>
                  <a:pt x="45990" y="7519"/>
                </a:lnTo>
                <a:lnTo>
                  <a:pt x="37328" y="4903"/>
                </a:lnTo>
                <a:lnTo>
                  <a:pt x="32693" y="3626"/>
                </a:lnTo>
                <a:lnTo>
                  <a:pt x="29523" y="2831"/>
                </a:lnTo>
                <a:lnTo>
                  <a:pt x="26317" y="2099"/>
                </a:lnTo>
                <a:lnTo>
                  <a:pt x="23084" y="1438"/>
                </a:lnTo>
                <a:lnTo>
                  <a:pt x="19852" y="884"/>
                </a:lnTo>
                <a:lnTo>
                  <a:pt x="16637" y="447"/>
                </a:lnTo>
                <a:lnTo>
                  <a:pt x="13458" y="152"/>
                </a:lnTo>
                <a:lnTo>
                  <a:pt x="11118" y="27"/>
                </a:lnTo>
                <a:lnTo>
                  <a:pt x="9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6"/>
          <p:cNvSpPr/>
          <p:nvPr/>
        </p:nvSpPr>
        <p:spPr>
          <a:xfrm rot="-1519474" flipH="1">
            <a:off x="2386480" y="2401805"/>
            <a:ext cx="673119" cy="655343"/>
          </a:xfrm>
          <a:custGeom>
            <a:avLst/>
            <a:gdLst/>
            <a:ahLst/>
            <a:cxnLst/>
            <a:rect l="l" t="t" r="r" b="b"/>
            <a:pathLst>
              <a:path w="60234" h="57581" extrusionOk="0">
                <a:moveTo>
                  <a:pt x="41597" y="0"/>
                </a:moveTo>
                <a:lnTo>
                  <a:pt x="41043" y="1000"/>
                </a:lnTo>
                <a:lnTo>
                  <a:pt x="39837" y="3117"/>
                </a:lnTo>
                <a:lnTo>
                  <a:pt x="39123" y="4197"/>
                </a:lnTo>
                <a:lnTo>
                  <a:pt x="38623" y="4876"/>
                </a:lnTo>
                <a:lnTo>
                  <a:pt x="38096" y="5492"/>
                </a:lnTo>
                <a:lnTo>
                  <a:pt x="37551" y="6019"/>
                </a:lnTo>
                <a:lnTo>
                  <a:pt x="36989" y="6439"/>
                </a:lnTo>
                <a:lnTo>
                  <a:pt x="36426" y="6715"/>
                </a:lnTo>
                <a:lnTo>
                  <a:pt x="35989" y="6814"/>
                </a:lnTo>
                <a:lnTo>
                  <a:pt x="35703" y="6832"/>
                </a:lnTo>
                <a:lnTo>
                  <a:pt x="35417" y="6796"/>
                </a:lnTo>
                <a:lnTo>
                  <a:pt x="35122" y="6707"/>
                </a:lnTo>
                <a:lnTo>
                  <a:pt x="34837" y="6564"/>
                </a:lnTo>
                <a:lnTo>
                  <a:pt x="34551" y="6367"/>
                </a:lnTo>
                <a:lnTo>
                  <a:pt x="34265" y="6108"/>
                </a:lnTo>
                <a:lnTo>
                  <a:pt x="33979" y="5778"/>
                </a:lnTo>
                <a:lnTo>
                  <a:pt x="33845" y="5590"/>
                </a:lnTo>
                <a:lnTo>
                  <a:pt x="33738" y="5715"/>
                </a:lnTo>
                <a:lnTo>
                  <a:pt x="33577" y="6144"/>
                </a:lnTo>
                <a:lnTo>
                  <a:pt x="33417" y="7055"/>
                </a:lnTo>
                <a:lnTo>
                  <a:pt x="33301" y="8519"/>
                </a:lnTo>
                <a:lnTo>
                  <a:pt x="33211" y="9823"/>
                </a:lnTo>
                <a:lnTo>
                  <a:pt x="33149" y="10234"/>
                </a:lnTo>
                <a:lnTo>
                  <a:pt x="32988" y="10886"/>
                </a:lnTo>
                <a:lnTo>
                  <a:pt x="32479" y="12600"/>
                </a:lnTo>
                <a:lnTo>
                  <a:pt x="31854" y="14395"/>
                </a:lnTo>
                <a:lnTo>
                  <a:pt x="31282" y="15869"/>
                </a:lnTo>
                <a:lnTo>
                  <a:pt x="31068" y="16306"/>
                </a:lnTo>
                <a:lnTo>
                  <a:pt x="30863" y="16681"/>
                </a:lnTo>
                <a:lnTo>
                  <a:pt x="30515" y="17155"/>
                </a:lnTo>
                <a:lnTo>
                  <a:pt x="30291" y="17324"/>
                </a:lnTo>
                <a:lnTo>
                  <a:pt x="30148" y="17360"/>
                </a:lnTo>
                <a:lnTo>
                  <a:pt x="29961" y="17324"/>
                </a:lnTo>
                <a:lnTo>
                  <a:pt x="29747" y="17119"/>
                </a:lnTo>
                <a:lnTo>
                  <a:pt x="29541" y="16806"/>
                </a:lnTo>
                <a:lnTo>
                  <a:pt x="29264" y="16226"/>
                </a:lnTo>
                <a:lnTo>
                  <a:pt x="29059" y="15869"/>
                </a:lnTo>
                <a:lnTo>
                  <a:pt x="28764" y="15333"/>
                </a:lnTo>
                <a:lnTo>
                  <a:pt x="27925" y="13681"/>
                </a:lnTo>
                <a:lnTo>
                  <a:pt x="26594" y="10877"/>
                </a:lnTo>
                <a:lnTo>
                  <a:pt x="26076" y="9805"/>
                </a:lnTo>
                <a:lnTo>
                  <a:pt x="25916" y="9430"/>
                </a:lnTo>
                <a:lnTo>
                  <a:pt x="25648" y="8555"/>
                </a:lnTo>
                <a:lnTo>
                  <a:pt x="25460" y="7573"/>
                </a:lnTo>
                <a:lnTo>
                  <a:pt x="25362" y="6519"/>
                </a:lnTo>
                <a:lnTo>
                  <a:pt x="25353" y="5983"/>
                </a:lnTo>
                <a:lnTo>
                  <a:pt x="24996" y="6385"/>
                </a:lnTo>
                <a:lnTo>
                  <a:pt x="24308" y="7341"/>
                </a:lnTo>
                <a:lnTo>
                  <a:pt x="23603" y="8287"/>
                </a:lnTo>
                <a:lnTo>
                  <a:pt x="23022" y="8903"/>
                </a:lnTo>
                <a:lnTo>
                  <a:pt x="22594" y="9234"/>
                </a:lnTo>
                <a:lnTo>
                  <a:pt x="22370" y="9359"/>
                </a:lnTo>
                <a:lnTo>
                  <a:pt x="22281" y="9394"/>
                </a:lnTo>
                <a:lnTo>
                  <a:pt x="22085" y="9403"/>
                </a:lnTo>
                <a:lnTo>
                  <a:pt x="21879" y="9332"/>
                </a:lnTo>
                <a:lnTo>
                  <a:pt x="21674" y="9198"/>
                </a:lnTo>
                <a:lnTo>
                  <a:pt x="21335" y="8885"/>
                </a:lnTo>
                <a:lnTo>
                  <a:pt x="20879" y="8314"/>
                </a:lnTo>
                <a:lnTo>
                  <a:pt x="20191" y="7242"/>
                </a:lnTo>
                <a:lnTo>
                  <a:pt x="19388" y="5742"/>
                </a:lnTo>
                <a:lnTo>
                  <a:pt x="19084" y="5144"/>
                </a:lnTo>
                <a:lnTo>
                  <a:pt x="18959" y="5546"/>
                </a:lnTo>
                <a:lnTo>
                  <a:pt x="18700" y="6215"/>
                </a:lnTo>
                <a:lnTo>
                  <a:pt x="18441" y="6742"/>
                </a:lnTo>
                <a:lnTo>
                  <a:pt x="18173" y="7144"/>
                </a:lnTo>
                <a:lnTo>
                  <a:pt x="17870" y="7412"/>
                </a:lnTo>
                <a:lnTo>
                  <a:pt x="17539" y="7564"/>
                </a:lnTo>
                <a:lnTo>
                  <a:pt x="17164" y="7591"/>
                </a:lnTo>
                <a:lnTo>
                  <a:pt x="16736" y="7510"/>
                </a:lnTo>
                <a:lnTo>
                  <a:pt x="16494" y="7421"/>
                </a:lnTo>
                <a:lnTo>
                  <a:pt x="16227" y="7314"/>
                </a:lnTo>
                <a:lnTo>
                  <a:pt x="15673" y="7019"/>
                </a:lnTo>
                <a:lnTo>
                  <a:pt x="15110" y="6644"/>
                </a:lnTo>
                <a:lnTo>
                  <a:pt x="14566" y="6224"/>
                </a:lnTo>
                <a:lnTo>
                  <a:pt x="13771" y="5519"/>
                </a:lnTo>
                <a:lnTo>
                  <a:pt x="12833" y="4501"/>
                </a:lnTo>
                <a:lnTo>
                  <a:pt x="12449" y="4010"/>
                </a:lnTo>
                <a:lnTo>
                  <a:pt x="12458" y="4072"/>
                </a:lnTo>
                <a:lnTo>
                  <a:pt x="12485" y="4161"/>
                </a:lnTo>
                <a:lnTo>
                  <a:pt x="12467" y="4117"/>
                </a:lnTo>
                <a:lnTo>
                  <a:pt x="12449" y="4081"/>
                </a:lnTo>
                <a:lnTo>
                  <a:pt x="12547" y="4787"/>
                </a:lnTo>
                <a:lnTo>
                  <a:pt x="12824" y="6126"/>
                </a:lnTo>
                <a:lnTo>
                  <a:pt x="13128" y="7385"/>
                </a:lnTo>
                <a:lnTo>
                  <a:pt x="13369" y="8564"/>
                </a:lnTo>
                <a:lnTo>
                  <a:pt x="13440" y="9127"/>
                </a:lnTo>
                <a:lnTo>
                  <a:pt x="13458" y="9511"/>
                </a:lnTo>
                <a:lnTo>
                  <a:pt x="13414" y="9939"/>
                </a:lnTo>
                <a:lnTo>
                  <a:pt x="13351" y="10162"/>
                </a:lnTo>
                <a:lnTo>
                  <a:pt x="13253" y="10341"/>
                </a:lnTo>
                <a:lnTo>
                  <a:pt x="13128" y="10466"/>
                </a:lnTo>
                <a:lnTo>
                  <a:pt x="12896" y="10600"/>
                </a:lnTo>
                <a:lnTo>
                  <a:pt x="12512" y="10680"/>
                </a:lnTo>
                <a:lnTo>
                  <a:pt x="12056" y="10689"/>
                </a:lnTo>
                <a:lnTo>
                  <a:pt x="11556" y="10671"/>
                </a:lnTo>
                <a:lnTo>
                  <a:pt x="11011" y="10689"/>
                </a:lnTo>
                <a:lnTo>
                  <a:pt x="10735" y="10725"/>
                </a:lnTo>
                <a:lnTo>
                  <a:pt x="11145" y="11430"/>
                </a:lnTo>
                <a:lnTo>
                  <a:pt x="11878" y="12565"/>
                </a:lnTo>
                <a:lnTo>
                  <a:pt x="12297" y="13315"/>
                </a:lnTo>
                <a:lnTo>
                  <a:pt x="12449" y="13672"/>
                </a:lnTo>
                <a:lnTo>
                  <a:pt x="12610" y="14056"/>
                </a:lnTo>
                <a:lnTo>
                  <a:pt x="12985" y="14860"/>
                </a:lnTo>
                <a:lnTo>
                  <a:pt x="13226" y="15458"/>
                </a:lnTo>
                <a:lnTo>
                  <a:pt x="13396" y="16047"/>
                </a:lnTo>
                <a:lnTo>
                  <a:pt x="13440" y="16458"/>
                </a:lnTo>
                <a:lnTo>
                  <a:pt x="13431" y="16717"/>
                </a:lnTo>
                <a:lnTo>
                  <a:pt x="13369" y="16949"/>
                </a:lnTo>
                <a:lnTo>
                  <a:pt x="13262" y="17155"/>
                </a:lnTo>
                <a:lnTo>
                  <a:pt x="13092" y="17315"/>
                </a:lnTo>
                <a:lnTo>
                  <a:pt x="12860" y="17449"/>
                </a:lnTo>
                <a:lnTo>
                  <a:pt x="12708" y="17494"/>
                </a:lnTo>
                <a:lnTo>
                  <a:pt x="12235" y="17601"/>
                </a:lnTo>
                <a:lnTo>
                  <a:pt x="11199" y="17735"/>
                </a:lnTo>
                <a:lnTo>
                  <a:pt x="10083" y="17851"/>
                </a:lnTo>
                <a:lnTo>
                  <a:pt x="9190" y="18030"/>
                </a:lnTo>
                <a:lnTo>
                  <a:pt x="8591" y="18208"/>
                </a:lnTo>
                <a:lnTo>
                  <a:pt x="8288" y="18324"/>
                </a:lnTo>
                <a:lnTo>
                  <a:pt x="8520" y="18494"/>
                </a:lnTo>
                <a:lnTo>
                  <a:pt x="9083" y="18860"/>
                </a:lnTo>
                <a:lnTo>
                  <a:pt x="10065" y="19414"/>
                </a:lnTo>
                <a:lnTo>
                  <a:pt x="11485" y="20155"/>
                </a:lnTo>
                <a:lnTo>
                  <a:pt x="12797" y="20869"/>
                </a:lnTo>
                <a:lnTo>
                  <a:pt x="13306" y="21209"/>
                </a:lnTo>
                <a:lnTo>
                  <a:pt x="13619" y="21432"/>
                </a:lnTo>
                <a:lnTo>
                  <a:pt x="14369" y="22066"/>
                </a:lnTo>
                <a:lnTo>
                  <a:pt x="15209" y="22843"/>
                </a:lnTo>
                <a:lnTo>
                  <a:pt x="16066" y="23736"/>
                </a:lnTo>
                <a:lnTo>
                  <a:pt x="16878" y="24674"/>
                </a:lnTo>
                <a:lnTo>
                  <a:pt x="17593" y="25611"/>
                </a:lnTo>
                <a:lnTo>
                  <a:pt x="18138" y="26495"/>
                </a:lnTo>
                <a:lnTo>
                  <a:pt x="18388" y="27094"/>
                </a:lnTo>
                <a:lnTo>
                  <a:pt x="18477" y="27442"/>
                </a:lnTo>
                <a:lnTo>
                  <a:pt x="18486" y="27603"/>
                </a:lnTo>
                <a:lnTo>
                  <a:pt x="18459" y="27701"/>
                </a:lnTo>
                <a:lnTo>
                  <a:pt x="18280" y="27853"/>
                </a:lnTo>
                <a:lnTo>
                  <a:pt x="17995" y="27942"/>
                </a:lnTo>
                <a:lnTo>
                  <a:pt x="17629" y="27995"/>
                </a:lnTo>
                <a:lnTo>
                  <a:pt x="16557" y="28004"/>
                </a:lnTo>
                <a:lnTo>
                  <a:pt x="15869" y="27969"/>
                </a:lnTo>
                <a:lnTo>
                  <a:pt x="15414" y="27942"/>
                </a:lnTo>
                <a:lnTo>
                  <a:pt x="14119" y="27754"/>
                </a:lnTo>
                <a:lnTo>
                  <a:pt x="11967" y="27370"/>
                </a:lnTo>
                <a:lnTo>
                  <a:pt x="11011" y="27174"/>
                </a:lnTo>
                <a:lnTo>
                  <a:pt x="10243" y="26986"/>
                </a:lnTo>
                <a:lnTo>
                  <a:pt x="8743" y="26522"/>
                </a:lnTo>
                <a:lnTo>
                  <a:pt x="7841" y="26201"/>
                </a:lnTo>
                <a:lnTo>
                  <a:pt x="7493" y="26049"/>
                </a:lnTo>
                <a:lnTo>
                  <a:pt x="7698" y="26504"/>
                </a:lnTo>
                <a:lnTo>
                  <a:pt x="7940" y="27129"/>
                </a:lnTo>
                <a:lnTo>
                  <a:pt x="8038" y="27513"/>
                </a:lnTo>
                <a:lnTo>
                  <a:pt x="8056" y="27879"/>
                </a:lnTo>
                <a:lnTo>
                  <a:pt x="7975" y="28237"/>
                </a:lnTo>
                <a:lnTo>
                  <a:pt x="7788" y="28585"/>
                </a:lnTo>
                <a:lnTo>
                  <a:pt x="7457" y="28933"/>
                </a:lnTo>
                <a:lnTo>
                  <a:pt x="7234" y="29103"/>
                </a:lnTo>
                <a:lnTo>
                  <a:pt x="7073" y="29210"/>
                </a:lnTo>
                <a:lnTo>
                  <a:pt x="6680" y="29353"/>
                </a:lnTo>
                <a:lnTo>
                  <a:pt x="5975" y="29487"/>
                </a:lnTo>
                <a:lnTo>
                  <a:pt x="4903" y="29594"/>
                </a:lnTo>
                <a:lnTo>
                  <a:pt x="4135" y="29692"/>
                </a:lnTo>
                <a:lnTo>
                  <a:pt x="3689" y="29799"/>
                </a:lnTo>
                <a:lnTo>
                  <a:pt x="3492" y="29871"/>
                </a:lnTo>
                <a:lnTo>
                  <a:pt x="3859" y="30005"/>
                </a:lnTo>
                <a:lnTo>
                  <a:pt x="4341" y="30273"/>
                </a:lnTo>
                <a:lnTo>
                  <a:pt x="4528" y="30487"/>
                </a:lnTo>
                <a:lnTo>
                  <a:pt x="4600" y="30630"/>
                </a:lnTo>
                <a:lnTo>
                  <a:pt x="4609" y="30844"/>
                </a:lnTo>
                <a:lnTo>
                  <a:pt x="4466" y="31112"/>
                </a:lnTo>
                <a:lnTo>
                  <a:pt x="4198" y="31353"/>
                </a:lnTo>
                <a:lnTo>
                  <a:pt x="3850" y="31559"/>
                </a:lnTo>
                <a:lnTo>
                  <a:pt x="3448" y="31710"/>
                </a:lnTo>
                <a:lnTo>
                  <a:pt x="3233" y="31764"/>
                </a:lnTo>
                <a:lnTo>
                  <a:pt x="2885" y="31835"/>
                </a:lnTo>
                <a:lnTo>
                  <a:pt x="2064" y="31951"/>
                </a:lnTo>
                <a:lnTo>
                  <a:pt x="1197" y="31987"/>
                </a:lnTo>
                <a:lnTo>
                  <a:pt x="563" y="31943"/>
                </a:lnTo>
                <a:lnTo>
                  <a:pt x="179" y="31871"/>
                </a:lnTo>
                <a:lnTo>
                  <a:pt x="1" y="31818"/>
                </a:lnTo>
                <a:lnTo>
                  <a:pt x="269" y="32210"/>
                </a:lnTo>
                <a:lnTo>
                  <a:pt x="930" y="32969"/>
                </a:lnTo>
                <a:lnTo>
                  <a:pt x="1662" y="33666"/>
                </a:lnTo>
                <a:lnTo>
                  <a:pt x="2439" y="34309"/>
                </a:lnTo>
                <a:lnTo>
                  <a:pt x="2823" y="34604"/>
                </a:lnTo>
                <a:lnTo>
                  <a:pt x="3216" y="34836"/>
                </a:lnTo>
                <a:lnTo>
                  <a:pt x="4037" y="35309"/>
                </a:lnTo>
                <a:lnTo>
                  <a:pt x="4350" y="35622"/>
                </a:lnTo>
                <a:lnTo>
                  <a:pt x="4475" y="35863"/>
                </a:lnTo>
                <a:lnTo>
                  <a:pt x="4502" y="35997"/>
                </a:lnTo>
                <a:lnTo>
                  <a:pt x="4519" y="36113"/>
                </a:lnTo>
                <a:lnTo>
                  <a:pt x="4484" y="36318"/>
                </a:lnTo>
                <a:lnTo>
                  <a:pt x="4376" y="36497"/>
                </a:lnTo>
                <a:lnTo>
                  <a:pt x="4198" y="36658"/>
                </a:lnTo>
                <a:lnTo>
                  <a:pt x="3805" y="36899"/>
                </a:lnTo>
                <a:lnTo>
                  <a:pt x="3010" y="37274"/>
                </a:lnTo>
                <a:lnTo>
                  <a:pt x="2483" y="37506"/>
                </a:lnTo>
                <a:lnTo>
                  <a:pt x="2635" y="37586"/>
                </a:lnTo>
                <a:lnTo>
                  <a:pt x="2974" y="37711"/>
                </a:lnTo>
                <a:lnTo>
                  <a:pt x="3519" y="37836"/>
                </a:lnTo>
                <a:lnTo>
                  <a:pt x="4725" y="37961"/>
                </a:lnTo>
                <a:lnTo>
                  <a:pt x="5921" y="38068"/>
                </a:lnTo>
                <a:lnTo>
                  <a:pt x="6457" y="38193"/>
                </a:lnTo>
                <a:lnTo>
                  <a:pt x="6770" y="38310"/>
                </a:lnTo>
                <a:lnTo>
                  <a:pt x="7055" y="38461"/>
                </a:lnTo>
                <a:lnTo>
                  <a:pt x="7297" y="38667"/>
                </a:lnTo>
                <a:lnTo>
                  <a:pt x="7484" y="38926"/>
                </a:lnTo>
                <a:lnTo>
                  <a:pt x="7609" y="39247"/>
                </a:lnTo>
                <a:lnTo>
                  <a:pt x="7654" y="39435"/>
                </a:lnTo>
                <a:lnTo>
                  <a:pt x="7672" y="39613"/>
                </a:lnTo>
                <a:lnTo>
                  <a:pt x="7627" y="39962"/>
                </a:lnTo>
                <a:lnTo>
                  <a:pt x="7493" y="40283"/>
                </a:lnTo>
                <a:lnTo>
                  <a:pt x="7323" y="40542"/>
                </a:lnTo>
                <a:lnTo>
                  <a:pt x="7234" y="40649"/>
                </a:lnTo>
                <a:lnTo>
                  <a:pt x="6546" y="41355"/>
                </a:lnTo>
                <a:lnTo>
                  <a:pt x="5403" y="42391"/>
                </a:lnTo>
                <a:lnTo>
                  <a:pt x="4609" y="43025"/>
                </a:lnTo>
                <a:lnTo>
                  <a:pt x="6332" y="42873"/>
                </a:lnTo>
                <a:lnTo>
                  <a:pt x="8770" y="42748"/>
                </a:lnTo>
                <a:lnTo>
                  <a:pt x="10324" y="42792"/>
                </a:lnTo>
                <a:lnTo>
                  <a:pt x="11092" y="42873"/>
                </a:lnTo>
                <a:lnTo>
                  <a:pt x="12056" y="42998"/>
                </a:lnTo>
                <a:lnTo>
                  <a:pt x="13494" y="43239"/>
                </a:lnTo>
                <a:lnTo>
                  <a:pt x="14423" y="43480"/>
                </a:lnTo>
                <a:lnTo>
                  <a:pt x="14887" y="43650"/>
                </a:lnTo>
                <a:lnTo>
                  <a:pt x="15101" y="43748"/>
                </a:lnTo>
                <a:lnTo>
                  <a:pt x="15414" y="43989"/>
                </a:lnTo>
                <a:lnTo>
                  <a:pt x="15601" y="44284"/>
                </a:lnTo>
                <a:lnTo>
                  <a:pt x="15673" y="44614"/>
                </a:lnTo>
                <a:lnTo>
                  <a:pt x="15628" y="44989"/>
                </a:lnTo>
                <a:lnTo>
                  <a:pt x="15503" y="45382"/>
                </a:lnTo>
                <a:lnTo>
                  <a:pt x="15298" y="45793"/>
                </a:lnTo>
                <a:lnTo>
                  <a:pt x="15021" y="46221"/>
                </a:lnTo>
                <a:lnTo>
                  <a:pt x="14530" y="46847"/>
                </a:lnTo>
                <a:lnTo>
                  <a:pt x="13771" y="47632"/>
                </a:lnTo>
                <a:lnTo>
                  <a:pt x="12994" y="48293"/>
                </a:lnTo>
                <a:lnTo>
                  <a:pt x="12315" y="48758"/>
                </a:lnTo>
                <a:lnTo>
                  <a:pt x="12056" y="48883"/>
                </a:lnTo>
                <a:lnTo>
                  <a:pt x="12387" y="48999"/>
                </a:lnTo>
                <a:lnTo>
                  <a:pt x="12735" y="49195"/>
                </a:lnTo>
                <a:lnTo>
                  <a:pt x="12896" y="49356"/>
                </a:lnTo>
                <a:lnTo>
                  <a:pt x="13003" y="49535"/>
                </a:lnTo>
                <a:lnTo>
                  <a:pt x="13039" y="49758"/>
                </a:lnTo>
                <a:lnTo>
                  <a:pt x="13021" y="50017"/>
                </a:lnTo>
                <a:lnTo>
                  <a:pt x="12940" y="50320"/>
                </a:lnTo>
                <a:lnTo>
                  <a:pt x="12699" y="50883"/>
                </a:lnTo>
                <a:lnTo>
                  <a:pt x="12154" y="51874"/>
                </a:lnTo>
                <a:lnTo>
                  <a:pt x="10878" y="53910"/>
                </a:lnTo>
                <a:lnTo>
                  <a:pt x="9627" y="55866"/>
                </a:lnTo>
                <a:lnTo>
                  <a:pt x="10217" y="55553"/>
                </a:lnTo>
                <a:lnTo>
                  <a:pt x="11610" y="54857"/>
                </a:lnTo>
                <a:lnTo>
                  <a:pt x="12637" y="54419"/>
                </a:lnTo>
                <a:lnTo>
                  <a:pt x="13405" y="54178"/>
                </a:lnTo>
                <a:lnTo>
                  <a:pt x="13896" y="54080"/>
                </a:lnTo>
                <a:lnTo>
                  <a:pt x="14351" y="54035"/>
                </a:lnTo>
                <a:lnTo>
                  <a:pt x="14762" y="54071"/>
                </a:lnTo>
                <a:lnTo>
                  <a:pt x="15110" y="54196"/>
                </a:lnTo>
                <a:lnTo>
                  <a:pt x="15396" y="54419"/>
                </a:lnTo>
                <a:lnTo>
                  <a:pt x="15593" y="54750"/>
                </a:lnTo>
                <a:lnTo>
                  <a:pt x="15700" y="55205"/>
                </a:lnTo>
                <a:lnTo>
                  <a:pt x="15718" y="55491"/>
                </a:lnTo>
                <a:lnTo>
                  <a:pt x="15780" y="55428"/>
                </a:lnTo>
                <a:lnTo>
                  <a:pt x="16459" y="54794"/>
                </a:lnTo>
                <a:lnTo>
                  <a:pt x="17236" y="54223"/>
                </a:lnTo>
                <a:lnTo>
                  <a:pt x="17798" y="53919"/>
                </a:lnTo>
                <a:lnTo>
                  <a:pt x="18218" y="53785"/>
                </a:lnTo>
                <a:lnTo>
                  <a:pt x="18495" y="53749"/>
                </a:lnTo>
                <a:lnTo>
                  <a:pt x="18754" y="53767"/>
                </a:lnTo>
                <a:lnTo>
                  <a:pt x="18995" y="53857"/>
                </a:lnTo>
                <a:lnTo>
                  <a:pt x="19111" y="53937"/>
                </a:lnTo>
                <a:lnTo>
                  <a:pt x="19298" y="54089"/>
                </a:lnTo>
                <a:lnTo>
                  <a:pt x="19593" y="54455"/>
                </a:lnTo>
                <a:lnTo>
                  <a:pt x="19781" y="54892"/>
                </a:lnTo>
                <a:lnTo>
                  <a:pt x="19888" y="55357"/>
                </a:lnTo>
                <a:lnTo>
                  <a:pt x="19941" y="56098"/>
                </a:lnTo>
                <a:lnTo>
                  <a:pt x="19861" y="57080"/>
                </a:lnTo>
                <a:lnTo>
                  <a:pt x="19799" y="57500"/>
                </a:lnTo>
                <a:lnTo>
                  <a:pt x="20602" y="56812"/>
                </a:lnTo>
                <a:lnTo>
                  <a:pt x="21727" y="55768"/>
                </a:lnTo>
                <a:lnTo>
                  <a:pt x="22451" y="54955"/>
                </a:lnTo>
                <a:lnTo>
                  <a:pt x="24183" y="53098"/>
                </a:lnTo>
                <a:lnTo>
                  <a:pt x="24906" y="52392"/>
                </a:lnTo>
                <a:lnTo>
                  <a:pt x="25603" y="51794"/>
                </a:lnTo>
                <a:lnTo>
                  <a:pt x="26228" y="51356"/>
                </a:lnTo>
                <a:lnTo>
                  <a:pt x="26496" y="51231"/>
                </a:lnTo>
                <a:lnTo>
                  <a:pt x="26800" y="51124"/>
                </a:lnTo>
                <a:lnTo>
                  <a:pt x="27201" y="51053"/>
                </a:lnTo>
                <a:lnTo>
                  <a:pt x="27443" y="51070"/>
                </a:lnTo>
                <a:lnTo>
                  <a:pt x="27675" y="51124"/>
                </a:lnTo>
                <a:lnTo>
                  <a:pt x="27898" y="51231"/>
                </a:lnTo>
                <a:lnTo>
                  <a:pt x="28220" y="51481"/>
                </a:lnTo>
                <a:lnTo>
                  <a:pt x="28452" y="51713"/>
                </a:lnTo>
                <a:lnTo>
                  <a:pt x="28559" y="51856"/>
                </a:lnTo>
                <a:lnTo>
                  <a:pt x="28854" y="52365"/>
                </a:lnTo>
                <a:lnTo>
                  <a:pt x="29389" y="53473"/>
                </a:lnTo>
                <a:lnTo>
                  <a:pt x="29925" y="54839"/>
                </a:lnTo>
                <a:lnTo>
                  <a:pt x="30229" y="55750"/>
                </a:lnTo>
                <a:lnTo>
                  <a:pt x="30461" y="56598"/>
                </a:lnTo>
                <a:lnTo>
                  <a:pt x="30586" y="57304"/>
                </a:lnTo>
                <a:lnTo>
                  <a:pt x="30586" y="57580"/>
                </a:lnTo>
                <a:lnTo>
                  <a:pt x="30729" y="57295"/>
                </a:lnTo>
                <a:lnTo>
                  <a:pt x="30979" y="56714"/>
                </a:lnTo>
                <a:lnTo>
                  <a:pt x="31274" y="55821"/>
                </a:lnTo>
                <a:lnTo>
                  <a:pt x="31738" y="53999"/>
                </a:lnTo>
                <a:lnTo>
                  <a:pt x="32068" y="52803"/>
                </a:lnTo>
                <a:lnTo>
                  <a:pt x="32149" y="52472"/>
                </a:lnTo>
                <a:lnTo>
                  <a:pt x="32363" y="51740"/>
                </a:lnTo>
                <a:lnTo>
                  <a:pt x="32559" y="51240"/>
                </a:lnTo>
                <a:lnTo>
                  <a:pt x="32756" y="50928"/>
                </a:lnTo>
                <a:lnTo>
                  <a:pt x="32908" y="50758"/>
                </a:lnTo>
                <a:lnTo>
                  <a:pt x="33086" y="50633"/>
                </a:lnTo>
                <a:lnTo>
                  <a:pt x="33292" y="50561"/>
                </a:lnTo>
                <a:lnTo>
                  <a:pt x="33515" y="50561"/>
                </a:lnTo>
                <a:lnTo>
                  <a:pt x="33765" y="50642"/>
                </a:lnTo>
                <a:lnTo>
                  <a:pt x="34051" y="50803"/>
                </a:lnTo>
                <a:lnTo>
                  <a:pt x="34372" y="51062"/>
                </a:lnTo>
                <a:lnTo>
                  <a:pt x="34542" y="51240"/>
                </a:lnTo>
                <a:lnTo>
                  <a:pt x="34587" y="50999"/>
                </a:lnTo>
                <a:lnTo>
                  <a:pt x="34613" y="50490"/>
                </a:lnTo>
                <a:lnTo>
                  <a:pt x="34569" y="49686"/>
                </a:lnTo>
                <a:lnTo>
                  <a:pt x="34488" y="48588"/>
                </a:lnTo>
                <a:lnTo>
                  <a:pt x="34533" y="47802"/>
                </a:lnTo>
                <a:lnTo>
                  <a:pt x="34649" y="47311"/>
                </a:lnTo>
                <a:lnTo>
                  <a:pt x="34756" y="47088"/>
                </a:lnTo>
                <a:lnTo>
                  <a:pt x="34881" y="46873"/>
                </a:lnTo>
                <a:lnTo>
                  <a:pt x="35087" y="46677"/>
                </a:lnTo>
                <a:lnTo>
                  <a:pt x="35247" y="46597"/>
                </a:lnTo>
                <a:lnTo>
                  <a:pt x="35489" y="46552"/>
                </a:lnTo>
                <a:lnTo>
                  <a:pt x="35837" y="46623"/>
                </a:lnTo>
                <a:lnTo>
                  <a:pt x="36185" y="46811"/>
                </a:lnTo>
                <a:lnTo>
                  <a:pt x="36533" y="47070"/>
                </a:lnTo>
                <a:lnTo>
                  <a:pt x="37016" y="47543"/>
                </a:lnTo>
                <a:lnTo>
                  <a:pt x="37266" y="47865"/>
                </a:lnTo>
                <a:lnTo>
                  <a:pt x="37283" y="47248"/>
                </a:lnTo>
                <a:lnTo>
                  <a:pt x="37310" y="46123"/>
                </a:lnTo>
                <a:lnTo>
                  <a:pt x="37221" y="45230"/>
                </a:lnTo>
                <a:lnTo>
                  <a:pt x="37069" y="44561"/>
                </a:lnTo>
                <a:lnTo>
                  <a:pt x="36828" y="43801"/>
                </a:lnTo>
                <a:lnTo>
                  <a:pt x="36462" y="42908"/>
                </a:lnTo>
                <a:lnTo>
                  <a:pt x="36221" y="42408"/>
                </a:lnTo>
                <a:lnTo>
                  <a:pt x="35935" y="41712"/>
                </a:lnTo>
                <a:lnTo>
                  <a:pt x="35542" y="40739"/>
                </a:lnTo>
                <a:lnTo>
                  <a:pt x="35730" y="40899"/>
                </a:lnTo>
                <a:lnTo>
                  <a:pt x="36364" y="41364"/>
                </a:lnTo>
                <a:lnTo>
                  <a:pt x="37676" y="42248"/>
                </a:lnTo>
                <a:lnTo>
                  <a:pt x="39748" y="43507"/>
                </a:lnTo>
                <a:lnTo>
                  <a:pt x="41105" y="44248"/>
                </a:lnTo>
                <a:lnTo>
                  <a:pt x="41766" y="44552"/>
                </a:lnTo>
                <a:lnTo>
                  <a:pt x="41981" y="44605"/>
                </a:lnTo>
                <a:lnTo>
                  <a:pt x="41793" y="44096"/>
                </a:lnTo>
                <a:lnTo>
                  <a:pt x="41543" y="43355"/>
                </a:lnTo>
                <a:lnTo>
                  <a:pt x="41436" y="42900"/>
                </a:lnTo>
                <a:lnTo>
                  <a:pt x="41409" y="42498"/>
                </a:lnTo>
                <a:lnTo>
                  <a:pt x="41489" y="42149"/>
                </a:lnTo>
                <a:lnTo>
                  <a:pt x="41650" y="41944"/>
                </a:lnTo>
                <a:lnTo>
                  <a:pt x="41802" y="41828"/>
                </a:lnTo>
                <a:lnTo>
                  <a:pt x="42106" y="41703"/>
                </a:lnTo>
                <a:lnTo>
                  <a:pt x="42382" y="41649"/>
                </a:lnTo>
                <a:lnTo>
                  <a:pt x="42588" y="41632"/>
                </a:lnTo>
                <a:lnTo>
                  <a:pt x="42918" y="41623"/>
                </a:lnTo>
                <a:lnTo>
                  <a:pt x="43213" y="41685"/>
                </a:lnTo>
                <a:lnTo>
                  <a:pt x="43508" y="41819"/>
                </a:lnTo>
                <a:lnTo>
                  <a:pt x="44061" y="42203"/>
                </a:lnTo>
                <a:lnTo>
                  <a:pt x="45294" y="43141"/>
                </a:lnTo>
                <a:lnTo>
                  <a:pt x="46276" y="43855"/>
                </a:lnTo>
                <a:lnTo>
                  <a:pt x="46329" y="43525"/>
                </a:lnTo>
                <a:lnTo>
                  <a:pt x="46517" y="42971"/>
                </a:lnTo>
                <a:lnTo>
                  <a:pt x="46776" y="42525"/>
                </a:lnTo>
                <a:lnTo>
                  <a:pt x="47097" y="42176"/>
                </a:lnTo>
                <a:lnTo>
                  <a:pt x="47490" y="41926"/>
                </a:lnTo>
                <a:lnTo>
                  <a:pt x="47928" y="41748"/>
                </a:lnTo>
                <a:lnTo>
                  <a:pt x="48410" y="41632"/>
                </a:lnTo>
                <a:lnTo>
                  <a:pt x="48928" y="41560"/>
                </a:lnTo>
                <a:lnTo>
                  <a:pt x="50312" y="41533"/>
                </a:lnTo>
                <a:lnTo>
                  <a:pt x="52009" y="41560"/>
                </a:lnTo>
                <a:lnTo>
                  <a:pt x="52813" y="41489"/>
                </a:lnTo>
                <a:lnTo>
                  <a:pt x="53304" y="41390"/>
                </a:lnTo>
                <a:lnTo>
                  <a:pt x="53536" y="41310"/>
                </a:lnTo>
                <a:lnTo>
                  <a:pt x="53054" y="40837"/>
                </a:lnTo>
                <a:lnTo>
                  <a:pt x="52071" y="39988"/>
                </a:lnTo>
                <a:lnTo>
                  <a:pt x="51098" y="39256"/>
                </a:lnTo>
                <a:lnTo>
                  <a:pt x="50169" y="38622"/>
                </a:lnTo>
                <a:lnTo>
                  <a:pt x="48919" y="37863"/>
                </a:lnTo>
                <a:lnTo>
                  <a:pt x="47740" y="37184"/>
                </a:lnTo>
                <a:lnTo>
                  <a:pt x="47473" y="36988"/>
                </a:lnTo>
                <a:lnTo>
                  <a:pt x="47222" y="36774"/>
                </a:lnTo>
                <a:lnTo>
                  <a:pt x="46838" y="36425"/>
                </a:lnTo>
                <a:lnTo>
                  <a:pt x="46713" y="36175"/>
                </a:lnTo>
                <a:lnTo>
                  <a:pt x="46713" y="36015"/>
                </a:lnTo>
                <a:lnTo>
                  <a:pt x="46794" y="35836"/>
                </a:lnTo>
                <a:lnTo>
                  <a:pt x="46990" y="35648"/>
                </a:lnTo>
                <a:lnTo>
                  <a:pt x="47133" y="35541"/>
                </a:lnTo>
                <a:lnTo>
                  <a:pt x="47410" y="35345"/>
                </a:lnTo>
                <a:lnTo>
                  <a:pt x="48267" y="34836"/>
                </a:lnTo>
                <a:lnTo>
                  <a:pt x="49991" y="33880"/>
                </a:lnTo>
                <a:lnTo>
                  <a:pt x="52634" y="32523"/>
                </a:lnTo>
                <a:lnTo>
                  <a:pt x="54349" y="31737"/>
                </a:lnTo>
                <a:lnTo>
                  <a:pt x="55179" y="31407"/>
                </a:lnTo>
                <a:lnTo>
                  <a:pt x="55447" y="31326"/>
                </a:lnTo>
                <a:lnTo>
                  <a:pt x="54759" y="30916"/>
                </a:lnTo>
                <a:lnTo>
                  <a:pt x="53938" y="30362"/>
                </a:lnTo>
                <a:lnTo>
                  <a:pt x="53500" y="30005"/>
                </a:lnTo>
                <a:lnTo>
                  <a:pt x="53152" y="29674"/>
                </a:lnTo>
                <a:lnTo>
                  <a:pt x="52884" y="29353"/>
                </a:lnTo>
                <a:lnTo>
                  <a:pt x="52714" y="29049"/>
                </a:lnTo>
                <a:lnTo>
                  <a:pt x="52616" y="28746"/>
                </a:lnTo>
                <a:lnTo>
                  <a:pt x="52598" y="28451"/>
                </a:lnTo>
                <a:lnTo>
                  <a:pt x="52670" y="28156"/>
                </a:lnTo>
                <a:lnTo>
                  <a:pt x="52804" y="27862"/>
                </a:lnTo>
                <a:lnTo>
                  <a:pt x="53018" y="27567"/>
                </a:lnTo>
                <a:lnTo>
                  <a:pt x="53465" y="27102"/>
                </a:lnTo>
                <a:lnTo>
                  <a:pt x="54295" y="26451"/>
                </a:lnTo>
                <a:lnTo>
                  <a:pt x="54822" y="26102"/>
                </a:lnTo>
                <a:lnTo>
                  <a:pt x="55054" y="25959"/>
                </a:lnTo>
                <a:lnTo>
                  <a:pt x="55733" y="25647"/>
                </a:lnTo>
                <a:lnTo>
                  <a:pt x="56903" y="25165"/>
                </a:lnTo>
                <a:lnTo>
                  <a:pt x="57465" y="24897"/>
                </a:lnTo>
                <a:lnTo>
                  <a:pt x="57072" y="24700"/>
                </a:lnTo>
                <a:lnTo>
                  <a:pt x="56492" y="24307"/>
                </a:lnTo>
                <a:lnTo>
                  <a:pt x="56152" y="23932"/>
                </a:lnTo>
                <a:lnTo>
                  <a:pt x="56036" y="23656"/>
                </a:lnTo>
                <a:lnTo>
                  <a:pt x="56010" y="23477"/>
                </a:lnTo>
                <a:lnTo>
                  <a:pt x="56045" y="23209"/>
                </a:lnTo>
                <a:lnTo>
                  <a:pt x="56233" y="22870"/>
                </a:lnTo>
                <a:lnTo>
                  <a:pt x="56536" y="22530"/>
                </a:lnTo>
                <a:lnTo>
                  <a:pt x="56929" y="22191"/>
                </a:lnTo>
                <a:lnTo>
                  <a:pt x="57635" y="21691"/>
                </a:lnTo>
                <a:lnTo>
                  <a:pt x="58662" y="21012"/>
                </a:lnTo>
                <a:lnTo>
                  <a:pt x="59358" y="20485"/>
                </a:lnTo>
                <a:lnTo>
                  <a:pt x="59742" y="20128"/>
                </a:lnTo>
                <a:lnTo>
                  <a:pt x="60028" y="19753"/>
                </a:lnTo>
                <a:lnTo>
                  <a:pt x="60189" y="19369"/>
                </a:lnTo>
                <a:lnTo>
                  <a:pt x="60207" y="19173"/>
                </a:lnTo>
                <a:lnTo>
                  <a:pt x="60216" y="19155"/>
                </a:lnTo>
                <a:lnTo>
                  <a:pt x="60233" y="19146"/>
                </a:lnTo>
                <a:lnTo>
                  <a:pt x="59805" y="19351"/>
                </a:lnTo>
                <a:lnTo>
                  <a:pt x="58921" y="19682"/>
                </a:lnTo>
                <a:lnTo>
                  <a:pt x="58001" y="19941"/>
                </a:lnTo>
                <a:lnTo>
                  <a:pt x="57081" y="20128"/>
                </a:lnTo>
                <a:lnTo>
                  <a:pt x="56626" y="20191"/>
                </a:lnTo>
                <a:lnTo>
                  <a:pt x="56126" y="20262"/>
                </a:lnTo>
                <a:lnTo>
                  <a:pt x="55224" y="20369"/>
                </a:lnTo>
                <a:lnTo>
                  <a:pt x="54661" y="20396"/>
                </a:lnTo>
                <a:lnTo>
                  <a:pt x="54420" y="20387"/>
                </a:lnTo>
                <a:lnTo>
                  <a:pt x="54215" y="20360"/>
                </a:lnTo>
                <a:lnTo>
                  <a:pt x="53929" y="20218"/>
                </a:lnTo>
                <a:lnTo>
                  <a:pt x="53768" y="19994"/>
                </a:lnTo>
                <a:lnTo>
                  <a:pt x="53706" y="19682"/>
                </a:lnTo>
                <a:lnTo>
                  <a:pt x="53715" y="19101"/>
                </a:lnTo>
                <a:lnTo>
                  <a:pt x="53768" y="18396"/>
                </a:lnTo>
                <a:lnTo>
                  <a:pt x="53777" y="17878"/>
                </a:lnTo>
                <a:lnTo>
                  <a:pt x="53759" y="17619"/>
                </a:lnTo>
                <a:lnTo>
                  <a:pt x="53170" y="18208"/>
                </a:lnTo>
                <a:lnTo>
                  <a:pt x="51991" y="19262"/>
                </a:lnTo>
                <a:lnTo>
                  <a:pt x="51125" y="19905"/>
                </a:lnTo>
                <a:lnTo>
                  <a:pt x="50571" y="20253"/>
                </a:lnTo>
                <a:lnTo>
                  <a:pt x="50026" y="20539"/>
                </a:lnTo>
                <a:lnTo>
                  <a:pt x="49517" y="20735"/>
                </a:lnTo>
                <a:lnTo>
                  <a:pt x="49276" y="20798"/>
                </a:lnTo>
                <a:lnTo>
                  <a:pt x="49008" y="20860"/>
                </a:lnTo>
                <a:lnTo>
                  <a:pt x="48383" y="20977"/>
                </a:lnTo>
                <a:lnTo>
                  <a:pt x="47731" y="21003"/>
                </a:lnTo>
                <a:lnTo>
                  <a:pt x="47285" y="20932"/>
                </a:lnTo>
                <a:lnTo>
                  <a:pt x="47017" y="20825"/>
                </a:lnTo>
                <a:lnTo>
                  <a:pt x="46901" y="20753"/>
                </a:lnTo>
                <a:lnTo>
                  <a:pt x="46830" y="20691"/>
                </a:lnTo>
                <a:lnTo>
                  <a:pt x="46731" y="20503"/>
                </a:lnTo>
                <a:lnTo>
                  <a:pt x="46669" y="20092"/>
                </a:lnTo>
                <a:lnTo>
                  <a:pt x="46740" y="19360"/>
                </a:lnTo>
                <a:lnTo>
                  <a:pt x="46928" y="18485"/>
                </a:lnTo>
                <a:lnTo>
                  <a:pt x="47321" y="17074"/>
                </a:lnTo>
                <a:lnTo>
                  <a:pt x="47848" y="15431"/>
                </a:lnTo>
                <a:lnTo>
                  <a:pt x="47982" y="14940"/>
                </a:lnTo>
                <a:lnTo>
                  <a:pt x="48178" y="14109"/>
                </a:lnTo>
                <a:lnTo>
                  <a:pt x="48526" y="12770"/>
                </a:lnTo>
                <a:lnTo>
                  <a:pt x="48875" y="11654"/>
                </a:lnTo>
                <a:lnTo>
                  <a:pt x="49276" y="10564"/>
                </a:lnTo>
                <a:lnTo>
                  <a:pt x="49509" y="9966"/>
                </a:lnTo>
                <a:lnTo>
                  <a:pt x="49169" y="10118"/>
                </a:lnTo>
                <a:lnTo>
                  <a:pt x="48482" y="10529"/>
                </a:lnTo>
                <a:lnTo>
                  <a:pt x="47473" y="11252"/>
                </a:lnTo>
                <a:lnTo>
                  <a:pt x="46571" y="11868"/>
                </a:lnTo>
                <a:lnTo>
                  <a:pt x="46169" y="12047"/>
                </a:lnTo>
                <a:lnTo>
                  <a:pt x="45928" y="12109"/>
                </a:lnTo>
                <a:lnTo>
                  <a:pt x="45704" y="12100"/>
                </a:lnTo>
                <a:lnTo>
                  <a:pt x="45508" y="12011"/>
                </a:lnTo>
                <a:lnTo>
                  <a:pt x="45338" y="11850"/>
                </a:lnTo>
                <a:lnTo>
                  <a:pt x="45195" y="11582"/>
                </a:lnTo>
                <a:lnTo>
                  <a:pt x="45142" y="11413"/>
                </a:lnTo>
                <a:lnTo>
                  <a:pt x="45070" y="11145"/>
                </a:lnTo>
                <a:lnTo>
                  <a:pt x="44990" y="10609"/>
                </a:lnTo>
                <a:lnTo>
                  <a:pt x="44999" y="10055"/>
                </a:lnTo>
                <a:lnTo>
                  <a:pt x="45070" y="9457"/>
                </a:lnTo>
                <a:lnTo>
                  <a:pt x="45276" y="8475"/>
                </a:lnTo>
                <a:lnTo>
                  <a:pt x="45722" y="6903"/>
                </a:lnTo>
                <a:lnTo>
                  <a:pt x="45999" y="5965"/>
                </a:lnTo>
                <a:lnTo>
                  <a:pt x="45749" y="6162"/>
                </a:lnTo>
                <a:lnTo>
                  <a:pt x="45294" y="6465"/>
                </a:lnTo>
                <a:lnTo>
                  <a:pt x="44874" y="6689"/>
                </a:lnTo>
                <a:lnTo>
                  <a:pt x="44508" y="6832"/>
                </a:lnTo>
                <a:lnTo>
                  <a:pt x="44177" y="6903"/>
                </a:lnTo>
                <a:lnTo>
                  <a:pt x="43883" y="6912"/>
                </a:lnTo>
                <a:lnTo>
                  <a:pt x="43624" y="6840"/>
                </a:lnTo>
                <a:lnTo>
                  <a:pt x="43400" y="6707"/>
                </a:lnTo>
                <a:lnTo>
                  <a:pt x="43204" y="6519"/>
                </a:lnTo>
                <a:lnTo>
                  <a:pt x="43034" y="6269"/>
                </a:lnTo>
                <a:lnTo>
                  <a:pt x="42820" y="5796"/>
                </a:lnTo>
                <a:lnTo>
                  <a:pt x="42597" y="4983"/>
                </a:lnTo>
                <a:lnTo>
                  <a:pt x="42436" y="3992"/>
                </a:lnTo>
                <a:lnTo>
                  <a:pt x="42365" y="3438"/>
                </a:lnTo>
                <a:lnTo>
                  <a:pt x="42248" y="2768"/>
                </a:lnTo>
                <a:lnTo>
                  <a:pt x="41748" y="804"/>
                </a:lnTo>
                <a:lnTo>
                  <a:pt x="415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"/>
          <p:cNvSpPr/>
          <p:nvPr/>
        </p:nvSpPr>
        <p:spPr>
          <a:xfrm rot="-1519474" flipH="1">
            <a:off x="2426313" y="2466534"/>
            <a:ext cx="575717" cy="548325"/>
          </a:xfrm>
          <a:custGeom>
            <a:avLst/>
            <a:gdLst/>
            <a:ahLst/>
            <a:cxnLst/>
            <a:rect l="l" t="t" r="r" b="b"/>
            <a:pathLst>
              <a:path w="51518" h="48178" extrusionOk="0">
                <a:moveTo>
                  <a:pt x="51518" y="15744"/>
                </a:moveTo>
                <a:lnTo>
                  <a:pt x="51375" y="15789"/>
                </a:lnTo>
                <a:lnTo>
                  <a:pt x="51355" y="15797"/>
                </a:lnTo>
                <a:lnTo>
                  <a:pt x="51355" y="15797"/>
                </a:lnTo>
                <a:lnTo>
                  <a:pt x="51518" y="15744"/>
                </a:lnTo>
                <a:close/>
                <a:moveTo>
                  <a:pt x="35346" y="1"/>
                </a:moveTo>
                <a:lnTo>
                  <a:pt x="34962" y="2582"/>
                </a:lnTo>
                <a:lnTo>
                  <a:pt x="34461" y="6091"/>
                </a:lnTo>
                <a:lnTo>
                  <a:pt x="34104" y="8297"/>
                </a:lnTo>
                <a:lnTo>
                  <a:pt x="33899" y="9359"/>
                </a:lnTo>
                <a:lnTo>
                  <a:pt x="33631" y="10806"/>
                </a:lnTo>
                <a:lnTo>
                  <a:pt x="33372" y="12244"/>
                </a:lnTo>
                <a:lnTo>
                  <a:pt x="32908" y="11315"/>
                </a:lnTo>
                <a:lnTo>
                  <a:pt x="32015" y="9449"/>
                </a:lnTo>
                <a:lnTo>
                  <a:pt x="31604" y="8502"/>
                </a:lnTo>
                <a:lnTo>
                  <a:pt x="31175" y="7466"/>
                </a:lnTo>
                <a:lnTo>
                  <a:pt x="30613" y="5886"/>
                </a:lnTo>
                <a:lnTo>
                  <a:pt x="30309" y="4805"/>
                </a:lnTo>
                <a:lnTo>
                  <a:pt x="30184" y="4260"/>
                </a:lnTo>
                <a:lnTo>
                  <a:pt x="30291" y="4814"/>
                </a:lnTo>
                <a:lnTo>
                  <a:pt x="30568" y="5904"/>
                </a:lnTo>
                <a:lnTo>
                  <a:pt x="31086" y="7502"/>
                </a:lnTo>
                <a:lnTo>
                  <a:pt x="31488" y="8547"/>
                </a:lnTo>
                <a:lnTo>
                  <a:pt x="31916" y="9583"/>
                </a:lnTo>
                <a:lnTo>
                  <a:pt x="32827" y="11628"/>
                </a:lnTo>
                <a:lnTo>
                  <a:pt x="33299" y="12643"/>
                </a:lnTo>
                <a:lnTo>
                  <a:pt x="33299" y="12643"/>
                </a:lnTo>
                <a:lnTo>
                  <a:pt x="32845" y="15262"/>
                </a:lnTo>
                <a:lnTo>
                  <a:pt x="32417" y="17888"/>
                </a:lnTo>
                <a:lnTo>
                  <a:pt x="31881" y="21468"/>
                </a:lnTo>
                <a:lnTo>
                  <a:pt x="31256" y="20495"/>
                </a:lnTo>
                <a:lnTo>
                  <a:pt x="30050" y="18530"/>
                </a:lnTo>
                <a:lnTo>
                  <a:pt x="29470" y="17539"/>
                </a:lnTo>
                <a:lnTo>
                  <a:pt x="29157" y="16977"/>
                </a:lnTo>
                <a:lnTo>
                  <a:pt x="28568" y="15834"/>
                </a:lnTo>
                <a:lnTo>
                  <a:pt x="28014" y="14673"/>
                </a:lnTo>
                <a:lnTo>
                  <a:pt x="27523" y="13476"/>
                </a:lnTo>
                <a:lnTo>
                  <a:pt x="27309" y="12869"/>
                </a:lnTo>
                <a:lnTo>
                  <a:pt x="27505" y="13485"/>
                </a:lnTo>
                <a:lnTo>
                  <a:pt x="27969" y="14691"/>
                </a:lnTo>
                <a:lnTo>
                  <a:pt x="28496" y="15869"/>
                </a:lnTo>
                <a:lnTo>
                  <a:pt x="29068" y="17021"/>
                </a:lnTo>
                <a:lnTo>
                  <a:pt x="29371" y="17593"/>
                </a:lnTo>
                <a:lnTo>
                  <a:pt x="29952" y="18664"/>
                </a:lnTo>
                <a:lnTo>
                  <a:pt x="31193" y="20772"/>
                </a:lnTo>
                <a:lnTo>
                  <a:pt x="31827" y="21817"/>
                </a:lnTo>
                <a:lnTo>
                  <a:pt x="31131" y="26425"/>
                </a:lnTo>
                <a:lnTo>
                  <a:pt x="30800" y="28559"/>
                </a:lnTo>
                <a:lnTo>
                  <a:pt x="30443" y="30693"/>
                </a:lnTo>
                <a:lnTo>
                  <a:pt x="30264" y="31640"/>
                </a:lnTo>
                <a:lnTo>
                  <a:pt x="29979" y="33051"/>
                </a:lnTo>
                <a:lnTo>
                  <a:pt x="29746" y="33979"/>
                </a:lnTo>
                <a:lnTo>
                  <a:pt x="29613" y="34435"/>
                </a:lnTo>
                <a:lnTo>
                  <a:pt x="28916" y="33185"/>
                </a:lnTo>
                <a:lnTo>
                  <a:pt x="25621" y="27246"/>
                </a:lnTo>
                <a:lnTo>
                  <a:pt x="23263" y="23085"/>
                </a:lnTo>
                <a:lnTo>
                  <a:pt x="22281" y="21442"/>
                </a:lnTo>
                <a:lnTo>
                  <a:pt x="22424" y="20388"/>
                </a:lnTo>
                <a:lnTo>
                  <a:pt x="22647" y="18280"/>
                </a:lnTo>
                <a:lnTo>
                  <a:pt x="22701" y="17218"/>
                </a:lnTo>
                <a:lnTo>
                  <a:pt x="22710" y="16673"/>
                </a:lnTo>
                <a:lnTo>
                  <a:pt x="22683" y="15575"/>
                </a:lnTo>
                <a:lnTo>
                  <a:pt x="22576" y="14494"/>
                </a:lnTo>
                <a:lnTo>
                  <a:pt x="22370" y="13431"/>
                </a:lnTo>
                <a:lnTo>
                  <a:pt x="22210" y="12914"/>
                </a:lnTo>
                <a:lnTo>
                  <a:pt x="22352" y="13431"/>
                </a:lnTo>
                <a:lnTo>
                  <a:pt x="22531" y="14503"/>
                </a:lnTo>
                <a:lnTo>
                  <a:pt x="22602" y="15584"/>
                </a:lnTo>
                <a:lnTo>
                  <a:pt x="22602" y="16673"/>
                </a:lnTo>
                <a:lnTo>
                  <a:pt x="22585" y="17218"/>
                </a:lnTo>
                <a:lnTo>
                  <a:pt x="22513" y="18209"/>
                </a:lnTo>
                <a:lnTo>
                  <a:pt x="22263" y="20183"/>
                </a:lnTo>
                <a:lnTo>
                  <a:pt x="22111" y="21174"/>
                </a:lnTo>
                <a:lnTo>
                  <a:pt x="21665" y="20450"/>
                </a:lnTo>
                <a:lnTo>
                  <a:pt x="21218" y="19727"/>
                </a:lnTo>
                <a:lnTo>
                  <a:pt x="20191" y="18111"/>
                </a:lnTo>
                <a:lnTo>
                  <a:pt x="19665" y="17307"/>
                </a:lnTo>
                <a:lnTo>
                  <a:pt x="18432" y="15450"/>
                </a:lnTo>
                <a:lnTo>
                  <a:pt x="17155" y="13628"/>
                </a:lnTo>
                <a:lnTo>
                  <a:pt x="17128" y="13512"/>
                </a:lnTo>
                <a:lnTo>
                  <a:pt x="17075" y="12530"/>
                </a:lnTo>
                <a:lnTo>
                  <a:pt x="16977" y="11110"/>
                </a:lnTo>
                <a:lnTo>
                  <a:pt x="16878" y="10154"/>
                </a:lnTo>
                <a:lnTo>
                  <a:pt x="16798" y="9672"/>
                </a:lnTo>
                <a:lnTo>
                  <a:pt x="16709" y="9172"/>
                </a:lnTo>
                <a:lnTo>
                  <a:pt x="16494" y="8199"/>
                </a:lnTo>
                <a:lnTo>
                  <a:pt x="16218" y="7243"/>
                </a:lnTo>
                <a:lnTo>
                  <a:pt x="15869" y="6314"/>
                </a:lnTo>
                <a:lnTo>
                  <a:pt x="15655" y="5868"/>
                </a:lnTo>
                <a:lnTo>
                  <a:pt x="15655" y="5868"/>
                </a:lnTo>
                <a:lnTo>
                  <a:pt x="15860" y="6323"/>
                </a:lnTo>
                <a:lnTo>
                  <a:pt x="16182" y="7261"/>
                </a:lnTo>
                <a:lnTo>
                  <a:pt x="16423" y="8216"/>
                </a:lnTo>
                <a:lnTo>
                  <a:pt x="16610" y="9199"/>
                </a:lnTo>
                <a:lnTo>
                  <a:pt x="16682" y="9681"/>
                </a:lnTo>
                <a:lnTo>
                  <a:pt x="16798" y="10601"/>
                </a:lnTo>
                <a:lnTo>
                  <a:pt x="16932" y="12440"/>
                </a:lnTo>
                <a:lnTo>
                  <a:pt x="16968" y="13360"/>
                </a:lnTo>
                <a:lnTo>
                  <a:pt x="15619" y="11494"/>
                </a:lnTo>
                <a:lnTo>
                  <a:pt x="12521" y="7341"/>
                </a:lnTo>
                <a:lnTo>
                  <a:pt x="11163" y="5484"/>
                </a:lnTo>
                <a:lnTo>
                  <a:pt x="13164" y="8243"/>
                </a:lnTo>
                <a:lnTo>
                  <a:pt x="16334" y="12753"/>
                </a:lnTo>
                <a:lnTo>
                  <a:pt x="18334" y="15709"/>
                </a:lnTo>
                <a:lnTo>
                  <a:pt x="19227" y="17111"/>
                </a:lnTo>
                <a:lnTo>
                  <a:pt x="18254" y="16664"/>
                </a:lnTo>
                <a:lnTo>
                  <a:pt x="16325" y="15726"/>
                </a:lnTo>
                <a:lnTo>
                  <a:pt x="15378" y="15226"/>
                </a:lnTo>
                <a:lnTo>
                  <a:pt x="14851" y="14941"/>
                </a:lnTo>
                <a:lnTo>
                  <a:pt x="13815" y="14342"/>
                </a:lnTo>
                <a:lnTo>
                  <a:pt x="12806" y="13699"/>
                </a:lnTo>
                <a:lnTo>
                  <a:pt x="11833" y="13003"/>
                </a:lnTo>
                <a:lnTo>
                  <a:pt x="11369" y="12619"/>
                </a:lnTo>
                <a:lnTo>
                  <a:pt x="11824" y="13012"/>
                </a:lnTo>
                <a:lnTo>
                  <a:pt x="12780" y="13735"/>
                </a:lnTo>
                <a:lnTo>
                  <a:pt x="13780" y="14405"/>
                </a:lnTo>
                <a:lnTo>
                  <a:pt x="14798" y="15039"/>
                </a:lnTo>
                <a:lnTo>
                  <a:pt x="15325" y="15334"/>
                </a:lnTo>
                <a:lnTo>
                  <a:pt x="16334" y="15896"/>
                </a:lnTo>
                <a:lnTo>
                  <a:pt x="18370" y="16914"/>
                </a:lnTo>
                <a:lnTo>
                  <a:pt x="19406" y="17414"/>
                </a:lnTo>
                <a:lnTo>
                  <a:pt x="20191" y="18647"/>
                </a:lnTo>
                <a:lnTo>
                  <a:pt x="20950" y="19897"/>
                </a:lnTo>
                <a:lnTo>
                  <a:pt x="21674" y="21102"/>
                </a:lnTo>
                <a:lnTo>
                  <a:pt x="23067" y="23549"/>
                </a:lnTo>
                <a:lnTo>
                  <a:pt x="23754" y="24773"/>
                </a:lnTo>
                <a:lnTo>
                  <a:pt x="23219" y="24567"/>
                </a:lnTo>
                <a:lnTo>
                  <a:pt x="22156" y="24094"/>
                </a:lnTo>
                <a:lnTo>
                  <a:pt x="20602" y="23308"/>
                </a:lnTo>
                <a:lnTo>
                  <a:pt x="19593" y="22728"/>
                </a:lnTo>
                <a:lnTo>
                  <a:pt x="18504" y="22076"/>
                </a:lnTo>
                <a:lnTo>
                  <a:pt x="16378" y="20683"/>
                </a:lnTo>
                <a:lnTo>
                  <a:pt x="15325" y="19968"/>
                </a:lnTo>
                <a:lnTo>
                  <a:pt x="16360" y="20709"/>
                </a:lnTo>
                <a:lnTo>
                  <a:pt x="18459" y="22147"/>
                </a:lnTo>
                <a:lnTo>
                  <a:pt x="19531" y="22835"/>
                </a:lnTo>
                <a:lnTo>
                  <a:pt x="20057" y="23156"/>
                </a:lnTo>
                <a:lnTo>
                  <a:pt x="21129" y="23772"/>
                </a:lnTo>
                <a:lnTo>
                  <a:pt x="22227" y="24353"/>
                </a:lnTo>
                <a:lnTo>
                  <a:pt x="23362" y="24871"/>
                </a:lnTo>
                <a:lnTo>
                  <a:pt x="23933" y="25103"/>
                </a:lnTo>
                <a:lnTo>
                  <a:pt x="25353" y="27755"/>
                </a:lnTo>
                <a:lnTo>
                  <a:pt x="28469" y="33765"/>
                </a:lnTo>
                <a:lnTo>
                  <a:pt x="28934" y="34658"/>
                </a:lnTo>
                <a:lnTo>
                  <a:pt x="28532" y="34622"/>
                </a:lnTo>
                <a:lnTo>
                  <a:pt x="27862" y="34542"/>
                </a:lnTo>
                <a:lnTo>
                  <a:pt x="26925" y="34399"/>
                </a:lnTo>
                <a:lnTo>
                  <a:pt x="25996" y="34229"/>
                </a:lnTo>
                <a:lnTo>
                  <a:pt x="24121" y="33863"/>
                </a:lnTo>
                <a:lnTo>
                  <a:pt x="22263" y="33461"/>
                </a:lnTo>
                <a:lnTo>
                  <a:pt x="20638" y="33104"/>
                </a:lnTo>
                <a:lnTo>
                  <a:pt x="19013" y="32729"/>
                </a:lnTo>
                <a:lnTo>
                  <a:pt x="18191" y="31738"/>
                </a:lnTo>
                <a:lnTo>
                  <a:pt x="16530" y="29764"/>
                </a:lnTo>
                <a:lnTo>
                  <a:pt x="15673" y="28800"/>
                </a:lnTo>
                <a:lnTo>
                  <a:pt x="14807" y="27844"/>
                </a:lnTo>
                <a:lnTo>
                  <a:pt x="13449" y="26460"/>
                </a:lnTo>
                <a:lnTo>
                  <a:pt x="12503" y="25567"/>
                </a:lnTo>
                <a:lnTo>
                  <a:pt x="12020" y="25148"/>
                </a:lnTo>
                <a:lnTo>
                  <a:pt x="12494" y="25585"/>
                </a:lnTo>
                <a:lnTo>
                  <a:pt x="13414" y="26487"/>
                </a:lnTo>
                <a:lnTo>
                  <a:pt x="14735" y="27907"/>
                </a:lnTo>
                <a:lnTo>
                  <a:pt x="15584" y="28880"/>
                </a:lnTo>
                <a:lnTo>
                  <a:pt x="16360" y="29809"/>
                </a:lnTo>
                <a:lnTo>
                  <a:pt x="17887" y="31693"/>
                </a:lnTo>
                <a:lnTo>
                  <a:pt x="18638" y="32649"/>
                </a:lnTo>
                <a:lnTo>
                  <a:pt x="16736" y="32211"/>
                </a:lnTo>
                <a:lnTo>
                  <a:pt x="14833" y="31765"/>
                </a:lnTo>
                <a:lnTo>
                  <a:pt x="10172" y="30657"/>
                </a:lnTo>
                <a:lnTo>
                  <a:pt x="9529" y="29925"/>
                </a:lnTo>
                <a:lnTo>
                  <a:pt x="8207" y="28470"/>
                </a:lnTo>
                <a:lnTo>
                  <a:pt x="7529" y="27764"/>
                </a:lnTo>
                <a:lnTo>
                  <a:pt x="6823" y="27059"/>
                </a:lnTo>
                <a:lnTo>
                  <a:pt x="5725" y="26058"/>
                </a:lnTo>
                <a:lnTo>
                  <a:pt x="4957" y="25424"/>
                </a:lnTo>
                <a:lnTo>
                  <a:pt x="4555" y="25130"/>
                </a:lnTo>
                <a:lnTo>
                  <a:pt x="4948" y="25442"/>
                </a:lnTo>
                <a:lnTo>
                  <a:pt x="5689" y="26094"/>
                </a:lnTo>
                <a:lnTo>
                  <a:pt x="6761" y="27130"/>
                </a:lnTo>
                <a:lnTo>
                  <a:pt x="7439" y="27853"/>
                </a:lnTo>
                <a:lnTo>
                  <a:pt x="8047" y="28514"/>
                </a:lnTo>
                <a:lnTo>
                  <a:pt x="9208" y="29872"/>
                </a:lnTo>
                <a:lnTo>
                  <a:pt x="9788" y="30559"/>
                </a:lnTo>
                <a:lnTo>
                  <a:pt x="1" y="28228"/>
                </a:lnTo>
                <a:lnTo>
                  <a:pt x="1" y="28228"/>
                </a:lnTo>
                <a:lnTo>
                  <a:pt x="10065" y="30845"/>
                </a:lnTo>
                <a:lnTo>
                  <a:pt x="12512" y="31479"/>
                </a:lnTo>
                <a:lnTo>
                  <a:pt x="11529" y="31934"/>
                </a:lnTo>
                <a:lnTo>
                  <a:pt x="9547" y="32801"/>
                </a:lnTo>
                <a:lnTo>
                  <a:pt x="8538" y="33202"/>
                </a:lnTo>
                <a:lnTo>
                  <a:pt x="8002" y="33408"/>
                </a:lnTo>
                <a:lnTo>
                  <a:pt x="6913" y="33792"/>
                </a:lnTo>
                <a:lnTo>
                  <a:pt x="5805" y="34122"/>
                </a:lnTo>
                <a:lnTo>
                  <a:pt x="4689" y="34399"/>
                </a:lnTo>
                <a:lnTo>
                  <a:pt x="4117" y="34515"/>
                </a:lnTo>
                <a:lnTo>
                  <a:pt x="4117" y="34515"/>
                </a:lnTo>
                <a:lnTo>
                  <a:pt x="4689" y="34417"/>
                </a:lnTo>
                <a:lnTo>
                  <a:pt x="5814" y="34167"/>
                </a:lnTo>
                <a:lnTo>
                  <a:pt x="6930" y="33863"/>
                </a:lnTo>
                <a:lnTo>
                  <a:pt x="8029" y="33506"/>
                </a:lnTo>
                <a:lnTo>
                  <a:pt x="8574" y="33310"/>
                </a:lnTo>
                <a:lnTo>
                  <a:pt x="9663" y="32917"/>
                </a:lnTo>
                <a:lnTo>
                  <a:pt x="11806" y="32033"/>
                </a:lnTo>
                <a:lnTo>
                  <a:pt x="12869" y="31577"/>
                </a:lnTo>
                <a:lnTo>
                  <a:pt x="14753" y="32068"/>
                </a:lnTo>
                <a:lnTo>
                  <a:pt x="17950" y="32872"/>
                </a:lnTo>
                <a:lnTo>
                  <a:pt x="21156" y="33667"/>
                </a:lnTo>
                <a:lnTo>
                  <a:pt x="20075" y="34274"/>
                </a:lnTo>
                <a:lnTo>
                  <a:pt x="17905" y="35462"/>
                </a:lnTo>
                <a:lnTo>
                  <a:pt x="16789" y="36015"/>
                </a:lnTo>
                <a:lnTo>
                  <a:pt x="16173" y="36310"/>
                </a:lnTo>
                <a:lnTo>
                  <a:pt x="14932" y="36864"/>
                </a:lnTo>
                <a:lnTo>
                  <a:pt x="13664" y="37373"/>
                </a:lnTo>
                <a:lnTo>
                  <a:pt x="12369" y="37819"/>
                </a:lnTo>
                <a:lnTo>
                  <a:pt x="11717" y="38007"/>
                </a:lnTo>
                <a:lnTo>
                  <a:pt x="11717" y="38007"/>
                </a:lnTo>
                <a:lnTo>
                  <a:pt x="12378" y="37828"/>
                </a:lnTo>
                <a:lnTo>
                  <a:pt x="13673" y="37417"/>
                </a:lnTo>
                <a:lnTo>
                  <a:pt x="14958" y="36935"/>
                </a:lnTo>
                <a:lnTo>
                  <a:pt x="16218" y="36399"/>
                </a:lnTo>
                <a:lnTo>
                  <a:pt x="16843" y="36122"/>
                </a:lnTo>
                <a:lnTo>
                  <a:pt x="18021" y="35560"/>
                </a:lnTo>
                <a:lnTo>
                  <a:pt x="20334" y="34363"/>
                </a:lnTo>
                <a:lnTo>
                  <a:pt x="21486" y="33747"/>
                </a:lnTo>
                <a:lnTo>
                  <a:pt x="21817" y="33827"/>
                </a:lnTo>
                <a:lnTo>
                  <a:pt x="22156" y="33908"/>
                </a:lnTo>
                <a:lnTo>
                  <a:pt x="24013" y="34345"/>
                </a:lnTo>
                <a:lnTo>
                  <a:pt x="25880" y="34747"/>
                </a:lnTo>
                <a:lnTo>
                  <a:pt x="26817" y="34944"/>
                </a:lnTo>
                <a:lnTo>
                  <a:pt x="27764" y="35113"/>
                </a:lnTo>
                <a:lnTo>
                  <a:pt x="28541" y="35212"/>
                </a:lnTo>
                <a:lnTo>
                  <a:pt x="29130" y="35265"/>
                </a:lnTo>
                <a:lnTo>
                  <a:pt x="28612" y="35658"/>
                </a:lnTo>
                <a:lnTo>
                  <a:pt x="27505" y="36346"/>
                </a:lnTo>
                <a:lnTo>
                  <a:pt x="26344" y="36953"/>
                </a:lnTo>
                <a:lnTo>
                  <a:pt x="25139" y="37480"/>
                </a:lnTo>
                <a:lnTo>
                  <a:pt x="24522" y="37721"/>
                </a:lnTo>
                <a:lnTo>
                  <a:pt x="23094" y="38257"/>
                </a:lnTo>
                <a:lnTo>
                  <a:pt x="20200" y="39284"/>
                </a:lnTo>
                <a:lnTo>
                  <a:pt x="18763" y="39837"/>
                </a:lnTo>
                <a:lnTo>
                  <a:pt x="18084" y="40114"/>
                </a:lnTo>
                <a:lnTo>
                  <a:pt x="16736" y="40695"/>
                </a:lnTo>
                <a:lnTo>
                  <a:pt x="16075" y="41007"/>
                </a:lnTo>
                <a:lnTo>
                  <a:pt x="15182" y="41061"/>
                </a:lnTo>
                <a:lnTo>
                  <a:pt x="13414" y="41195"/>
                </a:lnTo>
                <a:lnTo>
                  <a:pt x="12529" y="41284"/>
                </a:lnTo>
                <a:lnTo>
                  <a:pt x="11645" y="41391"/>
                </a:lnTo>
                <a:lnTo>
                  <a:pt x="9868" y="41695"/>
                </a:lnTo>
                <a:lnTo>
                  <a:pt x="8993" y="41918"/>
                </a:lnTo>
                <a:lnTo>
                  <a:pt x="9877" y="41730"/>
                </a:lnTo>
                <a:lnTo>
                  <a:pt x="11645" y="41480"/>
                </a:lnTo>
                <a:lnTo>
                  <a:pt x="12538" y="41409"/>
                </a:lnTo>
                <a:lnTo>
                  <a:pt x="14048" y="41311"/>
                </a:lnTo>
                <a:lnTo>
                  <a:pt x="15548" y="41257"/>
                </a:lnTo>
                <a:lnTo>
                  <a:pt x="15548" y="41257"/>
                </a:lnTo>
                <a:lnTo>
                  <a:pt x="14958" y="41561"/>
                </a:lnTo>
                <a:lnTo>
                  <a:pt x="13780" y="42186"/>
                </a:lnTo>
                <a:lnTo>
                  <a:pt x="13208" y="42516"/>
                </a:lnTo>
                <a:lnTo>
                  <a:pt x="12815" y="42757"/>
                </a:lnTo>
                <a:lnTo>
                  <a:pt x="11967" y="43311"/>
                </a:lnTo>
                <a:lnTo>
                  <a:pt x="10672" y="44249"/>
                </a:lnTo>
                <a:lnTo>
                  <a:pt x="8475" y="45981"/>
                </a:lnTo>
                <a:lnTo>
                  <a:pt x="8100" y="46303"/>
                </a:lnTo>
                <a:lnTo>
                  <a:pt x="8100" y="46303"/>
                </a:lnTo>
                <a:lnTo>
                  <a:pt x="9788" y="45008"/>
                </a:lnTo>
                <a:lnTo>
                  <a:pt x="11529" y="43749"/>
                </a:lnTo>
                <a:lnTo>
                  <a:pt x="12646" y="43034"/>
                </a:lnTo>
                <a:lnTo>
                  <a:pt x="13289" y="42668"/>
                </a:lnTo>
                <a:lnTo>
                  <a:pt x="13958" y="42293"/>
                </a:lnTo>
                <a:lnTo>
                  <a:pt x="15333" y="41605"/>
                </a:lnTo>
                <a:lnTo>
                  <a:pt x="16727" y="40971"/>
                </a:lnTo>
                <a:lnTo>
                  <a:pt x="18146" y="40400"/>
                </a:lnTo>
                <a:lnTo>
                  <a:pt x="18870" y="40132"/>
                </a:lnTo>
                <a:lnTo>
                  <a:pt x="19022" y="40078"/>
                </a:lnTo>
                <a:lnTo>
                  <a:pt x="19182" y="40016"/>
                </a:lnTo>
                <a:lnTo>
                  <a:pt x="18700" y="40909"/>
                </a:lnTo>
                <a:lnTo>
                  <a:pt x="17709" y="42668"/>
                </a:lnTo>
                <a:lnTo>
                  <a:pt x="17182" y="43525"/>
                </a:lnTo>
                <a:lnTo>
                  <a:pt x="16602" y="44454"/>
                </a:lnTo>
                <a:lnTo>
                  <a:pt x="15646" y="45794"/>
                </a:lnTo>
                <a:lnTo>
                  <a:pt x="14958" y="46642"/>
                </a:lnTo>
                <a:lnTo>
                  <a:pt x="14592" y="47053"/>
                </a:lnTo>
                <a:lnTo>
                  <a:pt x="14967" y="46651"/>
                </a:lnTo>
                <a:lnTo>
                  <a:pt x="15682" y="45820"/>
                </a:lnTo>
                <a:lnTo>
                  <a:pt x="16673" y="44499"/>
                </a:lnTo>
                <a:lnTo>
                  <a:pt x="17280" y="43588"/>
                </a:lnTo>
                <a:lnTo>
                  <a:pt x="17870" y="42686"/>
                </a:lnTo>
                <a:lnTo>
                  <a:pt x="18977" y="40837"/>
                </a:lnTo>
                <a:lnTo>
                  <a:pt x="19504" y="39900"/>
                </a:lnTo>
                <a:lnTo>
                  <a:pt x="22085" y="39025"/>
                </a:lnTo>
                <a:lnTo>
                  <a:pt x="24674" y="38141"/>
                </a:lnTo>
                <a:lnTo>
                  <a:pt x="25210" y="37944"/>
                </a:lnTo>
                <a:lnTo>
                  <a:pt x="26291" y="37516"/>
                </a:lnTo>
                <a:lnTo>
                  <a:pt x="27344" y="37024"/>
                </a:lnTo>
                <a:lnTo>
                  <a:pt x="28380" y="36462"/>
                </a:lnTo>
                <a:lnTo>
                  <a:pt x="28871" y="36140"/>
                </a:lnTo>
                <a:lnTo>
                  <a:pt x="28166" y="37257"/>
                </a:lnTo>
                <a:lnTo>
                  <a:pt x="27478" y="38382"/>
                </a:lnTo>
                <a:lnTo>
                  <a:pt x="26683" y="39293"/>
                </a:lnTo>
                <a:lnTo>
                  <a:pt x="25862" y="40168"/>
                </a:lnTo>
                <a:lnTo>
                  <a:pt x="25406" y="40614"/>
                </a:lnTo>
                <a:lnTo>
                  <a:pt x="24460" y="41454"/>
                </a:lnTo>
                <a:lnTo>
                  <a:pt x="23951" y="41829"/>
                </a:lnTo>
                <a:lnTo>
                  <a:pt x="24478" y="41472"/>
                </a:lnTo>
                <a:lnTo>
                  <a:pt x="25469" y="40677"/>
                </a:lnTo>
                <a:lnTo>
                  <a:pt x="25942" y="40248"/>
                </a:lnTo>
                <a:lnTo>
                  <a:pt x="26469" y="39748"/>
                </a:lnTo>
                <a:lnTo>
                  <a:pt x="26987" y="39221"/>
                </a:lnTo>
                <a:lnTo>
                  <a:pt x="26496" y="40096"/>
                </a:lnTo>
                <a:lnTo>
                  <a:pt x="26041" y="40998"/>
                </a:lnTo>
                <a:lnTo>
                  <a:pt x="25683" y="41739"/>
                </a:lnTo>
                <a:lnTo>
                  <a:pt x="25219" y="42882"/>
                </a:lnTo>
                <a:lnTo>
                  <a:pt x="24951" y="43668"/>
                </a:lnTo>
                <a:lnTo>
                  <a:pt x="24835" y="44061"/>
                </a:lnTo>
                <a:lnTo>
                  <a:pt x="24728" y="44490"/>
                </a:lnTo>
                <a:lnTo>
                  <a:pt x="24576" y="45552"/>
                </a:lnTo>
                <a:lnTo>
                  <a:pt x="24442" y="47026"/>
                </a:lnTo>
                <a:lnTo>
                  <a:pt x="24433" y="47303"/>
                </a:lnTo>
                <a:lnTo>
                  <a:pt x="24505" y="46419"/>
                </a:lnTo>
                <a:lnTo>
                  <a:pt x="24683" y="45240"/>
                </a:lnTo>
                <a:lnTo>
                  <a:pt x="24853" y="44481"/>
                </a:lnTo>
                <a:lnTo>
                  <a:pt x="24969" y="44097"/>
                </a:lnTo>
                <a:lnTo>
                  <a:pt x="25103" y="43713"/>
                </a:lnTo>
                <a:lnTo>
                  <a:pt x="25389" y="42945"/>
                </a:lnTo>
                <a:lnTo>
                  <a:pt x="25889" y="41829"/>
                </a:lnTo>
                <a:lnTo>
                  <a:pt x="26264" y="41105"/>
                </a:lnTo>
                <a:lnTo>
                  <a:pt x="26639" y="40409"/>
                </a:lnTo>
                <a:lnTo>
                  <a:pt x="27451" y="39060"/>
                </a:lnTo>
                <a:lnTo>
                  <a:pt x="28755" y="37078"/>
                </a:lnTo>
                <a:lnTo>
                  <a:pt x="29657" y="35774"/>
                </a:lnTo>
                <a:lnTo>
                  <a:pt x="30041" y="36337"/>
                </a:lnTo>
                <a:lnTo>
                  <a:pt x="30845" y="37453"/>
                </a:lnTo>
                <a:lnTo>
                  <a:pt x="31282" y="37998"/>
                </a:lnTo>
                <a:lnTo>
                  <a:pt x="31675" y="38453"/>
                </a:lnTo>
                <a:lnTo>
                  <a:pt x="32488" y="39319"/>
                </a:lnTo>
                <a:lnTo>
                  <a:pt x="33765" y="40561"/>
                </a:lnTo>
                <a:lnTo>
                  <a:pt x="34622" y="41364"/>
                </a:lnTo>
                <a:lnTo>
                  <a:pt x="35480" y="42159"/>
                </a:lnTo>
                <a:lnTo>
                  <a:pt x="37158" y="43775"/>
                </a:lnTo>
                <a:lnTo>
                  <a:pt x="38355" y="45026"/>
                </a:lnTo>
                <a:lnTo>
                  <a:pt x="39114" y="45892"/>
                </a:lnTo>
                <a:lnTo>
                  <a:pt x="39837" y="46776"/>
                </a:lnTo>
                <a:lnTo>
                  <a:pt x="40507" y="47705"/>
                </a:lnTo>
                <a:lnTo>
                  <a:pt x="40820" y="48178"/>
                </a:lnTo>
                <a:lnTo>
                  <a:pt x="42025" y="47330"/>
                </a:lnTo>
                <a:lnTo>
                  <a:pt x="41668" y="46829"/>
                </a:lnTo>
                <a:lnTo>
                  <a:pt x="40918" y="45883"/>
                </a:lnTo>
                <a:lnTo>
                  <a:pt x="40123" y="44972"/>
                </a:lnTo>
                <a:lnTo>
                  <a:pt x="39293" y="44106"/>
                </a:lnTo>
                <a:lnTo>
                  <a:pt x="38864" y="43686"/>
                </a:lnTo>
                <a:lnTo>
                  <a:pt x="38007" y="42865"/>
                </a:lnTo>
                <a:lnTo>
                  <a:pt x="36247" y="41293"/>
                </a:lnTo>
                <a:lnTo>
                  <a:pt x="35354" y="40525"/>
                </a:lnTo>
                <a:lnTo>
                  <a:pt x="34461" y="39766"/>
                </a:lnTo>
                <a:lnTo>
                  <a:pt x="33158" y="38614"/>
                </a:lnTo>
                <a:lnTo>
                  <a:pt x="32327" y="37819"/>
                </a:lnTo>
                <a:lnTo>
                  <a:pt x="31934" y="37399"/>
                </a:lnTo>
                <a:lnTo>
                  <a:pt x="31497" y="36908"/>
                </a:lnTo>
                <a:lnTo>
                  <a:pt x="30657" y="35872"/>
                </a:lnTo>
                <a:lnTo>
                  <a:pt x="30264" y="35328"/>
                </a:lnTo>
                <a:lnTo>
                  <a:pt x="31122" y="35078"/>
                </a:lnTo>
                <a:lnTo>
                  <a:pt x="32845" y="34613"/>
                </a:lnTo>
                <a:lnTo>
                  <a:pt x="34578" y="34220"/>
                </a:lnTo>
                <a:lnTo>
                  <a:pt x="36337" y="33908"/>
                </a:lnTo>
                <a:lnTo>
                  <a:pt x="37212" y="33792"/>
                </a:lnTo>
                <a:lnTo>
                  <a:pt x="38123" y="33685"/>
                </a:lnTo>
                <a:lnTo>
                  <a:pt x="39944" y="33569"/>
                </a:lnTo>
                <a:lnTo>
                  <a:pt x="40855" y="33569"/>
                </a:lnTo>
                <a:lnTo>
                  <a:pt x="41284" y="33586"/>
                </a:lnTo>
                <a:lnTo>
                  <a:pt x="42061" y="33658"/>
                </a:lnTo>
                <a:lnTo>
                  <a:pt x="43275" y="33854"/>
                </a:lnTo>
                <a:lnTo>
                  <a:pt x="44436" y="34078"/>
                </a:lnTo>
                <a:lnTo>
                  <a:pt x="44142" y="34006"/>
                </a:lnTo>
                <a:lnTo>
                  <a:pt x="42525" y="33667"/>
                </a:lnTo>
                <a:lnTo>
                  <a:pt x="41346" y="33470"/>
                </a:lnTo>
                <a:lnTo>
                  <a:pt x="40855" y="33435"/>
                </a:lnTo>
                <a:lnTo>
                  <a:pt x="39944" y="33399"/>
                </a:lnTo>
                <a:lnTo>
                  <a:pt x="38114" y="33452"/>
                </a:lnTo>
                <a:lnTo>
                  <a:pt x="37194" y="33533"/>
                </a:lnTo>
                <a:lnTo>
                  <a:pt x="36087" y="33658"/>
                </a:lnTo>
                <a:lnTo>
                  <a:pt x="34979" y="33827"/>
                </a:lnTo>
                <a:lnTo>
                  <a:pt x="36024" y="33292"/>
                </a:lnTo>
                <a:lnTo>
                  <a:pt x="37051" y="32720"/>
                </a:lnTo>
                <a:lnTo>
                  <a:pt x="37703" y="32327"/>
                </a:lnTo>
                <a:lnTo>
                  <a:pt x="38667" y="31684"/>
                </a:lnTo>
                <a:lnTo>
                  <a:pt x="39275" y="31220"/>
                </a:lnTo>
                <a:lnTo>
                  <a:pt x="39569" y="30970"/>
                </a:lnTo>
                <a:lnTo>
                  <a:pt x="39266" y="31211"/>
                </a:lnTo>
                <a:lnTo>
                  <a:pt x="38641" y="31649"/>
                </a:lnTo>
                <a:lnTo>
                  <a:pt x="37667" y="32256"/>
                </a:lnTo>
                <a:lnTo>
                  <a:pt x="36989" y="32613"/>
                </a:lnTo>
                <a:lnTo>
                  <a:pt x="36310" y="32970"/>
                </a:lnTo>
                <a:lnTo>
                  <a:pt x="34935" y="33622"/>
                </a:lnTo>
                <a:lnTo>
                  <a:pt x="34247" y="33935"/>
                </a:lnTo>
                <a:lnTo>
                  <a:pt x="33158" y="34158"/>
                </a:lnTo>
                <a:lnTo>
                  <a:pt x="30997" y="34649"/>
                </a:lnTo>
                <a:lnTo>
                  <a:pt x="30997" y="34649"/>
                </a:lnTo>
                <a:lnTo>
                  <a:pt x="31479" y="34310"/>
                </a:lnTo>
                <a:lnTo>
                  <a:pt x="32372" y="33560"/>
                </a:lnTo>
                <a:lnTo>
                  <a:pt x="32801" y="33167"/>
                </a:lnTo>
                <a:lnTo>
                  <a:pt x="33399" y="32568"/>
                </a:lnTo>
                <a:lnTo>
                  <a:pt x="34533" y="31327"/>
                </a:lnTo>
                <a:lnTo>
                  <a:pt x="35078" y="30684"/>
                </a:lnTo>
                <a:lnTo>
                  <a:pt x="35997" y="29568"/>
                </a:lnTo>
                <a:lnTo>
                  <a:pt x="37783" y="27318"/>
                </a:lnTo>
                <a:lnTo>
                  <a:pt x="38667" y="26183"/>
                </a:lnTo>
                <a:lnTo>
                  <a:pt x="38703" y="26157"/>
                </a:lnTo>
                <a:lnTo>
                  <a:pt x="38739" y="26121"/>
                </a:lnTo>
                <a:lnTo>
                  <a:pt x="39686" y="25933"/>
                </a:lnTo>
                <a:lnTo>
                  <a:pt x="41570" y="25523"/>
                </a:lnTo>
                <a:lnTo>
                  <a:pt x="42507" y="25290"/>
                </a:lnTo>
                <a:lnTo>
                  <a:pt x="43463" y="25023"/>
                </a:lnTo>
                <a:lnTo>
                  <a:pt x="44865" y="24558"/>
                </a:lnTo>
                <a:lnTo>
                  <a:pt x="45785" y="24192"/>
                </a:lnTo>
                <a:lnTo>
                  <a:pt x="46240" y="23987"/>
                </a:lnTo>
                <a:lnTo>
                  <a:pt x="45785" y="24174"/>
                </a:lnTo>
                <a:lnTo>
                  <a:pt x="44856" y="24514"/>
                </a:lnTo>
                <a:lnTo>
                  <a:pt x="43436" y="24942"/>
                </a:lnTo>
                <a:lnTo>
                  <a:pt x="42481" y="25174"/>
                </a:lnTo>
                <a:lnTo>
                  <a:pt x="41597" y="25371"/>
                </a:lnTo>
                <a:lnTo>
                  <a:pt x="39828" y="25710"/>
                </a:lnTo>
                <a:lnTo>
                  <a:pt x="38935" y="25862"/>
                </a:lnTo>
                <a:lnTo>
                  <a:pt x="39096" y="25648"/>
                </a:lnTo>
                <a:lnTo>
                  <a:pt x="39257" y="25451"/>
                </a:lnTo>
                <a:lnTo>
                  <a:pt x="41025" y="23299"/>
                </a:lnTo>
                <a:lnTo>
                  <a:pt x="41927" y="22227"/>
                </a:lnTo>
                <a:lnTo>
                  <a:pt x="42338" y="21754"/>
                </a:lnTo>
                <a:lnTo>
                  <a:pt x="43168" y="20817"/>
                </a:lnTo>
                <a:lnTo>
                  <a:pt x="43615" y="20379"/>
                </a:lnTo>
                <a:lnTo>
                  <a:pt x="43927" y="20093"/>
                </a:lnTo>
                <a:lnTo>
                  <a:pt x="44570" y="19548"/>
                </a:lnTo>
                <a:lnTo>
                  <a:pt x="45570" y="18789"/>
                </a:lnTo>
                <a:lnTo>
                  <a:pt x="46919" y="17923"/>
                </a:lnTo>
                <a:lnTo>
                  <a:pt x="48214" y="17200"/>
                </a:lnTo>
                <a:lnTo>
                  <a:pt x="49928" y="16369"/>
                </a:lnTo>
                <a:lnTo>
                  <a:pt x="51355" y="15797"/>
                </a:lnTo>
                <a:lnTo>
                  <a:pt x="51355" y="15797"/>
                </a:lnTo>
                <a:lnTo>
                  <a:pt x="50910" y="15941"/>
                </a:lnTo>
                <a:lnTo>
                  <a:pt x="49714" y="16396"/>
                </a:lnTo>
                <a:lnTo>
                  <a:pt x="48544" y="16923"/>
                </a:lnTo>
                <a:lnTo>
                  <a:pt x="47428" y="17504"/>
                </a:lnTo>
                <a:lnTo>
                  <a:pt x="46374" y="18111"/>
                </a:lnTo>
                <a:lnTo>
                  <a:pt x="45410" y="18736"/>
                </a:lnTo>
                <a:lnTo>
                  <a:pt x="44552" y="19361"/>
                </a:lnTo>
                <a:lnTo>
                  <a:pt x="43820" y="19977"/>
                </a:lnTo>
                <a:lnTo>
                  <a:pt x="43508" y="20272"/>
                </a:lnTo>
                <a:lnTo>
                  <a:pt x="42766" y="21031"/>
                </a:lnTo>
                <a:lnTo>
                  <a:pt x="42043" y="21808"/>
                </a:lnTo>
                <a:lnTo>
                  <a:pt x="42222" y="21102"/>
                </a:lnTo>
                <a:lnTo>
                  <a:pt x="42623" y="19700"/>
                </a:lnTo>
                <a:lnTo>
                  <a:pt x="42838" y="19004"/>
                </a:lnTo>
                <a:lnTo>
                  <a:pt x="43106" y="18200"/>
                </a:lnTo>
                <a:lnTo>
                  <a:pt x="43579" y="17021"/>
                </a:lnTo>
                <a:lnTo>
                  <a:pt x="43936" y="16253"/>
                </a:lnTo>
                <a:lnTo>
                  <a:pt x="44133" y="15878"/>
                </a:lnTo>
                <a:lnTo>
                  <a:pt x="43918" y="16244"/>
                </a:lnTo>
                <a:lnTo>
                  <a:pt x="43534" y="17003"/>
                </a:lnTo>
                <a:lnTo>
                  <a:pt x="43025" y="18173"/>
                </a:lnTo>
                <a:lnTo>
                  <a:pt x="42731" y="18968"/>
                </a:lnTo>
                <a:lnTo>
                  <a:pt x="42445" y="19763"/>
                </a:lnTo>
                <a:lnTo>
                  <a:pt x="41936" y="21379"/>
                </a:lnTo>
                <a:lnTo>
                  <a:pt x="41695" y="22192"/>
                </a:lnTo>
                <a:lnTo>
                  <a:pt x="41016" y="22942"/>
                </a:lnTo>
                <a:lnTo>
                  <a:pt x="39694" y="24487"/>
                </a:lnTo>
                <a:lnTo>
                  <a:pt x="39043" y="25264"/>
                </a:lnTo>
                <a:lnTo>
                  <a:pt x="37498" y="27148"/>
                </a:lnTo>
                <a:lnTo>
                  <a:pt x="35944" y="29023"/>
                </a:lnTo>
                <a:lnTo>
                  <a:pt x="35890" y="27880"/>
                </a:lnTo>
                <a:lnTo>
                  <a:pt x="35810" y="25603"/>
                </a:lnTo>
                <a:lnTo>
                  <a:pt x="35801" y="24460"/>
                </a:lnTo>
                <a:lnTo>
                  <a:pt x="35819" y="23254"/>
                </a:lnTo>
                <a:lnTo>
                  <a:pt x="35953" y="21451"/>
                </a:lnTo>
                <a:lnTo>
                  <a:pt x="36105" y="20254"/>
                </a:lnTo>
                <a:lnTo>
                  <a:pt x="36212" y="19656"/>
                </a:lnTo>
                <a:lnTo>
                  <a:pt x="36087" y="20254"/>
                </a:lnTo>
                <a:lnTo>
                  <a:pt x="35908" y="21442"/>
                </a:lnTo>
                <a:lnTo>
                  <a:pt x="35738" y="23254"/>
                </a:lnTo>
                <a:lnTo>
                  <a:pt x="35685" y="24460"/>
                </a:lnTo>
                <a:lnTo>
                  <a:pt x="35658" y="25666"/>
                </a:lnTo>
                <a:lnTo>
                  <a:pt x="35685" y="28077"/>
                </a:lnTo>
                <a:lnTo>
                  <a:pt x="35721" y="29282"/>
                </a:lnTo>
                <a:lnTo>
                  <a:pt x="35730" y="29282"/>
                </a:lnTo>
                <a:lnTo>
                  <a:pt x="35247" y="29845"/>
                </a:lnTo>
                <a:lnTo>
                  <a:pt x="34765" y="30407"/>
                </a:lnTo>
                <a:lnTo>
                  <a:pt x="34211" y="31032"/>
                </a:lnTo>
                <a:lnTo>
                  <a:pt x="33068" y="32238"/>
                </a:lnTo>
                <a:lnTo>
                  <a:pt x="32470" y="32809"/>
                </a:lnTo>
                <a:lnTo>
                  <a:pt x="31934" y="33283"/>
                </a:lnTo>
                <a:lnTo>
                  <a:pt x="31095" y="33935"/>
                </a:lnTo>
                <a:lnTo>
                  <a:pt x="30514" y="34319"/>
                </a:lnTo>
                <a:lnTo>
                  <a:pt x="30211" y="34488"/>
                </a:lnTo>
                <a:lnTo>
                  <a:pt x="30452" y="33560"/>
                </a:lnTo>
                <a:lnTo>
                  <a:pt x="30809" y="31693"/>
                </a:lnTo>
                <a:lnTo>
                  <a:pt x="30961" y="30765"/>
                </a:lnTo>
                <a:lnTo>
                  <a:pt x="31282" y="28621"/>
                </a:lnTo>
                <a:lnTo>
                  <a:pt x="31577" y="26487"/>
                </a:lnTo>
                <a:lnTo>
                  <a:pt x="32720" y="17923"/>
                </a:lnTo>
                <a:lnTo>
                  <a:pt x="32961" y="16191"/>
                </a:lnTo>
                <a:lnTo>
                  <a:pt x="33095" y="15342"/>
                </a:lnTo>
                <a:lnTo>
                  <a:pt x="34006" y="14530"/>
                </a:lnTo>
                <a:lnTo>
                  <a:pt x="35828" y="12869"/>
                </a:lnTo>
                <a:lnTo>
                  <a:pt x="36694" y="12012"/>
                </a:lnTo>
                <a:lnTo>
                  <a:pt x="37123" y="11574"/>
                </a:lnTo>
                <a:lnTo>
                  <a:pt x="37944" y="10672"/>
                </a:lnTo>
                <a:lnTo>
                  <a:pt x="38739" y="9743"/>
                </a:lnTo>
                <a:lnTo>
                  <a:pt x="39480" y="8770"/>
                </a:lnTo>
                <a:lnTo>
                  <a:pt x="39819" y="8261"/>
                </a:lnTo>
                <a:lnTo>
                  <a:pt x="39462" y="8761"/>
                </a:lnTo>
                <a:lnTo>
                  <a:pt x="38703" y="9717"/>
                </a:lnTo>
                <a:lnTo>
                  <a:pt x="37891" y="10619"/>
                </a:lnTo>
                <a:lnTo>
                  <a:pt x="37042" y="11494"/>
                </a:lnTo>
                <a:lnTo>
                  <a:pt x="36614" y="11922"/>
                </a:lnTo>
                <a:lnTo>
                  <a:pt x="35765" y="12726"/>
                </a:lnTo>
                <a:lnTo>
                  <a:pt x="34033" y="14262"/>
                </a:lnTo>
                <a:lnTo>
                  <a:pt x="33149" y="15012"/>
                </a:lnTo>
                <a:lnTo>
                  <a:pt x="33568" y="12190"/>
                </a:lnTo>
                <a:lnTo>
                  <a:pt x="34051" y="9386"/>
                </a:lnTo>
                <a:lnTo>
                  <a:pt x="34229" y="8315"/>
                </a:lnTo>
                <a:lnTo>
                  <a:pt x="34542" y="6091"/>
                </a:lnTo>
                <a:lnTo>
                  <a:pt x="34970" y="2555"/>
                </a:lnTo>
                <a:lnTo>
                  <a:pt x="353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6"/>
          <p:cNvGrpSpPr/>
          <p:nvPr/>
        </p:nvGrpSpPr>
        <p:grpSpPr>
          <a:xfrm rot="-5076100">
            <a:off x="7373838" y="276425"/>
            <a:ext cx="435926" cy="389449"/>
            <a:chOff x="-4177745" y="552317"/>
            <a:chExt cx="2809013" cy="2685290"/>
          </a:xfrm>
        </p:grpSpPr>
        <p:sp>
          <p:nvSpPr>
            <p:cNvPr id="279" name="Google Shape;279;p6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 rot="-5076100">
            <a:off x="8474663" y="3695300"/>
            <a:ext cx="435926" cy="389449"/>
            <a:chOff x="-4177745" y="552317"/>
            <a:chExt cx="2809013" cy="2685290"/>
          </a:xfrm>
        </p:grpSpPr>
        <p:sp>
          <p:nvSpPr>
            <p:cNvPr id="282" name="Google Shape;282;p6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2285100" y="1227450"/>
            <a:ext cx="6174900" cy="26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"/>
          <p:cNvSpPr/>
          <p:nvPr/>
        </p:nvSpPr>
        <p:spPr>
          <a:xfrm rot="2050016" flipH="1">
            <a:off x="6502620" y="1278014"/>
            <a:ext cx="2199075" cy="2346084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11"/>
          <p:cNvGrpSpPr/>
          <p:nvPr/>
        </p:nvGrpSpPr>
        <p:grpSpPr>
          <a:xfrm rot="2050016" flipH="1">
            <a:off x="6748029" y="1396293"/>
            <a:ext cx="1806605" cy="2054639"/>
            <a:chOff x="6483174" y="3642597"/>
            <a:chExt cx="1430424" cy="1454574"/>
          </a:xfrm>
        </p:grpSpPr>
        <p:sp>
          <p:nvSpPr>
            <p:cNvPr id="422" name="Google Shape;422;p11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1"/>
          <p:cNvGrpSpPr/>
          <p:nvPr/>
        </p:nvGrpSpPr>
        <p:grpSpPr>
          <a:xfrm rot="2050016" flipH="1">
            <a:off x="6824762" y="145168"/>
            <a:ext cx="1038153" cy="2782859"/>
            <a:chOff x="7334417" y="2987505"/>
            <a:chExt cx="821984" cy="1970115"/>
          </a:xfrm>
        </p:grpSpPr>
        <p:sp>
          <p:nvSpPr>
            <p:cNvPr id="437" name="Google Shape;437;p11"/>
            <p:cNvSpPr/>
            <p:nvPr/>
          </p:nvSpPr>
          <p:spPr>
            <a:xfrm>
              <a:off x="7334417" y="2987505"/>
              <a:ext cx="821984" cy="1970115"/>
            </a:xfrm>
            <a:custGeom>
              <a:avLst/>
              <a:gdLst/>
              <a:ahLst/>
              <a:cxnLst/>
              <a:rect l="l" t="t" r="r" b="b"/>
              <a:pathLst>
                <a:path w="25969" h="62242" extrusionOk="0">
                  <a:moveTo>
                    <a:pt x="17164" y="0"/>
                  </a:moveTo>
                  <a:lnTo>
                    <a:pt x="16664" y="72"/>
                  </a:lnTo>
                  <a:lnTo>
                    <a:pt x="16012" y="295"/>
                  </a:lnTo>
                  <a:lnTo>
                    <a:pt x="15396" y="652"/>
                  </a:lnTo>
                  <a:lnTo>
                    <a:pt x="14815" y="1107"/>
                  </a:lnTo>
                  <a:lnTo>
                    <a:pt x="14280" y="1652"/>
                  </a:lnTo>
                  <a:lnTo>
                    <a:pt x="14039" y="1938"/>
                  </a:lnTo>
                  <a:lnTo>
                    <a:pt x="13476" y="2635"/>
                  </a:lnTo>
                  <a:lnTo>
                    <a:pt x="12395" y="4045"/>
                  </a:lnTo>
                  <a:lnTo>
                    <a:pt x="11360" y="5483"/>
                  </a:lnTo>
                  <a:lnTo>
                    <a:pt x="10368" y="6957"/>
                  </a:lnTo>
                  <a:lnTo>
                    <a:pt x="9422" y="8466"/>
                  </a:lnTo>
                  <a:lnTo>
                    <a:pt x="8511" y="9993"/>
                  </a:lnTo>
                  <a:lnTo>
                    <a:pt x="7654" y="11556"/>
                  </a:lnTo>
                  <a:lnTo>
                    <a:pt x="6832" y="13136"/>
                  </a:lnTo>
                  <a:lnTo>
                    <a:pt x="6064" y="14744"/>
                  </a:lnTo>
                  <a:lnTo>
                    <a:pt x="5341" y="16369"/>
                  </a:lnTo>
                  <a:lnTo>
                    <a:pt x="4653" y="18021"/>
                  </a:lnTo>
                  <a:lnTo>
                    <a:pt x="4019" y="19682"/>
                  </a:lnTo>
                  <a:lnTo>
                    <a:pt x="3430" y="21361"/>
                  </a:lnTo>
                  <a:lnTo>
                    <a:pt x="2885" y="23057"/>
                  </a:lnTo>
                  <a:lnTo>
                    <a:pt x="2385" y="24763"/>
                  </a:lnTo>
                  <a:lnTo>
                    <a:pt x="1929" y="26469"/>
                  </a:lnTo>
                  <a:lnTo>
                    <a:pt x="1724" y="27335"/>
                  </a:lnTo>
                  <a:lnTo>
                    <a:pt x="1519" y="28210"/>
                  </a:lnTo>
                  <a:lnTo>
                    <a:pt x="1153" y="29969"/>
                  </a:lnTo>
                  <a:lnTo>
                    <a:pt x="840" y="31746"/>
                  </a:lnTo>
                  <a:lnTo>
                    <a:pt x="581" y="33523"/>
                  </a:lnTo>
                  <a:lnTo>
                    <a:pt x="367" y="35309"/>
                  </a:lnTo>
                  <a:lnTo>
                    <a:pt x="197" y="37104"/>
                  </a:lnTo>
                  <a:lnTo>
                    <a:pt x="90" y="38899"/>
                  </a:lnTo>
                  <a:lnTo>
                    <a:pt x="27" y="40694"/>
                  </a:lnTo>
                  <a:lnTo>
                    <a:pt x="18" y="41596"/>
                  </a:lnTo>
                  <a:lnTo>
                    <a:pt x="1" y="43382"/>
                  </a:lnTo>
                  <a:lnTo>
                    <a:pt x="27" y="46141"/>
                  </a:lnTo>
                  <a:lnTo>
                    <a:pt x="108" y="47990"/>
                  </a:lnTo>
                  <a:lnTo>
                    <a:pt x="286" y="49838"/>
                  </a:lnTo>
                  <a:lnTo>
                    <a:pt x="572" y="51660"/>
                  </a:lnTo>
                  <a:lnTo>
                    <a:pt x="894" y="52999"/>
                  </a:lnTo>
                  <a:lnTo>
                    <a:pt x="1161" y="53883"/>
                  </a:lnTo>
                  <a:lnTo>
                    <a:pt x="1465" y="54741"/>
                  </a:lnTo>
                  <a:lnTo>
                    <a:pt x="1831" y="55589"/>
                  </a:lnTo>
                  <a:lnTo>
                    <a:pt x="2028" y="56000"/>
                  </a:lnTo>
                  <a:lnTo>
                    <a:pt x="2215" y="56366"/>
                  </a:lnTo>
                  <a:lnTo>
                    <a:pt x="2653" y="57089"/>
                  </a:lnTo>
                  <a:lnTo>
                    <a:pt x="3171" y="57813"/>
                  </a:lnTo>
                  <a:lnTo>
                    <a:pt x="3742" y="58527"/>
                  </a:lnTo>
                  <a:lnTo>
                    <a:pt x="4385" y="59215"/>
                  </a:lnTo>
                  <a:lnTo>
                    <a:pt x="5073" y="59858"/>
                  </a:lnTo>
                  <a:lnTo>
                    <a:pt x="5805" y="60456"/>
                  </a:lnTo>
                  <a:lnTo>
                    <a:pt x="6573" y="60983"/>
                  </a:lnTo>
                  <a:lnTo>
                    <a:pt x="7377" y="61438"/>
                  </a:lnTo>
                  <a:lnTo>
                    <a:pt x="8207" y="61804"/>
                  </a:lnTo>
                  <a:lnTo>
                    <a:pt x="9047" y="62063"/>
                  </a:lnTo>
                  <a:lnTo>
                    <a:pt x="9904" y="62215"/>
                  </a:lnTo>
                  <a:lnTo>
                    <a:pt x="10761" y="62242"/>
                  </a:lnTo>
                  <a:lnTo>
                    <a:pt x="11618" y="62126"/>
                  </a:lnTo>
                  <a:lnTo>
                    <a:pt x="12467" y="61867"/>
                  </a:lnTo>
                  <a:lnTo>
                    <a:pt x="13297" y="61438"/>
                  </a:lnTo>
                  <a:lnTo>
                    <a:pt x="13708" y="61152"/>
                  </a:lnTo>
                  <a:lnTo>
                    <a:pt x="14065" y="60876"/>
                  </a:lnTo>
                  <a:lnTo>
                    <a:pt x="14771" y="60295"/>
                  </a:lnTo>
                  <a:lnTo>
                    <a:pt x="15441" y="59670"/>
                  </a:lnTo>
                  <a:lnTo>
                    <a:pt x="16092" y="59009"/>
                  </a:lnTo>
                  <a:lnTo>
                    <a:pt x="17003" y="57964"/>
                  </a:lnTo>
                  <a:lnTo>
                    <a:pt x="18128" y="56446"/>
                  </a:lnTo>
                  <a:lnTo>
                    <a:pt x="18646" y="55643"/>
                  </a:lnTo>
                  <a:lnTo>
                    <a:pt x="19021" y="55035"/>
                  </a:lnTo>
                  <a:lnTo>
                    <a:pt x="19727" y="53785"/>
                  </a:lnTo>
                  <a:lnTo>
                    <a:pt x="20388" y="52481"/>
                  </a:lnTo>
                  <a:lnTo>
                    <a:pt x="20986" y="51133"/>
                  </a:lnTo>
                  <a:lnTo>
                    <a:pt x="21549" y="49758"/>
                  </a:lnTo>
                  <a:lnTo>
                    <a:pt x="22058" y="48365"/>
                  </a:lnTo>
                  <a:lnTo>
                    <a:pt x="22754" y="46222"/>
                  </a:lnTo>
                  <a:lnTo>
                    <a:pt x="23540" y="43346"/>
                  </a:lnTo>
                  <a:lnTo>
                    <a:pt x="24183" y="40471"/>
                  </a:lnTo>
                  <a:lnTo>
                    <a:pt x="24701" y="37667"/>
                  </a:lnTo>
                  <a:lnTo>
                    <a:pt x="25121" y="34979"/>
                  </a:lnTo>
                  <a:lnTo>
                    <a:pt x="25290" y="33702"/>
                  </a:lnTo>
                  <a:lnTo>
                    <a:pt x="25505" y="31943"/>
                  </a:lnTo>
                  <a:lnTo>
                    <a:pt x="25755" y="29290"/>
                  </a:lnTo>
                  <a:lnTo>
                    <a:pt x="25871" y="27513"/>
                  </a:lnTo>
                  <a:lnTo>
                    <a:pt x="25942" y="25745"/>
                  </a:lnTo>
                  <a:lnTo>
                    <a:pt x="25969" y="23968"/>
                  </a:lnTo>
                  <a:lnTo>
                    <a:pt x="25942" y="22191"/>
                  </a:lnTo>
                  <a:lnTo>
                    <a:pt x="25862" y="20414"/>
                  </a:lnTo>
                  <a:lnTo>
                    <a:pt x="25799" y="19530"/>
                  </a:lnTo>
                  <a:lnTo>
                    <a:pt x="25737" y="18673"/>
                  </a:lnTo>
                  <a:lnTo>
                    <a:pt x="25549" y="16958"/>
                  </a:lnTo>
                  <a:lnTo>
                    <a:pt x="25299" y="15253"/>
                  </a:lnTo>
                  <a:lnTo>
                    <a:pt x="24978" y="13556"/>
                  </a:lnTo>
                  <a:lnTo>
                    <a:pt x="24594" y="11877"/>
                  </a:lnTo>
                  <a:lnTo>
                    <a:pt x="24129" y="10216"/>
                  </a:lnTo>
                  <a:lnTo>
                    <a:pt x="23594" y="8582"/>
                  </a:lnTo>
                  <a:lnTo>
                    <a:pt x="22977" y="6966"/>
                  </a:lnTo>
                  <a:lnTo>
                    <a:pt x="22629" y="6180"/>
                  </a:lnTo>
                  <a:lnTo>
                    <a:pt x="22317" y="5456"/>
                  </a:lnTo>
                  <a:lnTo>
                    <a:pt x="21593" y="3929"/>
                  </a:lnTo>
                  <a:lnTo>
                    <a:pt x="20968" y="2804"/>
                  </a:lnTo>
                  <a:lnTo>
                    <a:pt x="20495" y="2099"/>
                  </a:lnTo>
                  <a:lnTo>
                    <a:pt x="19977" y="1456"/>
                  </a:lnTo>
                  <a:lnTo>
                    <a:pt x="19396" y="884"/>
                  </a:lnTo>
                  <a:lnTo>
                    <a:pt x="19084" y="643"/>
                  </a:lnTo>
                  <a:lnTo>
                    <a:pt x="18905" y="509"/>
                  </a:lnTo>
                  <a:lnTo>
                    <a:pt x="18557" y="313"/>
                  </a:lnTo>
                  <a:lnTo>
                    <a:pt x="18200" y="161"/>
                  </a:lnTo>
                  <a:lnTo>
                    <a:pt x="17852" y="63"/>
                  </a:lnTo>
                  <a:lnTo>
                    <a:pt x="17503" y="9"/>
                  </a:lnTo>
                  <a:lnTo>
                    <a:pt x="17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11"/>
            <p:cNvGrpSpPr/>
            <p:nvPr/>
          </p:nvGrpSpPr>
          <p:grpSpPr>
            <a:xfrm>
              <a:off x="7447180" y="3322694"/>
              <a:ext cx="599277" cy="1576389"/>
              <a:chOff x="7447180" y="3322694"/>
              <a:chExt cx="599277" cy="1576389"/>
            </a:xfrm>
          </p:grpSpPr>
          <p:sp>
            <p:nvSpPr>
              <p:cNvPr id="439" name="Google Shape;439;p11"/>
              <p:cNvSpPr/>
              <p:nvPr/>
            </p:nvSpPr>
            <p:spPr>
              <a:xfrm>
                <a:off x="7447180" y="3322694"/>
                <a:ext cx="599277" cy="1576389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49803" extrusionOk="0">
                    <a:moveTo>
                      <a:pt x="13003" y="0"/>
                    </a:moveTo>
                    <a:lnTo>
                      <a:pt x="12887" y="54"/>
                    </a:lnTo>
                    <a:lnTo>
                      <a:pt x="12851" y="116"/>
                    </a:lnTo>
                    <a:lnTo>
                      <a:pt x="12440" y="1250"/>
                    </a:lnTo>
                    <a:lnTo>
                      <a:pt x="11735" y="3563"/>
                    </a:lnTo>
                    <a:lnTo>
                      <a:pt x="11127" y="5912"/>
                    </a:lnTo>
                    <a:lnTo>
                      <a:pt x="10574" y="8269"/>
                    </a:lnTo>
                    <a:lnTo>
                      <a:pt x="10324" y="9457"/>
                    </a:lnTo>
                    <a:lnTo>
                      <a:pt x="10243" y="9823"/>
                    </a:lnTo>
                    <a:lnTo>
                      <a:pt x="10163" y="10198"/>
                    </a:lnTo>
                    <a:lnTo>
                      <a:pt x="9949" y="9886"/>
                    </a:lnTo>
                    <a:lnTo>
                      <a:pt x="9743" y="9573"/>
                    </a:lnTo>
                    <a:lnTo>
                      <a:pt x="9422" y="9064"/>
                    </a:lnTo>
                    <a:lnTo>
                      <a:pt x="8823" y="8019"/>
                    </a:lnTo>
                    <a:lnTo>
                      <a:pt x="8547" y="7492"/>
                    </a:lnTo>
                    <a:lnTo>
                      <a:pt x="8306" y="7001"/>
                    </a:lnTo>
                    <a:lnTo>
                      <a:pt x="7850" y="6010"/>
                    </a:lnTo>
                    <a:lnTo>
                      <a:pt x="7645" y="5501"/>
                    </a:lnTo>
                    <a:lnTo>
                      <a:pt x="7466" y="5028"/>
                    </a:lnTo>
                    <a:lnTo>
                      <a:pt x="7198" y="4304"/>
                    </a:lnTo>
                    <a:lnTo>
                      <a:pt x="6984" y="3849"/>
                    </a:lnTo>
                    <a:lnTo>
                      <a:pt x="6859" y="3626"/>
                    </a:lnTo>
                    <a:lnTo>
                      <a:pt x="6832" y="3617"/>
                    </a:lnTo>
                    <a:lnTo>
                      <a:pt x="6814" y="3635"/>
                    </a:lnTo>
                    <a:lnTo>
                      <a:pt x="6814" y="3902"/>
                    </a:lnTo>
                    <a:lnTo>
                      <a:pt x="6868" y="4429"/>
                    </a:lnTo>
                    <a:lnTo>
                      <a:pt x="7055" y="5242"/>
                    </a:lnTo>
                    <a:lnTo>
                      <a:pt x="7457" y="6322"/>
                    </a:lnTo>
                    <a:lnTo>
                      <a:pt x="7922" y="7340"/>
                    </a:lnTo>
                    <a:lnTo>
                      <a:pt x="8154" y="7805"/>
                    </a:lnTo>
                    <a:lnTo>
                      <a:pt x="8386" y="8278"/>
                    </a:lnTo>
                    <a:lnTo>
                      <a:pt x="8895" y="9198"/>
                    </a:lnTo>
                    <a:lnTo>
                      <a:pt x="9163" y="9653"/>
                    </a:lnTo>
                    <a:lnTo>
                      <a:pt x="9350" y="9975"/>
                    </a:lnTo>
                    <a:lnTo>
                      <a:pt x="9770" y="10609"/>
                    </a:lnTo>
                    <a:lnTo>
                      <a:pt x="10020" y="10886"/>
                    </a:lnTo>
                    <a:lnTo>
                      <a:pt x="9609" y="12913"/>
                    </a:lnTo>
                    <a:lnTo>
                      <a:pt x="8877" y="16985"/>
                    </a:lnTo>
                    <a:lnTo>
                      <a:pt x="8556" y="19030"/>
                    </a:lnTo>
                    <a:lnTo>
                      <a:pt x="8189" y="21459"/>
                    </a:lnTo>
                    <a:lnTo>
                      <a:pt x="7582" y="26326"/>
                    </a:lnTo>
                    <a:lnTo>
                      <a:pt x="7100" y="31210"/>
                    </a:lnTo>
                    <a:lnTo>
                      <a:pt x="6761" y="36104"/>
                    </a:lnTo>
                    <a:lnTo>
                      <a:pt x="6645" y="38560"/>
                    </a:lnTo>
                    <a:lnTo>
                      <a:pt x="6564" y="40747"/>
                    </a:lnTo>
                    <a:lnTo>
                      <a:pt x="6520" y="42944"/>
                    </a:lnTo>
                    <a:lnTo>
                      <a:pt x="5957" y="42516"/>
                    </a:lnTo>
                    <a:lnTo>
                      <a:pt x="4876" y="41631"/>
                    </a:lnTo>
                    <a:lnTo>
                      <a:pt x="3876" y="40676"/>
                    </a:lnTo>
                    <a:lnTo>
                      <a:pt x="3180" y="39890"/>
                    </a:lnTo>
                    <a:lnTo>
                      <a:pt x="2742" y="39328"/>
                    </a:lnTo>
                    <a:lnTo>
                      <a:pt x="2546" y="39033"/>
                    </a:lnTo>
                    <a:lnTo>
                      <a:pt x="2314" y="38685"/>
                    </a:lnTo>
                    <a:lnTo>
                      <a:pt x="1885" y="37961"/>
                    </a:lnTo>
                    <a:lnTo>
                      <a:pt x="1501" y="37220"/>
                    </a:lnTo>
                    <a:lnTo>
                      <a:pt x="1162" y="36452"/>
                    </a:lnTo>
                    <a:lnTo>
                      <a:pt x="1010" y="36059"/>
                    </a:lnTo>
                    <a:lnTo>
                      <a:pt x="885" y="35684"/>
                    </a:lnTo>
                    <a:lnTo>
                      <a:pt x="670" y="34916"/>
                    </a:lnTo>
                    <a:lnTo>
                      <a:pt x="394" y="33755"/>
                    </a:lnTo>
                    <a:lnTo>
                      <a:pt x="179" y="32987"/>
                    </a:lnTo>
                    <a:lnTo>
                      <a:pt x="152" y="32943"/>
                    </a:lnTo>
                    <a:lnTo>
                      <a:pt x="45" y="32960"/>
                    </a:lnTo>
                    <a:lnTo>
                      <a:pt x="19" y="33014"/>
                    </a:lnTo>
                    <a:lnTo>
                      <a:pt x="1" y="33416"/>
                    </a:lnTo>
                    <a:lnTo>
                      <a:pt x="36" y="34246"/>
                    </a:lnTo>
                    <a:lnTo>
                      <a:pt x="161" y="35077"/>
                    </a:lnTo>
                    <a:lnTo>
                      <a:pt x="367" y="35898"/>
                    </a:lnTo>
                    <a:lnTo>
                      <a:pt x="635" y="36711"/>
                    </a:lnTo>
                    <a:lnTo>
                      <a:pt x="956" y="37506"/>
                    </a:lnTo>
                    <a:lnTo>
                      <a:pt x="1331" y="38265"/>
                    </a:lnTo>
                    <a:lnTo>
                      <a:pt x="1733" y="38988"/>
                    </a:lnTo>
                    <a:lnTo>
                      <a:pt x="1947" y="39319"/>
                    </a:lnTo>
                    <a:lnTo>
                      <a:pt x="2376" y="39962"/>
                    </a:lnTo>
                    <a:lnTo>
                      <a:pt x="3117" y="40890"/>
                    </a:lnTo>
                    <a:lnTo>
                      <a:pt x="3653" y="41480"/>
                    </a:lnTo>
                    <a:lnTo>
                      <a:pt x="4225" y="42033"/>
                    </a:lnTo>
                    <a:lnTo>
                      <a:pt x="4832" y="42542"/>
                    </a:lnTo>
                    <a:lnTo>
                      <a:pt x="5475" y="42998"/>
                    </a:lnTo>
                    <a:lnTo>
                      <a:pt x="6153" y="43391"/>
                    </a:lnTo>
                    <a:lnTo>
                      <a:pt x="6502" y="43560"/>
                    </a:lnTo>
                    <a:lnTo>
                      <a:pt x="6484" y="45007"/>
                    </a:lnTo>
                    <a:lnTo>
                      <a:pt x="6493" y="47909"/>
                    </a:lnTo>
                    <a:lnTo>
                      <a:pt x="6520" y="49356"/>
                    </a:lnTo>
                    <a:lnTo>
                      <a:pt x="6511" y="49445"/>
                    </a:lnTo>
                    <a:lnTo>
                      <a:pt x="6555" y="49606"/>
                    </a:lnTo>
                    <a:lnTo>
                      <a:pt x="6662" y="49722"/>
                    </a:lnTo>
                    <a:lnTo>
                      <a:pt x="6814" y="49785"/>
                    </a:lnTo>
                    <a:lnTo>
                      <a:pt x="6975" y="49802"/>
                    </a:lnTo>
                    <a:lnTo>
                      <a:pt x="7136" y="49776"/>
                    </a:lnTo>
                    <a:lnTo>
                      <a:pt x="7270" y="49686"/>
                    </a:lnTo>
                    <a:lnTo>
                      <a:pt x="7341" y="49543"/>
                    </a:lnTo>
                    <a:lnTo>
                      <a:pt x="7350" y="49445"/>
                    </a:lnTo>
                    <a:lnTo>
                      <a:pt x="7341" y="47525"/>
                    </a:lnTo>
                    <a:lnTo>
                      <a:pt x="7386" y="43676"/>
                    </a:lnTo>
                    <a:lnTo>
                      <a:pt x="7511" y="39837"/>
                    </a:lnTo>
                    <a:lnTo>
                      <a:pt x="7716" y="36006"/>
                    </a:lnTo>
                    <a:lnTo>
                      <a:pt x="7993" y="32175"/>
                    </a:lnTo>
                    <a:lnTo>
                      <a:pt x="8350" y="28362"/>
                    </a:lnTo>
                    <a:lnTo>
                      <a:pt x="8788" y="24548"/>
                    </a:lnTo>
                    <a:lnTo>
                      <a:pt x="9297" y="20744"/>
                    </a:lnTo>
                    <a:lnTo>
                      <a:pt x="9583" y="18842"/>
                    </a:lnTo>
                    <a:lnTo>
                      <a:pt x="9636" y="18878"/>
                    </a:lnTo>
                    <a:lnTo>
                      <a:pt x="9752" y="18887"/>
                    </a:lnTo>
                    <a:lnTo>
                      <a:pt x="9815" y="18860"/>
                    </a:lnTo>
                    <a:lnTo>
                      <a:pt x="10172" y="18637"/>
                    </a:lnTo>
                    <a:lnTo>
                      <a:pt x="10859" y="18137"/>
                    </a:lnTo>
                    <a:lnTo>
                      <a:pt x="11860" y="17333"/>
                    </a:lnTo>
                    <a:lnTo>
                      <a:pt x="13119" y="16154"/>
                    </a:lnTo>
                    <a:lnTo>
                      <a:pt x="14315" y="14922"/>
                    </a:lnTo>
                    <a:lnTo>
                      <a:pt x="14887" y="14297"/>
                    </a:lnTo>
                    <a:lnTo>
                      <a:pt x="15449" y="13681"/>
                    </a:lnTo>
                    <a:lnTo>
                      <a:pt x="16584" y="12386"/>
                    </a:lnTo>
                    <a:lnTo>
                      <a:pt x="17387" y="11359"/>
                    </a:lnTo>
                    <a:lnTo>
                      <a:pt x="17878" y="10654"/>
                    </a:lnTo>
                    <a:lnTo>
                      <a:pt x="18334" y="9930"/>
                    </a:lnTo>
                    <a:lnTo>
                      <a:pt x="18736" y="9180"/>
                    </a:lnTo>
                    <a:lnTo>
                      <a:pt x="18905" y="8805"/>
                    </a:lnTo>
                    <a:lnTo>
                      <a:pt x="18932" y="8716"/>
                    </a:lnTo>
                    <a:lnTo>
                      <a:pt x="18879" y="8573"/>
                    </a:lnTo>
                    <a:lnTo>
                      <a:pt x="18736" y="8501"/>
                    </a:lnTo>
                    <a:lnTo>
                      <a:pt x="18584" y="8519"/>
                    </a:lnTo>
                    <a:lnTo>
                      <a:pt x="18512" y="8582"/>
                    </a:lnTo>
                    <a:lnTo>
                      <a:pt x="18236" y="8903"/>
                    </a:lnTo>
                    <a:lnTo>
                      <a:pt x="17727" y="9564"/>
                    </a:lnTo>
                    <a:lnTo>
                      <a:pt x="16985" y="10600"/>
                    </a:lnTo>
                    <a:lnTo>
                      <a:pt x="16494" y="11279"/>
                    </a:lnTo>
                    <a:lnTo>
                      <a:pt x="15976" y="11948"/>
                    </a:lnTo>
                    <a:lnTo>
                      <a:pt x="14905" y="13252"/>
                    </a:lnTo>
                    <a:lnTo>
                      <a:pt x="14351" y="13886"/>
                    </a:lnTo>
                    <a:lnTo>
                      <a:pt x="13824" y="14467"/>
                    </a:lnTo>
                    <a:lnTo>
                      <a:pt x="12735" y="15574"/>
                    </a:lnTo>
                    <a:lnTo>
                      <a:pt x="11056" y="17172"/>
                    </a:lnTo>
                    <a:lnTo>
                      <a:pt x="9940" y="18244"/>
                    </a:lnTo>
                    <a:lnTo>
                      <a:pt x="9949" y="18155"/>
                    </a:lnTo>
                    <a:lnTo>
                      <a:pt x="9958" y="18056"/>
                    </a:lnTo>
                    <a:lnTo>
                      <a:pt x="9940" y="18030"/>
                    </a:lnTo>
                    <a:lnTo>
                      <a:pt x="9913" y="18047"/>
                    </a:lnTo>
                    <a:lnTo>
                      <a:pt x="9752" y="18306"/>
                    </a:lnTo>
                    <a:lnTo>
                      <a:pt x="9636" y="18485"/>
                    </a:lnTo>
                    <a:lnTo>
                      <a:pt x="9940" y="16583"/>
                    </a:lnTo>
                    <a:lnTo>
                      <a:pt x="10609" y="12788"/>
                    </a:lnTo>
                    <a:lnTo>
                      <a:pt x="10985" y="10886"/>
                    </a:lnTo>
                    <a:lnTo>
                      <a:pt x="11538" y="8216"/>
                    </a:lnTo>
                    <a:lnTo>
                      <a:pt x="12422" y="4224"/>
                    </a:lnTo>
                    <a:lnTo>
                      <a:pt x="12967" y="1545"/>
                    </a:lnTo>
                    <a:lnTo>
                      <a:pt x="13208" y="205"/>
                    </a:lnTo>
                    <a:lnTo>
                      <a:pt x="13208" y="134"/>
                    </a:lnTo>
                    <a:lnTo>
                      <a:pt x="13128" y="36"/>
                    </a:lnTo>
                    <a:lnTo>
                      <a:pt x="130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7501172" y="3852299"/>
                <a:ext cx="160573" cy="36438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1512" extrusionOk="0">
                    <a:moveTo>
                      <a:pt x="99" y="1"/>
                    </a:moveTo>
                    <a:lnTo>
                      <a:pt x="72" y="37"/>
                    </a:lnTo>
                    <a:lnTo>
                      <a:pt x="18" y="412"/>
                    </a:lnTo>
                    <a:lnTo>
                      <a:pt x="0" y="1188"/>
                    </a:lnTo>
                    <a:lnTo>
                      <a:pt x="63" y="1992"/>
                    </a:lnTo>
                    <a:lnTo>
                      <a:pt x="197" y="2796"/>
                    </a:lnTo>
                    <a:lnTo>
                      <a:pt x="500" y="4001"/>
                    </a:lnTo>
                    <a:lnTo>
                      <a:pt x="1036" y="5537"/>
                    </a:lnTo>
                    <a:lnTo>
                      <a:pt x="1322" y="6234"/>
                    </a:lnTo>
                    <a:lnTo>
                      <a:pt x="1626" y="6966"/>
                    </a:lnTo>
                    <a:lnTo>
                      <a:pt x="2358" y="8368"/>
                    </a:lnTo>
                    <a:lnTo>
                      <a:pt x="2769" y="9038"/>
                    </a:lnTo>
                    <a:lnTo>
                      <a:pt x="2983" y="9368"/>
                    </a:lnTo>
                    <a:lnTo>
                      <a:pt x="3447" y="10056"/>
                    </a:lnTo>
                    <a:lnTo>
                      <a:pt x="3965" y="10717"/>
                    </a:lnTo>
                    <a:lnTo>
                      <a:pt x="4412" y="11136"/>
                    </a:lnTo>
                    <a:lnTo>
                      <a:pt x="4733" y="11386"/>
                    </a:lnTo>
                    <a:lnTo>
                      <a:pt x="4903" y="11485"/>
                    </a:lnTo>
                    <a:lnTo>
                      <a:pt x="4965" y="11511"/>
                    </a:lnTo>
                    <a:lnTo>
                      <a:pt x="5055" y="11467"/>
                    </a:lnTo>
                    <a:lnTo>
                      <a:pt x="5072" y="11404"/>
                    </a:lnTo>
                    <a:lnTo>
                      <a:pt x="5064" y="11360"/>
                    </a:lnTo>
                    <a:lnTo>
                      <a:pt x="4903" y="11029"/>
                    </a:lnTo>
                    <a:lnTo>
                      <a:pt x="4501" y="10404"/>
                    </a:lnTo>
                    <a:lnTo>
                      <a:pt x="3813" y="9511"/>
                    </a:lnTo>
                    <a:lnTo>
                      <a:pt x="3385" y="8904"/>
                    </a:lnTo>
                    <a:lnTo>
                      <a:pt x="2938" y="8216"/>
                    </a:lnTo>
                    <a:lnTo>
                      <a:pt x="2152" y="6779"/>
                    </a:lnTo>
                    <a:lnTo>
                      <a:pt x="1813" y="6037"/>
                    </a:lnTo>
                    <a:lnTo>
                      <a:pt x="1483" y="5278"/>
                    </a:lnTo>
                    <a:lnTo>
                      <a:pt x="947" y="3716"/>
                    </a:lnTo>
                    <a:lnTo>
                      <a:pt x="741" y="2921"/>
                    </a:lnTo>
                    <a:lnTo>
                      <a:pt x="581" y="2198"/>
                    </a:lnTo>
                    <a:lnTo>
                      <a:pt x="393" y="1108"/>
                    </a:lnTo>
                    <a:lnTo>
                      <a:pt x="232" y="385"/>
                    </a:lnTo>
                    <a:lnTo>
                      <a:pt x="125" y="28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7710873" y="4001522"/>
                <a:ext cx="302756" cy="426834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13485" extrusionOk="0">
                    <a:moveTo>
                      <a:pt x="9368" y="1"/>
                    </a:moveTo>
                    <a:lnTo>
                      <a:pt x="9234" y="54"/>
                    </a:lnTo>
                    <a:lnTo>
                      <a:pt x="9189" y="126"/>
                    </a:lnTo>
                    <a:lnTo>
                      <a:pt x="8734" y="1072"/>
                    </a:lnTo>
                    <a:lnTo>
                      <a:pt x="7805" y="2939"/>
                    </a:lnTo>
                    <a:lnTo>
                      <a:pt x="6814" y="4778"/>
                    </a:lnTo>
                    <a:lnTo>
                      <a:pt x="5724" y="6564"/>
                    </a:lnTo>
                    <a:lnTo>
                      <a:pt x="5126" y="7422"/>
                    </a:lnTo>
                    <a:lnTo>
                      <a:pt x="4537" y="8234"/>
                    </a:lnTo>
                    <a:lnTo>
                      <a:pt x="3278" y="9779"/>
                    </a:lnTo>
                    <a:lnTo>
                      <a:pt x="2617" y="10529"/>
                    </a:lnTo>
                    <a:lnTo>
                      <a:pt x="1867" y="11342"/>
                    </a:lnTo>
                    <a:lnTo>
                      <a:pt x="1081" y="12128"/>
                    </a:lnTo>
                    <a:lnTo>
                      <a:pt x="777" y="12404"/>
                    </a:lnTo>
                    <a:lnTo>
                      <a:pt x="331" y="12833"/>
                    </a:lnTo>
                    <a:lnTo>
                      <a:pt x="90" y="13155"/>
                    </a:lnTo>
                    <a:lnTo>
                      <a:pt x="9" y="13342"/>
                    </a:lnTo>
                    <a:lnTo>
                      <a:pt x="0" y="13396"/>
                    </a:lnTo>
                    <a:lnTo>
                      <a:pt x="63" y="13485"/>
                    </a:lnTo>
                    <a:lnTo>
                      <a:pt x="116" y="13485"/>
                    </a:lnTo>
                    <a:lnTo>
                      <a:pt x="313" y="13431"/>
                    </a:lnTo>
                    <a:lnTo>
                      <a:pt x="688" y="13253"/>
                    </a:lnTo>
                    <a:lnTo>
                      <a:pt x="1242" y="12878"/>
                    </a:lnTo>
                    <a:lnTo>
                      <a:pt x="2269" y="11878"/>
                    </a:lnTo>
                    <a:lnTo>
                      <a:pt x="2840" y="11270"/>
                    </a:lnTo>
                    <a:lnTo>
                      <a:pt x="3224" y="10869"/>
                    </a:lnTo>
                    <a:lnTo>
                      <a:pt x="3974" y="10047"/>
                    </a:lnTo>
                    <a:lnTo>
                      <a:pt x="5046" y="8761"/>
                    </a:lnTo>
                    <a:lnTo>
                      <a:pt x="5707" y="7859"/>
                    </a:lnTo>
                    <a:lnTo>
                      <a:pt x="6323" y="6984"/>
                    </a:lnTo>
                    <a:lnTo>
                      <a:pt x="7189" y="5636"/>
                    </a:lnTo>
                    <a:lnTo>
                      <a:pt x="7725" y="4707"/>
                    </a:lnTo>
                    <a:lnTo>
                      <a:pt x="8216" y="3760"/>
                    </a:lnTo>
                    <a:lnTo>
                      <a:pt x="8662" y="2796"/>
                    </a:lnTo>
                    <a:lnTo>
                      <a:pt x="9064" y="1805"/>
                    </a:lnTo>
                    <a:lnTo>
                      <a:pt x="9404" y="787"/>
                    </a:lnTo>
                    <a:lnTo>
                      <a:pt x="9555" y="278"/>
                    </a:lnTo>
                    <a:lnTo>
                      <a:pt x="9564" y="188"/>
                    </a:lnTo>
                    <a:lnTo>
                      <a:pt x="9502" y="54"/>
                    </a:lnTo>
                    <a:lnTo>
                      <a:pt x="9368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2" name="Google Shape;442;p11"/>
          <p:cNvGrpSpPr/>
          <p:nvPr/>
        </p:nvGrpSpPr>
        <p:grpSpPr>
          <a:xfrm rot="2050016" flipH="1">
            <a:off x="5875987" y="288241"/>
            <a:ext cx="1447994" cy="2806064"/>
            <a:chOff x="7758346" y="3365641"/>
            <a:chExt cx="1146485" cy="1986543"/>
          </a:xfrm>
        </p:grpSpPr>
        <p:sp>
          <p:nvSpPr>
            <p:cNvPr id="443" name="Google Shape;443;p11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" name="Google Shape;444;p11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445" name="Google Shape;445;p11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8" name="Google Shape;448;p11"/>
          <p:cNvGrpSpPr/>
          <p:nvPr/>
        </p:nvGrpSpPr>
        <p:grpSpPr>
          <a:xfrm rot="104687" flipH="1">
            <a:off x="-744915" y="539855"/>
            <a:ext cx="4502504" cy="4731481"/>
            <a:chOff x="-3670355" y="1813497"/>
            <a:chExt cx="2874013" cy="3157192"/>
          </a:xfrm>
        </p:grpSpPr>
        <p:sp>
          <p:nvSpPr>
            <p:cNvPr id="449" name="Google Shape;449;p11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11"/>
          <p:cNvGrpSpPr/>
          <p:nvPr/>
        </p:nvGrpSpPr>
        <p:grpSpPr>
          <a:xfrm rot="-2024386" flipH="1">
            <a:off x="-629559" y="1608018"/>
            <a:ext cx="4502305" cy="4731318"/>
            <a:chOff x="-3670355" y="1813497"/>
            <a:chExt cx="2874013" cy="3157192"/>
          </a:xfrm>
        </p:grpSpPr>
        <p:sp>
          <p:nvSpPr>
            <p:cNvPr id="452" name="Google Shape;452;p11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11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 txBox="1">
            <a:spLocks noGrp="1"/>
          </p:cNvSpPr>
          <p:nvPr>
            <p:ph type="title" hasCustomPrompt="1"/>
          </p:nvPr>
        </p:nvSpPr>
        <p:spPr>
          <a:xfrm>
            <a:off x="861300" y="1565773"/>
            <a:ext cx="74214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 sz="7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6" name="Google Shape;456;p11"/>
          <p:cNvSpPr txBox="1">
            <a:spLocks noGrp="1"/>
          </p:cNvSpPr>
          <p:nvPr>
            <p:ph type="body" idx="1"/>
          </p:nvPr>
        </p:nvSpPr>
        <p:spPr>
          <a:xfrm>
            <a:off x="861300" y="3238575"/>
            <a:ext cx="74214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1">
  <p:cSld name="CUSTOM_2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1909200" y="141589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1"/>
          </p:nvPr>
        </p:nvSpPr>
        <p:spPr>
          <a:xfrm>
            <a:off x="1909200" y="2892025"/>
            <a:ext cx="53256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5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538" name="Google Shape;538;p15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5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15"/>
          <p:cNvGrpSpPr/>
          <p:nvPr/>
        </p:nvGrpSpPr>
        <p:grpSpPr>
          <a:xfrm rot="287066" flipH="1">
            <a:off x="-2040092" y="1047162"/>
            <a:ext cx="3879929" cy="4077050"/>
            <a:chOff x="-3670355" y="1813497"/>
            <a:chExt cx="2874013" cy="3157192"/>
          </a:xfrm>
        </p:grpSpPr>
        <p:sp>
          <p:nvSpPr>
            <p:cNvPr id="615" name="Google Shape;615;p15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5"/>
          <p:cNvGrpSpPr/>
          <p:nvPr/>
        </p:nvGrpSpPr>
        <p:grpSpPr>
          <a:xfrm>
            <a:off x="5688765" y="2703391"/>
            <a:ext cx="4135901" cy="3999999"/>
            <a:chOff x="5688765" y="2703391"/>
            <a:chExt cx="4135901" cy="3999999"/>
          </a:xfrm>
        </p:grpSpPr>
        <p:sp>
          <p:nvSpPr>
            <p:cNvPr id="618" name="Google Shape;618;p15"/>
            <p:cNvSpPr/>
            <p:nvPr/>
          </p:nvSpPr>
          <p:spPr>
            <a:xfrm rot="-1277941">
              <a:off x="6126229" y="3192440"/>
              <a:ext cx="3260972" cy="3021902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rot="-1277941">
              <a:off x="6341576" y="4003265"/>
              <a:ext cx="2615457" cy="1616638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rot="-1277941">
              <a:off x="8149705" y="4737664"/>
              <a:ext cx="474628" cy="25152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rot="-1277941">
              <a:off x="8502265" y="3951611"/>
              <a:ext cx="269881" cy="57515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rot="-1277941">
              <a:off x="8156518" y="3934598"/>
              <a:ext cx="62749" cy="445009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rot="-1277941">
              <a:off x="7283955" y="5015887"/>
              <a:ext cx="91772" cy="44381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rot="-1277941">
              <a:off x="7735428" y="4445769"/>
              <a:ext cx="137359" cy="57163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 rot="5188430" flipH="1">
            <a:off x="1353896" y="250442"/>
            <a:ext cx="594160" cy="795015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 rot="5188430" flipH="1">
            <a:off x="1379479" y="397023"/>
            <a:ext cx="413898" cy="546970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 rot="5188430" flipH="1">
            <a:off x="1509073" y="494428"/>
            <a:ext cx="117410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 rot="5188430" flipH="1">
            <a:off x="1727542" y="425971"/>
            <a:ext cx="57371" cy="23515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 rot="5188430" flipH="1">
            <a:off x="1702166" y="498129"/>
            <a:ext cx="41410" cy="91755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 rot="5188430" flipH="1">
            <a:off x="1471273" y="705683"/>
            <a:ext cx="44646" cy="90669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 rot="5188430" flipH="1">
            <a:off x="1316637" y="665830"/>
            <a:ext cx="106629" cy="46584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 rot="5188430" flipH="1">
            <a:off x="1583233" y="574150"/>
            <a:ext cx="33539" cy="126678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 rot="6023906">
            <a:off x="8082895" y="1563623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 rot="6023906">
            <a:off x="7972442" y="161327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 rot="6023906">
            <a:off x="8637753" y="1686855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 rot="6023906">
            <a:off x="8520638" y="1846174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 rot="6023906">
            <a:off x="8526600" y="186168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 rot="6023906">
            <a:off x="8358769" y="2001081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 rot="6023906">
            <a:off x="8385769" y="2024857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 rot="6023906">
            <a:off x="8639952" y="1722185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 rot="6023906">
            <a:off x="8460309" y="1691332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 rot="6023906">
            <a:off x="8525764" y="1662877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rot="6023906">
            <a:off x="8326106" y="1828085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 rot="6023906">
            <a:off x="8374413" y="1803290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 rot="6023906">
            <a:off x="8185657" y="1958573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 rot="6023906">
            <a:off x="8210269" y="1899153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"/>
          <p:cNvSpPr txBox="1">
            <a:spLocks noGrp="1"/>
          </p:cNvSpPr>
          <p:nvPr>
            <p:ph type="subTitle" idx="1"/>
          </p:nvPr>
        </p:nvSpPr>
        <p:spPr>
          <a:xfrm>
            <a:off x="2059350" y="1600200"/>
            <a:ext cx="5025300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7"/>
          <p:cNvSpPr txBox="1">
            <a:spLocks noGrp="1"/>
          </p:cNvSpPr>
          <p:nvPr>
            <p:ph type="subTitle" idx="2"/>
          </p:nvPr>
        </p:nvSpPr>
        <p:spPr>
          <a:xfrm>
            <a:off x="2059350" y="3067650"/>
            <a:ext cx="5025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Barrio"/>
              <a:buNone/>
              <a:defRPr>
                <a:solidFill>
                  <a:schemeClr val="accent4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17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681" name="Google Shape;681;p17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17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7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7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7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7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7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7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7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7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7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7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7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7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7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7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7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7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7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7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7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7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7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7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7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7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7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7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7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7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7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7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7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7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7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7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7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7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7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7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7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7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7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7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7"/>
          <p:cNvGrpSpPr/>
          <p:nvPr/>
        </p:nvGrpSpPr>
        <p:grpSpPr>
          <a:xfrm>
            <a:off x="7460035" y="3269185"/>
            <a:ext cx="1488372" cy="2508924"/>
            <a:chOff x="7460035" y="3269185"/>
            <a:chExt cx="1488372" cy="2508924"/>
          </a:xfrm>
        </p:grpSpPr>
        <p:grpSp>
          <p:nvGrpSpPr>
            <p:cNvPr id="758" name="Google Shape;758;p17"/>
            <p:cNvGrpSpPr/>
            <p:nvPr/>
          </p:nvGrpSpPr>
          <p:grpSpPr>
            <a:xfrm>
              <a:off x="7460035" y="3269185"/>
              <a:ext cx="872125" cy="2090292"/>
              <a:chOff x="7334417" y="2987505"/>
              <a:chExt cx="821984" cy="1970115"/>
            </a:xfrm>
          </p:grpSpPr>
          <p:sp>
            <p:nvSpPr>
              <p:cNvPr id="759" name="Google Shape;759;p17"/>
              <p:cNvSpPr/>
              <p:nvPr/>
            </p:nvSpPr>
            <p:spPr>
              <a:xfrm>
                <a:off x="7334417" y="2987505"/>
                <a:ext cx="821984" cy="1970115"/>
              </a:xfrm>
              <a:custGeom>
                <a:avLst/>
                <a:gdLst/>
                <a:ahLst/>
                <a:cxnLst/>
                <a:rect l="l" t="t" r="r" b="b"/>
                <a:pathLst>
                  <a:path w="25969" h="62242" extrusionOk="0">
                    <a:moveTo>
                      <a:pt x="17164" y="0"/>
                    </a:moveTo>
                    <a:lnTo>
                      <a:pt x="16664" y="72"/>
                    </a:lnTo>
                    <a:lnTo>
                      <a:pt x="16012" y="295"/>
                    </a:lnTo>
                    <a:lnTo>
                      <a:pt x="15396" y="652"/>
                    </a:lnTo>
                    <a:lnTo>
                      <a:pt x="14815" y="1107"/>
                    </a:lnTo>
                    <a:lnTo>
                      <a:pt x="14280" y="1652"/>
                    </a:lnTo>
                    <a:lnTo>
                      <a:pt x="14039" y="1938"/>
                    </a:lnTo>
                    <a:lnTo>
                      <a:pt x="13476" y="2635"/>
                    </a:lnTo>
                    <a:lnTo>
                      <a:pt x="12395" y="4045"/>
                    </a:lnTo>
                    <a:lnTo>
                      <a:pt x="11360" y="5483"/>
                    </a:lnTo>
                    <a:lnTo>
                      <a:pt x="10368" y="6957"/>
                    </a:lnTo>
                    <a:lnTo>
                      <a:pt x="9422" y="8466"/>
                    </a:lnTo>
                    <a:lnTo>
                      <a:pt x="8511" y="9993"/>
                    </a:lnTo>
                    <a:lnTo>
                      <a:pt x="7654" y="11556"/>
                    </a:lnTo>
                    <a:lnTo>
                      <a:pt x="6832" y="13136"/>
                    </a:lnTo>
                    <a:lnTo>
                      <a:pt x="6064" y="14744"/>
                    </a:lnTo>
                    <a:lnTo>
                      <a:pt x="5341" y="16369"/>
                    </a:lnTo>
                    <a:lnTo>
                      <a:pt x="4653" y="18021"/>
                    </a:lnTo>
                    <a:lnTo>
                      <a:pt x="4019" y="19682"/>
                    </a:lnTo>
                    <a:lnTo>
                      <a:pt x="3430" y="21361"/>
                    </a:lnTo>
                    <a:lnTo>
                      <a:pt x="2885" y="23057"/>
                    </a:lnTo>
                    <a:lnTo>
                      <a:pt x="2385" y="24763"/>
                    </a:lnTo>
                    <a:lnTo>
                      <a:pt x="1929" y="26469"/>
                    </a:lnTo>
                    <a:lnTo>
                      <a:pt x="1724" y="27335"/>
                    </a:lnTo>
                    <a:lnTo>
                      <a:pt x="1519" y="28210"/>
                    </a:lnTo>
                    <a:lnTo>
                      <a:pt x="1153" y="29969"/>
                    </a:lnTo>
                    <a:lnTo>
                      <a:pt x="840" y="31746"/>
                    </a:lnTo>
                    <a:lnTo>
                      <a:pt x="581" y="33523"/>
                    </a:lnTo>
                    <a:lnTo>
                      <a:pt x="367" y="35309"/>
                    </a:lnTo>
                    <a:lnTo>
                      <a:pt x="197" y="37104"/>
                    </a:lnTo>
                    <a:lnTo>
                      <a:pt x="90" y="38899"/>
                    </a:lnTo>
                    <a:lnTo>
                      <a:pt x="27" y="40694"/>
                    </a:lnTo>
                    <a:lnTo>
                      <a:pt x="18" y="41596"/>
                    </a:lnTo>
                    <a:lnTo>
                      <a:pt x="1" y="43382"/>
                    </a:lnTo>
                    <a:lnTo>
                      <a:pt x="27" y="46141"/>
                    </a:lnTo>
                    <a:lnTo>
                      <a:pt x="108" y="47990"/>
                    </a:lnTo>
                    <a:lnTo>
                      <a:pt x="286" y="49838"/>
                    </a:lnTo>
                    <a:lnTo>
                      <a:pt x="572" y="51660"/>
                    </a:lnTo>
                    <a:lnTo>
                      <a:pt x="894" y="52999"/>
                    </a:lnTo>
                    <a:lnTo>
                      <a:pt x="1161" y="53883"/>
                    </a:lnTo>
                    <a:lnTo>
                      <a:pt x="1465" y="54741"/>
                    </a:lnTo>
                    <a:lnTo>
                      <a:pt x="1831" y="55589"/>
                    </a:lnTo>
                    <a:lnTo>
                      <a:pt x="2028" y="56000"/>
                    </a:lnTo>
                    <a:lnTo>
                      <a:pt x="2215" y="56366"/>
                    </a:lnTo>
                    <a:lnTo>
                      <a:pt x="2653" y="57089"/>
                    </a:lnTo>
                    <a:lnTo>
                      <a:pt x="3171" y="57813"/>
                    </a:lnTo>
                    <a:lnTo>
                      <a:pt x="3742" y="58527"/>
                    </a:lnTo>
                    <a:lnTo>
                      <a:pt x="4385" y="59215"/>
                    </a:lnTo>
                    <a:lnTo>
                      <a:pt x="5073" y="59858"/>
                    </a:lnTo>
                    <a:lnTo>
                      <a:pt x="5805" y="60456"/>
                    </a:lnTo>
                    <a:lnTo>
                      <a:pt x="6573" y="60983"/>
                    </a:lnTo>
                    <a:lnTo>
                      <a:pt x="7377" y="61438"/>
                    </a:lnTo>
                    <a:lnTo>
                      <a:pt x="8207" y="61804"/>
                    </a:lnTo>
                    <a:lnTo>
                      <a:pt x="9047" y="62063"/>
                    </a:lnTo>
                    <a:lnTo>
                      <a:pt x="9904" y="62215"/>
                    </a:lnTo>
                    <a:lnTo>
                      <a:pt x="10761" y="62242"/>
                    </a:lnTo>
                    <a:lnTo>
                      <a:pt x="11618" y="62126"/>
                    </a:lnTo>
                    <a:lnTo>
                      <a:pt x="12467" y="61867"/>
                    </a:lnTo>
                    <a:lnTo>
                      <a:pt x="13297" y="61438"/>
                    </a:lnTo>
                    <a:lnTo>
                      <a:pt x="13708" y="61152"/>
                    </a:lnTo>
                    <a:lnTo>
                      <a:pt x="14065" y="60876"/>
                    </a:lnTo>
                    <a:lnTo>
                      <a:pt x="14771" y="60295"/>
                    </a:lnTo>
                    <a:lnTo>
                      <a:pt x="15441" y="59670"/>
                    </a:lnTo>
                    <a:lnTo>
                      <a:pt x="16092" y="59009"/>
                    </a:lnTo>
                    <a:lnTo>
                      <a:pt x="17003" y="57964"/>
                    </a:lnTo>
                    <a:lnTo>
                      <a:pt x="18128" y="56446"/>
                    </a:lnTo>
                    <a:lnTo>
                      <a:pt x="18646" y="55643"/>
                    </a:lnTo>
                    <a:lnTo>
                      <a:pt x="19021" y="55035"/>
                    </a:lnTo>
                    <a:lnTo>
                      <a:pt x="19727" y="53785"/>
                    </a:lnTo>
                    <a:lnTo>
                      <a:pt x="20388" y="52481"/>
                    </a:lnTo>
                    <a:lnTo>
                      <a:pt x="20986" y="51133"/>
                    </a:lnTo>
                    <a:lnTo>
                      <a:pt x="21549" y="49758"/>
                    </a:lnTo>
                    <a:lnTo>
                      <a:pt x="22058" y="48365"/>
                    </a:lnTo>
                    <a:lnTo>
                      <a:pt x="22754" y="46222"/>
                    </a:lnTo>
                    <a:lnTo>
                      <a:pt x="23540" y="43346"/>
                    </a:lnTo>
                    <a:lnTo>
                      <a:pt x="24183" y="40471"/>
                    </a:lnTo>
                    <a:lnTo>
                      <a:pt x="24701" y="37667"/>
                    </a:lnTo>
                    <a:lnTo>
                      <a:pt x="25121" y="34979"/>
                    </a:lnTo>
                    <a:lnTo>
                      <a:pt x="25290" y="33702"/>
                    </a:lnTo>
                    <a:lnTo>
                      <a:pt x="25505" y="31943"/>
                    </a:lnTo>
                    <a:lnTo>
                      <a:pt x="25755" y="29290"/>
                    </a:lnTo>
                    <a:lnTo>
                      <a:pt x="25871" y="27513"/>
                    </a:lnTo>
                    <a:lnTo>
                      <a:pt x="25942" y="25745"/>
                    </a:lnTo>
                    <a:lnTo>
                      <a:pt x="25969" y="23968"/>
                    </a:lnTo>
                    <a:lnTo>
                      <a:pt x="25942" y="22191"/>
                    </a:lnTo>
                    <a:lnTo>
                      <a:pt x="25862" y="20414"/>
                    </a:lnTo>
                    <a:lnTo>
                      <a:pt x="25799" y="19530"/>
                    </a:lnTo>
                    <a:lnTo>
                      <a:pt x="25737" y="18673"/>
                    </a:lnTo>
                    <a:lnTo>
                      <a:pt x="25549" y="16958"/>
                    </a:lnTo>
                    <a:lnTo>
                      <a:pt x="25299" y="15253"/>
                    </a:lnTo>
                    <a:lnTo>
                      <a:pt x="24978" y="13556"/>
                    </a:lnTo>
                    <a:lnTo>
                      <a:pt x="24594" y="11877"/>
                    </a:lnTo>
                    <a:lnTo>
                      <a:pt x="24129" y="10216"/>
                    </a:lnTo>
                    <a:lnTo>
                      <a:pt x="23594" y="8582"/>
                    </a:lnTo>
                    <a:lnTo>
                      <a:pt x="22977" y="6966"/>
                    </a:lnTo>
                    <a:lnTo>
                      <a:pt x="22629" y="6180"/>
                    </a:lnTo>
                    <a:lnTo>
                      <a:pt x="22317" y="5456"/>
                    </a:lnTo>
                    <a:lnTo>
                      <a:pt x="21593" y="3929"/>
                    </a:lnTo>
                    <a:lnTo>
                      <a:pt x="20968" y="2804"/>
                    </a:lnTo>
                    <a:lnTo>
                      <a:pt x="20495" y="2099"/>
                    </a:lnTo>
                    <a:lnTo>
                      <a:pt x="19977" y="1456"/>
                    </a:lnTo>
                    <a:lnTo>
                      <a:pt x="19396" y="884"/>
                    </a:lnTo>
                    <a:lnTo>
                      <a:pt x="19084" y="643"/>
                    </a:lnTo>
                    <a:lnTo>
                      <a:pt x="18905" y="509"/>
                    </a:lnTo>
                    <a:lnTo>
                      <a:pt x="18557" y="313"/>
                    </a:lnTo>
                    <a:lnTo>
                      <a:pt x="18200" y="161"/>
                    </a:lnTo>
                    <a:lnTo>
                      <a:pt x="17852" y="63"/>
                    </a:lnTo>
                    <a:lnTo>
                      <a:pt x="17503" y="9"/>
                    </a:lnTo>
                    <a:lnTo>
                      <a:pt x="171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0" name="Google Shape;760;p17"/>
              <p:cNvGrpSpPr/>
              <p:nvPr/>
            </p:nvGrpSpPr>
            <p:grpSpPr>
              <a:xfrm>
                <a:off x="7447180" y="3322694"/>
                <a:ext cx="599277" cy="1576389"/>
                <a:chOff x="7447180" y="3322694"/>
                <a:chExt cx="599277" cy="1576389"/>
              </a:xfrm>
            </p:grpSpPr>
            <p:sp>
              <p:nvSpPr>
                <p:cNvPr id="761" name="Google Shape;761;p17"/>
                <p:cNvSpPr/>
                <p:nvPr/>
              </p:nvSpPr>
              <p:spPr>
                <a:xfrm>
                  <a:off x="7447180" y="3322694"/>
                  <a:ext cx="599277" cy="157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3" h="49803" extrusionOk="0">
                      <a:moveTo>
                        <a:pt x="13003" y="0"/>
                      </a:moveTo>
                      <a:lnTo>
                        <a:pt x="12887" y="54"/>
                      </a:lnTo>
                      <a:lnTo>
                        <a:pt x="12851" y="116"/>
                      </a:lnTo>
                      <a:lnTo>
                        <a:pt x="12440" y="1250"/>
                      </a:lnTo>
                      <a:lnTo>
                        <a:pt x="11735" y="3563"/>
                      </a:lnTo>
                      <a:lnTo>
                        <a:pt x="11127" y="5912"/>
                      </a:lnTo>
                      <a:lnTo>
                        <a:pt x="10574" y="8269"/>
                      </a:lnTo>
                      <a:lnTo>
                        <a:pt x="10324" y="9457"/>
                      </a:lnTo>
                      <a:lnTo>
                        <a:pt x="10243" y="9823"/>
                      </a:lnTo>
                      <a:lnTo>
                        <a:pt x="10163" y="10198"/>
                      </a:lnTo>
                      <a:lnTo>
                        <a:pt x="9949" y="9886"/>
                      </a:lnTo>
                      <a:lnTo>
                        <a:pt x="9743" y="9573"/>
                      </a:lnTo>
                      <a:lnTo>
                        <a:pt x="9422" y="9064"/>
                      </a:lnTo>
                      <a:lnTo>
                        <a:pt x="8823" y="8019"/>
                      </a:lnTo>
                      <a:lnTo>
                        <a:pt x="8547" y="7492"/>
                      </a:lnTo>
                      <a:lnTo>
                        <a:pt x="8306" y="7001"/>
                      </a:lnTo>
                      <a:lnTo>
                        <a:pt x="7850" y="6010"/>
                      </a:lnTo>
                      <a:lnTo>
                        <a:pt x="7645" y="5501"/>
                      </a:lnTo>
                      <a:lnTo>
                        <a:pt x="7466" y="5028"/>
                      </a:lnTo>
                      <a:lnTo>
                        <a:pt x="7198" y="4304"/>
                      </a:lnTo>
                      <a:lnTo>
                        <a:pt x="6984" y="3849"/>
                      </a:lnTo>
                      <a:lnTo>
                        <a:pt x="6859" y="3626"/>
                      </a:lnTo>
                      <a:lnTo>
                        <a:pt x="6832" y="3617"/>
                      </a:lnTo>
                      <a:lnTo>
                        <a:pt x="6814" y="3635"/>
                      </a:lnTo>
                      <a:lnTo>
                        <a:pt x="6814" y="3902"/>
                      </a:lnTo>
                      <a:lnTo>
                        <a:pt x="6868" y="4429"/>
                      </a:lnTo>
                      <a:lnTo>
                        <a:pt x="7055" y="5242"/>
                      </a:lnTo>
                      <a:lnTo>
                        <a:pt x="7457" y="6322"/>
                      </a:lnTo>
                      <a:lnTo>
                        <a:pt x="7922" y="7340"/>
                      </a:lnTo>
                      <a:lnTo>
                        <a:pt x="8154" y="7805"/>
                      </a:lnTo>
                      <a:lnTo>
                        <a:pt x="8386" y="8278"/>
                      </a:lnTo>
                      <a:lnTo>
                        <a:pt x="8895" y="9198"/>
                      </a:lnTo>
                      <a:lnTo>
                        <a:pt x="9163" y="9653"/>
                      </a:lnTo>
                      <a:lnTo>
                        <a:pt x="9350" y="9975"/>
                      </a:lnTo>
                      <a:lnTo>
                        <a:pt x="9770" y="10609"/>
                      </a:lnTo>
                      <a:lnTo>
                        <a:pt x="10020" y="10886"/>
                      </a:lnTo>
                      <a:lnTo>
                        <a:pt x="9609" y="12913"/>
                      </a:lnTo>
                      <a:lnTo>
                        <a:pt x="8877" y="16985"/>
                      </a:lnTo>
                      <a:lnTo>
                        <a:pt x="8556" y="19030"/>
                      </a:lnTo>
                      <a:lnTo>
                        <a:pt x="8189" y="21459"/>
                      </a:lnTo>
                      <a:lnTo>
                        <a:pt x="7582" y="26326"/>
                      </a:lnTo>
                      <a:lnTo>
                        <a:pt x="7100" y="31210"/>
                      </a:lnTo>
                      <a:lnTo>
                        <a:pt x="6761" y="36104"/>
                      </a:lnTo>
                      <a:lnTo>
                        <a:pt x="6645" y="38560"/>
                      </a:lnTo>
                      <a:lnTo>
                        <a:pt x="6564" y="40747"/>
                      </a:lnTo>
                      <a:lnTo>
                        <a:pt x="6520" y="42944"/>
                      </a:lnTo>
                      <a:lnTo>
                        <a:pt x="5957" y="42516"/>
                      </a:lnTo>
                      <a:lnTo>
                        <a:pt x="4876" y="41631"/>
                      </a:lnTo>
                      <a:lnTo>
                        <a:pt x="3876" y="40676"/>
                      </a:lnTo>
                      <a:lnTo>
                        <a:pt x="3180" y="39890"/>
                      </a:lnTo>
                      <a:lnTo>
                        <a:pt x="2742" y="39328"/>
                      </a:lnTo>
                      <a:lnTo>
                        <a:pt x="2546" y="39033"/>
                      </a:lnTo>
                      <a:lnTo>
                        <a:pt x="2314" y="38685"/>
                      </a:lnTo>
                      <a:lnTo>
                        <a:pt x="1885" y="37961"/>
                      </a:lnTo>
                      <a:lnTo>
                        <a:pt x="1501" y="37220"/>
                      </a:lnTo>
                      <a:lnTo>
                        <a:pt x="1162" y="36452"/>
                      </a:lnTo>
                      <a:lnTo>
                        <a:pt x="1010" y="36059"/>
                      </a:lnTo>
                      <a:lnTo>
                        <a:pt x="885" y="35684"/>
                      </a:lnTo>
                      <a:lnTo>
                        <a:pt x="670" y="34916"/>
                      </a:lnTo>
                      <a:lnTo>
                        <a:pt x="394" y="33755"/>
                      </a:lnTo>
                      <a:lnTo>
                        <a:pt x="179" y="32987"/>
                      </a:lnTo>
                      <a:lnTo>
                        <a:pt x="152" y="32943"/>
                      </a:lnTo>
                      <a:lnTo>
                        <a:pt x="45" y="32960"/>
                      </a:lnTo>
                      <a:lnTo>
                        <a:pt x="19" y="33014"/>
                      </a:lnTo>
                      <a:lnTo>
                        <a:pt x="1" y="33416"/>
                      </a:lnTo>
                      <a:lnTo>
                        <a:pt x="36" y="34246"/>
                      </a:lnTo>
                      <a:lnTo>
                        <a:pt x="161" y="35077"/>
                      </a:lnTo>
                      <a:lnTo>
                        <a:pt x="367" y="35898"/>
                      </a:lnTo>
                      <a:lnTo>
                        <a:pt x="635" y="36711"/>
                      </a:lnTo>
                      <a:lnTo>
                        <a:pt x="956" y="37506"/>
                      </a:lnTo>
                      <a:lnTo>
                        <a:pt x="1331" y="38265"/>
                      </a:lnTo>
                      <a:lnTo>
                        <a:pt x="1733" y="38988"/>
                      </a:lnTo>
                      <a:lnTo>
                        <a:pt x="1947" y="39319"/>
                      </a:lnTo>
                      <a:lnTo>
                        <a:pt x="2376" y="39962"/>
                      </a:lnTo>
                      <a:lnTo>
                        <a:pt x="3117" y="40890"/>
                      </a:lnTo>
                      <a:lnTo>
                        <a:pt x="3653" y="41480"/>
                      </a:lnTo>
                      <a:lnTo>
                        <a:pt x="4225" y="42033"/>
                      </a:lnTo>
                      <a:lnTo>
                        <a:pt x="4832" y="42542"/>
                      </a:lnTo>
                      <a:lnTo>
                        <a:pt x="5475" y="42998"/>
                      </a:lnTo>
                      <a:lnTo>
                        <a:pt x="6153" y="43391"/>
                      </a:lnTo>
                      <a:lnTo>
                        <a:pt x="6502" y="43560"/>
                      </a:lnTo>
                      <a:lnTo>
                        <a:pt x="6484" y="45007"/>
                      </a:lnTo>
                      <a:lnTo>
                        <a:pt x="6493" y="47909"/>
                      </a:lnTo>
                      <a:lnTo>
                        <a:pt x="6520" y="49356"/>
                      </a:lnTo>
                      <a:lnTo>
                        <a:pt x="6511" y="49445"/>
                      </a:lnTo>
                      <a:lnTo>
                        <a:pt x="6555" y="49606"/>
                      </a:lnTo>
                      <a:lnTo>
                        <a:pt x="6662" y="49722"/>
                      </a:lnTo>
                      <a:lnTo>
                        <a:pt x="6814" y="49785"/>
                      </a:lnTo>
                      <a:lnTo>
                        <a:pt x="6975" y="49802"/>
                      </a:lnTo>
                      <a:lnTo>
                        <a:pt x="7136" y="49776"/>
                      </a:lnTo>
                      <a:lnTo>
                        <a:pt x="7270" y="49686"/>
                      </a:lnTo>
                      <a:lnTo>
                        <a:pt x="7341" y="49543"/>
                      </a:lnTo>
                      <a:lnTo>
                        <a:pt x="7350" y="49445"/>
                      </a:lnTo>
                      <a:lnTo>
                        <a:pt x="7341" y="47525"/>
                      </a:lnTo>
                      <a:lnTo>
                        <a:pt x="7386" y="43676"/>
                      </a:lnTo>
                      <a:lnTo>
                        <a:pt x="7511" y="39837"/>
                      </a:lnTo>
                      <a:lnTo>
                        <a:pt x="7716" y="36006"/>
                      </a:lnTo>
                      <a:lnTo>
                        <a:pt x="7993" y="32175"/>
                      </a:lnTo>
                      <a:lnTo>
                        <a:pt x="8350" y="28362"/>
                      </a:lnTo>
                      <a:lnTo>
                        <a:pt x="8788" y="24548"/>
                      </a:lnTo>
                      <a:lnTo>
                        <a:pt x="9297" y="20744"/>
                      </a:lnTo>
                      <a:lnTo>
                        <a:pt x="9583" y="18842"/>
                      </a:lnTo>
                      <a:lnTo>
                        <a:pt x="9636" y="18878"/>
                      </a:lnTo>
                      <a:lnTo>
                        <a:pt x="9752" y="18887"/>
                      </a:lnTo>
                      <a:lnTo>
                        <a:pt x="9815" y="18860"/>
                      </a:lnTo>
                      <a:lnTo>
                        <a:pt x="10172" y="18637"/>
                      </a:lnTo>
                      <a:lnTo>
                        <a:pt x="10859" y="18137"/>
                      </a:lnTo>
                      <a:lnTo>
                        <a:pt x="11860" y="17333"/>
                      </a:lnTo>
                      <a:lnTo>
                        <a:pt x="13119" y="16154"/>
                      </a:lnTo>
                      <a:lnTo>
                        <a:pt x="14315" y="14922"/>
                      </a:lnTo>
                      <a:lnTo>
                        <a:pt x="14887" y="14297"/>
                      </a:lnTo>
                      <a:lnTo>
                        <a:pt x="15449" y="13681"/>
                      </a:lnTo>
                      <a:lnTo>
                        <a:pt x="16584" y="12386"/>
                      </a:lnTo>
                      <a:lnTo>
                        <a:pt x="17387" y="11359"/>
                      </a:lnTo>
                      <a:lnTo>
                        <a:pt x="17878" y="10654"/>
                      </a:lnTo>
                      <a:lnTo>
                        <a:pt x="18334" y="9930"/>
                      </a:lnTo>
                      <a:lnTo>
                        <a:pt x="18736" y="9180"/>
                      </a:lnTo>
                      <a:lnTo>
                        <a:pt x="18905" y="8805"/>
                      </a:lnTo>
                      <a:lnTo>
                        <a:pt x="18932" y="8716"/>
                      </a:lnTo>
                      <a:lnTo>
                        <a:pt x="18879" y="8573"/>
                      </a:lnTo>
                      <a:lnTo>
                        <a:pt x="18736" y="8501"/>
                      </a:lnTo>
                      <a:lnTo>
                        <a:pt x="18584" y="8519"/>
                      </a:lnTo>
                      <a:lnTo>
                        <a:pt x="18512" y="8582"/>
                      </a:lnTo>
                      <a:lnTo>
                        <a:pt x="18236" y="8903"/>
                      </a:lnTo>
                      <a:lnTo>
                        <a:pt x="17727" y="9564"/>
                      </a:lnTo>
                      <a:lnTo>
                        <a:pt x="16985" y="10600"/>
                      </a:lnTo>
                      <a:lnTo>
                        <a:pt x="16494" y="11279"/>
                      </a:lnTo>
                      <a:lnTo>
                        <a:pt x="15976" y="11948"/>
                      </a:lnTo>
                      <a:lnTo>
                        <a:pt x="14905" y="13252"/>
                      </a:lnTo>
                      <a:lnTo>
                        <a:pt x="14351" y="13886"/>
                      </a:lnTo>
                      <a:lnTo>
                        <a:pt x="13824" y="14467"/>
                      </a:lnTo>
                      <a:lnTo>
                        <a:pt x="12735" y="15574"/>
                      </a:lnTo>
                      <a:lnTo>
                        <a:pt x="11056" y="17172"/>
                      </a:lnTo>
                      <a:lnTo>
                        <a:pt x="9940" y="18244"/>
                      </a:lnTo>
                      <a:lnTo>
                        <a:pt x="9949" y="18155"/>
                      </a:lnTo>
                      <a:lnTo>
                        <a:pt x="9958" y="18056"/>
                      </a:lnTo>
                      <a:lnTo>
                        <a:pt x="9940" y="18030"/>
                      </a:lnTo>
                      <a:lnTo>
                        <a:pt x="9913" y="18047"/>
                      </a:lnTo>
                      <a:lnTo>
                        <a:pt x="9752" y="18306"/>
                      </a:lnTo>
                      <a:lnTo>
                        <a:pt x="9636" y="18485"/>
                      </a:lnTo>
                      <a:lnTo>
                        <a:pt x="9940" y="16583"/>
                      </a:lnTo>
                      <a:lnTo>
                        <a:pt x="10609" y="12788"/>
                      </a:lnTo>
                      <a:lnTo>
                        <a:pt x="10985" y="10886"/>
                      </a:lnTo>
                      <a:lnTo>
                        <a:pt x="11538" y="8216"/>
                      </a:lnTo>
                      <a:lnTo>
                        <a:pt x="12422" y="4224"/>
                      </a:lnTo>
                      <a:lnTo>
                        <a:pt x="12967" y="1545"/>
                      </a:lnTo>
                      <a:lnTo>
                        <a:pt x="13208" y="205"/>
                      </a:lnTo>
                      <a:lnTo>
                        <a:pt x="13208" y="134"/>
                      </a:lnTo>
                      <a:lnTo>
                        <a:pt x="13128" y="36"/>
                      </a:lnTo>
                      <a:lnTo>
                        <a:pt x="130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7"/>
                <p:cNvSpPr/>
                <p:nvPr/>
              </p:nvSpPr>
              <p:spPr>
                <a:xfrm>
                  <a:off x="7501172" y="3852299"/>
                  <a:ext cx="160573" cy="36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1512" extrusionOk="0">
                      <a:moveTo>
                        <a:pt x="99" y="1"/>
                      </a:moveTo>
                      <a:lnTo>
                        <a:pt x="72" y="37"/>
                      </a:lnTo>
                      <a:lnTo>
                        <a:pt x="18" y="412"/>
                      </a:lnTo>
                      <a:lnTo>
                        <a:pt x="0" y="1188"/>
                      </a:lnTo>
                      <a:lnTo>
                        <a:pt x="63" y="1992"/>
                      </a:lnTo>
                      <a:lnTo>
                        <a:pt x="197" y="2796"/>
                      </a:lnTo>
                      <a:lnTo>
                        <a:pt x="500" y="4001"/>
                      </a:lnTo>
                      <a:lnTo>
                        <a:pt x="1036" y="5537"/>
                      </a:lnTo>
                      <a:lnTo>
                        <a:pt x="1322" y="6234"/>
                      </a:lnTo>
                      <a:lnTo>
                        <a:pt x="1626" y="6966"/>
                      </a:lnTo>
                      <a:lnTo>
                        <a:pt x="2358" y="8368"/>
                      </a:lnTo>
                      <a:lnTo>
                        <a:pt x="2769" y="9038"/>
                      </a:lnTo>
                      <a:lnTo>
                        <a:pt x="2983" y="9368"/>
                      </a:lnTo>
                      <a:lnTo>
                        <a:pt x="3447" y="10056"/>
                      </a:lnTo>
                      <a:lnTo>
                        <a:pt x="3965" y="10717"/>
                      </a:lnTo>
                      <a:lnTo>
                        <a:pt x="4412" y="11136"/>
                      </a:lnTo>
                      <a:lnTo>
                        <a:pt x="4733" y="11386"/>
                      </a:lnTo>
                      <a:lnTo>
                        <a:pt x="4903" y="11485"/>
                      </a:lnTo>
                      <a:lnTo>
                        <a:pt x="4965" y="11511"/>
                      </a:lnTo>
                      <a:lnTo>
                        <a:pt x="5055" y="11467"/>
                      </a:lnTo>
                      <a:lnTo>
                        <a:pt x="5072" y="11404"/>
                      </a:lnTo>
                      <a:lnTo>
                        <a:pt x="5064" y="11360"/>
                      </a:lnTo>
                      <a:lnTo>
                        <a:pt x="4903" y="11029"/>
                      </a:lnTo>
                      <a:lnTo>
                        <a:pt x="4501" y="10404"/>
                      </a:lnTo>
                      <a:lnTo>
                        <a:pt x="3813" y="9511"/>
                      </a:lnTo>
                      <a:lnTo>
                        <a:pt x="3385" y="8904"/>
                      </a:lnTo>
                      <a:lnTo>
                        <a:pt x="2938" y="8216"/>
                      </a:lnTo>
                      <a:lnTo>
                        <a:pt x="2152" y="6779"/>
                      </a:lnTo>
                      <a:lnTo>
                        <a:pt x="1813" y="6037"/>
                      </a:lnTo>
                      <a:lnTo>
                        <a:pt x="1483" y="5278"/>
                      </a:lnTo>
                      <a:lnTo>
                        <a:pt x="947" y="3716"/>
                      </a:lnTo>
                      <a:lnTo>
                        <a:pt x="741" y="2921"/>
                      </a:lnTo>
                      <a:lnTo>
                        <a:pt x="581" y="2198"/>
                      </a:lnTo>
                      <a:lnTo>
                        <a:pt x="393" y="1108"/>
                      </a:lnTo>
                      <a:lnTo>
                        <a:pt x="232" y="385"/>
                      </a:lnTo>
                      <a:lnTo>
                        <a:pt x="125" y="28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7"/>
                <p:cNvSpPr/>
                <p:nvPr/>
              </p:nvSpPr>
              <p:spPr>
                <a:xfrm>
                  <a:off x="7710873" y="4001522"/>
                  <a:ext cx="302756" cy="4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5" h="13485" extrusionOk="0">
                      <a:moveTo>
                        <a:pt x="9368" y="1"/>
                      </a:moveTo>
                      <a:lnTo>
                        <a:pt x="9234" y="54"/>
                      </a:lnTo>
                      <a:lnTo>
                        <a:pt x="9189" y="126"/>
                      </a:lnTo>
                      <a:lnTo>
                        <a:pt x="8734" y="1072"/>
                      </a:lnTo>
                      <a:lnTo>
                        <a:pt x="7805" y="2939"/>
                      </a:lnTo>
                      <a:lnTo>
                        <a:pt x="6814" y="4778"/>
                      </a:lnTo>
                      <a:lnTo>
                        <a:pt x="5724" y="6564"/>
                      </a:lnTo>
                      <a:lnTo>
                        <a:pt x="5126" y="7422"/>
                      </a:lnTo>
                      <a:lnTo>
                        <a:pt x="4537" y="8234"/>
                      </a:lnTo>
                      <a:lnTo>
                        <a:pt x="3278" y="9779"/>
                      </a:lnTo>
                      <a:lnTo>
                        <a:pt x="2617" y="10529"/>
                      </a:lnTo>
                      <a:lnTo>
                        <a:pt x="1867" y="11342"/>
                      </a:lnTo>
                      <a:lnTo>
                        <a:pt x="1081" y="12128"/>
                      </a:lnTo>
                      <a:lnTo>
                        <a:pt x="777" y="12404"/>
                      </a:lnTo>
                      <a:lnTo>
                        <a:pt x="331" y="12833"/>
                      </a:lnTo>
                      <a:lnTo>
                        <a:pt x="90" y="13155"/>
                      </a:lnTo>
                      <a:lnTo>
                        <a:pt x="9" y="13342"/>
                      </a:lnTo>
                      <a:lnTo>
                        <a:pt x="0" y="13396"/>
                      </a:lnTo>
                      <a:lnTo>
                        <a:pt x="63" y="13485"/>
                      </a:lnTo>
                      <a:lnTo>
                        <a:pt x="116" y="13485"/>
                      </a:lnTo>
                      <a:lnTo>
                        <a:pt x="313" y="13431"/>
                      </a:lnTo>
                      <a:lnTo>
                        <a:pt x="688" y="13253"/>
                      </a:lnTo>
                      <a:lnTo>
                        <a:pt x="1242" y="12878"/>
                      </a:lnTo>
                      <a:lnTo>
                        <a:pt x="2269" y="11878"/>
                      </a:lnTo>
                      <a:lnTo>
                        <a:pt x="2840" y="11270"/>
                      </a:lnTo>
                      <a:lnTo>
                        <a:pt x="3224" y="10869"/>
                      </a:lnTo>
                      <a:lnTo>
                        <a:pt x="3974" y="10047"/>
                      </a:lnTo>
                      <a:lnTo>
                        <a:pt x="5046" y="8761"/>
                      </a:lnTo>
                      <a:lnTo>
                        <a:pt x="5707" y="7859"/>
                      </a:lnTo>
                      <a:lnTo>
                        <a:pt x="6323" y="6984"/>
                      </a:lnTo>
                      <a:lnTo>
                        <a:pt x="7189" y="5636"/>
                      </a:lnTo>
                      <a:lnTo>
                        <a:pt x="7725" y="4707"/>
                      </a:lnTo>
                      <a:lnTo>
                        <a:pt x="8216" y="3760"/>
                      </a:lnTo>
                      <a:lnTo>
                        <a:pt x="8662" y="2796"/>
                      </a:lnTo>
                      <a:lnTo>
                        <a:pt x="9064" y="1805"/>
                      </a:lnTo>
                      <a:lnTo>
                        <a:pt x="9404" y="787"/>
                      </a:lnTo>
                      <a:lnTo>
                        <a:pt x="9555" y="278"/>
                      </a:lnTo>
                      <a:lnTo>
                        <a:pt x="9564" y="188"/>
                      </a:lnTo>
                      <a:lnTo>
                        <a:pt x="9502" y="54"/>
                      </a:lnTo>
                      <a:lnTo>
                        <a:pt x="9368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4" name="Google Shape;764;p17"/>
            <p:cNvGrpSpPr/>
            <p:nvPr/>
          </p:nvGrpSpPr>
          <p:grpSpPr>
            <a:xfrm>
              <a:off x="7731986" y="3670387"/>
              <a:ext cx="1216421" cy="2107722"/>
              <a:chOff x="7758346" y="3365641"/>
              <a:chExt cx="1146485" cy="1986543"/>
            </a:xfrm>
          </p:grpSpPr>
          <p:sp>
            <p:nvSpPr>
              <p:cNvPr id="765" name="Google Shape;765;p17"/>
              <p:cNvSpPr/>
              <p:nvPr/>
            </p:nvSpPr>
            <p:spPr>
              <a:xfrm>
                <a:off x="7758346" y="3365641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17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767" name="Google Shape;767;p17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7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7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70" name="Google Shape;770;p17"/>
          <p:cNvGrpSpPr/>
          <p:nvPr/>
        </p:nvGrpSpPr>
        <p:grpSpPr>
          <a:xfrm rot="-10659362">
            <a:off x="1249365" y="409937"/>
            <a:ext cx="574596" cy="554114"/>
            <a:chOff x="288275" y="222587"/>
            <a:chExt cx="574574" cy="554093"/>
          </a:xfrm>
        </p:grpSpPr>
        <p:sp>
          <p:nvSpPr>
            <p:cNvPr id="771" name="Google Shape;771;p17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17"/>
          <p:cNvGrpSpPr/>
          <p:nvPr/>
        </p:nvGrpSpPr>
        <p:grpSpPr>
          <a:xfrm>
            <a:off x="8052670" y="2086184"/>
            <a:ext cx="688429" cy="697959"/>
            <a:chOff x="3817720" y="-683366"/>
            <a:chExt cx="688429" cy="697959"/>
          </a:xfrm>
        </p:grpSpPr>
        <p:sp>
          <p:nvSpPr>
            <p:cNvPr id="774" name="Google Shape;774;p17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17"/>
          <p:cNvSpPr/>
          <p:nvPr/>
        </p:nvSpPr>
        <p:spPr>
          <a:xfrm rot="-212454">
            <a:off x="-121256" y="3532199"/>
            <a:ext cx="1760927" cy="1977875"/>
          </a:xfrm>
          <a:custGeom>
            <a:avLst/>
            <a:gdLst/>
            <a:ahLst/>
            <a:cxnLst/>
            <a:rect l="l" t="t" r="r" b="b"/>
            <a:pathLst>
              <a:path w="41079" h="49714" extrusionOk="0">
                <a:moveTo>
                  <a:pt x="0" y="49714"/>
                </a:moveTo>
                <a:lnTo>
                  <a:pt x="241" y="48258"/>
                </a:lnTo>
                <a:lnTo>
                  <a:pt x="858" y="44159"/>
                </a:lnTo>
                <a:lnTo>
                  <a:pt x="1518" y="40320"/>
                </a:lnTo>
                <a:lnTo>
                  <a:pt x="2063" y="37498"/>
                </a:lnTo>
                <a:lnTo>
                  <a:pt x="2742" y="34515"/>
                </a:lnTo>
                <a:lnTo>
                  <a:pt x="3546" y="31399"/>
                </a:lnTo>
                <a:lnTo>
                  <a:pt x="4510" y="28193"/>
                </a:lnTo>
                <a:lnTo>
                  <a:pt x="5358" y="25755"/>
                </a:lnTo>
                <a:lnTo>
                  <a:pt x="5974" y="24130"/>
                </a:lnTo>
                <a:lnTo>
                  <a:pt x="6644" y="22513"/>
                </a:lnTo>
                <a:lnTo>
                  <a:pt x="7368" y="20897"/>
                </a:lnTo>
                <a:lnTo>
                  <a:pt x="8144" y="19290"/>
                </a:lnTo>
                <a:lnTo>
                  <a:pt x="8984" y="17709"/>
                </a:lnTo>
                <a:lnTo>
                  <a:pt x="9877" y="16146"/>
                </a:lnTo>
                <a:lnTo>
                  <a:pt x="10832" y="14610"/>
                </a:lnTo>
                <a:lnTo>
                  <a:pt x="11850" y="13119"/>
                </a:lnTo>
                <a:lnTo>
                  <a:pt x="12940" y="11663"/>
                </a:lnTo>
                <a:lnTo>
                  <a:pt x="14101" y="10252"/>
                </a:lnTo>
                <a:lnTo>
                  <a:pt x="15333" y="8886"/>
                </a:lnTo>
                <a:lnTo>
                  <a:pt x="16637" y="7582"/>
                </a:lnTo>
                <a:lnTo>
                  <a:pt x="18012" y="6332"/>
                </a:lnTo>
                <a:lnTo>
                  <a:pt x="18735" y="5743"/>
                </a:lnTo>
                <a:lnTo>
                  <a:pt x="19468" y="5162"/>
                </a:lnTo>
                <a:lnTo>
                  <a:pt x="20914" y="4118"/>
                </a:lnTo>
                <a:lnTo>
                  <a:pt x="22361" y="3198"/>
                </a:lnTo>
                <a:lnTo>
                  <a:pt x="23790" y="2412"/>
                </a:lnTo>
                <a:lnTo>
                  <a:pt x="25192" y="1733"/>
                </a:lnTo>
                <a:lnTo>
                  <a:pt x="26576" y="1180"/>
                </a:lnTo>
                <a:lnTo>
                  <a:pt x="27924" y="733"/>
                </a:lnTo>
                <a:lnTo>
                  <a:pt x="29228" y="403"/>
                </a:lnTo>
                <a:lnTo>
                  <a:pt x="30505" y="171"/>
                </a:lnTo>
                <a:lnTo>
                  <a:pt x="31728" y="37"/>
                </a:lnTo>
                <a:lnTo>
                  <a:pt x="32898" y="1"/>
                </a:lnTo>
                <a:lnTo>
                  <a:pt x="34015" y="54"/>
                </a:lnTo>
                <a:lnTo>
                  <a:pt x="35059" y="197"/>
                </a:lnTo>
                <a:lnTo>
                  <a:pt x="36051" y="421"/>
                </a:lnTo>
                <a:lnTo>
                  <a:pt x="36961" y="733"/>
                </a:lnTo>
                <a:lnTo>
                  <a:pt x="37801" y="1108"/>
                </a:lnTo>
                <a:lnTo>
                  <a:pt x="38551" y="1564"/>
                </a:lnTo>
                <a:lnTo>
                  <a:pt x="39212" y="2082"/>
                </a:lnTo>
                <a:lnTo>
                  <a:pt x="39783" y="2671"/>
                </a:lnTo>
                <a:lnTo>
                  <a:pt x="40266" y="3305"/>
                </a:lnTo>
                <a:lnTo>
                  <a:pt x="40632" y="4010"/>
                </a:lnTo>
                <a:lnTo>
                  <a:pt x="40900" y="4752"/>
                </a:lnTo>
                <a:lnTo>
                  <a:pt x="41042" y="5546"/>
                </a:lnTo>
                <a:lnTo>
                  <a:pt x="41078" y="6386"/>
                </a:lnTo>
                <a:lnTo>
                  <a:pt x="40980" y="7261"/>
                </a:lnTo>
                <a:lnTo>
                  <a:pt x="40766" y="8172"/>
                </a:lnTo>
                <a:lnTo>
                  <a:pt x="40408" y="9118"/>
                </a:lnTo>
                <a:lnTo>
                  <a:pt x="39917" y="10083"/>
                </a:lnTo>
                <a:lnTo>
                  <a:pt x="39274" y="11074"/>
                </a:lnTo>
                <a:lnTo>
                  <a:pt x="38488" y="12083"/>
                </a:lnTo>
                <a:lnTo>
                  <a:pt x="37551" y="13110"/>
                </a:lnTo>
                <a:lnTo>
                  <a:pt x="36444" y="14146"/>
                </a:lnTo>
                <a:lnTo>
                  <a:pt x="35827" y="14664"/>
                </a:lnTo>
                <a:lnTo>
                  <a:pt x="34541" y="15727"/>
                </a:lnTo>
                <a:lnTo>
                  <a:pt x="31827" y="18084"/>
                </a:lnTo>
                <a:lnTo>
                  <a:pt x="28978" y="20656"/>
                </a:lnTo>
                <a:lnTo>
                  <a:pt x="26031" y="23397"/>
                </a:lnTo>
                <a:lnTo>
                  <a:pt x="21530" y="27702"/>
                </a:lnTo>
                <a:lnTo>
                  <a:pt x="15628" y="33533"/>
                </a:lnTo>
                <a:lnTo>
                  <a:pt x="10172" y="39069"/>
                </a:lnTo>
                <a:lnTo>
                  <a:pt x="5537" y="43865"/>
                </a:lnTo>
                <a:lnTo>
                  <a:pt x="697" y="48964"/>
                </a:lnTo>
                <a:lnTo>
                  <a:pt x="0" y="497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7"/>
          <p:cNvSpPr/>
          <p:nvPr/>
        </p:nvSpPr>
        <p:spPr>
          <a:xfrm rot="-212454">
            <a:off x="-281708" y="3673316"/>
            <a:ext cx="1694697" cy="2273120"/>
          </a:xfrm>
          <a:custGeom>
            <a:avLst/>
            <a:gdLst/>
            <a:ahLst/>
            <a:cxnLst/>
            <a:rect l="l" t="t" r="r" b="b"/>
            <a:pathLst>
              <a:path w="39534" h="57135" extrusionOk="0">
                <a:moveTo>
                  <a:pt x="30559" y="1"/>
                </a:moveTo>
                <a:lnTo>
                  <a:pt x="30496" y="27"/>
                </a:lnTo>
                <a:lnTo>
                  <a:pt x="30487" y="72"/>
                </a:lnTo>
                <a:lnTo>
                  <a:pt x="30041" y="7136"/>
                </a:lnTo>
                <a:lnTo>
                  <a:pt x="30041" y="7162"/>
                </a:lnTo>
                <a:lnTo>
                  <a:pt x="30041" y="7189"/>
                </a:lnTo>
                <a:lnTo>
                  <a:pt x="29344" y="7805"/>
                </a:lnTo>
                <a:lnTo>
                  <a:pt x="27960" y="9091"/>
                </a:lnTo>
                <a:lnTo>
                  <a:pt x="26603" y="10431"/>
                </a:lnTo>
                <a:lnTo>
                  <a:pt x="25281" y="11824"/>
                </a:lnTo>
                <a:lnTo>
                  <a:pt x="24629" y="12547"/>
                </a:lnTo>
                <a:lnTo>
                  <a:pt x="24629" y="12547"/>
                </a:lnTo>
                <a:lnTo>
                  <a:pt x="25067" y="5734"/>
                </a:lnTo>
                <a:lnTo>
                  <a:pt x="25058" y="5689"/>
                </a:lnTo>
                <a:lnTo>
                  <a:pt x="25013" y="5591"/>
                </a:lnTo>
                <a:lnTo>
                  <a:pt x="24969" y="5564"/>
                </a:lnTo>
                <a:lnTo>
                  <a:pt x="24933" y="5546"/>
                </a:lnTo>
                <a:lnTo>
                  <a:pt x="24870" y="5573"/>
                </a:lnTo>
                <a:lnTo>
                  <a:pt x="24861" y="5617"/>
                </a:lnTo>
                <a:lnTo>
                  <a:pt x="24415" y="12690"/>
                </a:lnTo>
                <a:lnTo>
                  <a:pt x="24415" y="12726"/>
                </a:lnTo>
                <a:lnTo>
                  <a:pt x="24433" y="12770"/>
                </a:lnTo>
                <a:lnTo>
                  <a:pt x="23638" y="13663"/>
                </a:lnTo>
                <a:lnTo>
                  <a:pt x="22084" y="15512"/>
                </a:lnTo>
                <a:lnTo>
                  <a:pt x="20584" y="17414"/>
                </a:lnTo>
                <a:lnTo>
                  <a:pt x="19128" y="19370"/>
                </a:lnTo>
                <a:lnTo>
                  <a:pt x="18423" y="20361"/>
                </a:lnTo>
                <a:lnTo>
                  <a:pt x="19986" y="10806"/>
                </a:lnTo>
                <a:lnTo>
                  <a:pt x="19986" y="10761"/>
                </a:lnTo>
                <a:lnTo>
                  <a:pt x="19941" y="10663"/>
                </a:lnTo>
                <a:lnTo>
                  <a:pt x="19905" y="10627"/>
                </a:lnTo>
                <a:lnTo>
                  <a:pt x="19861" y="10600"/>
                </a:lnTo>
                <a:lnTo>
                  <a:pt x="19798" y="10618"/>
                </a:lnTo>
                <a:lnTo>
                  <a:pt x="19789" y="10663"/>
                </a:lnTo>
                <a:lnTo>
                  <a:pt x="18128" y="20772"/>
                </a:lnTo>
                <a:lnTo>
                  <a:pt x="17432" y="21781"/>
                </a:lnTo>
                <a:lnTo>
                  <a:pt x="16074" y="23817"/>
                </a:lnTo>
                <a:lnTo>
                  <a:pt x="14771" y="25871"/>
                </a:lnTo>
                <a:lnTo>
                  <a:pt x="13502" y="27951"/>
                </a:lnTo>
                <a:lnTo>
                  <a:pt x="12895" y="28987"/>
                </a:lnTo>
                <a:lnTo>
                  <a:pt x="13529" y="19003"/>
                </a:lnTo>
                <a:lnTo>
                  <a:pt x="13529" y="18959"/>
                </a:lnTo>
                <a:lnTo>
                  <a:pt x="13476" y="18861"/>
                </a:lnTo>
                <a:lnTo>
                  <a:pt x="13440" y="18834"/>
                </a:lnTo>
                <a:lnTo>
                  <a:pt x="13395" y="18816"/>
                </a:lnTo>
                <a:lnTo>
                  <a:pt x="13342" y="18843"/>
                </a:lnTo>
                <a:lnTo>
                  <a:pt x="13333" y="18887"/>
                </a:lnTo>
                <a:lnTo>
                  <a:pt x="12663" y="29398"/>
                </a:lnTo>
                <a:lnTo>
                  <a:pt x="11600" y="31255"/>
                </a:lnTo>
                <a:lnTo>
                  <a:pt x="9600" y="34952"/>
                </a:lnTo>
                <a:lnTo>
                  <a:pt x="8671" y="36783"/>
                </a:lnTo>
                <a:lnTo>
                  <a:pt x="9475" y="28264"/>
                </a:lnTo>
                <a:lnTo>
                  <a:pt x="9475" y="28219"/>
                </a:lnTo>
                <a:lnTo>
                  <a:pt x="9421" y="28121"/>
                </a:lnTo>
                <a:lnTo>
                  <a:pt x="9386" y="28085"/>
                </a:lnTo>
                <a:lnTo>
                  <a:pt x="9341" y="28067"/>
                </a:lnTo>
                <a:lnTo>
                  <a:pt x="9279" y="28094"/>
                </a:lnTo>
                <a:lnTo>
                  <a:pt x="9270" y="28139"/>
                </a:lnTo>
                <a:lnTo>
                  <a:pt x="8403" y="37310"/>
                </a:lnTo>
                <a:lnTo>
                  <a:pt x="7689" y="38748"/>
                </a:lnTo>
                <a:lnTo>
                  <a:pt x="6350" y="41569"/>
                </a:lnTo>
                <a:lnTo>
                  <a:pt x="5099" y="44311"/>
                </a:lnTo>
                <a:lnTo>
                  <a:pt x="3947" y="46945"/>
                </a:lnTo>
                <a:lnTo>
                  <a:pt x="2394" y="50678"/>
                </a:lnTo>
                <a:lnTo>
                  <a:pt x="697" y="55063"/>
                </a:lnTo>
                <a:lnTo>
                  <a:pt x="9" y="56920"/>
                </a:lnTo>
                <a:lnTo>
                  <a:pt x="0" y="56982"/>
                </a:lnTo>
                <a:lnTo>
                  <a:pt x="36" y="57054"/>
                </a:lnTo>
                <a:lnTo>
                  <a:pt x="54" y="57081"/>
                </a:lnTo>
                <a:lnTo>
                  <a:pt x="72" y="57108"/>
                </a:lnTo>
                <a:lnTo>
                  <a:pt x="116" y="57134"/>
                </a:lnTo>
                <a:lnTo>
                  <a:pt x="188" y="57134"/>
                </a:lnTo>
                <a:lnTo>
                  <a:pt x="206" y="57099"/>
                </a:lnTo>
                <a:lnTo>
                  <a:pt x="884" y="55241"/>
                </a:lnTo>
                <a:lnTo>
                  <a:pt x="2581" y="50865"/>
                </a:lnTo>
                <a:lnTo>
                  <a:pt x="4126" y="47151"/>
                </a:lnTo>
                <a:lnTo>
                  <a:pt x="5269" y="44516"/>
                </a:lnTo>
                <a:lnTo>
                  <a:pt x="6519" y="41784"/>
                </a:lnTo>
                <a:lnTo>
                  <a:pt x="7859" y="38971"/>
                </a:lnTo>
                <a:lnTo>
                  <a:pt x="8573" y="37533"/>
                </a:lnTo>
                <a:lnTo>
                  <a:pt x="8582" y="37533"/>
                </a:lnTo>
                <a:lnTo>
                  <a:pt x="9332" y="36926"/>
                </a:lnTo>
                <a:lnTo>
                  <a:pt x="11011" y="35622"/>
                </a:lnTo>
                <a:lnTo>
                  <a:pt x="12574" y="34488"/>
                </a:lnTo>
                <a:lnTo>
                  <a:pt x="13449" y="33934"/>
                </a:lnTo>
                <a:lnTo>
                  <a:pt x="13824" y="33765"/>
                </a:lnTo>
                <a:lnTo>
                  <a:pt x="13913" y="33756"/>
                </a:lnTo>
                <a:lnTo>
                  <a:pt x="13958" y="33756"/>
                </a:lnTo>
                <a:lnTo>
                  <a:pt x="13994" y="33693"/>
                </a:lnTo>
                <a:lnTo>
                  <a:pt x="13985" y="33649"/>
                </a:lnTo>
                <a:lnTo>
                  <a:pt x="13967" y="33595"/>
                </a:lnTo>
                <a:lnTo>
                  <a:pt x="13904" y="33515"/>
                </a:lnTo>
                <a:lnTo>
                  <a:pt x="13860" y="33497"/>
                </a:lnTo>
                <a:lnTo>
                  <a:pt x="13744" y="33506"/>
                </a:lnTo>
                <a:lnTo>
                  <a:pt x="13324" y="33693"/>
                </a:lnTo>
                <a:lnTo>
                  <a:pt x="12404" y="34265"/>
                </a:lnTo>
                <a:lnTo>
                  <a:pt x="10056" y="35997"/>
                </a:lnTo>
                <a:lnTo>
                  <a:pt x="8877" y="36935"/>
                </a:lnTo>
                <a:lnTo>
                  <a:pt x="9797" y="35131"/>
                </a:lnTo>
                <a:lnTo>
                  <a:pt x="11761" y="31479"/>
                </a:lnTo>
                <a:lnTo>
                  <a:pt x="12815" y="29639"/>
                </a:lnTo>
                <a:lnTo>
                  <a:pt x="13440" y="29380"/>
                </a:lnTo>
                <a:lnTo>
                  <a:pt x="16432" y="28076"/>
                </a:lnTo>
                <a:lnTo>
                  <a:pt x="18360" y="27192"/>
                </a:lnTo>
                <a:lnTo>
                  <a:pt x="18994" y="26862"/>
                </a:lnTo>
                <a:lnTo>
                  <a:pt x="19021" y="26835"/>
                </a:lnTo>
                <a:lnTo>
                  <a:pt x="19021" y="26746"/>
                </a:lnTo>
                <a:lnTo>
                  <a:pt x="19003" y="26692"/>
                </a:lnTo>
                <a:lnTo>
                  <a:pt x="18968" y="26647"/>
                </a:lnTo>
                <a:lnTo>
                  <a:pt x="18887" y="26603"/>
                </a:lnTo>
                <a:lnTo>
                  <a:pt x="18860" y="26612"/>
                </a:lnTo>
                <a:lnTo>
                  <a:pt x="18343" y="26889"/>
                </a:lnTo>
                <a:lnTo>
                  <a:pt x="16798" y="27603"/>
                </a:lnTo>
                <a:lnTo>
                  <a:pt x="14181" y="28755"/>
                </a:lnTo>
                <a:lnTo>
                  <a:pt x="13038" y="29246"/>
                </a:lnTo>
                <a:lnTo>
                  <a:pt x="13654" y="28201"/>
                </a:lnTo>
                <a:lnTo>
                  <a:pt x="14904" y="26138"/>
                </a:lnTo>
                <a:lnTo>
                  <a:pt x="16217" y="24085"/>
                </a:lnTo>
                <a:lnTo>
                  <a:pt x="17566" y="22049"/>
                </a:lnTo>
                <a:lnTo>
                  <a:pt x="18262" y="21048"/>
                </a:lnTo>
                <a:lnTo>
                  <a:pt x="18271" y="21048"/>
                </a:lnTo>
                <a:lnTo>
                  <a:pt x="20155" y="20620"/>
                </a:lnTo>
                <a:lnTo>
                  <a:pt x="23361" y="19950"/>
                </a:lnTo>
                <a:lnTo>
                  <a:pt x="24522" y="19745"/>
                </a:lnTo>
                <a:lnTo>
                  <a:pt x="25013" y="19691"/>
                </a:lnTo>
                <a:lnTo>
                  <a:pt x="25165" y="19691"/>
                </a:lnTo>
                <a:lnTo>
                  <a:pt x="25201" y="19637"/>
                </a:lnTo>
                <a:lnTo>
                  <a:pt x="25201" y="19584"/>
                </a:lnTo>
                <a:lnTo>
                  <a:pt x="25183" y="19530"/>
                </a:lnTo>
                <a:lnTo>
                  <a:pt x="25111" y="19450"/>
                </a:lnTo>
                <a:lnTo>
                  <a:pt x="25076" y="19441"/>
                </a:lnTo>
                <a:lnTo>
                  <a:pt x="24942" y="19432"/>
                </a:lnTo>
                <a:lnTo>
                  <a:pt x="24397" y="19495"/>
                </a:lnTo>
                <a:lnTo>
                  <a:pt x="23129" y="19718"/>
                </a:lnTo>
                <a:lnTo>
                  <a:pt x="19905" y="20397"/>
                </a:lnTo>
                <a:lnTo>
                  <a:pt x="18485" y="20718"/>
                </a:lnTo>
                <a:lnTo>
                  <a:pt x="19218" y="19691"/>
                </a:lnTo>
                <a:lnTo>
                  <a:pt x="20718" y="17673"/>
                </a:lnTo>
                <a:lnTo>
                  <a:pt x="22272" y="15708"/>
                </a:lnTo>
                <a:lnTo>
                  <a:pt x="23870" y="13806"/>
                </a:lnTo>
                <a:lnTo>
                  <a:pt x="24692" y="12886"/>
                </a:lnTo>
                <a:lnTo>
                  <a:pt x="25942" y="12931"/>
                </a:lnTo>
                <a:lnTo>
                  <a:pt x="30523" y="13136"/>
                </a:lnTo>
                <a:lnTo>
                  <a:pt x="31523" y="13226"/>
                </a:lnTo>
                <a:lnTo>
                  <a:pt x="31559" y="13226"/>
                </a:lnTo>
                <a:lnTo>
                  <a:pt x="31595" y="13163"/>
                </a:lnTo>
                <a:lnTo>
                  <a:pt x="31595" y="13119"/>
                </a:lnTo>
                <a:lnTo>
                  <a:pt x="31577" y="13065"/>
                </a:lnTo>
                <a:lnTo>
                  <a:pt x="31505" y="12985"/>
                </a:lnTo>
                <a:lnTo>
                  <a:pt x="31470" y="12967"/>
                </a:lnTo>
                <a:lnTo>
                  <a:pt x="30577" y="12886"/>
                </a:lnTo>
                <a:lnTo>
                  <a:pt x="26397" y="12690"/>
                </a:lnTo>
                <a:lnTo>
                  <a:pt x="24915" y="12636"/>
                </a:lnTo>
                <a:lnTo>
                  <a:pt x="25558" y="11922"/>
                </a:lnTo>
                <a:lnTo>
                  <a:pt x="26880" y="10547"/>
                </a:lnTo>
                <a:lnTo>
                  <a:pt x="28219" y="9216"/>
                </a:lnTo>
                <a:lnTo>
                  <a:pt x="29594" y="7948"/>
                </a:lnTo>
                <a:lnTo>
                  <a:pt x="30300" y="7332"/>
                </a:lnTo>
                <a:lnTo>
                  <a:pt x="31523" y="7386"/>
                </a:lnTo>
                <a:lnTo>
                  <a:pt x="34997" y="7537"/>
                </a:lnTo>
                <a:lnTo>
                  <a:pt x="36801" y="7636"/>
                </a:lnTo>
                <a:lnTo>
                  <a:pt x="37149" y="7680"/>
                </a:lnTo>
                <a:lnTo>
                  <a:pt x="37185" y="7680"/>
                </a:lnTo>
                <a:lnTo>
                  <a:pt x="37220" y="7618"/>
                </a:lnTo>
                <a:lnTo>
                  <a:pt x="37220" y="7564"/>
                </a:lnTo>
                <a:lnTo>
                  <a:pt x="37203" y="7520"/>
                </a:lnTo>
                <a:lnTo>
                  <a:pt x="37131" y="7439"/>
                </a:lnTo>
                <a:lnTo>
                  <a:pt x="37095" y="7421"/>
                </a:lnTo>
                <a:lnTo>
                  <a:pt x="36220" y="7341"/>
                </a:lnTo>
                <a:lnTo>
                  <a:pt x="32095" y="7144"/>
                </a:lnTo>
                <a:lnTo>
                  <a:pt x="30586" y="7091"/>
                </a:lnTo>
                <a:lnTo>
                  <a:pt x="31639" y="6207"/>
                </a:lnTo>
                <a:lnTo>
                  <a:pt x="33809" y="4555"/>
                </a:lnTo>
                <a:lnTo>
                  <a:pt x="35479" y="3421"/>
                </a:lnTo>
                <a:lnTo>
                  <a:pt x="36604" y="2715"/>
                </a:lnTo>
                <a:lnTo>
                  <a:pt x="37747" y="2054"/>
                </a:lnTo>
                <a:lnTo>
                  <a:pt x="38908" y="1429"/>
                </a:lnTo>
                <a:lnTo>
                  <a:pt x="39498" y="1144"/>
                </a:lnTo>
                <a:lnTo>
                  <a:pt x="39524" y="1126"/>
                </a:lnTo>
                <a:lnTo>
                  <a:pt x="39533" y="1036"/>
                </a:lnTo>
                <a:lnTo>
                  <a:pt x="39515" y="983"/>
                </a:lnTo>
                <a:lnTo>
                  <a:pt x="39480" y="938"/>
                </a:lnTo>
                <a:lnTo>
                  <a:pt x="39399" y="885"/>
                </a:lnTo>
                <a:lnTo>
                  <a:pt x="39373" y="894"/>
                </a:lnTo>
                <a:lnTo>
                  <a:pt x="38765" y="1188"/>
                </a:lnTo>
                <a:lnTo>
                  <a:pt x="37578" y="1822"/>
                </a:lnTo>
                <a:lnTo>
                  <a:pt x="36408" y="2510"/>
                </a:lnTo>
                <a:lnTo>
                  <a:pt x="35256" y="3233"/>
                </a:lnTo>
                <a:lnTo>
                  <a:pt x="34113" y="4001"/>
                </a:lnTo>
                <a:lnTo>
                  <a:pt x="32988" y="4814"/>
                </a:lnTo>
                <a:lnTo>
                  <a:pt x="31336" y="6091"/>
                </a:lnTo>
                <a:lnTo>
                  <a:pt x="30255" y="7002"/>
                </a:lnTo>
                <a:lnTo>
                  <a:pt x="30255" y="7002"/>
                </a:lnTo>
                <a:lnTo>
                  <a:pt x="30693" y="188"/>
                </a:lnTo>
                <a:lnTo>
                  <a:pt x="30693" y="143"/>
                </a:lnTo>
                <a:lnTo>
                  <a:pt x="30639" y="45"/>
                </a:lnTo>
                <a:lnTo>
                  <a:pt x="30594" y="18"/>
                </a:lnTo>
                <a:lnTo>
                  <a:pt x="305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17"/>
          <p:cNvGrpSpPr/>
          <p:nvPr/>
        </p:nvGrpSpPr>
        <p:grpSpPr>
          <a:xfrm>
            <a:off x="-937629" y="2644956"/>
            <a:ext cx="2401028" cy="2806260"/>
            <a:chOff x="-129354" y="2594331"/>
            <a:chExt cx="2401028" cy="2806260"/>
          </a:xfrm>
        </p:grpSpPr>
        <p:sp>
          <p:nvSpPr>
            <p:cNvPr id="779" name="Google Shape;779;p17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19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2"/>
          <p:cNvSpPr/>
          <p:nvPr/>
        </p:nvSpPr>
        <p:spPr>
          <a:xfrm>
            <a:off x="-1101800" y="3600452"/>
            <a:ext cx="4376344" cy="1661016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2"/>
          <p:cNvSpPr/>
          <p:nvPr/>
        </p:nvSpPr>
        <p:spPr>
          <a:xfrm>
            <a:off x="-1101800" y="4020215"/>
            <a:ext cx="4770604" cy="1241273"/>
          </a:xfrm>
          <a:custGeom>
            <a:avLst/>
            <a:gdLst/>
            <a:ahLst/>
            <a:cxnLst/>
            <a:rect l="l" t="t" r="r" b="b"/>
            <a:pathLst>
              <a:path w="150078" h="32006" extrusionOk="0">
                <a:moveTo>
                  <a:pt x="1" y="1"/>
                </a:moveTo>
                <a:lnTo>
                  <a:pt x="1" y="32006"/>
                </a:lnTo>
                <a:lnTo>
                  <a:pt x="150078" y="32006"/>
                </a:lnTo>
                <a:lnTo>
                  <a:pt x="144470" y="31264"/>
                </a:lnTo>
                <a:lnTo>
                  <a:pt x="133200" y="29862"/>
                </a:lnTo>
                <a:lnTo>
                  <a:pt x="121904" y="28487"/>
                </a:lnTo>
                <a:lnTo>
                  <a:pt x="110634" y="27067"/>
                </a:lnTo>
                <a:lnTo>
                  <a:pt x="102231" y="25933"/>
                </a:lnTo>
                <a:lnTo>
                  <a:pt x="96650" y="25138"/>
                </a:lnTo>
                <a:lnTo>
                  <a:pt x="91095" y="24299"/>
                </a:lnTo>
                <a:lnTo>
                  <a:pt x="85586" y="23397"/>
                </a:lnTo>
                <a:lnTo>
                  <a:pt x="80103" y="22442"/>
                </a:lnTo>
                <a:lnTo>
                  <a:pt x="74673" y="21415"/>
                </a:lnTo>
                <a:lnTo>
                  <a:pt x="69288" y="20307"/>
                </a:lnTo>
                <a:lnTo>
                  <a:pt x="63957" y="19120"/>
                </a:lnTo>
                <a:lnTo>
                  <a:pt x="61323" y="18486"/>
                </a:lnTo>
                <a:lnTo>
                  <a:pt x="58224" y="17718"/>
                </a:lnTo>
                <a:lnTo>
                  <a:pt x="52134" y="16083"/>
                </a:lnTo>
                <a:lnTo>
                  <a:pt x="46124" y="14360"/>
                </a:lnTo>
                <a:lnTo>
                  <a:pt x="40195" y="12565"/>
                </a:lnTo>
                <a:lnTo>
                  <a:pt x="31372" y="9788"/>
                </a:lnTo>
                <a:lnTo>
                  <a:pt x="19656" y="6037"/>
                </a:lnTo>
                <a:lnTo>
                  <a:pt x="13762" y="4207"/>
                </a:lnTo>
                <a:lnTo>
                  <a:pt x="10726" y="3260"/>
                </a:lnTo>
                <a:lnTo>
                  <a:pt x="5573" y="1653"/>
                </a:lnTo>
                <a:lnTo>
                  <a:pt x="1912" y="55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2"/>
          <p:cNvSpPr/>
          <p:nvPr/>
        </p:nvSpPr>
        <p:spPr>
          <a:xfrm flipH="1">
            <a:off x="5883760" y="3600452"/>
            <a:ext cx="4376344" cy="1661016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2"/>
          <p:cNvSpPr/>
          <p:nvPr/>
        </p:nvSpPr>
        <p:spPr>
          <a:xfrm flipH="1">
            <a:off x="5489500" y="4020215"/>
            <a:ext cx="4770604" cy="1241273"/>
          </a:xfrm>
          <a:custGeom>
            <a:avLst/>
            <a:gdLst/>
            <a:ahLst/>
            <a:cxnLst/>
            <a:rect l="l" t="t" r="r" b="b"/>
            <a:pathLst>
              <a:path w="150078" h="32006" extrusionOk="0">
                <a:moveTo>
                  <a:pt x="1" y="1"/>
                </a:moveTo>
                <a:lnTo>
                  <a:pt x="1" y="32006"/>
                </a:lnTo>
                <a:lnTo>
                  <a:pt x="150078" y="32006"/>
                </a:lnTo>
                <a:lnTo>
                  <a:pt x="144470" y="31264"/>
                </a:lnTo>
                <a:lnTo>
                  <a:pt x="133200" y="29862"/>
                </a:lnTo>
                <a:lnTo>
                  <a:pt x="121904" y="28487"/>
                </a:lnTo>
                <a:lnTo>
                  <a:pt x="110634" y="27067"/>
                </a:lnTo>
                <a:lnTo>
                  <a:pt x="102231" y="25933"/>
                </a:lnTo>
                <a:lnTo>
                  <a:pt x="96650" y="25138"/>
                </a:lnTo>
                <a:lnTo>
                  <a:pt x="91095" y="24299"/>
                </a:lnTo>
                <a:lnTo>
                  <a:pt x="85586" y="23397"/>
                </a:lnTo>
                <a:lnTo>
                  <a:pt x="80103" y="22442"/>
                </a:lnTo>
                <a:lnTo>
                  <a:pt x="74673" y="21415"/>
                </a:lnTo>
                <a:lnTo>
                  <a:pt x="69288" y="20307"/>
                </a:lnTo>
                <a:lnTo>
                  <a:pt x="63957" y="19120"/>
                </a:lnTo>
                <a:lnTo>
                  <a:pt x="61323" y="18486"/>
                </a:lnTo>
                <a:lnTo>
                  <a:pt x="58224" y="17718"/>
                </a:lnTo>
                <a:lnTo>
                  <a:pt x="52134" y="16083"/>
                </a:lnTo>
                <a:lnTo>
                  <a:pt x="46124" y="14360"/>
                </a:lnTo>
                <a:lnTo>
                  <a:pt x="40195" y="12565"/>
                </a:lnTo>
                <a:lnTo>
                  <a:pt x="31372" y="9788"/>
                </a:lnTo>
                <a:lnTo>
                  <a:pt x="19656" y="6037"/>
                </a:lnTo>
                <a:lnTo>
                  <a:pt x="13762" y="4207"/>
                </a:lnTo>
                <a:lnTo>
                  <a:pt x="10726" y="3260"/>
                </a:lnTo>
                <a:lnTo>
                  <a:pt x="5573" y="1653"/>
                </a:lnTo>
                <a:lnTo>
                  <a:pt x="1912" y="55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2"/>
          <p:cNvSpPr txBox="1">
            <a:spLocks noGrp="1"/>
          </p:cNvSpPr>
          <p:nvPr>
            <p:ph type="title" hasCustomPrompt="1"/>
          </p:nvPr>
        </p:nvSpPr>
        <p:spPr>
          <a:xfrm>
            <a:off x="2187000" y="514500"/>
            <a:ext cx="4770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6" name="Google Shape;956;p22"/>
          <p:cNvSpPr txBox="1">
            <a:spLocks noGrp="1"/>
          </p:cNvSpPr>
          <p:nvPr>
            <p:ph type="subTitle" idx="1"/>
          </p:nvPr>
        </p:nvSpPr>
        <p:spPr>
          <a:xfrm>
            <a:off x="2187000" y="1320600"/>
            <a:ext cx="47700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7" name="Google Shape;957;p22"/>
          <p:cNvSpPr txBox="1">
            <a:spLocks noGrp="1"/>
          </p:cNvSpPr>
          <p:nvPr>
            <p:ph type="title" idx="2" hasCustomPrompt="1"/>
          </p:nvPr>
        </p:nvSpPr>
        <p:spPr>
          <a:xfrm>
            <a:off x="2187000" y="1980000"/>
            <a:ext cx="4770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8" name="Google Shape;958;p22"/>
          <p:cNvSpPr txBox="1">
            <a:spLocks noGrp="1"/>
          </p:cNvSpPr>
          <p:nvPr>
            <p:ph type="subTitle" idx="3"/>
          </p:nvPr>
        </p:nvSpPr>
        <p:spPr>
          <a:xfrm>
            <a:off x="2187000" y="2776281"/>
            <a:ext cx="47700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22"/>
          <p:cNvSpPr txBox="1">
            <a:spLocks noGrp="1"/>
          </p:cNvSpPr>
          <p:nvPr>
            <p:ph type="title" idx="4" hasCustomPrompt="1"/>
          </p:nvPr>
        </p:nvSpPr>
        <p:spPr>
          <a:xfrm>
            <a:off x="2187000" y="3435700"/>
            <a:ext cx="4770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0" name="Google Shape;960;p22"/>
          <p:cNvSpPr txBox="1">
            <a:spLocks noGrp="1"/>
          </p:cNvSpPr>
          <p:nvPr>
            <p:ph type="subTitle" idx="5"/>
          </p:nvPr>
        </p:nvSpPr>
        <p:spPr>
          <a:xfrm>
            <a:off x="2187000" y="4241702"/>
            <a:ext cx="47700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22"/>
          <p:cNvSpPr/>
          <p:nvPr/>
        </p:nvSpPr>
        <p:spPr>
          <a:xfrm rot="-8100000">
            <a:off x="7970922" y="3345482"/>
            <a:ext cx="1366660" cy="985441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22"/>
          <p:cNvGrpSpPr/>
          <p:nvPr/>
        </p:nvGrpSpPr>
        <p:grpSpPr>
          <a:xfrm>
            <a:off x="7649714" y="1868962"/>
            <a:ext cx="2513201" cy="2456178"/>
            <a:chOff x="272971" y="2066166"/>
            <a:chExt cx="1157250" cy="1130993"/>
          </a:xfrm>
        </p:grpSpPr>
        <p:sp>
          <p:nvSpPr>
            <p:cNvPr id="963" name="Google Shape;963;p22"/>
            <p:cNvSpPr/>
            <p:nvPr/>
          </p:nvSpPr>
          <p:spPr>
            <a:xfrm rot="1693114" flipH="1">
              <a:off x="413019" y="2225238"/>
              <a:ext cx="877156" cy="812849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 rot="1693114" flipH="1">
              <a:off x="525017" y="2446601"/>
              <a:ext cx="703521" cy="43485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 rot="1693114" flipH="1">
              <a:off x="614298" y="2620131"/>
              <a:ext cx="127668" cy="6765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 rot="1693114" flipH="1">
              <a:off x="603648" y="2402325"/>
              <a:ext cx="72594" cy="15471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 rot="1693114" flipH="1">
              <a:off x="745753" y="2411964"/>
              <a:ext cx="16879" cy="119701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 rot="1693114" flipH="1">
              <a:off x="935941" y="2728494"/>
              <a:ext cx="24685" cy="119380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 rot="1693114" flipH="1">
              <a:off x="801743" y="2874305"/>
              <a:ext cx="101415" cy="98064"/>
            </a:xfrm>
            <a:custGeom>
              <a:avLst/>
              <a:gdLst/>
              <a:ahLst/>
              <a:cxnLst/>
              <a:rect l="l" t="t" r="r" b="b"/>
              <a:pathLst>
                <a:path w="5690" h="5502" extrusionOk="0">
                  <a:moveTo>
                    <a:pt x="54" y="0"/>
                  </a:moveTo>
                  <a:lnTo>
                    <a:pt x="10" y="18"/>
                  </a:lnTo>
                  <a:lnTo>
                    <a:pt x="1" y="107"/>
                  </a:lnTo>
                  <a:lnTo>
                    <a:pt x="45" y="161"/>
                  </a:lnTo>
                  <a:lnTo>
                    <a:pt x="813" y="750"/>
                  </a:lnTo>
                  <a:lnTo>
                    <a:pt x="2260" y="1831"/>
                  </a:lnTo>
                  <a:lnTo>
                    <a:pt x="3278" y="2688"/>
                  </a:lnTo>
                  <a:lnTo>
                    <a:pt x="3912" y="3331"/>
                  </a:lnTo>
                  <a:lnTo>
                    <a:pt x="4501" y="4054"/>
                  </a:lnTo>
                  <a:lnTo>
                    <a:pt x="5055" y="4894"/>
                  </a:lnTo>
                  <a:lnTo>
                    <a:pt x="5314" y="5367"/>
                  </a:lnTo>
                  <a:lnTo>
                    <a:pt x="5368" y="5447"/>
                  </a:lnTo>
                  <a:lnTo>
                    <a:pt x="5510" y="5501"/>
                  </a:lnTo>
                  <a:lnTo>
                    <a:pt x="5627" y="5430"/>
                  </a:lnTo>
                  <a:lnTo>
                    <a:pt x="5689" y="5287"/>
                  </a:lnTo>
                  <a:lnTo>
                    <a:pt x="5662" y="5188"/>
                  </a:lnTo>
                  <a:lnTo>
                    <a:pt x="5582" y="4956"/>
                  </a:lnTo>
                  <a:lnTo>
                    <a:pt x="5385" y="4492"/>
                  </a:lnTo>
                  <a:lnTo>
                    <a:pt x="5019" y="3831"/>
                  </a:lnTo>
                  <a:lnTo>
                    <a:pt x="4421" y="3019"/>
                  </a:lnTo>
                  <a:lnTo>
                    <a:pt x="3724" y="2286"/>
                  </a:lnTo>
                  <a:lnTo>
                    <a:pt x="2948" y="1625"/>
                  </a:lnTo>
                  <a:lnTo>
                    <a:pt x="2135" y="1054"/>
                  </a:lnTo>
                  <a:lnTo>
                    <a:pt x="1304" y="563"/>
                  </a:lnTo>
                  <a:lnTo>
                    <a:pt x="483" y="170"/>
                  </a:lnTo>
                  <a:lnTo>
                    <a:pt x="90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 rot="1693114" flipH="1">
              <a:off x="819577" y="2560768"/>
              <a:ext cx="36948" cy="15376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22"/>
          <p:cNvSpPr/>
          <p:nvPr/>
        </p:nvSpPr>
        <p:spPr>
          <a:xfrm rot="8100000" flipH="1">
            <a:off x="-314300" y="2917953"/>
            <a:ext cx="1715140" cy="1236715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22"/>
          <p:cNvGrpSpPr/>
          <p:nvPr/>
        </p:nvGrpSpPr>
        <p:grpSpPr>
          <a:xfrm flipH="1">
            <a:off x="-1460272" y="1064850"/>
            <a:ext cx="3153970" cy="3082409"/>
            <a:chOff x="272971" y="2066166"/>
            <a:chExt cx="1157250" cy="1130993"/>
          </a:xfrm>
        </p:grpSpPr>
        <p:sp>
          <p:nvSpPr>
            <p:cNvPr id="973" name="Google Shape;973;p22"/>
            <p:cNvSpPr/>
            <p:nvPr/>
          </p:nvSpPr>
          <p:spPr>
            <a:xfrm rot="1693114" flipH="1">
              <a:off x="413019" y="2225238"/>
              <a:ext cx="877156" cy="812849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 rot="1693114" flipH="1">
              <a:off x="525017" y="2446601"/>
              <a:ext cx="703521" cy="43485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 rot="1693114" flipH="1">
              <a:off x="614298" y="2620131"/>
              <a:ext cx="127668" cy="6765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 rot="1693114" flipH="1">
              <a:off x="603648" y="2402325"/>
              <a:ext cx="72594" cy="15471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 rot="1693114" flipH="1">
              <a:off x="745753" y="2411964"/>
              <a:ext cx="16879" cy="119701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 rot="1693114" flipH="1">
              <a:off x="935941" y="2728494"/>
              <a:ext cx="24685" cy="119380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 rot="1693114" flipH="1">
              <a:off x="801743" y="2874305"/>
              <a:ext cx="101415" cy="98064"/>
            </a:xfrm>
            <a:custGeom>
              <a:avLst/>
              <a:gdLst/>
              <a:ahLst/>
              <a:cxnLst/>
              <a:rect l="l" t="t" r="r" b="b"/>
              <a:pathLst>
                <a:path w="5690" h="5502" extrusionOk="0">
                  <a:moveTo>
                    <a:pt x="54" y="0"/>
                  </a:moveTo>
                  <a:lnTo>
                    <a:pt x="10" y="18"/>
                  </a:lnTo>
                  <a:lnTo>
                    <a:pt x="1" y="107"/>
                  </a:lnTo>
                  <a:lnTo>
                    <a:pt x="45" y="161"/>
                  </a:lnTo>
                  <a:lnTo>
                    <a:pt x="813" y="750"/>
                  </a:lnTo>
                  <a:lnTo>
                    <a:pt x="2260" y="1831"/>
                  </a:lnTo>
                  <a:lnTo>
                    <a:pt x="3278" y="2688"/>
                  </a:lnTo>
                  <a:lnTo>
                    <a:pt x="3912" y="3331"/>
                  </a:lnTo>
                  <a:lnTo>
                    <a:pt x="4501" y="4054"/>
                  </a:lnTo>
                  <a:lnTo>
                    <a:pt x="5055" y="4894"/>
                  </a:lnTo>
                  <a:lnTo>
                    <a:pt x="5314" y="5367"/>
                  </a:lnTo>
                  <a:lnTo>
                    <a:pt x="5368" y="5447"/>
                  </a:lnTo>
                  <a:lnTo>
                    <a:pt x="5510" y="5501"/>
                  </a:lnTo>
                  <a:lnTo>
                    <a:pt x="5627" y="5430"/>
                  </a:lnTo>
                  <a:lnTo>
                    <a:pt x="5689" y="5287"/>
                  </a:lnTo>
                  <a:lnTo>
                    <a:pt x="5662" y="5188"/>
                  </a:lnTo>
                  <a:lnTo>
                    <a:pt x="5582" y="4956"/>
                  </a:lnTo>
                  <a:lnTo>
                    <a:pt x="5385" y="4492"/>
                  </a:lnTo>
                  <a:lnTo>
                    <a:pt x="5019" y="3831"/>
                  </a:lnTo>
                  <a:lnTo>
                    <a:pt x="4421" y="3019"/>
                  </a:lnTo>
                  <a:lnTo>
                    <a:pt x="3724" y="2286"/>
                  </a:lnTo>
                  <a:lnTo>
                    <a:pt x="2948" y="1625"/>
                  </a:lnTo>
                  <a:lnTo>
                    <a:pt x="2135" y="1054"/>
                  </a:lnTo>
                  <a:lnTo>
                    <a:pt x="1304" y="563"/>
                  </a:lnTo>
                  <a:lnTo>
                    <a:pt x="483" y="170"/>
                  </a:lnTo>
                  <a:lnTo>
                    <a:pt x="90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 rot="1693114" flipH="1">
              <a:off x="819577" y="2560768"/>
              <a:ext cx="36948" cy="15376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61" r:id="rId7"/>
    <p:sldLayoutId id="2147483663" r:id="rId8"/>
    <p:sldLayoutId id="2147483668" r:id="rId9"/>
    <p:sldLayoutId id="2147483670" r:id="rId10"/>
    <p:sldLayoutId id="2147483671" r:id="rId11"/>
    <p:sldLayoutId id="2147483672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orina.Skaff2@oha.oregon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.simmons2@oha.Oregon.gov" TargetMode="External"/><Relationship Id="rId7" Type="http://schemas.openxmlformats.org/officeDocument/2006/relationships/hyperlink" Target="https://www.oregon.gov/oha/PH/HEALTHYPEOPLEFAMILIES/WIC/Pages/WIC-Staff-Job-Aids.aspx?wp7885=p:3#g_3bac9e4b_42ac_4532_972b_7c461c10a7b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oregon.gov/oha/PH/HEALTHYPEOPLEFAMILIES/WIC/Documents/WIC-Certifier-Talking-Points-for-Difficult-Times.pdf" TargetMode="External"/><Relationship Id="rId5" Type="http://schemas.openxmlformats.org/officeDocument/2006/relationships/hyperlink" Target="https://www.oregon.gov/oha/ph/healthypeoplefamilies/wic/pages/wic-nutritionists.aspx#formula" TargetMode="External"/><Relationship Id="rId4" Type="http://schemas.openxmlformats.org/officeDocument/2006/relationships/hyperlink" Target="https://www.oregon.gov/oha/PH/HEALTHYPEOPLEFAMILIES/WIC/Documents/WIC-FCH-Limited-Access-To-Formula-Clinical-Brief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ha/PH/HEALTHYPEOPLEFAMILIES/WIC/Documents/fw-ordering-guidanc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oregon.gov/oha/HSD/OHP/Announcements/medical-grade-formula1025.pdf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jennifer.workman@ccsemail.org" TargetMode="External"/><Relationship Id="rId4" Type="http://schemas.openxmlformats.org/officeDocument/2006/relationships/hyperlink" Target="mailto:jessica.winegar@ccsemail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rightoregon.org/opnp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3"/>
          <p:cNvSpPr txBox="1">
            <a:spLocks noGrp="1"/>
          </p:cNvSpPr>
          <p:nvPr>
            <p:ph type="title" idx="2"/>
          </p:nvPr>
        </p:nvSpPr>
        <p:spPr>
          <a:xfrm>
            <a:off x="1909200" y="1841708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/>
              <a:t>Thank you for joining the</a:t>
            </a:r>
            <a:endParaRPr sz="4000" dirty="0"/>
          </a:p>
        </p:txBody>
      </p:sp>
      <p:sp>
        <p:nvSpPr>
          <p:cNvPr id="1512" name="Google Shape;1512;p43"/>
          <p:cNvSpPr txBox="1">
            <a:spLocks noGrp="1"/>
          </p:cNvSpPr>
          <p:nvPr>
            <p:ph type="title"/>
          </p:nvPr>
        </p:nvSpPr>
        <p:spPr>
          <a:xfrm>
            <a:off x="1909200" y="3041732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November LAWN MEETing!</a:t>
            </a:r>
            <a:endParaRPr sz="4000" dirty="0"/>
          </a:p>
        </p:txBody>
      </p:sp>
      <p:sp>
        <p:nvSpPr>
          <p:cNvPr id="1513" name="Google Shape;1513;p43"/>
          <p:cNvSpPr txBox="1">
            <a:spLocks noGrp="1"/>
          </p:cNvSpPr>
          <p:nvPr>
            <p:ph type="subTitle" idx="1"/>
          </p:nvPr>
        </p:nvSpPr>
        <p:spPr>
          <a:xfrm>
            <a:off x="1912500" y="4390500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We will begin shortly </a:t>
            </a:r>
            <a:r>
              <a:rPr lang="en" sz="2200" dirty="0">
                <a:sym typeface="Wingdings" panose="05000000000000000000" pitchFamily="2" charset="2"/>
              </a:rPr>
              <a:t></a:t>
            </a:r>
            <a:r>
              <a:rPr lang="en" sz="2200" dirty="0"/>
              <a:t> </a:t>
            </a: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58"/>
          <p:cNvSpPr txBox="1">
            <a:spLocks noGrp="1"/>
          </p:cNvSpPr>
          <p:nvPr>
            <p:ph type="title"/>
          </p:nvPr>
        </p:nvSpPr>
        <p:spPr>
          <a:xfrm>
            <a:off x="861300" y="1279104"/>
            <a:ext cx="74214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Reminder</a:t>
            </a:r>
            <a:endParaRPr dirty="0"/>
          </a:p>
        </p:txBody>
      </p:sp>
      <p:sp>
        <p:nvSpPr>
          <p:cNvPr id="2068" name="Google Shape;2068;p58"/>
          <p:cNvSpPr txBox="1">
            <a:spLocks noGrp="1"/>
          </p:cNvSpPr>
          <p:nvPr>
            <p:ph type="body" idx="1"/>
          </p:nvPr>
        </p:nvSpPr>
        <p:spPr>
          <a:xfrm>
            <a:off x="1519446" y="2866679"/>
            <a:ext cx="6105108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Next Level 4 Breastfeeding Wrap Up Webinar for DBEs is on Wednesday, </a:t>
            </a:r>
            <a:r>
              <a:rPr lang="en-US" dirty="0"/>
              <a:t>January 28, 2026, 10:30-11:30 a.m.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/>
              <a:t>Please reach out to Korina Skaff (</a:t>
            </a:r>
            <a:r>
              <a:rPr lang="en-US" u="sng" dirty="0">
                <a:hlinkClick r:id="rId3"/>
              </a:rPr>
              <a:t>Korina.Skaff2@oha.oregon.gov</a:t>
            </a:r>
            <a:r>
              <a:rPr lang="en-US" u="sng" dirty="0"/>
              <a:t>)</a:t>
            </a:r>
            <a:r>
              <a:rPr lang="en-US" dirty="0"/>
              <a:t>                                            if you are interested in attending.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>
          <a:extLst>
            <a:ext uri="{FF2B5EF4-FFF2-40B4-BE49-F238E27FC236}">
              <a16:creationId xmlns:a16="http://schemas.microsoft.com/office/drawing/2014/main" id="{DDE2977D-2470-2F6C-4938-86E9D10C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67">
            <a:extLst>
              <a:ext uri="{FF2B5EF4-FFF2-40B4-BE49-F238E27FC236}">
                <a16:creationId xmlns:a16="http://schemas.microsoft.com/office/drawing/2014/main" id="{CA8CBBE1-7B24-83D8-4128-E2ABD4228FF8}"/>
              </a:ext>
            </a:extLst>
          </p:cNvPr>
          <p:cNvSpPr/>
          <p:nvPr/>
        </p:nvSpPr>
        <p:spPr>
          <a:xfrm>
            <a:off x="6786862" y="4367148"/>
            <a:ext cx="564000" cy="460900"/>
          </a:xfrm>
          <a:custGeom>
            <a:avLst/>
            <a:gdLst/>
            <a:ahLst/>
            <a:cxnLst/>
            <a:rect l="l" t="t" r="r" b="b"/>
            <a:pathLst>
              <a:path w="22560" h="18436" extrusionOk="0">
                <a:moveTo>
                  <a:pt x="22057" y="8401"/>
                </a:moveTo>
                <a:lnTo>
                  <a:pt x="21830" y="7697"/>
                </a:lnTo>
                <a:lnTo>
                  <a:pt x="21202" y="6314"/>
                </a:lnTo>
                <a:lnTo>
                  <a:pt x="20045" y="4377"/>
                </a:lnTo>
                <a:lnTo>
                  <a:pt x="18435" y="2340"/>
                </a:lnTo>
                <a:lnTo>
                  <a:pt x="17354" y="1258"/>
                </a:lnTo>
                <a:lnTo>
                  <a:pt x="17228" y="1233"/>
                </a:lnTo>
                <a:lnTo>
                  <a:pt x="17178" y="1434"/>
                </a:lnTo>
                <a:lnTo>
                  <a:pt x="16750" y="1937"/>
                </a:lnTo>
                <a:lnTo>
                  <a:pt x="16675" y="2013"/>
                </a:lnTo>
                <a:lnTo>
                  <a:pt x="13984" y="630"/>
                </a:lnTo>
                <a:lnTo>
                  <a:pt x="14135" y="1460"/>
                </a:lnTo>
                <a:lnTo>
                  <a:pt x="11091" y="152"/>
                </a:lnTo>
                <a:lnTo>
                  <a:pt x="11318" y="982"/>
                </a:lnTo>
                <a:lnTo>
                  <a:pt x="8551" y="328"/>
                </a:lnTo>
                <a:lnTo>
                  <a:pt x="8853" y="881"/>
                </a:lnTo>
                <a:lnTo>
                  <a:pt x="5508" y="504"/>
                </a:lnTo>
                <a:lnTo>
                  <a:pt x="5835" y="1108"/>
                </a:lnTo>
                <a:lnTo>
                  <a:pt x="4754" y="982"/>
                </a:lnTo>
                <a:lnTo>
                  <a:pt x="2415" y="579"/>
                </a:lnTo>
                <a:lnTo>
                  <a:pt x="579" y="177"/>
                </a:lnTo>
                <a:lnTo>
                  <a:pt x="0" y="1"/>
                </a:lnTo>
                <a:lnTo>
                  <a:pt x="1132" y="1711"/>
                </a:lnTo>
                <a:lnTo>
                  <a:pt x="2968" y="4427"/>
                </a:lnTo>
                <a:lnTo>
                  <a:pt x="3697" y="5509"/>
                </a:lnTo>
                <a:lnTo>
                  <a:pt x="3722" y="5559"/>
                </a:lnTo>
                <a:lnTo>
                  <a:pt x="2918" y="5056"/>
                </a:lnTo>
                <a:lnTo>
                  <a:pt x="2314" y="4754"/>
                </a:lnTo>
                <a:lnTo>
                  <a:pt x="3270" y="6590"/>
                </a:lnTo>
                <a:lnTo>
                  <a:pt x="4024" y="8200"/>
                </a:lnTo>
                <a:lnTo>
                  <a:pt x="3094" y="7546"/>
                </a:lnTo>
                <a:lnTo>
                  <a:pt x="3295" y="7923"/>
                </a:lnTo>
                <a:lnTo>
                  <a:pt x="4175" y="9608"/>
                </a:lnTo>
                <a:lnTo>
                  <a:pt x="4552" y="10514"/>
                </a:lnTo>
                <a:lnTo>
                  <a:pt x="4578" y="10690"/>
                </a:lnTo>
                <a:lnTo>
                  <a:pt x="4502" y="10765"/>
                </a:lnTo>
                <a:lnTo>
                  <a:pt x="4225" y="10765"/>
                </a:lnTo>
                <a:lnTo>
                  <a:pt x="3697" y="10614"/>
                </a:lnTo>
                <a:lnTo>
                  <a:pt x="3597" y="10564"/>
                </a:lnTo>
                <a:lnTo>
                  <a:pt x="6011" y="13456"/>
                </a:lnTo>
                <a:lnTo>
                  <a:pt x="5131" y="13532"/>
                </a:lnTo>
                <a:lnTo>
                  <a:pt x="5558" y="13959"/>
                </a:lnTo>
                <a:lnTo>
                  <a:pt x="8073" y="15996"/>
                </a:lnTo>
                <a:lnTo>
                  <a:pt x="9658" y="16977"/>
                </a:lnTo>
                <a:lnTo>
                  <a:pt x="10739" y="17480"/>
                </a:lnTo>
                <a:lnTo>
                  <a:pt x="11267" y="17656"/>
                </a:lnTo>
                <a:lnTo>
                  <a:pt x="12299" y="17933"/>
                </a:lnTo>
                <a:lnTo>
                  <a:pt x="14285" y="18310"/>
                </a:lnTo>
                <a:lnTo>
                  <a:pt x="16096" y="18436"/>
                </a:lnTo>
                <a:lnTo>
                  <a:pt x="17756" y="18235"/>
                </a:lnTo>
                <a:lnTo>
                  <a:pt x="18511" y="17958"/>
                </a:lnTo>
                <a:lnTo>
                  <a:pt x="19064" y="17707"/>
                </a:lnTo>
                <a:lnTo>
                  <a:pt x="20045" y="17128"/>
                </a:lnTo>
                <a:lnTo>
                  <a:pt x="20850" y="16449"/>
                </a:lnTo>
                <a:lnTo>
                  <a:pt x="21478" y="15695"/>
                </a:lnTo>
                <a:lnTo>
                  <a:pt x="21730" y="15267"/>
                </a:lnTo>
                <a:lnTo>
                  <a:pt x="22107" y="14538"/>
                </a:lnTo>
                <a:lnTo>
                  <a:pt x="22509" y="12928"/>
                </a:lnTo>
                <a:lnTo>
                  <a:pt x="22560" y="11193"/>
                </a:lnTo>
                <a:lnTo>
                  <a:pt x="22308" y="9357"/>
                </a:lnTo>
                <a:lnTo>
                  <a:pt x="22057" y="84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67">
            <a:extLst>
              <a:ext uri="{FF2B5EF4-FFF2-40B4-BE49-F238E27FC236}">
                <a16:creationId xmlns:a16="http://schemas.microsoft.com/office/drawing/2014/main" id="{D4CDF6BE-7055-FA24-5E52-FFC79F6A8605}"/>
              </a:ext>
            </a:extLst>
          </p:cNvPr>
          <p:cNvSpPr/>
          <p:nvPr/>
        </p:nvSpPr>
        <p:spPr>
          <a:xfrm>
            <a:off x="6890587" y="4403623"/>
            <a:ext cx="460275" cy="424425"/>
          </a:xfrm>
          <a:custGeom>
            <a:avLst/>
            <a:gdLst/>
            <a:ahLst/>
            <a:cxnLst/>
            <a:rect l="l" t="t" r="r" b="b"/>
            <a:pathLst>
              <a:path w="18411" h="16977" extrusionOk="0">
                <a:moveTo>
                  <a:pt x="3270" y="0"/>
                </a:moveTo>
                <a:lnTo>
                  <a:pt x="3245" y="50"/>
                </a:lnTo>
                <a:lnTo>
                  <a:pt x="3798" y="1258"/>
                </a:lnTo>
                <a:lnTo>
                  <a:pt x="4326" y="2515"/>
                </a:lnTo>
                <a:lnTo>
                  <a:pt x="4553" y="3068"/>
                </a:lnTo>
                <a:lnTo>
                  <a:pt x="4779" y="3647"/>
                </a:lnTo>
                <a:lnTo>
                  <a:pt x="4879" y="3873"/>
                </a:lnTo>
                <a:lnTo>
                  <a:pt x="5081" y="4401"/>
                </a:lnTo>
                <a:lnTo>
                  <a:pt x="5056" y="4628"/>
                </a:lnTo>
                <a:lnTo>
                  <a:pt x="2842" y="3295"/>
                </a:lnTo>
                <a:lnTo>
                  <a:pt x="503" y="2012"/>
                </a:lnTo>
                <a:lnTo>
                  <a:pt x="2717" y="3471"/>
                </a:lnTo>
                <a:lnTo>
                  <a:pt x="4829" y="4854"/>
                </a:lnTo>
                <a:lnTo>
                  <a:pt x="4301" y="4980"/>
                </a:lnTo>
                <a:lnTo>
                  <a:pt x="3773" y="5030"/>
                </a:lnTo>
                <a:lnTo>
                  <a:pt x="3169" y="5131"/>
                </a:lnTo>
                <a:lnTo>
                  <a:pt x="2541" y="5206"/>
                </a:lnTo>
                <a:lnTo>
                  <a:pt x="1308" y="5332"/>
                </a:lnTo>
                <a:lnTo>
                  <a:pt x="51" y="5407"/>
                </a:lnTo>
                <a:lnTo>
                  <a:pt x="0" y="5432"/>
                </a:lnTo>
                <a:lnTo>
                  <a:pt x="26" y="5533"/>
                </a:lnTo>
                <a:lnTo>
                  <a:pt x="76" y="5533"/>
                </a:lnTo>
                <a:lnTo>
                  <a:pt x="1283" y="5483"/>
                </a:lnTo>
                <a:lnTo>
                  <a:pt x="3697" y="5156"/>
                </a:lnTo>
                <a:lnTo>
                  <a:pt x="4905" y="4904"/>
                </a:lnTo>
                <a:lnTo>
                  <a:pt x="7294" y="6514"/>
                </a:lnTo>
                <a:lnTo>
                  <a:pt x="9532" y="8174"/>
                </a:lnTo>
                <a:lnTo>
                  <a:pt x="8903" y="8325"/>
                </a:lnTo>
                <a:lnTo>
                  <a:pt x="8275" y="8350"/>
                </a:lnTo>
                <a:lnTo>
                  <a:pt x="7571" y="8425"/>
                </a:lnTo>
                <a:lnTo>
                  <a:pt x="6866" y="8450"/>
                </a:lnTo>
                <a:lnTo>
                  <a:pt x="5257" y="8450"/>
                </a:lnTo>
                <a:lnTo>
                  <a:pt x="3672" y="8350"/>
                </a:lnTo>
                <a:lnTo>
                  <a:pt x="4427" y="8476"/>
                </a:lnTo>
                <a:lnTo>
                  <a:pt x="5911" y="8551"/>
                </a:lnTo>
                <a:lnTo>
                  <a:pt x="8149" y="8425"/>
                </a:lnTo>
                <a:lnTo>
                  <a:pt x="9633" y="8249"/>
                </a:lnTo>
                <a:lnTo>
                  <a:pt x="10689" y="9079"/>
                </a:lnTo>
                <a:lnTo>
                  <a:pt x="12726" y="10865"/>
                </a:lnTo>
                <a:lnTo>
                  <a:pt x="13707" y="11821"/>
                </a:lnTo>
                <a:lnTo>
                  <a:pt x="12852" y="12072"/>
                </a:lnTo>
                <a:lnTo>
                  <a:pt x="12098" y="12198"/>
                </a:lnTo>
                <a:lnTo>
                  <a:pt x="11318" y="12349"/>
                </a:lnTo>
                <a:lnTo>
                  <a:pt x="10513" y="12474"/>
                </a:lnTo>
                <a:lnTo>
                  <a:pt x="8803" y="12650"/>
                </a:lnTo>
                <a:lnTo>
                  <a:pt x="7093" y="12751"/>
                </a:lnTo>
                <a:lnTo>
                  <a:pt x="7068" y="12751"/>
                </a:lnTo>
                <a:lnTo>
                  <a:pt x="7093" y="12776"/>
                </a:lnTo>
                <a:lnTo>
                  <a:pt x="7948" y="12801"/>
                </a:lnTo>
                <a:lnTo>
                  <a:pt x="9633" y="12701"/>
                </a:lnTo>
                <a:lnTo>
                  <a:pt x="12148" y="12298"/>
                </a:lnTo>
                <a:lnTo>
                  <a:pt x="13783" y="11896"/>
                </a:lnTo>
                <a:lnTo>
                  <a:pt x="14839" y="13003"/>
                </a:lnTo>
                <a:lnTo>
                  <a:pt x="16876" y="15467"/>
                </a:lnTo>
                <a:lnTo>
                  <a:pt x="17832" y="16851"/>
                </a:lnTo>
                <a:lnTo>
                  <a:pt x="17907" y="16926"/>
                </a:lnTo>
                <a:lnTo>
                  <a:pt x="18159" y="16976"/>
                </a:lnTo>
                <a:lnTo>
                  <a:pt x="18259" y="16926"/>
                </a:lnTo>
                <a:lnTo>
                  <a:pt x="18360" y="16851"/>
                </a:lnTo>
                <a:lnTo>
                  <a:pt x="18410" y="16624"/>
                </a:lnTo>
                <a:lnTo>
                  <a:pt x="18360" y="16498"/>
                </a:lnTo>
                <a:lnTo>
                  <a:pt x="17379" y="15140"/>
                </a:lnTo>
                <a:lnTo>
                  <a:pt x="15266" y="12676"/>
                </a:lnTo>
                <a:lnTo>
                  <a:pt x="14135" y="11519"/>
                </a:lnTo>
                <a:lnTo>
                  <a:pt x="13732" y="9783"/>
                </a:lnTo>
                <a:lnTo>
                  <a:pt x="12676" y="6338"/>
                </a:lnTo>
                <a:lnTo>
                  <a:pt x="12047" y="4653"/>
                </a:lnTo>
                <a:lnTo>
                  <a:pt x="11972" y="4628"/>
                </a:lnTo>
                <a:lnTo>
                  <a:pt x="11947" y="4703"/>
                </a:lnTo>
                <a:lnTo>
                  <a:pt x="12575" y="6489"/>
                </a:lnTo>
                <a:lnTo>
                  <a:pt x="13129" y="8300"/>
                </a:lnTo>
                <a:lnTo>
                  <a:pt x="13380" y="9104"/>
                </a:lnTo>
                <a:lnTo>
                  <a:pt x="13581" y="9909"/>
                </a:lnTo>
                <a:lnTo>
                  <a:pt x="13833" y="10588"/>
                </a:lnTo>
                <a:lnTo>
                  <a:pt x="13984" y="11368"/>
                </a:lnTo>
                <a:lnTo>
                  <a:pt x="12978" y="10412"/>
                </a:lnTo>
                <a:lnTo>
                  <a:pt x="10890" y="8652"/>
                </a:lnTo>
                <a:lnTo>
                  <a:pt x="9809" y="7822"/>
                </a:lnTo>
                <a:lnTo>
                  <a:pt x="9532" y="6413"/>
                </a:lnTo>
                <a:lnTo>
                  <a:pt x="9130" y="5005"/>
                </a:lnTo>
                <a:lnTo>
                  <a:pt x="8878" y="4200"/>
                </a:lnTo>
                <a:lnTo>
                  <a:pt x="8250" y="2565"/>
                </a:lnTo>
                <a:lnTo>
                  <a:pt x="7822" y="1811"/>
                </a:lnTo>
                <a:lnTo>
                  <a:pt x="7797" y="1811"/>
                </a:lnTo>
                <a:lnTo>
                  <a:pt x="7797" y="1836"/>
                </a:lnTo>
                <a:lnTo>
                  <a:pt x="8375" y="3270"/>
                </a:lnTo>
                <a:lnTo>
                  <a:pt x="8929" y="4728"/>
                </a:lnTo>
                <a:lnTo>
                  <a:pt x="9205" y="5634"/>
                </a:lnTo>
                <a:lnTo>
                  <a:pt x="9432" y="6539"/>
                </a:lnTo>
                <a:lnTo>
                  <a:pt x="9608" y="7092"/>
                </a:lnTo>
                <a:lnTo>
                  <a:pt x="9708" y="7746"/>
                </a:lnTo>
                <a:lnTo>
                  <a:pt x="8652" y="6967"/>
                </a:lnTo>
                <a:lnTo>
                  <a:pt x="6414" y="5458"/>
                </a:lnTo>
                <a:lnTo>
                  <a:pt x="5257" y="4753"/>
                </a:lnTo>
                <a:lnTo>
                  <a:pt x="4804" y="3546"/>
                </a:lnTo>
                <a:lnTo>
                  <a:pt x="3848" y="1182"/>
                </a:lnTo>
                <a:lnTo>
                  <a:pt x="3295" y="25"/>
                </a:lnTo>
                <a:lnTo>
                  <a:pt x="3270" y="0"/>
                </a:lnTo>
                <a:close/>
              </a:path>
            </a:pathLst>
          </a:custGeom>
          <a:solidFill>
            <a:srgbClr val="783B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3" name="Google Shape;2533;p67">
            <a:extLst>
              <a:ext uri="{FF2B5EF4-FFF2-40B4-BE49-F238E27FC236}">
                <a16:creationId xmlns:a16="http://schemas.microsoft.com/office/drawing/2014/main" id="{EBB9E7AC-6CD1-0E5F-67BE-317BB1737BEA}"/>
              </a:ext>
            </a:extLst>
          </p:cNvPr>
          <p:cNvGrpSpPr/>
          <p:nvPr/>
        </p:nvGrpSpPr>
        <p:grpSpPr>
          <a:xfrm>
            <a:off x="7795250" y="3054288"/>
            <a:ext cx="608650" cy="484800"/>
            <a:chOff x="6438150" y="1562250"/>
            <a:chExt cx="608650" cy="484800"/>
          </a:xfrm>
        </p:grpSpPr>
        <p:sp>
          <p:nvSpPr>
            <p:cNvPr id="2534" name="Google Shape;2534;p67">
              <a:extLst>
                <a:ext uri="{FF2B5EF4-FFF2-40B4-BE49-F238E27FC236}">
                  <a16:creationId xmlns:a16="http://schemas.microsoft.com/office/drawing/2014/main" id="{DE890A72-6AF8-EDBA-FF16-D47C866EB2DA}"/>
                </a:ext>
              </a:extLst>
            </p:cNvPr>
            <p:cNvSpPr/>
            <p:nvPr/>
          </p:nvSpPr>
          <p:spPr>
            <a:xfrm>
              <a:off x="6438150" y="1584900"/>
              <a:ext cx="493575" cy="462150"/>
            </a:xfrm>
            <a:custGeom>
              <a:avLst/>
              <a:gdLst/>
              <a:ahLst/>
              <a:cxnLst/>
              <a:rect l="l" t="t" r="r" b="b"/>
              <a:pathLst>
                <a:path w="19743" h="18486" extrusionOk="0">
                  <a:moveTo>
                    <a:pt x="12927" y="5257"/>
                  </a:moveTo>
                  <a:lnTo>
                    <a:pt x="12148" y="4829"/>
                  </a:lnTo>
                  <a:lnTo>
                    <a:pt x="8476" y="2716"/>
                  </a:lnTo>
                  <a:lnTo>
                    <a:pt x="6086" y="1434"/>
                  </a:lnTo>
                  <a:lnTo>
                    <a:pt x="5307" y="1107"/>
                  </a:lnTo>
                  <a:lnTo>
                    <a:pt x="5609" y="1006"/>
                  </a:lnTo>
                  <a:lnTo>
                    <a:pt x="8300" y="327"/>
                  </a:lnTo>
                  <a:lnTo>
                    <a:pt x="10111" y="51"/>
                  </a:lnTo>
                  <a:lnTo>
                    <a:pt x="10563" y="0"/>
                  </a:lnTo>
                  <a:lnTo>
                    <a:pt x="11469" y="51"/>
                  </a:lnTo>
                  <a:lnTo>
                    <a:pt x="12751" y="352"/>
                  </a:lnTo>
                  <a:lnTo>
                    <a:pt x="14235" y="1031"/>
                  </a:lnTo>
                  <a:lnTo>
                    <a:pt x="15291" y="1811"/>
                  </a:lnTo>
                  <a:lnTo>
                    <a:pt x="15593" y="2138"/>
                  </a:lnTo>
                  <a:lnTo>
                    <a:pt x="15996" y="2716"/>
                  </a:lnTo>
                  <a:lnTo>
                    <a:pt x="16348" y="3471"/>
                  </a:lnTo>
                  <a:lnTo>
                    <a:pt x="16373" y="3546"/>
                  </a:lnTo>
                  <a:lnTo>
                    <a:pt x="16499" y="3572"/>
                  </a:lnTo>
                  <a:lnTo>
                    <a:pt x="17530" y="4175"/>
                  </a:lnTo>
                  <a:lnTo>
                    <a:pt x="18511" y="5131"/>
                  </a:lnTo>
                  <a:lnTo>
                    <a:pt x="19089" y="5835"/>
                  </a:lnTo>
                  <a:lnTo>
                    <a:pt x="19366" y="6263"/>
                  </a:lnTo>
                  <a:lnTo>
                    <a:pt x="19668" y="7470"/>
                  </a:lnTo>
                  <a:lnTo>
                    <a:pt x="19743" y="8903"/>
                  </a:lnTo>
                  <a:lnTo>
                    <a:pt x="19642" y="10488"/>
                  </a:lnTo>
                  <a:lnTo>
                    <a:pt x="19064" y="14160"/>
                  </a:lnTo>
                  <a:lnTo>
                    <a:pt x="18838" y="14914"/>
                  </a:lnTo>
                  <a:lnTo>
                    <a:pt x="18586" y="14487"/>
                  </a:lnTo>
                  <a:lnTo>
                    <a:pt x="16574" y="12047"/>
                  </a:lnTo>
                  <a:lnTo>
                    <a:pt x="15467" y="10488"/>
                  </a:lnTo>
                  <a:lnTo>
                    <a:pt x="14990" y="9758"/>
                  </a:lnTo>
                  <a:lnTo>
                    <a:pt x="14386" y="8501"/>
                  </a:lnTo>
                  <a:lnTo>
                    <a:pt x="14084" y="7218"/>
                  </a:lnTo>
                  <a:lnTo>
                    <a:pt x="14084" y="7042"/>
                  </a:lnTo>
                  <a:lnTo>
                    <a:pt x="13984" y="7545"/>
                  </a:lnTo>
                  <a:lnTo>
                    <a:pt x="13229" y="10412"/>
                  </a:lnTo>
                  <a:lnTo>
                    <a:pt x="12374" y="12626"/>
                  </a:lnTo>
                  <a:lnTo>
                    <a:pt x="11821" y="13632"/>
                  </a:lnTo>
                  <a:lnTo>
                    <a:pt x="11192" y="14587"/>
                  </a:lnTo>
                  <a:lnTo>
                    <a:pt x="9758" y="16297"/>
                  </a:lnTo>
                  <a:lnTo>
                    <a:pt x="8425" y="17580"/>
                  </a:lnTo>
                  <a:lnTo>
                    <a:pt x="7570" y="18234"/>
                  </a:lnTo>
                  <a:lnTo>
                    <a:pt x="7495" y="18209"/>
                  </a:lnTo>
                  <a:lnTo>
                    <a:pt x="7445" y="16297"/>
                  </a:lnTo>
                  <a:lnTo>
                    <a:pt x="7369" y="14688"/>
                  </a:lnTo>
                  <a:lnTo>
                    <a:pt x="7118" y="14889"/>
                  </a:lnTo>
                  <a:lnTo>
                    <a:pt x="5357" y="16121"/>
                  </a:lnTo>
                  <a:lnTo>
                    <a:pt x="3773" y="17052"/>
                  </a:lnTo>
                  <a:lnTo>
                    <a:pt x="2918" y="17454"/>
                  </a:lnTo>
                  <a:lnTo>
                    <a:pt x="1409" y="18108"/>
                  </a:lnTo>
                  <a:lnTo>
                    <a:pt x="76" y="18486"/>
                  </a:lnTo>
                  <a:lnTo>
                    <a:pt x="0" y="18486"/>
                  </a:lnTo>
                  <a:lnTo>
                    <a:pt x="1107" y="16297"/>
                  </a:lnTo>
                  <a:lnTo>
                    <a:pt x="2892" y="13053"/>
                  </a:lnTo>
                  <a:lnTo>
                    <a:pt x="3722" y="11695"/>
                  </a:lnTo>
                  <a:lnTo>
                    <a:pt x="3898" y="11393"/>
                  </a:lnTo>
                  <a:lnTo>
                    <a:pt x="880" y="11846"/>
                  </a:lnTo>
                  <a:lnTo>
                    <a:pt x="1207" y="11293"/>
                  </a:lnTo>
                  <a:lnTo>
                    <a:pt x="3370" y="8476"/>
                  </a:lnTo>
                  <a:lnTo>
                    <a:pt x="4904" y="7067"/>
                  </a:lnTo>
                  <a:lnTo>
                    <a:pt x="6086" y="6288"/>
                  </a:lnTo>
                  <a:lnTo>
                    <a:pt x="6715" y="5986"/>
                  </a:lnTo>
                  <a:lnTo>
                    <a:pt x="7344" y="5760"/>
                  </a:lnTo>
                  <a:lnTo>
                    <a:pt x="8551" y="5408"/>
                  </a:lnTo>
                  <a:lnTo>
                    <a:pt x="10186" y="5131"/>
                  </a:lnTo>
                  <a:lnTo>
                    <a:pt x="12575" y="5181"/>
                  </a:lnTo>
                  <a:lnTo>
                    <a:pt x="12927" y="5257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7">
              <a:extLst>
                <a:ext uri="{FF2B5EF4-FFF2-40B4-BE49-F238E27FC236}">
                  <a16:creationId xmlns:a16="http://schemas.microsoft.com/office/drawing/2014/main" id="{8CC540A6-B52D-B6E0-E60C-CE5976ADA377}"/>
                </a:ext>
              </a:extLst>
            </p:cNvPr>
            <p:cNvSpPr/>
            <p:nvPr/>
          </p:nvSpPr>
          <p:spPr>
            <a:xfrm>
              <a:off x="6563275" y="1562250"/>
              <a:ext cx="483525" cy="379175"/>
            </a:xfrm>
            <a:custGeom>
              <a:avLst/>
              <a:gdLst/>
              <a:ahLst/>
              <a:cxnLst/>
              <a:rect l="l" t="t" r="r" b="b"/>
              <a:pathLst>
                <a:path w="19341" h="15167" extrusionOk="0">
                  <a:moveTo>
                    <a:pt x="19089" y="1"/>
                  </a:moveTo>
                  <a:lnTo>
                    <a:pt x="18963" y="26"/>
                  </a:lnTo>
                  <a:lnTo>
                    <a:pt x="17781" y="504"/>
                  </a:lnTo>
                  <a:lnTo>
                    <a:pt x="15543" y="1636"/>
                  </a:lnTo>
                  <a:lnTo>
                    <a:pt x="13455" y="2868"/>
                  </a:lnTo>
                  <a:lnTo>
                    <a:pt x="11468" y="4251"/>
                  </a:lnTo>
                  <a:lnTo>
                    <a:pt x="10513" y="5006"/>
                  </a:lnTo>
                  <a:lnTo>
                    <a:pt x="9708" y="4754"/>
                  </a:lnTo>
                  <a:lnTo>
                    <a:pt x="8073" y="4352"/>
                  </a:lnTo>
                  <a:lnTo>
                    <a:pt x="7243" y="4251"/>
                  </a:lnTo>
                  <a:lnTo>
                    <a:pt x="7218" y="4276"/>
                  </a:lnTo>
                  <a:lnTo>
                    <a:pt x="7243" y="4276"/>
                  </a:lnTo>
                  <a:lnTo>
                    <a:pt x="8174" y="4478"/>
                  </a:lnTo>
                  <a:lnTo>
                    <a:pt x="9104" y="4704"/>
                  </a:lnTo>
                  <a:lnTo>
                    <a:pt x="9708" y="4830"/>
                  </a:lnTo>
                  <a:lnTo>
                    <a:pt x="10387" y="5106"/>
                  </a:lnTo>
                  <a:lnTo>
                    <a:pt x="8702" y="6490"/>
                  </a:lnTo>
                  <a:lnTo>
                    <a:pt x="7092" y="8024"/>
                  </a:lnTo>
                  <a:lnTo>
                    <a:pt x="6036" y="8074"/>
                  </a:lnTo>
                  <a:lnTo>
                    <a:pt x="3974" y="8250"/>
                  </a:lnTo>
                  <a:lnTo>
                    <a:pt x="2943" y="8426"/>
                  </a:lnTo>
                  <a:lnTo>
                    <a:pt x="2943" y="8451"/>
                  </a:lnTo>
                  <a:lnTo>
                    <a:pt x="4074" y="8376"/>
                  </a:lnTo>
                  <a:lnTo>
                    <a:pt x="5181" y="8275"/>
                  </a:lnTo>
                  <a:lnTo>
                    <a:pt x="5709" y="8250"/>
                  </a:lnTo>
                  <a:lnTo>
                    <a:pt x="6212" y="8200"/>
                  </a:lnTo>
                  <a:lnTo>
                    <a:pt x="6589" y="8175"/>
                  </a:lnTo>
                  <a:lnTo>
                    <a:pt x="6891" y="8200"/>
                  </a:lnTo>
                  <a:lnTo>
                    <a:pt x="5709" y="9382"/>
                  </a:lnTo>
                  <a:lnTo>
                    <a:pt x="4552" y="10589"/>
                  </a:lnTo>
                  <a:lnTo>
                    <a:pt x="2289" y="10891"/>
                  </a:lnTo>
                  <a:lnTo>
                    <a:pt x="25" y="11318"/>
                  </a:lnTo>
                  <a:lnTo>
                    <a:pt x="0" y="11318"/>
                  </a:lnTo>
                  <a:lnTo>
                    <a:pt x="25" y="11344"/>
                  </a:lnTo>
                  <a:lnTo>
                    <a:pt x="1157" y="11243"/>
                  </a:lnTo>
                  <a:lnTo>
                    <a:pt x="2289" y="11042"/>
                  </a:lnTo>
                  <a:lnTo>
                    <a:pt x="2867" y="10966"/>
                  </a:lnTo>
                  <a:lnTo>
                    <a:pt x="3446" y="10866"/>
                  </a:lnTo>
                  <a:lnTo>
                    <a:pt x="3873" y="10790"/>
                  </a:lnTo>
                  <a:lnTo>
                    <a:pt x="4426" y="10715"/>
                  </a:lnTo>
                  <a:lnTo>
                    <a:pt x="3596" y="11620"/>
                  </a:lnTo>
                  <a:lnTo>
                    <a:pt x="2767" y="12551"/>
                  </a:lnTo>
                  <a:lnTo>
                    <a:pt x="3697" y="11670"/>
                  </a:lnTo>
                  <a:lnTo>
                    <a:pt x="4603" y="10790"/>
                  </a:lnTo>
                  <a:lnTo>
                    <a:pt x="4477" y="11293"/>
                  </a:lnTo>
                  <a:lnTo>
                    <a:pt x="4225" y="11746"/>
                  </a:lnTo>
                  <a:lnTo>
                    <a:pt x="3999" y="12324"/>
                  </a:lnTo>
                  <a:lnTo>
                    <a:pt x="3773" y="12928"/>
                  </a:lnTo>
                  <a:lnTo>
                    <a:pt x="3420" y="14009"/>
                  </a:lnTo>
                  <a:lnTo>
                    <a:pt x="3194" y="15116"/>
                  </a:lnTo>
                  <a:lnTo>
                    <a:pt x="3219" y="15166"/>
                  </a:lnTo>
                  <a:lnTo>
                    <a:pt x="3244" y="15141"/>
                  </a:lnTo>
                  <a:lnTo>
                    <a:pt x="3596" y="13984"/>
                  </a:lnTo>
                  <a:lnTo>
                    <a:pt x="4376" y="11746"/>
                  </a:lnTo>
                  <a:lnTo>
                    <a:pt x="4854" y="10664"/>
                  </a:lnTo>
                  <a:lnTo>
                    <a:pt x="4854" y="10614"/>
                  </a:lnTo>
                  <a:lnTo>
                    <a:pt x="4829" y="10589"/>
                  </a:lnTo>
                  <a:lnTo>
                    <a:pt x="5935" y="9533"/>
                  </a:lnTo>
                  <a:lnTo>
                    <a:pt x="7042" y="8502"/>
                  </a:lnTo>
                  <a:lnTo>
                    <a:pt x="6916" y="8979"/>
                  </a:lnTo>
                  <a:lnTo>
                    <a:pt x="6740" y="9407"/>
                  </a:lnTo>
                  <a:lnTo>
                    <a:pt x="6564" y="9960"/>
                  </a:lnTo>
                  <a:lnTo>
                    <a:pt x="6388" y="10514"/>
                  </a:lnTo>
                  <a:lnTo>
                    <a:pt x="6036" y="11520"/>
                  </a:lnTo>
                  <a:lnTo>
                    <a:pt x="5835" y="12526"/>
                  </a:lnTo>
                  <a:lnTo>
                    <a:pt x="5860" y="12576"/>
                  </a:lnTo>
                  <a:lnTo>
                    <a:pt x="5910" y="12551"/>
                  </a:lnTo>
                  <a:lnTo>
                    <a:pt x="6288" y="11444"/>
                  </a:lnTo>
                  <a:lnTo>
                    <a:pt x="6615" y="10338"/>
                  </a:lnTo>
                  <a:lnTo>
                    <a:pt x="6941" y="9357"/>
                  </a:lnTo>
                  <a:lnTo>
                    <a:pt x="7218" y="8351"/>
                  </a:lnTo>
                  <a:lnTo>
                    <a:pt x="8903" y="6842"/>
                  </a:lnTo>
                  <a:lnTo>
                    <a:pt x="10613" y="5433"/>
                  </a:lnTo>
                  <a:lnTo>
                    <a:pt x="10563" y="5785"/>
                  </a:lnTo>
                  <a:lnTo>
                    <a:pt x="10488" y="6087"/>
                  </a:lnTo>
                  <a:lnTo>
                    <a:pt x="10437" y="6439"/>
                  </a:lnTo>
                  <a:lnTo>
                    <a:pt x="10387" y="6791"/>
                  </a:lnTo>
                  <a:lnTo>
                    <a:pt x="10236" y="7747"/>
                  </a:lnTo>
                  <a:lnTo>
                    <a:pt x="10110" y="8703"/>
                  </a:lnTo>
                  <a:lnTo>
                    <a:pt x="10136" y="8753"/>
                  </a:lnTo>
                  <a:lnTo>
                    <a:pt x="10236" y="8778"/>
                  </a:lnTo>
                  <a:lnTo>
                    <a:pt x="10261" y="8703"/>
                  </a:lnTo>
                  <a:lnTo>
                    <a:pt x="10513" y="6993"/>
                  </a:lnTo>
                  <a:lnTo>
                    <a:pt x="10789" y="5308"/>
                  </a:lnTo>
                  <a:lnTo>
                    <a:pt x="11695" y="4603"/>
                  </a:lnTo>
                  <a:lnTo>
                    <a:pt x="13606" y="3296"/>
                  </a:lnTo>
                  <a:lnTo>
                    <a:pt x="15669" y="2113"/>
                  </a:lnTo>
                  <a:lnTo>
                    <a:pt x="17932" y="1032"/>
                  </a:lnTo>
                  <a:lnTo>
                    <a:pt x="19164" y="554"/>
                  </a:lnTo>
                  <a:lnTo>
                    <a:pt x="19265" y="504"/>
                  </a:lnTo>
                  <a:lnTo>
                    <a:pt x="19340" y="303"/>
                  </a:lnTo>
                  <a:lnTo>
                    <a:pt x="19315" y="202"/>
                  </a:lnTo>
                  <a:lnTo>
                    <a:pt x="19265" y="101"/>
                  </a:lnTo>
                  <a:lnTo>
                    <a:pt x="19089" y="1"/>
                  </a:lnTo>
                  <a:close/>
                </a:path>
              </a:pathLst>
            </a:custGeom>
            <a:solidFill>
              <a:srgbClr val="783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67">
            <a:extLst>
              <a:ext uri="{FF2B5EF4-FFF2-40B4-BE49-F238E27FC236}">
                <a16:creationId xmlns:a16="http://schemas.microsoft.com/office/drawing/2014/main" id="{30187B9E-35F9-0F34-E1B8-B7867A247BFE}"/>
              </a:ext>
            </a:extLst>
          </p:cNvPr>
          <p:cNvSpPr/>
          <p:nvPr/>
        </p:nvSpPr>
        <p:spPr>
          <a:xfrm>
            <a:off x="6989011" y="3380212"/>
            <a:ext cx="436375" cy="395525"/>
          </a:xfrm>
          <a:custGeom>
            <a:avLst/>
            <a:gdLst/>
            <a:ahLst/>
            <a:cxnLst/>
            <a:rect l="l" t="t" r="r" b="b"/>
            <a:pathLst>
              <a:path w="17455" h="15821" extrusionOk="0">
                <a:moveTo>
                  <a:pt x="2867" y="328"/>
                </a:moveTo>
                <a:lnTo>
                  <a:pt x="2867" y="328"/>
                </a:lnTo>
                <a:lnTo>
                  <a:pt x="2993" y="252"/>
                </a:lnTo>
                <a:lnTo>
                  <a:pt x="3345" y="252"/>
                </a:lnTo>
                <a:lnTo>
                  <a:pt x="3999" y="504"/>
                </a:lnTo>
                <a:lnTo>
                  <a:pt x="4426" y="856"/>
                </a:lnTo>
                <a:lnTo>
                  <a:pt x="5860" y="2038"/>
                </a:lnTo>
                <a:lnTo>
                  <a:pt x="6489" y="2491"/>
                </a:lnTo>
                <a:lnTo>
                  <a:pt x="6539" y="2189"/>
                </a:lnTo>
                <a:lnTo>
                  <a:pt x="6916" y="805"/>
                </a:lnTo>
                <a:lnTo>
                  <a:pt x="7168" y="277"/>
                </a:lnTo>
                <a:lnTo>
                  <a:pt x="7369" y="51"/>
                </a:lnTo>
                <a:lnTo>
                  <a:pt x="7495" y="26"/>
                </a:lnTo>
                <a:lnTo>
                  <a:pt x="7696" y="1"/>
                </a:lnTo>
                <a:lnTo>
                  <a:pt x="8048" y="101"/>
                </a:lnTo>
                <a:lnTo>
                  <a:pt x="8325" y="453"/>
                </a:lnTo>
                <a:lnTo>
                  <a:pt x="8601" y="1208"/>
                </a:lnTo>
                <a:lnTo>
                  <a:pt x="8727" y="1811"/>
                </a:lnTo>
                <a:lnTo>
                  <a:pt x="9431" y="4326"/>
                </a:lnTo>
                <a:lnTo>
                  <a:pt x="9733" y="5156"/>
                </a:lnTo>
                <a:lnTo>
                  <a:pt x="10110" y="4150"/>
                </a:lnTo>
                <a:lnTo>
                  <a:pt x="11217" y="1862"/>
                </a:lnTo>
                <a:lnTo>
                  <a:pt x="11821" y="1032"/>
                </a:lnTo>
                <a:lnTo>
                  <a:pt x="12223" y="730"/>
                </a:lnTo>
                <a:lnTo>
                  <a:pt x="12424" y="680"/>
                </a:lnTo>
                <a:lnTo>
                  <a:pt x="12500" y="680"/>
                </a:lnTo>
                <a:lnTo>
                  <a:pt x="12625" y="780"/>
                </a:lnTo>
                <a:lnTo>
                  <a:pt x="12726" y="1158"/>
                </a:lnTo>
                <a:lnTo>
                  <a:pt x="12751" y="1610"/>
                </a:lnTo>
                <a:lnTo>
                  <a:pt x="12877" y="2893"/>
                </a:lnTo>
                <a:lnTo>
                  <a:pt x="12952" y="3170"/>
                </a:lnTo>
                <a:lnTo>
                  <a:pt x="13179" y="2918"/>
                </a:lnTo>
                <a:lnTo>
                  <a:pt x="14310" y="1736"/>
                </a:lnTo>
                <a:lnTo>
                  <a:pt x="15090" y="1132"/>
                </a:lnTo>
                <a:lnTo>
                  <a:pt x="15392" y="1057"/>
                </a:lnTo>
                <a:lnTo>
                  <a:pt x="15643" y="1032"/>
                </a:lnTo>
                <a:lnTo>
                  <a:pt x="15920" y="1158"/>
                </a:lnTo>
                <a:lnTo>
                  <a:pt x="15895" y="1711"/>
                </a:lnTo>
                <a:lnTo>
                  <a:pt x="15643" y="2491"/>
                </a:lnTo>
                <a:lnTo>
                  <a:pt x="14989" y="4125"/>
                </a:lnTo>
                <a:lnTo>
                  <a:pt x="14763" y="4553"/>
                </a:lnTo>
                <a:lnTo>
                  <a:pt x="15040" y="4477"/>
                </a:lnTo>
                <a:lnTo>
                  <a:pt x="16322" y="4176"/>
                </a:lnTo>
                <a:lnTo>
                  <a:pt x="17077" y="4100"/>
                </a:lnTo>
                <a:lnTo>
                  <a:pt x="17278" y="4176"/>
                </a:lnTo>
                <a:lnTo>
                  <a:pt x="17379" y="4276"/>
                </a:lnTo>
                <a:lnTo>
                  <a:pt x="17454" y="4528"/>
                </a:lnTo>
                <a:lnTo>
                  <a:pt x="17253" y="4955"/>
                </a:lnTo>
                <a:lnTo>
                  <a:pt x="16976" y="5307"/>
                </a:lnTo>
                <a:lnTo>
                  <a:pt x="15165" y="6917"/>
                </a:lnTo>
                <a:lnTo>
                  <a:pt x="13757" y="8024"/>
                </a:lnTo>
                <a:lnTo>
                  <a:pt x="14134" y="8024"/>
                </a:lnTo>
                <a:lnTo>
                  <a:pt x="15719" y="8174"/>
                </a:lnTo>
                <a:lnTo>
                  <a:pt x="16348" y="8426"/>
                </a:lnTo>
                <a:lnTo>
                  <a:pt x="16549" y="8677"/>
                </a:lnTo>
                <a:lnTo>
                  <a:pt x="16549" y="8853"/>
                </a:lnTo>
                <a:lnTo>
                  <a:pt x="16498" y="8979"/>
                </a:lnTo>
                <a:lnTo>
                  <a:pt x="16146" y="9281"/>
                </a:lnTo>
                <a:lnTo>
                  <a:pt x="15191" y="9784"/>
                </a:lnTo>
                <a:lnTo>
                  <a:pt x="12449" y="10740"/>
                </a:lnTo>
                <a:lnTo>
                  <a:pt x="11016" y="11167"/>
                </a:lnTo>
                <a:lnTo>
                  <a:pt x="10211" y="12425"/>
                </a:lnTo>
                <a:lnTo>
                  <a:pt x="8526" y="14789"/>
                </a:lnTo>
                <a:lnTo>
                  <a:pt x="7797" y="15569"/>
                </a:lnTo>
                <a:lnTo>
                  <a:pt x="7394" y="15820"/>
                </a:lnTo>
                <a:lnTo>
                  <a:pt x="7243" y="15820"/>
                </a:lnTo>
                <a:lnTo>
                  <a:pt x="7092" y="15795"/>
                </a:lnTo>
                <a:lnTo>
                  <a:pt x="6916" y="15518"/>
                </a:lnTo>
                <a:lnTo>
                  <a:pt x="6841" y="14864"/>
                </a:lnTo>
                <a:lnTo>
                  <a:pt x="7117" y="13280"/>
                </a:lnTo>
                <a:lnTo>
                  <a:pt x="7243" y="12928"/>
                </a:lnTo>
                <a:lnTo>
                  <a:pt x="5785" y="13984"/>
                </a:lnTo>
                <a:lnTo>
                  <a:pt x="3722" y="15267"/>
                </a:lnTo>
                <a:lnTo>
                  <a:pt x="3295" y="15418"/>
                </a:lnTo>
                <a:lnTo>
                  <a:pt x="2842" y="15493"/>
                </a:lnTo>
                <a:lnTo>
                  <a:pt x="2641" y="15367"/>
                </a:lnTo>
                <a:lnTo>
                  <a:pt x="2565" y="15216"/>
                </a:lnTo>
                <a:lnTo>
                  <a:pt x="2540" y="15015"/>
                </a:lnTo>
                <a:lnTo>
                  <a:pt x="2817" y="14311"/>
                </a:lnTo>
                <a:lnTo>
                  <a:pt x="3471" y="13154"/>
                </a:lnTo>
                <a:lnTo>
                  <a:pt x="3622" y="12928"/>
                </a:lnTo>
                <a:lnTo>
                  <a:pt x="3144" y="13028"/>
                </a:lnTo>
                <a:lnTo>
                  <a:pt x="1408" y="13179"/>
                </a:lnTo>
                <a:lnTo>
                  <a:pt x="578" y="13230"/>
                </a:lnTo>
                <a:lnTo>
                  <a:pt x="50" y="13079"/>
                </a:lnTo>
                <a:lnTo>
                  <a:pt x="0" y="12802"/>
                </a:lnTo>
                <a:lnTo>
                  <a:pt x="75" y="12551"/>
                </a:lnTo>
                <a:lnTo>
                  <a:pt x="252" y="12274"/>
                </a:lnTo>
                <a:lnTo>
                  <a:pt x="1056" y="11695"/>
                </a:lnTo>
                <a:lnTo>
                  <a:pt x="2490" y="10941"/>
                </a:lnTo>
                <a:lnTo>
                  <a:pt x="2792" y="10790"/>
                </a:lnTo>
                <a:lnTo>
                  <a:pt x="2540" y="10639"/>
                </a:lnTo>
                <a:lnTo>
                  <a:pt x="1358" y="10186"/>
                </a:lnTo>
                <a:lnTo>
                  <a:pt x="931" y="10036"/>
                </a:lnTo>
                <a:lnTo>
                  <a:pt x="604" y="9809"/>
                </a:lnTo>
                <a:lnTo>
                  <a:pt x="528" y="9683"/>
                </a:lnTo>
                <a:lnTo>
                  <a:pt x="553" y="9583"/>
                </a:lnTo>
                <a:lnTo>
                  <a:pt x="654" y="9407"/>
                </a:lnTo>
                <a:lnTo>
                  <a:pt x="1056" y="9130"/>
                </a:lnTo>
                <a:lnTo>
                  <a:pt x="2037" y="8778"/>
                </a:lnTo>
                <a:lnTo>
                  <a:pt x="4527" y="8350"/>
                </a:lnTo>
                <a:lnTo>
                  <a:pt x="5583" y="8250"/>
                </a:lnTo>
                <a:lnTo>
                  <a:pt x="4904" y="7722"/>
                </a:lnTo>
                <a:lnTo>
                  <a:pt x="2666" y="6364"/>
                </a:lnTo>
                <a:lnTo>
                  <a:pt x="2138" y="6062"/>
                </a:lnTo>
                <a:lnTo>
                  <a:pt x="1484" y="5584"/>
                </a:lnTo>
                <a:lnTo>
                  <a:pt x="1232" y="5232"/>
                </a:lnTo>
                <a:lnTo>
                  <a:pt x="1232" y="4880"/>
                </a:lnTo>
                <a:lnTo>
                  <a:pt x="1308" y="4679"/>
                </a:lnTo>
                <a:lnTo>
                  <a:pt x="1358" y="4578"/>
                </a:lnTo>
                <a:lnTo>
                  <a:pt x="1610" y="4452"/>
                </a:lnTo>
                <a:lnTo>
                  <a:pt x="2213" y="4326"/>
                </a:lnTo>
                <a:lnTo>
                  <a:pt x="3647" y="4352"/>
                </a:lnTo>
                <a:lnTo>
                  <a:pt x="3949" y="4402"/>
                </a:lnTo>
                <a:lnTo>
                  <a:pt x="3697" y="3673"/>
                </a:lnTo>
                <a:lnTo>
                  <a:pt x="2943" y="1962"/>
                </a:lnTo>
                <a:lnTo>
                  <a:pt x="2741" y="1459"/>
                </a:lnTo>
                <a:lnTo>
                  <a:pt x="2666" y="755"/>
                </a:lnTo>
                <a:lnTo>
                  <a:pt x="2767" y="428"/>
                </a:lnTo>
                <a:lnTo>
                  <a:pt x="2867" y="3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67">
            <a:extLst>
              <a:ext uri="{FF2B5EF4-FFF2-40B4-BE49-F238E27FC236}">
                <a16:creationId xmlns:a16="http://schemas.microsoft.com/office/drawing/2014/main" id="{2EF018C1-EA51-1856-EB3F-0BEC2C62172C}"/>
              </a:ext>
            </a:extLst>
          </p:cNvPr>
          <p:cNvSpPr/>
          <p:nvPr/>
        </p:nvSpPr>
        <p:spPr>
          <a:xfrm>
            <a:off x="7068862" y="3424225"/>
            <a:ext cx="276675" cy="307500"/>
          </a:xfrm>
          <a:custGeom>
            <a:avLst/>
            <a:gdLst/>
            <a:ahLst/>
            <a:cxnLst/>
            <a:rect l="l" t="t" r="r" b="b"/>
            <a:pathLst>
              <a:path w="11067" h="12300" extrusionOk="0">
                <a:moveTo>
                  <a:pt x="680" y="1"/>
                </a:moveTo>
                <a:lnTo>
                  <a:pt x="1384" y="1082"/>
                </a:lnTo>
                <a:lnTo>
                  <a:pt x="2063" y="2088"/>
                </a:lnTo>
                <a:lnTo>
                  <a:pt x="1585" y="2088"/>
                </a:lnTo>
                <a:lnTo>
                  <a:pt x="1132" y="1988"/>
                </a:lnTo>
                <a:lnTo>
                  <a:pt x="579" y="1962"/>
                </a:lnTo>
                <a:lnTo>
                  <a:pt x="26" y="1988"/>
                </a:lnTo>
                <a:lnTo>
                  <a:pt x="1" y="2013"/>
                </a:lnTo>
                <a:lnTo>
                  <a:pt x="26" y="2038"/>
                </a:lnTo>
                <a:lnTo>
                  <a:pt x="1107" y="2113"/>
                </a:lnTo>
                <a:lnTo>
                  <a:pt x="2189" y="2289"/>
                </a:lnTo>
                <a:lnTo>
                  <a:pt x="2893" y="3320"/>
                </a:lnTo>
                <a:lnTo>
                  <a:pt x="3572" y="4326"/>
                </a:lnTo>
                <a:lnTo>
                  <a:pt x="3245" y="4276"/>
                </a:lnTo>
                <a:lnTo>
                  <a:pt x="2943" y="4226"/>
                </a:lnTo>
                <a:lnTo>
                  <a:pt x="2214" y="4150"/>
                </a:lnTo>
                <a:lnTo>
                  <a:pt x="1484" y="4150"/>
                </a:lnTo>
                <a:lnTo>
                  <a:pt x="1459" y="4176"/>
                </a:lnTo>
                <a:lnTo>
                  <a:pt x="1484" y="4201"/>
                </a:lnTo>
                <a:lnTo>
                  <a:pt x="2566" y="4301"/>
                </a:lnTo>
                <a:lnTo>
                  <a:pt x="3647" y="4427"/>
                </a:lnTo>
                <a:lnTo>
                  <a:pt x="4628" y="5810"/>
                </a:lnTo>
                <a:lnTo>
                  <a:pt x="5684" y="7118"/>
                </a:lnTo>
                <a:lnTo>
                  <a:pt x="5684" y="7118"/>
                </a:lnTo>
                <a:lnTo>
                  <a:pt x="4855" y="6841"/>
                </a:lnTo>
                <a:lnTo>
                  <a:pt x="4301" y="6691"/>
                </a:lnTo>
                <a:lnTo>
                  <a:pt x="3270" y="6665"/>
                </a:lnTo>
                <a:lnTo>
                  <a:pt x="2264" y="6741"/>
                </a:lnTo>
                <a:lnTo>
                  <a:pt x="2214" y="6791"/>
                </a:lnTo>
                <a:lnTo>
                  <a:pt x="2239" y="6841"/>
                </a:lnTo>
                <a:lnTo>
                  <a:pt x="2641" y="6917"/>
                </a:lnTo>
                <a:lnTo>
                  <a:pt x="3446" y="6841"/>
                </a:lnTo>
                <a:lnTo>
                  <a:pt x="3849" y="6841"/>
                </a:lnTo>
                <a:lnTo>
                  <a:pt x="4402" y="6867"/>
                </a:lnTo>
                <a:lnTo>
                  <a:pt x="5458" y="7194"/>
                </a:lnTo>
                <a:lnTo>
                  <a:pt x="5936" y="7445"/>
                </a:lnTo>
                <a:lnTo>
                  <a:pt x="6967" y="8677"/>
                </a:lnTo>
                <a:lnTo>
                  <a:pt x="9306" y="11067"/>
                </a:lnTo>
                <a:lnTo>
                  <a:pt x="10664" y="12249"/>
                </a:lnTo>
                <a:lnTo>
                  <a:pt x="10740" y="12299"/>
                </a:lnTo>
                <a:lnTo>
                  <a:pt x="10941" y="12274"/>
                </a:lnTo>
                <a:lnTo>
                  <a:pt x="11016" y="12198"/>
                </a:lnTo>
                <a:lnTo>
                  <a:pt x="11067" y="12123"/>
                </a:lnTo>
                <a:lnTo>
                  <a:pt x="11041" y="11922"/>
                </a:lnTo>
                <a:lnTo>
                  <a:pt x="10966" y="11846"/>
                </a:lnTo>
                <a:lnTo>
                  <a:pt x="9507" y="10614"/>
                </a:lnTo>
                <a:lnTo>
                  <a:pt x="7143" y="8225"/>
                </a:lnTo>
                <a:lnTo>
                  <a:pt x="6112" y="7043"/>
                </a:lnTo>
                <a:lnTo>
                  <a:pt x="6112" y="6590"/>
                </a:lnTo>
                <a:lnTo>
                  <a:pt x="6213" y="5735"/>
                </a:lnTo>
                <a:lnTo>
                  <a:pt x="6540" y="4477"/>
                </a:lnTo>
                <a:lnTo>
                  <a:pt x="6867" y="3647"/>
                </a:lnTo>
                <a:lnTo>
                  <a:pt x="6867" y="3597"/>
                </a:lnTo>
                <a:lnTo>
                  <a:pt x="6816" y="3597"/>
                </a:lnTo>
                <a:lnTo>
                  <a:pt x="6565" y="3974"/>
                </a:lnTo>
                <a:lnTo>
                  <a:pt x="6213" y="4804"/>
                </a:lnTo>
                <a:lnTo>
                  <a:pt x="6087" y="5232"/>
                </a:lnTo>
                <a:lnTo>
                  <a:pt x="5986" y="5735"/>
                </a:lnTo>
                <a:lnTo>
                  <a:pt x="5936" y="6263"/>
                </a:lnTo>
                <a:lnTo>
                  <a:pt x="5936" y="6489"/>
                </a:lnTo>
                <a:lnTo>
                  <a:pt x="5986" y="6867"/>
                </a:lnTo>
                <a:lnTo>
                  <a:pt x="4955" y="5584"/>
                </a:lnTo>
                <a:lnTo>
                  <a:pt x="3949" y="4276"/>
                </a:lnTo>
                <a:lnTo>
                  <a:pt x="4025" y="3622"/>
                </a:lnTo>
                <a:lnTo>
                  <a:pt x="4276" y="2365"/>
                </a:lnTo>
                <a:lnTo>
                  <a:pt x="4452" y="1736"/>
                </a:lnTo>
                <a:lnTo>
                  <a:pt x="4427" y="1661"/>
                </a:lnTo>
                <a:lnTo>
                  <a:pt x="4352" y="1686"/>
                </a:lnTo>
                <a:lnTo>
                  <a:pt x="4075" y="2138"/>
                </a:lnTo>
                <a:lnTo>
                  <a:pt x="3798" y="3220"/>
                </a:lnTo>
                <a:lnTo>
                  <a:pt x="3773" y="3773"/>
                </a:lnTo>
                <a:lnTo>
                  <a:pt x="3798" y="3924"/>
                </a:lnTo>
                <a:lnTo>
                  <a:pt x="3798" y="4075"/>
                </a:lnTo>
                <a:lnTo>
                  <a:pt x="3069" y="3094"/>
                </a:lnTo>
                <a:lnTo>
                  <a:pt x="2314" y="2088"/>
                </a:lnTo>
                <a:lnTo>
                  <a:pt x="2591" y="1132"/>
                </a:lnTo>
                <a:lnTo>
                  <a:pt x="2993" y="202"/>
                </a:lnTo>
                <a:lnTo>
                  <a:pt x="2993" y="177"/>
                </a:lnTo>
                <a:lnTo>
                  <a:pt x="2968" y="177"/>
                </a:lnTo>
                <a:lnTo>
                  <a:pt x="2692" y="579"/>
                </a:lnTo>
                <a:lnTo>
                  <a:pt x="2490" y="1057"/>
                </a:lnTo>
                <a:lnTo>
                  <a:pt x="2365" y="1510"/>
                </a:lnTo>
                <a:lnTo>
                  <a:pt x="2214" y="1962"/>
                </a:lnTo>
                <a:lnTo>
                  <a:pt x="1484" y="1007"/>
                </a:lnTo>
                <a:lnTo>
                  <a:pt x="680" y="1"/>
                </a:lnTo>
                <a:close/>
              </a:path>
            </a:pathLst>
          </a:custGeom>
          <a:solidFill>
            <a:srgbClr val="783B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67">
            <a:extLst>
              <a:ext uri="{FF2B5EF4-FFF2-40B4-BE49-F238E27FC236}">
                <a16:creationId xmlns:a16="http://schemas.microsoft.com/office/drawing/2014/main" id="{4EDB61D8-C26B-3D3A-E4F0-4322D19BA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Nutrition Education </a:t>
            </a:r>
            <a:r>
              <a:rPr lang="en" sz="4000" dirty="0">
                <a:solidFill>
                  <a:schemeClr val="tx2"/>
                </a:solidFill>
              </a:rPr>
              <a:t>Updates</a:t>
            </a:r>
            <a:endParaRPr sz="4000" dirty="0">
              <a:solidFill>
                <a:schemeClr val="tx2"/>
              </a:solidFill>
            </a:endParaRPr>
          </a:p>
        </p:txBody>
      </p:sp>
      <p:grpSp>
        <p:nvGrpSpPr>
          <p:cNvPr id="2554" name="Google Shape;2554;p67">
            <a:extLst>
              <a:ext uri="{FF2B5EF4-FFF2-40B4-BE49-F238E27FC236}">
                <a16:creationId xmlns:a16="http://schemas.microsoft.com/office/drawing/2014/main" id="{674E60A9-6AFF-971F-3536-1C765D1FB602}"/>
              </a:ext>
            </a:extLst>
          </p:cNvPr>
          <p:cNvGrpSpPr/>
          <p:nvPr/>
        </p:nvGrpSpPr>
        <p:grpSpPr>
          <a:xfrm>
            <a:off x="7345537" y="3583101"/>
            <a:ext cx="1621907" cy="1560400"/>
            <a:chOff x="5224782" y="2309252"/>
            <a:chExt cx="1318244" cy="1330643"/>
          </a:xfrm>
        </p:grpSpPr>
        <p:sp>
          <p:nvSpPr>
            <p:cNvPr id="2555" name="Google Shape;2555;p67">
              <a:extLst>
                <a:ext uri="{FF2B5EF4-FFF2-40B4-BE49-F238E27FC236}">
                  <a16:creationId xmlns:a16="http://schemas.microsoft.com/office/drawing/2014/main" id="{DDD8E250-9DC6-2073-A629-71E7BB5C5A78}"/>
                </a:ext>
              </a:extLst>
            </p:cNvPr>
            <p:cNvSpPr/>
            <p:nvPr/>
          </p:nvSpPr>
          <p:spPr>
            <a:xfrm flipH="1">
              <a:off x="5671714" y="2564332"/>
              <a:ext cx="871313" cy="853719"/>
            </a:xfrm>
            <a:custGeom>
              <a:avLst/>
              <a:gdLst/>
              <a:ahLst/>
              <a:cxnLst/>
              <a:rect l="l" t="t" r="r" b="b"/>
              <a:pathLst>
                <a:path w="200417" h="134444" extrusionOk="0">
                  <a:moveTo>
                    <a:pt x="137974" y="13324"/>
                  </a:moveTo>
                  <a:lnTo>
                    <a:pt x="137974" y="13324"/>
                  </a:lnTo>
                  <a:lnTo>
                    <a:pt x="138767" y="13738"/>
                  </a:lnTo>
                  <a:lnTo>
                    <a:pt x="139543" y="14158"/>
                  </a:lnTo>
                  <a:lnTo>
                    <a:pt x="140318" y="14578"/>
                  </a:lnTo>
                  <a:lnTo>
                    <a:pt x="141094" y="15005"/>
                  </a:lnTo>
                  <a:lnTo>
                    <a:pt x="141862" y="15438"/>
                  </a:lnTo>
                  <a:lnTo>
                    <a:pt x="142621" y="15878"/>
                  </a:lnTo>
                  <a:lnTo>
                    <a:pt x="143388" y="16319"/>
                  </a:lnTo>
                  <a:lnTo>
                    <a:pt x="144139" y="16765"/>
                  </a:lnTo>
                  <a:lnTo>
                    <a:pt x="144890" y="17219"/>
                  </a:lnTo>
                  <a:lnTo>
                    <a:pt x="145641" y="17672"/>
                  </a:lnTo>
                  <a:lnTo>
                    <a:pt x="146383" y="18132"/>
                  </a:lnTo>
                  <a:lnTo>
                    <a:pt x="147117" y="18599"/>
                  </a:lnTo>
                  <a:lnTo>
                    <a:pt x="147852" y="19066"/>
                  </a:lnTo>
                  <a:lnTo>
                    <a:pt x="148586" y="19539"/>
                  </a:lnTo>
                  <a:lnTo>
                    <a:pt x="149303" y="20020"/>
                  </a:lnTo>
                  <a:lnTo>
                    <a:pt x="150029" y="20500"/>
                  </a:lnTo>
                  <a:lnTo>
                    <a:pt x="150746" y="20987"/>
                  </a:lnTo>
                  <a:lnTo>
                    <a:pt x="151455" y="21473"/>
                  </a:lnTo>
                  <a:lnTo>
                    <a:pt x="152165" y="21967"/>
                  </a:lnTo>
                  <a:lnTo>
                    <a:pt x="152865" y="22460"/>
                  </a:lnTo>
                  <a:lnTo>
                    <a:pt x="153566" y="22960"/>
                  </a:lnTo>
                  <a:lnTo>
                    <a:pt x="154258" y="23461"/>
                  </a:lnTo>
                  <a:lnTo>
                    <a:pt x="154951" y="23967"/>
                  </a:lnTo>
                  <a:lnTo>
                    <a:pt x="155635" y="24481"/>
                  </a:lnTo>
                  <a:lnTo>
                    <a:pt x="156319" y="24988"/>
                  </a:lnTo>
                  <a:lnTo>
                    <a:pt x="156995" y="25501"/>
                  </a:lnTo>
                  <a:lnTo>
                    <a:pt x="157662" y="26021"/>
                  </a:lnTo>
                  <a:lnTo>
                    <a:pt x="158338" y="26541"/>
                  </a:lnTo>
                  <a:lnTo>
                    <a:pt x="158997" y="27062"/>
                  </a:lnTo>
                  <a:lnTo>
                    <a:pt x="159656" y="27588"/>
                  </a:lnTo>
                  <a:lnTo>
                    <a:pt x="160307" y="28115"/>
                  </a:lnTo>
                  <a:lnTo>
                    <a:pt x="160957" y="28642"/>
                  </a:lnTo>
                  <a:lnTo>
                    <a:pt x="161608" y="29175"/>
                  </a:lnTo>
                  <a:lnTo>
                    <a:pt x="162242" y="29709"/>
                  </a:lnTo>
                  <a:lnTo>
                    <a:pt x="163510" y="30783"/>
                  </a:lnTo>
                  <a:lnTo>
                    <a:pt x="164761" y="31863"/>
                  </a:lnTo>
                  <a:lnTo>
                    <a:pt x="165988" y="32943"/>
                  </a:lnTo>
                  <a:lnTo>
                    <a:pt x="167206" y="34037"/>
                  </a:lnTo>
                  <a:lnTo>
                    <a:pt x="168399" y="35130"/>
                  </a:lnTo>
                  <a:lnTo>
                    <a:pt x="169567" y="36224"/>
                  </a:lnTo>
                  <a:lnTo>
                    <a:pt x="170726" y="37324"/>
                  </a:lnTo>
                  <a:lnTo>
                    <a:pt x="171861" y="38431"/>
                  </a:lnTo>
                  <a:lnTo>
                    <a:pt x="172979" y="39532"/>
                  </a:lnTo>
                  <a:lnTo>
                    <a:pt x="174080" y="40632"/>
                  </a:lnTo>
                  <a:lnTo>
                    <a:pt x="175156" y="41739"/>
                  </a:lnTo>
                  <a:lnTo>
                    <a:pt x="176215" y="42839"/>
                  </a:lnTo>
                  <a:lnTo>
                    <a:pt x="177258" y="43933"/>
                  </a:lnTo>
                  <a:lnTo>
                    <a:pt x="178276" y="45026"/>
                  </a:lnTo>
                  <a:lnTo>
                    <a:pt x="179277" y="46120"/>
                  </a:lnTo>
                  <a:lnTo>
                    <a:pt x="180262" y="47200"/>
                  </a:lnTo>
                  <a:lnTo>
                    <a:pt x="181221" y="48281"/>
                  </a:lnTo>
                  <a:lnTo>
                    <a:pt x="182164" y="49354"/>
                  </a:lnTo>
                  <a:lnTo>
                    <a:pt x="183081" y="50421"/>
                  </a:lnTo>
                  <a:lnTo>
                    <a:pt x="183982" y="51475"/>
                  </a:lnTo>
                  <a:lnTo>
                    <a:pt x="184867" y="52522"/>
                  </a:lnTo>
                  <a:lnTo>
                    <a:pt x="185726" y="53562"/>
                  </a:lnTo>
                  <a:lnTo>
                    <a:pt x="186568" y="54589"/>
                  </a:lnTo>
                  <a:lnTo>
                    <a:pt x="187386" y="55603"/>
                  </a:lnTo>
                  <a:lnTo>
                    <a:pt x="188187" y="56603"/>
                  </a:lnTo>
                  <a:lnTo>
                    <a:pt x="188971" y="57590"/>
                  </a:lnTo>
                  <a:lnTo>
                    <a:pt x="189730" y="58563"/>
                  </a:lnTo>
                  <a:lnTo>
                    <a:pt x="190464" y="59524"/>
                  </a:lnTo>
                  <a:lnTo>
                    <a:pt x="191182" y="60471"/>
                  </a:lnTo>
                  <a:lnTo>
                    <a:pt x="191882" y="61397"/>
                  </a:lnTo>
                  <a:lnTo>
                    <a:pt x="192550" y="62304"/>
                  </a:lnTo>
                  <a:lnTo>
                    <a:pt x="193209" y="63191"/>
                  </a:lnTo>
                  <a:lnTo>
                    <a:pt x="193843" y="64065"/>
                  </a:lnTo>
                  <a:lnTo>
                    <a:pt x="194452" y="64918"/>
                  </a:lnTo>
                  <a:lnTo>
                    <a:pt x="195044" y="65745"/>
                  </a:lnTo>
                  <a:lnTo>
                    <a:pt x="195611" y="66552"/>
                  </a:lnTo>
                  <a:lnTo>
                    <a:pt x="196154" y="67339"/>
                  </a:lnTo>
                  <a:lnTo>
                    <a:pt x="197188" y="68839"/>
                  </a:lnTo>
                  <a:lnTo>
                    <a:pt x="198122" y="70233"/>
                  </a:lnTo>
                  <a:lnTo>
                    <a:pt x="198973" y="71527"/>
                  </a:lnTo>
                  <a:lnTo>
                    <a:pt x="199741" y="72701"/>
                  </a:lnTo>
                  <a:lnTo>
                    <a:pt x="200417" y="73761"/>
                  </a:lnTo>
                  <a:lnTo>
                    <a:pt x="200417" y="73761"/>
                  </a:lnTo>
                  <a:lnTo>
                    <a:pt x="199891" y="74974"/>
                  </a:lnTo>
                  <a:lnTo>
                    <a:pt x="199357" y="76168"/>
                  </a:lnTo>
                  <a:lnTo>
                    <a:pt x="198815" y="77342"/>
                  </a:lnTo>
                  <a:lnTo>
                    <a:pt x="198256" y="78495"/>
                  </a:lnTo>
                  <a:lnTo>
                    <a:pt x="197697" y="79622"/>
                  </a:lnTo>
                  <a:lnTo>
                    <a:pt x="197121" y="80729"/>
                  </a:lnTo>
                  <a:lnTo>
                    <a:pt x="196537" y="81816"/>
                  </a:lnTo>
                  <a:lnTo>
                    <a:pt x="195945" y="82883"/>
                  </a:lnTo>
                  <a:lnTo>
                    <a:pt x="195336" y="83924"/>
                  </a:lnTo>
                  <a:lnTo>
                    <a:pt x="194727" y="84951"/>
                  </a:lnTo>
                  <a:lnTo>
                    <a:pt x="194110" y="85951"/>
                  </a:lnTo>
                  <a:lnTo>
                    <a:pt x="193476" y="86938"/>
                  </a:lnTo>
                  <a:lnTo>
                    <a:pt x="192833" y="87898"/>
                  </a:lnTo>
                  <a:lnTo>
                    <a:pt x="192191" y="88845"/>
                  </a:lnTo>
                  <a:lnTo>
                    <a:pt x="191532" y="89772"/>
                  </a:lnTo>
                  <a:lnTo>
                    <a:pt x="190873" y="90679"/>
                  </a:lnTo>
                  <a:lnTo>
                    <a:pt x="190197" y="91566"/>
                  </a:lnTo>
                  <a:lnTo>
                    <a:pt x="189522" y="92433"/>
                  </a:lnTo>
                  <a:lnTo>
                    <a:pt x="188829" y="93286"/>
                  </a:lnTo>
                  <a:lnTo>
                    <a:pt x="188137" y="94113"/>
                  </a:lnTo>
                  <a:lnTo>
                    <a:pt x="187436" y="94933"/>
                  </a:lnTo>
                  <a:lnTo>
                    <a:pt x="186727" y="95727"/>
                  </a:lnTo>
                  <a:lnTo>
                    <a:pt x="186009" y="96507"/>
                  </a:lnTo>
                  <a:lnTo>
                    <a:pt x="185284" y="97274"/>
                  </a:lnTo>
                  <a:lnTo>
                    <a:pt x="184558" y="98021"/>
                  </a:lnTo>
                  <a:lnTo>
                    <a:pt x="183824" y="98754"/>
                  </a:lnTo>
                  <a:lnTo>
                    <a:pt x="183081" y="99468"/>
                  </a:lnTo>
                  <a:lnTo>
                    <a:pt x="182330" y="100168"/>
                  </a:lnTo>
                  <a:lnTo>
                    <a:pt x="181580" y="100848"/>
                  </a:lnTo>
                  <a:lnTo>
                    <a:pt x="180820" y="101515"/>
                  </a:lnTo>
                  <a:lnTo>
                    <a:pt x="180053" y="102168"/>
                  </a:lnTo>
                  <a:lnTo>
                    <a:pt x="179285" y="102809"/>
                  </a:lnTo>
                  <a:lnTo>
                    <a:pt x="178510" y="103429"/>
                  </a:lnTo>
                  <a:lnTo>
                    <a:pt x="177734" y="104042"/>
                  </a:lnTo>
                  <a:lnTo>
                    <a:pt x="176950" y="104636"/>
                  </a:lnTo>
                  <a:lnTo>
                    <a:pt x="176157" y="105216"/>
                  </a:lnTo>
                  <a:lnTo>
                    <a:pt x="175365" y="105783"/>
                  </a:lnTo>
                  <a:lnTo>
                    <a:pt x="174564" y="106336"/>
                  </a:lnTo>
                  <a:lnTo>
                    <a:pt x="173763" y="106876"/>
                  </a:lnTo>
                  <a:lnTo>
                    <a:pt x="172962" y="107410"/>
                  </a:lnTo>
                  <a:lnTo>
                    <a:pt x="172153" y="107923"/>
                  </a:lnTo>
                  <a:lnTo>
                    <a:pt x="171335" y="108430"/>
                  </a:lnTo>
                  <a:lnTo>
                    <a:pt x="170526" y="108917"/>
                  </a:lnTo>
                  <a:lnTo>
                    <a:pt x="169708" y="109397"/>
                  </a:lnTo>
                  <a:lnTo>
                    <a:pt x="168883" y="109871"/>
                  </a:lnTo>
                  <a:lnTo>
                    <a:pt x="168057" y="110324"/>
                  </a:lnTo>
                  <a:lnTo>
                    <a:pt x="167231" y="110771"/>
                  </a:lnTo>
                  <a:lnTo>
                    <a:pt x="166405" y="111204"/>
                  </a:lnTo>
                  <a:lnTo>
                    <a:pt x="165571" y="111631"/>
                  </a:lnTo>
                  <a:lnTo>
                    <a:pt x="164736" y="112045"/>
                  </a:lnTo>
                  <a:lnTo>
                    <a:pt x="163902" y="112451"/>
                  </a:lnTo>
                  <a:lnTo>
                    <a:pt x="163068" y="112845"/>
                  </a:lnTo>
                  <a:lnTo>
                    <a:pt x="162225" y="113231"/>
                  </a:lnTo>
                  <a:lnTo>
                    <a:pt x="161383" y="113605"/>
                  </a:lnTo>
                  <a:lnTo>
                    <a:pt x="160549" y="113978"/>
                  </a:lnTo>
                  <a:lnTo>
                    <a:pt x="159706" y="114332"/>
                  </a:lnTo>
                  <a:lnTo>
                    <a:pt x="158863" y="114685"/>
                  </a:lnTo>
                  <a:lnTo>
                    <a:pt x="158021" y="115025"/>
                  </a:lnTo>
                  <a:lnTo>
                    <a:pt x="157170" y="115359"/>
                  </a:lnTo>
                  <a:lnTo>
                    <a:pt x="156327" y="115685"/>
                  </a:lnTo>
                  <a:lnTo>
                    <a:pt x="155485" y="116006"/>
                  </a:lnTo>
                  <a:lnTo>
                    <a:pt x="154642" y="116319"/>
                  </a:lnTo>
                  <a:lnTo>
                    <a:pt x="153800" y="116626"/>
                  </a:lnTo>
                  <a:lnTo>
                    <a:pt x="152957" y="116926"/>
                  </a:lnTo>
                  <a:lnTo>
                    <a:pt x="152957" y="116926"/>
                  </a:lnTo>
                  <a:lnTo>
                    <a:pt x="152206" y="117206"/>
                  </a:lnTo>
                  <a:lnTo>
                    <a:pt x="151422" y="117479"/>
                  </a:lnTo>
                  <a:lnTo>
                    <a:pt x="150621" y="117753"/>
                  </a:lnTo>
                  <a:lnTo>
                    <a:pt x="149804" y="118019"/>
                  </a:lnTo>
                  <a:lnTo>
                    <a:pt x="148969" y="118280"/>
                  </a:lnTo>
                  <a:lnTo>
                    <a:pt x="148127" y="118546"/>
                  </a:lnTo>
                  <a:lnTo>
                    <a:pt x="146417" y="119066"/>
                  </a:lnTo>
                  <a:lnTo>
                    <a:pt x="146417" y="119066"/>
                  </a:lnTo>
                  <a:lnTo>
                    <a:pt x="146909" y="118546"/>
                  </a:lnTo>
                  <a:lnTo>
                    <a:pt x="147393" y="118019"/>
                  </a:lnTo>
                  <a:lnTo>
                    <a:pt x="147868" y="117486"/>
                  </a:lnTo>
                  <a:lnTo>
                    <a:pt x="148344" y="116939"/>
                  </a:lnTo>
                  <a:lnTo>
                    <a:pt x="148811" y="116392"/>
                  </a:lnTo>
                  <a:lnTo>
                    <a:pt x="149270" y="115832"/>
                  </a:lnTo>
                  <a:lnTo>
                    <a:pt x="149720" y="115265"/>
                  </a:lnTo>
                  <a:lnTo>
                    <a:pt x="150162" y="114685"/>
                  </a:lnTo>
                  <a:lnTo>
                    <a:pt x="150604" y="114105"/>
                  </a:lnTo>
                  <a:lnTo>
                    <a:pt x="151038" y="113518"/>
                  </a:lnTo>
                  <a:lnTo>
                    <a:pt x="151455" y="112925"/>
                  </a:lnTo>
                  <a:lnTo>
                    <a:pt x="151881" y="112318"/>
                  </a:lnTo>
                  <a:lnTo>
                    <a:pt x="152290" y="111711"/>
                  </a:lnTo>
                  <a:lnTo>
                    <a:pt x="152690" y="111098"/>
                  </a:lnTo>
                  <a:lnTo>
                    <a:pt x="153091" y="110477"/>
                  </a:lnTo>
                  <a:lnTo>
                    <a:pt x="153483" y="109851"/>
                  </a:lnTo>
                  <a:lnTo>
                    <a:pt x="153858" y="109217"/>
                  </a:lnTo>
                  <a:lnTo>
                    <a:pt x="154233" y="108584"/>
                  </a:lnTo>
                  <a:lnTo>
                    <a:pt x="154609" y="107937"/>
                  </a:lnTo>
                  <a:lnTo>
                    <a:pt x="154968" y="107290"/>
                  </a:lnTo>
                  <a:lnTo>
                    <a:pt x="155318" y="106636"/>
                  </a:lnTo>
                  <a:lnTo>
                    <a:pt x="155668" y="105983"/>
                  </a:lnTo>
                  <a:lnTo>
                    <a:pt x="156002" y="105323"/>
                  </a:lnTo>
                  <a:lnTo>
                    <a:pt x="156336" y="104656"/>
                  </a:lnTo>
                  <a:lnTo>
                    <a:pt x="156661" y="103989"/>
                  </a:lnTo>
                  <a:lnTo>
                    <a:pt x="156978" y="103315"/>
                  </a:lnTo>
                  <a:lnTo>
                    <a:pt x="157287" y="102642"/>
                  </a:lnTo>
                  <a:lnTo>
                    <a:pt x="157587" y="101962"/>
                  </a:lnTo>
                  <a:lnTo>
                    <a:pt x="157879" y="101282"/>
                  </a:lnTo>
                  <a:lnTo>
                    <a:pt x="158163" y="100595"/>
                  </a:lnTo>
                  <a:lnTo>
                    <a:pt x="158438" y="99908"/>
                  </a:lnTo>
                  <a:lnTo>
                    <a:pt x="158713" y="99214"/>
                  </a:lnTo>
                  <a:lnTo>
                    <a:pt x="158713" y="99214"/>
                  </a:lnTo>
                  <a:lnTo>
                    <a:pt x="158930" y="98628"/>
                  </a:lnTo>
                  <a:lnTo>
                    <a:pt x="159147" y="98034"/>
                  </a:lnTo>
                  <a:lnTo>
                    <a:pt x="159364" y="97434"/>
                  </a:lnTo>
                  <a:lnTo>
                    <a:pt x="159564" y="96840"/>
                  </a:lnTo>
                  <a:lnTo>
                    <a:pt x="159764" y="96240"/>
                  </a:lnTo>
                  <a:lnTo>
                    <a:pt x="159965" y="95640"/>
                  </a:lnTo>
                  <a:lnTo>
                    <a:pt x="160148" y="95040"/>
                  </a:lnTo>
                  <a:lnTo>
                    <a:pt x="160332" y="94440"/>
                  </a:lnTo>
                  <a:lnTo>
                    <a:pt x="160507" y="93840"/>
                  </a:lnTo>
                  <a:lnTo>
                    <a:pt x="160674" y="93239"/>
                  </a:lnTo>
                  <a:lnTo>
                    <a:pt x="160841" y="92633"/>
                  </a:lnTo>
                  <a:lnTo>
                    <a:pt x="160999" y="92032"/>
                  </a:lnTo>
                  <a:lnTo>
                    <a:pt x="161149" y="91426"/>
                  </a:lnTo>
                  <a:lnTo>
                    <a:pt x="161299" y="90825"/>
                  </a:lnTo>
                  <a:lnTo>
                    <a:pt x="161441" y="90219"/>
                  </a:lnTo>
                  <a:lnTo>
                    <a:pt x="161575" y="89618"/>
                  </a:lnTo>
                  <a:lnTo>
                    <a:pt x="161700" y="89012"/>
                  </a:lnTo>
                  <a:lnTo>
                    <a:pt x="161825" y="88411"/>
                  </a:lnTo>
                  <a:lnTo>
                    <a:pt x="161942" y="87805"/>
                  </a:lnTo>
                  <a:lnTo>
                    <a:pt x="162050" y="87204"/>
                  </a:lnTo>
                  <a:lnTo>
                    <a:pt x="162150" y="86604"/>
                  </a:lnTo>
                  <a:lnTo>
                    <a:pt x="162250" y="86004"/>
                  </a:lnTo>
                  <a:lnTo>
                    <a:pt x="162342" y="85404"/>
                  </a:lnTo>
                  <a:lnTo>
                    <a:pt x="162426" y="84804"/>
                  </a:lnTo>
                  <a:lnTo>
                    <a:pt x="162501" y="84210"/>
                  </a:lnTo>
                  <a:lnTo>
                    <a:pt x="162576" y="83610"/>
                  </a:lnTo>
                  <a:lnTo>
                    <a:pt x="162642" y="83017"/>
                  </a:lnTo>
                  <a:lnTo>
                    <a:pt x="162701" y="82423"/>
                  </a:lnTo>
                  <a:lnTo>
                    <a:pt x="162751" y="81836"/>
                  </a:lnTo>
                  <a:lnTo>
                    <a:pt x="162801" y="81250"/>
                  </a:lnTo>
                  <a:lnTo>
                    <a:pt x="162834" y="80663"/>
                  </a:lnTo>
                  <a:lnTo>
                    <a:pt x="162868" y="80076"/>
                  </a:lnTo>
                  <a:lnTo>
                    <a:pt x="162893" y="79496"/>
                  </a:lnTo>
                  <a:lnTo>
                    <a:pt x="162918" y="78916"/>
                  </a:lnTo>
                  <a:lnTo>
                    <a:pt x="162926" y="78335"/>
                  </a:lnTo>
                  <a:lnTo>
                    <a:pt x="162934" y="77762"/>
                  </a:lnTo>
                  <a:lnTo>
                    <a:pt x="162934" y="77188"/>
                  </a:lnTo>
                  <a:lnTo>
                    <a:pt x="162926" y="76622"/>
                  </a:lnTo>
                  <a:lnTo>
                    <a:pt x="162909" y="76055"/>
                  </a:lnTo>
                  <a:lnTo>
                    <a:pt x="162893" y="75495"/>
                  </a:lnTo>
                  <a:lnTo>
                    <a:pt x="162868" y="74934"/>
                  </a:lnTo>
                  <a:lnTo>
                    <a:pt x="162834" y="74381"/>
                  </a:lnTo>
                  <a:lnTo>
                    <a:pt x="162793" y="73827"/>
                  </a:lnTo>
                  <a:lnTo>
                    <a:pt x="162743" y="73281"/>
                  </a:lnTo>
                  <a:lnTo>
                    <a:pt x="162684" y="72734"/>
                  </a:lnTo>
                  <a:lnTo>
                    <a:pt x="162626" y="72194"/>
                  </a:lnTo>
                  <a:lnTo>
                    <a:pt x="162559" y="71660"/>
                  </a:lnTo>
                  <a:lnTo>
                    <a:pt x="162484" y="71127"/>
                  </a:lnTo>
                  <a:lnTo>
                    <a:pt x="162401" y="70600"/>
                  </a:lnTo>
                  <a:lnTo>
                    <a:pt x="162309" y="70073"/>
                  </a:lnTo>
                  <a:lnTo>
                    <a:pt x="162209" y="69553"/>
                  </a:lnTo>
                  <a:lnTo>
                    <a:pt x="162109" y="69040"/>
                  </a:lnTo>
                  <a:lnTo>
                    <a:pt x="161992" y="68533"/>
                  </a:lnTo>
                  <a:lnTo>
                    <a:pt x="161875" y="68033"/>
                  </a:lnTo>
                  <a:lnTo>
                    <a:pt x="161750" y="67532"/>
                  </a:lnTo>
                  <a:lnTo>
                    <a:pt x="161616" y="67039"/>
                  </a:lnTo>
                  <a:lnTo>
                    <a:pt x="161475" y="66552"/>
                  </a:lnTo>
                  <a:lnTo>
                    <a:pt x="161333" y="66065"/>
                  </a:lnTo>
                  <a:lnTo>
                    <a:pt x="161174" y="65592"/>
                  </a:lnTo>
                  <a:lnTo>
                    <a:pt x="161007" y="65118"/>
                  </a:lnTo>
                  <a:lnTo>
                    <a:pt x="160841" y="64658"/>
                  </a:lnTo>
                  <a:lnTo>
                    <a:pt x="160665" y="64198"/>
                  </a:lnTo>
                  <a:lnTo>
                    <a:pt x="160482" y="63745"/>
                  </a:lnTo>
                  <a:lnTo>
                    <a:pt x="160290" y="63298"/>
                  </a:lnTo>
                  <a:lnTo>
                    <a:pt x="160290" y="63298"/>
                  </a:lnTo>
                  <a:lnTo>
                    <a:pt x="160106" y="62878"/>
                  </a:lnTo>
                  <a:lnTo>
                    <a:pt x="159915" y="62458"/>
                  </a:lnTo>
                  <a:lnTo>
                    <a:pt x="159714" y="62051"/>
                  </a:lnTo>
                  <a:lnTo>
                    <a:pt x="159506" y="61644"/>
                  </a:lnTo>
                  <a:lnTo>
                    <a:pt x="159289" y="61244"/>
                  </a:lnTo>
                  <a:lnTo>
                    <a:pt x="159055" y="60851"/>
                  </a:lnTo>
                  <a:lnTo>
                    <a:pt x="158813" y="60464"/>
                  </a:lnTo>
                  <a:lnTo>
                    <a:pt x="158555" y="60084"/>
                  </a:lnTo>
                  <a:lnTo>
                    <a:pt x="158555" y="60084"/>
                  </a:lnTo>
                  <a:lnTo>
                    <a:pt x="158254" y="59624"/>
                  </a:lnTo>
                  <a:lnTo>
                    <a:pt x="157954" y="59170"/>
                  </a:lnTo>
                  <a:lnTo>
                    <a:pt x="157637" y="58717"/>
                  </a:lnTo>
                  <a:lnTo>
                    <a:pt x="157320" y="58263"/>
                  </a:lnTo>
                  <a:lnTo>
                    <a:pt x="156986" y="57810"/>
                  </a:lnTo>
                  <a:lnTo>
                    <a:pt x="156653" y="57356"/>
                  </a:lnTo>
                  <a:lnTo>
                    <a:pt x="156311" y="56910"/>
                  </a:lnTo>
                  <a:lnTo>
                    <a:pt x="155952" y="56463"/>
                  </a:lnTo>
                  <a:lnTo>
                    <a:pt x="155593" y="56016"/>
                  </a:lnTo>
                  <a:lnTo>
                    <a:pt x="155226" y="55569"/>
                  </a:lnTo>
                  <a:lnTo>
                    <a:pt x="154851" y="55129"/>
                  </a:lnTo>
                  <a:lnTo>
                    <a:pt x="154467" y="54689"/>
                  </a:lnTo>
                  <a:lnTo>
                    <a:pt x="154075" y="54249"/>
                  </a:lnTo>
                  <a:lnTo>
                    <a:pt x="153674" y="53815"/>
                  </a:lnTo>
                  <a:lnTo>
                    <a:pt x="153274" y="53375"/>
                  </a:lnTo>
                  <a:lnTo>
                    <a:pt x="152857" y="52949"/>
                  </a:lnTo>
                  <a:lnTo>
                    <a:pt x="152440" y="52515"/>
                  </a:lnTo>
                  <a:lnTo>
                    <a:pt x="152014" y="52088"/>
                  </a:lnTo>
                  <a:lnTo>
                    <a:pt x="151581" y="51662"/>
                  </a:lnTo>
                  <a:lnTo>
                    <a:pt x="151138" y="51235"/>
                  </a:lnTo>
                  <a:lnTo>
                    <a:pt x="150688" y="50815"/>
                  </a:lnTo>
                  <a:lnTo>
                    <a:pt x="150237" y="50394"/>
                  </a:lnTo>
                  <a:lnTo>
                    <a:pt x="149770" y="49981"/>
                  </a:lnTo>
                  <a:lnTo>
                    <a:pt x="149303" y="49568"/>
                  </a:lnTo>
                  <a:lnTo>
                    <a:pt x="148836" y="49154"/>
                  </a:lnTo>
                  <a:lnTo>
                    <a:pt x="148352" y="48747"/>
                  </a:lnTo>
                  <a:lnTo>
                    <a:pt x="147868" y="48341"/>
                  </a:lnTo>
                  <a:lnTo>
                    <a:pt x="147376" y="47940"/>
                  </a:lnTo>
                  <a:lnTo>
                    <a:pt x="146875" y="47540"/>
                  </a:lnTo>
                  <a:lnTo>
                    <a:pt x="146367" y="47147"/>
                  </a:lnTo>
                  <a:lnTo>
                    <a:pt x="145858" y="46754"/>
                  </a:lnTo>
                  <a:lnTo>
                    <a:pt x="145340" y="46360"/>
                  </a:lnTo>
                  <a:lnTo>
                    <a:pt x="144815" y="45973"/>
                  </a:lnTo>
                  <a:lnTo>
                    <a:pt x="144289" y="45593"/>
                  </a:lnTo>
                  <a:lnTo>
                    <a:pt x="143755" y="45213"/>
                  </a:lnTo>
                  <a:lnTo>
                    <a:pt x="143213" y="44833"/>
                  </a:lnTo>
                  <a:lnTo>
                    <a:pt x="142671" y="44460"/>
                  </a:lnTo>
                  <a:lnTo>
                    <a:pt x="142120" y="44093"/>
                  </a:lnTo>
                  <a:lnTo>
                    <a:pt x="141561" y="43726"/>
                  </a:lnTo>
                  <a:lnTo>
                    <a:pt x="141002" y="43366"/>
                  </a:lnTo>
                  <a:lnTo>
                    <a:pt x="140435" y="43006"/>
                  </a:lnTo>
                  <a:lnTo>
                    <a:pt x="139860" y="42652"/>
                  </a:lnTo>
                  <a:lnTo>
                    <a:pt x="139284" y="42299"/>
                  </a:lnTo>
                  <a:lnTo>
                    <a:pt x="138700" y="41952"/>
                  </a:lnTo>
                  <a:lnTo>
                    <a:pt x="138116" y="41612"/>
                  </a:lnTo>
                  <a:lnTo>
                    <a:pt x="137524" y="41272"/>
                  </a:lnTo>
                  <a:lnTo>
                    <a:pt x="136923" y="40939"/>
                  </a:lnTo>
                  <a:lnTo>
                    <a:pt x="136322" y="40605"/>
                  </a:lnTo>
                  <a:lnTo>
                    <a:pt x="135722" y="40278"/>
                  </a:lnTo>
                  <a:lnTo>
                    <a:pt x="135113" y="39958"/>
                  </a:lnTo>
                  <a:lnTo>
                    <a:pt x="134495" y="39638"/>
                  </a:lnTo>
                  <a:lnTo>
                    <a:pt x="133878" y="39332"/>
                  </a:lnTo>
                  <a:lnTo>
                    <a:pt x="133252" y="39018"/>
                  </a:lnTo>
                  <a:lnTo>
                    <a:pt x="132627" y="38718"/>
                  </a:lnTo>
                  <a:lnTo>
                    <a:pt x="132001" y="38418"/>
                  </a:lnTo>
                  <a:lnTo>
                    <a:pt x="131367" y="38125"/>
                  </a:lnTo>
                  <a:lnTo>
                    <a:pt x="130725" y="37831"/>
                  </a:lnTo>
                  <a:lnTo>
                    <a:pt x="130082" y="37551"/>
                  </a:lnTo>
                  <a:lnTo>
                    <a:pt x="129440" y="37271"/>
                  </a:lnTo>
                  <a:lnTo>
                    <a:pt x="128789" y="36998"/>
                  </a:lnTo>
                  <a:lnTo>
                    <a:pt x="128130" y="36724"/>
                  </a:lnTo>
                  <a:lnTo>
                    <a:pt x="127480" y="36464"/>
                  </a:lnTo>
                  <a:lnTo>
                    <a:pt x="126820" y="36204"/>
                  </a:lnTo>
                  <a:lnTo>
                    <a:pt x="126153" y="35951"/>
                  </a:lnTo>
                  <a:lnTo>
                    <a:pt x="126153" y="35951"/>
                  </a:lnTo>
                  <a:lnTo>
                    <a:pt x="125561" y="35731"/>
                  </a:lnTo>
                  <a:lnTo>
                    <a:pt x="124960" y="35517"/>
                  </a:lnTo>
                  <a:lnTo>
                    <a:pt x="124359" y="35304"/>
                  </a:lnTo>
                  <a:lnTo>
                    <a:pt x="123750" y="35097"/>
                  </a:lnTo>
                  <a:lnTo>
                    <a:pt x="123150" y="34897"/>
                  </a:lnTo>
                  <a:lnTo>
                    <a:pt x="122541" y="34697"/>
                  </a:lnTo>
                  <a:lnTo>
                    <a:pt x="121932" y="34504"/>
                  </a:lnTo>
                  <a:lnTo>
                    <a:pt x="121315" y="34317"/>
                  </a:lnTo>
                  <a:lnTo>
                    <a:pt x="120706" y="34130"/>
                  </a:lnTo>
                  <a:lnTo>
                    <a:pt x="120088" y="33957"/>
                  </a:lnTo>
                  <a:lnTo>
                    <a:pt x="119471" y="33783"/>
                  </a:lnTo>
                  <a:lnTo>
                    <a:pt x="118845" y="33610"/>
                  </a:lnTo>
                  <a:lnTo>
                    <a:pt x="118228" y="33443"/>
                  </a:lnTo>
                  <a:lnTo>
                    <a:pt x="117602" y="33290"/>
                  </a:lnTo>
                  <a:lnTo>
                    <a:pt x="116977" y="33130"/>
                  </a:lnTo>
                  <a:lnTo>
                    <a:pt x="116342" y="32983"/>
                  </a:lnTo>
                  <a:lnTo>
                    <a:pt x="115717" y="32836"/>
                  </a:lnTo>
                  <a:lnTo>
                    <a:pt x="115083" y="32696"/>
                  </a:lnTo>
                  <a:lnTo>
                    <a:pt x="114449" y="32563"/>
                  </a:lnTo>
                  <a:lnTo>
                    <a:pt x="113815" y="32436"/>
                  </a:lnTo>
                  <a:lnTo>
                    <a:pt x="113181" y="32310"/>
                  </a:lnTo>
                  <a:lnTo>
                    <a:pt x="112547" y="32190"/>
                  </a:lnTo>
                  <a:lnTo>
                    <a:pt x="111904" y="32076"/>
                  </a:lnTo>
                  <a:lnTo>
                    <a:pt x="111270" y="31970"/>
                  </a:lnTo>
                  <a:lnTo>
                    <a:pt x="110628" y="31869"/>
                  </a:lnTo>
                  <a:lnTo>
                    <a:pt x="109986" y="31769"/>
                  </a:lnTo>
                  <a:lnTo>
                    <a:pt x="109343" y="31683"/>
                  </a:lnTo>
                  <a:lnTo>
                    <a:pt x="108701" y="31596"/>
                  </a:lnTo>
                  <a:lnTo>
                    <a:pt x="108050" y="31516"/>
                  </a:lnTo>
                  <a:lnTo>
                    <a:pt x="107408" y="31443"/>
                  </a:lnTo>
                  <a:lnTo>
                    <a:pt x="106757" y="31369"/>
                  </a:lnTo>
                  <a:lnTo>
                    <a:pt x="106106" y="31309"/>
                  </a:lnTo>
                  <a:lnTo>
                    <a:pt x="105464" y="31249"/>
                  </a:lnTo>
                  <a:lnTo>
                    <a:pt x="104813" y="31203"/>
                  </a:lnTo>
                  <a:lnTo>
                    <a:pt x="104163" y="31156"/>
                  </a:lnTo>
                  <a:lnTo>
                    <a:pt x="103512" y="31116"/>
                  </a:lnTo>
                  <a:lnTo>
                    <a:pt x="102861" y="31083"/>
                  </a:lnTo>
                  <a:lnTo>
                    <a:pt x="102202" y="31056"/>
                  </a:lnTo>
                  <a:lnTo>
                    <a:pt x="101552" y="31036"/>
                  </a:lnTo>
                  <a:lnTo>
                    <a:pt x="100901" y="31023"/>
                  </a:lnTo>
                  <a:lnTo>
                    <a:pt x="100250" y="31016"/>
                  </a:lnTo>
                  <a:lnTo>
                    <a:pt x="99591" y="31016"/>
                  </a:lnTo>
                  <a:lnTo>
                    <a:pt x="98940" y="31016"/>
                  </a:lnTo>
                  <a:lnTo>
                    <a:pt x="98281" y="31029"/>
                  </a:lnTo>
                  <a:lnTo>
                    <a:pt x="97631" y="31043"/>
                  </a:lnTo>
                  <a:lnTo>
                    <a:pt x="96980" y="31069"/>
                  </a:lnTo>
                  <a:lnTo>
                    <a:pt x="96321" y="31103"/>
                  </a:lnTo>
                  <a:lnTo>
                    <a:pt x="95670" y="31136"/>
                  </a:lnTo>
                  <a:lnTo>
                    <a:pt x="95011" y="31183"/>
                  </a:lnTo>
                  <a:lnTo>
                    <a:pt x="94360" y="31229"/>
                  </a:lnTo>
                  <a:lnTo>
                    <a:pt x="93701" y="31289"/>
                  </a:lnTo>
                  <a:lnTo>
                    <a:pt x="93051" y="31356"/>
                  </a:lnTo>
                  <a:lnTo>
                    <a:pt x="92400" y="31423"/>
                  </a:lnTo>
                  <a:lnTo>
                    <a:pt x="91741" y="31503"/>
                  </a:lnTo>
                  <a:lnTo>
                    <a:pt x="91090" y="31589"/>
                  </a:lnTo>
                  <a:lnTo>
                    <a:pt x="90440" y="31676"/>
                  </a:lnTo>
                  <a:lnTo>
                    <a:pt x="89789" y="31776"/>
                  </a:lnTo>
                  <a:lnTo>
                    <a:pt x="89130" y="31883"/>
                  </a:lnTo>
                  <a:lnTo>
                    <a:pt x="88479" y="31996"/>
                  </a:lnTo>
                  <a:lnTo>
                    <a:pt x="87828" y="32116"/>
                  </a:lnTo>
                  <a:lnTo>
                    <a:pt x="87186" y="32243"/>
                  </a:lnTo>
                  <a:lnTo>
                    <a:pt x="86535" y="32383"/>
                  </a:lnTo>
                  <a:lnTo>
                    <a:pt x="85885" y="32523"/>
                  </a:lnTo>
                  <a:lnTo>
                    <a:pt x="85242" y="32670"/>
                  </a:lnTo>
                  <a:lnTo>
                    <a:pt x="85242" y="32670"/>
                  </a:lnTo>
                  <a:lnTo>
                    <a:pt x="84441" y="32870"/>
                  </a:lnTo>
                  <a:lnTo>
                    <a:pt x="83640" y="33070"/>
                  </a:lnTo>
                  <a:lnTo>
                    <a:pt x="82848" y="33290"/>
                  </a:lnTo>
                  <a:lnTo>
                    <a:pt x="82055" y="33517"/>
                  </a:lnTo>
                  <a:lnTo>
                    <a:pt x="81271" y="33750"/>
                  </a:lnTo>
                  <a:lnTo>
                    <a:pt x="80487" y="33990"/>
                  </a:lnTo>
                  <a:lnTo>
                    <a:pt x="79703" y="34243"/>
                  </a:lnTo>
                  <a:lnTo>
                    <a:pt x="78935" y="34497"/>
                  </a:lnTo>
                  <a:lnTo>
                    <a:pt x="78935" y="34497"/>
                  </a:lnTo>
                  <a:lnTo>
                    <a:pt x="78385" y="34690"/>
                  </a:lnTo>
                  <a:lnTo>
                    <a:pt x="77843" y="34877"/>
                  </a:lnTo>
                  <a:lnTo>
                    <a:pt x="77300" y="35077"/>
                  </a:lnTo>
                  <a:lnTo>
                    <a:pt x="76766" y="35277"/>
                  </a:lnTo>
                  <a:lnTo>
                    <a:pt x="76232" y="35477"/>
                  </a:lnTo>
                  <a:lnTo>
                    <a:pt x="75707" y="35684"/>
                  </a:lnTo>
                  <a:lnTo>
                    <a:pt x="75190" y="35897"/>
                  </a:lnTo>
                  <a:lnTo>
                    <a:pt x="74672" y="36111"/>
                  </a:lnTo>
                  <a:lnTo>
                    <a:pt x="74155" y="36324"/>
                  </a:lnTo>
                  <a:lnTo>
                    <a:pt x="73646" y="36544"/>
                  </a:lnTo>
                  <a:lnTo>
                    <a:pt x="73146" y="36771"/>
                  </a:lnTo>
                  <a:lnTo>
                    <a:pt x="72645" y="36998"/>
                  </a:lnTo>
                  <a:lnTo>
                    <a:pt x="72153" y="37231"/>
                  </a:lnTo>
                  <a:lnTo>
                    <a:pt x="71661" y="37464"/>
                  </a:lnTo>
                  <a:lnTo>
                    <a:pt x="71177" y="37698"/>
                  </a:lnTo>
                  <a:lnTo>
                    <a:pt x="70693" y="37938"/>
                  </a:lnTo>
                  <a:lnTo>
                    <a:pt x="70218" y="38185"/>
                  </a:lnTo>
                  <a:lnTo>
                    <a:pt x="69742" y="38431"/>
                  </a:lnTo>
                  <a:lnTo>
                    <a:pt x="69275" y="38678"/>
                  </a:lnTo>
                  <a:lnTo>
                    <a:pt x="68816" y="38931"/>
                  </a:lnTo>
                  <a:lnTo>
                    <a:pt x="68357" y="39191"/>
                  </a:lnTo>
                  <a:lnTo>
                    <a:pt x="67898" y="39445"/>
                  </a:lnTo>
                  <a:lnTo>
                    <a:pt x="67448" y="39712"/>
                  </a:lnTo>
                  <a:lnTo>
                    <a:pt x="67006" y="39972"/>
                  </a:lnTo>
                  <a:lnTo>
                    <a:pt x="66564" y="40238"/>
                  </a:lnTo>
                  <a:lnTo>
                    <a:pt x="66130" y="40512"/>
                  </a:lnTo>
                  <a:lnTo>
                    <a:pt x="65704" y="40779"/>
                  </a:lnTo>
                  <a:lnTo>
                    <a:pt x="65279" y="41059"/>
                  </a:lnTo>
                  <a:lnTo>
                    <a:pt x="64854" y="41332"/>
                  </a:lnTo>
                  <a:lnTo>
                    <a:pt x="64436" y="41612"/>
                  </a:lnTo>
                  <a:lnTo>
                    <a:pt x="64028" y="41892"/>
                  </a:lnTo>
                  <a:lnTo>
                    <a:pt x="63619" y="42179"/>
                  </a:lnTo>
                  <a:lnTo>
                    <a:pt x="63218" y="42466"/>
                  </a:lnTo>
                  <a:lnTo>
                    <a:pt x="62818" y="42759"/>
                  </a:lnTo>
                  <a:lnTo>
                    <a:pt x="62426" y="43046"/>
                  </a:lnTo>
                  <a:lnTo>
                    <a:pt x="62042" y="43339"/>
                  </a:lnTo>
                  <a:lnTo>
                    <a:pt x="61658" y="43639"/>
                  </a:lnTo>
                  <a:lnTo>
                    <a:pt x="61275" y="43933"/>
                  </a:lnTo>
                  <a:lnTo>
                    <a:pt x="60899" y="44233"/>
                  </a:lnTo>
                  <a:lnTo>
                    <a:pt x="60532" y="44540"/>
                  </a:lnTo>
                  <a:lnTo>
                    <a:pt x="60173" y="44840"/>
                  </a:lnTo>
                  <a:lnTo>
                    <a:pt x="59815" y="45146"/>
                  </a:lnTo>
                  <a:lnTo>
                    <a:pt x="59456" y="45453"/>
                  </a:lnTo>
                  <a:lnTo>
                    <a:pt x="59106" y="45767"/>
                  </a:lnTo>
                  <a:lnTo>
                    <a:pt x="58764" y="46073"/>
                  </a:lnTo>
                  <a:lnTo>
                    <a:pt x="58422" y="46387"/>
                  </a:lnTo>
                  <a:lnTo>
                    <a:pt x="58088" y="46707"/>
                  </a:lnTo>
                  <a:lnTo>
                    <a:pt x="57763" y="47020"/>
                  </a:lnTo>
                  <a:lnTo>
                    <a:pt x="57437" y="47340"/>
                  </a:lnTo>
                  <a:lnTo>
                    <a:pt x="57112" y="47660"/>
                  </a:lnTo>
                  <a:lnTo>
                    <a:pt x="56795" y="47981"/>
                  </a:lnTo>
                  <a:lnTo>
                    <a:pt x="56486" y="48301"/>
                  </a:lnTo>
                  <a:lnTo>
                    <a:pt x="55886" y="48954"/>
                  </a:lnTo>
                  <a:lnTo>
                    <a:pt x="55293" y="49608"/>
                  </a:lnTo>
                  <a:lnTo>
                    <a:pt x="54734" y="50268"/>
                  </a:lnTo>
                  <a:lnTo>
                    <a:pt x="54184" y="50928"/>
                  </a:lnTo>
                  <a:lnTo>
                    <a:pt x="53658" y="51595"/>
                  </a:lnTo>
                  <a:lnTo>
                    <a:pt x="53158" y="52268"/>
                  </a:lnTo>
                  <a:lnTo>
                    <a:pt x="53158" y="52268"/>
                  </a:lnTo>
                  <a:lnTo>
                    <a:pt x="52907" y="52608"/>
                  </a:lnTo>
                  <a:lnTo>
                    <a:pt x="52674" y="52949"/>
                  </a:lnTo>
                  <a:lnTo>
                    <a:pt x="52432" y="53295"/>
                  </a:lnTo>
                  <a:lnTo>
                    <a:pt x="52207" y="53635"/>
                  </a:lnTo>
                  <a:lnTo>
                    <a:pt x="51981" y="53982"/>
                  </a:lnTo>
                  <a:lnTo>
                    <a:pt x="51764" y="54322"/>
                  </a:lnTo>
                  <a:lnTo>
                    <a:pt x="51556" y="54669"/>
                  </a:lnTo>
                  <a:lnTo>
                    <a:pt x="51347" y="55016"/>
                  </a:lnTo>
                  <a:lnTo>
                    <a:pt x="51139" y="55363"/>
                  </a:lnTo>
                  <a:lnTo>
                    <a:pt x="50947" y="55709"/>
                  </a:lnTo>
                  <a:lnTo>
                    <a:pt x="50755" y="56056"/>
                  </a:lnTo>
                  <a:lnTo>
                    <a:pt x="50571" y="56403"/>
                  </a:lnTo>
                  <a:lnTo>
                    <a:pt x="50388" y="56756"/>
                  </a:lnTo>
                  <a:lnTo>
                    <a:pt x="50213" y="57103"/>
                  </a:lnTo>
                  <a:lnTo>
                    <a:pt x="50046" y="57450"/>
                  </a:lnTo>
                  <a:lnTo>
                    <a:pt x="49879" y="57803"/>
                  </a:lnTo>
                  <a:lnTo>
                    <a:pt x="49721" y="58150"/>
                  </a:lnTo>
                  <a:lnTo>
                    <a:pt x="49570" y="58503"/>
                  </a:lnTo>
                  <a:lnTo>
                    <a:pt x="49420" y="58850"/>
                  </a:lnTo>
                  <a:lnTo>
                    <a:pt x="49278" y="59204"/>
                  </a:lnTo>
                  <a:lnTo>
                    <a:pt x="49137" y="59550"/>
                  </a:lnTo>
                  <a:lnTo>
                    <a:pt x="49011" y="59904"/>
                  </a:lnTo>
                  <a:lnTo>
                    <a:pt x="48886" y="60250"/>
                  </a:lnTo>
                  <a:lnTo>
                    <a:pt x="48761" y="60604"/>
                  </a:lnTo>
                  <a:lnTo>
                    <a:pt x="48644" y="60951"/>
                  </a:lnTo>
                  <a:lnTo>
                    <a:pt x="48536" y="61304"/>
                  </a:lnTo>
                  <a:lnTo>
                    <a:pt x="48436" y="61651"/>
                  </a:lnTo>
                  <a:lnTo>
                    <a:pt x="48336" y="61998"/>
                  </a:lnTo>
                  <a:lnTo>
                    <a:pt x="48244" y="62351"/>
                  </a:lnTo>
                  <a:lnTo>
                    <a:pt x="48161" y="62698"/>
                  </a:lnTo>
                  <a:lnTo>
                    <a:pt x="48077" y="63045"/>
                  </a:lnTo>
                  <a:lnTo>
                    <a:pt x="48002" y="63391"/>
                  </a:lnTo>
                  <a:lnTo>
                    <a:pt x="47927" y="63738"/>
                  </a:lnTo>
                  <a:lnTo>
                    <a:pt x="47869" y="64085"/>
                  </a:lnTo>
                  <a:lnTo>
                    <a:pt x="47810" y="64432"/>
                  </a:lnTo>
                  <a:lnTo>
                    <a:pt x="47752" y="64778"/>
                  </a:lnTo>
                  <a:lnTo>
                    <a:pt x="47710" y="65118"/>
                  </a:lnTo>
                  <a:lnTo>
                    <a:pt x="47660" y="65465"/>
                  </a:lnTo>
                  <a:lnTo>
                    <a:pt x="47627" y="65805"/>
                  </a:lnTo>
                  <a:lnTo>
                    <a:pt x="47593" y="66145"/>
                  </a:lnTo>
                  <a:lnTo>
                    <a:pt x="47568" y="66486"/>
                  </a:lnTo>
                  <a:lnTo>
                    <a:pt x="47552" y="66826"/>
                  </a:lnTo>
                  <a:lnTo>
                    <a:pt x="47535" y="67166"/>
                  </a:lnTo>
                  <a:lnTo>
                    <a:pt x="47526" y="67506"/>
                  </a:lnTo>
                  <a:lnTo>
                    <a:pt x="47526" y="67839"/>
                  </a:lnTo>
                  <a:lnTo>
                    <a:pt x="47535" y="68173"/>
                  </a:lnTo>
                  <a:lnTo>
                    <a:pt x="47543" y="68506"/>
                  </a:lnTo>
                  <a:lnTo>
                    <a:pt x="47560" y="68839"/>
                  </a:lnTo>
                  <a:lnTo>
                    <a:pt x="47577" y="69173"/>
                  </a:lnTo>
                  <a:lnTo>
                    <a:pt x="47602" y="69500"/>
                  </a:lnTo>
                  <a:lnTo>
                    <a:pt x="47635" y="69833"/>
                  </a:lnTo>
                  <a:lnTo>
                    <a:pt x="47677" y="70160"/>
                  </a:lnTo>
                  <a:lnTo>
                    <a:pt x="47718" y="70480"/>
                  </a:lnTo>
                  <a:lnTo>
                    <a:pt x="47768" y="70807"/>
                  </a:lnTo>
                  <a:lnTo>
                    <a:pt x="47818" y="71127"/>
                  </a:lnTo>
                  <a:lnTo>
                    <a:pt x="47885" y="71447"/>
                  </a:lnTo>
                  <a:lnTo>
                    <a:pt x="47952" y="71767"/>
                  </a:lnTo>
                  <a:lnTo>
                    <a:pt x="48019" y="72087"/>
                  </a:lnTo>
                  <a:lnTo>
                    <a:pt x="48102" y="72400"/>
                  </a:lnTo>
                  <a:lnTo>
                    <a:pt x="48186" y="72714"/>
                  </a:lnTo>
                  <a:lnTo>
                    <a:pt x="48277" y="73027"/>
                  </a:lnTo>
                  <a:lnTo>
                    <a:pt x="48369" y="73334"/>
                  </a:lnTo>
                  <a:lnTo>
                    <a:pt x="48478" y="73641"/>
                  </a:lnTo>
                  <a:lnTo>
                    <a:pt x="48586" y="73948"/>
                  </a:lnTo>
                  <a:lnTo>
                    <a:pt x="48586" y="73948"/>
                  </a:lnTo>
                  <a:lnTo>
                    <a:pt x="48811" y="74454"/>
                  </a:lnTo>
                  <a:lnTo>
                    <a:pt x="49028" y="74954"/>
                  </a:lnTo>
                  <a:lnTo>
                    <a:pt x="49137" y="75201"/>
                  </a:lnTo>
                  <a:lnTo>
                    <a:pt x="49262" y="75455"/>
                  </a:lnTo>
                  <a:lnTo>
                    <a:pt x="49387" y="75708"/>
                  </a:lnTo>
                  <a:lnTo>
                    <a:pt x="49529" y="75961"/>
                  </a:lnTo>
                  <a:lnTo>
                    <a:pt x="49529" y="75961"/>
                  </a:lnTo>
                  <a:lnTo>
                    <a:pt x="49754" y="76382"/>
                  </a:lnTo>
                  <a:lnTo>
                    <a:pt x="49987" y="76802"/>
                  </a:lnTo>
                  <a:lnTo>
                    <a:pt x="50238" y="77222"/>
                  </a:lnTo>
                  <a:lnTo>
                    <a:pt x="50488" y="77649"/>
                  </a:lnTo>
                  <a:lnTo>
                    <a:pt x="50747" y="78082"/>
                  </a:lnTo>
                  <a:lnTo>
                    <a:pt x="51022" y="78515"/>
                  </a:lnTo>
                  <a:lnTo>
                    <a:pt x="51297" y="78949"/>
                  </a:lnTo>
                  <a:lnTo>
                    <a:pt x="51589" y="79389"/>
                  </a:lnTo>
                  <a:lnTo>
                    <a:pt x="51881" y="79829"/>
                  </a:lnTo>
                  <a:lnTo>
                    <a:pt x="52190" y="80276"/>
                  </a:lnTo>
                  <a:lnTo>
                    <a:pt x="52499" y="80716"/>
                  </a:lnTo>
                  <a:lnTo>
                    <a:pt x="52824" y="81163"/>
                  </a:lnTo>
                  <a:lnTo>
                    <a:pt x="53149" y="81610"/>
                  </a:lnTo>
                  <a:lnTo>
                    <a:pt x="53483" y="82063"/>
                  </a:lnTo>
                  <a:lnTo>
                    <a:pt x="53825" y="82510"/>
                  </a:lnTo>
                  <a:lnTo>
                    <a:pt x="54175" y="82957"/>
                  </a:lnTo>
                  <a:lnTo>
                    <a:pt x="54175" y="82957"/>
                  </a:lnTo>
                  <a:lnTo>
                    <a:pt x="54617" y="83510"/>
                  </a:lnTo>
                  <a:lnTo>
                    <a:pt x="55076" y="84057"/>
                  </a:lnTo>
                  <a:lnTo>
                    <a:pt x="55535" y="84610"/>
                  </a:lnTo>
                  <a:lnTo>
                    <a:pt x="56011" y="85157"/>
                  </a:lnTo>
                  <a:lnTo>
                    <a:pt x="56503" y="85704"/>
                  </a:lnTo>
                  <a:lnTo>
                    <a:pt x="56995" y="86251"/>
                  </a:lnTo>
                  <a:lnTo>
                    <a:pt x="57504" y="86798"/>
                  </a:lnTo>
                  <a:lnTo>
                    <a:pt x="58021" y="87344"/>
                  </a:lnTo>
                  <a:lnTo>
                    <a:pt x="58547" y="87885"/>
                  </a:lnTo>
                  <a:lnTo>
                    <a:pt x="59081" y="88418"/>
                  </a:lnTo>
                  <a:lnTo>
                    <a:pt x="59623" y="88952"/>
                  </a:lnTo>
                  <a:lnTo>
                    <a:pt x="60182" y="89485"/>
                  </a:lnTo>
                  <a:lnTo>
                    <a:pt x="60741" y="90012"/>
                  </a:lnTo>
                  <a:lnTo>
                    <a:pt x="61316" y="90532"/>
                  </a:lnTo>
                  <a:lnTo>
                    <a:pt x="61900" y="91045"/>
                  </a:lnTo>
                  <a:lnTo>
                    <a:pt x="62484" y="91559"/>
                  </a:lnTo>
                  <a:lnTo>
                    <a:pt x="63085" y="92066"/>
                  </a:lnTo>
                  <a:lnTo>
                    <a:pt x="63686" y="92566"/>
                  </a:lnTo>
                  <a:lnTo>
                    <a:pt x="64303" y="93053"/>
                  </a:lnTo>
                  <a:lnTo>
                    <a:pt x="64920" y="93539"/>
                  </a:lnTo>
                  <a:lnTo>
                    <a:pt x="65546" y="94020"/>
                  </a:lnTo>
                  <a:lnTo>
                    <a:pt x="66180" y="94486"/>
                  </a:lnTo>
                  <a:lnTo>
                    <a:pt x="66822" y="94947"/>
                  </a:lnTo>
                  <a:lnTo>
                    <a:pt x="67473" y="95400"/>
                  </a:lnTo>
                  <a:lnTo>
                    <a:pt x="68124" y="95840"/>
                  </a:lnTo>
                  <a:lnTo>
                    <a:pt x="68783" y="96274"/>
                  </a:lnTo>
                  <a:lnTo>
                    <a:pt x="69450" y="96700"/>
                  </a:lnTo>
                  <a:lnTo>
                    <a:pt x="70126" y="97114"/>
                  </a:lnTo>
                  <a:lnTo>
                    <a:pt x="70802" y="97514"/>
                  </a:lnTo>
                  <a:lnTo>
                    <a:pt x="71486" y="97901"/>
                  </a:lnTo>
                  <a:lnTo>
                    <a:pt x="72170" y="98281"/>
                  </a:lnTo>
                  <a:lnTo>
                    <a:pt x="72862" y="98648"/>
                  </a:lnTo>
                  <a:lnTo>
                    <a:pt x="72862" y="98648"/>
                  </a:lnTo>
                  <a:lnTo>
                    <a:pt x="73580" y="99014"/>
                  </a:lnTo>
                  <a:lnTo>
                    <a:pt x="74305" y="99368"/>
                  </a:lnTo>
                  <a:lnTo>
                    <a:pt x="75031" y="99708"/>
                  </a:lnTo>
                  <a:lnTo>
                    <a:pt x="75765" y="100028"/>
                  </a:lnTo>
                  <a:lnTo>
                    <a:pt x="76499" y="100341"/>
                  </a:lnTo>
                  <a:lnTo>
                    <a:pt x="77242" y="100635"/>
                  </a:lnTo>
                  <a:lnTo>
                    <a:pt x="77984" y="100915"/>
                  </a:lnTo>
                  <a:lnTo>
                    <a:pt x="78727" y="101175"/>
                  </a:lnTo>
                  <a:lnTo>
                    <a:pt x="79102" y="101302"/>
                  </a:lnTo>
                  <a:lnTo>
                    <a:pt x="79478" y="101422"/>
                  </a:lnTo>
                  <a:lnTo>
                    <a:pt x="79853" y="101542"/>
                  </a:lnTo>
                  <a:lnTo>
                    <a:pt x="80228" y="101655"/>
                  </a:lnTo>
                  <a:lnTo>
                    <a:pt x="80604" y="101762"/>
                  </a:lnTo>
                  <a:lnTo>
                    <a:pt x="80988" y="101868"/>
                  </a:lnTo>
                  <a:lnTo>
                    <a:pt x="81363" y="101968"/>
                  </a:lnTo>
                  <a:lnTo>
                    <a:pt x="81747" y="102062"/>
                  </a:lnTo>
                  <a:lnTo>
                    <a:pt x="82122" y="102155"/>
                  </a:lnTo>
                  <a:lnTo>
                    <a:pt x="82506" y="102242"/>
                  </a:lnTo>
                  <a:lnTo>
                    <a:pt x="82881" y="102322"/>
                  </a:lnTo>
                  <a:lnTo>
                    <a:pt x="83265" y="102395"/>
                  </a:lnTo>
                  <a:lnTo>
                    <a:pt x="83649" y="102469"/>
                  </a:lnTo>
                  <a:lnTo>
                    <a:pt x="84033" y="102535"/>
                  </a:lnTo>
                  <a:lnTo>
                    <a:pt x="84416" y="102602"/>
                  </a:lnTo>
                  <a:lnTo>
                    <a:pt x="84792" y="102655"/>
                  </a:lnTo>
                  <a:lnTo>
                    <a:pt x="85175" y="102709"/>
                  </a:lnTo>
                  <a:lnTo>
                    <a:pt x="85559" y="102762"/>
                  </a:lnTo>
                  <a:lnTo>
                    <a:pt x="85951" y="102802"/>
                  </a:lnTo>
                  <a:lnTo>
                    <a:pt x="86335" y="102842"/>
                  </a:lnTo>
                  <a:lnTo>
                    <a:pt x="86719" y="102875"/>
                  </a:lnTo>
                  <a:lnTo>
                    <a:pt x="87103" y="102902"/>
                  </a:lnTo>
                  <a:lnTo>
                    <a:pt x="87486" y="102922"/>
                  </a:lnTo>
                  <a:lnTo>
                    <a:pt x="87870" y="102935"/>
                  </a:lnTo>
                  <a:lnTo>
                    <a:pt x="88262" y="102949"/>
                  </a:lnTo>
                  <a:lnTo>
                    <a:pt x="88646" y="102955"/>
                  </a:lnTo>
                  <a:lnTo>
                    <a:pt x="89030" y="102955"/>
                  </a:lnTo>
                  <a:lnTo>
                    <a:pt x="89422" y="102949"/>
                  </a:lnTo>
                  <a:lnTo>
                    <a:pt x="89805" y="102942"/>
                  </a:lnTo>
                  <a:lnTo>
                    <a:pt x="90189" y="102922"/>
                  </a:lnTo>
                  <a:lnTo>
                    <a:pt x="90581" y="102902"/>
                  </a:lnTo>
                  <a:lnTo>
                    <a:pt x="90965" y="102875"/>
                  </a:lnTo>
                  <a:lnTo>
                    <a:pt x="91349" y="102842"/>
                  </a:lnTo>
                  <a:lnTo>
                    <a:pt x="91741" y="102802"/>
                  </a:lnTo>
                  <a:lnTo>
                    <a:pt x="92125" y="102755"/>
                  </a:lnTo>
                  <a:lnTo>
                    <a:pt x="92517" y="102709"/>
                  </a:lnTo>
                  <a:lnTo>
                    <a:pt x="92901" y="102649"/>
                  </a:lnTo>
                  <a:lnTo>
                    <a:pt x="93284" y="102589"/>
                  </a:lnTo>
                  <a:lnTo>
                    <a:pt x="93676" y="102515"/>
                  </a:lnTo>
                  <a:lnTo>
                    <a:pt x="94060" y="102442"/>
                  </a:lnTo>
                  <a:lnTo>
                    <a:pt x="94444" y="102362"/>
                  </a:lnTo>
                  <a:lnTo>
                    <a:pt x="94828" y="102275"/>
                  </a:lnTo>
                  <a:lnTo>
                    <a:pt x="95220" y="102175"/>
                  </a:lnTo>
                  <a:lnTo>
                    <a:pt x="95603" y="102075"/>
                  </a:lnTo>
                  <a:lnTo>
                    <a:pt x="95987" y="101968"/>
                  </a:lnTo>
                  <a:lnTo>
                    <a:pt x="96371" y="101855"/>
                  </a:lnTo>
                  <a:lnTo>
                    <a:pt x="96755" y="101735"/>
                  </a:lnTo>
                  <a:lnTo>
                    <a:pt x="97147" y="101608"/>
                  </a:lnTo>
                  <a:lnTo>
                    <a:pt x="97147" y="101608"/>
                  </a:lnTo>
                  <a:lnTo>
                    <a:pt x="97581" y="101468"/>
                  </a:lnTo>
                  <a:lnTo>
                    <a:pt x="98014" y="101315"/>
                  </a:lnTo>
                  <a:lnTo>
                    <a:pt x="98448" y="101155"/>
                  </a:lnTo>
                  <a:lnTo>
                    <a:pt x="98865" y="100988"/>
                  </a:lnTo>
                  <a:lnTo>
                    <a:pt x="99291" y="100815"/>
                  </a:lnTo>
                  <a:lnTo>
                    <a:pt x="99700" y="100628"/>
                  </a:lnTo>
                  <a:lnTo>
                    <a:pt x="100117" y="100428"/>
                  </a:lnTo>
                  <a:lnTo>
                    <a:pt x="100534" y="100221"/>
                  </a:lnTo>
                  <a:lnTo>
                    <a:pt x="100534" y="100221"/>
                  </a:lnTo>
                  <a:lnTo>
                    <a:pt x="101760" y="99594"/>
                  </a:lnTo>
                  <a:lnTo>
                    <a:pt x="102361" y="99281"/>
                  </a:lnTo>
                  <a:lnTo>
                    <a:pt x="102961" y="98961"/>
                  </a:lnTo>
                  <a:lnTo>
                    <a:pt x="103545" y="98648"/>
                  </a:lnTo>
                  <a:lnTo>
                    <a:pt x="104129" y="98327"/>
                  </a:lnTo>
                  <a:lnTo>
                    <a:pt x="104705" y="98007"/>
                  </a:lnTo>
                  <a:lnTo>
                    <a:pt x="105272" y="97687"/>
                  </a:lnTo>
                  <a:lnTo>
                    <a:pt x="105831" y="97367"/>
                  </a:lnTo>
                  <a:lnTo>
                    <a:pt x="106382" y="97040"/>
                  </a:lnTo>
                  <a:lnTo>
                    <a:pt x="106924" y="96720"/>
                  </a:lnTo>
                  <a:lnTo>
                    <a:pt x="107466" y="96394"/>
                  </a:lnTo>
                  <a:lnTo>
                    <a:pt x="107992" y="96067"/>
                  </a:lnTo>
                  <a:lnTo>
                    <a:pt x="108509" y="95740"/>
                  </a:lnTo>
                  <a:lnTo>
                    <a:pt x="109026" y="95413"/>
                  </a:lnTo>
                  <a:lnTo>
                    <a:pt x="109527" y="95087"/>
                  </a:lnTo>
                  <a:lnTo>
                    <a:pt x="110027" y="94760"/>
                  </a:lnTo>
                  <a:lnTo>
                    <a:pt x="110511" y="94433"/>
                  </a:lnTo>
                  <a:lnTo>
                    <a:pt x="110995" y="94100"/>
                  </a:lnTo>
                  <a:lnTo>
                    <a:pt x="111471" y="93773"/>
                  </a:lnTo>
                  <a:lnTo>
                    <a:pt x="111929" y="93439"/>
                  </a:lnTo>
                  <a:lnTo>
                    <a:pt x="112388" y="93106"/>
                  </a:lnTo>
                  <a:lnTo>
                    <a:pt x="112830" y="92779"/>
                  </a:lnTo>
                  <a:lnTo>
                    <a:pt x="113273" y="92446"/>
                  </a:lnTo>
                  <a:lnTo>
                    <a:pt x="113698" y="92112"/>
                  </a:lnTo>
                  <a:lnTo>
                    <a:pt x="114123" y="91779"/>
                  </a:lnTo>
                  <a:lnTo>
                    <a:pt x="114532" y="91446"/>
                  </a:lnTo>
                  <a:lnTo>
                    <a:pt x="114933" y="91106"/>
                  </a:lnTo>
                  <a:lnTo>
                    <a:pt x="115333" y="90772"/>
                  </a:lnTo>
                  <a:lnTo>
                    <a:pt x="115717" y="90439"/>
                  </a:lnTo>
                  <a:lnTo>
                    <a:pt x="116092" y="90099"/>
                  </a:lnTo>
                  <a:lnTo>
                    <a:pt x="116459" y="89765"/>
                  </a:lnTo>
                  <a:lnTo>
                    <a:pt x="116459" y="89765"/>
                  </a:lnTo>
                  <a:lnTo>
                    <a:pt x="116751" y="89492"/>
                  </a:lnTo>
                  <a:lnTo>
                    <a:pt x="117035" y="89218"/>
                  </a:lnTo>
                  <a:lnTo>
                    <a:pt x="117319" y="88945"/>
                  </a:lnTo>
                  <a:lnTo>
                    <a:pt x="117594" y="88672"/>
                  </a:lnTo>
                  <a:lnTo>
                    <a:pt x="117861" y="88398"/>
                  </a:lnTo>
                  <a:lnTo>
                    <a:pt x="118119" y="88118"/>
                  </a:lnTo>
                  <a:lnTo>
                    <a:pt x="118378" y="87845"/>
                  </a:lnTo>
                  <a:lnTo>
                    <a:pt x="118628" y="87571"/>
                  </a:lnTo>
                  <a:lnTo>
                    <a:pt x="118870" y="87291"/>
                  </a:lnTo>
                  <a:lnTo>
                    <a:pt x="119104" y="87018"/>
                  </a:lnTo>
                  <a:lnTo>
                    <a:pt x="119329" y="86738"/>
                  </a:lnTo>
                  <a:lnTo>
                    <a:pt x="119554" y="86458"/>
                  </a:lnTo>
                  <a:lnTo>
                    <a:pt x="119771" y="86184"/>
                  </a:lnTo>
                  <a:lnTo>
                    <a:pt x="119980" y="85904"/>
                  </a:lnTo>
                  <a:lnTo>
                    <a:pt x="120180" y="85624"/>
                  </a:lnTo>
                  <a:lnTo>
                    <a:pt x="120380" y="85344"/>
                  </a:lnTo>
                  <a:lnTo>
                    <a:pt x="120564" y="85064"/>
                  </a:lnTo>
                  <a:lnTo>
                    <a:pt x="120747" y="84784"/>
                  </a:lnTo>
                  <a:lnTo>
                    <a:pt x="120922" y="84504"/>
                  </a:lnTo>
                  <a:lnTo>
                    <a:pt x="121089" y="84230"/>
                  </a:lnTo>
                  <a:lnTo>
                    <a:pt x="121248" y="83950"/>
                  </a:lnTo>
                  <a:lnTo>
                    <a:pt x="121406" y="83670"/>
                  </a:lnTo>
                  <a:lnTo>
                    <a:pt x="121548" y="83390"/>
                  </a:lnTo>
                  <a:lnTo>
                    <a:pt x="121690" y="83110"/>
                  </a:lnTo>
                  <a:lnTo>
                    <a:pt x="121823" y="82830"/>
                  </a:lnTo>
                  <a:lnTo>
                    <a:pt x="121940" y="82550"/>
                  </a:lnTo>
                  <a:lnTo>
                    <a:pt x="122057" y="82270"/>
                  </a:lnTo>
                  <a:lnTo>
                    <a:pt x="122165" y="81990"/>
                  </a:lnTo>
                  <a:lnTo>
                    <a:pt x="122274" y="81716"/>
                  </a:lnTo>
                  <a:lnTo>
                    <a:pt x="122366" y="81436"/>
                  </a:lnTo>
                  <a:lnTo>
                    <a:pt x="122449" y="81156"/>
                  </a:lnTo>
                  <a:lnTo>
                    <a:pt x="122524" y="80876"/>
                  </a:lnTo>
                  <a:lnTo>
                    <a:pt x="122524" y="80876"/>
                  </a:lnTo>
                  <a:lnTo>
                    <a:pt x="122591" y="80589"/>
                  </a:lnTo>
                  <a:lnTo>
                    <a:pt x="122641" y="80303"/>
                  </a:lnTo>
                  <a:lnTo>
                    <a:pt x="122691" y="80009"/>
                  </a:lnTo>
                  <a:lnTo>
                    <a:pt x="122733" y="79722"/>
                  </a:lnTo>
                  <a:lnTo>
                    <a:pt x="122758" y="79429"/>
                  </a:lnTo>
                  <a:lnTo>
                    <a:pt x="122783" y="79142"/>
                  </a:lnTo>
                  <a:lnTo>
                    <a:pt x="122799" y="78856"/>
                  </a:lnTo>
                  <a:lnTo>
                    <a:pt x="122799" y="78569"/>
                  </a:lnTo>
                  <a:lnTo>
                    <a:pt x="122799" y="78275"/>
                  </a:lnTo>
                  <a:lnTo>
                    <a:pt x="122791" y="77989"/>
                  </a:lnTo>
                  <a:lnTo>
                    <a:pt x="122774" y="77702"/>
                  </a:lnTo>
                  <a:lnTo>
                    <a:pt x="122741" y="77415"/>
                  </a:lnTo>
                  <a:lnTo>
                    <a:pt x="122708" y="77128"/>
                  </a:lnTo>
                  <a:lnTo>
                    <a:pt x="122666" y="76842"/>
                  </a:lnTo>
                  <a:lnTo>
                    <a:pt x="122608" y="76555"/>
                  </a:lnTo>
                  <a:lnTo>
                    <a:pt x="122549" y="76268"/>
                  </a:lnTo>
                  <a:lnTo>
                    <a:pt x="122474" y="75988"/>
                  </a:lnTo>
                  <a:lnTo>
                    <a:pt x="122399" y="75701"/>
                  </a:lnTo>
                  <a:lnTo>
                    <a:pt x="122307" y="75421"/>
                  </a:lnTo>
                  <a:lnTo>
                    <a:pt x="122207" y="75135"/>
                  </a:lnTo>
                  <a:lnTo>
                    <a:pt x="122107" y="74854"/>
                  </a:lnTo>
                  <a:lnTo>
                    <a:pt x="121990" y="74574"/>
                  </a:lnTo>
                  <a:lnTo>
                    <a:pt x="121865" y="74288"/>
                  </a:lnTo>
                  <a:lnTo>
                    <a:pt x="121732" y="74014"/>
                  </a:lnTo>
                  <a:lnTo>
                    <a:pt x="121581" y="73734"/>
                  </a:lnTo>
                  <a:lnTo>
                    <a:pt x="121431" y="73454"/>
                  </a:lnTo>
                  <a:lnTo>
                    <a:pt x="121273" y="73174"/>
                  </a:lnTo>
                  <a:lnTo>
                    <a:pt x="121098" y="72901"/>
                  </a:lnTo>
                  <a:lnTo>
                    <a:pt x="120922" y="72627"/>
                  </a:lnTo>
                  <a:lnTo>
                    <a:pt x="120731" y="72347"/>
                  </a:lnTo>
                  <a:lnTo>
                    <a:pt x="120530" y="72074"/>
                  </a:lnTo>
                  <a:lnTo>
                    <a:pt x="120322" y="71807"/>
                  </a:lnTo>
                  <a:lnTo>
                    <a:pt x="120322" y="71807"/>
                  </a:lnTo>
                  <a:lnTo>
                    <a:pt x="120097" y="71534"/>
                  </a:lnTo>
                  <a:lnTo>
                    <a:pt x="119855" y="71260"/>
                  </a:lnTo>
                  <a:lnTo>
                    <a:pt x="119613" y="70987"/>
                  </a:lnTo>
                  <a:lnTo>
                    <a:pt x="119362" y="70720"/>
                  </a:lnTo>
                  <a:lnTo>
                    <a:pt x="119095" y="70447"/>
                  </a:lnTo>
                  <a:lnTo>
                    <a:pt x="118820" y="70180"/>
                  </a:lnTo>
                  <a:lnTo>
                    <a:pt x="118545" y="69906"/>
                  </a:lnTo>
                  <a:lnTo>
                    <a:pt x="118253" y="69640"/>
                  </a:lnTo>
                  <a:lnTo>
                    <a:pt x="117953" y="69373"/>
                  </a:lnTo>
                  <a:lnTo>
                    <a:pt x="117644" y="69100"/>
                  </a:lnTo>
                  <a:lnTo>
                    <a:pt x="117319" y="68833"/>
                  </a:lnTo>
                  <a:lnTo>
                    <a:pt x="116993" y="68573"/>
                  </a:lnTo>
                  <a:lnTo>
                    <a:pt x="116659" y="68306"/>
                  </a:lnTo>
                  <a:lnTo>
                    <a:pt x="116309" y="68039"/>
                  </a:lnTo>
                  <a:lnTo>
                    <a:pt x="115950" y="67779"/>
                  </a:lnTo>
                  <a:lnTo>
                    <a:pt x="115592" y="67519"/>
                  </a:lnTo>
                  <a:lnTo>
                    <a:pt x="115592" y="67519"/>
                  </a:lnTo>
                  <a:lnTo>
                    <a:pt x="114908" y="67059"/>
                  </a:lnTo>
                  <a:lnTo>
                    <a:pt x="114232" y="66599"/>
                  </a:lnTo>
                  <a:lnTo>
                    <a:pt x="113548" y="66145"/>
                  </a:lnTo>
                  <a:lnTo>
                    <a:pt x="112872" y="65705"/>
                  </a:lnTo>
                  <a:lnTo>
                    <a:pt x="112188" y="65265"/>
                  </a:lnTo>
                  <a:lnTo>
                    <a:pt x="111504" y="64838"/>
                  </a:lnTo>
                  <a:lnTo>
                    <a:pt x="110828" y="64418"/>
                  </a:lnTo>
                  <a:lnTo>
                    <a:pt x="110152" y="64005"/>
                  </a:lnTo>
                  <a:lnTo>
                    <a:pt x="109477" y="63598"/>
                  </a:lnTo>
                  <a:lnTo>
                    <a:pt x="108793" y="63205"/>
                  </a:lnTo>
                  <a:lnTo>
                    <a:pt x="108117" y="62818"/>
                  </a:lnTo>
                  <a:lnTo>
                    <a:pt x="107450" y="62444"/>
                  </a:lnTo>
                  <a:lnTo>
                    <a:pt x="106774" y="62078"/>
                  </a:lnTo>
                  <a:lnTo>
                    <a:pt x="106106" y="61724"/>
                  </a:lnTo>
                  <a:lnTo>
                    <a:pt x="105439" y="61377"/>
                  </a:lnTo>
                  <a:lnTo>
                    <a:pt x="104772" y="61044"/>
                  </a:lnTo>
                  <a:lnTo>
                    <a:pt x="104104" y="60724"/>
                  </a:lnTo>
                  <a:lnTo>
                    <a:pt x="103445" y="60411"/>
                  </a:lnTo>
                  <a:lnTo>
                    <a:pt x="102786" y="60117"/>
                  </a:lnTo>
                  <a:lnTo>
                    <a:pt x="102127" y="59830"/>
                  </a:lnTo>
                  <a:lnTo>
                    <a:pt x="101476" y="59557"/>
                  </a:lnTo>
                  <a:lnTo>
                    <a:pt x="100826" y="59297"/>
                  </a:lnTo>
                  <a:lnTo>
                    <a:pt x="100183" y="59050"/>
                  </a:lnTo>
                  <a:lnTo>
                    <a:pt x="99541" y="58817"/>
                  </a:lnTo>
                  <a:lnTo>
                    <a:pt x="98899" y="58597"/>
                  </a:lnTo>
                  <a:lnTo>
                    <a:pt x="98265" y="58397"/>
                  </a:lnTo>
                  <a:lnTo>
                    <a:pt x="97631" y="58210"/>
                  </a:lnTo>
                  <a:lnTo>
                    <a:pt x="97005" y="58037"/>
                  </a:lnTo>
                  <a:lnTo>
                    <a:pt x="96379" y="57877"/>
                  </a:lnTo>
                  <a:lnTo>
                    <a:pt x="95762" y="57736"/>
                  </a:lnTo>
                  <a:lnTo>
                    <a:pt x="95153" y="57610"/>
                  </a:lnTo>
                  <a:lnTo>
                    <a:pt x="94544" y="57503"/>
                  </a:lnTo>
                  <a:lnTo>
                    <a:pt x="94544" y="57503"/>
                  </a:lnTo>
                  <a:lnTo>
                    <a:pt x="94219" y="57443"/>
                  </a:lnTo>
                  <a:lnTo>
                    <a:pt x="93902" y="57396"/>
                  </a:lnTo>
                  <a:lnTo>
                    <a:pt x="93585" y="57350"/>
                  </a:lnTo>
                  <a:lnTo>
                    <a:pt x="93268" y="57310"/>
                  </a:lnTo>
                  <a:lnTo>
                    <a:pt x="92951" y="57276"/>
                  </a:lnTo>
                  <a:lnTo>
                    <a:pt x="92642" y="57250"/>
                  </a:lnTo>
                  <a:lnTo>
                    <a:pt x="92325" y="57223"/>
                  </a:lnTo>
                  <a:lnTo>
                    <a:pt x="92016" y="57203"/>
                  </a:lnTo>
                  <a:lnTo>
                    <a:pt x="91708" y="57190"/>
                  </a:lnTo>
                  <a:lnTo>
                    <a:pt x="91407" y="57176"/>
                  </a:lnTo>
                  <a:lnTo>
                    <a:pt x="91099" y="57170"/>
                  </a:lnTo>
                  <a:lnTo>
                    <a:pt x="90798" y="57170"/>
                  </a:lnTo>
                  <a:lnTo>
                    <a:pt x="90498" y="57176"/>
                  </a:lnTo>
                  <a:lnTo>
                    <a:pt x="90198" y="57190"/>
                  </a:lnTo>
                  <a:lnTo>
                    <a:pt x="89897" y="57203"/>
                  </a:lnTo>
                  <a:lnTo>
                    <a:pt x="89605" y="57223"/>
                  </a:lnTo>
                  <a:lnTo>
                    <a:pt x="89313" y="57250"/>
                  </a:lnTo>
                  <a:lnTo>
                    <a:pt x="89021" y="57283"/>
                  </a:lnTo>
                  <a:lnTo>
                    <a:pt x="88729" y="57316"/>
                  </a:lnTo>
                  <a:lnTo>
                    <a:pt x="88437" y="57363"/>
                  </a:lnTo>
                  <a:lnTo>
                    <a:pt x="88154" y="57410"/>
                  </a:lnTo>
                  <a:lnTo>
                    <a:pt x="87870" y="57463"/>
                  </a:lnTo>
                  <a:lnTo>
                    <a:pt x="87586" y="57523"/>
                  </a:lnTo>
                  <a:lnTo>
                    <a:pt x="87311" y="57583"/>
                  </a:lnTo>
                  <a:lnTo>
                    <a:pt x="87027" y="57656"/>
                  </a:lnTo>
                  <a:lnTo>
                    <a:pt x="86752" y="57730"/>
                  </a:lnTo>
                  <a:lnTo>
                    <a:pt x="86477" y="57817"/>
                  </a:lnTo>
                  <a:lnTo>
                    <a:pt x="86210" y="57903"/>
                  </a:lnTo>
                  <a:lnTo>
                    <a:pt x="85935" y="57997"/>
                  </a:lnTo>
                  <a:lnTo>
                    <a:pt x="85668" y="58097"/>
                  </a:lnTo>
                  <a:lnTo>
                    <a:pt x="85401" y="58203"/>
                  </a:lnTo>
                  <a:lnTo>
                    <a:pt x="85142" y="58310"/>
                  </a:lnTo>
                  <a:lnTo>
                    <a:pt x="84875" y="58430"/>
                  </a:lnTo>
                  <a:lnTo>
                    <a:pt x="84617" y="58550"/>
                  </a:lnTo>
                  <a:lnTo>
                    <a:pt x="84366" y="58683"/>
                  </a:lnTo>
                  <a:lnTo>
                    <a:pt x="84108" y="58817"/>
                  </a:lnTo>
                  <a:lnTo>
                    <a:pt x="83857" y="58963"/>
                  </a:lnTo>
                  <a:lnTo>
                    <a:pt x="83607" y="59110"/>
                  </a:lnTo>
                  <a:lnTo>
                    <a:pt x="83357" y="59264"/>
                  </a:lnTo>
                  <a:lnTo>
                    <a:pt x="83115" y="59424"/>
                  </a:lnTo>
                  <a:lnTo>
                    <a:pt x="82873" y="59590"/>
                  </a:lnTo>
                  <a:lnTo>
                    <a:pt x="82631" y="59764"/>
                  </a:lnTo>
                  <a:lnTo>
                    <a:pt x="82389" y="59944"/>
                  </a:lnTo>
                  <a:lnTo>
                    <a:pt x="82156" y="60130"/>
                  </a:lnTo>
                  <a:lnTo>
                    <a:pt x="81922" y="60324"/>
                  </a:lnTo>
                  <a:lnTo>
                    <a:pt x="81688" y="60524"/>
                  </a:lnTo>
                  <a:lnTo>
                    <a:pt x="81463" y="60731"/>
                  </a:lnTo>
                  <a:lnTo>
                    <a:pt x="81238" y="60944"/>
                  </a:lnTo>
                  <a:lnTo>
                    <a:pt x="81013" y="61171"/>
                  </a:lnTo>
                  <a:lnTo>
                    <a:pt x="80796" y="61397"/>
                  </a:lnTo>
                  <a:lnTo>
                    <a:pt x="80579" y="61631"/>
                  </a:lnTo>
                  <a:lnTo>
                    <a:pt x="80362" y="61871"/>
                  </a:lnTo>
                  <a:lnTo>
                    <a:pt x="80145" y="62118"/>
                  </a:lnTo>
                  <a:lnTo>
                    <a:pt x="79936" y="62371"/>
                  </a:lnTo>
                  <a:lnTo>
                    <a:pt x="79728" y="62631"/>
                  </a:lnTo>
                  <a:lnTo>
                    <a:pt x="79528" y="62905"/>
                  </a:lnTo>
                  <a:lnTo>
                    <a:pt x="79328" y="63178"/>
                  </a:lnTo>
                  <a:lnTo>
                    <a:pt x="79127" y="63465"/>
                  </a:lnTo>
                  <a:lnTo>
                    <a:pt x="78927" y="63751"/>
                  </a:lnTo>
                  <a:lnTo>
                    <a:pt x="78735" y="64052"/>
                  </a:lnTo>
                  <a:lnTo>
                    <a:pt x="78543" y="64358"/>
                  </a:lnTo>
                  <a:lnTo>
                    <a:pt x="78351" y="64665"/>
                  </a:lnTo>
                  <a:lnTo>
                    <a:pt x="78168" y="64985"/>
                  </a:lnTo>
                  <a:lnTo>
                    <a:pt x="77984" y="65312"/>
                  </a:lnTo>
                  <a:lnTo>
                    <a:pt x="77984" y="65312"/>
                  </a:lnTo>
                  <a:lnTo>
                    <a:pt x="77642" y="65965"/>
                  </a:lnTo>
                  <a:lnTo>
                    <a:pt x="77325" y="66599"/>
                  </a:lnTo>
                  <a:lnTo>
                    <a:pt x="77033" y="67212"/>
                  </a:lnTo>
                  <a:lnTo>
                    <a:pt x="76775" y="67813"/>
                  </a:lnTo>
                  <a:lnTo>
                    <a:pt x="76541" y="68399"/>
                  </a:lnTo>
                  <a:lnTo>
                    <a:pt x="76333" y="68966"/>
                  </a:lnTo>
                  <a:lnTo>
                    <a:pt x="76157" y="69520"/>
                  </a:lnTo>
                  <a:lnTo>
                    <a:pt x="75999" y="70053"/>
                  </a:lnTo>
                  <a:lnTo>
                    <a:pt x="75865" y="70573"/>
                  </a:lnTo>
                  <a:lnTo>
                    <a:pt x="75757" y="71080"/>
                  </a:lnTo>
                  <a:lnTo>
                    <a:pt x="75674" y="71567"/>
                  </a:lnTo>
                  <a:lnTo>
                    <a:pt x="75615" y="72047"/>
                  </a:lnTo>
                  <a:lnTo>
                    <a:pt x="75573" y="72507"/>
                  </a:lnTo>
                  <a:lnTo>
                    <a:pt x="75548" y="72954"/>
                  </a:lnTo>
                  <a:lnTo>
                    <a:pt x="75548" y="73381"/>
                  </a:lnTo>
                  <a:lnTo>
                    <a:pt x="75565" y="73801"/>
                  </a:lnTo>
                  <a:lnTo>
                    <a:pt x="75598" y="74208"/>
                  </a:lnTo>
                  <a:lnTo>
                    <a:pt x="75657" y="74601"/>
                  </a:lnTo>
                  <a:lnTo>
                    <a:pt x="75724" y="74974"/>
                  </a:lnTo>
                  <a:lnTo>
                    <a:pt x="75807" y="75341"/>
                  </a:lnTo>
                  <a:lnTo>
                    <a:pt x="75907" y="75695"/>
                  </a:lnTo>
                  <a:lnTo>
                    <a:pt x="76024" y="76035"/>
                  </a:lnTo>
                  <a:lnTo>
                    <a:pt x="76149" y="76362"/>
                  </a:lnTo>
                  <a:lnTo>
                    <a:pt x="76291" y="76675"/>
                  </a:lnTo>
                  <a:lnTo>
                    <a:pt x="76441" y="76975"/>
                  </a:lnTo>
                  <a:lnTo>
                    <a:pt x="76608" y="77268"/>
                  </a:lnTo>
                  <a:lnTo>
                    <a:pt x="76783" y="77549"/>
                  </a:lnTo>
                  <a:lnTo>
                    <a:pt x="76967" y="77815"/>
                  </a:lnTo>
                  <a:lnTo>
                    <a:pt x="77158" y="78069"/>
                  </a:lnTo>
                  <a:lnTo>
                    <a:pt x="77359" y="78315"/>
                  </a:lnTo>
                  <a:lnTo>
                    <a:pt x="77567" y="78549"/>
                  </a:lnTo>
                  <a:lnTo>
                    <a:pt x="77776" y="78776"/>
                  </a:lnTo>
                  <a:lnTo>
                    <a:pt x="78001" y="78989"/>
                  </a:lnTo>
                  <a:lnTo>
                    <a:pt x="78226" y="79196"/>
                  </a:lnTo>
                  <a:lnTo>
                    <a:pt x="78452" y="79389"/>
                  </a:lnTo>
                  <a:lnTo>
                    <a:pt x="78685" y="79576"/>
                  </a:lnTo>
                  <a:lnTo>
                    <a:pt x="78919" y="79749"/>
                  </a:lnTo>
                  <a:lnTo>
                    <a:pt x="79161" y="79916"/>
                  </a:lnTo>
                  <a:lnTo>
                    <a:pt x="79394" y="80069"/>
                  </a:lnTo>
                  <a:lnTo>
                    <a:pt x="79636" y="80216"/>
                  </a:lnTo>
                  <a:lnTo>
                    <a:pt x="79870" y="80356"/>
                  </a:lnTo>
                  <a:lnTo>
                    <a:pt x="80103" y="80489"/>
                  </a:lnTo>
                  <a:lnTo>
                    <a:pt x="80345" y="80616"/>
                  </a:lnTo>
                  <a:lnTo>
                    <a:pt x="80571" y="80729"/>
                  </a:lnTo>
                  <a:lnTo>
                    <a:pt x="80804" y="80836"/>
                  </a:lnTo>
                  <a:lnTo>
                    <a:pt x="81021" y="80936"/>
                  </a:lnTo>
                  <a:lnTo>
                    <a:pt x="81246" y="81029"/>
                  </a:lnTo>
                  <a:lnTo>
                    <a:pt x="81455" y="81116"/>
                  </a:lnTo>
                  <a:lnTo>
                    <a:pt x="81864" y="81263"/>
                  </a:lnTo>
                  <a:lnTo>
                    <a:pt x="82231" y="81390"/>
                  </a:lnTo>
                  <a:lnTo>
                    <a:pt x="82564" y="81490"/>
                  </a:lnTo>
                  <a:lnTo>
                    <a:pt x="82856" y="81570"/>
                  </a:lnTo>
                  <a:lnTo>
                    <a:pt x="83090" y="81630"/>
                  </a:lnTo>
                  <a:lnTo>
                    <a:pt x="83265" y="81670"/>
                  </a:lnTo>
                  <a:lnTo>
                    <a:pt x="83424" y="81696"/>
                  </a:lnTo>
                  <a:lnTo>
                    <a:pt x="83424" y="81696"/>
                  </a:lnTo>
                  <a:lnTo>
                    <a:pt x="83023" y="81376"/>
                  </a:lnTo>
                  <a:lnTo>
                    <a:pt x="82614" y="81069"/>
                  </a:lnTo>
                  <a:lnTo>
                    <a:pt x="81814" y="80463"/>
                  </a:lnTo>
                  <a:lnTo>
                    <a:pt x="81421" y="80169"/>
                  </a:lnTo>
                  <a:lnTo>
                    <a:pt x="81038" y="79869"/>
                  </a:lnTo>
                  <a:lnTo>
                    <a:pt x="80671" y="79576"/>
                  </a:lnTo>
                  <a:lnTo>
                    <a:pt x="80304" y="79276"/>
                  </a:lnTo>
                  <a:lnTo>
                    <a:pt x="79962" y="78969"/>
                  </a:lnTo>
                  <a:lnTo>
                    <a:pt x="79636" y="78662"/>
                  </a:lnTo>
                  <a:lnTo>
                    <a:pt x="79478" y="78502"/>
                  </a:lnTo>
                  <a:lnTo>
                    <a:pt x="79319" y="78342"/>
                  </a:lnTo>
                  <a:lnTo>
                    <a:pt x="79177" y="78175"/>
                  </a:lnTo>
                  <a:lnTo>
                    <a:pt x="79027" y="78009"/>
                  </a:lnTo>
                  <a:lnTo>
                    <a:pt x="78894" y="77835"/>
                  </a:lnTo>
                  <a:lnTo>
                    <a:pt x="78760" y="77662"/>
                  </a:lnTo>
                  <a:lnTo>
                    <a:pt x="78635" y="77488"/>
                  </a:lnTo>
                  <a:lnTo>
                    <a:pt x="78518" y="77308"/>
                  </a:lnTo>
                  <a:lnTo>
                    <a:pt x="78402" y="77122"/>
                  </a:lnTo>
                  <a:lnTo>
                    <a:pt x="78293" y="76935"/>
                  </a:lnTo>
                  <a:lnTo>
                    <a:pt x="78193" y="76735"/>
                  </a:lnTo>
                  <a:lnTo>
                    <a:pt x="78101" y="76542"/>
                  </a:lnTo>
                  <a:lnTo>
                    <a:pt x="78018" y="76335"/>
                  </a:lnTo>
                  <a:lnTo>
                    <a:pt x="77943" y="76128"/>
                  </a:lnTo>
                  <a:lnTo>
                    <a:pt x="77876" y="75908"/>
                  </a:lnTo>
                  <a:lnTo>
                    <a:pt x="77809" y="75688"/>
                  </a:lnTo>
                  <a:lnTo>
                    <a:pt x="77759" y="75461"/>
                  </a:lnTo>
                  <a:lnTo>
                    <a:pt x="77717" y="75228"/>
                  </a:lnTo>
                  <a:lnTo>
                    <a:pt x="77676" y="74988"/>
                  </a:lnTo>
                  <a:lnTo>
                    <a:pt x="77651" y="74741"/>
                  </a:lnTo>
                  <a:lnTo>
                    <a:pt x="77634" y="74488"/>
                  </a:lnTo>
                  <a:lnTo>
                    <a:pt x="77626" y="74228"/>
                  </a:lnTo>
                  <a:lnTo>
                    <a:pt x="77626" y="73954"/>
                  </a:lnTo>
                  <a:lnTo>
                    <a:pt x="77642" y="73681"/>
                  </a:lnTo>
                  <a:lnTo>
                    <a:pt x="77667" y="73394"/>
                  </a:lnTo>
                  <a:lnTo>
                    <a:pt x="77692" y="73101"/>
                  </a:lnTo>
                  <a:lnTo>
                    <a:pt x="77742" y="72801"/>
                  </a:lnTo>
                  <a:lnTo>
                    <a:pt x="77793" y="72494"/>
                  </a:lnTo>
                  <a:lnTo>
                    <a:pt x="77859" y="72174"/>
                  </a:lnTo>
                  <a:lnTo>
                    <a:pt x="77934" y="71840"/>
                  </a:lnTo>
                  <a:lnTo>
                    <a:pt x="78026" y="71507"/>
                  </a:lnTo>
                  <a:lnTo>
                    <a:pt x="78126" y="71160"/>
                  </a:lnTo>
                  <a:lnTo>
                    <a:pt x="78243" y="70800"/>
                  </a:lnTo>
                  <a:lnTo>
                    <a:pt x="78368" y="70433"/>
                  </a:lnTo>
                  <a:lnTo>
                    <a:pt x="78502" y="70053"/>
                  </a:lnTo>
                  <a:lnTo>
                    <a:pt x="78652" y="69666"/>
                  </a:lnTo>
                  <a:lnTo>
                    <a:pt x="78819" y="69260"/>
                  </a:lnTo>
                  <a:lnTo>
                    <a:pt x="78994" y="68853"/>
                  </a:lnTo>
                  <a:lnTo>
                    <a:pt x="79186" y="68426"/>
                  </a:lnTo>
                  <a:lnTo>
                    <a:pt x="79386" y="67993"/>
                  </a:lnTo>
                  <a:lnTo>
                    <a:pt x="79611" y="67546"/>
                  </a:lnTo>
                  <a:lnTo>
                    <a:pt x="79845" y="67086"/>
                  </a:lnTo>
                  <a:lnTo>
                    <a:pt x="80087" y="66619"/>
                  </a:lnTo>
                  <a:lnTo>
                    <a:pt x="80354" y="66132"/>
                  </a:lnTo>
                  <a:lnTo>
                    <a:pt x="80354" y="66132"/>
                  </a:lnTo>
                  <a:lnTo>
                    <a:pt x="80504" y="65859"/>
                  </a:lnTo>
                  <a:lnTo>
                    <a:pt x="80662" y="65592"/>
                  </a:lnTo>
                  <a:lnTo>
                    <a:pt x="80812" y="65325"/>
                  </a:lnTo>
                  <a:lnTo>
                    <a:pt x="80979" y="65072"/>
                  </a:lnTo>
                  <a:lnTo>
                    <a:pt x="81138" y="64825"/>
                  </a:lnTo>
                  <a:lnTo>
                    <a:pt x="81305" y="64578"/>
                  </a:lnTo>
                  <a:lnTo>
                    <a:pt x="81471" y="64338"/>
                  </a:lnTo>
                  <a:lnTo>
                    <a:pt x="81638" y="64112"/>
                  </a:lnTo>
                  <a:lnTo>
                    <a:pt x="81805" y="63885"/>
                  </a:lnTo>
                  <a:lnTo>
                    <a:pt x="81980" y="63665"/>
                  </a:lnTo>
                  <a:lnTo>
                    <a:pt x="82156" y="63451"/>
                  </a:lnTo>
                  <a:lnTo>
                    <a:pt x="82331" y="63245"/>
                  </a:lnTo>
                  <a:lnTo>
                    <a:pt x="82506" y="63038"/>
                  </a:lnTo>
                  <a:lnTo>
                    <a:pt x="82689" y="62845"/>
                  </a:lnTo>
                  <a:lnTo>
                    <a:pt x="82873" y="62651"/>
                  </a:lnTo>
                  <a:lnTo>
                    <a:pt x="83057" y="62464"/>
                  </a:lnTo>
                  <a:lnTo>
                    <a:pt x="83248" y="62291"/>
                  </a:lnTo>
                  <a:lnTo>
                    <a:pt x="83432" y="62111"/>
                  </a:lnTo>
                  <a:lnTo>
                    <a:pt x="83624" y="61944"/>
                  </a:lnTo>
                  <a:lnTo>
                    <a:pt x="83816" y="61784"/>
                  </a:lnTo>
                  <a:lnTo>
                    <a:pt x="84016" y="61624"/>
                  </a:lnTo>
                  <a:lnTo>
                    <a:pt x="84208" y="61477"/>
                  </a:lnTo>
                  <a:lnTo>
                    <a:pt x="84408" y="61331"/>
                  </a:lnTo>
                  <a:lnTo>
                    <a:pt x="84608" y="61184"/>
                  </a:lnTo>
                  <a:lnTo>
                    <a:pt x="84817" y="61051"/>
                  </a:lnTo>
                  <a:lnTo>
                    <a:pt x="85017" y="60924"/>
                  </a:lnTo>
                  <a:lnTo>
                    <a:pt x="85226" y="60797"/>
                  </a:lnTo>
                  <a:lnTo>
                    <a:pt x="85434" y="60677"/>
                  </a:lnTo>
                  <a:lnTo>
                    <a:pt x="85643" y="60564"/>
                  </a:lnTo>
                  <a:lnTo>
                    <a:pt x="85851" y="60451"/>
                  </a:lnTo>
                  <a:lnTo>
                    <a:pt x="86068" y="60351"/>
                  </a:lnTo>
                  <a:lnTo>
                    <a:pt x="86285" y="60250"/>
                  </a:lnTo>
                  <a:lnTo>
                    <a:pt x="86502" y="60157"/>
                  </a:lnTo>
                  <a:lnTo>
                    <a:pt x="86719" y="60064"/>
                  </a:lnTo>
                  <a:lnTo>
                    <a:pt x="86936" y="59984"/>
                  </a:lnTo>
                  <a:lnTo>
                    <a:pt x="87161" y="59904"/>
                  </a:lnTo>
                  <a:lnTo>
                    <a:pt x="87386" y="59830"/>
                  </a:lnTo>
                  <a:lnTo>
                    <a:pt x="87611" y="59757"/>
                  </a:lnTo>
                  <a:lnTo>
                    <a:pt x="87837" y="59690"/>
                  </a:lnTo>
                  <a:lnTo>
                    <a:pt x="88070" y="59630"/>
                  </a:lnTo>
                  <a:lnTo>
                    <a:pt x="88296" y="59577"/>
                  </a:lnTo>
                  <a:lnTo>
                    <a:pt x="88529" y="59524"/>
                  </a:lnTo>
                  <a:lnTo>
                    <a:pt x="88763" y="59484"/>
                  </a:lnTo>
                  <a:lnTo>
                    <a:pt x="88996" y="59437"/>
                  </a:lnTo>
                  <a:lnTo>
                    <a:pt x="89230" y="59404"/>
                  </a:lnTo>
                  <a:lnTo>
                    <a:pt x="89472" y="59370"/>
                  </a:lnTo>
                  <a:lnTo>
                    <a:pt x="89714" y="59344"/>
                  </a:lnTo>
                  <a:lnTo>
                    <a:pt x="89956" y="59317"/>
                  </a:lnTo>
                  <a:lnTo>
                    <a:pt x="90198" y="59297"/>
                  </a:lnTo>
                  <a:lnTo>
                    <a:pt x="90440" y="59284"/>
                  </a:lnTo>
                  <a:lnTo>
                    <a:pt x="90681" y="59277"/>
                  </a:lnTo>
                  <a:lnTo>
                    <a:pt x="90932" y="59270"/>
                  </a:lnTo>
                  <a:lnTo>
                    <a:pt x="91174" y="59264"/>
                  </a:lnTo>
                  <a:lnTo>
                    <a:pt x="91424" y="59270"/>
                  </a:lnTo>
                  <a:lnTo>
                    <a:pt x="91674" y="59277"/>
                  </a:lnTo>
                  <a:lnTo>
                    <a:pt x="91933" y="59284"/>
                  </a:lnTo>
                  <a:lnTo>
                    <a:pt x="92433" y="59324"/>
                  </a:lnTo>
                  <a:lnTo>
                    <a:pt x="92951" y="59370"/>
                  </a:lnTo>
                  <a:lnTo>
                    <a:pt x="93468" y="59437"/>
                  </a:lnTo>
                  <a:lnTo>
                    <a:pt x="93993" y="59517"/>
                  </a:lnTo>
                  <a:lnTo>
                    <a:pt x="93993" y="59517"/>
                  </a:lnTo>
                  <a:lnTo>
                    <a:pt x="94552" y="59617"/>
                  </a:lnTo>
                  <a:lnTo>
                    <a:pt x="95120" y="59730"/>
                  </a:lnTo>
                  <a:lnTo>
                    <a:pt x="95695" y="59857"/>
                  </a:lnTo>
                  <a:lnTo>
                    <a:pt x="96279" y="60004"/>
                  </a:lnTo>
                  <a:lnTo>
                    <a:pt x="96863" y="60164"/>
                  </a:lnTo>
                  <a:lnTo>
                    <a:pt x="97455" y="60344"/>
                  </a:lnTo>
                  <a:lnTo>
                    <a:pt x="98048" y="60531"/>
                  </a:lnTo>
                  <a:lnTo>
                    <a:pt x="98648" y="60737"/>
                  </a:lnTo>
                  <a:lnTo>
                    <a:pt x="99249" y="60957"/>
                  </a:lnTo>
                  <a:lnTo>
                    <a:pt x="99858" y="61191"/>
                  </a:lnTo>
                  <a:lnTo>
                    <a:pt x="100467" y="61437"/>
                  </a:lnTo>
                  <a:lnTo>
                    <a:pt x="101084" y="61698"/>
                  </a:lnTo>
                  <a:lnTo>
                    <a:pt x="101702" y="61971"/>
                  </a:lnTo>
                  <a:lnTo>
                    <a:pt x="102327" y="62258"/>
                  </a:lnTo>
                  <a:lnTo>
                    <a:pt x="102953" y="62558"/>
                  </a:lnTo>
                  <a:lnTo>
                    <a:pt x="103579" y="62865"/>
                  </a:lnTo>
                  <a:lnTo>
                    <a:pt x="104213" y="63185"/>
                  </a:lnTo>
                  <a:lnTo>
                    <a:pt x="104847" y="63518"/>
                  </a:lnTo>
                  <a:lnTo>
                    <a:pt x="105481" y="63858"/>
                  </a:lnTo>
                  <a:lnTo>
                    <a:pt x="106123" y="64212"/>
                  </a:lnTo>
                  <a:lnTo>
                    <a:pt x="106765" y="64572"/>
                  </a:lnTo>
                  <a:lnTo>
                    <a:pt x="107408" y="64938"/>
                  </a:lnTo>
                  <a:lnTo>
                    <a:pt x="108050" y="65319"/>
                  </a:lnTo>
                  <a:lnTo>
                    <a:pt x="108701" y="65712"/>
                  </a:lnTo>
                  <a:lnTo>
                    <a:pt x="109352" y="66105"/>
                  </a:lnTo>
                  <a:lnTo>
                    <a:pt x="110002" y="66512"/>
                  </a:lnTo>
                  <a:lnTo>
                    <a:pt x="110653" y="66926"/>
                  </a:lnTo>
                  <a:lnTo>
                    <a:pt x="111312" y="67346"/>
                  </a:lnTo>
                  <a:lnTo>
                    <a:pt x="111963" y="67773"/>
                  </a:lnTo>
                  <a:lnTo>
                    <a:pt x="112622" y="68206"/>
                  </a:lnTo>
                  <a:lnTo>
                    <a:pt x="113273" y="68646"/>
                  </a:lnTo>
                  <a:lnTo>
                    <a:pt x="113932" y="69093"/>
                  </a:lnTo>
                  <a:lnTo>
                    <a:pt x="113932" y="69093"/>
                  </a:lnTo>
                  <a:lnTo>
                    <a:pt x="114257" y="69333"/>
                  </a:lnTo>
                  <a:lnTo>
                    <a:pt x="114566" y="69566"/>
                  </a:lnTo>
                  <a:lnTo>
                    <a:pt x="114874" y="69806"/>
                  </a:lnTo>
                  <a:lnTo>
                    <a:pt x="115175" y="70040"/>
                  </a:lnTo>
                  <a:lnTo>
                    <a:pt x="115467" y="70273"/>
                  </a:lnTo>
                  <a:lnTo>
                    <a:pt x="115750" y="70513"/>
                  </a:lnTo>
                  <a:lnTo>
                    <a:pt x="116025" y="70747"/>
                  </a:lnTo>
                  <a:lnTo>
                    <a:pt x="116292" y="70987"/>
                  </a:lnTo>
                  <a:lnTo>
                    <a:pt x="116551" y="71220"/>
                  </a:lnTo>
                  <a:lnTo>
                    <a:pt x="116801" y="71460"/>
                  </a:lnTo>
                  <a:lnTo>
                    <a:pt x="117035" y="71694"/>
                  </a:lnTo>
                  <a:lnTo>
                    <a:pt x="117268" y="71934"/>
                  </a:lnTo>
                  <a:lnTo>
                    <a:pt x="117494" y="72167"/>
                  </a:lnTo>
                  <a:lnTo>
                    <a:pt x="117711" y="72400"/>
                  </a:lnTo>
                  <a:lnTo>
                    <a:pt x="117919" y="72641"/>
                  </a:lnTo>
                  <a:lnTo>
                    <a:pt x="118111" y="72874"/>
                  </a:lnTo>
                  <a:lnTo>
                    <a:pt x="118111" y="72874"/>
                  </a:lnTo>
                  <a:lnTo>
                    <a:pt x="118295" y="73107"/>
                  </a:lnTo>
                  <a:lnTo>
                    <a:pt x="118461" y="73341"/>
                  </a:lnTo>
                  <a:lnTo>
                    <a:pt x="118628" y="73567"/>
                  </a:lnTo>
                  <a:lnTo>
                    <a:pt x="118787" y="73801"/>
                  </a:lnTo>
                  <a:lnTo>
                    <a:pt x="118937" y="74034"/>
                  </a:lnTo>
                  <a:lnTo>
                    <a:pt x="119070" y="74268"/>
                  </a:lnTo>
                  <a:lnTo>
                    <a:pt x="119204" y="74508"/>
                  </a:lnTo>
                  <a:lnTo>
                    <a:pt x="119329" y="74741"/>
                  </a:lnTo>
                  <a:lnTo>
                    <a:pt x="119446" y="74974"/>
                  </a:lnTo>
                  <a:lnTo>
                    <a:pt x="119554" y="75208"/>
                  </a:lnTo>
                  <a:lnTo>
                    <a:pt x="119654" y="75448"/>
                  </a:lnTo>
                  <a:lnTo>
                    <a:pt x="119746" y="75681"/>
                  </a:lnTo>
                  <a:lnTo>
                    <a:pt x="119830" y="75921"/>
                  </a:lnTo>
                  <a:lnTo>
                    <a:pt x="119905" y="76155"/>
                  </a:lnTo>
                  <a:lnTo>
                    <a:pt x="119971" y="76395"/>
                  </a:lnTo>
                  <a:lnTo>
                    <a:pt x="120030" y="76635"/>
                  </a:lnTo>
                  <a:lnTo>
                    <a:pt x="120088" y="76868"/>
                  </a:lnTo>
                  <a:lnTo>
                    <a:pt x="120130" y="77108"/>
                  </a:lnTo>
                  <a:lnTo>
                    <a:pt x="120172" y="77348"/>
                  </a:lnTo>
                  <a:lnTo>
                    <a:pt x="120205" y="77589"/>
                  </a:lnTo>
                  <a:lnTo>
                    <a:pt x="120230" y="77822"/>
                  </a:lnTo>
                  <a:lnTo>
                    <a:pt x="120238" y="78062"/>
                  </a:lnTo>
                  <a:lnTo>
                    <a:pt x="120247" y="78302"/>
                  </a:lnTo>
                  <a:lnTo>
                    <a:pt x="120255" y="78535"/>
                  </a:lnTo>
                  <a:lnTo>
                    <a:pt x="120247" y="78776"/>
                  </a:lnTo>
                  <a:lnTo>
                    <a:pt x="120230" y="79016"/>
                  </a:lnTo>
                  <a:lnTo>
                    <a:pt x="120213" y="79249"/>
                  </a:lnTo>
                  <a:lnTo>
                    <a:pt x="120188" y="79489"/>
                  </a:lnTo>
                  <a:lnTo>
                    <a:pt x="120147" y="79729"/>
                  </a:lnTo>
                  <a:lnTo>
                    <a:pt x="120105" y="79962"/>
                  </a:lnTo>
                  <a:lnTo>
                    <a:pt x="120063" y="80203"/>
                  </a:lnTo>
                  <a:lnTo>
                    <a:pt x="120005" y="80436"/>
                  </a:lnTo>
                  <a:lnTo>
                    <a:pt x="120005" y="80436"/>
                  </a:lnTo>
                  <a:lnTo>
                    <a:pt x="119938" y="80683"/>
                  </a:lnTo>
                  <a:lnTo>
                    <a:pt x="119855" y="80936"/>
                  </a:lnTo>
                  <a:lnTo>
                    <a:pt x="119771" y="81183"/>
                  </a:lnTo>
                  <a:lnTo>
                    <a:pt x="119679" y="81430"/>
                  </a:lnTo>
                  <a:lnTo>
                    <a:pt x="119588" y="81683"/>
                  </a:lnTo>
                  <a:lnTo>
                    <a:pt x="119479" y="81930"/>
                  </a:lnTo>
                  <a:lnTo>
                    <a:pt x="119371" y="82183"/>
                  </a:lnTo>
                  <a:lnTo>
                    <a:pt x="119254" y="82430"/>
                  </a:lnTo>
                  <a:lnTo>
                    <a:pt x="119129" y="82683"/>
                  </a:lnTo>
                  <a:lnTo>
                    <a:pt x="119004" y="82937"/>
                  </a:lnTo>
                  <a:lnTo>
                    <a:pt x="118862" y="83183"/>
                  </a:lnTo>
                  <a:lnTo>
                    <a:pt x="118720" y="83437"/>
                  </a:lnTo>
                  <a:lnTo>
                    <a:pt x="118570" y="83684"/>
                  </a:lnTo>
                  <a:lnTo>
                    <a:pt x="118411" y="83937"/>
                  </a:lnTo>
                  <a:lnTo>
                    <a:pt x="118253" y="84190"/>
                  </a:lnTo>
                  <a:lnTo>
                    <a:pt x="118086" y="84437"/>
                  </a:lnTo>
                  <a:lnTo>
                    <a:pt x="117911" y="84690"/>
                  </a:lnTo>
                  <a:lnTo>
                    <a:pt x="117727" y="84944"/>
                  </a:lnTo>
                  <a:lnTo>
                    <a:pt x="117535" y="85191"/>
                  </a:lnTo>
                  <a:lnTo>
                    <a:pt x="117344" y="85444"/>
                  </a:lnTo>
                  <a:lnTo>
                    <a:pt x="117143" y="85691"/>
                  </a:lnTo>
                  <a:lnTo>
                    <a:pt x="116943" y="85944"/>
                  </a:lnTo>
                  <a:lnTo>
                    <a:pt x="116726" y="86198"/>
                  </a:lnTo>
                  <a:lnTo>
                    <a:pt x="116509" y="86444"/>
                  </a:lnTo>
                  <a:lnTo>
                    <a:pt x="116059" y="86944"/>
                  </a:lnTo>
                  <a:lnTo>
                    <a:pt x="115583" y="87445"/>
                  </a:lnTo>
                  <a:lnTo>
                    <a:pt x="115083" y="87945"/>
                  </a:lnTo>
                  <a:lnTo>
                    <a:pt x="114566" y="88438"/>
                  </a:lnTo>
                  <a:lnTo>
                    <a:pt x="114566" y="88438"/>
                  </a:lnTo>
                  <a:lnTo>
                    <a:pt x="114215" y="88758"/>
                  </a:lnTo>
                  <a:lnTo>
                    <a:pt x="113848" y="89078"/>
                  </a:lnTo>
                  <a:lnTo>
                    <a:pt x="113481" y="89398"/>
                  </a:lnTo>
                  <a:lnTo>
                    <a:pt x="113097" y="89718"/>
                  </a:lnTo>
                  <a:lnTo>
                    <a:pt x="112714" y="90032"/>
                  </a:lnTo>
                  <a:lnTo>
                    <a:pt x="112313" y="90352"/>
                  </a:lnTo>
                  <a:lnTo>
                    <a:pt x="111904" y="90672"/>
                  </a:lnTo>
                  <a:lnTo>
                    <a:pt x="111487" y="90992"/>
                  </a:lnTo>
                  <a:lnTo>
                    <a:pt x="111062" y="91306"/>
                  </a:lnTo>
                  <a:lnTo>
                    <a:pt x="110628" y="91626"/>
                  </a:lnTo>
                  <a:lnTo>
                    <a:pt x="110186" y="91939"/>
                  </a:lnTo>
                  <a:lnTo>
                    <a:pt x="109735" y="92259"/>
                  </a:lnTo>
                  <a:lnTo>
                    <a:pt x="109277" y="92573"/>
                  </a:lnTo>
                  <a:lnTo>
                    <a:pt x="108809" y="92893"/>
                  </a:lnTo>
                  <a:lnTo>
                    <a:pt x="108334" y="93206"/>
                  </a:lnTo>
                  <a:lnTo>
                    <a:pt x="107858" y="93519"/>
                  </a:lnTo>
                  <a:lnTo>
                    <a:pt x="107366" y="93833"/>
                  </a:lnTo>
                  <a:lnTo>
                    <a:pt x="106866" y="94146"/>
                  </a:lnTo>
                  <a:lnTo>
                    <a:pt x="106365" y="94460"/>
                  </a:lnTo>
                  <a:lnTo>
                    <a:pt x="105848" y="94773"/>
                  </a:lnTo>
                  <a:lnTo>
                    <a:pt x="104805" y="95400"/>
                  </a:lnTo>
                  <a:lnTo>
                    <a:pt x="103737" y="96020"/>
                  </a:lnTo>
                  <a:lnTo>
                    <a:pt x="102636" y="96634"/>
                  </a:lnTo>
                  <a:lnTo>
                    <a:pt x="101510" y="97247"/>
                  </a:lnTo>
                  <a:lnTo>
                    <a:pt x="100367" y="97854"/>
                  </a:lnTo>
                  <a:lnTo>
                    <a:pt x="99191" y="98461"/>
                  </a:lnTo>
                  <a:lnTo>
                    <a:pt x="99191" y="98461"/>
                  </a:lnTo>
                  <a:lnTo>
                    <a:pt x="98807" y="98648"/>
                  </a:lnTo>
                  <a:lnTo>
                    <a:pt x="98423" y="98828"/>
                  </a:lnTo>
                  <a:lnTo>
                    <a:pt x="98048" y="98994"/>
                  </a:lnTo>
                  <a:lnTo>
                    <a:pt x="97664" y="99161"/>
                  </a:lnTo>
                  <a:lnTo>
                    <a:pt x="97289" y="99314"/>
                  </a:lnTo>
                  <a:lnTo>
                    <a:pt x="96922" y="99461"/>
                  </a:lnTo>
                  <a:lnTo>
                    <a:pt x="96554" y="99594"/>
                  </a:lnTo>
                  <a:lnTo>
                    <a:pt x="96196" y="99721"/>
                  </a:lnTo>
                  <a:lnTo>
                    <a:pt x="96196" y="99721"/>
                  </a:lnTo>
                  <a:lnTo>
                    <a:pt x="95854" y="99835"/>
                  </a:lnTo>
                  <a:lnTo>
                    <a:pt x="95512" y="99941"/>
                  </a:lnTo>
                  <a:lnTo>
                    <a:pt x="95161" y="100041"/>
                  </a:lnTo>
                  <a:lnTo>
                    <a:pt x="94819" y="100135"/>
                  </a:lnTo>
                  <a:lnTo>
                    <a:pt x="94477" y="100221"/>
                  </a:lnTo>
                  <a:lnTo>
                    <a:pt x="94127" y="100308"/>
                  </a:lnTo>
                  <a:lnTo>
                    <a:pt x="93785" y="100381"/>
                  </a:lnTo>
                  <a:lnTo>
                    <a:pt x="93434" y="100455"/>
                  </a:lnTo>
                  <a:lnTo>
                    <a:pt x="93084" y="100521"/>
                  </a:lnTo>
                  <a:lnTo>
                    <a:pt x="92742" y="100581"/>
                  </a:lnTo>
                  <a:lnTo>
                    <a:pt x="92392" y="100635"/>
                  </a:lnTo>
                  <a:lnTo>
                    <a:pt x="92050" y="100681"/>
                  </a:lnTo>
                  <a:lnTo>
                    <a:pt x="91699" y="100728"/>
                  </a:lnTo>
                  <a:lnTo>
                    <a:pt x="91349" y="100768"/>
                  </a:lnTo>
                  <a:lnTo>
                    <a:pt x="91007" y="100801"/>
                  </a:lnTo>
                  <a:lnTo>
                    <a:pt x="90656" y="100828"/>
                  </a:lnTo>
                  <a:lnTo>
                    <a:pt x="90306" y="100855"/>
                  </a:lnTo>
                  <a:lnTo>
                    <a:pt x="89956" y="100868"/>
                  </a:lnTo>
                  <a:lnTo>
                    <a:pt x="89614" y="100881"/>
                  </a:lnTo>
                  <a:lnTo>
                    <a:pt x="89263" y="100888"/>
                  </a:lnTo>
                  <a:lnTo>
                    <a:pt x="88913" y="100895"/>
                  </a:lnTo>
                  <a:lnTo>
                    <a:pt x="88562" y="100888"/>
                  </a:lnTo>
                  <a:lnTo>
                    <a:pt x="88220" y="100881"/>
                  </a:lnTo>
                  <a:lnTo>
                    <a:pt x="87870" y="100868"/>
                  </a:lnTo>
                  <a:lnTo>
                    <a:pt x="87520" y="100855"/>
                  </a:lnTo>
                  <a:lnTo>
                    <a:pt x="87178" y="100828"/>
                  </a:lnTo>
                  <a:lnTo>
                    <a:pt x="86827" y="100801"/>
                  </a:lnTo>
                  <a:lnTo>
                    <a:pt x="86477" y="100775"/>
                  </a:lnTo>
                  <a:lnTo>
                    <a:pt x="86135" y="100735"/>
                  </a:lnTo>
                  <a:lnTo>
                    <a:pt x="85784" y="100695"/>
                  </a:lnTo>
                  <a:lnTo>
                    <a:pt x="85434" y="100655"/>
                  </a:lnTo>
                  <a:lnTo>
                    <a:pt x="85092" y="100601"/>
                  </a:lnTo>
                  <a:lnTo>
                    <a:pt x="84742" y="100548"/>
                  </a:lnTo>
                  <a:lnTo>
                    <a:pt x="84400" y="100488"/>
                  </a:lnTo>
                  <a:lnTo>
                    <a:pt x="84049" y="100428"/>
                  </a:lnTo>
                  <a:lnTo>
                    <a:pt x="83707" y="100361"/>
                  </a:lnTo>
                  <a:lnTo>
                    <a:pt x="83365" y="100288"/>
                  </a:lnTo>
                  <a:lnTo>
                    <a:pt x="83015" y="100215"/>
                  </a:lnTo>
                  <a:lnTo>
                    <a:pt x="82673" y="100135"/>
                  </a:lnTo>
                  <a:lnTo>
                    <a:pt x="82331" y="100048"/>
                  </a:lnTo>
                  <a:lnTo>
                    <a:pt x="81647" y="99875"/>
                  </a:lnTo>
                  <a:lnTo>
                    <a:pt x="80963" y="99674"/>
                  </a:lnTo>
                  <a:lnTo>
                    <a:pt x="80279" y="99468"/>
                  </a:lnTo>
                  <a:lnTo>
                    <a:pt x="79603" y="99241"/>
                  </a:lnTo>
                  <a:lnTo>
                    <a:pt x="78927" y="99001"/>
                  </a:lnTo>
                  <a:lnTo>
                    <a:pt x="78251" y="98748"/>
                  </a:lnTo>
                  <a:lnTo>
                    <a:pt x="77584" y="98481"/>
                  </a:lnTo>
                  <a:lnTo>
                    <a:pt x="76917" y="98201"/>
                  </a:lnTo>
                  <a:lnTo>
                    <a:pt x="76249" y="97907"/>
                  </a:lnTo>
                  <a:lnTo>
                    <a:pt x="75590" y="97601"/>
                  </a:lnTo>
                  <a:lnTo>
                    <a:pt x="74931" y="97281"/>
                  </a:lnTo>
                  <a:lnTo>
                    <a:pt x="74280" y="96947"/>
                  </a:lnTo>
                  <a:lnTo>
                    <a:pt x="74280" y="96947"/>
                  </a:lnTo>
                  <a:lnTo>
                    <a:pt x="73621" y="96594"/>
                  </a:lnTo>
                  <a:lnTo>
                    <a:pt x="72962" y="96227"/>
                  </a:lnTo>
                  <a:lnTo>
                    <a:pt x="72303" y="95853"/>
                  </a:lnTo>
                  <a:lnTo>
                    <a:pt x="71653" y="95460"/>
                  </a:lnTo>
                  <a:lnTo>
                    <a:pt x="71010" y="95067"/>
                  </a:lnTo>
                  <a:lnTo>
                    <a:pt x="70376" y="94660"/>
                  </a:lnTo>
                  <a:lnTo>
                    <a:pt x="69742" y="94240"/>
                  </a:lnTo>
                  <a:lnTo>
                    <a:pt x="69108" y="93813"/>
                  </a:lnTo>
                  <a:lnTo>
                    <a:pt x="68491" y="93379"/>
                  </a:lnTo>
                  <a:lnTo>
                    <a:pt x="67873" y="92933"/>
                  </a:lnTo>
                  <a:lnTo>
                    <a:pt x="67264" y="92486"/>
                  </a:lnTo>
                  <a:lnTo>
                    <a:pt x="66664" y="92026"/>
                  </a:lnTo>
                  <a:lnTo>
                    <a:pt x="66063" y="91559"/>
                  </a:lnTo>
                  <a:lnTo>
                    <a:pt x="65479" y="91086"/>
                  </a:lnTo>
                  <a:lnTo>
                    <a:pt x="64895" y="90605"/>
                  </a:lnTo>
                  <a:lnTo>
                    <a:pt x="64320" y="90119"/>
                  </a:lnTo>
                  <a:lnTo>
                    <a:pt x="63752" y="89625"/>
                  </a:lnTo>
                  <a:lnTo>
                    <a:pt x="63193" y="89132"/>
                  </a:lnTo>
                  <a:lnTo>
                    <a:pt x="62643" y="88625"/>
                  </a:lnTo>
                  <a:lnTo>
                    <a:pt x="62101" y="88118"/>
                  </a:lnTo>
                  <a:lnTo>
                    <a:pt x="61567" y="87611"/>
                  </a:lnTo>
                  <a:lnTo>
                    <a:pt x="61041" y="87098"/>
                  </a:lnTo>
                  <a:lnTo>
                    <a:pt x="60524" y="86578"/>
                  </a:lnTo>
                  <a:lnTo>
                    <a:pt x="60015" y="86057"/>
                  </a:lnTo>
                  <a:lnTo>
                    <a:pt x="59514" y="85531"/>
                  </a:lnTo>
                  <a:lnTo>
                    <a:pt x="59031" y="85004"/>
                  </a:lnTo>
                  <a:lnTo>
                    <a:pt x="58547" y="84477"/>
                  </a:lnTo>
                  <a:lnTo>
                    <a:pt x="58080" y="83950"/>
                  </a:lnTo>
                  <a:lnTo>
                    <a:pt x="57621" y="83417"/>
                  </a:lnTo>
                  <a:lnTo>
                    <a:pt x="57170" y="82890"/>
                  </a:lnTo>
                  <a:lnTo>
                    <a:pt x="56736" y="82356"/>
                  </a:lnTo>
                  <a:lnTo>
                    <a:pt x="56311" y="81823"/>
                  </a:lnTo>
                  <a:lnTo>
                    <a:pt x="56311" y="81823"/>
                  </a:lnTo>
                  <a:lnTo>
                    <a:pt x="55969" y="81390"/>
                  </a:lnTo>
                  <a:lnTo>
                    <a:pt x="55644" y="80949"/>
                  </a:lnTo>
                  <a:lnTo>
                    <a:pt x="55318" y="80523"/>
                  </a:lnTo>
                  <a:lnTo>
                    <a:pt x="55010" y="80089"/>
                  </a:lnTo>
                  <a:lnTo>
                    <a:pt x="54701" y="79662"/>
                  </a:lnTo>
                  <a:lnTo>
                    <a:pt x="54409" y="79236"/>
                  </a:lnTo>
                  <a:lnTo>
                    <a:pt x="54117" y="78809"/>
                  </a:lnTo>
                  <a:lnTo>
                    <a:pt x="53833" y="78389"/>
                  </a:lnTo>
                  <a:lnTo>
                    <a:pt x="53558" y="77969"/>
                  </a:lnTo>
                  <a:lnTo>
                    <a:pt x="53299" y="77555"/>
                  </a:lnTo>
                  <a:lnTo>
                    <a:pt x="53041" y="77148"/>
                  </a:lnTo>
                  <a:lnTo>
                    <a:pt x="52791" y="76735"/>
                  </a:lnTo>
                  <a:lnTo>
                    <a:pt x="52557" y="76335"/>
                  </a:lnTo>
                  <a:lnTo>
                    <a:pt x="52323" y="75935"/>
                  </a:lnTo>
                  <a:lnTo>
                    <a:pt x="52106" y="75535"/>
                  </a:lnTo>
                  <a:lnTo>
                    <a:pt x="51890" y="75141"/>
                  </a:lnTo>
                  <a:lnTo>
                    <a:pt x="51890" y="75141"/>
                  </a:lnTo>
                  <a:lnTo>
                    <a:pt x="51781" y="74928"/>
                  </a:lnTo>
                  <a:lnTo>
                    <a:pt x="51673" y="74708"/>
                  </a:lnTo>
                  <a:lnTo>
                    <a:pt x="51564" y="74488"/>
                  </a:lnTo>
                  <a:lnTo>
                    <a:pt x="51472" y="74261"/>
                  </a:lnTo>
                  <a:lnTo>
                    <a:pt x="51281" y="73814"/>
                  </a:lnTo>
                  <a:lnTo>
                    <a:pt x="51105" y="73381"/>
                  </a:lnTo>
                  <a:lnTo>
                    <a:pt x="51105" y="73381"/>
                  </a:lnTo>
                  <a:lnTo>
                    <a:pt x="51005" y="73101"/>
                  </a:lnTo>
                  <a:lnTo>
                    <a:pt x="50905" y="72814"/>
                  </a:lnTo>
                  <a:lnTo>
                    <a:pt x="50822" y="72527"/>
                  </a:lnTo>
                  <a:lnTo>
                    <a:pt x="50738" y="72240"/>
                  </a:lnTo>
                  <a:lnTo>
                    <a:pt x="50655" y="71954"/>
                  </a:lnTo>
                  <a:lnTo>
                    <a:pt x="50580" y="71660"/>
                  </a:lnTo>
                  <a:lnTo>
                    <a:pt x="50513" y="71374"/>
                  </a:lnTo>
                  <a:lnTo>
                    <a:pt x="50455" y="71073"/>
                  </a:lnTo>
                  <a:lnTo>
                    <a:pt x="50396" y="70780"/>
                  </a:lnTo>
                  <a:lnTo>
                    <a:pt x="50346" y="70487"/>
                  </a:lnTo>
                  <a:lnTo>
                    <a:pt x="50296" y="70187"/>
                  </a:lnTo>
                  <a:lnTo>
                    <a:pt x="50263" y="69886"/>
                  </a:lnTo>
                  <a:lnTo>
                    <a:pt x="50221" y="69586"/>
                  </a:lnTo>
                  <a:lnTo>
                    <a:pt x="50196" y="69280"/>
                  </a:lnTo>
                  <a:lnTo>
                    <a:pt x="50171" y="68980"/>
                  </a:lnTo>
                  <a:lnTo>
                    <a:pt x="50154" y="68673"/>
                  </a:lnTo>
                  <a:lnTo>
                    <a:pt x="50138" y="68366"/>
                  </a:lnTo>
                  <a:lnTo>
                    <a:pt x="50129" y="68059"/>
                  </a:lnTo>
                  <a:lnTo>
                    <a:pt x="50129" y="67746"/>
                  </a:lnTo>
                  <a:lnTo>
                    <a:pt x="50129" y="67439"/>
                  </a:lnTo>
                  <a:lnTo>
                    <a:pt x="50138" y="67126"/>
                  </a:lnTo>
                  <a:lnTo>
                    <a:pt x="50154" y="66812"/>
                  </a:lnTo>
                  <a:lnTo>
                    <a:pt x="50171" y="66499"/>
                  </a:lnTo>
                  <a:lnTo>
                    <a:pt x="50196" y="66185"/>
                  </a:lnTo>
                  <a:lnTo>
                    <a:pt x="50229" y="65872"/>
                  </a:lnTo>
                  <a:lnTo>
                    <a:pt x="50263" y="65559"/>
                  </a:lnTo>
                  <a:lnTo>
                    <a:pt x="50304" y="65239"/>
                  </a:lnTo>
                  <a:lnTo>
                    <a:pt x="50346" y="64918"/>
                  </a:lnTo>
                  <a:lnTo>
                    <a:pt x="50396" y="64605"/>
                  </a:lnTo>
                  <a:lnTo>
                    <a:pt x="50455" y="64285"/>
                  </a:lnTo>
                  <a:lnTo>
                    <a:pt x="50513" y="63965"/>
                  </a:lnTo>
                  <a:lnTo>
                    <a:pt x="50580" y="63645"/>
                  </a:lnTo>
                  <a:lnTo>
                    <a:pt x="50655" y="63325"/>
                  </a:lnTo>
                  <a:lnTo>
                    <a:pt x="50730" y="63005"/>
                  </a:lnTo>
                  <a:lnTo>
                    <a:pt x="50813" y="62678"/>
                  </a:lnTo>
                  <a:lnTo>
                    <a:pt x="50905" y="62358"/>
                  </a:lnTo>
                  <a:lnTo>
                    <a:pt x="51089" y="61711"/>
                  </a:lnTo>
                  <a:lnTo>
                    <a:pt x="51306" y="61064"/>
                  </a:lnTo>
                  <a:lnTo>
                    <a:pt x="51539" y="60417"/>
                  </a:lnTo>
                  <a:lnTo>
                    <a:pt x="51789" y="59770"/>
                  </a:lnTo>
                  <a:lnTo>
                    <a:pt x="52065" y="59124"/>
                  </a:lnTo>
                  <a:lnTo>
                    <a:pt x="52357" y="58477"/>
                  </a:lnTo>
                  <a:lnTo>
                    <a:pt x="52674" y="57830"/>
                  </a:lnTo>
                  <a:lnTo>
                    <a:pt x="53007" y="57183"/>
                  </a:lnTo>
                  <a:lnTo>
                    <a:pt x="53366" y="56536"/>
                  </a:lnTo>
                  <a:lnTo>
                    <a:pt x="53742" y="55889"/>
                  </a:lnTo>
                  <a:lnTo>
                    <a:pt x="54134" y="55249"/>
                  </a:lnTo>
                  <a:lnTo>
                    <a:pt x="54551" y="54609"/>
                  </a:lnTo>
                  <a:lnTo>
                    <a:pt x="54985" y="53975"/>
                  </a:lnTo>
                  <a:lnTo>
                    <a:pt x="55443" y="53342"/>
                  </a:lnTo>
                  <a:lnTo>
                    <a:pt x="55443" y="53342"/>
                  </a:lnTo>
                  <a:lnTo>
                    <a:pt x="55919" y="52702"/>
                  </a:lnTo>
                  <a:lnTo>
                    <a:pt x="56411" y="52062"/>
                  </a:lnTo>
                  <a:lnTo>
                    <a:pt x="56928" y="51428"/>
                  </a:lnTo>
                  <a:lnTo>
                    <a:pt x="57454" y="50795"/>
                  </a:lnTo>
                  <a:lnTo>
                    <a:pt x="58013" y="50168"/>
                  </a:lnTo>
                  <a:lnTo>
                    <a:pt x="58580" y="49548"/>
                  </a:lnTo>
                  <a:lnTo>
                    <a:pt x="59172" y="48934"/>
                  </a:lnTo>
                  <a:lnTo>
                    <a:pt x="59781" y="48327"/>
                  </a:lnTo>
                  <a:lnTo>
                    <a:pt x="60407" y="47720"/>
                  </a:lnTo>
                  <a:lnTo>
                    <a:pt x="61058" y="47127"/>
                  </a:lnTo>
                  <a:lnTo>
                    <a:pt x="61725" y="46540"/>
                  </a:lnTo>
                  <a:lnTo>
                    <a:pt x="62059" y="46247"/>
                  </a:lnTo>
                  <a:lnTo>
                    <a:pt x="62409" y="45953"/>
                  </a:lnTo>
                  <a:lnTo>
                    <a:pt x="62760" y="45667"/>
                  </a:lnTo>
                  <a:lnTo>
                    <a:pt x="63110" y="45380"/>
                  </a:lnTo>
                  <a:lnTo>
                    <a:pt x="63469" y="45100"/>
                  </a:lnTo>
                  <a:lnTo>
                    <a:pt x="63836" y="44813"/>
                  </a:lnTo>
                  <a:lnTo>
                    <a:pt x="64203" y="44533"/>
                  </a:lnTo>
                  <a:lnTo>
                    <a:pt x="64578" y="44260"/>
                  </a:lnTo>
                  <a:lnTo>
                    <a:pt x="64954" y="43979"/>
                  </a:lnTo>
                  <a:lnTo>
                    <a:pt x="65337" y="43706"/>
                  </a:lnTo>
                  <a:lnTo>
                    <a:pt x="65721" y="43439"/>
                  </a:lnTo>
                  <a:lnTo>
                    <a:pt x="66113" y="43166"/>
                  </a:lnTo>
                  <a:lnTo>
                    <a:pt x="66505" y="42899"/>
                  </a:lnTo>
                  <a:lnTo>
                    <a:pt x="66906" y="42639"/>
                  </a:lnTo>
                  <a:lnTo>
                    <a:pt x="67315" y="42372"/>
                  </a:lnTo>
                  <a:lnTo>
                    <a:pt x="67723" y="42112"/>
                  </a:lnTo>
                  <a:lnTo>
                    <a:pt x="68140" y="41859"/>
                  </a:lnTo>
                  <a:lnTo>
                    <a:pt x="68558" y="41605"/>
                  </a:lnTo>
                  <a:lnTo>
                    <a:pt x="68975" y="41352"/>
                  </a:lnTo>
                  <a:lnTo>
                    <a:pt x="69408" y="41105"/>
                  </a:lnTo>
                  <a:lnTo>
                    <a:pt x="69842" y="40859"/>
                  </a:lnTo>
                  <a:lnTo>
                    <a:pt x="70276" y="40612"/>
                  </a:lnTo>
                  <a:lnTo>
                    <a:pt x="70718" y="40372"/>
                  </a:lnTo>
                  <a:lnTo>
                    <a:pt x="71160" y="40132"/>
                  </a:lnTo>
                  <a:lnTo>
                    <a:pt x="71611" y="39898"/>
                  </a:lnTo>
                  <a:lnTo>
                    <a:pt x="72070" y="39665"/>
                  </a:lnTo>
                  <a:lnTo>
                    <a:pt x="72528" y="39438"/>
                  </a:lnTo>
                  <a:lnTo>
                    <a:pt x="72996" y="39211"/>
                  </a:lnTo>
                  <a:lnTo>
                    <a:pt x="73463" y="38991"/>
                  </a:lnTo>
                  <a:lnTo>
                    <a:pt x="73938" y="38771"/>
                  </a:lnTo>
                  <a:lnTo>
                    <a:pt x="74414" y="38551"/>
                  </a:lnTo>
                  <a:lnTo>
                    <a:pt x="74898" y="38338"/>
                  </a:lnTo>
                  <a:lnTo>
                    <a:pt x="75382" y="38131"/>
                  </a:lnTo>
                  <a:lnTo>
                    <a:pt x="75874" y="37924"/>
                  </a:lnTo>
                  <a:lnTo>
                    <a:pt x="76366" y="37718"/>
                  </a:lnTo>
                  <a:lnTo>
                    <a:pt x="76867" y="37518"/>
                  </a:lnTo>
                  <a:lnTo>
                    <a:pt x="77367" y="37324"/>
                  </a:lnTo>
                  <a:lnTo>
                    <a:pt x="77876" y="37131"/>
                  </a:lnTo>
                  <a:lnTo>
                    <a:pt x="78393" y="36938"/>
                  </a:lnTo>
                  <a:lnTo>
                    <a:pt x="78910" y="36751"/>
                  </a:lnTo>
                  <a:lnTo>
                    <a:pt x="79428" y="36571"/>
                  </a:lnTo>
                  <a:lnTo>
                    <a:pt x="79953" y="36391"/>
                  </a:lnTo>
                  <a:lnTo>
                    <a:pt x="79953" y="36391"/>
                  </a:lnTo>
                  <a:lnTo>
                    <a:pt x="80671" y="36137"/>
                  </a:lnTo>
                  <a:lnTo>
                    <a:pt x="81405" y="35891"/>
                  </a:lnTo>
                  <a:lnTo>
                    <a:pt x="82147" y="35657"/>
                  </a:lnTo>
                  <a:lnTo>
                    <a:pt x="82906" y="35437"/>
                  </a:lnTo>
                  <a:lnTo>
                    <a:pt x="83674" y="35224"/>
                  </a:lnTo>
                  <a:lnTo>
                    <a:pt x="84450" y="35017"/>
                  </a:lnTo>
                  <a:lnTo>
                    <a:pt x="85234" y="34817"/>
                  </a:lnTo>
                  <a:lnTo>
                    <a:pt x="86026" y="34624"/>
                  </a:lnTo>
                  <a:lnTo>
                    <a:pt x="86026" y="34624"/>
                  </a:lnTo>
                  <a:lnTo>
                    <a:pt x="86644" y="34484"/>
                  </a:lnTo>
                  <a:lnTo>
                    <a:pt x="87253" y="34350"/>
                  </a:lnTo>
                  <a:lnTo>
                    <a:pt x="87870" y="34223"/>
                  </a:lnTo>
                  <a:lnTo>
                    <a:pt x="88487" y="34103"/>
                  </a:lnTo>
                  <a:lnTo>
                    <a:pt x="89105" y="33990"/>
                  </a:lnTo>
                  <a:lnTo>
                    <a:pt x="89722" y="33883"/>
                  </a:lnTo>
                  <a:lnTo>
                    <a:pt x="90348" y="33783"/>
                  </a:lnTo>
                  <a:lnTo>
                    <a:pt x="90965" y="33690"/>
                  </a:lnTo>
                  <a:lnTo>
                    <a:pt x="91582" y="33603"/>
                  </a:lnTo>
                  <a:lnTo>
                    <a:pt x="92208" y="33523"/>
                  </a:lnTo>
                  <a:lnTo>
                    <a:pt x="92825" y="33450"/>
                  </a:lnTo>
                  <a:lnTo>
                    <a:pt x="93451" y="33390"/>
                  </a:lnTo>
                  <a:lnTo>
                    <a:pt x="94068" y="33330"/>
                  </a:lnTo>
                  <a:lnTo>
                    <a:pt x="94694" y="33277"/>
                  </a:lnTo>
                  <a:lnTo>
                    <a:pt x="95311" y="33230"/>
                  </a:lnTo>
                  <a:lnTo>
                    <a:pt x="95937" y="33190"/>
                  </a:lnTo>
                  <a:lnTo>
                    <a:pt x="96563" y="33150"/>
                  </a:lnTo>
                  <a:lnTo>
                    <a:pt x="97188" y="33123"/>
                  </a:lnTo>
                  <a:lnTo>
                    <a:pt x="97806" y="33103"/>
                  </a:lnTo>
                  <a:lnTo>
                    <a:pt x="98431" y="33090"/>
                  </a:lnTo>
                  <a:lnTo>
                    <a:pt x="99057" y="33083"/>
                  </a:lnTo>
                  <a:lnTo>
                    <a:pt x="99674" y="33076"/>
                  </a:lnTo>
                  <a:lnTo>
                    <a:pt x="100300" y="33083"/>
                  </a:lnTo>
                  <a:lnTo>
                    <a:pt x="100926" y="33090"/>
                  </a:lnTo>
                  <a:lnTo>
                    <a:pt x="101543" y="33103"/>
                  </a:lnTo>
                  <a:lnTo>
                    <a:pt x="102169" y="33123"/>
                  </a:lnTo>
                  <a:lnTo>
                    <a:pt x="102795" y="33150"/>
                  </a:lnTo>
                  <a:lnTo>
                    <a:pt x="103412" y="33183"/>
                  </a:lnTo>
                  <a:lnTo>
                    <a:pt x="104038" y="33223"/>
                  </a:lnTo>
                  <a:lnTo>
                    <a:pt x="104655" y="33270"/>
                  </a:lnTo>
                  <a:lnTo>
                    <a:pt x="105272" y="33317"/>
                  </a:lnTo>
                  <a:lnTo>
                    <a:pt x="105890" y="33370"/>
                  </a:lnTo>
                  <a:lnTo>
                    <a:pt x="106515" y="33437"/>
                  </a:lnTo>
                  <a:lnTo>
                    <a:pt x="107133" y="33503"/>
                  </a:lnTo>
                  <a:lnTo>
                    <a:pt x="107750" y="33570"/>
                  </a:lnTo>
                  <a:lnTo>
                    <a:pt x="108359" y="33650"/>
                  </a:lnTo>
                  <a:lnTo>
                    <a:pt x="108976" y="33737"/>
                  </a:lnTo>
                  <a:lnTo>
                    <a:pt x="109594" y="33823"/>
                  </a:lnTo>
                  <a:lnTo>
                    <a:pt x="110203" y="33917"/>
                  </a:lnTo>
                  <a:lnTo>
                    <a:pt x="110820" y="34017"/>
                  </a:lnTo>
                  <a:lnTo>
                    <a:pt x="111429" y="34117"/>
                  </a:lnTo>
                  <a:lnTo>
                    <a:pt x="112038" y="34230"/>
                  </a:lnTo>
                  <a:lnTo>
                    <a:pt x="112647" y="34343"/>
                  </a:lnTo>
                  <a:lnTo>
                    <a:pt x="113256" y="34464"/>
                  </a:lnTo>
                  <a:lnTo>
                    <a:pt x="113865" y="34584"/>
                  </a:lnTo>
                  <a:lnTo>
                    <a:pt x="114465" y="34717"/>
                  </a:lnTo>
                  <a:lnTo>
                    <a:pt x="115066" y="34850"/>
                  </a:lnTo>
                  <a:lnTo>
                    <a:pt x="115667" y="34990"/>
                  </a:lnTo>
                  <a:lnTo>
                    <a:pt x="116267" y="35130"/>
                  </a:lnTo>
                  <a:lnTo>
                    <a:pt x="116868" y="35284"/>
                  </a:lnTo>
                  <a:lnTo>
                    <a:pt x="117469" y="35437"/>
                  </a:lnTo>
                  <a:lnTo>
                    <a:pt x="118061" y="35590"/>
                  </a:lnTo>
                  <a:lnTo>
                    <a:pt x="118653" y="35757"/>
                  </a:lnTo>
                  <a:lnTo>
                    <a:pt x="119246" y="35924"/>
                  </a:lnTo>
                  <a:lnTo>
                    <a:pt x="119838" y="36097"/>
                  </a:lnTo>
                  <a:lnTo>
                    <a:pt x="120422" y="36271"/>
                  </a:lnTo>
                  <a:lnTo>
                    <a:pt x="121006" y="36451"/>
                  </a:lnTo>
                  <a:lnTo>
                    <a:pt x="121590" y="36637"/>
                  </a:lnTo>
                  <a:lnTo>
                    <a:pt x="122174" y="36831"/>
                  </a:lnTo>
                  <a:lnTo>
                    <a:pt x="122758" y="37024"/>
                  </a:lnTo>
                  <a:lnTo>
                    <a:pt x="123333" y="37218"/>
                  </a:lnTo>
                  <a:lnTo>
                    <a:pt x="123909" y="37424"/>
                  </a:lnTo>
                  <a:lnTo>
                    <a:pt x="124476" y="37631"/>
                  </a:lnTo>
                  <a:lnTo>
                    <a:pt x="125052" y="37838"/>
                  </a:lnTo>
                  <a:lnTo>
                    <a:pt x="125052" y="37838"/>
                  </a:lnTo>
                  <a:lnTo>
                    <a:pt x="125686" y="38084"/>
                  </a:lnTo>
                  <a:lnTo>
                    <a:pt x="126320" y="38331"/>
                  </a:lnTo>
                  <a:lnTo>
                    <a:pt x="126954" y="38578"/>
                  </a:lnTo>
                  <a:lnTo>
                    <a:pt x="127580" y="38838"/>
                  </a:lnTo>
                  <a:lnTo>
                    <a:pt x="128205" y="39098"/>
                  </a:lnTo>
                  <a:lnTo>
                    <a:pt x="128831" y="39365"/>
                  </a:lnTo>
                  <a:lnTo>
                    <a:pt x="129448" y="39638"/>
                  </a:lnTo>
                  <a:lnTo>
                    <a:pt x="130057" y="39918"/>
                  </a:lnTo>
                  <a:lnTo>
                    <a:pt x="130675" y="40198"/>
                  </a:lnTo>
                  <a:lnTo>
                    <a:pt x="131275" y="40485"/>
                  </a:lnTo>
                  <a:lnTo>
                    <a:pt x="131884" y="40772"/>
                  </a:lnTo>
                  <a:lnTo>
                    <a:pt x="132485" y="41072"/>
                  </a:lnTo>
                  <a:lnTo>
                    <a:pt x="133077" y="41372"/>
                  </a:lnTo>
                  <a:lnTo>
                    <a:pt x="133670" y="41672"/>
                  </a:lnTo>
                  <a:lnTo>
                    <a:pt x="134253" y="41986"/>
                  </a:lnTo>
                  <a:lnTo>
                    <a:pt x="134837" y="42299"/>
                  </a:lnTo>
                  <a:lnTo>
                    <a:pt x="135413" y="42612"/>
                  </a:lnTo>
                  <a:lnTo>
                    <a:pt x="135989" y="42932"/>
                  </a:lnTo>
                  <a:lnTo>
                    <a:pt x="136564" y="43259"/>
                  </a:lnTo>
                  <a:lnTo>
                    <a:pt x="137123" y="43586"/>
                  </a:lnTo>
                  <a:lnTo>
                    <a:pt x="137691" y="43919"/>
                  </a:lnTo>
                  <a:lnTo>
                    <a:pt x="138241" y="44260"/>
                  </a:lnTo>
                  <a:lnTo>
                    <a:pt x="138792" y="44600"/>
                  </a:lnTo>
                  <a:lnTo>
                    <a:pt x="139342" y="44946"/>
                  </a:lnTo>
                  <a:lnTo>
                    <a:pt x="139885" y="45293"/>
                  </a:lnTo>
                  <a:lnTo>
                    <a:pt x="140418" y="45647"/>
                  </a:lnTo>
                  <a:lnTo>
                    <a:pt x="140952" y="46000"/>
                  </a:lnTo>
                  <a:lnTo>
                    <a:pt x="141478" y="46360"/>
                  </a:lnTo>
                  <a:lnTo>
                    <a:pt x="141995" y="46720"/>
                  </a:lnTo>
                  <a:lnTo>
                    <a:pt x="142512" y="47087"/>
                  </a:lnTo>
                  <a:lnTo>
                    <a:pt x="143021" y="47454"/>
                  </a:lnTo>
                  <a:lnTo>
                    <a:pt x="143522" y="47827"/>
                  </a:lnTo>
                  <a:lnTo>
                    <a:pt x="144022" y="48201"/>
                  </a:lnTo>
                  <a:lnTo>
                    <a:pt x="144515" y="48581"/>
                  </a:lnTo>
                  <a:lnTo>
                    <a:pt x="145007" y="48961"/>
                  </a:lnTo>
                  <a:lnTo>
                    <a:pt x="145491" y="49348"/>
                  </a:lnTo>
                  <a:lnTo>
                    <a:pt x="145966" y="49734"/>
                  </a:lnTo>
                  <a:lnTo>
                    <a:pt x="146433" y="50121"/>
                  </a:lnTo>
                  <a:lnTo>
                    <a:pt x="146892" y="50515"/>
                  </a:lnTo>
                  <a:lnTo>
                    <a:pt x="147351" y="50908"/>
                  </a:lnTo>
                  <a:lnTo>
                    <a:pt x="147801" y="51308"/>
                  </a:lnTo>
                  <a:lnTo>
                    <a:pt x="148252" y="51708"/>
                  </a:lnTo>
                  <a:lnTo>
                    <a:pt x="148686" y="52115"/>
                  </a:lnTo>
                  <a:lnTo>
                    <a:pt x="149120" y="52515"/>
                  </a:lnTo>
                  <a:lnTo>
                    <a:pt x="149545" y="52929"/>
                  </a:lnTo>
                  <a:lnTo>
                    <a:pt x="149962" y="53335"/>
                  </a:lnTo>
                  <a:lnTo>
                    <a:pt x="150371" y="53749"/>
                  </a:lnTo>
                  <a:lnTo>
                    <a:pt x="150780" y="54162"/>
                  </a:lnTo>
                  <a:lnTo>
                    <a:pt x="151180" y="54576"/>
                  </a:lnTo>
                  <a:lnTo>
                    <a:pt x="151572" y="54996"/>
                  </a:lnTo>
                  <a:lnTo>
                    <a:pt x="151956" y="55416"/>
                  </a:lnTo>
                  <a:lnTo>
                    <a:pt x="152331" y="55843"/>
                  </a:lnTo>
                  <a:lnTo>
                    <a:pt x="152698" y="56263"/>
                  </a:lnTo>
                  <a:lnTo>
                    <a:pt x="153065" y="56690"/>
                  </a:lnTo>
                  <a:lnTo>
                    <a:pt x="153416" y="57116"/>
                  </a:lnTo>
                  <a:lnTo>
                    <a:pt x="153766" y="57543"/>
                  </a:lnTo>
                  <a:lnTo>
                    <a:pt x="154108" y="57977"/>
                  </a:lnTo>
                  <a:lnTo>
                    <a:pt x="154434" y="58410"/>
                  </a:lnTo>
                  <a:lnTo>
                    <a:pt x="154759" y="58843"/>
                  </a:lnTo>
                  <a:lnTo>
                    <a:pt x="155076" y="59277"/>
                  </a:lnTo>
                  <a:lnTo>
                    <a:pt x="155385" y="59710"/>
                  </a:lnTo>
                  <a:lnTo>
                    <a:pt x="155693" y="60150"/>
                  </a:lnTo>
                  <a:lnTo>
                    <a:pt x="155985" y="60591"/>
                  </a:lnTo>
                  <a:lnTo>
                    <a:pt x="156269" y="61031"/>
                  </a:lnTo>
                  <a:lnTo>
                    <a:pt x="156269" y="61031"/>
                  </a:lnTo>
                  <a:lnTo>
                    <a:pt x="156503" y="61384"/>
                  </a:lnTo>
                  <a:lnTo>
                    <a:pt x="156728" y="61738"/>
                  </a:lnTo>
                  <a:lnTo>
                    <a:pt x="156936" y="62098"/>
                  </a:lnTo>
                  <a:lnTo>
                    <a:pt x="157145" y="62464"/>
                  </a:lnTo>
                  <a:lnTo>
                    <a:pt x="157337" y="62831"/>
                  </a:lnTo>
                  <a:lnTo>
                    <a:pt x="157520" y="63211"/>
                  </a:lnTo>
                  <a:lnTo>
                    <a:pt x="157687" y="63591"/>
                  </a:lnTo>
                  <a:lnTo>
                    <a:pt x="157846" y="63992"/>
                  </a:lnTo>
                  <a:lnTo>
                    <a:pt x="157846" y="63992"/>
                  </a:lnTo>
                  <a:lnTo>
                    <a:pt x="158029" y="64418"/>
                  </a:lnTo>
                  <a:lnTo>
                    <a:pt x="158204" y="64852"/>
                  </a:lnTo>
                  <a:lnTo>
                    <a:pt x="158380" y="65292"/>
                  </a:lnTo>
                  <a:lnTo>
                    <a:pt x="158538" y="65739"/>
                  </a:lnTo>
                  <a:lnTo>
                    <a:pt x="158697" y="66192"/>
                  </a:lnTo>
                  <a:lnTo>
                    <a:pt x="158847" y="66652"/>
                  </a:lnTo>
                  <a:lnTo>
                    <a:pt x="158989" y="67112"/>
                  </a:lnTo>
                  <a:lnTo>
                    <a:pt x="159122" y="67579"/>
                  </a:lnTo>
                  <a:lnTo>
                    <a:pt x="159247" y="68053"/>
                  </a:lnTo>
                  <a:lnTo>
                    <a:pt x="159372" y="68533"/>
                  </a:lnTo>
                  <a:lnTo>
                    <a:pt x="159481" y="69020"/>
                  </a:lnTo>
                  <a:lnTo>
                    <a:pt x="159589" y="69506"/>
                  </a:lnTo>
                  <a:lnTo>
                    <a:pt x="159689" y="70000"/>
                  </a:lnTo>
                  <a:lnTo>
                    <a:pt x="159781" y="70493"/>
                  </a:lnTo>
                  <a:lnTo>
                    <a:pt x="159864" y="71000"/>
                  </a:lnTo>
                  <a:lnTo>
                    <a:pt x="159948" y="71507"/>
                  </a:lnTo>
                  <a:lnTo>
                    <a:pt x="160015" y="72014"/>
                  </a:lnTo>
                  <a:lnTo>
                    <a:pt x="160081" y="72534"/>
                  </a:lnTo>
                  <a:lnTo>
                    <a:pt x="160140" y="73047"/>
                  </a:lnTo>
                  <a:lnTo>
                    <a:pt x="160198" y="73574"/>
                  </a:lnTo>
                  <a:lnTo>
                    <a:pt x="160240" y="74101"/>
                  </a:lnTo>
                  <a:lnTo>
                    <a:pt x="160282" y="74628"/>
                  </a:lnTo>
                  <a:lnTo>
                    <a:pt x="160307" y="75161"/>
                  </a:lnTo>
                  <a:lnTo>
                    <a:pt x="160332" y="75701"/>
                  </a:lnTo>
                  <a:lnTo>
                    <a:pt x="160348" y="76241"/>
                  </a:lnTo>
                  <a:lnTo>
                    <a:pt x="160365" y="76788"/>
                  </a:lnTo>
                  <a:lnTo>
                    <a:pt x="160373" y="77335"/>
                  </a:lnTo>
                  <a:lnTo>
                    <a:pt x="160365" y="77882"/>
                  </a:lnTo>
                  <a:lnTo>
                    <a:pt x="160357" y="78435"/>
                  </a:lnTo>
                  <a:lnTo>
                    <a:pt x="160348" y="78989"/>
                  </a:lnTo>
                  <a:lnTo>
                    <a:pt x="160323" y="79549"/>
                  </a:lnTo>
                  <a:lnTo>
                    <a:pt x="160298" y="80109"/>
                  </a:lnTo>
                  <a:lnTo>
                    <a:pt x="160265" y="80669"/>
                  </a:lnTo>
                  <a:lnTo>
                    <a:pt x="160223" y="81236"/>
                  </a:lnTo>
                  <a:lnTo>
                    <a:pt x="160182" y="81803"/>
                  </a:lnTo>
                  <a:lnTo>
                    <a:pt x="160123" y="82370"/>
                  </a:lnTo>
                  <a:lnTo>
                    <a:pt x="160065" y="82937"/>
                  </a:lnTo>
                  <a:lnTo>
                    <a:pt x="159998" y="83510"/>
                  </a:lnTo>
                  <a:lnTo>
                    <a:pt x="159931" y="84084"/>
                  </a:lnTo>
                  <a:lnTo>
                    <a:pt x="159848" y="84657"/>
                  </a:lnTo>
                  <a:lnTo>
                    <a:pt x="159764" y="85237"/>
                  </a:lnTo>
                  <a:lnTo>
                    <a:pt x="159673" y="85817"/>
                  </a:lnTo>
                  <a:lnTo>
                    <a:pt x="159581" y="86391"/>
                  </a:lnTo>
                  <a:lnTo>
                    <a:pt x="159481" y="86971"/>
                  </a:lnTo>
                  <a:lnTo>
                    <a:pt x="159372" y="87551"/>
                  </a:lnTo>
                  <a:lnTo>
                    <a:pt x="159256" y="88131"/>
                  </a:lnTo>
                  <a:lnTo>
                    <a:pt x="159130" y="88718"/>
                  </a:lnTo>
                  <a:lnTo>
                    <a:pt x="159005" y="89298"/>
                  </a:lnTo>
                  <a:lnTo>
                    <a:pt x="158872" y="89885"/>
                  </a:lnTo>
                  <a:lnTo>
                    <a:pt x="158738" y="90465"/>
                  </a:lnTo>
                  <a:lnTo>
                    <a:pt x="158596" y="91045"/>
                  </a:lnTo>
                  <a:lnTo>
                    <a:pt x="158446" y="91632"/>
                  </a:lnTo>
                  <a:lnTo>
                    <a:pt x="158288" y="92212"/>
                  </a:lnTo>
                  <a:lnTo>
                    <a:pt x="158121" y="92799"/>
                  </a:lnTo>
                  <a:lnTo>
                    <a:pt x="157954" y="93379"/>
                  </a:lnTo>
                  <a:lnTo>
                    <a:pt x="157779" y="93960"/>
                  </a:lnTo>
                  <a:lnTo>
                    <a:pt x="157604" y="94540"/>
                  </a:lnTo>
                  <a:lnTo>
                    <a:pt x="157420" y="95127"/>
                  </a:lnTo>
                  <a:lnTo>
                    <a:pt x="157228" y="95707"/>
                  </a:lnTo>
                  <a:lnTo>
                    <a:pt x="157028" y="96280"/>
                  </a:lnTo>
                  <a:lnTo>
                    <a:pt x="156828" y="96860"/>
                  </a:lnTo>
                  <a:lnTo>
                    <a:pt x="156619" y="97434"/>
                  </a:lnTo>
                  <a:lnTo>
                    <a:pt x="156411" y="98014"/>
                  </a:lnTo>
                  <a:lnTo>
                    <a:pt x="156186" y="98588"/>
                  </a:lnTo>
                  <a:lnTo>
                    <a:pt x="156186" y="98588"/>
                  </a:lnTo>
                  <a:lnTo>
                    <a:pt x="155877" y="99374"/>
                  </a:lnTo>
                  <a:lnTo>
                    <a:pt x="155560" y="100161"/>
                  </a:lnTo>
                  <a:lnTo>
                    <a:pt x="155234" y="100942"/>
                  </a:lnTo>
                  <a:lnTo>
                    <a:pt x="154892" y="101722"/>
                  </a:lnTo>
                  <a:lnTo>
                    <a:pt x="154550" y="102489"/>
                  </a:lnTo>
                  <a:lnTo>
                    <a:pt x="154192" y="103255"/>
                  </a:lnTo>
                  <a:lnTo>
                    <a:pt x="153825" y="104022"/>
                  </a:lnTo>
                  <a:lnTo>
                    <a:pt x="153449" y="104776"/>
                  </a:lnTo>
                  <a:lnTo>
                    <a:pt x="153057" y="105523"/>
                  </a:lnTo>
                  <a:lnTo>
                    <a:pt x="152665" y="106270"/>
                  </a:lnTo>
                  <a:lnTo>
                    <a:pt x="152256" y="107003"/>
                  </a:lnTo>
                  <a:lnTo>
                    <a:pt x="151839" y="107730"/>
                  </a:lnTo>
                  <a:lnTo>
                    <a:pt x="151414" y="108457"/>
                  </a:lnTo>
                  <a:lnTo>
                    <a:pt x="150980" y="109170"/>
                  </a:lnTo>
                  <a:lnTo>
                    <a:pt x="150538" y="109877"/>
                  </a:lnTo>
                  <a:lnTo>
                    <a:pt x="150087" y="110577"/>
                  </a:lnTo>
                  <a:lnTo>
                    <a:pt x="149628" y="111264"/>
                  </a:lnTo>
                  <a:lnTo>
                    <a:pt x="149161" y="111944"/>
                  </a:lnTo>
                  <a:lnTo>
                    <a:pt x="148677" y="112618"/>
                  </a:lnTo>
                  <a:lnTo>
                    <a:pt x="148194" y="113278"/>
                  </a:lnTo>
                  <a:lnTo>
                    <a:pt x="147693" y="113932"/>
                  </a:lnTo>
                  <a:lnTo>
                    <a:pt x="147192" y="114579"/>
                  </a:lnTo>
                  <a:lnTo>
                    <a:pt x="146675" y="115205"/>
                  </a:lnTo>
                  <a:lnTo>
                    <a:pt x="146158" y="115832"/>
                  </a:lnTo>
                  <a:lnTo>
                    <a:pt x="145624" y="116439"/>
                  </a:lnTo>
                  <a:lnTo>
                    <a:pt x="145090" y="117039"/>
                  </a:lnTo>
                  <a:lnTo>
                    <a:pt x="144540" y="117633"/>
                  </a:lnTo>
                  <a:lnTo>
                    <a:pt x="143981" y="118206"/>
                  </a:lnTo>
                  <a:lnTo>
                    <a:pt x="143422" y="118773"/>
                  </a:lnTo>
                  <a:lnTo>
                    <a:pt x="142846" y="119320"/>
                  </a:lnTo>
                  <a:lnTo>
                    <a:pt x="142270" y="119860"/>
                  </a:lnTo>
                  <a:lnTo>
                    <a:pt x="141687" y="120387"/>
                  </a:lnTo>
                  <a:lnTo>
                    <a:pt x="141687" y="120387"/>
                  </a:lnTo>
                  <a:lnTo>
                    <a:pt x="140694" y="120647"/>
                  </a:lnTo>
                  <a:lnTo>
                    <a:pt x="139684" y="120907"/>
                  </a:lnTo>
                  <a:lnTo>
                    <a:pt x="138667" y="121160"/>
                  </a:lnTo>
                  <a:lnTo>
                    <a:pt x="137640" y="121414"/>
                  </a:lnTo>
                  <a:lnTo>
                    <a:pt x="136606" y="121667"/>
                  </a:lnTo>
                  <a:lnTo>
                    <a:pt x="135555" y="121921"/>
                  </a:lnTo>
                  <a:lnTo>
                    <a:pt x="133428" y="122414"/>
                  </a:lnTo>
                  <a:lnTo>
                    <a:pt x="131267" y="122907"/>
                  </a:lnTo>
                  <a:lnTo>
                    <a:pt x="129065" y="123388"/>
                  </a:lnTo>
                  <a:lnTo>
                    <a:pt x="126837" y="123868"/>
                  </a:lnTo>
                  <a:lnTo>
                    <a:pt x="124585" y="124341"/>
                  </a:lnTo>
                  <a:lnTo>
                    <a:pt x="122299" y="124808"/>
                  </a:lnTo>
                  <a:lnTo>
                    <a:pt x="119996" y="125268"/>
                  </a:lnTo>
                  <a:lnTo>
                    <a:pt x="117677" y="125722"/>
                  </a:lnTo>
                  <a:lnTo>
                    <a:pt x="115341" y="126175"/>
                  </a:lnTo>
                  <a:lnTo>
                    <a:pt x="112997" y="126622"/>
                  </a:lnTo>
                  <a:lnTo>
                    <a:pt x="110636" y="127062"/>
                  </a:lnTo>
                  <a:lnTo>
                    <a:pt x="108275" y="127502"/>
                  </a:lnTo>
                  <a:lnTo>
                    <a:pt x="105915" y="127935"/>
                  </a:lnTo>
                  <a:lnTo>
                    <a:pt x="101184" y="128789"/>
                  </a:lnTo>
                  <a:lnTo>
                    <a:pt x="96488" y="129629"/>
                  </a:lnTo>
                  <a:lnTo>
                    <a:pt x="87278" y="131270"/>
                  </a:lnTo>
                  <a:lnTo>
                    <a:pt x="82806" y="132077"/>
                  </a:lnTo>
                  <a:lnTo>
                    <a:pt x="80621" y="132477"/>
                  </a:lnTo>
                  <a:lnTo>
                    <a:pt x="78468" y="132870"/>
                  </a:lnTo>
                  <a:lnTo>
                    <a:pt x="76349" y="133264"/>
                  </a:lnTo>
                  <a:lnTo>
                    <a:pt x="74272" y="133657"/>
                  </a:lnTo>
                  <a:lnTo>
                    <a:pt x="72245" y="134050"/>
                  </a:lnTo>
                  <a:lnTo>
                    <a:pt x="70259" y="134444"/>
                  </a:lnTo>
                  <a:lnTo>
                    <a:pt x="70259" y="134444"/>
                  </a:lnTo>
                  <a:lnTo>
                    <a:pt x="69851" y="134397"/>
                  </a:lnTo>
                  <a:lnTo>
                    <a:pt x="69433" y="134357"/>
                  </a:lnTo>
                  <a:lnTo>
                    <a:pt x="68608" y="134284"/>
                  </a:lnTo>
                  <a:lnTo>
                    <a:pt x="67782" y="134210"/>
                  </a:lnTo>
                  <a:lnTo>
                    <a:pt x="67365" y="134170"/>
                  </a:lnTo>
                  <a:lnTo>
                    <a:pt x="66947" y="134124"/>
                  </a:lnTo>
                  <a:lnTo>
                    <a:pt x="66947" y="134124"/>
                  </a:lnTo>
                  <a:lnTo>
                    <a:pt x="66230" y="134044"/>
                  </a:lnTo>
                  <a:lnTo>
                    <a:pt x="65513" y="133964"/>
                  </a:lnTo>
                  <a:lnTo>
                    <a:pt x="64795" y="133877"/>
                  </a:lnTo>
                  <a:lnTo>
                    <a:pt x="64078" y="133777"/>
                  </a:lnTo>
                  <a:lnTo>
                    <a:pt x="63360" y="133684"/>
                  </a:lnTo>
                  <a:lnTo>
                    <a:pt x="62651" y="133577"/>
                  </a:lnTo>
                  <a:lnTo>
                    <a:pt x="61942" y="133470"/>
                  </a:lnTo>
                  <a:lnTo>
                    <a:pt x="61225" y="133350"/>
                  </a:lnTo>
                  <a:lnTo>
                    <a:pt x="60524" y="133230"/>
                  </a:lnTo>
                  <a:lnTo>
                    <a:pt x="59815" y="133110"/>
                  </a:lnTo>
                  <a:lnTo>
                    <a:pt x="59114" y="132977"/>
                  </a:lnTo>
                  <a:lnTo>
                    <a:pt x="58405" y="132843"/>
                  </a:lnTo>
                  <a:lnTo>
                    <a:pt x="57704" y="132703"/>
                  </a:lnTo>
                  <a:lnTo>
                    <a:pt x="57012" y="132557"/>
                  </a:lnTo>
                  <a:lnTo>
                    <a:pt x="56311" y="132403"/>
                  </a:lnTo>
                  <a:lnTo>
                    <a:pt x="55619" y="132243"/>
                  </a:lnTo>
                  <a:lnTo>
                    <a:pt x="54926" y="132077"/>
                  </a:lnTo>
                  <a:lnTo>
                    <a:pt x="54242" y="131910"/>
                  </a:lnTo>
                  <a:lnTo>
                    <a:pt x="53558" y="131730"/>
                  </a:lnTo>
                  <a:lnTo>
                    <a:pt x="52874" y="131550"/>
                  </a:lnTo>
                  <a:lnTo>
                    <a:pt x="52190" y="131363"/>
                  </a:lnTo>
                  <a:lnTo>
                    <a:pt x="51514" y="131170"/>
                  </a:lnTo>
                  <a:lnTo>
                    <a:pt x="50838" y="130970"/>
                  </a:lnTo>
                  <a:lnTo>
                    <a:pt x="50163" y="130763"/>
                  </a:lnTo>
                  <a:lnTo>
                    <a:pt x="49495" y="130550"/>
                  </a:lnTo>
                  <a:lnTo>
                    <a:pt x="48828" y="130336"/>
                  </a:lnTo>
                  <a:lnTo>
                    <a:pt x="48161" y="130109"/>
                  </a:lnTo>
                  <a:lnTo>
                    <a:pt x="47501" y="129876"/>
                  </a:lnTo>
                  <a:lnTo>
                    <a:pt x="46851" y="129643"/>
                  </a:lnTo>
                  <a:lnTo>
                    <a:pt x="46192" y="129396"/>
                  </a:lnTo>
                  <a:lnTo>
                    <a:pt x="45541" y="129142"/>
                  </a:lnTo>
                  <a:lnTo>
                    <a:pt x="44899" y="128889"/>
                  </a:lnTo>
                  <a:lnTo>
                    <a:pt x="44256" y="128622"/>
                  </a:lnTo>
                  <a:lnTo>
                    <a:pt x="43614" y="128356"/>
                  </a:lnTo>
                  <a:lnTo>
                    <a:pt x="42980" y="128076"/>
                  </a:lnTo>
                  <a:lnTo>
                    <a:pt x="42346" y="127789"/>
                  </a:lnTo>
                  <a:lnTo>
                    <a:pt x="41720" y="127502"/>
                  </a:lnTo>
                  <a:lnTo>
                    <a:pt x="41095" y="127202"/>
                  </a:lnTo>
                  <a:lnTo>
                    <a:pt x="40477" y="126895"/>
                  </a:lnTo>
                  <a:lnTo>
                    <a:pt x="39860" y="126582"/>
                  </a:lnTo>
                  <a:lnTo>
                    <a:pt x="39251" y="126262"/>
                  </a:lnTo>
                  <a:lnTo>
                    <a:pt x="38642" y="125935"/>
                  </a:lnTo>
                  <a:lnTo>
                    <a:pt x="38033" y="125602"/>
                  </a:lnTo>
                  <a:lnTo>
                    <a:pt x="37441" y="125261"/>
                  </a:lnTo>
                  <a:lnTo>
                    <a:pt x="36840" y="124915"/>
                  </a:lnTo>
                  <a:lnTo>
                    <a:pt x="36256" y="124555"/>
                  </a:lnTo>
                  <a:lnTo>
                    <a:pt x="35672" y="124194"/>
                  </a:lnTo>
                  <a:lnTo>
                    <a:pt x="35088" y="123821"/>
                  </a:lnTo>
                  <a:lnTo>
                    <a:pt x="34512" y="123441"/>
                  </a:lnTo>
                  <a:lnTo>
                    <a:pt x="33945" y="123054"/>
                  </a:lnTo>
                  <a:lnTo>
                    <a:pt x="33378" y="122661"/>
                  </a:lnTo>
                  <a:lnTo>
                    <a:pt x="32819" y="122261"/>
                  </a:lnTo>
                  <a:lnTo>
                    <a:pt x="32260" y="121847"/>
                  </a:lnTo>
                  <a:lnTo>
                    <a:pt x="31709" y="121427"/>
                  </a:lnTo>
                  <a:lnTo>
                    <a:pt x="31167" y="121000"/>
                  </a:lnTo>
                  <a:lnTo>
                    <a:pt x="30625" y="120567"/>
                  </a:lnTo>
                  <a:lnTo>
                    <a:pt x="30091" y="120127"/>
                  </a:lnTo>
                  <a:lnTo>
                    <a:pt x="29565" y="119673"/>
                  </a:lnTo>
                  <a:lnTo>
                    <a:pt x="29040" y="119220"/>
                  </a:lnTo>
                  <a:lnTo>
                    <a:pt x="28523" y="118746"/>
                  </a:lnTo>
                  <a:lnTo>
                    <a:pt x="28014" y="118273"/>
                  </a:lnTo>
                  <a:lnTo>
                    <a:pt x="27505" y="117793"/>
                  </a:lnTo>
                  <a:lnTo>
                    <a:pt x="27004" y="117299"/>
                  </a:lnTo>
                  <a:lnTo>
                    <a:pt x="26512" y="116799"/>
                  </a:lnTo>
                  <a:lnTo>
                    <a:pt x="26512" y="116799"/>
                  </a:lnTo>
                  <a:lnTo>
                    <a:pt x="25878" y="116139"/>
                  </a:lnTo>
                  <a:lnTo>
                    <a:pt x="25252" y="115479"/>
                  </a:lnTo>
                  <a:lnTo>
                    <a:pt x="24627" y="114805"/>
                  </a:lnTo>
                  <a:lnTo>
                    <a:pt x="24018" y="114132"/>
                  </a:lnTo>
                  <a:lnTo>
                    <a:pt x="23409" y="113445"/>
                  </a:lnTo>
                  <a:lnTo>
                    <a:pt x="22808" y="112751"/>
                  </a:lnTo>
                  <a:lnTo>
                    <a:pt x="22216" y="112058"/>
                  </a:lnTo>
                  <a:lnTo>
                    <a:pt x="21632" y="111351"/>
                  </a:lnTo>
                  <a:lnTo>
                    <a:pt x="21048" y="110644"/>
                  </a:lnTo>
                  <a:lnTo>
                    <a:pt x="20472" y="109924"/>
                  </a:lnTo>
                  <a:lnTo>
                    <a:pt x="19905" y="109204"/>
                  </a:lnTo>
                  <a:lnTo>
                    <a:pt x="19346" y="108477"/>
                  </a:lnTo>
                  <a:lnTo>
                    <a:pt x="18795" y="107743"/>
                  </a:lnTo>
                  <a:lnTo>
                    <a:pt x="18245" y="107003"/>
                  </a:lnTo>
                  <a:lnTo>
                    <a:pt x="17703" y="106256"/>
                  </a:lnTo>
                  <a:lnTo>
                    <a:pt x="17177" y="105509"/>
                  </a:lnTo>
                  <a:lnTo>
                    <a:pt x="16651" y="104749"/>
                  </a:lnTo>
                  <a:lnTo>
                    <a:pt x="16126" y="103989"/>
                  </a:lnTo>
                  <a:lnTo>
                    <a:pt x="15617" y="103222"/>
                  </a:lnTo>
                  <a:lnTo>
                    <a:pt x="15116" y="102455"/>
                  </a:lnTo>
                  <a:lnTo>
                    <a:pt x="14616" y="101682"/>
                  </a:lnTo>
                  <a:lnTo>
                    <a:pt x="14124" y="100901"/>
                  </a:lnTo>
                  <a:lnTo>
                    <a:pt x="13648" y="100115"/>
                  </a:lnTo>
                  <a:lnTo>
                    <a:pt x="13173" y="99328"/>
                  </a:lnTo>
                  <a:lnTo>
                    <a:pt x="12706" y="98534"/>
                  </a:lnTo>
                  <a:lnTo>
                    <a:pt x="12247" y="97734"/>
                  </a:lnTo>
                  <a:lnTo>
                    <a:pt x="11796" y="96934"/>
                  </a:lnTo>
                  <a:lnTo>
                    <a:pt x="11346" y="96127"/>
                  </a:lnTo>
                  <a:lnTo>
                    <a:pt x="10912" y="95320"/>
                  </a:lnTo>
                  <a:lnTo>
                    <a:pt x="10486" y="94506"/>
                  </a:lnTo>
                  <a:lnTo>
                    <a:pt x="10061" y="93693"/>
                  </a:lnTo>
                  <a:lnTo>
                    <a:pt x="9652" y="92873"/>
                  </a:lnTo>
                  <a:lnTo>
                    <a:pt x="9243" y="92052"/>
                  </a:lnTo>
                  <a:lnTo>
                    <a:pt x="8843" y="91226"/>
                  </a:lnTo>
                  <a:lnTo>
                    <a:pt x="8459" y="90399"/>
                  </a:lnTo>
                  <a:lnTo>
                    <a:pt x="8076" y="89572"/>
                  </a:lnTo>
                  <a:lnTo>
                    <a:pt x="7700" y="88738"/>
                  </a:lnTo>
                  <a:lnTo>
                    <a:pt x="7333" y="87898"/>
                  </a:lnTo>
                  <a:lnTo>
                    <a:pt x="6983" y="87064"/>
                  </a:lnTo>
                  <a:lnTo>
                    <a:pt x="6632" y="86218"/>
                  </a:lnTo>
                  <a:lnTo>
                    <a:pt x="6290" y="85377"/>
                  </a:lnTo>
                  <a:lnTo>
                    <a:pt x="5957" y="84530"/>
                  </a:lnTo>
                  <a:lnTo>
                    <a:pt x="5640" y="83684"/>
                  </a:lnTo>
                  <a:lnTo>
                    <a:pt x="5323" y="82837"/>
                  </a:lnTo>
                  <a:lnTo>
                    <a:pt x="5014" y="81990"/>
                  </a:lnTo>
                  <a:lnTo>
                    <a:pt x="4722" y="81136"/>
                  </a:lnTo>
                  <a:lnTo>
                    <a:pt x="4430" y="80283"/>
                  </a:lnTo>
                  <a:lnTo>
                    <a:pt x="4146" y="79429"/>
                  </a:lnTo>
                  <a:lnTo>
                    <a:pt x="3879" y="78575"/>
                  </a:lnTo>
                  <a:lnTo>
                    <a:pt x="3612" y="77715"/>
                  </a:lnTo>
                  <a:lnTo>
                    <a:pt x="3362" y="76862"/>
                  </a:lnTo>
                  <a:lnTo>
                    <a:pt x="3112" y="76001"/>
                  </a:lnTo>
                  <a:lnTo>
                    <a:pt x="2878" y="75141"/>
                  </a:lnTo>
                  <a:lnTo>
                    <a:pt x="2653" y="74281"/>
                  </a:lnTo>
                  <a:lnTo>
                    <a:pt x="2436" y="73421"/>
                  </a:lnTo>
                  <a:lnTo>
                    <a:pt x="2228" y="72560"/>
                  </a:lnTo>
                  <a:lnTo>
                    <a:pt x="2027" y="71700"/>
                  </a:lnTo>
                  <a:lnTo>
                    <a:pt x="1835" y="70847"/>
                  </a:lnTo>
                  <a:lnTo>
                    <a:pt x="1652" y="69986"/>
                  </a:lnTo>
                  <a:lnTo>
                    <a:pt x="1485" y="69126"/>
                  </a:lnTo>
                  <a:lnTo>
                    <a:pt x="1318" y="68266"/>
                  </a:lnTo>
                  <a:lnTo>
                    <a:pt x="1168" y="67406"/>
                  </a:lnTo>
                  <a:lnTo>
                    <a:pt x="1026" y="66552"/>
                  </a:lnTo>
                  <a:lnTo>
                    <a:pt x="884" y="65692"/>
                  </a:lnTo>
                  <a:lnTo>
                    <a:pt x="884" y="65692"/>
                  </a:lnTo>
                  <a:lnTo>
                    <a:pt x="768" y="64898"/>
                  </a:lnTo>
                  <a:lnTo>
                    <a:pt x="659" y="64105"/>
                  </a:lnTo>
                  <a:lnTo>
                    <a:pt x="559" y="63311"/>
                  </a:lnTo>
                  <a:lnTo>
                    <a:pt x="467" y="62518"/>
                  </a:lnTo>
                  <a:lnTo>
                    <a:pt x="384" y="61731"/>
                  </a:lnTo>
                  <a:lnTo>
                    <a:pt x="309" y="60944"/>
                  </a:lnTo>
                  <a:lnTo>
                    <a:pt x="234" y="60157"/>
                  </a:lnTo>
                  <a:lnTo>
                    <a:pt x="175" y="59370"/>
                  </a:lnTo>
                  <a:lnTo>
                    <a:pt x="125" y="58583"/>
                  </a:lnTo>
                  <a:lnTo>
                    <a:pt x="84" y="57803"/>
                  </a:lnTo>
                  <a:lnTo>
                    <a:pt x="50" y="57016"/>
                  </a:lnTo>
                  <a:lnTo>
                    <a:pt x="25" y="56243"/>
                  </a:lnTo>
                  <a:lnTo>
                    <a:pt x="9" y="55463"/>
                  </a:lnTo>
                  <a:lnTo>
                    <a:pt x="0" y="54689"/>
                  </a:lnTo>
                  <a:lnTo>
                    <a:pt x="0" y="53915"/>
                  </a:lnTo>
                  <a:lnTo>
                    <a:pt x="17" y="53142"/>
                  </a:lnTo>
                  <a:lnTo>
                    <a:pt x="34" y="52375"/>
                  </a:lnTo>
                  <a:lnTo>
                    <a:pt x="59" y="51608"/>
                  </a:lnTo>
                  <a:lnTo>
                    <a:pt x="100" y="50848"/>
                  </a:lnTo>
                  <a:lnTo>
                    <a:pt x="142" y="50088"/>
                  </a:lnTo>
                  <a:lnTo>
                    <a:pt x="200" y="49328"/>
                  </a:lnTo>
                  <a:lnTo>
                    <a:pt x="259" y="48574"/>
                  </a:lnTo>
                  <a:lnTo>
                    <a:pt x="334" y="47820"/>
                  </a:lnTo>
                  <a:lnTo>
                    <a:pt x="417" y="47074"/>
                  </a:lnTo>
                  <a:lnTo>
                    <a:pt x="509" y="46327"/>
                  </a:lnTo>
                  <a:lnTo>
                    <a:pt x="609" y="45580"/>
                  </a:lnTo>
                  <a:lnTo>
                    <a:pt x="718" y="44846"/>
                  </a:lnTo>
                  <a:lnTo>
                    <a:pt x="834" y="44106"/>
                  </a:lnTo>
                  <a:lnTo>
                    <a:pt x="960" y="43379"/>
                  </a:lnTo>
                  <a:lnTo>
                    <a:pt x="1101" y="42646"/>
                  </a:lnTo>
                  <a:lnTo>
                    <a:pt x="1243" y="41926"/>
                  </a:lnTo>
                  <a:lnTo>
                    <a:pt x="1402" y="41205"/>
                  </a:lnTo>
                  <a:lnTo>
                    <a:pt x="1569" y="40485"/>
                  </a:lnTo>
                  <a:lnTo>
                    <a:pt x="1744" y="39772"/>
                  </a:lnTo>
                  <a:lnTo>
                    <a:pt x="1927" y="39065"/>
                  </a:lnTo>
                  <a:lnTo>
                    <a:pt x="2119" y="38365"/>
                  </a:lnTo>
                  <a:lnTo>
                    <a:pt x="2319" y="37664"/>
                  </a:lnTo>
                  <a:lnTo>
                    <a:pt x="2536" y="36971"/>
                  </a:lnTo>
                  <a:lnTo>
                    <a:pt x="2761" y="36277"/>
                  </a:lnTo>
                  <a:lnTo>
                    <a:pt x="2995" y="35590"/>
                  </a:lnTo>
                  <a:lnTo>
                    <a:pt x="3237" y="34910"/>
                  </a:lnTo>
                  <a:lnTo>
                    <a:pt x="3487" y="34237"/>
                  </a:lnTo>
                  <a:lnTo>
                    <a:pt x="3754" y="33563"/>
                  </a:lnTo>
                  <a:lnTo>
                    <a:pt x="4021" y="32896"/>
                  </a:lnTo>
                  <a:lnTo>
                    <a:pt x="4305" y="32236"/>
                  </a:lnTo>
                  <a:lnTo>
                    <a:pt x="4597" y="31583"/>
                  </a:lnTo>
                  <a:lnTo>
                    <a:pt x="4897" y="30936"/>
                  </a:lnTo>
                  <a:lnTo>
                    <a:pt x="5214" y="30289"/>
                  </a:lnTo>
                  <a:lnTo>
                    <a:pt x="5531" y="29649"/>
                  </a:lnTo>
                  <a:lnTo>
                    <a:pt x="5865" y="29022"/>
                  </a:lnTo>
                  <a:lnTo>
                    <a:pt x="6207" y="28395"/>
                  </a:lnTo>
                  <a:lnTo>
                    <a:pt x="6566" y="27775"/>
                  </a:lnTo>
                  <a:lnTo>
                    <a:pt x="6924" y="27155"/>
                  </a:lnTo>
                  <a:lnTo>
                    <a:pt x="7300" y="26548"/>
                  </a:lnTo>
                  <a:lnTo>
                    <a:pt x="7683" y="25948"/>
                  </a:lnTo>
                  <a:lnTo>
                    <a:pt x="8076" y="25348"/>
                  </a:lnTo>
                  <a:lnTo>
                    <a:pt x="8484" y="24761"/>
                  </a:lnTo>
                  <a:lnTo>
                    <a:pt x="8893" y="24181"/>
                  </a:lnTo>
                  <a:lnTo>
                    <a:pt x="9319" y="23601"/>
                  </a:lnTo>
                  <a:lnTo>
                    <a:pt x="9761" y="23034"/>
                  </a:lnTo>
                  <a:lnTo>
                    <a:pt x="10203" y="22474"/>
                  </a:lnTo>
                  <a:lnTo>
                    <a:pt x="10662" y="21913"/>
                  </a:lnTo>
                  <a:lnTo>
                    <a:pt x="11129" y="21367"/>
                  </a:lnTo>
                  <a:lnTo>
                    <a:pt x="11613" y="20826"/>
                  </a:lnTo>
                  <a:lnTo>
                    <a:pt x="11613" y="20826"/>
                  </a:lnTo>
                  <a:lnTo>
                    <a:pt x="12130" y="20266"/>
                  </a:lnTo>
                  <a:lnTo>
                    <a:pt x="12664" y="19720"/>
                  </a:lnTo>
                  <a:lnTo>
                    <a:pt x="13206" y="19173"/>
                  </a:lnTo>
                  <a:lnTo>
                    <a:pt x="13773" y="18639"/>
                  </a:lnTo>
                  <a:lnTo>
                    <a:pt x="14349" y="18106"/>
                  </a:lnTo>
                  <a:lnTo>
                    <a:pt x="14950" y="17586"/>
                  </a:lnTo>
                  <a:lnTo>
                    <a:pt x="15559" y="17072"/>
                  </a:lnTo>
                  <a:lnTo>
                    <a:pt x="16176" y="16565"/>
                  </a:lnTo>
                  <a:lnTo>
                    <a:pt x="16818" y="16065"/>
                  </a:lnTo>
                  <a:lnTo>
                    <a:pt x="17469" y="15572"/>
                  </a:lnTo>
                  <a:lnTo>
                    <a:pt x="18136" y="15085"/>
                  </a:lnTo>
                  <a:lnTo>
                    <a:pt x="18812" y="14605"/>
                  </a:lnTo>
                  <a:lnTo>
                    <a:pt x="19505" y="14138"/>
                  </a:lnTo>
                  <a:lnTo>
                    <a:pt x="20214" y="13671"/>
                  </a:lnTo>
                  <a:lnTo>
                    <a:pt x="20931" y="13218"/>
                  </a:lnTo>
                  <a:lnTo>
                    <a:pt x="21665" y="12771"/>
                  </a:lnTo>
                  <a:lnTo>
                    <a:pt x="22408" y="12324"/>
                  </a:lnTo>
                  <a:lnTo>
                    <a:pt x="23167" y="11891"/>
                  </a:lnTo>
                  <a:lnTo>
                    <a:pt x="23934" y="11464"/>
                  </a:lnTo>
                  <a:lnTo>
                    <a:pt x="24719" y="11051"/>
                  </a:lnTo>
                  <a:lnTo>
                    <a:pt x="25511" y="10637"/>
                  </a:lnTo>
                  <a:lnTo>
                    <a:pt x="26312" y="10230"/>
                  </a:lnTo>
                  <a:lnTo>
                    <a:pt x="27129" y="9837"/>
                  </a:lnTo>
                  <a:lnTo>
                    <a:pt x="27964" y="9443"/>
                  </a:lnTo>
                  <a:lnTo>
                    <a:pt x="28798" y="9063"/>
                  </a:lnTo>
                  <a:lnTo>
                    <a:pt x="29649" y="8690"/>
                  </a:lnTo>
                  <a:lnTo>
                    <a:pt x="30508" y="8323"/>
                  </a:lnTo>
                  <a:lnTo>
                    <a:pt x="31384" y="7963"/>
                  </a:lnTo>
                  <a:lnTo>
                    <a:pt x="32268" y="7616"/>
                  </a:lnTo>
                  <a:lnTo>
                    <a:pt x="33161" y="7269"/>
                  </a:lnTo>
                  <a:lnTo>
                    <a:pt x="34062" y="6936"/>
                  </a:lnTo>
                  <a:lnTo>
                    <a:pt x="34971" y="6609"/>
                  </a:lnTo>
                  <a:lnTo>
                    <a:pt x="35897" y="6289"/>
                  </a:lnTo>
                  <a:lnTo>
                    <a:pt x="36823" y="5976"/>
                  </a:lnTo>
                  <a:lnTo>
                    <a:pt x="37766" y="5669"/>
                  </a:lnTo>
                  <a:lnTo>
                    <a:pt x="38717" y="5376"/>
                  </a:lnTo>
                  <a:lnTo>
                    <a:pt x="39676" y="5082"/>
                  </a:lnTo>
                  <a:lnTo>
                    <a:pt x="40644" y="4802"/>
                  </a:lnTo>
                  <a:lnTo>
                    <a:pt x="41620" y="4529"/>
                  </a:lnTo>
                  <a:lnTo>
                    <a:pt x="42605" y="4262"/>
                  </a:lnTo>
                  <a:lnTo>
                    <a:pt x="43597" y="4002"/>
                  </a:lnTo>
                  <a:lnTo>
                    <a:pt x="44598" y="3755"/>
                  </a:lnTo>
                  <a:lnTo>
                    <a:pt x="45608" y="3515"/>
                  </a:lnTo>
                  <a:lnTo>
                    <a:pt x="46617" y="3275"/>
                  </a:lnTo>
                  <a:lnTo>
                    <a:pt x="47643" y="3048"/>
                  </a:lnTo>
                  <a:lnTo>
                    <a:pt x="48669" y="2835"/>
                  </a:lnTo>
                  <a:lnTo>
                    <a:pt x="49712" y="2622"/>
                  </a:lnTo>
                  <a:lnTo>
                    <a:pt x="50755" y="2422"/>
                  </a:lnTo>
                  <a:lnTo>
                    <a:pt x="51806" y="2228"/>
                  </a:lnTo>
                  <a:lnTo>
                    <a:pt x="52857" y="2041"/>
                  </a:lnTo>
                  <a:lnTo>
                    <a:pt x="53925" y="1861"/>
                  </a:lnTo>
                  <a:lnTo>
                    <a:pt x="54993" y="1688"/>
                  </a:lnTo>
                  <a:lnTo>
                    <a:pt x="56069" y="1528"/>
                  </a:lnTo>
                  <a:lnTo>
                    <a:pt x="57145" y="1375"/>
                  </a:lnTo>
                  <a:lnTo>
                    <a:pt x="58230" y="1228"/>
                  </a:lnTo>
                  <a:lnTo>
                    <a:pt x="59323" y="1088"/>
                  </a:lnTo>
                  <a:lnTo>
                    <a:pt x="60415" y="961"/>
                  </a:lnTo>
                  <a:lnTo>
                    <a:pt x="61517" y="841"/>
                  </a:lnTo>
                  <a:lnTo>
                    <a:pt x="62626" y="728"/>
                  </a:lnTo>
                  <a:lnTo>
                    <a:pt x="63736" y="621"/>
                  </a:lnTo>
                  <a:lnTo>
                    <a:pt x="64845" y="521"/>
                  </a:lnTo>
                  <a:lnTo>
                    <a:pt x="65963" y="434"/>
                  </a:lnTo>
                  <a:lnTo>
                    <a:pt x="67089" y="354"/>
                  </a:lnTo>
                  <a:lnTo>
                    <a:pt x="68207" y="281"/>
                  </a:lnTo>
                  <a:lnTo>
                    <a:pt x="68207" y="281"/>
                  </a:lnTo>
                  <a:lnTo>
                    <a:pt x="69325" y="221"/>
                  </a:lnTo>
                  <a:lnTo>
                    <a:pt x="70451" y="161"/>
                  </a:lnTo>
                  <a:lnTo>
                    <a:pt x="71569" y="114"/>
                  </a:lnTo>
                  <a:lnTo>
                    <a:pt x="72695" y="74"/>
                  </a:lnTo>
                  <a:lnTo>
                    <a:pt x="73830" y="48"/>
                  </a:lnTo>
                  <a:lnTo>
                    <a:pt x="74956" y="21"/>
                  </a:lnTo>
                  <a:lnTo>
                    <a:pt x="76091" y="8"/>
                  </a:lnTo>
                  <a:lnTo>
                    <a:pt x="77225" y="1"/>
                  </a:lnTo>
                  <a:lnTo>
                    <a:pt x="78360" y="1"/>
                  </a:lnTo>
                  <a:lnTo>
                    <a:pt x="79503" y="14"/>
                  </a:lnTo>
                  <a:lnTo>
                    <a:pt x="80637" y="28"/>
                  </a:lnTo>
                  <a:lnTo>
                    <a:pt x="81780" y="54"/>
                  </a:lnTo>
                  <a:lnTo>
                    <a:pt x="82923" y="94"/>
                  </a:lnTo>
                  <a:lnTo>
                    <a:pt x="84066" y="134"/>
                  </a:lnTo>
                  <a:lnTo>
                    <a:pt x="85209" y="188"/>
                  </a:lnTo>
                  <a:lnTo>
                    <a:pt x="86352" y="248"/>
                  </a:lnTo>
                  <a:lnTo>
                    <a:pt x="87495" y="314"/>
                  </a:lnTo>
                  <a:lnTo>
                    <a:pt x="88638" y="394"/>
                  </a:lnTo>
                  <a:lnTo>
                    <a:pt x="89780" y="474"/>
                  </a:lnTo>
                  <a:lnTo>
                    <a:pt x="90923" y="574"/>
                  </a:lnTo>
                  <a:lnTo>
                    <a:pt x="92066" y="674"/>
                  </a:lnTo>
                  <a:lnTo>
                    <a:pt x="93209" y="781"/>
                  </a:lnTo>
                  <a:lnTo>
                    <a:pt x="94352" y="901"/>
                  </a:lnTo>
                  <a:lnTo>
                    <a:pt x="95487" y="1034"/>
                  </a:lnTo>
                  <a:lnTo>
                    <a:pt x="96630" y="1168"/>
                  </a:lnTo>
                  <a:lnTo>
                    <a:pt x="97764" y="1315"/>
                  </a:lnTo>
                  <a:lnTo>
                    <a:pt x="98899" y="1468"/>
                  </a:lnTo>
                  <a:lnTo>
                    <a:pt x="100033" y="1628"/>
                  </a:lnTo>
                  <a:lnTo>
                    <a:pt x="101168" y="1801"/>
                  </a:lnTo>
                  <a:lnTo>
                    <a:pt x="102294" y="1975"/>
                  </a:lnTo>
                  <a:lnTo>
                    <a:pt x="103420" y="2168"/>
                  </a:lnTo>
                  <a:lnTo>
                    <a:pt x="104546" y="2362"/>
                  </a:lnTo>
                  <a:lnTo>
                    <a:pt x="105664" y="2568"/>
                  </a:lnTo>
                  <a:lnTo>
                    <a:pt x="106782" y="2782"/>
                  </a:lnTo>
                  <a:lnTo>
                    <a:pt x="107900" y="3002"/>
                  </a:lnTo>
                  <a:lnTo>
                    <a:pt x="109010" y="3235"/>
                  </a:lnTo>
                  <a:lnTo>
                    <a:pt x="110119" y="3475"/>
                  </a:lnTo>
                  <a:lnTo>
                    <a:pt x="111220" y="3722"/>
                  </a:lnTo>
                  <a:lnTo>
                    <a:pt x="112321" y="3982"/>
                  </a:lnTo>
                  <a:lnTo>
                    <a:pt x="113414" y="4249"/>
                  </a:lnTo>
                  <a:lnTo>
                    <a:pt x="114507" y="4522"/>
                  </a:lnTo>
                  <a:lnTo>
                    <a:pt x="115592" y="4809"/>
                  </a:lnTo>
                  <a:lnTo>
                    <a:pt x="116676" y="5102"/>
                  </a:lnTo>
                  <a:lnTo>
                    <a:pt x="117752" y="5402"/>
                  </a:lnTo>
                  <a:lnTo>
                    <a:pt x="118829" y="5716"/>
                  </a:lnTo>
                  <a:lnTo>
                    <a:pt x="119896" y="6029"/>
                  </a:lnTo>
                  <a:lnTo>
                    <a:pt x="120956" y="6363"/>
                  </a:lnTo>
                  <a:lnTo>
                    <a:pt x="122007" y="6696"/>
                  </a:lnTo>
                  <a:lnTo>
                    <a:pt x="123058" y="7043"/>
                  </a:lnTo>
                  <a:lnTo>
                    <a:pt x="124101" y="7403"/>
                  </a:lnTo>
                  <a:lnTo>
                    <a:pt x="125144" y="7763"/>
                  </a:lnTo>
                  <a:lnTo>
                    <a:pt x="126170" y="8136"/>
                  </a:lnTo>
                  <a:lnTo>
                    <a:pt x="127196" y="8523"/>
                  </a:lnTo>
                  <a:lnTo>
                    <a:pt x="128214" y="8910"/>
                  </a:lnTo>
                  <a:lnTo>
                    <a:pt x="129223" y="9310"/>
                  </a:lnTo>
                  <a:lnTo>
                    <a:pt x="130232" y="9723"/>
                  </a:lnTo>
                  <a:lnTo>
                    <a:pt x="131225" y="10137"/>
                  </a:lnTo>
                  <a:lnTo>
                    <a:pt x="132218" y="10570"/>
                  </a:lnTo>
                  <a:lnTo>
                    <a:pt x="133194" y="11004"/>
                  </a:lnTo>
                  <a:lnTo>
                    <a:pt x="134170" y="11451"/>
                  </a:lnTo>
                  <a:lnTo>
                    <a:pt x="135138" y="11904"/>
                  </a:lnTo>
                  <a:lnTo>
                    <a:pt x="136089" y="12371"/>
                  </a:lnTo>
                  <a:lnTo>
                    <a:pt x="137040" y="12844"/>
                  </a:lnTo>
                  <a:lnTo>
                    <a:pt x="137974" y="13324"/>
                  </a:lnTo>
                  <a:lnTo>
                    <a:pt x="137974" y="13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7">
              <a:extLst>
                <a:ext uri="{FF2B5EF4-FFF2-40B4-BE49-F238E27FC236}">
                  <a16:creationId xmlns:a16="http://schemas.microsoft.com/office/drawing/2014/main" id="{8DA891E9-E0B3-BC38-63C2-A60153564294}"/>
                </a:ext>
              </a:extLst>
            </p:cNvPr>
            <p:cNvSpPr/>
            <p:nvPr/>
          </p:nvSpPr>
          <p:spPr>
            <a:xfrm flipH="1">
              <a:off x="5844210" y="2584702"/>
              <a:ext cx="664876" cy="540582"/>
            </a:xfrm>
            <a:custGeom>
              <a:avLst/>
              <a:gdLst/>
              <a:ahLst/>
              <a:cxnLst/>
              <a:rect l="l" t="t" r="r" b="b"/>
              <a:pathLst>
                <a:path w="152933" h="85131" extrusionOk="0">
                  <a:moveTo>
                    <a:pt x="152407" y="40491"/>
                  </a:moveTo>
                  <a:lnTo>
                    <a:pt x="152407" y="40491"/>
                  </a:lnTo>
                  <a:lnTo>
                    <a:pt x="152331" y="40645"/>
                  </a:lnTo>
                  <a:lnTo>
                    <a:pt x="152248" y="40791"/>
                  </a:lnTo>
                  <a:lnTo>
                    <a:pt x="152165" y="40925"/>
                  </a:lnTo>
                  <a:lnTo>
                    <a:pt x="152073" y="41045"/>
                  </a:lnTo>
                  <a:lnTo>
                    <a:pt x="151981" y="41152"/>
                  </a:lnTo>
                  <a:lnTo>
                    <a:pt x="151881" y="41245"/>
                  </a:lnTo>
                  <a:lnTo>
                    <a:pt x="151773" y="41332"/>
                  </a:lnTo>
                  <a:lnTo>
                    <a:pt x="151664" y="41405"/>
                  </a:lnTo>
                  <a:lnTo>
                    <a:pt x="151547" y="41465"/>
                  </a:lnTo>
                  <a:lnTo>
                    <a:pt x="151422" y="41518"/>
                  </a:lnTo>
                  <a:lnTo>
                    <a:pt x="151297" y="41558"/>
                  </a:lnTo>
                  <a:lnTo>
                    <a:pt x="151164" y="41585"/>
                  </a:lnTo>
                  <a:lnTo>
                    <a:pt x="151030" y="41605"/>
                  </a:lnTo>
                  <a:lnTo>
                    <a:pt x="150888" y="41612"/>
                  </a:lnTo>
                  <a:lnTo>
                    <a:pt x="150738" y="41605"/>
                  </a:lnTo>
                  <a:lnTo>
                    <a:pt x="150580" y="41598"/>
                  </a:lnTo>
                  <a:lnTo>
                    <a:pt x="150421" y="41572"/>
                  </a:lnTo>
                  <a:lnTo>
                    <a:pt x="150254" y="41538"/>
                  </a:lnTo>
                  <a:lnTo>
                    <a:pt x="150079" y="41498"/>
                  </a:lnTo>
                  <a:lnTo>
                    <a:pt x="149904" y="41452"/>
                  </a:lnTo>
                  <a:lnTo>
                    <a:pt x="149720" y="41392"/>
                  </a:lnTo>
                  <a:lnTo>
                    <a:pt x="149528" y="41318"/>
                  </a:lnTo>
                  <a:lnTo>
                    <a:pt x="149337" y="41245"/>
                  </a:lnTo>
                  <a:lnTo>
                    <a:pt x="149136" y="41158"/>
                  </a:lnTo>
                  <a:lnTo>
                    <a:pt x="148928" y="41058"/>
                  </a:lnTo>
                  <a:lnTo>
                    <a:pt x="148711" y="40958"/>
                  </a:lnTo>
                  <a:lnTo>
                    <a:pt x="148494" y="40845"/>
                  </a:lnTo>
                  <a:lnTo>
                    <a:pt x="148269" y="40725"/>
                  </a:lnTo>
                  <a:lnTo>
                    <a:pt x="147802" y="40458"/>
                  </a:lnTo>
                  <a:lnTo>
                    <a:pt x="147301" y="40165"/>
                  </a:lnTo>
                  <a:lnTo>
                    <a:pt x="146784" y="39845"/>
                  </a:lnTo>
                  <a:lnTo>
                    <a:pt x="146242" y="39491"/>
                  </a:lnTo>
                  <a:lnTo>
                    <a:pt x="145666" y="39118"/>
                  </a:lnTo>
                  <a:lnTo>
                    <a:pt x="145074" y="38718"/>
                  </a:lnTo>
                  <a:lnTo>
                    <a:pt x="143797" y="37844"/>
                  </a:lnTo>
                  <a:lnTo>
                    <a:pt x="142421" y="36890"/>
                  </a:lnTo>
                  <a:lnTo>
                    <a:pt x="140927" y="35863"/>
                  </a:lnTo>
                  <a:lnTo>
                    <a:pt x="140143" y="35330"/>
                  </a:lnTo>
                  <a:lnTo>
                    <a:pt x="139326" y="34776"/>
                  </a:lnTo>
                  <a:lnTo>
                    <a:pt x="138483" y="34210"/>
                  </a:lnTo>
                  <a:lnTo>
                    <a:pt x="137607" y="33636"/>
                  </a:lnTo>
                  <a:lnTo>
                    <a:pt x="136706" y="33049"/>
                  </a:lnTo>
                  <a:lnTo>
                    <a:pt x="135772" y="32456"/>
                  </a:lnTo>
                  <a:lnTo>
                    <a:pt x="134813" y="31856"/>
                  </a:lnTo>
                  <a:lnTo>
                    <a:pt x="133820" y="31249"/>
                  </a:lnTo>
                  <a:lnTo>
                    <a:pt x="132794" y="30635"/>
                  </a:lnTo>
                  <a:lnTo>
                    <a:pt x="131734" y="30022"/>
                  </a:lnTo>
                  <a:lnTo>
                    <a:pt x="130650" y="29402"/>
                  </a:lnTo>
                  <a:lnTo>
                    <a:pt x="129532" y="28782"/>
                  </a:lnTo>
                  <a:lnTo>
                    <a:pt x="128381" y="28168"/>
                  </a:lnTo>
                  <a:lnTo>
                    <a:pt x="127797" y="27855"/>
                  </a:lnTo>
                  <a:lnTo>
                    <a:pt x="127204" y="27548"/>
                  </a:lnTo>
                  <a:lnTo>
                    <a:pt x="126595" y="27241"/>
                  </a:lnTo>
                  <a:lnTo>
                    <a:pt x="125986" y="26941"/>
                  </a:lnTo>
                  <a:lnTo>
                    <a:pt x="125369" y="26634"/>
                  </a:lnTo>
                  <a:lnTo>
                    <a:pt x="124743" y="26328"/>
                  </a:lnTo>
                  <a:lnTo>
                    <a:pt x="124109" y="26027"/>
                  </a:lnTo>
                  <a:lnTo>
                    <a:pt x="123459" y="25727"/>
                  </a:lnTo>
                  <a:lnTo>
                    <a:pt x="122808" y="25427"/>
                  </a:lnTo>
                  <a:lnTo>
                    <a:pt x="122149" y="25134"/>
                  </a:lnTo>
                  <a:lnTo>
                    <a:pt x="121481" y="24840"/>
                  </a:lnTo>
                  <a:lnTo>
                    <a:pt x="120797" y="24547"/>
                  </a:lnTo>
                  <a:lnTo>
                    <a:pt x="120113" y="24260"/>
                  </a:lnTo>
                  <a:lnTo>
                    <a:pt x="119421" y="23974"/>
                  </a:lnTo>
                  <a:lnTo>
                    <a:pt x="118720" y="23687"/>
                  </a:lnTo>
                  <a:lnTo>
                    <a:pt x="118003" y="23407"/>
                  </a:lnTo>
                  <a:lnTo>
                    <a:pt x="117285" y="23133"/>
                  </a:lnTo>
                  <a:lnTo>
                    <a:pt x="116551" y="22860"/>
                  </a:lnTo>
                  <a:lnTo>
                    <a:pt x="115817" y="22587"/>
                  </a:lnTo>
                  <a:lnTo>
                    <a:pt x="115066" y="22320"/>
                  </a:lnTo>
                  <a:lnTo>
                    <a:pt x="114315" y="22060"/>
                  </a:lnTo>
                  <a:lnTo>
                    <a:pt x="113548" y="21800"/>
                  </a:lnTo>
                  <a:lnTo>
                    <a:pt x="112772" y="21546"/>
                  </a:lnTo>
                  <a:lnTo>
                    <a:pt x="111996" y="21293"/>
                  </a:lnTo>
                  <a:lnTo>
                    <a:pt x="111204" y="21046"/>
                  </a:lnTo>
                  <a:lnTo>
                    <a:pt x="110403" y="20806"/>
                  </a:lnTo>
                  <a:lnTo>
                    <a:pt x="109594" y="20573"/>
                  </a:lnTo>
                  <a:lnTo>
                    <a:pt x="108776" y="20339"/>
                  </a:lnTo>
                  <a:lnTo>
                    <a:pt x="107942" y="20113"/>
                  </a:lnTo>
                  <a:lnTo>
                    <a:pt x="107108" y="19892"/>
                  </a:lnTo>
                  <a:lnTo>
                    <a:pt x="106265" y="19679"/>
                  </a:lnTo>
                  <a:lnTo>
                    <a:pt x="105406" y="19466"/>
                  </a:lnTo>
                  <a:lnTo>
                    <a:pt x="104547" y="19266"/>
                  </a:lnTo>
                  <a:lnTo>
                    <a:pt x="103671" y="19066"/>
                  </a:lnTo>
                  <a:lnTo>
                    <a:pt x="102786" y="18872"/>
                  </a:lnTo>
                  <a:lnTo>
                    <a:pt x="101894" y="18692"/>
                  </a:lnTo>
                  <a:lnTo>
                    <a:pt x="100993" y="18512"/>
                  </a:lnTo>
                  <a:lnTo>
                    <a:pt x="100083" y="18339"/>
                  </a:lnTo>
                  <a:lnTo>
                    <a:pt x="99157" y="18172"/>
                  </a:lnTo>
                  <a:lnTo>
                    <a:pt x="98231" y="18019"/>
                  </a:lnTo>
                  <a:lnTo>
                    <a:pt x="97289" y="17865"/>
                  </a:lnTo>
                  <a:lnTo>
                    <a:pt x="96338" y="17725"/>
                  </a:lnTo>
                  <a:lnTo>
                    <a:pt x="95378" y="17585"/>
                  </a:lnTo>
                  <a:lnTo>
                    <a:pt x="94411" y="17458"/>
                  </a:lnTo>
                  <a:lnTo>
                    <a:pt x="93435" y="17338"/>
                  </a:lnTo>
                  <a:lnTo>
                    <a:pt x="92442" y="17225"/>
                  </a:lnTo>
                  <a:lnTo>
                    <a:pt x="91449" y="17125"/>
                  </a:lnTo>
                  <a:lnTo>
                    <a:pt x="90440" y="17025"/>
                  </a:lnTo>
                  <a:lnTo>
                    <a:pt x="89422" y="16938"/>
                  </a:lnTo>
                  <a:lnTo>
                    <a:pt x="88396" y="16858"/>
                  </a:lnTo>
                  <a:lnTo>
                    <a:pt x="88396" y="16858"/>
                  </a:lnTo>
                  <a:lnTo>
                    <a:pt x="87370" y="16792"/>
                  </a:lnTo>
                  <a:lnTo>
                    <a:pt x="86352" y="16732"/>
                  </a:lnTo>
                  <a:lnTo>
                    <a:pt x="85342" y="16678"/>
                  </a:lnTo>
                  <a:lnTo>
                    <a:pt x="84350" y="16632"/>
                  </a:lnTo>
                  <a:lnTo>
                    <a:pt x="83357" y="16592"/>
                  </a:lnTo>
                  <a:lnTo>
                    <a:pt x="82381" y="16565"/>
                  </a:lnTo>
                  <a:lnTo>
                    <a:pt x="81422" y="16538"/>
                  </a:lnTo>
                  <a:lnTo>
                    <a:pt x="80462" y="16525"/>
                  </a:lnTo>
                  <a:lnTo>
                    <a:pt x="79519" y="16518"/>
                  </a:lnTo>
                  <a:lnTo>
                    <a:pt x="78585" y="16512"/>
                  </a:lnTo>
                  <a:lnTo>
                    <a:pt x="77659" y="16518"/>
                  </a:lnTo>
                  <a:lnTo>
                    <a:pt x="76741" y="16532"/>
                  </a:lnTo>
                  <a:lnTo>
                    <a:pt x="75841" y="16552"/>
                  </a:lnTo>
                  <a:lnTo>
                    <a:pt x="74948" y="16578"/>
                  </a:lnTo>
                  <a:lnTo>
                    <a:pt x="74064" y="16612"/>
                  </a:lnTo>
                  <a:lnTo>
                    <a:pt x="73188" y="16652"/>
                  </a:lnTo>
                  <a:lnTo>
                    <a:pt x="72320" y="16698"/>
                  </a:lnTo>
                  <a:lnTo>
                    <a:pt x="71461" y="16752"/>
                  </a:lnTo>
                  <a:lnTo>
                    <a:pt x="70618" y="16805"/>
                  </a:lnTo>
                  <a:lnTo>
                    <a:pt x="69776" y="16872"/>
                  </a:lnTo>
                  <a:lnTo>
                    <a:pt x="68950" y="16945"/>
                  </a:lnTo>
                  <a:lnTo>
                    <a:pt x="68132" y="17025"/>
                  </a:lnTo>
                  <a:lnTo>
                    <a:pt x="67323" y="17112"/>
                  </a:lnTo>
                  <a:lnTo>
                    <a:pt x="66522" y="17198"/>
                  </a:lnTo>
                  <a:lnTo>
                    <a:pt x="65730" y="17298"/>
                  </a:lnTo>
                  <a:lnTo>
                    <a:pt x="64954" y="17398"/>
                  </a:lnTo>
                  <a:lnTo>
                    <a:pt x="64178" y="17512"/>
                  </a:lnTo>
                  <a:lnTo>
                    <a:pt x="63419" y="17625"/>
                  </a:lnTo>
                  <a:lnTo>
                    <a:pt x="62660" y="17745"/>
                  </a:lnTo>
                  <a:lnTo>
                    <a:pt x="61917" y="17872"/>
                  </a:lnTo>
                  <a:lnTo>
                    <a:pt x="61175" y="18005"/>
                  </a:lnTo>
                  <a:lnTo>
                    <a:pt x="60449" y="18145"/>
                  </a:lnTo>
                  <a:lnTo>
                    <a:pt x="59731" y="18285"/>
                  </a:lnTo>
                  <a:lnTo>
                    <a:pt x="59022" y="18439"/>
                  </a:lnTo>
                  <a:lnTo>
                    <a:pt x="58322" y="18592"/>
                  </a:lnTo>
                  <a:lnTo>
                    <a:pt x="57629" y="18752"/>
                  </a:lnTo>
                  <a:lnTo>
                    <a:pt x="56945" y="18919"/>
                  </a:lnTo>
                  <a:lnTo>
                    <a:pt x="56269" y="19086"/>
                  </a:lnTo>
                  <a:lnTo>
                    <a:pt x="55594" y="19259"/>
                  </a:lnTo>
                  <a:lnTo>
                    <a:pt x="54935" y="19446"/>
                  </a:lnTo>
                  <a:lnTo>
                    <a:pt x="54284" y="19626"/>
                  </a:lnTo>
                  <a:lnTo>
                    <a:pt x="53642" y="19819"/>
                  </a:lnTo>
                  <a:lnTo>
                    <a:pt x="53008" y="20012"/>
                  </a:lnTo>
                  <a:lnTo>
                    <a:pt x="52382" y="20213"/>
                  </a:lnTo>
                  <a:lnTo>
                    <a:pt x="51765" y="20419"/>
                  </a:lnTo>
                  <a:lnTo>
                    <a:pt x="51156" y="20633"/>
                  </a:lnTo>
                  <a:lnTo>
                    <a:pt x="50547" y="20846"/>
                  </a:lnTo>
                  <a:lnTo>
                    <a:pt x="49954" y="21066"/>
                  </a:lnTo>
                  <a:lnTo>
                    <a:pt x="49370" y="21286"/>
                  </a:lnTo>
                  <a:lnTo>
                    <a:pt x="48786" y="21513"/>
                  </a:lnTo>
                  <a:lnTo>
                    <a:pt x="48219" y="21746"/>
                  </a:lnTo>
                  <a:lnTo>
                    <a:pt x="47652" y="21986"/>
                  </a:lnTo>
                  <a:lnTo>
                    <a:pt x="47093" y="22226"/>
                  </a:lnTo>
                  <a:lnTo>
                    <a:pt x="46551" y="22466"/>
                  </a:lnTo>
                  <a:lnTo>
                    <a:pt x="46008" y="22720"/>
                  </a:lnTo>
                  <a:lnTo>
                    <a:pt x="45474" y="22973"/>
                  </a:lnTo>
                  <a:lnTo>
                    <a:pt x="44949" y="23227"/>
                  </a:lnTo>
                  <a:lnTo>
                    <a:pt x="44423" y="23487"/>
                  </a:lnTo>
                  <a:lnTo>
                    <a:pt x="43914" y="23753"/>
                  </a:lnTo>
                  <a:lnTo>
                    <a:pt x="43405" y="24020"/>
                  </a:lnTo>
                  <a:lnTo>
                    <a:pt x="42913" y="24294"/>
                  </a:lnTo>
                  <a:lnTo>
                    <a:pt x="42421" y="24567"/>
                  </a:lnTo>
                  <a:lnTo>
                    <a:pt x="41937" y="24847"/>
                  </a:lnTo>
                  <a:lnTo>
                    <a:pt x="41462" y="25134"/>
                  </a:lnTo>
                  <a:lnTo>
                    <a:pt x="40986" y="25421"/>
                  </a:lnTo>
                  <a:lnTo>
                    <a:pt x="40527" y="25707"/>
                  </a:lnTo>
                  <a:lnTo>
                    <a:pt x="40069" y="26001"/>
                  </a:lnTo>
                  <a:lnTo>
                    <a:pt x="39618" y="26294"/>
                  </a:lnTo>
                  <a:lnTo>
                    <a:pt x="39176" y="26594"/>
                  </a:lnTo>
                  <a:lnTo>
                    <a:pt x="38742" y="26894"/>
                  </a:lnTo>
                  <a:lnTo>
                    <a:pt x="38308" y="27201"/>
                  </a:lnTo>
                  <a:lnTo>
                    <a:pt x="37883" y="27508"/>
                  </a:lnTo>
                  <a:lnTo>
                    <a:pt x="37466" y="27821"/>
                  </a:lnTo>
                  <a:lnTo>
                    <a:pt x="37057" y="28135"/>
                  </a:lnTo>
                  <a:lnTo>
                    <a:pt x="36657" y="28448"/>
                  </a:lnTo>
                  <a:lnTo>
                    <a:pt x="36256" y="28768"/>
                  </a:lnTo>
                  <a:lnTo>
                    <a:pt x="35864" y="29088"/>
                  </a:lnTo>
                  <a:lnTo>
                    <a:pt x="35480" y="29415"/>
                  </a:lnTo>
                  <a:lnTo>
                    <a:pt x="35097" y="29742"/>
                  </a:lnTo>
                  <a:lnTo>
                    <a:pt x="34721" y="30069"/>
                  </a:lnTo>
                  <a:lnTo>
                    <a:pt x="34354" y="30402"/>
                  </a:lnTo>
                  <a:lnTo>
                    <a:pt x="33995" y="30735"/>
                  </a:lnTo>
                  <a:lnTo>
                    <a:pt x="33637" y="31069"/>
                  </a:lnTo>
                  <a:lnTo>
                    <a:pt x="33286" y="31402"/>
                  </a:lnTo>
                  <a:lnTo>
                    <a:pt x="32944" y="31742"/>
                  </a:lnTo>
                  <a:lnTo>
                    <a:pt x="32602" y="32089"/>
                  </a:lnTo>
                  <a:lnTo>
                    <a:pt x="32268" y="32429"/>
                  </a:lnTo>
                  <a:lnTo>
                    <a:pt x="31943" y="32776"/>
                  </a:lnTo>
                  <a:lnTo>
                    <a:pt x="31626" y="33123"/>
                  </a:lnTo>
                  <a:lnTo>
                    <a:pt x="31309" y="33469"/>
                  </a:lnTo>
                  <a:lnTo>
                    <a:pt x="30992" y="33823"/>
                  </a:lnTo>
                  <a:lnTo>
                    <a:pt x="30692" y="34170"/>
                  </a:lnTo>
                  <a:lnTo>
                    <a:pt x="30391" y="34523"/>
                  </a:lnTo>
                  <a:lnTo>
                    <a:pt x="30091" y="34883"/>
                  </a:lnTo>
                  <a:lnTo>
                    <a:pt x="29799" y="35237"/>
                  </a:lnTo>
                  <a:lnTo>
                    <a:pt x="29515" y="35597"/>
                  </a:lnTo>
                  <a:lnTo>
                    <a:pt x="29240" y="35950"/>
                  </a:lnTo>
                  <a:lnTo>
                    <a:pt x="28965" y="36310"/>
                  </a:lnTo>
                  <a:lnTo>
                    <a:pt x="28423" y="37037"/>
                  </a:lnTo>
                  <a:lnTo>
                    <a:pt x="27905" y="37764"/>
                  </a:lnTo>
                  <a:lnTo>
                    <a:pt x="27413" y="38491"/>
                  </a:lnTo>
                  <a:lnTo>
                    <a:pt x="26929" y="39224"/>
                  </a:lnTo>
                  <a:lnTo>
                    <a:pt x="26471" y="39958"/>
                  </a:lnTo>
                  <a:lnTo>
                    <a:pt x="26020" y="40691"/>
                  </a:lnTo>
                  <a:lnTo>
                    <a:pt x="25595" y="41432"/>
                  </a:lnTo>
                  <a:lnTo>
                    <a:pt x="25186" y="42165"/>
                  </a:lnTo>
                  <a:lnTo>
                    <a:pt x="24785" y="42905"/>
                  </a:lnTo>
                  <a:lnTo>
                    <a:pt x="24410" y="43639"/>
                  </a:lnTo>
                  <a:lnTo>
                    <a:pt x="24043" y="44379"/>
                  </a:lnTo>
                  <a:lnTo>
                    <a:pt x="23693" y="45113"/>
                  </a:lnTo>
                  <a:lnTo>
                    <a:pt x="23359" y="45846"/>
                  </a:lnTo>
                  <a:lnTo>
                    <a:pt x="23033" y="46573"/>
                  </a:lnTo>
                  <a:lnTo>
                    <a:pt x="22725" y="47300"/>
                  </a:lnTo>
                  <a:lnTo>
                    <a:pt x="22725" y="47300"/>
                  </a:lnTo>
                  <a:lnTo>
                    <a:pt x="22575" y="47660"/>
                  </a:lnTo>
                  <a:lnTo>
                    <a:pt x="22433" y="48033"/>
                  </a:lnTo>
                  <a:lnTo>
                    <a:pt x="22291" y="48407"/>
                  </a:lnTo>
                  <a:lnTo>
                    <a:pt x="22158" y="48787"/>
                  </a:lnTo>
                  <a:lnTo>
                    <a:pt x="22024" y="49174"/>
                  </a:lnTo>
                  <a:lnTo>
                    <a:pt x="21899" y="49567"/>
                  </a:lnTo>
                  <a:lnTo>
                    <a:pt x="21782" y="49961"/>
                  </a:lnTo>
                  <a:lnTo>
                    <a:pt x="21665" y="50361"/>
                  </a:lnTo>
                  <a:lnTo>
                    <a:pt x="21557" y="50761"/>
                  </a:lnTo>
                  <a:lnTo>
                    <a:pt x="21448" y="51168"/>
                  </a:lnTo>
                  <a:lnTo>
                    <a:pt x="21348" y="51581"/>
                  </a:lnTo>
                  <a:lnTo>
                    <a:pt x="21257" y="52001"/>
                  </a:lnTo>
                  <a:lnTo>
                    <a:pt x="21073" y="52841"/>
                  </a:lnTo>
                  <a:lnTo>
                    <a:pt x="20906" y="53695"/>
                  </a:lnTo>
                  <a:lnTo>
                    <a:pt x="20756" y="54562"/>
                  </a:lnTo>
                  <a:lnTo>
                    <a:pt x="20623" y="55442"/>
                  </a:lnTo>
                  <a:lnTo>
                    <a:pt x="20506" y="56336"/>
                  </a:lnTo>
                  <a:lnTo>
                    <a:pt x="20397" y="57229"/>
                  </a:lnTo>
                  <a:lnTo>
                    <a:pt x="20297" y="58129"/>
                  </a:lnTo>
                  <a:lnTo>
                    <a:pt x="20214" y="59043"/>
                  </a:lnTo>
                  <a:lnTo>
                    <a:pt x="20139" y="59957"/>
                  </a:lnTo>
                  <a:lnTo>
                    <a:pt x="20072" y="60870"/>
                  </a:lnTo>
                  <a:lnTo>
                    <a:pt x="20014" y="61790"/>
                  </a:lnTo>
                  <a:lnTo>
                    <a:pt x="19963" y="62711"/>
                  </a:lnTo>
                  <a:lnTo>
                    <a:pt x="19922" y="63624"/>
                  </a:lnTo>
                  <a:lnTo>
                    <a:pt x="19880" y="64545"/>
                  </a:lnTo>
                  <a:lnTo>
                    <a:pt x="19822" y="66365"/>
                  </a:lnTo>
                  <a:lnTo>
                    <a:pt x="19772" y="68159"/>
                  </a:lnTo>
                  <a:lnTo>
                    <a:pt x="19688" y="71633"/>
                  </a:lnTo>
                  <a:lnTo>
                    <a:pt x="19638" y="73294"/>
                  </a:lnTo>
                  <a:lnTo>
                    <a:pt x="19605" y="74100"/>
                  </a:lnTo>
                  <a:lnTo>
                    <a:pt x="19571" y="74887"/>
                  </a:lnTo>
                  <a:lnTo>
                    <a:pt x="19530" y="75661"/>
                  </a:lnTo>
                  <a:lnTo>
                    <a:pt x="19488" y="76408"/>
                  </a:lnTo>
                  <a:lnTo>
                    <a:pt x="19438" y="77135"/>
                  </a:lnTo>
                  <a:lnTo>
                    <a:pt x="19371" y="77841"/>
                  </a:lnTo>
                  <a:lnTo>
                    <a:pt x="19304" y="78522"/>
                  </a:lnTo>
                  <a:lnTo>
                    <a:pt x="19221" y="79175"/>
                  </a:lnTo>
                  <a:lnTo>
                    <a:pt x="19138" y="79802"/>
                  </a:lnTo>
                  <a:lnTo>
                    <a:pt x="19037" y="80402"/>
                  </a:lnTo>
                  <a:lnTo>
                    <a:pt x="18921" y="80969"/>
                  </a:lnTo>
                  <a:lnTo>
                    <a:pt x="18862" y="81242"/>
                  </a:lnTo>
                  <a:lnTo>
                    <a:pt x="18796" y="81509"/>
                  </a:lnTo>
                  <a:lnTo>
                    <a:pt x="18729" y="81769"/>
                  </a:lnTo>
                  <a:lnTo>
                    <a:pt x="18654" y="82016"/>
                  </a:lnTo>
                  <a:lnTo>
                    <a:pt x="18579" y="82263"/>
                  </a:lnTo>
                  <a:lnTo>
                    <a:pt x="18495" y="82489"/>
                  </a:lnTo>
                  <a:lnTo>
                    <a:pt x="18420" y="82716"/>
                  </a:lnTo>
                  <a:lnTo>
                    <a:pt x="18328" y="82929"/>
                  </a:lnTo>
                  <a:lnTo>
                    <a:pt x="18237" y="83136"/>
                  </a:lnTo>
                  <a:lnTo>
                    <a:pt x="18145" y="83336"/>
                  </a:lnTo>
                  <a:lnTo>
                    <a:pt x="18045" y="83523"/>
                  </a:lnTo>
                  <a:lnTo>
                    <a:pt x="17936" y="83703"/>
                  </a:lnTo>
                  <a:lnTo>
                    <a:pt x="17828" y="83870"/>
                  </a:lnTo>
                  <a:lnTo>
                    <a:pt x="17711" y="84030"/>
                  </a:lnTo>
                  <a:lnTo>
                    <a:pt x="17594" y="84177"/>
                  </a:lnTo>
                  <a:lnTo>
                    <a:pt x="17477" y="84317"/>
                  </a:lnTo>
                  <a:lnTo>
                    <a:pt x="17344" y="84443"/>
                  </a:lnTo>
                  <a:lnTo>
                    <a:pt x="17211" y="84563"/>
                  </a:lnTo>
                  <a:lnTo>
                    <a:pt x="17077" y="84670"/>
                  </a:lnTo>
                  <a:lnTo>
                    <a:pt x="16927" y="84763"/>
                  </a:lnTo>
                  <a:lnTo>
                    <a:pt x="16777" y="84850"/>
                  </a:lnTo>
                  <a:lnTo>
                    <a:pt x="16627" y="84923"/>
                  </a:lnTo>
                  <a:lnTo>
                    <a:pt x="16468" y="84990"/>
                  </a:lnTo>
                  <a:lnTo>
                    <a:pt x="16301" y="85043"/>
                  </a:lnTo>
                  <a:lnTo>
                    <a:pt x="16126" y="85083"/>
                  </a:lnTo>
                  <a:lnTo>
                    <a:pt x="15951" y="85110"/>
                  </a:lnTo>
                  <a:lnTo>
                    <a:pt x="15767" y="85130"/>
                  </a:lnTo>
                  <a:lnTo>
                    <a:pt x="15575" y="85130"/>
                  </a:lnTo>
                  <a:lnTo>
                    <a:pt x="15384" y="85123"/>
                  </a:lnTo>
                  <a:lnTo>
                    <a:pt x="15175" y="85103"/>
                  </a:lnTo>
                  <a:lnTo>
                    <a:pt x="14966" y="85070"/>
                  </a:lnTo>
                  <a:lnTo>
                    <a:pt x="14750" y="85023"/>
                  </a:lnTo>
                  <a:lnTo>
                    <a:pt x="14533" y="84970"/>
                  </a:lnTo>
                  <a:lnTo>
                    <a:pt x="14299" y="84897"/>
                  </a:lnTo>
                  <a:lnTo>
                    <a:pt x="14065" y="84810"/>
                  </a:lnTo>
                  <a:lnTo>
                    <a:pt x="13824" y="84717"/>
                  </a:lnTo>
                  <a:lnTo>
                    <a:pt x="13573" y="84603"/>
                  </a:lnTo>
                  <a:lnTo>
                    <a:pt x="13315" y="84477"/>
                  </a:lnTo>
                  <a:lnTo>
                    <a:pt x="13048" y="84337"/>
                  </a:lnTo>
                  <a:lnTo>
                    <a:pt x="12772" y="84183"/>
                  </a:lnTo>
                  <a:lnTo>
                    <a:pt x="12497" y="84016"/>
                  </a:lnTo>
                  <a:lnTo>
                    <a:pt x="12205" y="83836"/>
                  </a:lnTo>
                  <a:lnTo>
                    <a:pt x="11913" y="83643"/>
                  </a:lnTo>
                  <a:lnTo>
                    <a:pt x="11613" y="83430"/>
                  </a:lnTo>
                  <a:lnTo>
                    <a:pt x="11296" y="83203"/>
                  </a:lnTo>
                  <a:lnTo>
                    <a:pt x="10979" y="82963"/>
                  </a:lnTo>
                  <a:lnTo>
                    <a:pt x="10979" y="82963"/>
                  </a:lnTo>
                  <a:lnTo>
                    <a:pt x="10662" y="82709"/>
                  </a:lnTo>
                  <a:lnTo>
                    <a:pt x="10345" y="82449"/>
                  </a:lnTo>
                  <a:lnTo>
                    <a:pt x="10036" y="82176"/>
                  </a:lnTo>
                  <a:lnTo>
                    <a:pt x="9727" y="81896"/>
                  </a:lnTo>
                  <a:lnTo>
                    <a:pt x="9427" y="81609"/>
                  </a:lnTo>
                  <a:lnTo>
                    <a:pt x="9127" y="81309"/>
                  </a:lnTo>
                  <a:lnTo>
                    <a:pt x="8843" y="81009"/>
                  </a:lnTo>
                  <a:lnTo>
                    <a:pt x="8551" y="80696"/>
                  </a:lnTo>
                  <a:lnTo>
                    <a:pt x="8276" y="80375"/>
                  </a:lnTo>
                  <a:lnTo>
                    <a:pt x="8001" y="80049"/>
                  </a:lnTo>
                  <a:lnTo>
                    <a:pt x="7725" y="79715"/>
                  </a:lnTo>
                  <a:lnTo>
                    <a:pt x="7458" y="79369"/>
                  </a:lnTo>
                  <a:lnTo>
                    <a:pt x="7200" y="79022"/>
                  </a:lnTo>
                  <a:lnTo>
                    <a:pt x="6941" y="78662"/>
                  </a:lnTo>
                  <a:lnTo>
                    <a:pt x="6691" y="78295"/>
                  </a:lnTo>
                  <a:lnTo>
                    <a:pt x="6441" y="77928"/>
                  </a:lnTo>
                  <a:lnTo>
                    <a:pt x="6199" y="77548"/>
                  </a:lnTo>
                  <a:lnTo>
                    <a:pt x="5965" y="77161"/>
                  </a:lnTo>
                  <a:lnTo>
                    <a:pt x="5731" y="76774"/>
                  </a:lnTo>
                  <a:lnTo>
                    <a:pt x="5506" y="76374"/>
                  </a:lnTo>
                  <a:lnTo>
                    <a:pt x="5281" y="75974"/>
                  </a:lnTo>
                  <a:lnTo>
                    <a:pt x="5064" y="75561"/>
                  </a:lnTo>
                  <a:lnTo>
                    <a:pt x="4856" y="75147"/>
                  </a:lnTo>
                  <a:lnTo>
                    <a:pt x="4647" y="74727"/>
                  </a:lnTo>
                  <a:lnTo>
                    <a:pt x="4438" y="74294"/>
                  </a:lnTo>
                  <a:lnTo>
                    <a:pt x="4247" y="73860"/>
                  </a:lnTo>
                  <a:lnTo>
                    <a:pt x="4046" y="73427"/>
                  </a:lnTo>
                  <a:lnTo>
                    <a:pt x="3863" y="72980"/>
                  </a:lnTo>
                  <a:lnTo>
                    <a:pt x="3679" y="72533"/>
                  </a:lnTo>
                  <a:lnTo>
                    <a:pt x="3496" y="72080"/>
                  </a:lnTo>
                  <a:lnTo>
                    <a:pt x="3321" y="71620"/>
                  </a:lnTo>
                  <a:lnTo>
                    <a:pt x="3154" y="71153"/>
                  </a:lnTo>
                  <a:lnTo>
                    <a:pt x="2987" y="70686"/>
                  </a:lnTo>
                  <a:lnTo>
                    <a:pt x="2820" y="70213"/>
                  </a:lnTo>
                  <a:lnTo>
                    <a:pt x="2670" y="69733"/>
                  </a:lnTo>
                  <a:lnTo>
                    <a:pt x="2511" y="69252"/>
                  </a:lnTo>
                  <a:lnTo>
                    <a:pt x="2369" y="68766"/>
                  </a:lnTo>
                  <a:lnTo>
                    <a:pt x="2228" y="68272"/>
                  </a:lnTo>
                  <a:lnTo>
                    <a:pt x="2086" y="67779"/>
                  </a:lnTo>
                  <a:lnTo>
                    <a:pt x="1952" y="67279"/>
                  </a:lnTo>
                  <a:lnTo>
                    <a:pt x="1827" y="66778"/>
                  </a:lnTo>
                  <a:lnTo>
                    <a:pt x="1702" y="66272"/>
                  </a:lnTo>
                  <a:lnTo>
                    <a:pt x="1577" y="65765"/>
                  </a:lnTo>
                  <a:lnTo>
                    <a:pt x="1460" y="65251"/>
                  </a:lnTo>
                  <a:lnTo>
                    <a:pt x="1352" y="64738"/>
                  </a:lnTo>
                  <a:lnTo>
                    <a:pt x="1243" y="64218"/>
                  </a:lnTo>
                  <a:lnTo>
                    <a:pt x="1043" y="63171"/>
                  </a:lnTo>
                  <a:lnTo>
                    <a:pt x="868" y="62117"/>
                  </a:lnTo>
                  <a:lnTo>
                    <a:pt x="701" y="61050"/>
                  </a:lnTo>
                  <a:lnTo>
                    <a:pt x="551" y="59970"/>
                  </a:lnTo>
                  <a:lnTo>
                    <a:pt x="426" y="58890"/>
                  </a:lnTo>
                  <a:lnTo>
                    <a:pt x="317" y="57803"/>
                  </a:lnTo>
                  <a:lnTo>
                    <a:pt x="217" y="56709"/>
                  </a:lnTo>
                  <a:lnTo>
                    <a:pt x="142" y="55609"/>
                  </a:lnTo>
                  <a:lnTo>
                    <a:pt x="84" y="54502"/>
                  </a:lnTo>
                  <a:lnTo>
                    <a:pt x="42" y="53402"/>
                  </a:lnTo>
                  <a:lnTo>
                    <a:pt x="9" y="52295"/>
                  </a:lnTo>
                  <a:lnTo>
                    <a:pt x="0" y="51188"/>
                  </a:lnTo>
                  <a:lnTo>
                    <a:pt x="9" y="50081"/>
                  </a:lnTo>
                  <a:lnTo>
                    <a:pt x="34" y="48974"/>
                  </a:lnTo>
                  <a:lnTo>
                    <a:pt x="75" y="47873"/>
                  </a:lnTo>
                  <a:lnTo>
                    <a:pt x="125" y="46773"/>
                  </a:lnTo>
                  <a:lnTo>
                    <a:pt x="200" y="45679"/>
                  </a:lnTo>
                  <a:lnTo>
                    <a:pt x="292" y="44592"/>
                  </a:lnTo>
                  <a:lnTo>
                    <a:pt x="392" y="43512"/>
                  </a:lnTo>
                  <a:lnTo>
                    <a:pt x="518" y="42439"/>
                  </a:lnTo>
                  <a:lnTo>
                    <a:pt x="651" y="41378"/>
                  </a:lnTo>
                  <a:lnTo>
                    <a:pt x="809" y="40325"/>
                  </a:lnTo>
                  <a:lnTo>
                    <a:pt x="976" y="39278"/>
                  </a:lnTo>
                  <a:lnTo>
                    <a:pt x="1160" y="38251"/>
                  </a:lnTo>
                  <a:lnTo>
                    <a:pt x="1360" y="37230"/>
                  </a:lnTo>
                  <a:lnTo>
                    <a:pt x="1569" y="36224"/>
                  </a:lnTo>
                  <a:lnTo>
                    <a:pt x="1802" y="35237"/>
                  </a:lnTo>
                  <a:lnTo>
                    <a:pt x="2044" y="34263"/>
                  </a:lnTo>
                  <a:lnTo>
                    <a:pt x="2303" y="33309"/>
                  </a:lnTo>
                  <a:lnTo>
                    <a:pt x="2578" y="32369"/>
                  </a:lnTo>
                  <a:lnTo>
                    <a:pt x="2728" y="31909"/>
                  </a:lnTo>
                  <a:lnTo>
                    <a:pt x="2870" y="31449"/>
                  </a:lnTo>
                  <a:lnTo>
                    <a:pt x="3020" y="30995"/>
                  </a:lnTo>
                  <a:lnTo>
                    <a:pt x="3179" y="30549"/>
                  </a:lnTo>
                  <a:lnTo>
                    <a:pt x="3337" y="30109"/>
                  </a:lnTo>
                  <a:lnTo>
                    <a:pt x="3496" y="29675"/>
                  </a:lnTo>
                  <a:lnTo>
                    <a:pt x="3663" y="29242"/>
                  </a:lnTo>
                  <a:lnTo>
                    <a:pt x="3829" y="28822"/>
                  </a:lnTo>
                  <a:lnTo>
                    <a:pt x="4005" y="28401"/>
                  </a:lnTo>
                  <a:lnTo>
                    <a:pt x="4180" y="27988"/>
                  </a:lnTo>
                  <a:lnTo>
                    <a:pt x="4355" y="27581"/>
                  </a:lnTo>
                  <a:lnTo>
                    <a:pt x="4539" y="27181"/>
                  </a:lnTo>
                  <a:lnTo>
                    <a:pt x="4730" y="26788"/>
                  </a:lnTo>
                  <a:lnTo>
                    <a:pt x="4914" y="26394"/>
                  </a:lnTo>
                  <a:lnTo>
                    <a:pt x="5114" y="26014"/>
                  </a:lnTo>
                  <a:lnTo>
                    <a:pt x="5306" y="25641"/>
                  </a:lnTo>
                  <a:lnTo>
                    <a:pt x="5506" y="25274"/>
                  </a:lnTo>
                  <a:lnTo>
                    <a:pt x="5715" y="24914"/>
                  </a:lnTo>
                  <a:lnTo>
                    <a:pt x="5923" y="24560"/>
                  </a:lnTo>
                  <a:lnTo>
                    <a:pt x="6132" y="24214"/>
                  </a:lnTo>
                  <a:lnTo>
                    <a:pt x="6349" y="23874"/>
                  </a:lnTo>
                  <a:lnTo>
                    <a:pt x="6566" y="23540"/>
                  </a:lnTo>
                  <a:lnTo>
                    <a:pt x="6566" y="23540"/>
                  </a:lnTo>
                  <a:lnTo>
                    <a:pt x="6791" y="23213"/>
                  </a:lnTo>
                  <a:lnTo>
                    <a:pt x="7016" y="22893"/>
                  </a:lnTo>
                  <a:lnTo>
                    <a:pt x="7250" y="22573"/>
                  </a:lnTo>
                  <a:lnTo>
                    <a:pt x="7492" y="22253"/>
                  </a:lnTo>
                  <a:lnTo>
                    <a:pt x="7742" y="21933"/>
                  </a:lnTo>
                  <a:lnTo>
                    <a:pt x="7992" y="21620"/>
                  </a:lnTo>
                  <a:lnTo>
                    <a:pt x="8251" y="21306"/>
                  </a:lnTo>
                  <a:lnTo>
                    <a:pt x="8518" y="20999"/>
                  </a:lnTo>
                  <a:lnTo>
                    <a:pt x="8793" y="20693"/>
                  </a:lnTo>
                  <a:lnTo>
                    <a:pt x="9068" y="20386"/>
                  </a:lnTo>
                  <a:lnTo>
                    <a:pt x="9352" y="20079"/>
                  </a:lnTo>
                  <a:lnTo>
                    <a:pt x="9636" y="19779"/>
                  </a:lnTo>
                  <a:lnTo>
                    <a:pt x="9936" y="19479"/>
                  </a:lnTo>
                  <a:lnTo>
                    <a:pt x="10228" y="19186"/>
                  </a:lnTo>
                  <a:lnTo>
                    <a:pt x="10537" y="18892"/>
                  </a:lnTo>
                  <a:lnTo>
                    <a:pt x="10845" y="18599"/>
                  </a:lnTo>
                  <a:lnTo>
                    <a:pt x="11162" y="18305"/>
                  </a:lnTo>
                  <a:lnTo>
                    <a:pt x="11479" y="18019"/>
                  </a:lnTo>
                  <a:lnTo>
                    <a:pt x="11805" y="17732"/>
                  </a:lnTo>
                  <a:lnTo>
                    <a:pt x="12138" y="17452"/>
                  </a:lnTo>
                  <a:lnTo>
                    <a:pt x="12472" y="17165"/>
                  </a:lnTo>
                  <a:lnTo>
                    <a:pt x="12814" y="16892"/>
                  </a:lnTo>
                  <a:lnTo>
                    <a:pt x="13156" y="16612"/>
                  </a:lnTo>
                  <a:lnTo>
                    <a:pt x="13507" y="16338"/>
                  </a:lnTo>
                  <a:lnTo>
                    <a:pt x="13865" y="16065"/>
                  </a:lnTo>
                  <a:lnTo>
                    <a:pt x="14224" y="15791"/>
                  </a:lnTo>
                  <a:lnTo>
                    <a:pt x="14591" y="15525"/>
                  </a:lnTo>
                  <a:lnTo>
                    <a:pt x="14958" y="15258"/>
                  </a:lnTo>
                  <a:lnTo>
                    <a:pt x="15333" y="14998"/>
                  </a:lnTo>
                  <a:lnTo>
                    <a:pt x="15709" y="14731"/>
                  </a:lnTo>
                  <a:lnTo>
                    <a:pt x="16485" y="14218"/>
                  </a:lnTo>
                  <a:lnTo>
                    <a:pt x="17269" y="13711"/>
                  </a:lnTo>
                  <a:lnTo>
                    <a:pt x="18070" y="13211"/>
                  </a:lnTo>
                  <a:lnTo>
                    <a:pt x="18896" y="12724"/>
                  </a:lnTo>
                  <a:lnTo>
                    <a:pt x="19730" y="12244"/>
                  </a:lnTo>
                  <a:lnTo>
                    <a:pt x="20581" y="11770"/>
                  </a:lnTo>
                  <a:lnTo>
                    <a:pt x="21448" y="11310"/>
                  </a:lnTo>
                  <a:lnTo>
                    <a:pt x="22324" y="10857"/>
                  </a:lnTo>
                  <a:lnTo>
                    <a:pt x="23217" y="10410"/>
                  </a:lnTo>
                  <a:lnTo>
                    <a:pt x="24126" y="9976"/>
                  </a:lnTo>
                  <a:lnTo>
                    <a:pt x="25044" y="9550"/>
                  </a:lnTo>
                  <a:lnTo>
                    <a:pt x="25978" y="9130"/>
                  </a:lnTo>
                  <a:lnTo>
                    <a:pt x="26921" y="8723"/>
                  </a:lnTo>
                  <a:lnTo>
                    <a:pt x="27872" y="8323"/>
                  </a:lnTo>
                  <a:lnTo>
                    <a:pt x="28840" y="7936"/>
                  </a:lnTo>
                  <a:lnTo>
                    <a:pt x="29816" y="7549"/>
                  </a:lnTo>
                  <a:lnTo>
                    <a:pt x="30800" y="7182"/>
                  </a:lnTo>
                  <a:lnTo>
                    <a:pt x="31793" y="6816"/>
                  </a:lnTo>
                  <a:lnTo>
                    <a:pt x="32794" y="6462"/>
                  </a:lnTo>
                  <a:lnTo>
                    <a:pt x="33803" y="6122"/>
                  </a:lnTo>
                  <a:lnTo>
                    <a:pt x="34821" y="5789"/>
                  </a:lnTo>
                  <a:lnTo>
                    <a:pt x="35847" y="5462"/>
                  </a:lnTo>
                  <a:lnTo>
                    <a:pt x="36882" y="5142"/>
                  </a:lnTo>
                  <a:lnTo>
                    <a:pt x="37916" y="4835"/>
                  </a:lnTo>
                  <a:lnTo>
                    <a:pt x="38959" y="4542"/>
                  </a:lnTo>
                  <a:lnTo>
                    <a:pt x="40010" y="4248"/>
                  </a:lnTo>
                  <a:lnTo>
                    <a:pt x="41070" y="3975"/>
                  </a:lnTo>
                  <a:lnTo>
                    <a:pt x="42121" y="3701"/>
                  </a:lnTo>
                  <a:lnTo>
                    <a:pt x="43189" y="3441"/>
                  </a:lnTo>
                  <a:lnTo>
                    <a:pt x="44248" y="3188"/>
                  </a:lnTo>
                  <a:lnTo>
                    <a:pt x="45316" y="2948"/>
                  </a:lnTo>
                  <a:lnTo>
                    <a:pt x="46392" y="2714"/>
                  </a:lnTo>
                  <a:lnTo>
                    <a:pt x="47460" y="2494"/>
                  </a:lnTo>
                  <a:lnTo>
                    <a:pt x="48536" y="2281"/>
                  </a:lnTo>
                  <a:lnTo>
                    <a:pt x="49604" y="2074"/>
                  </a:lnTo>
                  <a:lnTo>
                    <a:pt x="50680" y="1881"/>
                  </a:lnTo>
                  <a:lnTo>
                    <a:pt x="51756" y="1701"/>
                  </a:lnTo>
                  <a:lnTo>
                    <a:pt x="52824" y="1521"/>
                  </a:lnTo>
                  <a:lnTo>
                    <a:pt x="53900" y="1354"/>
                  </a:lnTo>
                  <a:lnTo>
                    <a:pt x="54968" y="1201"/>
                  </a:lnTo>
                  <a:lnTo>
                    <a:pt x="56036" y="1054"/>
                  </a:lnTo>
                  <a:lnTo>
                    <a:pt x="57095" y="914"/>
                  </a:lnTo>
                  <a:lnTo>
                    <a:pt x="58163" y="787"/>
                  </a:lnTo>
                  <a:lnTo>
                    <a:pt x="59214" y="674"/>
                  </a:lnTo>
                  <a:lnTo>
                    <a:pt x="60274" y="561"/>
                  </a:lnTo>
                  <a:lnTo>
                    <a:pt x="61316" y="461"/>
                  </a:lnTo>
                  <a:lnTo>
                    <a:pt x="62359" y="374"/>
                  </a:lnTo>
                  <a:lnTo>
                    <a:pt x="63394" y="294"/>
                  </a:lnTo>
                  <a:lnTo>
                    <a:pt x="64428" y="227"/>
                  </a:lnTo>
                  <a:lnTo>
                    <a:pt x="64428" y="227"/>
                  </a:lnTo>
                  <a:lnTo>
                    <a:pt x="65563" y="160"/>
                  </a:lnTo>
                  <a:lnTo>
                    <a:pt x="66689" y="107"/>
                  </a:lnTo>
                  <a:lnTo>
                    <a:pt x="67824" y="60"/>
                  </a:lnTo>
                  <a:lnTo>
                    <a:pt x="68950" y="34"/>
                  </a:lnTo>
                  <a:lnTo>
                    <a:pt x="70076" y="14"/>
                  </a:lnTo>
                  <a:lnTo>
                    <a:pt x="71202" y="0"/>
                  </a:lnTo>
                  <a:lnTo>
                    <a:pt x="72328" y="7"/>
                  </a:lnTo>
                  <a:lnTo>
                    <a:pt x="73446" y="20"/>
                  </a:lnTo>
                  <a:lnTo>
                    <a:pt x="74564" y="47"/>
                  </a:lnTo>
                  <a:lnTo>
                    <a:pt x="75682" y="80"/>
                  </a:lnTo>
                  <a:lnTo>
                    <a:pt x="76800" y="127"/>
                  </a:lnTo>
                  <a:lnTo>
                    <a:pt x="77909" y="187"/>
                  </a:lnTo>
                  <a:lnTo>
                    <a:pt x="79019" y="254"/>
                  </a:lnTo>
                  <a:lnTo>
                    <a:pt x="80128" y="334"/>
                  </a:lnTo>
                  <a:lnTo>
                    <a:pt x="81230" y="421"/>
                  </a:lnTo>
                  <a:lnTo>
                    <a:pt x="82331" y="521"/>
                  </a:lnTo>
                  <a:lnTo>
                    <a:pt x="83424" y="627"/>
                  </a:lnTo>
                  <a:lnTo>
                    <a:pt x="84517" y="741"/>
                  </a:lnTo>
                  <a:lnTo>
                    <a:pt x="85609" y="874"/>
                  </a:lnTo>
                  <a:lnTo>
                    <a:pt x="86694" y="1007"/>
                  </a:lnTo>
                  <a:lnTo>
                    <a:pt x="87778" y="1154"/>
                  </a:lnTo>
                  <a:lnTo>
                    <a:pt x="88863" y="1307"/>
                  </a:lnTo>
                  <a:lnTo>
                    <a:pt x="89931" y="1474"/>
                  </a:lnTo>
                  <a:lnTo>
                    <a:pt x="91007" y="1648"/>
                  </a:lnTo>
                  <a:lnTo>
                    <a:pt x="92075" y="1828"/>
                  </a:lnTo>
                  <a:lnTo>
                    <a:pt x="93134" y="2014"/>
                  </a:lnTo>
                  <a:lnTo>
                    <a:pt x="94194" y="2214"/>
                  </a:lnTo>
                  <a:lnTo>
                    <a:pt x="95245" y="2421"/>
                  </a:lnTo>
                  <a:lnTo>
                    <a:pt x="96296" y="2634"/>
                  </a:lnTo>
                  <a:lnTo>
                    <a:pt x="97330" y="2861"/>
                  </a:lnTo>
                  <a:lnTo>
                    <a:pt x="98373" y="3088"/>
                  </a:lnTo>
                  <a:lnTo>
                    <a:pt x="99408" y="3328"/>
                  </a:lnTo>
                  <a:lnTo>
                    <a:pt x="100434" y="3575"/>
                  </a:lnTo>
                  <a:lnTo>
                    <a:pt x="101452" y="3828"/>
                  </a:lnTo>
                  <a:lnTo>
                    <a:pt x="102469" y="4088"/>
                  </a:lnTo>
                  <a:lnTo>
                    <a:pt x="103479" y="4355"/>
                  </a:lnTo>
                  <a:lnTo>
                    <a:pt x="104480" y="4628"/>
                  </a:lnTo>
                  <a:lnTo>
                    <a:pt x="105481" y="4908"/>
                  </a:lnTo>
                  <a:lnTo>
                    <a:pt x="106465" y="5195"/>
                  </a:lnTo>
                  <a:lnTo>
                    <a:pt x="107450" y="5495"/>
                  </a:lnTo>
                  <a:lnTo>
                    <a:pt x="108434" y="5795"/>
                  </a:lnTo>
                  <a:lnTo>
                    <a:pt x="109402" y="6102"/>
                  </a:lnTo>
                  <a:lnTo>
                    <a:pt x="110369" y="6415"/>
                  </a:lnTo>
                  <a:lnTo>
                    <a:pt x="111321" y="6736"/>
                  </a:lnTo>
                  <a:lnTo>
                    <a:pt x="112272" y="7062"/>
                  </a:lnTo>
                  <a:lnTo>
                    <a:pt x="113214" y="7389"/>
                  </a:lnTo>
                  <a:lnTo>
                    <a:pt x="114157" y="7729"/>
                  </a:lnTo>
                  <a:lnTo>
                    <a:pt x="115083" y="8069"/>
                  </a:lnTo>
                  <a:lnTo>
                    <a:pt x="116001" y="8416"/>
                  </a:lnTo>
                  <a:lnTo>
                    <a:pt x="116910" y="8769"/>
                  </a:lnTo>
                  <a:lnTo>
                    <a:pt x="117819" y="9130"/>
                  </a:lnTo>
                  <a:lnTo>
                    <a:pt x="118712" y="9490"/>
                  </a:lnTo>
                  <a:lnTo>
                    <a:pt x="119604" y="9856"/>
                  </a:lnTo>
                  <a:lnTo>
                    <a:pt x="120480" y="10230"/>
                  </a:lnTo>
                  <a:lnTo>
                    <a:pt x="121356" y="10603"/>
                  </a:lnTo>
                  <a:lnTo>
                    <a:pt x="122216" y="10983"/>
                  </a:lnTo>
                  <a:lnTo>
                    <a:pt x="123067" y="11370"/>
                  </a:lnTo>
                  <a:lnTo>
                    <a:pt x="123917" y="11757"/>
                  </a:lnTo>
                  <a:lnTo>
                    <a:pt x="124752" y="12150"/>
                  </a:lnTo>
                  <a:lnTo>
                    <a:pt x="125578" y="12550"/>
                  </a:lnTo>
                  <a:lnTo>
                    <a:pt x="126395" y="12951"/>
                  </a:lnTo>
                  <a:lnTo>
                    <a:pt x="127196" y="13351"/>
                  </a:lnTo>
                  <a:lnTo>
                    <a:pt x="127997" y="13757"/>
                  </a:lnTo>
                  <a:lnTo>
                    <a:pt x="128789" y="14164"/>
                  </a:lnTo>
                  <a:lnTo>
                    <a:pt x="129565" y="14578"/>
                  </a:lnTo>
                  <a:lnTo>
                    <a:pt x="130333" y="14998"/>
                  </a:lnTo>
                  <a:lnTo>
                    <a:pt x="131092" y="15411"/>
                  </a:lnTo>
                  <a:lnTo>
                    <a:pt x="131834" y="15838"/>
                  </a:lnTo>
                  <a:lnTo>
                    <a:pt x="132577" y="16258"/>
                  </a:lnTo>
                  <a:lnTo>
                    <a:pt x="133303" y="16685"/>
                  </a:lnTo>
                  <a:lnTo>
                    <a:pt x="134012" y="17112"/>
                  </a:lnTo>
                  <a:lnTo>
                    <a:pt x="134721" y="17545"/>
                  </a:lnTo>
                  <a:lnTo>
                    <a:pt x="135413" y="17972"/>
                  </a:lnTo>
                  <a:lnTo>
                    <a:pt x="136097" y="18405"/>
                  </a:lnTo>
                  <a:lnTo>
                    <a:pt x="136765" y="18845"/>
                  </a:lnTo>
                  <a:lnTo>
                    <a:pt x="137424" y="19279"/>
                  </a:lnTo>
                  <a:lnTo>
                    <a:pt x="138074" y="19719"/>
                  </a:lnTo>
                  <a:lnTo>
                    <a:pt x="138708" y="20159"/>
                  </a:lnTo>
                  <a:lnTo>
                    <a:pt x="139334" y="20599"/>
                  </a:lnTo>
                  <a:lnTo>
                    <a:pt x="139943" y="21039"/>
                  </a:lnTo>
                  <a:lnTo>
                    <a:pt x="140544" y="21480"/>
                  </a:lnTo>
                  <a:lnTo>
                    <a:pt x="141128" y="21926"/>
                  </a:lnTo>
                  <a:lnTo>
                    <a:pt x="141703" y="22366"/>
                  </a:lnTo>
                  <a:lnTo>
                    <a:pt x="142271" y="22807"/>
                  </a:lnTo>
                  <a:lnTo>
                    <a:pt x="142821" y="23253"/>
                  </a:lnTo>
                  <a:lnTo>
                    <a:pt x="143355" y="23693"/>
                  </a:lnTo>
                  <a:lnTo>
                    <a:pt x="143881" y="24140"/>
                  </a:lnTo>
                  <a:lnTo>
                    <a:pt x="144390" y="24580"/>
                  </a:lnTo>
                  <a:lnTo>
                    <a:pt x="144890" y="25027"/>
                  </a:lnTo>
                  <a:lnTo>
                    <a:pt x="145374" y="25467"/>
                  </a:lnTo>
                  <a:lnTo>
                    <a:pt x="145841" y="25907"/>
                  </a:lnTo>
                  <a:lnTo>
                    <a:pt x="146300" y="26348"/>
                  </a:lnTo>
                  <a:lnTo>
                    <a:pt x="146742" y="26788"/>
                  </a:lnTo>
                  <a:lnTo>
                    <a:pt x="147168" y="27228"/>
                  </a:lnTo>
                  <a:lnTo>
                    <a:pt x="147585" y="27668"/>
                  </a:lnTo>
                  <a:lnTo>
                    <a:pt x="147985" y="28101"/>
                  </a:lnTo>
                  <a:lnTo>
                    <a:pt x="148369" y="28541"/>
                  </a:lnTo>
                  <a:lnTo>
                    <a:pt x="148736" y="28968"/>
                  </a:lnTo>
                  <a:lnTo>
                    <a:pt x="149095" y="29402"/>
                  </a:lnTo>
                  <a:lnTo>
                    <a:pt x="149437" y="29835"/>
                  </a:lnTo>
                  <a:lnTo>
                    <a:pt x="149762" y="30262"/>
                  </a:lnTo>
                  <a:lnTo>
                    <a:pt x="150079" y="30682"/>
                  </a:lnTo>
                  <a:lnTo>
                    <a:pt x="150371" y="31109"/>
                  </a:lnTo>
                  <a:lnTo>
                    <a:pt x="150655" y="31529"/>
                  </a:lnTo>
                  <a:lnTo>
                    <a:pt x="150922" y="31942"/>
                  </a:lnTo>
                  <a:lnTo>
                    <a:pt x="151164" y="32362"/>
                  </a:lnTo>
                  <a:lnTo>
                    <a:pt x="151397" y="32769"/>
                  </a:lnTo>
                  <a:lnTo>
                    <a:pt x="151622" y="33183"/>
                  </a:lnTo>
                  <a:lnTo>
                    <a:pt x="151823" y="33583"/>
                  </a:lnTo>
                  <a:lnTo>
                    <a:pt x="152006" y="33990"/>
                  </a:lnTo>
                  <a:lnTo>
                    <a:pt x="152173" y="34383"/>
                  </a:lnTo>
                  <a:lnTo>
                    <a:pt x="152331" y="34783"/>
                  </a:lnTo>
                  <a:lnTo>
                    <a:pt x="152465" y="35170"/>
                  </a:lnTo>
                  <a:lnTo>
                    <a:pt x="152582" y="35557"/>
                  </a:lnTo>
                  <a:lnTo>
                    <a:pt x="152682" y="35943"/>
                  </a:lnTo>
                  <a:lnTo>
                    <a:pt x="152774" y="36324"/>
                  </a:lnTo>
                  <a:lnTo>
                    <a:pt x="152840" y="36697"/>
                  </a:lnTo>
                  <a:lnTo>
                    <a:pt x="152890" y="37070"/>
                  </a:lnTo>
                  <a:lnTo>
                    <a:pt x="152924" y="37431"/>
                  </a:lnTo>
                  <a:lnTo>
                    <a:pt x="152932" y="37791"/>
                  </a:lnTo>
                  <a:lnTo>
                    <a:pt x="152932" y="38151"/>
                  </a:lnTo>
                  <a:lnTo>
                    <a:pt x="152915" y="38497"/>
                  </a:lnTo>
                  <a:lnTo>
                    <a:pt x="152874" y="38844"/>
                  </a:lnTo>
                  <a:lnTo>
                    <a:pt x="152815" y="39184"/>
                  </a:lnTo>
                  <a:lnTo>
                    <a:pt x="152740" y="39524"/>
                  </a:lnTo>
                  <a:lnTo>
                    <a:pt x="152648" y="39851"/>
                  </a:lnTo>
                  <a:lnTo>
                    <a:pt x="152540" y="40171"/>
                  </a:lnTo>
                  <a:lnTo>
                    <a:pt x="152473" y="40331"/>
                  </a:lnTo>
                  <a:lnTo>
                    <a:pt x="152407" y="40491"/>
                  </a:lnTo>
                  <a:lnTo>
                    <a:pt x="152407" y="404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7">
              <a:extLst>
                <a:ext uri="{FF2B5EF4-FFF2-40B4-BE49-F238E27FC236}">
                  <a16:creationId xmlns:a16="http://schemas.microsoft.com/office/drawing/2014/main" id="{383B13A1-8C2A-2155-3C17-D7B4417DB8A1}"/>
                </a:ext>
              </a:extLst>
            </p:cNvPr>
            <p:cNvSpPr/>
            <p:nvPr/>
          </p:nvSpPr>
          <p:spPr>
            <a:xfrm flipH="1">
              <a:off x="5837393" y="2761277"/>
              <a:ext cx="501741" cy="671557"/>
            </a:xfrm>
            <a:custGeom>
              <a:avLst/>
              <a:gdLst/>
              <a:ahLst/>
              <a:cxnLst/>
              <a:rect l="l" t="t" r="r" b="b"/>
              <a:pathLst>
                <a:path w="115409" h="105757" extrusionOk="0">
                  <a:moveTo>
                    <a:pt x="34796" y="105756"/>
                  </a:moveTo>
                  <a:lnTo>
                    <a:pt x="34796" y="105756"/>
                  </a:lnTo>
                  <a:lnTo>
                    <a:pt x="35647" y="105736"/>
                  </a:lnTo>
                  <a:lnTo>
                    <a:pt x="36498" y="105710"/>
                  </a:lnTo>
                  <a:lnTo>
                    <a:pt x="37341" y="105683"/>
                  </a:lnTo>
                  <a:lnTo>
                    <a:pt x="38192" y="105649"/>
                  </a:lnTo>
                  <a:lnTo>
                    <a:pt x="39034" y="105609"/>
                  </a:lnTo>
                  <a:lnTo>
                    <a:pt x="39877" y="105563"/>
                  </a:lnTo>
                  <a:lnTo>
                    <a:pt x="40719" y="105516"/>
                  </a:lnTo>
                  <a:lnTo>
                    <a:pt x="41562" y="105463"/>
                  </a:lnTo>
                  <a:lnTo>
                    <a:pt x="42396" y="105409"/>
                  </a:lnTo>
                  <a:lnTo>
                    <a:pt x="43239" y="105349"/>
                  </a:lnTo>
                  <a:lnTo>
                    <a:pt x="44073" y="105283"/>
                  </a:lnTo>
                  <a:lnTo>
                    <a:pt x="44907" y="105209"/>
                  </a:lnTo>
                  <a:lnTo>
                    <a:pt x="45733" y="105136"/>
                  </a:lnTo>
                  <a:lnTo>
                    <a:pt x="46559" y="105063"/>
                  </a:lnTo>
                  <a:lnTo>
                    <a:pt x="48211" y="104896"/>
                  </a:lnTo>
                  <a:lnTo>
                    <a:pt x="49854" y="104716"/>
                  </a:lnTo>
                  <a:lnTo>
                    <a:pt x="51481" y="104523"/>
                  </a:lnTo>
                  <a:lnTo>
                    <a:pt x="53091" y="104316"/>
                  </a:lnTo>
                  <a:lnTo>
                    <a:pt x="54693" y="104102"/>
                  </a:lnTo>
                  <a:lnTo>
                    <a:pt x="56286" y="103869"/>
                  </a:lnTo>
                  <a:lnTo>
                    <a:pt x="57855" y="103629"/>
                  </a:lnTo>
                  <a:lnTo>
                    <a:pt x="59406" y="103382"/>
                  </a:lnTo>
                  <a:lnTo>
                    <a:pt x="60950" y="103122"/>
                  </a:lnTo>
                  <a:lnTo>
                    <a:pt x="62468" y="102849"/>
                  </a:lnTo>
                  <a:lnTo>
                    <a:pt x="63970" y="102575"/>
                  </a:lnTo>
                  <a:lnTo>
                    <a:pt x="65455" y="102289"/>
                  </a:lnTo>
                  <a:lnTo>
                    <a:pt x="66914" y="102002"/>
                  </a:lnTo>
                  <a:lnTo>
                    <a:pt x="68358" y="101702"/>
                  </a:lnTo>
                  <a:lnTo>
                    <a:pt x="69768" y="101402"/>
                  </a:lnTo>
                  <a:lnTo>
                    <a:pt x="71161" y="101095"/>
                  </a:lnTo>
                  <a:lnTo>
                    <a:pt x="72529" y="100788"/>
                  </a:lnTo>
                  <a:lnTo>
                    <a:pt x="73872" y="100475"/>
                  </a:lnTo>
                  <a:lnTo>
                    <a:pt x="75190" y="100161"/>
                  </a:lnTo>
                  <a:lnTo>
                    <a:pt x="76483" y="99841"/>
                  </a:lnTo>
                  <a:lnTo>
                    <a:pt x="77743" y="99528"/>
                  </a:lnTo>
                  <a:lnTo>
                    <a:pt x="78977" y="99208"/>
                  </a:lnTo>
                  <a:lnTo>
                    <a:pt x="80179" y="98888"/>
                  </a:lnTo>
                  <a:lnTo>
                    <a:pt x="81347" y="98574"/>
                  </a:lnTo>
                  <a:lnTo>
                    <a:pt x="82490" y="98261"/>
                  </a:lnTo>
                  <a:lnTo>
                    <a:pt x="82490" y="98261"/>
                  </a:lnTo>
                  <a:lnTo>
                    <a:pt x="82932" y="98134"/>
                  </a:lnTo>
                  <a:lnTo>
                    <a:pt x="83374" y="98001"/>
                  </a:lnTo>
                  <a:lnTo>
                    <a:pt x="83816" y="97861"/>
                  </a:lnTo>
                  <a:lnTo>
                    <a:pt x="84250" y="97707"/>
                  </a:lnTo>
                  <a:lnTo>
                    <a:pt x="84692" y="97554"/>
                  </a:lnTo>
                  <a:lnTo>
                    <a:pt x="85117" y="97394"/>
                  </a:lnTo>
                  <a:lnTo>
                    <a:pt x="85960" y="97061"/>
                  </a:lnTo>
                  <a:lnTo>
                    <a:pt x="85960" y="97061"/>
                  </a:lnTo>
                  <a:lnTo>
                    <a:pt x="86502" y="96834"/>
                  </a:lnTo>
                  <a:lnTo>
                    <a:pt x="87036" y="96600"/>
                  </a:lnTo>
                  <a:lnTo>
                    <a:pt x="87570" y="96354"/>
                  </a:lnTo>
                  <a:lnTo>
                    <a:pt x="88096" y="96100"/>
                  </a:lnTo>
                  <a:lnTo>
                    <a:pt x="88621" y="95834"/>
                  </a:lnTo>
                  <a:lnTo>
                    <a:pt x="89138" y="95560"/>
                  </a:lnTo>
                  <a:lnTo>
                    <a:pt x="89656" y="95273"/>
                  </a:lnTo>
                  <a:lnTo>
                    <a:pt x="90173" y="94980"/>
                  </a:lnTo>
                  <a:lnTo>
                    <a:pt x="90673" y="94680"/>
                  </a:lnTo>
                  <a:lnTo>
                    <a:pt x="91182" y="94373"/>
                  </a:lnTo>
                  <a:lnTo>
                    <a:pt x="91675" y="94053"/>
                  </a:lnTo>
                  <a:lnTo>
                    <a:pt x="92175" y="93726"/>
                  </a:lnTo>
                  <a:lnTo>
                    <a:pt x="92659" y="93386"/>
                  </a:lnTo>
                  <a:lnTo>
                    <a:pt x="93143" y="93046"/>
                  </a:lnTo>
                  <a:lnTo>
                    <a:pt x="93627" y="92693"/>
                  </a:lnTo>
                  <a:lnTo>
                    <a:pt x="94102" y="92333"/>
                  </a:lnTo>
                  <a:lnTo>
                    <a:pt x="94569" y="91966"/>
                  </a:lnTo>
                  <a:lnTo>
                    <a:pt x="95036" y="91586"/>
                  </a:lnTo>
                  <a:lnTo>
                    <a:pt x="95504" y="91206"/>
                  </a:lnTo>
                  <a:lnTo>
                    <a:pt x="95962" y="90812"/>
                  </a:lnTo>
                  <a:lnTo>
                    <a:pt x="96413" y="90412"/>
                  </a:lnTo>
                  <a:lnTo>
                    <a:pt x="96863" y="90005"/>
                  </a:lnTo>
                  <a:lnTo>
                    <a:pt x="97306" y="89598"/>
                  </a:lnTo>
                  <a:lnTo>
                    <a:pt x="97748" y="89178"/>
                  </a:lnTo>
                  <a:lnTo>
                    <a:pt x="98182" y="88752"/>
                  </a:lnTo>
                  <a:lnTo>
                    <a:pt x="98607" y="88318"/>
                  </a:lnTo>
                  <a:lnTo>
                    <a:pt x="99032" y="87878"/>
                  </a:lnTo>
                  <a:lnTo>
                    <a:pt x="99450" y="87431"/>
                  </a:lnTo>
                  <a:lnTo>
                    <a:pt x="99867" y="86978"/>
                  </a:lnTo>
                  <a:lnTo>
                    <a:pt x="100275" y="86518"/>
                  </a:lnTo>
                  <a:lnTo>
                    <a:pt x="100684" y="86058"/>
                  </a:lnTo>
                  <a:lnTo>
                    <a:pt x="101085" y="85584"/>
                  </a:lnTo>
                  <a:lnTo>
                    <a:pt x="101477" y="85111"/>
                  </a:lnTo>
                  <a:lnTo>
                    <a:pt x="101869" y="84630"/>
                  </a:lnTo>
                  <a:lnTo>
                    <a:pt x="102261" y="84137"/>
                  </a:lnTo>
                  <a:lnTo>
                    <a:pt x="102636" y="83650"/>
                  </a:lnTo>
                  <a:lnTo>
                    <a:pt x="103012" y="83150"/>
                  </a:lnTo>
                  <a:lnTo>
                    <a:pt x="103387" y="82643"/>
                  </a:lnTo>
                  <a:lnTo>
                    <a:pt x="103754" y="82136"/>
                  </a:lnTo>
                  <a:lnTo>
                    <a:pt x="104113" y="81623"/>
                  </a:lnTo>
                  <a:lnTo>
                    <a:pt x="104463" y="81110"/>
                  </a:lnTo>
                  <a:lnTo>
                    <a:pt x="104814" y="80583"/>
                  </a:lnTo>
                  <a:lnTo>
                    <a:pt x="105164" y="80056"/>
                  </a:lnTo>
                  <a:lnTo>
                    <a:pt x="105506" y="79529"/>
                  </a:lnTo>
                  <a:lnTo>
                    <a:pt x="105840" y="78989"/>
                  </a:lnTo>
                  <a:lnTo>
                    <a:pt x="106165" y="78455"/>
                  </a:lnTo>
                  <a:lnTo>
                    <a:pt x="106491" y="77909"/>
                  </a:lnTo>
                  <a:lnTo>
                    <a:pt x="106808" y="77362"/>
                  </a:lnTo>
                  <a:lnTo>
                    <a:pt x="107125" y="76815"/>
                  </a:lnTo>
                  <a:lnTo>
                    <a:pt x="107433" y="76255"/>
                  </a:lnTo>
                  <a:lnTo>
                    <a:pt x="107734" y="75701"/>
                  </a:lnTo>
                  <a:lnTo>
                    <a:pt x="108034" y="75141"/>
                  </a:lnTo>
                  <a:lnTo>
                    <a:pt x="108326" y="74574"/>
                  </a:lnTo>
                  <a:lnTo>
                    <a:pt x="108618" y="74008"/>
                  </a:lnTo>
                  <a:lnTo>
                    <a:pt x="108893" y="73441"/>
                  </a:lnTo>
                  <a:lnTo>
                    <a:pt x="109177" y="72867"/>
                  </a:lnTo>
                  <a:lnTo>
                    <a:pt x="109444" y="72287"/>
                  </a:lnTo>
                  <a:lnTo>
                    <a:pt x="109711" y="71714"/>
                  </a:lnTo>
                  <a:lnTo>
                    <a:pt x="109969" y="71133"/>
                  </a:lnTo>
                  <a:lnTo>
                    <a:pt x="110220" y="70553"/>
                  </a:lnTo>
                  <a:lnTo>
                    <a:pt x="110470" y="69967"/>
                  </a:lnTo>
                  <a:lnTo>
                    <a:pt x="110712" y="69380"/>
                  </a:lnTo>
                  <a:lnTo>
                    <a:pt x="110954" y="68793"/>
                  </a:lnTo>
                  <a:lnTo>
                    <a:pt x="111187" y="68199"/>
                  </a:lnTo>
                  <a:lnTo>
                    <a:pt x="111187" y="68199"/>
                  </a:lnTo>
                  <a:lnTo>
                    <a:pt x="111187" y="68199"/>
                  </a:lnTo>
                  <a:lnTo>
                    <a:pt x="111404" y="67613"/>
                  </a:lnTo>
                  <a:lnTo>
                    <a:pt x="111621" y="67019"/>
                  </a:lnTo>
                  <a:lnTo>
                    <a:pt x="111838" y="66419"/>
                  </a:lnTo>
                  <a:lnTo>
                    <a:pt x="112038" y="65825"/>
                  </a:lnTo>
                  <a:lnTo>
                    <a:pt x="112238" y="65225"/>
                  </a:lnTo>
                  <a:lnTo>
                    <a:pt x="112439" y="64625"/>
                  </a:lnTo>
                  <a:lnTo>
                    <a:pt x="112622" y="64025"/>
                  </a:lnTo>
                  <a:lnTo>
                    <a:pt x="112806" y="63425"/>
                  </a:lnTo>
                  <a:lnTo>
                    <a:pt x="112981" y="62825"/>
                  </a:lnTo>
                  <a:lnTo>
                    <a:pt x="113148" y="62224"/>
                  </a:lnTo>
                  <a:lnTo>
                    <a:pt x="113315" y="61618"/>
                  </a:lnTo>
                  <a:lnTo>
                    <a:pt x="113473" y="61017"/>
                  </a:lnTo>
                  <a:lnTo>
                    <a:pt x="113623" y="60411"/>
                  </a:lnTo>
                  <a:lnTo>
                    <a:pt x="113773" y="59810"/>
                  </a:lnTo>
                  <a:lnTo>
                    <a:pt x="113915" y="59204"/>
                  </a:lnTo>
                  <a:lnTo>
                    <a:pt x="114049" y="58603"/>
                  </a:lnTo>
                  <a:lnTo>
                    <a:pt x="114174" y="57997"/>
                  </a:lnTo>
                  <a:lnTo>
                    <a:pt x="114299" y="57396"/>
                  </a:lnTo>
                  <a:lnTo>
                    <a:pt x="114416" y="56790"/>
                  </a:lnTo>
                  <a:lnTo>
                    <a:pt x="114524" y="56189"/>
                  </a:lnTo>
                  <a:lnTo>
                    <a:pt x="114624" y="55589"/>
                  </a:lnTo>
                  <a:lnTo>
                    <a:pt x="114724" y="54989"/>
                  </a:lnTo>
                  <a:lnTo>
                    <a:pt x="114816" y="54389"/>
                  </a:lnTo>
                  <a:lnTo>
                    <a:pt x="114900" y="53789"/>
                  </a:lnTo>
                  <a:lnTo>
                    <a:pt x="114975" y="53195"/>
                  </a:lnTo>
                  <a:lnTo>
                    <a:pt x="115050" y="52595"/>
                  </a:lnTo>
                  <a:lnTo>
                    <a:pt x="115116" y="52002"/>
                  </a:lnTo>
                  <a:lnTo>
                    <a:pt x="115175" y="51408"/>
                  </a:lnTo>
                  <a:lnTo>
                    <a:pt x="115225" y="50821"/>
                  </a:lnTo>
                  <a:lnTo>
                    <a:pt x="115275" y="50235"/>
                  </a:lnTo>
                  <a:lnTo>
                    <a:pt x="115308" y="49648"/>
                  </a:lnTo>
                  <a:lnTo>
                    <a:pt x="115342" y="49061"/>
                  </a:lnTo>
                  <a:lnTo>
                    <a:pt x="115367" y="48481"/>
                  </a:lnTo>
                  <a:lnTo>
                    <a:pt x="115392" y="47901"/>
                  </a:lnTo>
                  <a:lnTo>
                    <a:pt x="115400" y="47320"/>
                  </a:lnTo>
                  <a:lnTo>
                    <a:pt x="115408" y="46747"/>
                  </a:lnTo>
                  <a:lnTo>
                    <a:pt x="115408" y="46173"/>
                  </a:lnTo>
                  <a:lnTo>
                    <a:pt x="115400" y="45607"/>
                  </a:lnTo>
                  <a:lnTo>
                    <a:pt x="115383" y="45040"/>
                  </a:lnTo>
                  <a:lnTo>
                    <a:pt x="115367" y="44480"/>
                  </a:lnTo>
                  <a:lnTo>
                    <a:pt x="115342" y="43919"/>
                  </a:lnTo>
                  <a:lnTo>
                    <a:pt x="115308" y="43366"/>
                  </a:lnTo>
                  <a:lnTo>
                    <a:pt x="115267" y="42812"/>
                  </a:lnTo>
                  <a:lnTo>
                    <a:pt x="115217" y="42266"/>
                  </a:lnTo>
                  <a:lnTo>
                    <a:pt x="115158" y="41719"/>
                  </a:lnTo>
                  <a:lnTo>
                    <a:pt x="115100" y="41179"/>
                  </a:lnTo>
                  <a:lnTo>
                    <a:pt x="115033" y="40645"/>
                  </a:lnTo>
                  <a:lnTo>
                    <a:pt x="114958" y="40112"/>
                  </a:lnTo>
                  <a:lnTo>
                    <a:pt x="114875" y="39585"/>
                  </a:lnTo>
                  <a:lnTo>
                    <a:pt x="114783" y="39058"/>
                  </a:lnTo>
                  <a:lnTo>
                    <a:pt x="114683" y="38538"/>
                  </a:lnTo>
                  <a:lnTo>
                    <a:pt x="114583" y="38025"/>
                  </a:lnTo>
                  <a:lnTo>
                    <a:pt x="114466" y="37518"/>
                  </a:lnTo>
                  <a:lnTo>
                    <a:pt x="114349" y="37018"/>
                  </a:lnTo>
                  <a:lnTo>
                    <a:pt x="114224" y="36517"/>
                  </a:lnTo>
                  <a:lnTo>
                    <a:pt x="114090" y="36024"/>
                  </a:lnTo>
                  <a:lnTo>
                    <a:pt x="113949" y="35537"/>
                  </a:lnTo>
                  <a:lnTo>
                    <a:pt x="113807" y="35050"/>
                  </a:lnTo>
                  <a:lnTo>
                    <a:pt x="113648" y="34577"/>
                  </a:lnTo>
                  <a:lnTo>
                    <a:pt x="113481" y="34103"/>
                  </a:lnTo>
                  <a:lnTo>
                    <a:pt x="113315" y="33643"/>
                  </a:lnTo>
                  <a:lnTo>
                    <a:pt x="113139" y="33183"/>
                  </a:lnTo>
                  <a:lnTo>
                    <a:pt x="112956" y="32730"/>
                  </a:lnTo>
                  <a:lnTo>
                    <a:pt x="112764" y="32283"/>
                  </a:lnTo>
                  <a:lnTo>
                    <a:pt x="112764" y="32283"/>
                  </a:lnTo>
                  <a:lnTo>
                    <a:pt x="112580" y="31863"/>
                  </a:lnTo>
                  <a:lnTo>
                    <a:pt x="112389" y="31443"/>
                  </a:lnTo>
                  <a:lnTo>
                    <a:pt x="112188" y="31036"/>
                  </a:lnTo>
                  <a:lnTo>
                    <a:pt x="111980" y="30629"/>
                  </a:lnTo>
                  <a:lnTo>
                    <a:pt x="111763" y="30229"/>
                  </a:lnTo>
                  <a:lnTo>
                    <a:pt x="111529" y="29836"/>
                  </a:lnTo>
                  <a:lnTo>
                    <a:pt x="111287" y="29449"/>
                  </a:lnTo>
                  <a:lnTo>
                    <a:pt x="111029" y="29069"/>
                  </a:lnTo>
                  <a:lnTo>
                    <a:pt x="111029" y="29069"/>
                  </a:lnTo>
                  <a:lnTo>
                    <a:pt x="110728" y="28609"/>
                  </a:lnTo>
                  <a:lnTo>
                    <a:pt x="110428" y="28155"/>
                  </a:lnTo>
                  <a:lnTo>
                    <a:pt x="110111" y="27702"/>
                  </a:lnTo>
                  <a:lnTo>
                    <a:pt x="109794" y="27248"/>
                  </a:lnTo>
                  <a:lnTo>
                    <a:pt x="109460" y="26795"/>
                  </a:lnTo>
                  <a:lnTo>
                    <a:pt x="109127" y="26341"/>
                  </a:lnTo>
                  <a:lnTo>
                    <a:pt x="108785" y="25895"/>
                  </a:lnTo>
                  <a:lnTo>
                    <a:pt x="108426" y="25448"/>
                  </a:lnTo>
                  <a:lnTo>
                    <a:pt x="108067" y="25001"/>
                  </a:lnTo>
                  <a:lnTo>
                    <a:pt x="107700" y="24554"/>
                  </a:lnTo>
                  <a:lnTo>
                    <a:pt x="107325" y="24114"/>
                  </a:lnTo>
                  <a:lnTo>
                    <a:pt x="106941" y="23674"/>
                  </a:lnTo>
                  <a:lnTo>
                    <a:pt x="106549" y="23234"/>
                  </a:lnTo>
                  <a:lnTo>
                    <a:pt x="106148" y="22800"/>
                  </a:lnTo>
                  <a:lnTo>
                    <a:pt x="105748" y="22360"/>
                  </a:lnTo>
                  <a:lnTo>
                    <a:pt x="105331" y="21934"/>
                  </a:lnTo>
                  <a:lnTo>
                    <a:pt x="104914" y="21500"/>
                  </a:lnTo>
                  <a:lnTo>
                    <a:pt x="104488" y="21073"/>
                  </a:lnTo>
                  <a:lnTo>
                    <a:pt x="104055" y="20647"/>
                  </a:lnTo>
                  <a:lnTo>
                    <a:pt x="103612" y="20220"/>
                  </a:lnTo>
                  <a:lnTo>
                    <a:pt x="103162" y="19800"/>
                  </a:lnTo>
                  <a:lnTo>
                    <a:pt x="102711" y="19379"/>
                  </a:lnTo>
                  <a:lnTo>
                    <a:pt x="102244" y="18966"/>
                  </a:lnTo>
                  <a:lnTo>
                    <a:pt x="101777" y="18553"/>
                  </a:lnTo>
                  <a:lnTo>
                    <a:pt x="101310" y="18139"/>
                  </a:lnTo>
                  <a:lnTo>
                    <a:pt x="100826" y="17732"/>
                  </a:lnTo>
                  <a:lnTo>
                    <a:pt x="100342" y="17326"/>
                  </a:lnTo>
                  <a:lnTo>
                    <a:pt x="99850" y="16925"/>
                  </a:lnTo>
                  <a:lnTo>
                    <a:pt x="99349" y="16525"/>
                  </a:lnTo>
                  <a:lnTo>
                    <a:pt x="98841" y="16132"/>
                  </a:lnTo>
                  <a:lnTo>
                    <a:pt x="98332" y="15739"/>
                  </a:lnTo>
                  <a:lnTo>
                    <a:pt x="97814" y="15345"/>
                  </a:lnTo>
                  <a:lnTo>
                    <a:pt x="97289" y="14958"/>
                  </a:lnTo>
                  <a:lnTo>
                    <a:pt x="96763" y="14578"/>
                  </a:lnTo>
                  <a:lnTo>
                    <a:pt x="96229" y="14198"/>
                  </a:lnTo>
                  <a:lnTo>
                    <a:pt x="95687" y="13818"/>
                  </a:lnTo>
                  <a:lnTo>
                    <a:pt x="95145" y="13445"/>
                  </a:lnTo>
                  <a:lnTo>
                    <a:pt x="94594" y="13078"/>
                  </a:lnTo>
                  <a:lnTo>
                    <a:pt x="94035" y="12711"/>
                  </a:lnTo>
                  <a:lnTo>
                    <a:pt x="93476" y="12351"/>
                  </a:lnTo>
                  <a:lnTo>
                    <a:pt x="92909" y="11991"/>
                  </a:lnTo>
                  <a:lnTo>
                    <a:pt x="92334" y="11637"/>
                  </a:lnTo>
                  <a:lnTo>
                    <a:pt x="91758" y="11284"/>
                  </a:lnTo>
                  <a:lnTo>
                    <a:pt x="91174" y="10937"/>
                  </a:lnTo>
                  <a:lnTo>
                    <a:pt x="90590" y="10597"/>
                  </a:lnTo>
                  <a:lnTo>
                    <a:pt x="89998" y="10257"/>
                  </a:lnTo>
                  <a:lnTo>
                    <a:pt x="89397" y="9924"/>
                  </a:lnTo>
                  <a:lnTo>
                    <a:pt x="88796" y="9590"/>
                  </a:lnTo>
                  <a:lnTo>
                    <a:pt x="88196" y="9263"/>
                  </a:lnTo>
                  <a:lnTo>
                    <a:pt x="87587" y="8943"/>
                  </a:lnTo>
                  <a:lnTo>
                    <a:pt x="86969" y="8623"/>
                  </a:lnTo>
                  <a:lnTo>
                    <a:pt x="86352" y="8317"/>
                  </a:lnTo>
                  <a:lnTo>
                    <a:pt x="85726" y="8003"/>
                  </a:lnTo>
                  <a:lnTo>
                    <a:pt x="85101" y="7703"/>
                  </a:lnTo>
                  <a:lnTo>
                    <a:pt x="84475" y="7403"/>
                  </a:lnTo>
                  <a:lnTo>
                    <a:pt x="83841" y="7110"/>
                  </a:lnTo>
                  <a:lnTo>
                    <a:pt x="83199" y="6816"/>
                  </a:lnTo>
                  <a:lnTo>
                    <a:pt x="82556" y="6536"/>
                  </a:lnTo>
                  <a:lnTo>
                    <a:pt x="81914" y="6256"/>
                  </a:lnTo>
                  <a:lnTo>
                    <a:pt x="81263" y="5983"/>
                  </a:lnTo>
                  <a:lnTo>
                    <a:pt x="80604" y="5709"/>
                  </a:lnTo>
                  <a:lnTo>
                    <a:pt x="79954" y="5449"/>
                  </a:lnTo>
                  <a:lnTo>
                    <a:pt x="79294" y="5189"/>
                  </a:lnTo>
                  <a:lnTo>
                    <a:pt x="78627" y="4936"/>
                  </a:lnTo>
                  <a:lnTo>
                    <a:pt x="78627" y="4936"/>
                  </a:lnTo>
                  <a:lnTo>
                    <a:pt x="78035" y="4716"/>
                  </a:lnTo>
                  <a:lnTo>
                    <a:pt x="77434" y="4502"/>
                  </a:lnTo>
                  <a:lnTo>
                    <a:pt x="76833" y="4289"/>
                  </a:lnTo>
                  <a:lnTo>
                    <a:pt x="76224" y="4082"/>
                  </a:lnTo>
                  <a:lnTo>
                    <a:pt x="75624" y="3882"/>
                  </a:lnTo>
                  <a:lnTo>
                    <a:pt x="75015" y="3682"/>
                  </a:lnTo>
                  <a:lnTo>
                    <a:pt x="74406" y="3489"/>
                  </a:lnTo>
                  <a:lnTo>
                    <a:pt x="73789" y="3302"/>
                  </a:lnTo>
                  <a:lnTo>
                    <a:pt x="73180" y="3115"/>
                  </a:lnTo>
                  <a:lnTo>
                    <a:pt x="72562" y="2942"/>
                  </a:lnTo>
                  <a:lnTo>
                    <a:pt x="71945" y="2768"/>
                  </a:lnTo>
                  <a:lnTo>
                    <a:pt x="71319" y="2595"/>
                  </a:lnTo>
                  <a:lnTo>
                    <a:pt x="70702" y="2428"/>
                  </a:lnTo>
                  <a:lnTo>
                    <a:pt x="70076" y="2275"/>
                  </a:lnTo>
                  <a:lnTo>
                    <a:pt x="69451" y="2115"/>
                  </a:lnTo>
                  <a:lnTo>
                    <a:pt x="68816" y="1968"/>
                  </a:lnTo>
                  <a:lnTo>
                    <a:pt x="68191" y="1821"/>
                  </a:lnTo>
                  <a:lnTo>
                    <a:pt x="67557" y="1681"/>
                  </a:lnTo>
                  <a:lnTo>
                    <a:pt x="66923" y="1548"/>
                  </a:lnTo>
                  <a:lnTo>
                    <a:pt x="66289" y="1421"/>
                  </a:lnTo>
                  <a:lnTo>
                    <a:pt x="65655" y="1295"/>
                  </a:lnTo>
                  <a:lnTo>
                    <a:pt x="65021" y="1175"/>
                  </a:lnTo>
                  <a:lnTo>
                    <a:pt x="64378" y="1061"/>
                  </a:lnTo>
                  <a:lnTo>
                    <a:pt x="63744" y="955"/>
                  </a:lnTo>
                  <a:lnTo>
                    <a:pt x="63102" y="854"/>
                  </a:lnTo>
                  <a:lnTo>
                    <a:pt x="62460" y="754"/>
                  </a:lnTo>
                  <a:lnTo>
                    <a:pt x="61817" y="668"/>
                  </a:lnTo>
                  <a:lnTo>
                    <a:pt x="61175" y="581"/>
                  </a:lnTo>
                  <a:lnTo>
                    <a:pt x="60524" y="501"/>
                  </a:lnTo>
                  <a:lnTo>
                    <a:pt x="59882" y="428"/>
                  </a:lnTo>
                  <a:lnTo>
                    <a:pt x="59231" y="354"/>
                  </a:lnTo>
                  <a:lnTo>
                    <a:pt x="58580" y="294"/>
                  </a:lnTo>
                  <a:lnTo>
                    <a:pt x="57938" y="234"/>
                  </a:lnTo>
                  <a:lnTo>
                    <a:pt x="57287" y="188"/>
                  </a:lnTo>
                  <a:lnTo>
                    <a:pt x="56637" y="141"/>
                  </a:lnTo>
                  <a:lnTo>
                    <a:pt x="55986" y="101"/>
                  </a:lnTo>
                  <a:lnTo>
                    <a:pt x="55335" y="68"/>
                  </a:lnTo>
                  <a:lnTo>
                    <a:pt x="54676" y="41"/>
                  </a:lnTo>
                  <a:lnTo>
                    <a:pt x="54026" y="21"/>
                  </a:lnTo>
                  <a:lnTo>
                    <a:pt x="53375" y="8"/>
                  </a:lnTo>
                  <a:lnTo>
                    <a:pt x="52724" y="1"/>
                  </a:lnTo>
                  <a:lnTo>
                    <a:pt x="52065" y="1"/>
                  </a:lnTo>
                  <a:lnTo>
                    <a:pt x="51414" y="1"/>
                  </a:lnTo>
                  <a:lnTo>
                    <a:pt x="50755" y="14"/>
                  </a:lnTo>
                  <a:lnTo>
                    <a:pt x="50105" y="28"/>
                  </a:lnTo>
                  <a:lnTo>
                    <a:pt x="49454" y="54"/>
                  </a:lnTo>
                  <a:lnTo>
                    <a:pt x="48795" y="88"/>
                  </a:lnTo>
                  <a:lnTo>
                    <a:pt x="48144" y="121"/>
                  </a:lnTo>
                  <a:lnTo>
                    <a:pt x="47485" y="168"/>
                  </a:lnTo>
                  <a:lnTo>
                    <a:pt x="46834" y="214"/>
                  </a:lnTo>
                  <a:lnTo>
                    <a:pt x="46175" y="274"/>
                  </a:lnTo>
                  <a:lnTo>
                    <a:pt x="45525" y="341"/>
                  </a:lnTo>
                  <a:lnTo>
                    <a:pt x="44874" y="408"/>
                  </a:lnTo>
                  <a:lnTo>
                    <a:pt x="44215" y="488"/>
                  </a:lnTo>
                  <a:lnTo>
                    <a:pt x="43564" y="574"/>
                  </a:lnTo>
                  <a:lnTo>
                    <a:pt x="42914" y="661"/>
                  </a:lnTo>
                  <a:lnTo>
                    <a:pt x="42263" y="761"/>
                  </a:lnTo>
                  <a:lnTo>
                    <a:pt x="41604" y="868"/>
                  </a:lnTo>
                  <a:lnTo>
                    <a:pt x="40953" y="981"/>
                  </a:lnTo>
                  <a:lnTo>
                    <a:pt x="40302" y="1101"/>
                  </a:lnTo>
                  <a:lnTo>
                    <a:pt x="39660" y="1228"/>
                  </a:lnTo>
                  <a:lnTo>
                    <a:pt x="39009" y="1368"/>
                  </a:lnTo>
                  <a:lnTo>
                    <a:pt x="38359" y="1508"/>
                  </a:lnTo>
                  <a:lnTo>
                    <a:pt x="37716" y="1655"/>
                  </a:lnTo>
                  <a:lnTo>
                    <a:pt x="37716" y="1655"/>
                  </a:lnTo>
                  <a:lnTo>
                    <a:pt x="36915" y="1855"/>
                  </a:lnTo>
                  <a:lnTo>
                    <a:pt x="36114" y="2055"/>
                  </a:lnTo>
                  <a:lnTo>
                    <a:pt x="35322" y="2275"/>
                  </a:lnTo>
                  <a:lnTo>
                    <a:pt x="34529" y="2502"/>
                  </a:lnTo>
                  <a:lnTo>
                    <a:pt x="33745" y="2735"/>
                  </a:lnTo>
                  <a:lnTo>
                    <a:pt x="32961" y="2975"/>
                  </a:lnTo>
                  <a:lnTo>
                    <a:pt x="32177" y="3228"/>
                  </a:lnTo>
                  <a:lnTo>
                    <a:pt x="31409" y="3482"/>
                  </a:lnTo>
                  <a:lnTo>
                    <a:pt x="31409" y="3482"/>
                  </a:lnTo>
                  <a:lnTo>
                    <a:pt x="30859" y="3675"/>
                  </a:lnTo>
                  <a:lnTo>
                    <a:pt x="30317" y="3862"/>
                  </a:lnTo>
                  <a:lnTo>
                    <a:pt x="29774" y="4062"/>
                  </a:lnTo>
                  <a:lnTo>
                    <a:pt x="29240" y="4262"/>
                  </a:lnTo>
                  <a:lnTo>
                    <a:pt x="28706" y="4462"/>
                  </a:lnTo>
                  <a:lnTo>
                    <a:pt x="28181" y="4669"/>
                  </a:lnTo>
                  <a:lnTo>
                    <a:pt x="27664" y="4882"/>
                  </a:lnTo>
                  <a:lnTo>
                    <a:pt x="27146" y="5096"/>
                  </a:lnTo>
                  <a:lnTo>
                    <a:pt x="26629" y="5309"/>
                  </a:lnTo>
                  <a:lnTo>
                    <a:pt x="26120" y="5529"/>
                  </a:lnTo>
                  <a:lnTo>
                    <a:pt x="25620" y="5756"/>
                  </a:lnTo>
                  <a:lnTo>
                    <a:pt x="25119" y="5983"/>
                  </a:lnTo>
                  <a:lnTo>
                    <a:pt x="24627" y="6216"/>
                  </a:lnTo>
                  <a:lnTo>
                    <a:pt x="24135" y="6449"/>
                  </a:lnTo>
                  <a:lnTo>
                    <a:pt x="23651" y="6683"/>
                  </a:lnTo>
                  <a:lnTo>
                    <a:pt x="23167" y="6923"/>
                  </a:lnTo>
                  <a:lnTo>
                    <a:pt x="22692" y="7170"/>
                  </a:lnTo>
                  <a:lnTo>
                    <a:pt x="22216" y="7416"/>
                  </a:lnTo>
                  <a:lnTo>
                    <a:pt x="21749" y="7663"/>
                  </a:lnTo>
                  <a:lnTo>
                    <a:pt x="21290" y="7916"/>
                  </a:lnTo>
                  <a:lnTo>
                    <a:pt x="20831" y="8176"/>
                  </a:lnTo>
                  <a:lnTo>
                    <a:pt x="20372" y="8430"/>
                  </a:lnTo>
                  <a:lnTo>
                    <a:pt x="19922" y="8697"/>
                  </a:lnTo>
                  <a:lnTo>
                    <a:pt x="19480" y="8957"/>
                  </a:lnTo>
                  <a:lnTo>
                    <a:pt x="19038" y="9223"/>
                  </a:lnTo>
                  <a:lnTo>
                    <a:pt x="18604" y="9497"/>
                  </a:lnTo>
                  <a:lnTo>
                    <a:pt x="18178" y="9764"/>
                  </a:lnTo>
                  <a:lnTo>
                    <a:pt x="17753" y="10044"/>
                  </a:lnTo>
                  <a:lnTo>
                    <a:pt x="17328" y="10317"/>
                  </a:lnTo>
                  <a:lnTo>
                    <a:pt x="16910" y="10597"/>
                  </a:lnTo>
                  <a:lnTo>
                    <a:pt x="16502" y="10877"/>
                  </a:lnTo>
                  <a:lnTo>
                    <a:pt x="16093" y="11164"/>
                  </a:lnTo>
                  <a:lnTo>
                    <a:pt x="15692" y="11451"/>
                  </a:lnTo>
                  <a:lnTo>
                    <a:pt x="15292" y="11744"/>
                  </a:lnTo>
                  <a:lnTo>
                    <a:pt x="14900" y="12031"/>
                  </a:lnTo>
                  <a:lnTo>
                    <a:pt x="14516" y="12324"/>
                  </a:lnTo>
                  <a:lnTo>
                    <a:pt x="14132" y="12624"/>
                  </a:lnTo>
                  <a:lnTo>
                    <a:pt x="13749" y="12918"/>
                  </a:lnTo>
                  <a:lnTo>
                    <a:pt x="13373" y="13218"/>
                  </a:lnTo>
                  <a:lnTo>
                    <a:pt x="13006" y="13525"/>
                  </a:lnTo>
                  <a:lnTo>
                    <a:pt x="12647" y="13825"/>
                  </a:lnTo>
                  <a:lnTo>
                    <a:pt x="12289" y="14131"/>
                  </a:lnTo>
                  <a:lnTo>
                    <a:pt x="11930" y="14438"/>
                  </a:lnTo>
                  <a:lnTo>
                    <a:pt x="11580" y="14752"/>
                  </a:lnTo>
                  <a:lnTo>
                    <a:pt x="11238" y="15058"/>
                  </a:lnTo>
                  <a:lnTo>
                    <a:pt x="10896" y="15372"/>
                  </a:lnTo>
                  <a:lnTo>
                    <a:pt x="10562" y="15692"/>
                  </a:lnTo>
                  <a:lnTo>
                    <a:pt x="10237" y="16005"/>
                  </a:lnTo>
                  <a:lnTo>
                    <a:pt x="9911" y="16325"/>
                  </a:lnTo>
                  <a:lnTo>
                    <a:pt x="9586" y="16645"/>
                  </a:lnTo>
                  <a:lnTo>
                    <a:pt x="9269" y="16966"/>
                  </a:lnTo>
                  <a:lnTo>
                    <a:pt x="8960" y="17286"/>
                  </a:lnTo>
                  <a:lnTo>
                    <a:pt x="8360" y="17939"/>
                  </a:lnTo>
                  <a:lnTo>
                    <a:pt x="7767" y="18593"/>
                  </a:lnTo>
                  <a:lnTo>
                    <a:pt x="7208" y="19253"/>
                  </a:lnTo>
                  <a:lnTo>
                    <a:pt x="6658" y="19913"/>
                  </a:lnTo>
                  <a:lnTo>
                    <a:pt x="6132" y="20580"/>
                  </a:lnTo>
                  <a:lnTo>
                    <a:pt x="5632" y="21253"/>
                  </a:lnTo>
                  <a:lnTo>
                    <a:pt x="5632" y="21253"/>
                  </a:lnTo>
                  <a:lnTo>
                    <a:pt x="5381" y="21593"/>
                  </a:lnTo>
                  <a:lnTo>
                    <a:pt x="5148" y="21934"/>
                  </a:lnTo>
                  <a:lnTo>
                    <a:pt x="4906" y="22280"/>
                  </a:lnTo>
                  <a:lnTo>
                    <a:pt x="4681" y="22620"/>
                  </a:lnTo>
                  <a:lnTo>
                    <a:pt x="4455" y="22967"/>
                  </a:lnTo>
                  <a:lnTo>
                    <a:pt x="4238" y="23307"/>
                  </a:lnTo>
                  <a:lnTo>
                    <a:pt x="4030" y="23654"/>
                  </a:lnTo>
                  <a:lnTo>
                    <a:pt x="3821" y="24001"/>
                  </a:lnTo>
                  <a:lnTo>
                    <a:pt x="3613" y="24348"/>
                  </a:lnTo>
                  <a:lnTo>
                    <a:pt x="3421" y="24694"/>
                  </a:lnTo>
                  <a:lnTo>
                    <a:pt x="3229" y="25041"/>
                  </a:lnTo>
                  <a:lnTo>
                    <a:pt x="3045" y="25388"/>
                  </a:lnTo>
                  <a:lnTo>
                    <a:pt x="2862" y="25741"/>
                  </a:lnTo>
                  <a:lnTo>
                    <a:pt x="2687" y="26088"/>
                  </a:lnTo>
                  <a:lnTo>
                    <a:pt x="2520" y="26435"/>
                  </a:lnTo>
                  <a:lnTo>
                    <a:pt x="2353" y="26788"/>
                  </a:lnTo>
                  <a:lnTo>
                    <a:pt x="2195" y="27135"/>
                  </a:lnTo>
                  <a:lnTo>
                    <a:pt x="2044" y="27488"/>
                  </a:lnTo>
                  <a:lnTo>
                    <a:pt x="1894" y="27835"/>
                  </a:lnTo>
                  <a:lnTo>
                    <a:pt x="1752" y="28189"/>
                  </a:lnTo>
                  <a:lnTo>
                    <a:pt x="1611" y="28535"/>
                  </a:lnTo>
                  <a:lnTo>
                    <a:pt x="1485" y="28889"/>
                  </a:lnTo>
                  <a:lnTo>
                    <a:pt x="1360" y="29235"/>
                  </a:lnTo>
                  <a:lnTo>
                    <a:pt x="1235" y="29589"/>
                  </a:lnTo>
                  <a:lnTo>
                    <a:pt x="1118" y="29936"/>
                  </a:lnTo>
                  <a:lnTo>
                    <a:pt x="1010" y="30289"/>
                  </a:lnTo>
                  <a:lnTo>
                    <a:pt x="910" y="30636"/>
                  </a:lnTo>
                  <a:lnTo>
                    <a:pt x="810" y="30983"/>
                  </a:lnTo>
                  <a:lnTo>
                    <a:pt x="718" y="31336"/>
                  </a:lnTo>
                  <a:lnTo>
                    <a:pt x="635" y="31683"/>
                  </a:lnTo>
                  <a:lnTo>
                    <a:pt x="551" y="32030"/>
                  </a:lnTo>
                  <a:lnTo>
                    <a:pt x="476" y="32376"/>
                  </a:lnTo>
                  <a:lnTo>
                    <a:pt x="401" y="32723"/>
                  </a:lnTo>
                  <a:lnTo>
                    <a:pt x="343" y="33070"/>
                  </a:lnTo>
                  <a:lnTo>
                    <a:pt x="284" y="33417"/>
                  </a:lnTo>
                  <a:lnTo>
                    <a:pt x="226" y="33763"/>
                  </a:lnTo>
                  <a:lnTo>
                    <a:pt x="184" y="34103"/>
                  </a:lnTo>
                  <a:lnTo>
                    <a:pt x="134" y="34450"/>
                  </a:lnTo>
                  <a:lnTo>
                    <a:pt x="101" y="34790"/>
                  </a:lnTo>
                  <a:lnTo>
                    <a:pt x="67" y="35130"/>
                  </a:lnTo>
                  <a:lnTo>
                    <a:pt x="42" y="35471"/>
                  </a:lnTo>
                  <a:lnTo>
                    <a:pt x="26" y="35811"/>
                  </a:lnTo>
                  <a:lnTo>
                    <a:pt x="9" y="36151"/>
                  </a:lnTo>
                  <a:lnTo>
                    <a:pt x="0" y="36491"/>
                  </a:lnTo>
                  <a:lnTo>
                    <a:pt x="0" y="36824"/>
                  </a:lnTo>
                  <a:lnTo>
                    <a:pt x="9" y="37158"/>
                  </a:lnTo>
                  <a:lnTo>
                    <a:pt x="17" y="37491"/>
                  </a:lnTo>
                  <a:lnTo>
                    <a:pt x="34" y="37824"/>
                  </a:lnTo>
                  <a:lnTo>
                    <a:pt x="51" y="38158"/>
                  </a:lnTo>
                  <a:lnTo>
                    <a:pt x="76" y="38485"/>
                  </a:lnTo>
                  <a:lnTo>
                    <a:pt x="109" y="38818"/>
                  </a:lnTo>
                  <a:lnTo>
                    <a:pt x="151" y="39145"/>
                  </a:lnTo>
                  <a:lnTo>
                    <a:pt x="192" y="39465"/>
                  </a:lnTo>
                  <a:lnTo>
                    <a:pt x="242" y="39792"/>
                  </a:lnTo>
                  <a:lnTo>
                    <a:pt x="292" y="40112"/>
                  </a:lnTo>
                  <a:lnTo>
                    <a:pt x="359" y="40432"/>
                  </a:lnTo>
                  <a:lnTo>
                    <a:pt x="426" y="40752"/>
                  </a:lnTo>
                  <a:lnTo>
                    <a:pt x="493" y="41072"/>
                  </a:lnTo>
                  <a:lnTo>
                    <a:pt x="576" y="41385"/>
                  </a:lnTo>
                  <a:lnTo>
                    <a:pt x="660" y="41699"/>
                  </a:lnTo>
                  <a:lnTo>
                    <a:pt x="751" y="42012"/>
                  </a:lnTo>
                  <a:lnTo>
                    <a:pt x="843" y="42319"/>
                  </a:lnTo>
                  <a:lnTo>
                    <a:pt x="952" y="42626"/>
                  </a:lnTo>
                  <a:lnTo>
                    <a:pt x="1060" y="42933"/>
                  </a:lnTo>
                  <a:lnTo>
                    <a:pt x="1060" y="42933"/>
                  </a:lnTo>
                  <a:lnTo>
                    <a:pt x="1285" y="43439"/>
                  </a:lnTo>
                  <a:lnTo>
                    <a:pt x="1502" y="43939"/>
                  </a:lnTo>
                  <a:lnTo>
                    <a:pt x="1611" y="44186"/>
                  </a:lnTo>
                  <a:lnTo>
                    <a:pt x="1736" y="44440"/>
                  </a:lnTo>
                  <a:lnTo>
                    <a:pt x="1861" y="44693"/>
                  </a:lnTo>
                  <a:lnTo>
                    <a:pt x="2003" y="44946"/>
                  </a:lnTo>
                  <a:lnTo>
                    <a:pt x="2003" y="44946"/>
                  </a:lnTo>
                  <a:lnTo>
                    <a:pt x="2228" y="45367"/>
                  </a:lnTo>
                  <a:lnTo>
                    <a:pt x="2461" y="45787"/>
                  </a:lnTo>
                  <a:lnTo>
                    <a:pt x="2712" y="46207"/>
                  </a:lnTo>
                  <a:lnTo>
                    <a:pt x="2962" y="46634"/>
                  </a:lnTo>
                  <a:lnTo>
                    <a:pt x="3221" y="47067"/>
                  </a:lnTo>
                  <a:lnTo>
                    <a:pt x="3496" y="47500"/>
                  </a:lnTo>
                  <a:lnTo>
                    <a:pt x="3771" y="47934"/>
                  </a:lnTo>
                  <a:lnTo>
                    <a:pt x="4063" y="48374"/>
                  </a:lnTo>
                  <a:lnTo>
                    <a:pt x="4355" y="48814"/>
                  </a:lnTo>
                  <a:lnTo>
                    <a:pt x="4664" y="49261"/>
                  </a:lnTo>
                  <a:lnTo>
                    <a:pt x="4973" y="49701"/>
                  </a:lnTo>
                  <a:lnTo>
                    <a:pt x="5298" y="50148"/>
                  </a:lnTo>
                  <a:lnTo>
                    <a:pt x="5623" y="50595"/>
                  </a:lnTo>
                  <a:lnTo>
                    <a:pt x="5957" y="51048"/>
                  </a:lnTo>
                  <a:lnTo>
                    <a:pt x="6299" y="51495"/>
                  </a:lnTo>
                  <a:lnTo>
                    <a:pt x="6649" y="51942"/>
                  </a:lnTo>
                  <a:lnTo>
                    <a:pt x="6649" y="51942"/>
                  </a:lnTo>
                  <a:lnTo>
                    <a:pt x="6649" y="51942"/>
                  </a:lnTo>
                  <a:lnTo>
                    <a:pt x="7091" y="52495"/>
                  </a:lnTo>
                  <a:lnTo>
                    <a:pt x="7550" y="53042"/>
                  </a:lnTo>
                  <a:lnTo>
                    <a:pt x="8009" y="53595"/>
                  </a:lnTo>
                  <a:lnTo>
                    <a:pt x="8485" y="54142"/>
                  </a:lnTo>
                  <a:lnTo>
                    <a:pt x="8977" y="54689"/>
                  </a:lnTo>
                  <a:lnTo>
                    <a:pt x="9469" y="55236"/>
                  </a:lnTo>
                  <a:lnTo>
                    <a:pt x="9978" y="55783"/>
                  </a:lnTo>
                  <a:lnTo>
                    <a:pt x="10495" y="56329"/>
                  </a:lnTo>
                  <a:lnTo>
                    <a:pt x="11021" y="56870"/>
                  </a:lnTo>
                  <a:lnTo>
                    <a:pt x="11555" y="57403"/>
                  </a:lnTo>
                  <a:lnTo>
                    <a:pt x="12097" y="57937"/>
                  </a:lnTo>
                  <a:lnTo>
                    <a:pt x="12656" y="58470"/>
                  </a:lnTo>
                  <a:lnTo>
                    <a:pt x="13215" y="58997"/>
                  </a:lnTo>
                  <a:lnTo>
                    <a:pt x="13790" y="59517"/>
                  </a:lnTo>
                  <a:lnTo>
                    <a:pt x="14374" y="60030"/>
                  </a:lnTo>
                  <a:lnTo>
                    <a:pt x="14958" y="60544"/>
                  </a:lnTo>
                  <a:lnTo>
                    <a:pt x="15559" y="61051"/>
                  </a:lnTo>
                  <a:lnTo>
                    <a:pt x="16160" y="61551"/>
                  </a:lnTo>
                  <a:lnTo>
                    <a:pt x="16777" y="62038"/>
                  </a:lnTo>
                  <a:lnTo>
                    <a:pt x="17394" y="62524"/>
                  </a:lnTo>
                  <a:lnTo>
                    <a:pt x="18020" y="63005"/>
                  </a:lnTo>
                  <a:lnTo>
                    <a:pt x="18654" y="63471"/>
                  </a:lnTo>
                  <a:lnTo>
                    <a:pt x="19296" y="63932"/>
                  </a:lnTo>
                  <a:lnTo>
                    <a:pt x="19947" y="64385"/>
                  </a:lnTo>
                  <a:lnTo>
                    <a:pt x="20598" y="64825"/>
                  </a:lnTo>
                  <a:lnTo>
                    <a:pt x="21257" y="65259"/>
                  </a:lnTo>
                  <a:lnTo>
                    <a:pt x="21924" y="65685"/>
                  </a:lnTo>
                  <a:lnTo>
                    <a:pt x="22600" y="66099"/>
                  </a:lnTo>
                  <a:lnTo>
                    <a:pt x="23276" y="66499"/>
                  </a:lnTo>
                  <a:lnTo>
                    <a:pt x="23960" y="66886"/>
                  </a:lnTo>
                  <a:lnTo>
                    <a:pt x="24644" y="67266"/>
                  </a:lnTo>
                  <a:lnTo>
                    <a:pt x="25336" y="67633"/>
                  </a:lnTo>
                  <a:lnTo>
                    <a:pt x="25336" y="67633"/>
                  </a:lnTo>
                  <a:lnTo>
                    <a:pt x="26054" y="67999"/>
                  </a:lnTo>
                  <a:lnTo>
                    <a:pt x="26779" y="68353"/>
                  </a:lnTo>
                  <a:lnTo>
                    <a:pt x="27505" y="68693"/>
                  </a:lnTo>
                  <a:lnTo>
                    <a:pt x="28239" y="69013"/>
                  </a:lnTo>
                  <a:lnTo>
                    <a:pt x="28973" y="69326"/>
                  </a:lnTo>
                  <a:lnTo>
                    <a:pt x="29716" y="69620"/>
                  </a:lnTo>
                  <a:lnTo>
                    <a:pt x="30458" y="69900"/>
                  </a:lnTo>
                  <a:lnTo>
                    <a:pt x="31201" y="70160"/>
                  </a:lnTo>
                  <a:lnTo>
                    <a:pt x="31576" y="70287"/>
                  </a:lnTo>
                  <a:lnTo>
                    <a:pt x="31952" y="70407"/>
                  </a:lnTo>
                  <a:lnTo>
                    <a:pt x="32327" y="70527"/>
                  </a:lnTo>
                  <a:lnTo>
                    <a:pt x="32702" y="70640"/>
                  </a:lnTo>
                  <a:lnTo>
                    <a:pt x="33078" y="70747"/>
                  </a:lnTo>
                  <a:lnTo>
                    <a:pt x="33462" y="70853"/>
                  </a:lnTo>
                  <a:lnTo>
                    <a:pt x="33837" y="70953"/>
                  </a:lnTo>
                  <a:lnTo>
                    <a:pt x="34221" y="71047"/>
                  </a:lnTo>
                  <a:lnTo>
                    <a:pt x="34596" y="71140"/>
                  </a:lnTo>
                  <a:lnTo>
                    <a:pt x="34980" y="71227"/>
                  </a:lnTo>
                  <a:lnTo>
                    <a:pt x="35355" y="71307"/>
                  </a:lnTo>
                  <a:lnTo>
                    <a:pt x="35739" y="71380"/>
                  </a:lnTo>
                  <a:lnTo>
                    <a:pt x="36123" y="71454"/>
                  </a:lnTo>
                  <a:lnTo>
                    <a:pt x="36507" y="71520"/>
                  </a:lnTo>
                  <a:lnTo>
                    <a:pt x="36890" y="71587"/>
                  </a:lnTo>
                  <a:lnTo>
                    <a:pt x="37266" y="71640"/>
                  </a:lnTo>
                  <a:lnTo>
                    <a:pt x="37649" y="71694"/>
                  </a:lnTo>
                  <a:lnTo>
                    <a:pt x="38033" y="71747"/>
                  </a:lnTo>
                  <a:lnTo>
                    <a:pt x="38425" y="71787"/>
                  </a:lnTo>
                  <a:lnTo>
                    <a:pt x="38809" y="71827"/>
                  </a:lnTo>
                  <a:lnTo>
                    <a:pt x="39193" y="71860"/>
                  </a:lnTo>
                  <a:lnTo>
                    <a:pt x="39577" y="71887"/>
                  </a:lnTo>
                  <a:lnTo>
                    <a:pt x="39960" y="71907"/>
                  </a:lnTo>
                  <a:lnTo>
                    <a:pt x="40344" y="71920"/>
                  </a:lnTo>
                  <a:lnTo>
                    <a:pt x="40736" y="71934"/>
                  </a:lnTo>
                  <a:lnTo>
                    <a:pt x="41120" y="71940"/>
                  </a:lnTo>
                  <a:lnTo>
                    <a:pt x="41504" y="71940"/>
                  </a:lnTo>
                  <a:lnTo>
                    <a:pt x="41896" y="71934"/>
                  </a:lnTo>
                  <a:lnTo>
                    <a:pt x="42279" y="71927"/>
                  </a:lnTo>
                  <a:lnTo>
                    <a:pt x="42663" y="71907"/>
                  </a:lnTo>
                  <a:lnTo>
                    <a:pt x="43055" y="71887"/>
                  </a:lnTo>
                  <a:lnTo>
                    <a:pt x="43439" y="71860"/>
                  </a:lnTo>
                  <a:lnTo>
                    <a:pt x="43823" y="71827"/>
                  </a:lnTo>
                  <a:lnTo>
                    <a:pt x="44215" y="71787"/>
                  </a:lnTo>
                  <a:lnTo>
                    <a:pt x="44599" y="71740"/>
                  </a:lnTo>
                  <a:lnTo>
                    <a:pt x="44991" y="71694"/>
                  </a:lnTo>
                  <a:lnTo>
                    <a:pt x="45375" y="71634"/>
                  </a:lnTo>
                  <a:lnTo>
                    <a:pt x="45758" y="71574"/>
                  </a:lnTo>
                  <a:lnTo>
                    <a:pt x="46150" y="71500"/>
                  </a:lnTo>
                  <a:lnTo>
                    <a:pt x="46534" y="71427"/>
                  </a:lnTo>
                  <a:lnTo>
                    <a:pt x="46918" y="71347"/>
                  </a:lnTo>
                  <a:lnTo>
                    <a:pt x="47302" y="71260"/>
                  </a:lnTo>
                  <a:lnTo>
                    <a:pt x="47694" y="71160"/>
                  </a:lnTo>
                  <a:lnTo>
                    <a:pt x="48077" y="71060"/>
                  </a:lnTo>
                  <a:lnTo>
                    <a:pt x="48461" y="70953"/>
                  </a:lnTo>
                  <a:lnTo>
                    <a:pt x="48845" y="70840"/>
                  </a:lnTo>
                  <a:lnTo>
                    <a:pt x="49229" y="70720"/>
                  </a:lnTo>
                  <a:lnTo>
                    <a:pt x="49621" y="70593"/>
                  </a:lnTo>
                  <a:lnTo>
                    <a:pt x="49621" y="70593"/>
                  </a:lnTo>
                  <a:lnTo>
                    <a:pt x="50055" y="70453"/>
                  </a:lnTo>
                  <a:lnTo>
                    <a:pt x="50488" y="70300"/>
                  </a:lnTo>
                  <a:lnTo>
                    <a:pt x="50922" y="70140"/>
                  </a:lnTo>
                  <a:lnTo>
                    <a:pt x="51339" y="69973"/>
                  </a:lnTo>
                  <a:lnTo>
                    <a:pt x="51765" y="69800"/>
                  </a:lnTo>
                  <a:lnTo>
                    <a:pt x="52174" y="69613"/>
                  </a:lnTo>
                  <a:lnTo>
                    <a:pt x="52591" y="69413"/>
                  </a:lnTo>
                  <a:lnTo>
                    <a:pt x="53008" y="69206"/>
                  </a:lnTo>
                  <a:lnTo>
                    <a:pt x="53008" y="69206"/>
                  </a:lnTo>
                  <a:lnTo>
                    <a:pt x="53008" y="69206"/>
                  </a:lnTo>
                  <a:lnTo>
                    <a:pt x="54234" y="68579"/>
                  </a:lnTo>
                  <a:lnTo>
                    <a:pt x="54835" y="68266"/>
                  </a:lnTo>
                  <a:lnTo>
                    <a:pt x="55435" y="67946"/>
                  </a:lnTo>
                  <a:lnTo>
                    <a:pt x="56019" y="67633"/>
                  </a:lnTo>
                  <a:lnTo>
                    <a:pt x="56603" y="67312"/>
                  </a:lnTo>
                  <a:lnTo>
                    <a:pt x="57179" y="66992"/>
                  </a:lnTo>
                  <a:lnTo>
                    <a:pt x="57746" y="66672"/>
                  </a:lnTo>
                  <a:lnTo>
                    <a:pt x="58305" y="66352"/>
                  </a:lnTo>
                  <a:lnTo>
                    <a:pt x="58856" y="66025"/>
                  </a:lnTo>
                  <a:lnTo>
                    <a:pt x="59398" y="65705"/>
                  </a:lnTo>
                  <a:lnTo>
                    <a:pt x="59940" y="65379"/>
                  </a:lnTo>
                  <a:lnTo>
                    <a:pt x="60466" y="65052"/>
                  </a:lnTo>
                  <a:lnTo>
                    <a:pt x="60983" y="64725"/>
                  </a:lnTo>
                  <a:lnTo>
                    <a:pt x="61500" y="64398"/>
                  </a:lnTo>
                  <a:lnTo>
                    <a:pt x="62001" y="64072"/>
                  </a:lnTo>
                  <a:lnTo>
                    <a:pt x="62501" y="63745"/>
                  </a:lnTo>
                  <a:lnTo>
                    <a:pt x="62985" y="63418"/>
                  </a:lnTo>
                  <a:lnTo>
                    <a:pt x="63469" y="63085"/>
                  </a:lnTo>
                  <a:lnTo>
                    <a:pt x="63945" y="62758"/>
                  </a:lnTo>
                  <a:lnTo>
                    <a:pt x="64403" y="62424"/>
                  </a:lnTo>
                  <a:lnTo>
                    <a:pt x="64862" y="62091"/>
                  </a:lnTo>
                  <a:lnTo>
                    <a:pt x="65304" y="61764"/>
                  </a:lnTo>
                  <a:lnTo>
                    <a:pt x="65747" y="61431"/>
                  </a:lnTo>
                  <a:lnTo>
                    <a:pt x="66172" y="61097"/>
                  </a:lnTo>
                  <a:lnTo>
                    <a:pt x="66597" y="60764"/>
                  </a:lnTo>
                  <a:lnTo>
                    <a:pt x="67006" y="60431"/>
                  </a:lnTo>
                  <a:lnTo>
                    <a:pt x="67407" y="60091"/>
                  </a:lnTo>
                  <a:lnTo>
                    <a:pt x="67807" y="59757"/>
                  </a:lnTo>
                  <a:lnTo>
                    <a:pt x="68191" y="59424"/>
                  </a:lnTo>
                  <a:lnTo>
                    <a:pt x="68566" y="59084"/>
                  </a:lnTo>
                  <a:lnTo>
                    <a:pt x="68933" y="58750"/>
                  </a:lnTo>
                  <a:lnTo>
                    <a:pt x="68933" y="58750"/>
                  </a:lnTo>
                  <a:lnTo>
                    <a:pt x="69225" y="58477"/>
                  </a:lnTo>
                  <a:lnTo>
                    <a:pt x="69509" y="58203"/>
                  </a:lnTo>
                  <a:lnTo>
                    <a:pt x="69793" y="57930"/>
                  </a:lnTo>
                  <a:lnTo>
                    <a:pt x="70068" y="57657"/>
                  </a:lnTo>
                  <a:lnTo>
                    <a:pt x="70335" y="57383"/>
                  </a:lnTo>
                  <a:lnTo>
                    <a:pt x="70593" y="57103"/>
                  </a:lnTo>
                  <a:lnTo>
                    <a:pt x="70852" y="56830"/>
                  </a:lnTo>
                  <a:lnTo>
                    <a:pt x="71102" y="56556"/>
                  </a:lnTo>
                  <a:lnTo>
                    <a:pt x="71344" y="56276"/>
                  </a:lnTo>
                  <a:lnTo>
                    <a:pt x="71578" y="56003"/>
                  </a:lnTo>
                  <a:lnTo>
                    <a:pt x="71803" y="55723"/>
                  </a:lnTo>
                  <a:lnTo>
                    <a:pt x="72028" y="55443"/>
                  </a:lnTo>
                  <a:lnTo>
                    <a:pt x="72245" y="55169"/>
                  </a:lnTo>
                  <a:lnTo>
                    <a:pt x="72454" y="54889"/>
                  </a:lnTo>
                  <a:lnTo>
                    <a:pt x="72654" y="54609"/>
                  </a:lnTo>
                  <a:lnTo>
                    <a:pt x="72854" y="54329"/>
                  </a:lnTo>
                  <a:lnTo>
                    <a:pt x="73038" y="54049"/>
                  </a:lnTo>
                  <a:lnTo>
                    <a:pt x="73221" y="53769"/>
                  </a:lnTo>
                  <a:lnTo>
                    <a:pt x="73396" y="53489"/>
                  </a:lnTo>
                  <a:lnTo>
                    <a:pt x="73563" y="53215"/>
                  </a:lnTo>
                  <a:lnTo>
                    <a:pt x="73722" y="52935"/>
                  </a:lnTo>
                  <a:lnTo>
                    <a:pt x="73880" y="52655"/>
                  </a:lnTo>
                  <a:lnTo>
                    <a:pt x="74022" y="52375"/>
                  </a:lnTo>
                  <a:lnTo>
                    <a:pt x="74164" y="52095"/>
                  </a:lnTo>
                  <a:lnTo>
                    <a:pt x="74297" y="51815"/>
                  </a:lnTo>
                  <a:lnTo>
                    <a:pt x="74414" y="51535"/>
                  </a:lnTo>
                  <a:lnTo>
                    <a:pt x="74531" y="51255"/>
                  </a:lnTo>
                  <a:lnTo>
                    <a:pt x="74639" y="50975"/>
                  </a:lnTo>
                  <a:lnTo>
                    <a:pt x="74748" y="50701"/>
                  </a:lnTo>
                  <a:lnTo>
                    <a:pt x="74840" y="50421"/>
                  </a:lnTo>
                  <a:lnTo>
                    <a:pt x="74923" y="50141"/>
                  </a:lnTo>
                  <a:lnTo>
                    <a:pt x="74998" y="49861"/>
                  </a:lnTo>
                  <a:lnTo>
                    <a:pt x="74998" y="49861"/>
                  </a:lnTo>
                  <a:lnTo>
                    <a:pt x="75065" y="49574"/>
                  </a:lnTo>
                  <a:lnTo>
                    <a:pt x="75115" y="49288"/>
                  </a:lnTo>
                  <a:lnTo>
                    <a:pt x="75165" y="48994"/>
                  </a:lnTo>
                  <a:lnTo>
                    <a:pt x="75207" y="48707"/>
                  </a:lnTo>
                  <a:lnTo>
                    <a:pt x="75232" y="48414"/>
                  </a:lnTo>
                  <a:lnTo>
                    <a:pt x="75257" y="48127"/>
                  </a:lnTo>
                  <a:lnTo>
                    <a:pt x="75273" y="47841"/>
                  </a:lnTo>
                  <a:lnTo>
                    <a:pt x="75273" y="47554"/>
                  </a:lnTo>
                  <a:lnTo>
                    <a:pt x="75273" y="47260"/>
                  </a:lnTo>
                  <a:lnTo>
                    <a:pt x="75265" y="46974"/>
                  </a:lnTo>
                  <a:lnTo>
                    <a:pt x="75248" y="46687"/>
                  </a:lnTo>
                  <a:lnTo>
                    <a:pt x="75215" y="46400"/>
                  </a:lnTo>
                  <a:lnTo>
                    <a:pt x="75182" y="46113"/>
                  </a:lnTo>
                  <a:lnTo>
                    <a:pt x="75140" y="45827"/>
                  </a:lnTo>
                  <a:lnTo>
                    <a:pt x="75082" y="45540"/>
                  </a:lnTo>
                  <a:lnTo>
                    <a:pt x="75023" y="45253"/>
                  </a:lnTo>
                  <a:lnTo>
                    <a:pt x="74948" y="44973"/>
                  </a:lnTo>
                  <a:lnTo>
                    <a:pt x="74873" y="44686"/>
                  </a:lnTo>
                  <a:lnTo>
                    <a:pt x="74781" y="44406"/>
                  </a:lnTo>
                  <a:lnTo>
                    <a:pt x="74681" y="44120"/>
                  </a:lnTo>
                  <a:lnTo>
                    <a:pt x="74581" y="43839"/>
                  </a:lnTo>
                  <a:lnTo>
                    <a:pt x="74464" y="43559"/>
                  </a:lnTo>
                  <a:lnTo>
                    <a:pt x="74339" y="43273"/>
                  </a:lnTo>
                  <a:lnTo>
                    <a:pt x="74206" y="42999"/>
                  </a:lnTo>
                  <a:lnTo>
                    <a:pt x="74055" y="42719"/>
                  </a:lnTo>
                  <a:lnTo>
                    <a:pt x="73905" y="42439"/>
                  </a:lnTo>
                  <a:lnTo>
                    <a:pt x="73747" y="42159"/>
                  </a:lnTo>
                  <a:lnTo>
                    <a:pt x="73572" y="41886"/>
                  </a:lnTo>
                  <a:lnTo>
                    <a:pt x="73396" y="41612"/>
                  </a:lnTo>
                  <a:lnTo>
                    <a:pt x="73205" y="41332"/>
                  </a:lnTo>
                  <a:lnTo>
                    <a:pt x="73004" y="41059"/>
                  </a:lnTo>
                  <a:lnTo>
                    <a:pt x="72796" y="40792"/>
                  </a:lnTo>
                  <a:lnTo>
                    <a:pt x="72796" y="40792"/>
                  </a:lnTo>
                  <a:lnTo>
                    <a:pt x="72796" y="40792"/>
                  </a:lnTo>
                  <a:lnTo>
                    <a:pt x="72571" y="40519"/>
                  </a:lnTo>
                  <a:lnTo>
                    <a:pt x="72329" y="40245"/>
                  </a:lnTo>
                  <a:lnTo>
                    <a:pt x="72087" y="39972"/>
                  </a:lnTo>
                  <a:lnTo>
                    <a:pt x="71836" y="39705"/>
                  </a:lnTo>
                  <a:lnTo>
                    <a:pt x="71569" y="39432"/>
                  </a:lnTo>
                  <a:lnTo>
                    <a:pt x="71294" y="39165"/>
                  </a:lnTo>
                  <a:lnTo>
                    <a:pt x="71019" y="38891"/>
                  </a:lnTo>
                  <a:lnTo>
                    <a:pt x="70727" y="38625"/>
                  </a:lnTo>
                  <a:lnTo>
                    <a:pt x="70427" y="38358"/>
                  </a:lnTo>
                  <a:lnTo>
                    <a:pt x="70118" y="38085"/>
                  </a:lnTo>
                  <a:lnTo>
                    <a:pt x="69793" y="37818"/>
                  </a:lnTo>
                  <a:lnTo>
                    <a:pt x="69467" y="37558"/>
                  </a:lnTo>
                  <a:lnTo>
                    <a:pt x="69133" y="37291"/>
                  </a:lnTo>
                  <a:lnTo>
                    <a:pt x="68783" y="37024"/>
                  </a:lnTo>
                  <a:lnTo>
                    <a:pt x="68424" y="36764"/>
                  </a:lnTo>
                  <a:lnTo>
                    <a:pt x="68066" y="36504"/>
                  </a:lnTo>
                  <a:lnTo>
                    <a:pt x="68066" y="36504"/>
                  </a:lnTo>
                  <a:lnTo>
                    <a:pt x="67382" y="36044"/>
                  </a:lnTo>
                  <a:lnTo>
                    <a:pt x="66706" y="35584"/>
                  </a:lnTo>
                  <a:lnTo>
                    <a:pt x="66022" y="35130"/>
                  </a:lnTo>
                  <a:lnTo>
                    <a:pt x="65346" y="34690"/>
                  </a:lnTo>
                  <a:lnTo>
                    <a:pt x="64662" y="34250"/>
                  </a:lnTo>
                  <a:lnTo>
                    <a:pt x="63978" y="33823"/>
                  </a:lnTo>
                  <a:lnTo>
                    <a:pt x="63302" y="33403"/>
                  </a:lnTo>
                  <a:lnTo>
                    <a:pt x="62626" y="32990"/>
                  </a:lnTo>
                  <a:lnTo>
                    <a:pt x="61951" y="32583"/>
                  </a:lnTo>
                  <a:lnTo>
                    <a:pt x="61267" y="32190"/>
                  </a:lnTo>
                  <a:lnTo>
                    <a:pt x="60591" y="31803"/>
                  </a:lnTo>
                  <a:lnTo>
                    <a:pt x="59924" y="31429"/>
                  </a:lnTo>
                  <a:lnTo>
                    <a:pt x="59248" y="31063"/>
                  </a:lnTo>
                  <a:lnTo>
                    <a:pt x="58580" y="30709"/>
                  </a:lnTo>
                  <a:lnTo>
                    <a:pt x="57913" y="30362"/>
                  </a:lnTo>
                  <a:lnTo>
                    <a:pt x="57246" y="30029"/>
                  </a:lnTo>
                  <a:lnTo>
                    <a:pt x="56578" y="29709"/>
                  </a:lnTo>
                  <a:lnTo>
                    <a:pt x="55919" y="29396"/>
                  </a:lnTo>
                  <a:lnTo>
                    <a:pt x="55260" y="29102"/>
                  </a:lnTo>
                  <a:lnTo>
                    <a:pt x="54601" y="28815"/>
                  </a:lnTo>
                  <a:lnTo>
                    <a:pt x="53950" y="28542"/>
                  </a:lnTo>
                  <a:lnTo>
                    <a:pt x="53300" y="28282"/>
                  </a:lnTo>
                  <a:lnTo>
                    <a:pt x="52657" y="28035"/>
                  </a:lnTo>
                  <a:lnTo>
                    <a:pt x="52015" y="27802"/>
                  </a:lnTo>
                  <a:lnTo>
                    <a:pt x="51373" y="27582"/>
                  </a:lnTo>
                  <a:lnTo>
                    <a:pt x="50739" y="27382"/>
                  </a:lnTo>
                  <a:lnTo>
                    <a:pt x="50105" y="27195"/>
                  </a:lnTo>
                  <a:lnTo>
                    <a:pt x="49479" y="27022"/>
                  </a:lnTo>
                  <a:lnTo>
                    <a:pt x="48853" y="26862"/>
                  </a:lnTo>
                  <a:lnTo>
                    <a:pt x="48236" y="26721"/>
                  </a:lnTo>
                  <a:lnTo>
                    <a:pt x="47627" y="26595"/>
                  </a:lnTo>
                  <a:lnTo>
                    <a:pt x="47018" y="26488"/>
                  </a:lnTo>
                  <a:lnTo>
                    <a:pt x="47018" y="26488"/>
                  </a:lnTo>
                  <a:lnTo>
                    <a:pt x="46693" y="26428"/>
                  </a:lnTo>
                  <a:lnTo>
                    <a:pt x="46376" y="26381"/>
                  </a:lnTo>
                  <a:lnTo>
                    <a:pt x="46059" y="26335"/>
                  </a:lnTo>
                  <a:lnTo>
                    <a:pt x="45742" y="26295"/>
                  </a:lnTo>
                  <a:lnTo>
                    <a:pt x="45425" y="26261"/>
                  </a:lnTo>
                  <a:lnTo>
                    <a:pt x="45116" y="26235"/>
                  </a:lnTo>
                  <a:lnTo>
                    <a:pt x="44799" y="26208"/>
                  </a:lnTo>
                  <a:lnTo>
                    <a:pt x="44490" y="26188"/>
                  </a:lnTo>
                  <a:lnTo>
                    <a:pt x="44182" y="26175"/>
                  </a:lnTo>
                  <a:lnTo>
                    <a:pt x="43881" y="26161"/>
                  </a:lnTo>
                  <a:lnTo>
                    <a:pt x="43573" y="26155"/>
                  </a:lnTo>
                  <a:lnTo>
                    <a:pt x="43272" y="26155"/>
                  </a:lnTo>
                  <a:lnTo>
                    <a:pt x="42972" y="26161"/>
                  </a:lnTo>
                  <a:lnTo>
                    <a:pt x="42672" y="26175"/>
                  </a:lnTo>
                  <a:lnTo>
                    <a:pt x="42371" y="26188"/>
                  </a:lnTo>
                  <a:lnTo>
                    <a:pt x="42079" y="26208"/>
                  </a:lnTo>
                  <a:lnTo>
                    <a:pt x="41787" y="26235"/>
                  </a:lnTo>
                  <a:lnTo>
                    <a:pt x="41495" y="26268"/>
                  </a:lnTo>
                  <a:lnTo>
                    <a:pt x="41203" y="26301"/>
                  </a:lnTo>
                  <a:lnTo>
                    <a:pt x="40911" y="26348"/>
                  </a:lnTo>
                  <a:lnTo>
                    <a:pt x="40628" y="26395"/>
                  </a:lnTo>
                  <a:lnTo>
                    <a:pt x="40344" y="26448"/>
                  </a:lnTo>
                  <a:lnTo>
                    <a:pt x="40060" y="26508"/>
                  </a:lnTo>
                  <a:lnTo>
                    <a:pt x="39785" y="26568"/>
                  </a:lnTo>
                  <a:lnTo>
                    <a:pt x="39501" y="26641"/>
                  </a:lnTo>
                  <a:lnTo>
                    <a:pt x="39226" y="26715"/>
                  </a:lnTo>
                  <a:lnTo>
                    <a:pt x="38951" y="26802"/>
                  </a:lnTo>
                  <a:lnTo>
                    <a:pt x="38684" y="26888"/>
                  </a:lnTo>
                  <a:lnTo>
                    <a:pt x="38409" y="26982"/>
                  </a:lnTo>
                  <a:lnTo>
                    <a:pt x="38142" y="27082"/>
                  </a:lnTo>
                  <a:lnTo>
                    <a:pt x="37875" y="27188"/>
                  </a:lnTo>
                  <a:lnTo>
                    <a:pt x="37616" y="27295"/>
                  </a:lnTo>
                  <a:lnTo>
                    <a:pt x="37349" y="27415"/>
                  </a:lnTo>
                  <a:lnTo>
                    <a:pt x="37091" y="27535"/>
                  </a:lnTo>
                  <a:lnTo>
                    <a:pt x="36840" y="27668"/>
                  </a:lnTo>
                  <a:lnTo>
                    <a:pt x="36582" y="27802"/>
                  </a:lnTo>
                  <a:lnTo>
                    <a:pt x="36331" y="27948"/>
                  </a:lnTo>
                  <a:lnTo>
                    <a:pt x="36081" y="28095"/>
                  </a:lnTo>
                  <a:lnTo>
                    <a:pt x="35831" y="28249"/>
                  </a:lnTo>
                  <a:lnTo>
                    <a:pt x="35589" y="28409"/>
                  </a:lnTo>
                  <a:lnTo>
                    <a:pt x="35347" y="28575"/>
                  </a:lnTo>
                  <a:lnTo>
                    <a:pt x="35105" y="28749"/>
                  </a:lnTo>
                  <a:lnTo>
                    <a:pt x="34863" y="28929"/>
                  </a:lnTo>
                  <a:lnTo>
                    <a:pt x="34630" y="29115"/>
                  </a:lnTo>
                  <a:lnTo>
                    <a:pt x="34396" y="29309"/>
                  </a:lnTo>
                  <a:lnTo>
                    <a:pt x="34162" y="29509"/>
                  </a:lnTo>
                  <a:lnTo>
                    <a:pt x="33937" y="29716"/>
                  </a:lnTo>
                  <a:lnTo>
                    <a:pt x="33712" y="29929"/>
                  </a:lnTo>
                  <a:lnTo>
                    <a:pt x="33487" y="30156"/>
                  </a:lnTo>
                  <a:lnTo>
                    <a:pt x="33270" y="30382"/>
                  </a:lnTo>
                  <a:lnTo>
                    <a:pt x="33053" y="30616"/>
                  </a:lnTo>
                  <a:lnTo>
                    <a:pt x="32836" y="30856"/>
                  </a:lnTo>
                  <a:lnTo>
                    <a:pt x="32619" y="31103"/>
                  </a:lnTo>
                  <a:lnTo>
                    <a:pt x="32410" y="31356"/>
                  </a:lnTo>
                  <a:lnTo>
                    <a:pt x="32202" y="31616"/>
                  </a:lnTo>
                  <a:lnTo>
                    <a:pt x="32002" y="31890"/>
                  </a:lnTo>
                  <a:lnTo>
                    <a:pt x="31802" y="32163"/>
                  </a:lnTo>
                  <a:lnTo>
                    <a:pt x="31601" y="32450"/>
                  </a:lnTo>
                  <a:lnTo>
                    <a:pt x="31401" y="32736"/>
                  </a:lnTo>
                  <a:lnTo>
                    <a:pt x="31209" y="33037"/>
                  </a:lnTo>
                  <a:lnTo>
                    <a:pt x="31017" y="33343"/>
                  </a:lnTo>
                  <a:lnTo>
                    <a:pt x="30825" y="33650"/>
                  </a:lnTo>
                  <a:lnTo>
                    <a:pt x="30642" y="33970"/>
                  </a:lnTo>
                  <a:lnTo>
                    <a:pt x="30458" y="34297"/>
                  </a:lnTo>
                  <a:lnTo>
                    <a:pt x="30458" y="34297"/>
                  </a:lnTo>
                  <a:lnTo>
                    <a:pt x="30116" y="34950"/>
                  </a:lnTo>
                  <a:lnTo>
                    <a:pt x="29799" y="35584"/>
                  </a:lnTo>
                  <a:lnTo>
                    <a:pt x="29507" y="36197"/>
                  </a:lnTo>
                  <a:lnTo>
                    <a:pt x="29249" y="36798"/>
                  </a:lnTo>
                  <a:lnTo>
                    <a:pt x="29015" y="37384"/>
                  </a:lnTo>
                  <a:lnTo>
                    <a:pt x="28807" y="37951"/>
                  </a:lnTo>
                  <a:lnTo>
                    <a:pt x="28631" y="38505"/>
                  </a:lnTo>
                  <a:lnTo>
                    <a:pt x="28473" y="39038"/>
                  </a:lnTo>
                  <a:lnTo>
                    <a:pt x="28339" y="39558"/>
                  </a:lnTo>
                  <a:lnTo>
                    <a:pt x="28231" y="40065"/>
                  </a:lnTo>
                  <a:lnTo>
                    <a:pt x="28148" y="40552"/>
                  </a:lnTo>
                  <a:lnTo>
                    <a:pt x="28089" y="41032"/>
                  </a:lnTo>
                  <a:lnTo>
                    <a:pt x="28047" y="41492"/>
                  </a:lnTo>
                  <a:lnTo>
                    <a:pt x="28022" y="41939"/>
                  </a:lnTo>
                  <a:lnTo>
                    <a:pt x="28022" y="42366"/>
                  </a:lnTo>
                  <a:lnTo>
                    <a:pt x="28039" y="42786"/>
                  </a:lnTo>
                  <a:lnTo>
                    <a:pt x="28072" y="43193"/>
                  </a:lnTo>
                  <a:lnTo>
                    <a:pt x="28131" y="43586"/>
                  </a:lnTo>
                  <a:lnTo>
                    <a:pt x="28198" y="43959"/>
                  </a:lnTo>
                  <a:lnTo>
                    <a:pt x="28281" y="44326"/>
                  </a:lnTo>
                  <a:lnTo>
                    <a:pt x="28381" y="44680"/>
                  </a:lnTo>
                  <a:lnTo>
                    <a:pt x="28498" y="45020"/>
                  </a:lnTo>
                  <a:lnTo>
                    <a:pt x="28623" y="45347"/>
                  </a:lnTo>
                  <a:lnTo>
                    <a:pt x="28765" y="45660"/>
                  </a:lnTo>
                  <a:lnTo>
                    <a:pt x="28915" y="45960"/>
                  </a:lnTo>
                  <a:lnTo>
                    <a:pt x="29082" y="46253"/>
                  </a:lnTo>
                  <a:lnTo>
                    <a:pt x="29257" y="46534"/>
                  </a:lnTo>
                  <a:lnTo>
                    <a:pt x="29441" y="46800"/>
                  </a:lnTo>
                  <a:lnTo>
                    <a:pt x="29632" y="47054"/>
                  </a:lnTo>
                  <a:lnTo>
                    <a:pt x="29833" y="47300"/>
                  </a:lnTo>
                  <a:lnTo>
                    <a:pt x="30041" y="47534"/>
                  </a:lnTo>
                  <a:lnTo>
                    <a:pt x="30250" y="47761"/>
                  </a:lnTo>
                  <a:lnTo>
                    <a:pt x="30475" y="47974"/>
                  </a:lnTo>
                  <a:lnTo>
                    <a:pt x="30700" y="48181"/>
                  </a:lnTo>
                  <a:lnTo>
                    <a:pt x="30926" y="48374"/>
                  </a:lnTo>
                  <a:lnTo>
                    <a:pt x="31159" y="48561"/>
                  </a:lnTo>
                  <a:lnTo>
                    <a:pt x="31393" y="48734"/>
                  </a:lnTo>
                  <a:lnTo>
                    <a:pt x="31635" y="48901"/>
                  </a:lnTo>
                  <a:lnTo>
                    <a:pt x="31868" y="49054"/>
                  </a:lnTo>
                  <a:lnTo>
                    <a:pt x="32110" y="49201"/>
                  </a:lnTo>
                  <a:lnTo>
                    <a:pt x="32344" y="49341"/>
                  </a:lnTo>
                  <a:lnTo>
                    <a:pt x="32577" y="49474"/>
                  </a:lnTo>
                  <a:lnTo>
                    <a:pt x="32819" y="49601"/>
                  </a:lnTo>
                  <a:lnTo>
                    <a:pt x="33045" y="49714"/>
                  </a:lnTo>
                  <a:lnTo>
                    <a:pt x="33278" y="49821"/>
                  </a:lnTo>
                  <a:lnTo>
                    <a:pt x="33495" y="49921"/>
                  </a:lnTo>
                  <a:lnTo>
                    <a:pt x="33720" y="50014"/>
                  </a:lnTo>
                  <a:lnTo>
                    <a:pt x="33929" y="50101"/>
                  </a:lnTo>
                  <a:lnTo>
                    <a:pt x="34338" y="50248"/>
                  </a:lnTo>
                  <a:lnTo>
                    <a:pt x="34705" y="50375"/>
                  </a:lnTo>
                  <a:lnTo>
                    <a:pt x="35038" y="50475"/>
                  </a:lnTo>
                  <a:lnTo>
                    <a:pt x="35330" y="50555"/>
                  </a:lnTo>
                  <a:lnTo>
                    <a:pt x="35564" y="50615"/>
                  </a:lnTo>
                  <a:lnTo>
                    <a:pt x="35739" y="50655"/>
                  </a:lnTo>
                  <a:lnTo>
                    <a:pt x="35898" y="50681"/>
                  </a:lnTo>
                  <a:lnTo>
                    <a:pt x="35898" y="50681"/>
                  </a:lnTo>
                  <a:lnTo>
                    <a:pt x="35497" y="50361"/>
                  </a:lnTo>
                  <a:lnTo>
                    <a:pt x="35088" y="50054"/>
                  </a:lnTo>
                  <a:lnTo>
                    <a:pt x="34288" y="49448"/>
                  </a:lnTo>
                  <a:lnTo>
                    <a:pt x="33895" y="49154"/>
                  </a:lnTo>
                  <a:lnTo>
                    <a:pt x="33512" y="48854"/>
                  </a:lnTo>
                  <a:lnTo>
                    <a:pt x="33145" y="48561"/>
                  </a:lnTo>
                  <a:lnTo>
                    <a:pt x="32778" y="48261"/>
                  </a:lnTo>
                  <a:lnTo>
                    <a:pt x="32436" y="47954"/>
                  </a:lnTo>
                  <a:lnTo>
                    <a:pt x="32110" y="47647"/>
                  </a:lnTo>
                  <a:lnTo>
                    <a:pt x="31952" y="47487"/>
                  </a:lnTo>
                  <a:lnTo>
                    <a:pt x="31793" y="47327"/>
                  </a:lnTo>
                  <a:lnTo>
                    <a:pt x="31651" y="47160"/>
                  </a:lnTo>
                  <a:lnTo>
                    <a:pt x="31501" y="46994"/>
                  </a:lnTo>
                  <a:lnTo>
                    <a:pt x="31368" y="46820"/>
                  </a:lnTo>
                  <a:lnTo>
                    <a:pt x="31234" y="46647"/>
                  </a:lnTo>
                  <a:lnTo>
                    <a:pt x="31109" y="46473"/>
                  </a:lnTo>
                  <a:lnTo>
                    <a:pt x="30992" y="46293"/>
                  </a:lnTo>
                  <a:lnTo>
                    <a:pt x="30876" y="46107"/>
                  </a:lnTo>
                  <a:lnTo>
                    <a:pt x="30767" y="45920"/>
                  </a:lnTo>
                  <a:lnTo>
                    <a:pt x="30667" y="45720"/>
                  </a:lnTo>
                  <a:lnTo>
                    <a:pt x="30575" y="45527"/>
                  </a:lnTo>
                  <a:lnTo>
                    <a:pt x="30492" y="45320"/>
                  </a:lnTo>
                  <a:lnTo>
                    <a:pt x="30417" y="45113"/>
                  </a:lnTo>
                  <a:lnTo>
                    <a:pt x="30350" y="44893"/>
                  </a:lnTo>
                  <a:lnTo>
                    <a:pt x="30283" y="44673"/>
                  </a:lnTo>
                  <a:lnTo>
                    <a:pt x="30233" y="44446"/>
                  </a:lnTo>
                  <a:lnTo>
                    <a:pt x="30191" y="44213"/>
                  </a:lnTo>
                  <a:lnTo>
                    <a:pt x="30150" y="43973"/>
                  </a:lnTo>
                  <a:lnTo>
                    <a:pt x="30125" y="43726"/>
                  </a:lnTo>
                  <a:lnTo>
                    <a:pt x="30108" y="43473"/>
                  </a:lnTo>
                  <a:lnTo>
                    <a:pt x="30100" y="43213"/>
                  </a:lnTo>
                  <a:lnTo>
                    <a:pt x="30100" y="42939"/>
                  </a:lnTo>
                  <a:lnTo>
                    <a:pt x="30116" y="42666"/>
                  </a:lnTo>
                  <a:lnTo>
                    <a:pt x="30141" y="42379"/>
                  </a:lnTo>
                  <a:lnTo>
                    <a:pt x="30166" y="42086"/>
                  </a:lnTo>
                  <a:lnTo>
                    <a:pt x="30216" y="41786"/>
                  </a:lnTo>
                  <a:lnTo>
                    <a:pt x="30267" y="41479"/>
                  </a:lnTo>
                  <a:lnTo>
                    <a:pt x="30333" y="41159"/>
                  </a:lnTo>
                  <a:lnTo>
                    <a:pt x="30408" y="40825"/>
                  </a:lnTo>
                  <a:lnTo>
                    <a:pt x="30500" y="40492"/>
                  </a:lnTo>
                  <a:lnTo>
                    <a:pt x="30600" y="40145"/>
                  </a:lnTo>
                  <a:lnTo>
                    <a:pt x="30717" y="39785"/>
                  </a:lnTo>
                  <a:lnTo>
                    <a:pt x="30842" y="39418"/>
                  </a:lnTo>
                  <a:lnTo>
                    <a:pt x="30976" y="39038"/>
                  </a:lnTo>
                  <a:lnTo>
                    <a:pt x="31126" y="38651"/>
                  </a:lnTo>
                  <a:lnTo>
                    <a:pt x="31293" y="38245"/>
                  </a:lnTo>
                  <a:lnTo>
                    <a:pt x="31468" y="37838"/>
                  </a:lnTo>
                  <a:lnTo>
                    <a:pt x="31660" y="37411"/>
                  </a:lnTo>
                  <a:lnTo>
                    <a:pt x="31860" y="36978"/>
                  </a:lnTo>
                  <a:lnTo>
                    <a:pt x="32085" y="36531"/>
                  </a:lnTo>
                  <a:lnTo>
                    <a:pt x="32319" y="36071"/>
                  </a:lnTo>
                  <a:lnTo>
                    <a:pt x="32561" y="35604"/>
                  </a:lnTo>
                  <a:lnTo>
                    <a:pt x="32828" y="35117"/>
                  </a:lnTo>
                  <a:lnTo>
                    <a:pt x="32828" y="35117"/>
                  </a:lnTo>
                  <a:lnTo>
                    <a:pt x="32978" y="34844"/>
                  </a:lnTo>
                  <a:lnTo>
                    <a:pt x="33136" y="34577"/>
                  </a:lnTo>
                  <a:lnTo>
                    <a:pt x="33286" y="34310"/>
                  </a:lnTo>
                  <a:lnTo>
                    <a:pt x="33453" y="34057"/>
                  </a:lnTo>
                  <a:lnTo>
                    <a:pt x="33612" y="33810"/>
                  </a:lnTo>
                  <a:lnTo>
                    <a:pt x="33779" y="33563"/>
                  </a:lnTo>
                  <a:lnTo>
                    <a:pt x="33945" y="33323"/>
                  </a:lnTo>
                  <a:lnTo>
                    <a:pt x="34112" y="33097"/>
                  </a:lnTo>
                  <a:lnTo>
                    <a:pt x="34279" y="32870"/>
                  </a:lnTo>
                  <a:lnTo>
                    <a:pt x="34454" y="32650"/>
                  </a:lnTo>
                  <a:lnTo>
                    <a:pt x="34630" y="32436"/>
                  </a:lnTo>
                  <a:lnTo>
                    <a:pt x="34805" y="32230"/>
                  </a:lnTo>
                  <a:lnTo>
                    <a:pt x="34980" y="32023"/>
                  </a:lnTo>
                  <a:lnTo>
                    <a:pt x="35163" y="31830"/>
                  </a:lnTo>
                  <a:lnTo>
                    <a:pt x="35347" y="31636"/>
                  </a:lnTo>
                  <a:lnTo>
                    <a:pt x="35531" y="31449"/>
                  </a:lnTo>
                  <a:lnTo>
                    <a:pt x="35722" y="31276"/>
                  </a:lnTo>
                  <a:lnTo>
                    <a:pt x="35906" y="31096"/>
                  </a:lnTo>
                  <a:lnTo>
                    <a:pt x="36098" y="30929"/>
                  </a:lnTo>
                  <a:lnTo>
                    <a:pt x="36290" y="30769"/>
                  </a:lnTo>
                  <a:lnTo>
                    <a:pt x="36490" y="30609"/>
                  </a:lnTo>
                  <a:lnTo>
                    <a:pt x="36682" y="30462"/>
                  </a:lnTo>
                  <a:lnTo>
                    <a:pt x="36882" y="30316"/>
                  </a:lnTo>
                  <a:lnTo>
                    <a:pt x="37082" y="30169"/>
                  </a:lnTo>
                  <a:lnTo>
                    <a:pt x="37291" y="30036"/>
                  </a:lnTo>
                  <a:lnTo>
                    <a:pt x="37491" y="29909"/>
                  </a:lnTo>
                  <a:lnTo>
                    <a:pt x="37700" y="29782"/>
                  </a:lnTo>
                  <a:lnTo>
                    <a:pt x="37908" y="29662"/>
                  </a:lnTo>
                  <a:lnTo>
                    <a:pt x="38117" y="29549"/>
                  </a:lnTo>
                  <a:lnTo>
                    <a:pt x="38325" y="29436"/>
                  </a:lnTo>
                  <a:lnTo>
                    <a:pt x="38542" y="29336"/>
                  </a:lnTo>
                  <a:lnTo>
                    <a:pt x="38759" y="29235"/>
                  </a:lnTo>
                  <a:lnTo>
                    <a:pt x="38976" y="29142"/>
                  </a:lnTo>
                  <a:lnTo>
                    <a:pt x="39193" y="29049"/>
                  </a:lnTo>
                  <a:lnTo>
                    <a:pt x="39410" y="28969"/>
                  </a:lnTo>
                  <a:lnTo>
                    <a:pt x="39635" y="28889"/>
                  </a:lnTo>
                  <a:lnTo>
                    <a:pt x="39860" y="28815"/>
                  </a:lnTo>
                  <a:lnTo>
                    <a:pt x="40085" y="28742"/>
                  </a:lnTo>
                  <a:lnTo>
                    <a:pt x="40311" y="28675"/>
                  </a:lnTo>
                  <a:lnTo>
                    <a:pt x="40544" y="28615"/>
                  </a:lnTo>
                  <a:lnTo>
                    <a:pt x="40770" y="28562"/>
                  </a:lnTo>
                  <a:lnTo>
                    <a:pt x="41003" y="28509"/>
                  </a:lnTo>
                  <a:lnTo>
                    <a:pt x="41237" y="28469"/>
                  </a:lnTo>
                  <a:lnTo>
                    <a:pt x="41470" y="28422"/>
                  </a:lnTo>
                  <a:lnTo>
                    <a:pt x="41704" y="28389"/>
                  </a:lnTo>
                  <a:lnTo>
                    <a:pt x="41946" y="28355"/>
                  </a:lnTo>
                  <a:lnTo>
                    <a:pt x="42188" y="28329"/>
                  </a:lnTo>
                  <a:lnTo>
                    <a:pt x="42430" y="28302"/>
                  </a:lnTo>
                  <a:lnTo>
                    <a:pt x="42672" y="28282"/>
                  </a:lnTo>
                  <a:lnTo>
                    <a:pt x="42914" y="28269"/>
                  </a:lnTo>
                  <a:lnTo>
                    <a:pt x="43155" y="28262"/>
                  </a:lnTo>
                  <a:lnTo>
                    <a:pt x="43406" y="28255"/>
                  </a:lnTo>
                  <a:lnTo>
                    <a:pt x="43648" y="28249"/>
                  </a:lnTo>
                  <a:lnTo>
                    <a:pt x="43898" y="28255"/>
                  </a:lnTo>
                  <a:lnTo>
                    <a:pt x="44148" y="28262"/>
                  </a:lnTo>
                  <a:lnTo>
                    <a:pt x="44407" y="28269"/>
                  </a:lnTo>
                  <a:lnTo>
                    <a:pt x="44907" y="28309"/>
                  </a:lnTo>
                  <a:lnTo>
                    <a:pt x="45425" y="28355"/>
                  </a:lnTo>
                  <a:lnTo>
                    <a:pt x="45942" y="28422"/>
                  </a:lnTo>
                  <a:lnTo>
                    <a:pt x="46467" y="28502"/>
                  </a:lnTo>
                  <a:lnTo>
                    <a:pt x="46467" y="28502"/>
                  </a:lnTo>
                  <a:lnTo>
                    <a:pt x="47026" y="28602"/>
                  </a:lnTo>
                  <a:lnTo>
                    <a:pt x="47594" y="28715"/>
                  </a:lnTo>
                  <a:lnTo>
                    <a:pt x="48169" y="28842"/>
                  </a:lnTo>
                  <a:lnTo>
                    <a:pt x="48753" y="28989"/>
                  </a:lnTo>
                  <a:lnTo>
                    <a:pt x="49337" y="29149"/>
                  </a:lnTo>
                  <a:lnTo>
                    <a:pt x="49929" y="29329"/>
                  </a:lnTo>
                  <a:lnTo>
                    <a:pt x="50522" y="29516"/>
                  </a:lnTo>
                  <a:lnTo>
                    <a:pt x="51122" y="29722"/>
                  </a:lnTo>
                  <a:lnTo>
                    <a:pt x="51723" y="29942"/>
                  </a:lnTo>
                  <a:lnTo>
                    <a:pt x="52332" y="30176"/>
                  </a:lnTo>
                  <a:lnTo>
                    <a:pt x="52941" y="30422"/>
                  </a:lnTo>
                  <a:lnTo>
                    <a:pt x="53558" y="30683"/>
                  </a:lnTo>
                  <a:lnTo>
                    <a:pt x="54176" y="30956"/>
                  </a:lnTo>
                  <a:lnTo>
                    <a:pt x="54801" y="31243"/>
                  </a:lnTo>
                  <a:lnTo>
                    <a:pt x="55427" y="31543"/>
                  </a:lnTo>
                  <a:lnTo>
                    <a:pt x="56053" y="31850"/>
                  </a:lnTo>
                  <a:lnTo>
                    <a:pt x="56687" y="32170"/>
                  </a:lnTo>
                  <a:lnTo>
                    <a:pt x="57321" y="32503"/>
                  </a:lnTo>
                  <a:lnTo>
                    <a:pt x="57955" y="32843"/>
                  </a:lnTo>
                  <a:lnTo>
                    <a:pt x="58597" y="33197"/>
                  </a:lnTo>
                  <a:lnTo>
                    <a:pt x="59239" y="33557"/>
                  </a:lnTo>
                  <a:lnTo>
                    <a:pt x="59882" y="33923"/>
                  </a:lnTo>
                  <a:lnTo>
                    <a:pt x="60524" y="34304"/>
                  </a:lnTo>
                  <a:lnTo>
                    <a:pt x="61175" y="34697"/>
                  </a:lnTo>
                  <a:lnTo>
                    <a:pt x="61826" y="35090"/>
                  </a:lnTo>
                  <a:lnTo>
                    <a:pt x="62476" y="35497"/>
                  </a:lnTo>
                  <a:lnTo>
                    <a:pt x="63127" y="35911"/>
                  </a:lnTo>
                  <a:lnTo>
                    <a:pt x="63786" y="36331"/>
                  </a:lnTo>
                  <a:lnTo>
                    <a:pt x="64437" y="36758"/>
                  </a:lnTo>
                  <a:lnTo>
                    <a:pt x="65096" y="37191"/>
                  </a:lnTo>
                  <a:lnTo>
                    <a:pt x="65747" y="37631"/>
                  </a:lnTo>
                  <a:lnTo>
                    <a:pt x="66406" y="38078"/>
                  </a:lnTo>
                  <a:lnTo>
                    <a:pt x="66406" y="38078"/>
                  </a:lnTo>
                  <a:lnTo>
                    <a:pt x="66731" y="38318"/>
                  </a:lnTo>
                  <a:lnTo>
                    <a:pt x="67040" y="38551"/>
                  </a:lnTo>
                  <a:lnTo>
                    <a:pt x="67348" y="38791"/>
                  </a:lnTo>
                  <a:lnTo>
                    <a:pt x="67649" y="39025"/>
                  </a:lnTo>
                  <a:lnTo>
                    <a:pt x="67941" y="39258"/>
                  </a:lnTo>
                  <a:lnTo>
                    <a:pt x="68224" y="39498"/>
                  </a:lnTo>
                  <a:lnTo>
                    <a:pt x="68499" y="39732"/>
                  </a:lnTo>
                  <a:lnTo>
                    <a:pt x="68766" y="39972"/>
                  </a:lnTo>
                  <a:lnTo>
                    <a:pt x="69025" y="40205"/>
                  </a:lnTo>
                  <a:lnTo>
                    <a:pt x="69275" y="40445"/>
                  </a:lnTo>
                  <a:lnTo>
                    <a:pt x="69509" y="40679"/>
                  </a:lnTo>
                  <a:lnTo>
                    <a:pt x="69742" y="40919"/>
                  </a:lnTo>
                  <a:lnTo>
                    <a:pt x="69968" y="41152"/>
                  </a:lnTo>
                  <a:lnTo>
                    <a:pt x="70185" y="41385"/>
                  </a:lnTo>
                  <a:lnTo>
                    <a:pt x="70393" y="41626"/>
                  </a:lnTo>
                  <a:lnTo>
                    <a:pt x="70585" y="41859"/>
                  </a:lnTo>
                  <a:lnTo>
                    <a:pt x="70585" y="41859"/>
                  </a:lnTo>
                  <a:lnTo>
                    <a:pt x="70585" y="41859"/>
                  </a:lnTo>
                  <a:lnTo>
                    <a:pt x="70769" y="42092"/>
                  </a:lnTo>
                  <a:lnTo>
                    <a:pt x="70935" y="42326"/>
                  </a:lnTo>
                  <a:lnTo>
                    <a:pt x="71102" y="42552"/>
                  </a:lnTo>
                  <a:lnTo>
                    <a:pt x="71261" y="42786"/>
                  </a:lnTo>
                  <a:lnTo>
                    <a:pt x="71411" y="43019"/>
                  </a:lnTo>
                  <a:lnTo>
                    <a:pt x="71544" y="43253"/>
                  </a:lnTo>
                  <a:lnTo>
                    <a:pt x="71678" y="43493"/>
                  </a:lnTo>
                  <a:lnTo>
                    <a:pt x="71803" y="43726"/>
                  </a:lnTo>
                  <a:lnTo>
                    <a:pt x="71920" y="43959"/>
                  </a:lnTo>
                  <a:lnTo>
                    <a:pt x="72028" y="44193"/>
                  </a:lnTo>
                  <a:lnTo>
                    <a:pt x="72128" y="44433"/>
                  </a:lnTo>
                  <a:lnTo>
                    <a:pt x="72220" y="44666"/>
                  </a:lnTo>
                  <a:lnTo>
                    <a:pt x="72304" y="44906"/>
                  </a:lnTo>
                  <a:lnTo>
                    <a:pt x="72379" y="45140"/>
                  </a:lnTo>
                  <a:lnTo>
                    <a:pt x="72445" y="45380"/>
                  </a:lnTo>
                  <a:lnTo>
                    <a:pt x="72504" y="45620"/>
                  </a:lnTo>
                  <a:lnTo>
                    <a:pt x="72562" y="45853"/>
                  </a:lnTo>
                  <a:lnTo>
                    <a:pt x="72604" y="46093"/>
                  </a:lnTo>
                  <a:lnTo>
                    <a:pt x="72646" y="46333"/>
                  </a:lnTo>
                  <a:lnTo>
                    <a:pt x="72679" y="46574"/>
                  </a:lnTo>
                  <a:lnTo>
                    <a:pt x="72704" y="46807"/>
                  </a:lnTo>
                  <a:lnTo>
                    <a:pt x="72712" y="47047"/>
                  </a:lnTo>
                  <a:lnTo>
                    <a:pt x="72721" y="47287"/>
                  </a:lnTo>
                  <a:lnTo>
                    <a:pt x="72729" y="47520"/>
                  </a:lnTo>
                  <a:lnTo>
                    <a:pt x="72721" y="47761"/>
                  </a:lnTo>
                  <a:lnTo>
                    <a:pt x="72704" y="48001"/>
                  </a:lnTo>
                  <a:lnTo>
                    <a:pt x="72687" y="48234"/>
                  </a:lnTo>
                  <a:lnTo>
                    <a:pt x="72662" y="48474"/>
                  </a:lnTo>
                  <a:lnTo>
                    <a:pt x="72621" y="48714"/>
                  </a:lnTo>
                  <a:lnTo>
                    <a:pt x="72579" y="48947"/>
                  </a:lnTo>
                  <a:lnTo>
                    <a:pt x="72537" y="49188"/>
                  </a:lnTo>
                  <a:lnTo>
                    <a:pt x="72479" y="49421"/>
                  </a:lnTo>
                  <a:lnTo>
                    <a:pt x="72479" y="49421"/>
                  </a:lnTo>
                  <a:lnTo>
                    <a:pt x="72412" y="49668"/>
                  </a:lnTo>
                  <a:lnTo>
                    <a:pt x="72329" y="49921"/>
                  </a:lnTo>
                  <a:lnTo>
                    <a:pt x="72245" y="50168"/>
                  </a:lnTo>
                  <a:lnTo>
                    <a:pt x="72153" y="50415"/>
                  </a:lnTo>
                  <a:lnTo>
                    <a:pt x="72062" y="50668"/>
                  </a:lnTo>
                  <a:lnTo>
                    <a:pt x="71953" y="50915"/>
                  </a:lnTo>
                  <a:lnTo>
                    <a:pt x="71845" y="51168"/>
                  </a:lnTo>
                  <a:lnTo>
                    <a:pt x="71728" y="51415"/>
                  </a:lnTo>
                  <a:lnTo>
                    <a:pt x="71603" y="51668"/>
                  </a:lnTo>
                  <a:lnTo>
                    <a:pt x="71478" y="51922"/>
                  </a:lnTo>
                  <a:lnTo>
                    <a:pt x="71336" y="52168"/>
                  </a:lnTo>
                  <a:lnTo>
                    <a:pt x="71194" y="52422"/>
                  </a:lnTo>
                  <a:lnTo>
                    <a:pt x="71044" y="52669"/>
                  </a:lnTo>
                  <a:lnTo>
                    <a:pt x="70885" y="52922"/>
                  </a:lnTo>
                  <a:lnTo>
                    <a:pt x="70727" y="53175"/>
                  </a:lnTo>
                  <a:lnTo>
                    <a:pt x="70560" y="53422"/>
                  </a:lnTo>
                  <a:lnTo>
                    <a:pt x="70385" y="53675"/>
                  </a:lnTo>
                  <a:lnTo>
                    <a:pt x="70201" y="53929"/>
                  </a:lnTo>
                  <a:lnTo>
                    <a:pt x="70009" y="54176"/>
                  </a:lnTo>
                  <a:lnTo>
                    <a:pt x="69818" y="54429"/>
                  </a:lnTo>
                  <a:lnTo>
                    <a:pt x="69617" y="54676"/>
                  </a:lnTo>
                  <a:lnTo>
                    <a:pt x="69417" y="54929"/>
                  </a:lnTo>
                  <a:lnTo>
                    <a:pt x="69200" y="55183"/>
                  </a:lnTo>
                  <a:lnTo>
                    <a:pt x="68983" y="55429"/>
                  </a:lnTo>
                  <a:lnTo>
                    <a:pt x="68533" y="55929"/>
                  </a:lnTo>
                  <a:lnTo>
                    <a:pt x="68057" y="56430"/>
                  </a:lnTo>
                  <a:lnTo>
                    <a:pt x="67557" y="56930"/>
                  </a:lnTo>
                  <a:lnTo>
                    <a:pt x="67040" y="57423"/>
                  </a:lnTo>
                  <a:lnTo>
                    <a:pt x="67040" y="57423"/>
                  </a:lnTo>
                  <a:lnTo>
                    <a:pt x="66689" y="57743"/>
                  </a:lnTo>
                  <a:lnTo>
                    <a:pt x="66322" y="58063"/>
                  </a:lnTo>
                  <a:lnTo>
                    <a:pt x="65955" y="58383"/>
                  </a:lnTo>
                  <a:lnTo>
                    <a:pt x="65571" y="58703"/>
                  </a:lnTo>
                  <a:lnTo>
                    <a:pt x="65188" y="59017"/>
                  </a:lnTo>
                  <a:lnTo>
                    <a:pt x="64787" y="59337"/>
                  </a:lnTo>
                  <a:lnTo>
                    <a:pt x="64378" y="59657"/>
                  </a:lnTo>
                  <a:lnTo>
                    <a:pt x="63961" y="59977"/>
                  </a:lnTo>
                  <a:lnTo>
                    <a:pt x="63536" y="60291"/>
                  </a:lnTo>
                  <a:lnTo>
                    <a:pt x="63102" y="60611"/>
                  </a:lnTo>
                  <a:lnTo>
                    <a:pt x="62660" y="60924"/>
                  </a:lnTo>
                  <a:lnTo>
                    <a:pt x="62209" y="61244"/>
                  </a:lnTo>
                  <a:lnTo>
                    <a:pt x="61751" y="61558"/>
                  </a:lnTo>
                  <a:lnTo>
                    <a:pt x="61283" y="61878"/>
                  </a:lnTo>
                  <a:lnTo>
                    <a:pt x="60808" y="62191"/>
                  </a:lnTo>
                  <a:lnTo>
                    <a:pt x="60332" y="62504"/>
                  </a:lnTo>
                  <a:lnTo>
                    <a:pt x="59840" y="62818"/>
                  </a:lnTo>
                  <a:lnTo>
                    <a:pt x="59340" y="63131"/>
                  </a:lnTo>
                  <a:lnTo>
                    <a:pt x="58839" y="63445"/>
                  </a:lnTo>
                  <a:lnTo>
                    <a:pt x="58322" y="63758"/>
                  </a:lnTo>
                  <a:lnTo>
                    <a:pt x="57279" y="64385"/>
                  </a:lnTo>
                  <a:lnTo>
                    <a:pt x="56211" y="65005"/>
                  </a:lnTo>
                  <a:lnTo>
                    <a:pt x="55110" y="65619"/>
                  </a:lnTo>
                  <a:lnTo>
                    <a:pt x="53984" y="66232"/>
                  </a:lnTo>
                  <a:lnTo>
                    <a:pt x="52841" y="66839"/>
                  </a:lnTo>
                  <a:lnTo>
                    <a:pt x="51665" y="67446"/>
                  </a:lnTo>
                  <a:lnTo>
                    <a:pt x="51665" y="67446"/>
                  </a:lnTo>
                  <a:lnTo>
                    <a:pt x="51665" y="67446"/>
                  </a:lnTo>
                  <a:lnTo>
                    <a:pt x="51281" y="67633"/>
                  </a:lnTo>
                  <a:lnTo>
                    <a:pt x="50897" y="67813"/>
                  </a:lnTo>
                  <a:lnTo>
                    <a:pt x="50522" y="67979"/>
                  </a:lnTo>
                  <a:lnTo>
                    <a:pt x="50138" y="68146"/>
                  </a:lnTo>
                  <a:lnTo>
                    <a:pt x="49763" y="68299"/>
                  </a:lnTo>
                  <a:lnTo>
                    <a:pt x="49396" y="68446"/>
                  </a:lnTo>
                  <a:lnTo>
                    <a:pt x="49028" y="68579"/>
                  </a:lnTo>
                  <a:lnTo>
                    <a:pt x="48670" y="68706"/>
                  </a:lnTo>
                  <a:lnTo>
                    <a:pt x="48670" y="68706"/>
                  </a:lnTo>
                  <a:lnTo>
                    <a:pt x="48328" y="68820"/>
                  </a:lnTo>
                  <a:lnTo>
                    <a:pt x="47986" y="68926"/>
                  </a:lnTo>
                  <a:lnTo>
                    <a:pt x="47635" y="69026"/>
                  </a:lnTo>
                  <a:lnTo>
                    <a:pt x="47293" y="69120"/>
                  </a:lnTo>
                  <a:lnTo>
                    <a:pt x="46951" y="69206"/>
                  </a:lnTo>
                  <a:lnTo>
                    <a:pt x="46601" y="69293"/>
                  </a:lnTo>
                  <a:lnTo>
                    <a:pt x="46259" y="69366"/>
                  </a:lnTo>
                  <a:lnTo>
                    <a:pt x="45908" y="69440"/>
                  </a:lnTo>
                  <a:lnTo>
                    <a:pt x="45558" y="69506"/>
                  </a:lnTo>
                  <a:lnTo>
                    <a:pt x="45216" y="69566"/>
                  </a:lnTo>
                  <a:lnTo>
                    <a:pt x="44866" y="69620"/>
                  </a:lnTo>
                  <a:lnTo>
                    <a:pt x="44524" y="69666"/>
                  </a:lnTo>
                  <a:lnTo>
                    <a:pt x="44173" y="69713"/>
                  </a:lnTo>
                  <a:lnTo>
                    <a:pt x="43823" y="69753"/>
                  </a:lnTo>
                  <a:lnTo>
                    <a:pt x="43481" y="69786"/>
                  </a:lnTo>
                  <a:lnTo>
                    <a:pt x="43130" y="69813"/>
                  </a:lnTo>
                  <a:lnTo>
                    <a:pt x="42780" y="69840"/>
                  </a:lnTo>
                  <a:lnTo>
                    <a:pt x="42430" y="69853"/>
                  </a:lnTo>
                  <a:lnTo>
                    <a:pt x="42088" y="69866"/>
                  </a:lnTo>
                  <a:lnTo>
                    <a:pt x="41737" y="69873"/>
                  </a:lnTo>
                  <a:lnTo>
                    <a:pt x="41387" y="69880"/>
                  </a:lnTo>
                  <a:lnTo>
                    <a:pt x="41036" y="69873"/>
                  </a:lnTo>
                  <a:lnTo>
                    <a:pt x="40694" y="69866"/>
                  </a:lnTo>
                  <a:lnTo>
                    <a:pt x="40344" y="69853"/>
                  </a:lnTo>
                  <a:lnTo>
                    <a:pt x="39994" y="69840"/>
                  </a:lnTo>
                  <a:lnTo>
                    <a:pt x="39652" y="69813"/>
                  </a:lnTo>
                  <a:lnTo>
                    <a:pt x="39301" y="69786"/>
                  </a:lnTo>
                  <a:lnTo>
                    <a:pt x="38951" y="69760"/>
                  </a:lnTo>
                  <a:lnTo>
                    <a:pt x="38609" y="69720"/>
                  </a:lnTo>
                  <a:lnTo>
                    <a:pt x="38258" y="69680"/>
                  </a:lnTo>
                  <a:lnTo>
                    <a:pt x="37908" y="69640"/>
                  </a:lnTo>
                  <a:lnTo>
                    <a:pt x="37566" y="69586"/>
                  </a:lnTo>
                  <a:lnTo>
                    <a:pt x="37216" y="69533"/>
                  </a:lnTo>
                  <a:lnTo>
                    <a:pt x="36874" y="69473"/>
                  </a:lnTo>
                  <a:lnTo>
                    <a:pt x="36523" y="69413"/>
                  </a:lnTo>
                  <a:lnTo>
                    <a:pt x="36181" y="69346"/>
                  </a:lnTo>
                  <a:lnTo>
                    <a:pt x="35839" y="69273"/>
                  </a:lnTo>
                  <a:lnTo>
                    <a:pt x="35489" y="69200"/>
                  </a:lnTo>
                  <a:lnTo>
                    <a:pt x="35147" y="69120"/>
                  </a:lnTo>
                  <a:lnTo>
                    <a:pt x="34805" y="69033"/>
                  </a:lnTo>
                  <a:lnTo>
                    <a:pt x="34121" y="68860"/>
                  </a:lnTo>
                  <a:lnTo>
                    <a:pt x="33437" y="68659"/>
                  </a:lnTo>
                  <a:lnTo>
                    <a:pt x="32753" y="68453"/>
                  </a:lnTo>
                  <a:lnTo>
                    <a:pt x="32077" y="68226"/>
                  </a:lnTo>
                  <a:lnTo>
                    <a:pt x="31401" y="67986"/>
                  </a:lnTo>
                  <a:lnTo>
                    <a:pt x="30725" y="67733"/>
                  </a:lnTo>
                  <a:lnTo>
                    <a:pt x="30058" y="67466"/>
                  </a:lnTo>
                  <a:lnTo>
                    <a:pt x="29391" y="67186"/>
                  </a:lnTo>
                  <a:lnTo>
                    <a:pt x="28723" y="66892"/>
                  </a:lnTo>
                  <a:lnTo>
                    <a:pt x="28064" y="66586"/>
                  </a:lnTo>
                  <a:lnTo>
                    <a:pt x="27405" y="66266"/>
                  </a:lnTo>
                  <a:lnTo>
                    <a:pt x="26754" y="65932"/>
                  </a:lnTo>
                  <a:lnTo>
                    <a:pt x="26754" y="65932"/>
                  </a:lnTo>
                  <a:lnTo>
                    <a:pt x="26095" y="65579"/>
                  </a:lnTo>
                  <a:lnTo>
                    <a:pt x="25436" y="65212"/>
                  </a:lnTo>
                  <a:lnTo>
                    <a:pt x="24777" y="64838"/>
                  </a:lnTo>
                  <a:lnTo>
                    <a:pt x="24127" y="64445"/>
                  </a:lnTo>
                  <a:lnTo>
                    <a:pt x="23484" y="64052"/>
                  </a:lnTo>
                  <a:lnTo>
                    <a:pt x="22850" y="63645"/>
                  </a:lnTo>
                  <a:lnTo>
                    <a:pt x="22216" y="63225"/>
                  </a:lnTo>
                  <a:lnTo>
                    <a:pt x="21582" y="62798"/>
                  </a:lnTo>
                  <a:lnTo>
                    <a:pt x="20965" y="62364"/>
                  </a:lnTo>
                  <a:lnTo>
                    <a:pt x="20347" y="61918"/>
                  </a:lnTo>
                  <a:lnTo>
                    <a:pt x="19738" y="61471"/>
                  </a:lnTo>
                  <a:lnTo>
                    <a:pt x="19138" y="61011"/>
                  </a:lnTo>
                  <a:lnTo>
                    <a:pt x="18537" y="60544"/>
                  </a:lnTo>
                  <a:lnTo>
                    <a:pt x="17953" y="60071"/>
                  </a:lnTo>
                  <a:lnTo>
                    <a:pt x="17369" y="59590"/>
                  </a:lnTo>
                  <a:lnTo>
                    <a:pt x="16794" y="59104"/>
                  </a:lnTo>
                  <a:lnTo>
                    <a:pt x="16226" y="58610"/>
                  </a:lnTo>
                  <a:lnTo>
                    <a:pt x="15667" y="58117"/>
                  </a:lnTo>
                  <a:lnTo>
                    <a:pt x="15117" y="57610"/>
                  </a:lnTo>
                  <a:lnTo>
                    <a:pt x="14575" y="57103"/>
                  </a:lnTo>
                  <a:lnTo>
                    <a:pt x="14041" y="56596"/>
                  </a:lnTo>
                  <a:lnTo>
                    <a:pt x="13515" y="56083"/>
                  </a:lnTo>
                  <a:lnTo>
                    <a:pt x="12998" y="55563"/>
                  </a:lnTo>
                  <a:lnTo>
                    <a:pt x="12489" y="55042"/>
                  </a:lnTo>
                  <a:lnTo>
                    <a:pt x="11988" y="54516"/>
                  </a:lnTo>
                  <a:lnTo>
                    <a:pt x="11505" y="53989"/>
                  </a:lnTo>
                  <a:lnTo>
                    <a:pt x="11021" y="53462"/>
                  </a:lnTo>
                  <a:lnTo>
                    <a:pt x="10554" y="52935"/>
                  </a:lnTo>
                  <a:lnTo>
                    <a:pt x="10095" y="52402"/>
                  </a:lnTo>
                  <a:lnTo>
                    <a:pt x="9644" y="51875"/>
                  </a:lnTo>
                  <a:lnTo>
                    <a:pt x="9210" y="51341"/>
                  </a:lnTo>
                  <a:lnTo>
                    <a:pt x="8785" y="50808"/>
                  </a:lnTo>
                  <a:lnTo>
                    <a:pt x="8785" y="50808"/>
                  </a:lnTo>
                  <a:lnTo>
                    <a:pt x="8785" y="50808"/>
                  </a:lnTo>
                  <a:lnTo>
                    <a:pt x="8443" y="50375"/>
                  </a:lnTo>
                  <a:lnTo>
                    <a:pt x="8118" y="49934"/>
                  </a:lnTo>
                  <a:lnTo>
                    <a:pt x="7792" y="49508"/>
                  </a:lnTo>
                  <a:lnTo>
                    <a:pt x="7484" y="49074"/>
                  </a:lnTo>
                  <a:lnTo>
                    <a:pt x="7175" y="48647"/>
                  </a:lnTo>
                  <a:lnTo>
                    <a:pt x="6883" y="48221"/>
                  </a:lnTo>
                  <a:lnTo>
                    <a:pt x="6591" y="47794"/>
                  </a:lnTo>
                  <a:lnTo>
                    <a:pt x="6307" y="47374"/>
                  </a:lnTo>
                  <a:lnTo>
                    <a:pt x="6032" y="46954"/>
                  </a:lnTo>
                  <a:lnTo>
                    <a:pt x="5773" y="46540"/>
                  </a:lnTo>
                  <a:lnTo>
                    <a:pt x="5515" y="46133"/>
                  </a:lnTo>
                  <a:lnTo>
                    <a:pt x="5265" y="45720"/>
                  </a:lnTo>
                  <a:lnTo>
                    <a:pt x="5031" y="45320"/>
                  </a:lnTo>
                  <a:lnTo>
                    <a:pt x="4797" y="44920"/>
                  </a:lnTo>
                  <a:lnTo>
                    <a:pt x="4580" y="44520"/>
                  </a:lnTo>
                  <a:lnTo>
                    <a:pt x="4364" y="44126"/>
                  </a:lnTo>
                  <a:lnTo>
                    <a:pt x="4364" y="44126"/>
                  </a:lnTo>
                  <a:lnTo>
                    <a:pt x="4255" y="43913"/>
                  </a:lnTo>
                  <a:lnTo>
                    <a:pt x="4147" y="43693"/>
                  </a:lnTo>
                  <a:lnTo>
                    <a:pt x="4038" y="43473"/>
                  </a:lnTo>
                  <a:lnTo>
                    <a:pt x="3946" y="43246"/>
                  </a:lnTo>
                  <a:lnTo>
                    <a:pt x="3755" y="42799"/>
                  </a:lnTo>
                  <a:lnTo>
                    <a:pt x="3579" y="42366"/>
                  </a:lnTo>
                  <a:lnTo>
                    <a:pt x="3579" y="42366"/>
                  </a:lnTo>
                  <a:lnTo>
                    <a:pt x="3479" y="42086"/>
                  </a:lnTo>
                  <a:lnTo>
                    <a:pt x="3379" y="41799"/>
                  </a:lnTo>
                  <a:lnTo>
                    <a:pt x="3296" y="41512"/>
                  </a:lnTo>
                  <a:lnTo>
                    <a:pt x="3212" y="41225"/>
                  </a:lnTo>
                  <a:lnTo>
                    <a:pt x="3129" y="40939"/>
                  </a:lnTo>
                  <a:lnTo>
                    <a:pt x="3054" y="40645"/>
                  </a:lnTo>
                  <a:lnTo>
                    <a:pt x="2987" y="40359"/>
                  </a:lnTo>
                  <a:lnTo>
                    <a:pt x="2929" y="40058"/>
                  </a:lnTo>
                  <a:lnTo>
                    <a:pt x="2870" y="39765"/>
                  </a:lnTo>
                  <a:lnTo>
                    <a:pt x="2820" y="39472"/>
                  </a:lnTo>
                  <a:lnTo>
                    <a:pt x="2770" y="39172"/>
                  </a:lnTo>
                  <a:lnTo>
                    <a:pt x="2737" y="38871"/>
                  </a:lnTo>
                  <a:lnTo>
                    <a:pt x="2695" y="38571"/>
                  </a:lnTo>
                  <a:lnTo>
                    <a:pt x="2670" y="38265"/>
                  </a:lnTo>
                  <a:lnTo>
                    <a:pt x="2645" y="37965"/>
                  </a:lnTo>
                  <a:lnTo>
                    <a:pt x="2628" y="37658"/>
                  </a:lnTo>
                  <a:lnTo>
                    <a:pt x="2612" y="37351"/>
                  </a:lnTo>
                  <a:lnTo>
                    <a:pt x="2603" y="37044"/>
                  </a:lnTo>
                  <a:lnTo>
                    <a:pt x="2603" y="36731"/>
                  </a:lnTo>
                  <a:lnTo>
                    <a:pt x="2603" y="36424"/>
                  </a:lnTo>
                  <a:lnTo>
                    <a:pt x="2612" y="36111"/>
                  </a:lnTo>
                  <a:lnTo>
                    <a:pt x="2628" y="35797"/>
                  </a:lnTo>
                  <a:lnTo>
                    <a:pt x="2645" y="35484"/>
                  </a:lnTo>
                  <a:lnTo>
                    <a:pt x="2670" y="35170"/>
                  </a:lnTo>
                  <a:lnTo>
                    <a:pt x="2703" y="34857"/>
                  </a:lnTo>
                  <a:lnTo>
                    <a:pt x="2737" y="34544"/>
                  </a:lnTo>
                  <a:lnTo>
                    <a:pt x="2778" y="34224"/>
                  </a:lnTo>
                  <a:lnTo>
                    <a:pt x="2820" y="33903"/>
                  </a:lnTo>
                  <a:lnTo>
                    <a:pt x="2870" y="33590"/>
                  </a:lnTo>
                  <a:lnTo>
                    <a:pt x="2929" y="33270"/>
                  </a:lnTo>
                  <a:lnTo>
                    <a:pt x="2987" y="32950"/>
                  </a:lnTo>
                  <a:lnTo>
                    <a:pt x="3054" y="32630"/>
                  </a:lnTo>
                  <a:lnTo>
                    <a:pt x="3129" y="32310"/>
                  </a:lnTo>
                  <a:lnTo>
                    <a:pt x="3204" y="31990"/>
                  </a:lnTo>
                  <a:lnTo>
                    <a:pt x="3287" y="31663"/>
                  </a:lnTo>
                  <a:lnTo>
                    <a:pt x="3379" y="31343"/>
                  </a:lnTo>
                  <a:lnTo>
                    <a:pt x="3563" y="30696"/>
                  </a:lnTo>
                  <a:lnTo>
                    <a:pt x="3780" y="30049"/>
                  </a:lnTo>
                  <a:lnTo>
                    <a:pt x="4013" y="29402"/>
                  </a:lnTo>
                  <a:lnTo>
                    <a:pt x="4263" y="28755"/>
                  </a:lnTo>
                  <a:lnTo>
                    <a:pt x="4539" y="28109"/>
                  </a:lnTo>
                  <a:lnTo>
                    <a:pt x="4831" y="27462"/>
                  </a:lnTo>
                  <a:lnTo>
                    <a:pt x="5148" y="26815"/>
                  </a:lnTo>
                  <a:lnTo>
                    <a:pt x="5481" y="26168"/>
                  </a:lnTo>
                  <a:lnTo>
                    <a:pt x="5840" y="25521"/>
                  </a:lnTo>
                  <a:lnTo>
                    <a:pt x="6216" y="24874"/>
                  </a:lnTo>
                  <a:lnTo>
                    <a:pt x="6608" y="24234"/>
                  </a:lnTo>
                  <a:lnTo>
                    <a:pt x="7025" y="23594"/>
                  </a:lnTo>
                  <a:lnTo>
                    <a:pt x="7459" y="22960"/>
                  </a:lnTo>
                  <a:lnTo>
                    <a:pt x="7917" y="22327"/>
                  </a:lnTo>
                  <a:lnTo>
                    <a:pt x="7917" y="22327"/>
                  </a:lnTo>
                  <a:lnTo>
                    <a:pt x="8393" y="21687"/>
                  </a:lnTo>
                  <a:lnTo>
                    <a:pt x="8885" y="21047"/>
                  </a:lnTo>
                  <a:lnTo>
                    <a:pt x="9402" y="20413"/>
                  </a:lnTo>
                  <a:lnTo>
                    <a:pt x="9928" y="19780"/>
                  </a:lnTo>
                  <a:lnTo>
                    <a:pt x="10487" y="19153"/>
                  </a:lnTo>
                  <a:lnTo>
                    <a:pt x="11054" y="18533"/>
                  </a:lnTo>
                  <a:lnTo>
                    <a:pt x="11646" y="17919"/>
                  </a:lnTo>
                  <a:lnTo>
                    <a:pt x="12255" y="17312"/>
                  </a:lnTo>
                  <a:lnTo>
                    <a:pt x="12881" y="16705"/>
                  </a:lnTo>
                  <a:lnTo>
                    <a:pt x="13532" y="16112"/>
                  </a:lnTo>
                  <a:lnTo>
                    <a:pt x="14199" y="15525"/>
                  </a:lnTo>
                  <a:lnTo>
                    <a:pt x="14533" y="15232"/>
                  </a:lnTo>
                  <a:lnTo>
                    <a:pt x="14883" y="14938"/>
                  </a:lnTo>
                  <a:lnTo>
                    <a:pt x="15234" y="14652"/>
                  </a:lnTo>
                  <a:lnTo>
                    <a:pt x="15584" y="14365"/>
                  </a:lnTo>
                  <a:lnTo>
                    <a:pt x="15943" y="14085"/>
                  </a:lnTo>
                  <a:lnTo>
                    <a:pt x="16310" y="13798"/>
                  </a:lnTo>
                  <a:lnTo>
                    <a:pt x="16677" y="13518"/>
                  </a:lnTo>
                  <a:lnTo>
                    <a:pt x="17052" y="13245"/>
                  </a:lnTo>
                  <a:lnTo>
                    <a:pt x="17428" y="12964"/>
                  </a:lnTo>
                  <a:lnTo>
                    <a:pt x="17811" y="12691"/>
                  </a:lnTo>
                  <a:lnTo>
                    <a:pt x="18195" y="12424"/>
                  </a:lnTo>
                  <a:lnTo>
                    <a:pt x="18587" y="12151"/>
                  </a:lnTo>
                  <a:lnTo>
                    <a:pt x="18979" y="11884"/>
                  </a:lnTo>
                  <a:lnTo>
                    <a:pt x="19380" y="11624"/>
                  </a:lnTo>
                  <a:lnTo>
                    <a:pt x="19789" y="11357"/>
                  </a:lnTo>
                  <a:lnTo>
                    <a:pt x="20197" y="11097"/>
                  </a:lnTo>
                  <a:lnTo>
                    <a:pt x="20614" y="10844"/>
                  </a:lnTo>
                  <a:lnTo>
                    <a:pt x="21032" y="10590"/>
                  </a:lnTo>
                  <a:lnTo>
                    <a:pt x="21449" y="10337"/>
                  </a:lnTo>
                  <a:lnTo>
                    <a:pt x="21882" y="10090"/>
                  </a:lnTo>
                  <a:lnTo>
                    <a:pt x="22316" y="9844"/>
                  </a:lnTo>
                  <a:lnTo>
                    <a:pt x="22750" y="9597"/>
                  </a:lnTo>
                  <a:lnTo>
                    <a:pt x="23192" y="9357"/>
                  </a:lnTo>
                  <a:lnTo>
                    <a:pt x="23634" y="9117"/>
                  </a:lnTo>
                  <a:lnTo>
                    <a:pt x="24085" y="8883"/>
                  </a:lnTo>
                  <a:lnTo>
                    <a:pt x="24544" y="8650"/>
                  </a:lnTo>
                  <a:lnTo>
                    <a:pt x="25002" y="8423"/>
                  </a:lnTo>
                  <a:lnTo>
                    <a:pt x="25470" y="8196"/>
                  </a:lnTo>
                  <a:lnTo>
                    <a:pt x="25937" y="7976"/>
                  </a:lnTo>
                  <a:lnTo>
                    <a:pt x="26412" y="7756"/>
                  </a:lnTo>
                  <a:lnTo>
                    <a:pt x="26888" y="7536"/>
                  </a:lnTo>
                  <a:lnTo>
                    <a:pt x="27372" y="7323"/>
                  </a:lnTo>
                  <a:lnTo>
                    <a:pt x="27856" y="7116"/>
                  </a:lnTo>
                  <a:lnTo>
                    <a:pt x="28348" y="6909"/>
                  </a:lnTo>
                  <a:lnTo>
                    <a:pt x="28840" y="6703"/>
                  </a:lnTo>
                  <a:lnTo>
                    <a:pt x="29341" y="6503"/>
                  </a:lnTo>
                  <a:lnTo>
                    <a:pt x="29841" y="6309"/>
                  </a:lnTo>
                  <a:lnTo>
                    <a:pt x="30350" y="6116"/>
                  </a:lnTo>
                  <a:lnTo>
                    <a:pt x="30867" y="5923"/>
                  </a:lnTo>
                  <a:lnTo>
                    <a:pt x="31384" y="5736"/>
                  </a:lnTo>
                  <a:lnTo>
                    <a:pt x="31902" y="5556"/>
                  </a:lnTo>
                  <a:lnTo>
                    <a:pt x="32427" y="5376"/>
                  </a:lnTo>
                  <a:lnTo>
                    <a:pt x="32427" y="5376"/>
                  </a:lnTo>
                  <a:lnTo>
                    <a:pt x="33145" y="5122"/>
                  </a:lnTo>
                  <a:lnTo>
                    <a:pt x="33879" y="4876"/>
                  </a:lnTo>
                  <a:lnTo>
                    <a:pt x="34621" y="4642"/>
                  </a:lnTo>
                  <a:lnTo>
                    <a:pt x="35380" y="4422"/>
                  </a:lnTo>
                  <a:lnTo>
                    <a:pt x="36148" y="4209"/>
                  </a:lnTo>
                  <a:lnTo>
                    <a:pt x="36924" y="4002"/>
                  </a:lnTo>
                  <a:lnTo>
                    <a:pt x="37708" y="3802"/>
                  </a:lnTo>
                  <a:lnTo>
                    <a:pt x="38500" y="3609"/>
                  </a:lnTo>
                  <a:lnTo>
                    <a:pt x="38500" y="3609"/>
                  </a:lnTo>
                  <a:lnTo>
                    <a:pt x="39118" y="3469"/>
                  </a:lnTo>
                  <a:lnTo>
                    <a:pt x="39727" y="3335"/>
                  </a:lnTo>
                  <a:lnTo>
                    <a:pt x="40344" y="3208"/>
                  </a:lnTo>
                  <a:lnTo>
                    <a:pt x="40961" y="3088"/>
                  </a:lnTo>
                  <a:lnTo>
                    <a:pt x="41579" y="2975"/>
                  </a:lnTo>
                  <a:lnTo>
                    <a:pt x="42196" y="2868"/>
                  </a:lnTo>
                  <a:lnTo>
                    <a:pt x="42822" y="2768"/>
                  </a:lnTo>
                  <a:lnTo>
                    <a:pt x="43439" y="2675"/>
                  </a:lnTo>
                  <a:lnTo>
                    <a:pt x="44056" y="2588"/>
                  </a:lnTo>
                  <a:lnTo>
                    <a:pt x="44682" y="2508"/>
                  </a:lnTo>
                  <a:lnTo>
                    <a:pt x="45299" y="2435"/>
                  </a:lnTo>
                  <a:lnTo>
                    <a:pt x="45925" y="2375"/>
                  </a:lnTo>
                  <a:lnTo>
                    <a:pt x="46542" y="2315"/>
                  </a:lnTo>
                  <a:lnTo>
                    <a:pt x="47168" y="2262"/>
                  </a:lnTo>
                  <a:lnTo>
                    <a:pt x="47785" y="2215"/>
                  </a:lnTo>
                  <a:lnTo>
                    <a:pt x="48411" y="2175"/>
                  </a:lnTo>
                  <a:lnTo>
                    <a:pt x="49037" y="2135"/>
                  </a:lnTo>
                  <a:lnTo>
                    <a:pt x="49662" y="2108"/>
                  </a:lnTo>
                  <a:lnTo>
                    <a:pt x="50280" y="2088"/>
                  </a:lnTo>
                  <a:lnTo>
                    <a:pt x="50905" y="2075"/>
                  </a:lnTo>
                  <a:lnTo>
                    <a:pt x="51531" y="2068"/>
                  </a:lnTo>
                  <a:lnTo>
                    <a:pt x="52148" y="2061"/>
                  </a:lnTo>
                  <a:lnTo>
                    <a:pt x="52774" y="2068"/>
                  </a:lnTo>
                  <a:lnTo>
                    <a:pt x="53400" y="2075"/>
                  </a:lnTo>
                  <a:lnTo>
                    <a:pt x="54017" y="2088"/>
                  </a:lnTo>
                  <a:lnTo>
                    <a:pt x="54643" y="2108"/>
                  </a:lnTo>
                  <a:lnTo>
                    <a:pt x="55269" y="2135"/>
                  </a:lnTo>
                  <a:lnTo>
                    <a:pt x="55886" y="2168"/>
                  </a:lnTo>
                  <a:lnTo>
                    <a:pt x="56512" y="2208"/>
                  </a:lnTo>
                  <a:lnTo>
                    <a:pt x="57129" y="2255"/>
                  </a:lnTo>
                  <a:lnTo>
                    <a:pt x="57746" y="2302"/>
                  </a:lnTo>
                  <a:lnTo>
                    <a:pt x="58364" y="2355"/>
                  </a:lnTo>
                  <a:lnTo>
                    <a:pt x="58989" y="2422"/>
                  </a:lnTo>
                  <a:lnTo>
                    <a:pt x="59607" y="2488"/>
                  </a:lnTo>
                  <a:lnTo>
                    <a:pt x="60224" y="2555"/>
                  </a:lnTo>
                  <a:lnTo>
                    <a:pt x="60833" y="2635"/>
                  </a:lnTo>
                  <a:lnTo>
                    <a:pt x="61450" y="2722"/>
                  </a:lnTo>
                  <a:lnTo>
                    <a:pt x="62068" y="2808"/>
                  </a:lnTo>
                  <a:lnTo>
                    <a:pt x="62677" y="2902"/>
                  </a:lnTo>
                  <a:lnTo>
                    <a:pt x="63294" y="3002"/>
                  </a:lnTo>
                  <a:lnTo>
                    <a:pt x="63903" y="3102"/>
                  </a:lnTo>
                  <a:lnTo>
                    <a:pt x="64512" y="3215"/>
                  </a:lnTo>
                  <a:lnTo>
                    <a:pt x="65121" y="3328"/>
                  </a:lnTo>
                  <a:lnTo>
                    <a:pt x="65730" y="3449"/>
                  </a:lnTo>
                  <a:lnTo>
                    <a:pt x="66339" y="3569"/>
                  </a:lnTo>
                  <a:lnTo>
                    <a:pt x="66939" y="3702"/>
                  </a:lnTo>
                  <a:lnTo>
                    <a:pt x="67540" y="3835"/>
                  </a:lnTo>
                  <a:lnTo>
                    <a:pt x="68141" y="3975"/>
                  </a:lnTo>
                  <a:lnTo>
                    <a:pt x="68741" y="4115"/>
                  </a:lnTo>
                  <a:lnTo>
                    <a:pt x="69342" y="4269"/>
                  </a:lnTo>
                  <a:lnTo>
                    <a:pt x="69943" y="4422"/>
                  </a:lnTo>
                  <a:lnTo>
                    <a:pt x="70535" y="4575"/>
                  </a:lnTo>
                  <a:lnTo>
                    <a:pt x="71127" y="4742"/>
                  </a:lnTo>
                  <a:lnTo>
                    <a:pt x="71720" y="4909"/>
                  </a:lnTo>
                  <a:lnTo>
                    <a:pt x="72312" y="5082"/>
                  </a:lnTo>
                  <a:lnTo>
                    <a:pt x="72896" y="5256"/>
                  </a:lnTo>
                  <a:lnTo>
                    <a:pt x="73480" y="5436"/>
                  </a:lnTo>
                  <a:lnTo>
                    <a:pt x="74064" y="5622"/>
                  </a:lnTo>
                  <a:lnTo>
                    <a:pt x="74648" y="5816"/>
                  </a:lnTo>
                  <a:lnTo>
                    <a:pt x="75232" y="6009"/>
                  </a:lnTo>
                  <a:lnTo>
                    <a:pt x="75807" y="6203"/>
                  </a:lnTo>
                  <a:lnTo>
                    <a:pt x="76383" y="6409"/>
                  </a:lnTo>
                  <a:lnTo>
                    <a:pt x="76950" y="6616"/>
                  </a:lnTo>
                  <a:lnTo>
                    <a:pt x="77526" y="6823"/>
                  </a:lnTo>
                  <a:lnTo>
                    <a:pt x="77526" y="6823"/>
                  </a:lnTo>
                  <a:lnTo>
                    <a:pt x="78160" y="7069"/>
                  </a:lnTo>
                  <a:lnTo>
                    <a:pt x="78794" y="7316"/>
                  </a:lnTo>
                  <a:lnTo>
                    <a:pt x="79428" y="7563"/>
                  </a:lnTo>
                  <a:lnTo>
                    <a:pt x="80054" y="7823"/>
                  </a:lnTo>
                  <a:lnTo>
                    <a:pt x="80679" y="8083"/>
                  </a:lnTo>
                  <a:lnTo>
                    <a:pt x="81305" y="8350"/>
                  </a:lnTo>
                  <a:lnTo>
                    <a:pt x="81922" y="8623"/>
                  </a:lnTo>
                  <a:lnTo>
                    <a:pt x="82531" y="8903"/>
                  </a:lnTo>
                  <a:lnTo>
                    <a:pt x="83149" y="9183"/>
                  </a:lnTo>
                  <a:lnTo>
                    <a:pt x="83749" y="9470"/>
                  </a:lnTo>
                  <a:lnTo>
                    <a:pt x="84358" y="9757"/>
                  </a:lnTo>
                  <a:lnTo>
                    <a:pt x="84959" y="10057"/>
                  </a:lnTo>
                  <a:lnTo>
                    <a:pt x="85551" y="10357"/>
                  </a:lnTo>
                  <a:lnTo>
                    <a:pt x="86144" y="10657"/>
                  </a:lnTo>
                  <a:lnTo>
                    <a:pt x="86727" y="10971"/>
                  </a:lnTo>
                  <a:lnTo>
                    <a:pt x="87311" y="11284"/>
                  </a:lnTo>
                  <a:lnTo>
                    <a:pt x="87887" y="11597"/>
                  </a:lnTo>
                  <a:lnTo>
                    <a:pt x="88463" y="11917"/>
                  </a:lnTo>
                  <a:lnTo>
                    <a:pt x="89038" y="12244"/>
                  </a:lnTo>
                  <a:lnTo>
                    <a:pt x="89597" y="12571"/>
                  </a:lnTo>
                  <a:lnTo>
                    <a:pt x="90165" y="12904"/>
                  </a:lnTo>
                  <a:lnTo>
                    <a:pt x="90715" y="13245"/>
                  </a:lnTo>
                  <a:lnTo>
                    <a:pt x="91266" y="13585"/>
                  </a:lnTo>
                  <a:lnTo>
                    <a:pt x="91816" y="13931"/>
                  </a:lnTo>
                  <a:lnTo>
                    <a:pt x="92359" y="14278"/>
                  </a:lnTo>
                  <a:lnTo>
                    <a:pt x="92892" y="14632"/>
                  </a:lnTo>
                  <a:lnTo>
                    <a:pt x="93426" y="14985"/>
                  </a:lnTo>
                  <a:lnTo>
                    <a:pt x="93952" y="15345"/>
                  </a:lnTo>
                  <a:lnTo>
                    <a:pt x="94469" y="15705"/>
                  </a:lnTo>
                  <a:lnTo>
                    <a:pt x="94986" y="16072"/>
                  </a:lnTo>
                  <a:lnTo>
                    <a:pt x="95495" y="16439"/>
                  </a:lnTo>
                  <a:lnTo>
                    <a:pt x="95996" y="16812"/>
                  </a:lnTo>
                  <a:lnTo>
                    <a:pt x="96496" y="17186"/>
                  </a:lnTo>
                  <a:lnTo>
                    <a:pt x="96989" y="17566"/>
                  </a:lnTo>
                  <a:lnTo>
                    <a:pt x="97481" y="17946"/>
                  </a:lnTo>
                  <a:lnTo>
                    <a:pt x="97965" y="18333"/>
                  </a:lnTo>
                  <a:lnTo>
                    <a:pt x="98440" y="18719"/>
                  </a:lnTo>
                  <a:lnTo>
                    <a:pt x="98907" y="19106"/>
                  </a:lnTo>
                  <a:lnTo>
                    <a:pt x="99366" y="19500"/>
                  </a:lnTo>
                  <a:lnTo>
                    <a:pt x="99825" y="19893"/>
                  </a:lnTo>
                  <a:lnTo>
                    <a:pt x="100275" y="20293"/>
                  </a:lnTo>
                  <a:lnTo>
                    <a:pt x="100726" y="20693"/>
                  </a:lnTo>
                  <a:lnTo>
                    <a:pt x="101160" y="21100"/>
                  </a:lnTo>
                  <a:lnTo>
                    <a:pt x="101594" y="21500"/>
                  </a:lnTo>
                  <a:lnTo>
                    <a:pt x="102019" y="21914"/>
                  </a:lnTo>
                  <a:lnTo>
                    <a:pt x="102436" y="22320"/>
                  </a:lnTo>
                  <a:lnTo>
                    <a:pt x="102845" y="22734"/>
                  </a:lnTo>
                  <a:lnTo>
                    <a:pt x="103254" y="23147"/>
                  </a:lnTo>
                  <a:lnTo>
                    <a:pt x="103654" y="23561"/>
                  </a:lnTo>
                  <a:lnTo>
                    <a:pt x="104046" y="23981"/>
                  </a:lnTo>
                  <a:lnTo>
                    <a:pt x="104430" y="24401"/>
                  </a:lnTo>
                  <a:lnTo>
                    <a:pt x="104805" y="24828"/>
                  </a:lnTo>
                  <a:lnTo>
                    <a:pt x="105172" y="25248"/>
                  </a:lnTo>
                  <a:lnTo>
                    <a:pt x="105539" y="25675"/>
                  </a:lnTo>
                  <a:lnTo>
                    <a:pt x="105890" y="26101"/>
                  </a:lnTo>
                  <a:lnTo>
                    <a:pt x="106240" y="26528"/>
                  </a:lnTo>
                  <a:lnTo>
                    <a:pt x="106582" y="26962"/>
                  </a:lnTo>
                  <a:lnTo>
                    <a:pt x="106908" y="27395"/>
                  </a:lnTo>
                  <a:lnTo>
                    <a:pt x="107233" y="27828"/>
                  </a:lnTo>
                  <a:lnTo>
                    <a:pt x="107550" y="28262"/>
                  </a:lnTo>
                  <a:lnTo>
                    <a:pt x="107859" y="28695"/>
                  </a:lnTo>
                  <a:lnTo>
                    <a:pt x="108167" y="29135"/>
                  </a:lnTo>
                  <a:lnTo>
                    <a:pt x="108459" y="29576"/>
                  </a:lnTo>
                  <a:lnTo>
                    <a:pt x="108743" y="30016"/>
                  </a:lnTo>
                  <a:lnTo>
                    <a:pt x="108743" y="30016"/>
                  </a:lnTo>
                  <a:lnTo>
                    <a:pt x="108977" y="30369"/>
                  </a:lnTo>
                  <a:lnTo>
                    <a:pt x="109202" y="30723"/>
                  </a:lnTo>
                  <a:lnTo>
                    <a:pt x="109410" y="31083"/>
                  </a:lnTo>
                  <a:lnTo>
                    <a:pt x="109619" y="31449"/>
                  </a:lnTo>
                  <a:lnTo>
                    <a:pt x="109811" y="31816"/>
                  </a:lnTo>
                  <a:lnTo>
                    <a:pt x="109994" y="32196"/>
                  </a:lnTo>
                  <a:lnTo>
                    <a:pt x="110161" y="32576"/>
                  </a:lnTo>
                  <a:lnTo>
                    <a:pt x="110320" y="32977"/>
                  </a:lnTo>
                  <a:lnTo>
                    <a:pt x="110320" y="32977"/>
                  </a:lnTo>
                  <a:lnTo>
                    <a:pt x="110503" y="33403"/>
                  </a:lnTo>
                  <a:lnTo>
                    <a:pt x="110678" y="33837"/>
                  </a:lnTo>
                  <a:lnTo>
                    <a:pt x="110854" y="34277"/>
                  </a:lnTo>
                  <a:lnTo>
                    <a:pt x="111012" y="34724"/>
                  </a:lnTo>
                  <a:lnTo>
                    <a:pt x="111171" y="35177"/>
                  </a:lnTo>
                  <a:lnTo>
                    <a:pt x="111321" y="35637"/>
                  </a:lnTo>
                  <a:lnTo>
                    <a:pt x="111463" y="36097"/>
                  </a:lnTo>
                  <a:lnTo>
                    <a:pt x="111596" y="36564"/>
                  </a:lnTo>
                  <a:lnTo>
                    <a:pt x="111721" y="37038"/>
                  </a:lnTo>
                  <a:lnTo>
                    <a:pt x="111846" y="37518"/>
                  </a:lnTo>
                  <a:lnTo>
                    <a:pt x="111955" y="38005"/>
                  </a:lnTo>
                  <a:lnTo>
                    <a:pt x="112063" y="38491"/>
                  </a:lnTo>
                  <a:lnTo>
                    <a:pt x="112163" y="38985"/>
                  </a:lnTo>
                  <a:lnTo>
                    <a:pt x="112255" y="39478"/>
                  </a:lnTo>
                  <a:lnTo>
                    <a:pt x="112338" y="39985"/>
                  </a:lnTo>
                  <a:lnTo>
                    <a:pt x="112422" y="40492"/>
                  </a:lnTo>
                  <a:lnTo>
                    <a:pt x="112489" y="40999"/>
                  </a:lnTo>
                  <a:lnTo>
                    <a:pt x="112555" y="41519"/>
                  </a:lnTo>
                  <a:lnTo>
                    <a:pt x="112614" y="42032"/>
                  </a:lnTo>
                  <a:lnTo>
                    <a:pt x="112672" y="42559"/>
                  </a:lnTo>
                  <a:lnTo>
                    <a:pt x="112714" y="43086"/>
                  </a:lnTo>
                  <a:lnTo>
                    <a:pt x="112756" y="43613"/>
                  </a:lnTo>
                  <a:lnTo>
                    <a:pt x="112781" y="44146"/>
                  </a:lnTo>
                  <a:lnTo>
                    <a:pt x="112806" y="44686"/>
                  </a:lnTo>
                  <a:lnTo>
                    <a:pt x="112822" y="45226"/>
                  </a:lnTo>
                  <a:lnTo>
                    <a:pt x="112839" y="45773"/>
                  </a:lnTo>
                  <a:lnTo>
                    <a:pt x="112847" y="46320"/>
                  </a:lnTo>
                  <a:lnTo>
                    <a:pt x="112839" y="46867"/>
                  </a:lnTo>
                  <a:lnTo>
                    <a:pt x="112831" y="47420"/>
                  </a:lnTo>
                  <a:lnTo>
                    <a:pt x="112822" y="47974"/>
                  </a:lnTo>
                  <a:lnTo>
                    <a:pt x="112797" y="48534"/>
                  </a:lnTo>
                  <a:lnTo>
                    <a:pt x="112772" y="49094"/>
                  </a:lnTo>
                  <a:lnTo>
                    <a:pt x="112739" y="49654"/>
                  </a:lnTo>
                  <a:lnTo>
                    <a:pt x="112697" y="50221"/>
                  </a:lnTo>
                  <a:lnTo>
                    <a:pt x="112655" y="50788"/>
                  </a:lnTo>
                  <a:lnTo>
                    <a:pt x="112597" y="51355"/>
                  </a:lnTo>
                  <a:lnTo>
                    <a:pt x="112539" y="51922"/>
                  </a:lnTo>
                  <a:lnTo>
                    <a:pt x="112472" y="52495"/>
                  </a:lnTo>
                  <a:lnTo>
                    <a:pt x="112405" y="53069"/>
                  </a:lnTo>
                  <a:lnTo>
                    <a:pt x="112322" y="53642"/>
                  </a:lnTo>
                  <a:lnTo>
                    <a:pt x="112238" y="54222"/>
                  </a:lnTo>
                  <a:lnTo>
                    <a:pt x="112147" y="54802"/>
                  </a:lnTo>
                  <a:lnTo>
                    <a:pt x="112055" y="55376"/>
                  </a:lnTo>
                  <a:lnTo>
                    <a:pt x="111955" y="55956"/>
                  </a:lnTo>
                  <a:lnTo>
                    <a:pt x="111846" y="56536"/>
                  </a:lnTo>
                  <a:lnTo>
                    <a:pt x="111729" y="57116"/>
                  </a:lnTo>
                  <a:lnTo>
                    <a:pt x="111604" y="57703"/>
                  </a:lnTo>
                  <a:lnTo>
                    <a:pt x="111479" y="58283"/>
                  </a:lnTo>
                  <a:lnTo>
                    <a:pt x="111346" y="58870"/>
                  </a:lnTo>
                  <a:lnTo>
                    <a:pt x="111212" y="59450"/>
                  </a:lnTo>
                  <a:lnTo>
                    <a:pt x="111070" y="60030"/>
                  </a:lnTo>
                  <a:lnTo>
                    <a:pt x="110920" y="60617"/>
                  </a:lnTo>
                  <a:lnTo>
                    <a:pt x="110762" y="61197"/>
                  </a:lnTo>
                  <a:lnTo>
                    <a:pt x="110595" y="61784"/>
                  </a:lnTo>
                  <a:lnTo>
                    <a:pt x="110428" y="62364"/>
                  </a:lnTo>
                  <a:lnTo>
                    <a:pt x="110253" y="62945"/>
                  </a:lnTo>
                  <a:lnTo>
                    <a:pt x="110078" y="63525"/>
                  </a:lnTo>
                  <a:lnTo>
                    <a:pt x="109894" y="64112"/>
                  </a:lnTo>
                  <a:lnTo>
                    <a:pt x="109702" y="64692"/>
                  </a:lnTo>
                  <a:lnTo>
                    <a:pt x="109502" y="65265"/>
                  </a:lnTo>
                  <a:lnTo>
                    <a:pt x="109302" y="65845"/>
                  </a:lnTo>
                  <a:lnTo>
                    <a:pt x="109093" y="66419"/>
                  </a:lnTo>
                  <a:lnTo>
                    <a:pt x="108885" y="66999"/>
                  </a:lnTo>
                  <a:lnTo>
                    <a:pt x="108660" y="67573"/>
                  </a:lnTo>
                  <a:lnTo>
                    <a:pt x="108660" y="67573"/>
                  </a:lnTo>
                  <a:lnTo>
                    <a:pt x="108660" y="67573"/>
                  </a:lnTo>
                  <a:lnTo>
                    <a:pt x="108443" y="68139"/>
                  </a:lnTo>
                  <a:lnTo>
                    <a:pt x="108217" y="68706"/>
                  </a:lnTo>
                  <a:lnTo>
                    <a:pt x="107984" y="69273"/>
                  </a:lnTo>
                  <a:lnTo>
                    <a:pt x="107750" y="69840"/>
                  </a:lnTo>
                  <a:lnTo>
                    <a:pt x="107508" y="70400"/>
                  </a:lnTo>
                  <a:lnTo>
                    <a:pt x="107258" y="70960"/>
                  </a:lnTo>
                  <a:lnTo>
                    <a:pt x="107008" y="71514"/>
                  </a:lnTo>
                  <a:lnTo>
                    <a:pt x="106749" y="72067"/>
                  </a:lnTo>
                  <a:lnTo>
                    <a:pt x="106482" y="72621"/>
                  </a:lnTo>
                  <a:lnTo>
                    <a:pt x="106215" y="73167"/>
                  </a:lnTo>
                  <a:lnTo>
                    <a:pt x="105940" y="73714"/>
                  </a:lnTo>
                  <a:lnTo>
                    <a:pt x="105665" y="74254"/>
                  </a:lnTo>
                  <a:lnTo>
                    <a:pt x="105381" y="74794"/>
                  </a:lnTo>
                  <a:lnTo>
                    <a:pt x="105089" y="75335"/>
                  </a:lnTo>
                  <a:lnTo>
                    <a:pt x="104797" y="75868"/>
                  </a:lnTo>
                  <a:lnTo>
                    <a:pt x="104497" y="76395"/>
                  </a:lnTo>
                  <a:lnTo>
                    <a:pt x="104196" y="76922"/>
                  </a:lnTo>
                  <a:lnTo>
                    <a:pt x="103888" y="77442"/>
                  </a:lnTo>
                  <a:lnTo>
                    <a:pt x="103571" y="77962"/>
                  </a:lnTo>
                  <a:lnTo>
                    <a:pt x="103254" y="78475"/>
                  </a:lnTo>
                  <a:lnTo>
                    <a:pt x="102928" y="78982"/>
                  </a:lnTo>
                  <a:lnTo>
                    <a:pt x="102603" y="79489"/>
                  </a:lnTo>
                  <a:lnTo>
                    <a:pt x="102269" y="79989"/>
                  </a:lnTo>
                  <a:lnTo>
                    <a:pt x="101927" y="80489"/>
                  </a:lnTo>
                  <a:lnTo>
                    <a:pt x="101585" y="80983"/>
                  </a:lnTo>
                  <a:lnTo>
                    <a:pt x="101235" y="81470"/>
                  </a:lnTo>
                  <a:lnTo>
                    <a:pt x="100884" y="81950"/>
                  </a:lnTo>
                  <a:lnTo>
                    <a:pt x="100526" y="82430"/>
                  </a:lnTo>
                  <a:lnTo>
                    <a:pt x="100167" y="82903"/>
                  </a:lnTo>
                  <a:lnTo>
                    <a:pt x="99800" y="83370"/>
                  </a:lnTo>
                  <a:lnTo>
                    <a:pt x="99433" y="83830"/>
                  </a:lnTo>
                  <a:lnTo>
                    <a:pt x="99057" y="84284"/>
                  </a:lnTo>
                  <a:lnTo>
                    <a:pt x="98674" y="84737"/>
                  </a:lnTo>
                  <a:lnTo>
                    <a:pt x="98290" y="85184"/>
                  </a:lnTo>
                  <a:lnTo>
                    <a:pt x="97898" y="85617"/>
                  </a:lnTo>
                  <a:lnTo>
                    <a:pt x="97506" y="86051"/>
                  </a:lnTo>
                  <a:lnTo>
                    <a:pt x="97105" y="86478"/>
                  </a:lnTo>
                  <a:lnTo>
                    <a:pt x="96705" y="86898"/>
                  </a:lnTo>
                  <a:lnTo>
                    <a:pt x="96296" y="87311"/>
                  </a:lnTo>
                  <a:lnTo>
                    <a:pt x="95887" y="87725"/>
                  </a:lnTo>
                  <a:lnTo>
                    <a:pt x="95470" y="88125"/>
                  </a:lnTo>
                  <a:lnTo>
                    <a:pt x="95053" y="88518"/>
                  </a:lnTo>
                  <a:lnTo>
                    <a:pt x="94628" y="88905"/>
                  </a:lnTo>
                  <a:lnTo>
                    <a:pt x="94202" y="89285"/>
                  </a:lnTo>
                  <a:lnTo>
                    <a:pt x="93768" y="89659"/>
                  </a:lnTo>
                  <a:lnTo>
                    <a:pt x="93326" y="90025"/>
                  </a:lnTo>
                  <a:lnTo>
                    <a:pt x="92892" y="90385"/>
                  </a:lnTo>
                  <a:lnTo>
                    <a:pt x="92442" y="90732"/>
                  </a:lnTo>
                  <a:lnTo>
                    <a:pt x="91992" y="91079"/>
                  </a:lnTo>
                  <a:lnTo>
                    <a:pt x="91541" y="91412"/>
                  </a:lnTo>
                  <a:lnTo>
                    <a:pt x="91082" y="91739"/>
                  </a:lnTo>
                  <a:lnTo>
                    <a:pt x="90623" y="92059"/>
                  </a:lnTo>
                  <a:lnTo>
                    <a:pt x="90156" y="92373"/>
                  </a:lnTo>
                  <a:lnTo>
                    <a:pt x="89689" y="92679"/>
                  </a:lnTo>
                  <a:lnTo>
                    <a:pt x="89214" y="92973"/>
                  </a:lnTo>
                  <a:lnTo>
                    <a:pt x="88738" y="93259"/>
                  </a:lnTo>
                  <a:lnTo>
                    <a:pt x="88254" y="93540"/>
                  </a:lnTo>
                  <a:lnTo>
                    <a:pt x="87770" y="93806"/>
                  </a:lnTo>
                  <a:lnTo>
                    <a:pt x="87278" y="94066"/>
                  </a:lnTo>
                  <a:lnTo>
                    <a:pt x="86786" y="94320"/>
                  </a:lnTo>
                  <a:lnTo>
                    <a:pt x="86285" y="94560"/>
                  </a:lnTo>
                  <a:lnTo>
                    <a:pt x="85785" y="94793"/>
                  </a:lnTo>
                  <a:lnTo>
                    <a:pt x="85284" y="95020"/>
                  </a:lnTo>
                  <a:lnTo>
                    <a:pt x="84775" y="95233"/>
                  </a:lnTo>
                  <a:lnTo>
                    <a:pt x="84775" y="95233"/>
                  </a:lnTo>
                  <a:lnTo>
                    <a:pt x="84008" y="95520"/>
                  </a:lnTo>
                  <a:lnTo>
                    <a:pt x="83240" y="95793"/>
                  </a:lnTo>
                  <a:lnTo>
                    <a:pt x="82473" y="96060"/>
                  </a:lnTo>
                  <a:lnTo>
                    <a:pt x="82089" y="96187"/>
                  </a:lnTo>
                  <a:lnTo>
                    <a:pt x="81705" y="96307"/>
                  </a:lnTo>
                  <a:lnTo>
                    <a:pt x="81705" y="96307"/>
                  </a:lnTo>
                  <a:lnTo>
                    <a:pt x="80596" y="96607"/>
                  </a:lnTo>
                  <a:lnTo>
                    <a:pt x="79470" y="96914"/>
                  </a:lnTo>
                  <a:lnTo>
                    <a:pt x="78310" y="97221"/>
                  </a:lnTo>
                  <a:lnTo>
                    <a:pt x="77117" y="97527"/>
                  </a:lnTo>
                  <a:lnTo>
                    <a:pt x="75899" y="97834"/>
                  </a:lnTo>
                  <a:lnTo>
                    <a:pt x="74656" y="98134"/>
                  </a:lnTo>
                  <a:lnTo>
                    <a:pt x="73388" y="98441"/>
                  </a:lnTo>
                  <a:lnTo>
                    <a:pt x="72095" y="98741"/>
                  </a:lnTo>
                  <a:lnTo>
                    <a:pt x="70777" y="99041"/>
                  </a:lnTo>
                  <a:lnTo>
                    <a:pt x="69434" y="99341"/>
                  </a:lnTo>
                  <a:lnTo>
                    <a:pt x="68074" y="99628"/>
                  </a:lnTo>
                  <a:lnTo>
                    <a:pt x="66689" y="99915"/>
                  </a:lnTo>
                  <a:lnTo>
                    <a:pt x="65279" y="100201"/>
                  </a:lnTo>
                  <a:lnTo>
                    <a:pt x="63853" y="100475"/>
                  </a:lnTo>
                  <a:lnTo>
                    <a:pt x="62410" y="100748"/>
                  </a:lnTo>
                  <a:lnTo>
                    <a:pt x="60950" y="101008"/>
                  </a:lnTo>
                  <a:lnTo>
                    <a:pt x="59473" y="101262"/>
                  </a:lnTo>
                  <a:lnTo>
                    <a:pt x="57971" y="101508"/>
                  </a:lnTo>
                  <a:lnTo>
                    <a:pt x="56461" y="101742"/>
                  </a:lnTo>
                  <a:lnTo>
                    <a:pt x="54935" y="101968"/>
                  </a:lnTo>
                  <a:lnTo>
                    <a:pt x="53400" y="102189"/>
                  </a:lnTo>
                  <a:lnTo>
                    <a:pt x="51848" y="102395"/>
                  </a:lnTo>
                  <a:lnTo>
                    <a:pt x="50288" y="102589"/>
                  </a:lnTo>
                  <a:lnTo>
                    <a:pt x="48711" y="102769"/>
                  </a:lnTo>
                  <a:lnTo>
                    <a:pt x="47126" y="102935"/>
                  </a:lnTo>
                  <a:lnTo>
                    <a:pt x="45533" y="103089"/>
                  </a:lnTo>
                  <a:lnTo>
                    <a:pt x="43931" y="103222"/>
                  </a:lnTo>
                  <a:lnTo>
                    <a:pt x="43122" y="103289"/>
                  </a:lnTo>
                  <a:lnTo>
                    <a:pt x="42321" y="103349"/>
                  </a:lnTo>
                  <a:lnTo>
                    <a:pt x="41512" y="103402"/>
                  </a:lnTo>
                  <a:lnTo>
                    <a:pt x="40703" y="103456"/>
                  </a:lnTo>
                  <a:lnTo>
                    <a:pt x="39894" y="103502"/>
                  </a:lnTo>
                  <a:lnTo>
                    <a:pt x="39076" y="103549"/>
                  </a:lnTo>
                  <a:lnTo>
                    <a:pt x="38267" y="103589"/>
                  </a:lnTo>
                  <a:lnTo>
                    <a:pt x="37449" y="103622"/>
                  </a:lnTo>
                  <a:lnTo>
                    <a:pt x="36640" y="103656"/>
                  </a:lnTo>
                  <a:lnTo>
                    <a:pt x="35823" y="103676"/>
                  </a:lnTo>
                  <a:lnTo>
                    <a:pt x="34796" y="105756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7">
              <a:extLst>
                <a:ext uri="{FF2B5EF4-FFF2-40B4-BE49-F238E27FC236}">
                  <a16:creationId xmlns:a16="http://schemas.microsoft.com/office/drawing/2014/main" id="{9A820296-D8D0-0470-167E-A474FBF2D69D}"/>
                </a:ext>
              </a:extLst>
            </p:cNvPr>
            <p:cNvSpPr/>
            <p:nvPr/>
          </p:nvSpPr>
          <p:spPr>
            <a:xfrm flipH="1">
              <a:off x="5237333" y="2328556"/>
              <a:ext cx="1300189" cy="1311338"/>
            </a:xfrm>
            <a:custGeom>
              <a:avLst/>
              <a:gdLst/>
              <a:ahLst/>
              <a:cxnLst/>
              <a:rect l="l" t="t" r="r" b="b"/>
              <a:pathLst>
                <a:path w="299066" h="206510" extrusionOk="0">
                  <a:moveTo>
                    <a:pt x="246375" y="202389"/>
                  </a:moveTo>
                  <a:lnTo>
                    <a:pt x="246375" y="202389"/>
                  </a:lnTo>
                  <a:lnTo>
                    <a:pt x="245524" y="202362"/>
                  </a:lnTo>
                  <a:lnTo>
                    <a:pt x="244699" y="202329"/>
                  </a:lnTo>
                  <a:lnTo>
                    <a:pt x="243889" y="202296"/>
                  </a:lnTo>
                  <a:lnTo>
                    <a:pt x="243105" y="202256"/>
                  </a:lnTo>
                  <a:lnTo>
                    <a:pt x="242338" y="202209"/>
                  </a:lnTo>
                  <a:lnTo>
                    <a:pt x="241595" y="202162"/>
                  </a:lnTo>
                  <a:lnTo>
                    <a:pt x="240878" y="202115"/>
                  </a:lnTo>
                  <a:lnTo>
                    <a:pt x="240169" y="202062"/>
                  </a:lnTo>
                  <a:lnTo>
                    <a:pt x="239485" y="202002"/>
                  </a:lnTo>
                  <a:lnTo>
                    <a:pt x="238817" y="201942"/>
                  </a:lnTo>
                  <a:lnTo>
                    <a:pt x="238158" y="201882"/>
                  </a:lnTo>
                  <a:lnTo>
                    <a:pt x="237524" y="201815"/>
                  </a:lnTo>
                  <a:lnTo>
                    <a:pt x="236306" y="201682"/>
                  </a:lnTo>
                  <a:lnTo>
                    <a:pt x="235147" y="201542"/>
                  </a:lnTo>
                  <a:lnTo>
                    <a:pt x="234045" y="201395"/>
                  </a:lnTo>
                  <a:lnTo>
                    <a:pt x="232986" y="201249"/>
                  </a:lnTo>
                  <a:lnTo>
                    <a:pt x="231985" y="201102"/>
                  </a:lnTo>
                  <a:lnTo>
                    <a:pt x="231017" y="200949"/>
                  </a:lnTo>
                  <a:lnTo>
                    <a:pt x="229207" y="200668"/>
                  </a:lnTo>
                  <a:lnTo>
                    <a:pt x="228348" y="200535"/>
                  </a:lnTo>
                  <a:lnTo>
                    <a:pt x="227513" y="200408"/>
                  </a:lnTo>
                  <a:lnTo>
                    <a:pt x="226696" y="200295"/>
                  </a:lnTo>
                  <a:lnTo>
                    <a:pt x="225895" y="200195"/>
                  </a:lnTo>
                  <a:lnTo>
                    <a:pt x="225111" y="200108"/>
                  </a:lnTo>
                  <a:lnTo>
                    <a:pt x="224727" y="200068"/>
                  </a:lnTo>
                  <a:lnTo>
                    <a:pt x="224335" y="200035"/>
                  </a:lnTo>
                  <a:lnTo>
                    <a:pt x="223943" y="200008"/>
                  </a:lnTo>
                  <a:lnTo>
                    <a:pt x="223559" y="199982"/>
                  </a:lnTo>
                  <a:lnTo>
                    <a:pt x="223167" y="199962"/>
                  </a:lnTo>
                  <a:lnTo>
                    <a:pt x="222783" y="199948"/>
                  </a:lnTo>
                  <a:lnTo>
                    <a:pt x="222391" y="199942"/>
                  </a:lnTo>
                  <a:lnTo>
                    <a:pt x="221999" y="199935"/>
                  </a:lnTo>
                  <a:lnTo>
                    <a:pt x="221607" y="199942"/>
                  </a:lnTo>
                  <a:lnTo>
                    <a:pt x="221206" y="199948"/>
                  </a:lnTo>
                  <a:lnTo>
                    <a:pt x="220806" y="199962"/>
                  </a:lnTo>
                  <a:lnTo>
                    <a:pt x="220397" y="199988"/>
                  </a:lnTo>
                  <a:lnTo>
                    <a:pt x="219988" y="200015"/>
                  </a:lnTo>
                  <a:lnTo>
                    <a:pt x="219571" y="200055"/>
                  </a:lnTo>
                  <a:lnTo>
                    <a:pt x="219154" y="200095"/>
                  </a:lnTo>
                  <a:lnTo>
                    <a:pt x="218720" y="200148"/>
                  </a:lnTo>
                  <a:lnTo>
                    <a:pt x="218287" y="200208"/>
                  </a:lnTo>
                  <a:lnTo>
                    <a:pt x="217844" y="200275"/>
                  </a:lnTo>
                  <a:lnTo>
                    <a:pt x="217394" y="200348"/>
                  </a:lnTo>
                  <a:lnTo>
                    <a:pt x="216935" y="200428"/>
                  </a:lnTo>
                  <a:lnTo>
                    <a:pt x="216468" y="200522"/>
                  </a:lnTo>
                  <a:lnTo>
                    <a:pt x="215992" y="200628"/>
                  </a:lnTo>
                  <a:lnTo>
                    <a:pt x="215500" y="200735"/>
                  </a:lnTo>
                  <a:lnTo>
                    <a:pt x="215008" y="200855"/>
                  </a:lnTo>
                  <a:lnTo>
                    <a:pt x="214491" y="200989"/>
                  </a:lnTo>
                  <a:lnTo>
                    <a:pt x="213974" y="201129"/>
                  </a:lnTo>
                  <a:lnTo>
                    <a:pt x="213974" y="201129"/>
                  </a:lnTo>
                  <a:lnTo>
                    <a:pt x="213448" y="201275"/>
                  </a:lnTo>
                  <a:lnTo>
                    <a:pt x="212931" y="201429"/>
                  </a:lnTo>
                  <a:lnTo>
                    <a:pt x="212430" y="201582"/>
                  </a:lnTo>
                  <a:lnTo>
                    <a:pt x="211930" y="201735"/>
                  </a:lnTo>
                  <a:lnTo>
                    <a:pt x="210954" y="202055"/>
                  </a:lnTo>
                  <a:lnTo>
                    <a:pt x="210019" y="202376"/>
                  </a:lnTo>
                  <a:lnTo>
                    <a:pt x="209102" y="202702"/>
                  </a:lnTo>
                  <a:lnTo>
                    <a:pt x="208217" y="203022"/>
                  </a:lnTo>
                  <a:lnTo>
                    <a:pt x="207358" y="203349"/>
                  </a:lnTo>
                  <a:lnTo>
                    <a:pt x="206516" y="203663"/>
                  </a:lnTo>
                  <a:lnTo>
                    <a:pt x="204889" y="204283"/>
                  </a:lnTo>
                  <a:lnTo>
                    <a:pt x="204105" y="204576"/>
                  </a:lnTo>
                  <a:lnTo>
                    <a:pt x="203329" y="204850"/>
                  </a:lnTo>
                  <a:lnTo>
                    <a:pt x="202561" y="205116"/>
                  </a:lnTo>
                  <a:lnTo>
                    <a:pt x="201811" y="205363"/>
                  </a:lnTo>
                  <a:lnTo>
                    <a:pt x="201435" y="205483"/>
                  </a:lnTo>
                  <a:lnTo>
                    <a:pt x="201060" y="205590"/>
                  </a:lnTo>
                  <a:lnTo>
                    <a:pt x="200684" y="205696"/>
                  </a:lnTo>
                  <a:lnTo>
                    <a:pt x="200317" y="205796"/>
                  </a:lnTo>
                  <a:lnTo>
                    <a:pt x="199942" y="205890"/>
                  </a:lnTo>
                  <a:lnTo>
                    <a:pt x="199575" y="205977"/>
                  </a:lnTo>
                  <a:lnTo>
                    <a:pt x="199199" y="206057"/>
                  </a:lnTo>
                  <a:lnTo>
                    <a:pt x="198832" y="206130"/>
                  </a:lnTo>
                  <a:lnTo>
                    <a:pt x="198457" y="206197"/>
                  </a:lnTo>
                  <a:lnTo>
                    <a:pt x="198090" y="206257"/>
                  </a:lnTo>
                  <a:lnTo>
                    <a:pt x="197714" y="206310"/>
                  </a:lnTo>
                  <a:lnTo>
                    <a:pt x="197339" y="206350"/>
                  </a:lnTo>
                  <a:lnTo>
                    <a:pt x="196964" y="206390"/>
                  </a:lnTo>
                  <a:lnTo>
                    <a:pt x="196588" y="206417"/>
                  </a:lnTo>
                  <a:lnTo>
                    <a:pt x="196204" y="206430"/>
                  </a:lnTo>
                  <a:lnTo>
                    <a:pt x="195821" y="206443"/>
                  </a:lnTo>
                  <a:lnTo>
                    <a:pt x="195437" y="206443"/>
                  </a:lnTo>
                  <a:lnTo>
                    <a:pt x="195045" y="206430"/>
                  </a:lnTo>
                  <a:lnTo>
                    <a:pt x="194653" y="206410"/>
                  </a:lnTo>
                  <a:lnTo>
                    <a:pt x="194261" y="206383"/>
                  </a:lnTo>
                  <a:lnTo>
                    <a:pt x="193860" y="206337"/>
                  </a:lnTo>
                  <a:lnTo>
                    <a:pt x="193460" y="206290"/>
                  </a:lnTo>
                  <a:lnTo>
                    <a:pt x="193051" y="206223"/>
                  </a:lnTo>
                  <a:lnTo>
                    <a:pt x="192642" y="206150"/>
                  </a:lnTo>
                  <a:lnTo>
                    <a:pt x="192225" y="206063"/>
                  </a:lnTo>
                  <a:lnTo>
                    <a:pt x="191800" y="205970"/>
                  </a:lnTo>
                  <a:lnTo>
                    <a:pt x="191374" y="205856"/>
                  </a:lnTo>
                  <a:lnTo>
                    <a:pt x="190940" y="205736"/>
                  </a:lnTo>
                  <a:lnTo>
                    <a:pt x="190507" y="205603"/>
                  </a:lnTo>
                  <a:lnTo>
                    <a:pt x="190064" y="205450"/>
                  </a:lnTo>
                  <a:lnTo>
                    <a:pt x="189606" y="205290"/>
                  </a:lnTo>
                  <a:lnTo>
                    <a:pt x="189155" y="205116"/>
                  </a:lnTo>
                  <a:lnTo>
                    <a:pt x="188688" y="204930"/>
                  </a:lnTo>
                  <a:lnTo>
                    <a:pt x="188212" y="204723"/>
                  </a:lnTo>
                  <a:lnTo>
                    <a:pt x="187737" y="204509"/>
                  </a:lnTo>
                  <a:lnTo>
                    <a:pt x="187245" y="204276"/>
                  </a:lnTo>
                  <a:lnTo>
                    <a:pt x="187245" y="204276"/>
                  </a:lnTo>
                  <a:lnTo>
                    <a:pt x="186761" y="204043"/>
                  </a:lnTo>
                  <a:lnTo>
                    <a:pt x="186285" y="203816"/>
                  </a:lnTo>
                  <a:lnTo>
                    <a:pt x="185810" y="203603"/>
                  </a:lnTo>
                  <a:lnTo>
                    <a:pt x="185343" y="203396"/>
                  </a:lnTo>
                  <a:lnTo>
                    <a:pt x="184876" y="203196"/>
                  </a:lnTo>
                  <a:lnTo>
                    <a:pt x="184425" y="203002"/>
                  </a:lnTo>
                  <a:lnTo>
                    <a:pt x="183966" y="202822"/>
                  </a:lnTo>
                  <a:lnTo>
                    <a:pt x="183524" y="202649"/>
                  </a:lnTo>
                  <a:lnTo>
                    <a:pt x="183082" y="202489"/>
                  </a:lnTo>
                  <a:lnTo>
                    <a:pt x="182648" y="202329"/>
                  </a:lnTo>
                  <a:lnTo>
                    <a:pt x="182223" y="202182"/>
                  </a:lnTo>
                  <a:lnTo>
                    <a:pt x="181797" y="202042"/>
                  </a:lnTo>
                  <a:lnTo>
                    <a:pt x="181372" y="201909"/>
                  </a:lnTo>
                  <a:lnTo>
                    <a:pt x="180963" y="201782"/>
                  </a:lnTo>
                  <a:lnTo>
                    <a:pt x="180554" y="201662"/>
                  </a:lnTo>
                  <a:lnTo>
                    <a:pt x="180154" y="201549"/>
                  </a:lnTo>
                  <a:lnTo>
                    <a:pt x="179753" y="201442"/>
                  </a:lnTo>
                  <a:lnTo>
                    <a:pt x="179361" y="201342"/>
                  </a:lnTo>
                  <a:lnTo>
                    <a:pt x="178969" y="201249"/>
                  </a:lnTo>
                  <a:lnTo>
                    <a:pt x="178594" y="201162"/>
                  </a:lnTo>
                  <a:lnTo>
                    <a:pt x="178210" y="201082"/>
                  </a:lnTo>
                  <a:lnTo>
                    <a:pt x="177843" y="201009"/>
                  </a:lnTo>
                  <a:lnTo>
                    <a:pt x="177476" y="200942"/>
                  </a:lnTo>
                  <a:lnTo>
                    <a:pt x="177109" y="200875"/>
                  </a:lnTo>
                  <a:lnTo>
                    <a:pt x="176758" y="200822"/>
                  </a:lnTo>
                  <a:lnTo>
                    <a:pt x="176400" y="200768"/>
                  </a:lnTo>
                  <a:lnTo>
                    <a:pt x="176058" y="200722"/>
                  </a:lnTo>
                  <a:lnTo>
                    <a:pt x="175716" y="200675"/>
                  </a:lnTo>
                  <a:lnTo>
                    <a:pt x="175382" y="200635"/>
                  </a:lnTo>
                  <a:lnTo>
                    <a:pt x="175048" y="200602"/>
                  </a:lnTo>
                  <a:lnTo>
                    <a:pt x="174398" y="200548"/>
                  </a:lnTo>
                  <a:lnTo>
                    <a:pt x="173772" y="200515"/>
                  </a:lnTo>
                  <a:lnTo>
                    <a:pt x="173155" y="200488"/>
                  </a:lnTo>
                  <a:lnTo>
                    <a:pt x="172562" y="200482"/>
                  </a:lnTo>
                  <a:lnTo>
                    <a:pt x="171995" y="200482"/>
                  </a:lnTo>
                  <a:lnTo>
                    <a:pt x="171436" y="200495"/>
                  </a:lnTo>
                  <a:lnTo>
                    <a:pt x="170902" y="200515"/>
                  </a:lnTo>
                  <a:lnTo>
                    <a:pt x="170385" y="200542"/>
                  </a:lnTo>
                  <a:lnTo>
                    <a:pt x="169884" y="200582"/>
                  </a:lnTo>
                  <a:lnTo>
                    <a:pt x="169409" y="200622"/>
                  </a:lnTo>
                  <a:lnTo>
                    <a:pt x="168942" y="200668"/>
                  </a:lnTo>
                  <a:lnTo>
                    <a:pt x="168066" y="200762"/>
                  </a:lnTo>
                  <a:lnTo>
                    <a:pt x="167257" y="200855"/>
                  </a:lnTo>
                  <a:lnTo>
                    <a:pt x="166514" y="200935"/>
                  </a:lnTo>
                  <a:lnTo>
                    <a:pt x="166514" y="200935"/>
                  </a:lnTo>
                  <a:lnTo>
                    <a:pt x="166322" y="200962"/>
                  </a:lnTo>
                  <a:lnTo>
                    <a:pt x="166114" y="200995"/>
                  </a:lnTo>
                  <a:lnTo>
                    <a:pt x="165880" y="201035"/>
                  </a:lnTo>
                  <a:lnTo>
                    <a:pt x="165630" y="201089"/>
                  </a:lnTo>
                  <a:lnTo>
                    <a:pt x="165062" y="201222"/>
                  </a:lnTo>
                  <a:lnTo>
                    <a:pt x="164412" y="201389"/>
                  </a:lnTo>
                  <a:lnTo>
                    <a:pt x="163694" y="201589"/>
                  </a:lnTo>
                  <a:lnTo>
                    <a:pt x="162902" y="201809"/>
                  </a:lnTo>
                  <a:lnTo>
                    <a:pt x="161125" y="202322"/>
                  </a:lnTo>
                  <a:lnTo>
                    <a:pt x="159114" y="202896"/>
                  </a:lnTo>
                  <a:lnTo>
                    <a:pt x="158030" y="203202"/>
                  </a:lnTo>
                  <a:lnTo>
                    <a:pt x="156895" y="203509"/>
                  </a:lnTo>
                  <a:lnTo>
                    <a:pt x="155727" y="203823"/>
                  </a:lnTo>
                  <a:lnTo>
                    <a:pt x="154518" y="204129"/>
                  </a:lnTo>
                  <a:lnTo>
                    <a:pt x="153275" y="204436"/>
                  </a:lnTo>
                  <a:lnTo>
                    <a:pt x="151998" y="204736"/>
                  </a:lnTo>
                  <a:lnTo>
                    <a:pt x="151356" y="204876"/>
                  </a:lnTo>
                  <a:lnTo>
                    <a:pt x="150697" y="205016"/>
                  </a:lnTo>
                  <a:lnTo>
                    <a:pt x="150038" y="205156"/>
                  </a:lnTo>
                  <a:lnTo>
                    <a:pt x="149379" y="205290"/>
                  </a:lnTo>
                  <a:lnTo>
                    <a:pt x="148711" y="205416"/>
                  </a:lnTo>
                  <a:lnTo>
                    <a:pt x="148036" y="205543"/>
                  </a:lnTo>
                  <a:lnTo>
                    <a:pt x="147360" y="205663"/>
                  </a:lnTo>
                  <a:lnTo>
                    <a:pt x="146684" y="205776"/>
                  </a:lnTo>
                  <a:lnTo>
                    <a:pt x="146000" y="205883"/>
                  </a:lnTo>
                  <a:lnTo>
                    <a:pt x="145316" y="205983"/>
                  </a:lnTo>
                  <a:lnTo>
                    <a:pt x="144632" y="206070"/>
                  </a:lnTo>
                  <a:lnTo>
                    <a:pt x="143948" y="206157"/>
                  </a:lnTo>
                  <a:lnTo>
                    <a:pt x="143264" y="206237"/>
                  </a:lnTo>
                  <a:lnTo>
                    <a:pt x="142572" y="206303"/>
                  </a:lnTo>
                  <a:lnTo>
                    <a:pt x="141887" y="206363"/>
                  </a:lnTo>
                  <a:lnTo>
                    <a:pt x="141203" y="206410"/>
                  </a:lnTo>
                  <a:lnTo>
                    <a:pt x="140519" y="206450"/>
                  </a:lnTo>
                  <a:lnTo>
                    <a:pt x="139844" y="206483"/>
                  </a:lnTo>
                  <a:lnTo>
                    <a:pt x="139160" y="206503"/>
                  </a:lnTo>
                  <a:lnTo>
                    <a:pt x="138484" y="206510"/>
                  </a:lnTo>
                  <a:lnTo>
                    <a:pt x="137816" y="206510"/>
                  </a:lnTo>
                  <a:lnTo>
                    <a:pt x="137149" y="206497"/>
                  </a:lnTo>
                  <a:lnTo>
                    <a:pt x="136482" y="206470"/>
                  </a:lnTo>
                  <a:lnTo>
                    <a:pt x="135823" y="206430"/>
                  </a:lnTo>
                  <a:lnTo>
                    <a:pt x="135172" y="206377"/>
                  </a:lnTo>
                  <a:lnTo>
                    <a:pt x="134530" y="206310"/>
                  </a:lnTo>
                  <a:lnTo>
                    <a:pt x="133887" y="206230"/>
                  </a:lnTo>
                  <a:lnTo>
                    <a:pt x="133253" y="206130"/>
                  </a:lnTo>
                  <a:lnTo>
                    <a:pt x="132944" y="206077"/>
                  </a:lnTo>
                  <a:lnTo>
                    <a:pt x="132627" y="206023"/>
                  </a:lnTo>
                  <a:lnTo>
                    <a:pt x="132319" y="205963"/>
                  </a:lnTo>
                  <a:lnTo>
                    <a:pt x="132010" y="205897"/>
                  </a:lnTo>
                  <a:lnTo>
                    <a:pt x="131710" y="205830"/>
                  </a:lnTo>
                  <a:lnTo>
                    <a:pt x="131401" y="205756"/>
                  </a:lnTo>
                  <a:lnTo>
                    <a:pt x="131101" y="205683"/>
                  </a:lnTo>
                  <a:lnTo>
                    <a:pt x="130800" y="205596"/>
                  </a:lnTo>
                  <a:lnTo>
                    <a:pt x="130800" y="205596"/>
                  </a:lnTo>
                  <a:lnTo>
                    <a:pt x="130208" y="205430"/>
                  </a:lnTo>
                  <a:lnTo>
                    <a:pt x="129608" y="205256"/>
                  </a:lnTo>
                  <a:lnTo>
                    <a:pt x="128398" y="204896"/>
                  </a:lnTo>
                  <a:lnTo>
                    <a:pt x="127180" y="204523"/>
                  </a:lnTo>
                  <a:lnTo>
                    <a:pt x="125954" y="204129"/>
                  </a:lnTo>
                  <a:lnTo>
                    <a:pt x="124711" y="203729"/>
                  </a:lnTo>
                  <a:lnTo>
                    <a:pt x="123459" y="203329"/>
                  </a:lnTo>
                  <a:lnTo>
                    <a:pt x="120931" y="202509"/>
                  </a:lnTo>
                  <a:lnTo>
                    <a:pt x="119663" y="202095"/>
                  </a:lnTo>
                  <a:lnTo>
                    <a:pt x="118379" y="201695"/>
                  </a:lnTo>
                  <a:lnTo>
                    <a:pt x="117086" y="201302"/>
                  </a:lnTo>
                  <a:lnTo>
                    <a:pt x="115793" y="200915"/>
                  </a:lnTo>
                  <a:lnTo>
                    <a:pt x="115142" y="200735"/>
                  </a:lnTo>
                  <a:lnTo>
                    <a:pt x="114491" y="200548"/>
                  </a:lnTo>
                  <a:lnTo>
                    <a:pt x="113840" y="200375"/>
                  </a:lnTo>
                  <a:lnTo>
                    <a:pt x="113190" y="200202"/>
                  </a:lnTo>
                  <a:lnTo>
                    <a:pt x="112531" y="200035"/>
                  </a:lnTo>
                  <a:lnTo>
                    <a:pt x="111880" y="199868"/>
                  </a:lnTo>
                  <a:lnTo>
                    <a:pt x="111221" y="199715"/>
                  </a:lnTo>
                  <a:lnTo>
                    <a:pt x="110562" y="199568"/>
                  </a:lnTo>
                  <a:lnTo>
                    <a:pt x="109903" y="199421"/>
                  </a:lnTo>
                  <a:lnTo>
                    <a:pt x="109244" y="199288"/>
                  </a:lnTo>
                  <a:lnTo>
                    <a:pt x="108585" y="199161"/>
                  </a:lnTo>
                  <a:lnTo>
                    <a:pt x="107926" y="199041"/>
                  </a:lnTo>
                  <a:lnTo>
                    <a:pt x="107267" y="198928"/>
                  </a:lnTo>
                  <a:lnTo>
                    <a:pt x="106608" y="198821"/>
                  </a:lnTo>
                  <a:lnTo>
                    <a:pt x="105940" y="198728"/>
                  </a:lnTo>
                  <a:lnTo>
                    <a:pt x="105281" y="198641"/>
                  </a:lnTo>
                  <a:lnTo>
                    <a:pt x="104622" y="198568"/>
                  </a:lnTo>
                  <a:lnTo>
                    <a:pt x="103955" y="198501"/>
                  </a:lnTo>
                  <a:lnTo>
                    <a:pt x="103296" y="198448"/>
                  </a:lnTo>
                  <a:lnTo>
                    <a:pt x="102628" y="198408"/>
                  </a:lnTo>
                  <a:lnTo>
                    <a:pt x="101969" y="198374"/>
                  </a:lnTo>
                  <a:lnTo>
                    <a:pt x="101310" y="198354"/>
                  </a:lnTo>
                  <a:lnTo>
                    <a:pt x="100643" y="198348"/>
                  </a:lnTo>
                  <a:lnTo>
                    <a:pt x="99984" y="198348"/>
                  </a:lnTo>
                  <a:lnTo>
                    <a:pt x="99325" y="198368"/>
                  </a:lnTo>
                  <a:lnTo>
                    <a:pt x="98666" y="198401"/>
                  </a:lnTo>
                  <a:lnTo>
                    <a:pt x="97998" y="198441"/>
                  </a:lnTo>
                  <a:lnTo>
                    <a:pt x="97339" y="198501"/>
                  </a:lnTo>
                  <a:lnTo>
                    <a:pt x="96680" y="198575"/>
                  </a:lnTo>
                  <a:lnTo>
                    <a:pt x="96021" y="198661"/>
                  </a:lnTo>
                  <a:lnTo>
                    <a:pt x="95371" y="198761"/>
                  </a:lnTo>
                  <a:lnTo>
                    <a:pt x="94712" y="198881"/>
                  </a:lnTo>
                  <a:lnTo>
                    <a:pt x="94052" y="199015"/>
                  </a:lnTo>
                  <a:lnTo>
                    <a:pt x="93727" y="199088"/>
                  </a:lnTo>
                  <a:lnTo>
                    <a:pt x="93402" y="199168"/>
                  </a:lnTo>
                  <a:lnTo>
                    <a:pt x="93076" y="199248"/>
                  </a:lnTo>
                  <a:lnTo>
                    <a:pt x="92743" y="199335"/>
                  </a:lnTo>
                  <a:lnTo>
                    <a:pt x="92417" y="199421"/>
                  </a:lnTo>
                  <a:lnTo>
                    <a:pt x="92092" y="199515"/>
                  </a:lnTo>
                  <a:lnTo>
                    <a:pt x="91767" y="199615"/>
                  </a:lnTo>
                  <a:lnTo>
                    <a:pt x="91441" y="199722"/>
                  </a:lnTo>
                  <a:lnTo>
                    <a:pt x="91116" y="199828"/>
                  </a:lnTo>
                  <a:lnTo>
                    <a:pt x="90791" y="199935"/>
                  </a:lnTo>
                  <a:lnTo>
                    <a:pt x="90465" y="200055"/>
                  </a:lnTo>
                  <a:lnTo>
                    <a:pt x="90140" y="200175"/>
                  </a:lnTo>
                  <a:lnTo>
                    <a:pt x="89815" y="200302"/>
                  </a:lnTo>
                  <a:lnTo>
                    <a:pt x="89498" y="200435"/>
                  </a:lnTo>
                  <a:lnTo>
                    <a:pt x="89498" y="200435"/>
                  </a:lnTo>
                  <a:lnTo>
                    <a:pt x="88213" y="200962"/>
                  </a:lnTo>
                  <a:lnTo>
                    <a:pt x="86953" y="201462"/>
                  </a:lnTo>
                  <a:lnTo>
                    <a:pt x="85718" y="201942"/>
                  </a:lnTo>
                  <a:lnTo>
                    <a:pt x="84509" y="202396"/>
                  </a:lnTo>
                  <a:lnTo>
                    <a:pt x="83308" y="202829"/>
                  </a:lnTo>
                  <a:lnTo>
                    <a:pt x="82724" y="203036"/>
                  </a:lnTo>
                  <a:lnTo>
                    <a:pt x="82140" y="203236"/>
                  </a:lnTo>
                  <a:lnTo>
                    <a:pt x="81556" y="203436"/>
                  </a:lnTo>
                  <a:lnTo>
                    <a:pt x="80980" y="203623"/>
                  </a:lnTo>
                  <a:lnTo>
                    <a:pt x="80413" y="203803"/>
                  </a:lnTo>
                  <a:lnTo>
                    <a:pt x="79845" y="203976"/>
                  </a:lnTo>
                  <a:lnTo>
                    <a:pt x="79287" y="204149"/>
                  </a:lnTo>
                  <a:lnTo>
                    <a:pt x="78728" y="204309"/>
                  </a:lnTo>
                  <a:lnTo>
                    <a:pt x="78177" y="204469"/>
                  </a:lnTo>
                  <a:lnTo>
                    <a:pt x="77626" y="204616"/>
                  </a:lnTo>
                  <a:lnTo>
                    <a:pt x="77084" y="204763"/>
                  </a:lnTo>
                  <a:lnTo>
                    <a:pt x="76542" y="204896"/>
                  </a:lnTo>
                  <a:lnTo>
                    <a:pt x="76000" y="205023"/>
                  </a:lnTo>
                  <a:lnTo>
                    <a:pt x="75466" y="205150"/>
                  </a:lnTo>
                  <a:lnTo>
                    <a:pt x="74940" y="205263"/>
                  </a:lnTo>
                  <a:lnTo>
                    <a:pt x="74406" y="205376"/>
                  </a:lnTo>
                  <a:lnTo>
                    <a:pt x="73889" y="205476"/>
                  </a:lnTo>
                  <a:lnTo>
                    <a:pt x="73363" y="205570"/>
                  </a:lnTo>
                  <a:lnTo>
                    <a:pt x="72846" y="205663"/>
                  </a:lnTo>
                  <a:lnTo>
                    <a:pt x="72337" y="205743"/>
                  </a:lnTo>
                  <a:lnTo>
                    <a:pt x="71820" y="205816"/>
                  </a:lnTo>
                  <a:lnTo>
                    <a:pt x="71311" y="205883"/>
                  </a:lnTo>
                  <a:lnTo>
                    <a:pt x="70811" y="205943"/>
                  </a:lnTo>
                  <a:lnTo>
                    <a:pt x="70302" y="205997"/>
                  </a:lnTo>
                  <a:lnTo>
                    <a:pt x="69801" y="206043"/>
                  </a:lnTo>
                  <a:lnTo>
                    <a:pt x="69309" y="206077"/>
                  </a:lnTo>
                  <a:lnTo>
                    <a:pt x="68809" y="206110"/>
                  </a:lnTo>
                  <a:lnTo>
                    <a:pt x="68316" y="206130"/>
                  </a:lnTo>
                  <a:lnTo>
                    <a:pt x="67824" y="206150"/>
                  </a:lnTo>
                  <a:lnTo>
                    <a:pt x="67332" y="206157"/>
                  </a:lnTo>
                  <a:lnTo>
                    <a:pt x="66848" y="206157"/>
                  </a:lnTo>
                  <a:lnTo>
                    <a:pt x="66364" y="206150"/>
                  </a:lnTo>
                  <a:lnTo>
                    <a:pt x="65880" y="206137"/>
                  </a:lnTo>
                  <a:lnTo>
                    <a:pt x="65397" y="206110"/>
                  </a:lnTo>
                  <a:lnTo>
                    <a:pt x="64913" y="206083"/>
                  </a:lnTo>
                  <a:lnTo>
                    <a:pt x="64429" y="206043"/>
                  </a:lnTo>
                  <a:lnTo>
                    <a:pt x="63953" y="205997"/>
                  </a:lnTo>
                  <a:lnTo>
                    <a:pt x="63478" y="205943"/>
                  </a:lnTo>
                  <a:lnTo>
                    <a:pt x="63002" y="205883"/>
                  </a:lnTo>
                  <a:lnTo>
                    <a:pt x="62527" y="205810"/>
                  </a:lnTo>
                  <a:lnTo>
                    <a:pt x="62051" y="205736"/>
                  </a:lnTo>
                  <a:lnTo>
                    <a:pt x="61576" y="205650"/>
                  </a:lnTo>
                  <a:lnTo>
                    <a:pt x="61100" y="205556"/>
                  </a:lnTo>
                  <a:lnTo>
                    <a:pt x="60633" y="205450"/>
                  </a:lnTo>
                  <a:lnTo>
                    <a:pt x="60158" y="205343"/>
                  </a:lnTo>
                  <a:lnTo>
                    <a:pt x="59690" y="205223"/>
                  </a:lnTo>
                  <a:lnTo>
                    <a:pt x="59215" y="205096"/>
                  </a:lnTo>
                  <a:lnTo>
                    <a:pt x="58748" y="204956"/>
                  </a:lnTo>
                  <a:lnTo>
                    <a:pt x="58272" y="204810"/>
                  </a:lnTo>
                  <a:lnTo>
                    <a:pt x="57805" y="204663"/>
                  </a:lnTo>
                  <a:lnTo>
                    <a:pt x="57329" y="204496"/>
                  </a:lnTo>
                  <a:lnTo>
                    <a:pt x="56854" y="204329"/>
                  </a:lnTo>
                  <a:lnTo>
                    <a:pt x="56387" y="204149"/>
                  </a:lnTo>
                  <a:lnTo>
                    <a:pt x="55911" y="203963"/>
                  </a:lnTo>
                  <a:lnTo>
                    <a:pt x="55911" y="203963"/>
                  </a:lnTo>
                  <a:lnTo>
                    <a:pt x="55452" y="203769"/>
                  </a:lnTo>
                  <a:lnTo>
                    <a:pt x="55002" y="203569"/>
                  </a:lnTo>
                  <a:lnTo>
                    <a:pt x="54576" y="203376"/>
                  </a:lnTo>
                  <a:lnTo>
                    <a:pt x="54159" y="203176"/>
                  </a:lnTo>
                  <a:lnTo>
                    <a:pt x="53767" y="202969"/>
                  </a:lnTo>
                  <a:lnTo>
                    <a:pt x="53384" y="202769"/>
                  </a:lnTo>
                  <a:lnTo>
                    <a:pt x="53025" y="202562"/>
                  </a:lnTo>
                  <a:lnTo>
                    <a:pt x="52666" y="202362"/>
                  </a:lnTo>
                  <a:lnTo>
                    <a:pt x="52332" y="202155"/>
                  </a:lnTo>
                  <a:lnTo>
                    <a:pt x="51999" y="201949"/>
                  </a:lnTo>
                  <a:lnTo>
                    <a:pt x="51682" y="201742"/>
                  </a:lnTo>
                  <a:lnTo>
                    <a:pt x="51381" y="201535"/>
                  </a:lnTo>
                  <a:lnTo>
                    <a:pt x="51089" y="201329"/>
                  </a:lnTo>
                  <a:lnTo>
                    <a:pt x="50797" y="201122"/>
                  </a:lnTo>
                  <a:lnTo>
                    <a:pt x="50255" y="200715"/>
                  </a:lnTo>
                  <a:lnTo>
                    <a:pt x="49738" y="200315"/>
                  </a:lnTo>
                  <a:lnTo>
                    <a:pt x="49237" y="199928"/>
                  </a:lnTo>
                  <a:lnTo>
                    <a:pt x="48762" y="199541"/>
                  </a:lnTo>
                  <a:lnTo>
                    <a:pt x="48295" y="199175"/>
                  </a:lnTo>
                  <a:lnTo>
                    <a:pt x="47828" y="198821"/>
                  </a:lnTo>
                  <a:lnTo>
                    <a:pt x="47602" y="198648"/>
                  </a:lnTo>
                  <a:lnTo>
                    <a:pt x="47369" y="198481"/>
                  </a:lnTo>
                  <a:lnTo>
                    <a:pt x="47135" y="198321"/>
                  </a:lnTo>
                  <a:lnTo>
                    <a:pt x="46893" y="198161"/>
                  </a:lnTo>
                  <a:lnTo>
                    <a:pt x="46660" y="198008"/>
                  </a:lnTo>
                  <a:lnTo>
                    <a:pt x="46409" y="197868"/>
                  </a:lnTo>
                  <a:lnTo>
                    <a:pt x="46167" y="197721"/>
                  </a:lnTo>
                  <a:lnTo>
                    <a:pt x="45909" y="197588"/>
                  </a:lnTo>
                  <a:lnTo>
                    <a:pt x="45650" y="197461"/>
                  </a:lnTo>
                  <a:lnTo>
                    <a:pt x="45383" y="197341"/>
                  </a:lnTo>
                  <a:lnTo>
                    <a:pt x="45108" y="197227"/>
                  </a:lnTo>
                  <a:lnTo>
                    <a:pt x="44833" y="197121"/>
                  </a:lnTo>
                  <a:lnTo>
                    <a:pt x="44541" y="197021"/>
                  </a:lnTo>
                  <a:lnTo>
                    <a:pt x="44240" y="196927"/>
                  </a:lnTo>
                  <a:lnTo>
                    <a:pt x="43923" y="196841"/>
                  </a:lnTo>
                  <a:lnTo>
                    <a:pt x="43606" y="196767"/>
                  </a:lnTo>
                  <a:lnTo>
                    <a:pt x="43264" y="196701"/>
                  </a:lnTo>
                  <a:lnTo>
                    <a:pt x="42922" y="196641"/>
                  </a:lnTo>
                  <a:lnTo>
                    <a:pt x="42564" y="196594"/>
                  </a:lnTo>
                  <a:lnTo>
                    <a:pt x="42188" y="196554"/>
                  </a:lnTo>
                  <a:lnTo>
                    <a:pt x="41796" y="196521"/>
                  </a:lnTo>
                  <a:lnTo>
                    <a:pt x="41387" y="196501"/>
                  </a:lnTo>
                  <a:lnTo>
                    <a:pt x="40970" y="196487"/>
                  </a:lnTo>
                  <a:lnTo>
                    <a:pt x="40528" y="196487"/>
                  </a:lnTo>
                  <a:lnTo>
                    <a:pt x="40069" y="196501"/>
                  </a:lnTo>
                  <a:lnTo>
                    <a:pt x="39594" y="196521"/>
                  </a:lnTo>
                  <a:lnTo>
                    <a:pt x="39101" y="196554"/>
                  </a:lnTo>
                  <a:lnTo>
                    <a:pt x="38593" y="196594"/>
                  </a:lnTo>
                  <a:lnTo>
                    <a:pt x="38050" y="196654"/>
                  </a:lnTo>
                  <a:lnTo>
                    <a:pt x="37500" y="196721"/>
                  </a:lnTo>
                  <a:lnTo>
                    <a:pt x="36916" y="196801"/>
                  </a:lnTo>
                  <a:lnTo>
                    <a:pt x="36315" y="196894"/>
                  </a:lnTo>
                  <a:lnTo>
                    <a:pt x="35689" y="196994"/>
                  </a:lnTo>
                  <a:lnTo>
                    <a:pt x="35039" y="197114"/>
                  </a:lnTo>
                  <a:lnTo>
                    <a:pt x="34363" y="197248"/>
                  </a:lnTo>
                  <a:lnTo>
                    <a:pt x="33662" y="197388"/>
                  </a:lnTo>
                  <a:lnTo>
                    <a:pt x="32936" y="197548"/>
                  </a:lnTo>
                  <a:lnTo>
                    <a:pt x="32186" y="197721"/>
                  </a:lnTo>
                  <a:lnTo>
                    <a:pt x="32186" y="197721"/>
                  </a:lnTo>
                  <a:lnTo>
                    <a:pt x="30676" y="198074"/>
                  </a:lnTo>
                  <a:lnTo>
                    <a:pt x="29224" y="198414"/>
                  </a:lnTo>
                  <a:lnTo>
                    <a:pt x="26488" y="199068"/>
                  </a:lnTo>
                  <a:lnTo>
                    <a:pt x="23960" y="199681"/>
                  </a:lnTo>
                  <a:lnTo>
                    <a:pt x="21608" y="200242"/>
                  </a:lnTo>
                  <a:lnTo>
                    <a:pt x="20498" y="200502"/>
                  </a:lnTo>
                  <a:lnTo>
                    <a:pt x="19430" y="200742"/>
                  </a:lnTo>
                  <a:lnTo>
                    <a:pt x="18396" y="200969"/>
                  </a:lnTo>
                  <a:lnTo>
                    <a:pt x="17403" y="201182"/>
                  </a:lnTo>
                  <a:lnTo>
                    <a:pt x="16435" y="201375"/>
                  </a:lnTo>
                  <a:lnTo>
                    <a:pt x="15501" y="201549"/>
                  </a:lnTo>
                  <a:lnTo>
                    <a:pt x="14592" y="201709"/>
                  </a:lnTo>
                  <a:lnTo>
                    <a:pt x="14149" y="201775"/>
                  </a:lnTo>
                  <a:lnTo>
                    <a:pt x="13707" y="201842"/>
                  </a:lnTo>
                  <a:lnTo>
                    <a:pt x="13274" y="201902"/>
                  </a:lnTo>
                  <a:lnTo>
                    <a:pt x="12848" y="201955"/>
                  </a:lnTo>
                  <a:lnTo>
                    <a:pt x="12431" y="202009"/>
                  </a:lnTo>
                  <a:lnTo>
                    <a:pt x="12014" y="202049"/>
                  </a:lnTo>
                  <a:lnTo>
                    <a:pt x="11597" y="202089"/>
                  </a:lnTo>
                  <a:lnTo>
                    <a:pt x="11188" y="202122"/>
                  </a:lnTo>
                  <a:lnTo>
                    <a:pt x="10788" y="202149"/>
                  </a:lnTo>
                  <a:lnTo>
                    <a:pt x="10387" y="202169"/>
                  </a:lnTo>
                  <a:lnTo>
                    <a:pt x="9995" y="202182"/>
                  </a:lnTo>
                  <a:lnTo>
                    <a:pt x="9603" y="202189"/>
                  </a:lnTo>
                  <a:lnTo>
                    <a:pt x="9211" y="202196"/>
                  </a:lnTo>
                  <a:lnTo>
                    <a:pt x="8827" y="202189"/>
                  </a:lnTo>
                  <a:lnTo>
                    <a:pt x="8435" y="202182"/>
                  </a:lnTo>
                  <a:lnTo>
                    <a:pt x="8060" y="202162"/>
                  </a:lnTo>
                  <a:lnTo>
                    <a:pt x="7676" y="202142"/>
                  </a:lnTo>
                  <a:lnTo>
                    <a:pt x="7292" y="202109"/>
                  </a:lnTo>
                  <a:lnTo>
                    <a:pt x="6917" y="202069"/>
                  </a:lnTo>
                  <a:lnTo>
                    <a:pt x="6541" y="202029"/>
                  </a:lnTo>
                  <a:lnTo>
                    <a:pt x="6166" y="201975"/>
                  </a:lnTo>
                  <a:lnTo>
                    <a:pt x="5790" y="201915"/>
                  </a:lnTo>
                  <a:lnTo>
                    <a:pt x="5415" y="201855"/>
                  </a:lnTo>
                  <a:lnTo>
                    <a:pt x="5040" y="201782"/>
                  </a:lnTo>
                  <a:lnTo>
                    <a:pt x="4664" y="201702"/>
                  </a:lnTo>
                  <a:lnTo>
                    <a:pt x="4281" y="201609"/>
                  </a:lnTo>
                  <a:lnTo>
                    <a:pt x="3905" y="201515"/>
                  </a:lnTo>
                  <a:lnTo>
                    <a:pt x="3521" y="201409"/>
                  </a:lnTo>
                  <a:lnTo>
                    <a:pt x="3146" y="201302"/>
                  </a:lnTo>
                  <a:lnTo>
                    <a:pt x="2762" y="201182"/>
                  </a:lnTo>
                  <a:lnTo>
                    <a:pt x="2378" y="201055"/>
                  </a:lnTo>
                  <a:lnTo>
                    <a:pt x="1986" y="200915"/>
                  </a:lnTo>
                  <a:lnTo>
                    <a:pt x="1594" y="200775"/>
                  </a:lnTo>
                  <a:lnTo>
                    <a:pt x="1202" y="200622"/>
                  </a:lnTo>
                  <a:lnTo>
                    <a:pt x="1202" y="200622"/>
                  </a:lnTo>
                  <a:lnTo>
                    <a:pt x="1010" y="200542"/>
                  </a:lnTo>
                  <a:lnTo>
                    <a:pt x="843" y="200455"/>
                  </a:lnTo>
                  <a:lnTo>
                    <a:pt x="685" y="200368"/>
                  </a:lnTo>
                  <a:lnTo>
                    <a:pt x="543" y="200282"/>
                  </a:lnTo>
                  <a:lnTo>
                    <a:pt x="426" y="200182"/>
                  </a:lnTo>
                  <a:lnTo>
                    <a:pt x="318" y="200088"/>
                  </a:lnTo>
                  <a:lnTo>
                    <a:pt x="226" y="199982"/>
                  </a:lnTo>
                  <a:lnTo>
                    <a:pt x="151" y="199882"/>
                  </a:lnTo>
                  <a:lnTo>
                    <a:pt x="84" y="199768"/>
                  </a:lnTo>
                  <a:lnTo>
                    <a:pt x="43" y="199661"/>
                  </a:lnTo>
                  <a:lnTo>
                    <a:pt x="18" y="199541"/>
                  </a:lnTo>
                  <a:lnTo>
                    <a:pt x="1" y="199428"/>
                  </a:lnTo>
                  <a:lnTo>
                    <a:pt x="1" y="199301"/>
                  </a:lnTo>
                  <a:lnTo>
                    <a:pt x="9" y="199181"/>
                  </a:lnTo>
                  <a:lnTo>
                    <a:pt x="43" y="199055"/>
                  </a:lnTo>
                  <a:lnTo>
                    <a:pt x="84" y="198921"/>
                  </a:lnTo>
                  <a:lnTo>
                    <a:pt x="143" y="198788"/>
                  </a:lnTo>
                  <a:lnTo>
                    <a:pt x="209" y="198648"/>
                  </a:lnTo>
                  <a:lnTo>
                    <a:pt x="293" y="198508"/>
                  </a:lnTo>
                  <a:lnTo>
                    <a:pt x="393" y="198368"/>
                  </a:lnTo>
                  <a:lnTo>
                    <a:pt x="501" y="198221"/>
                  </a:lnTo>
                  <a:lnTo>
                    <a:pt x="627" y="198074"/>
                  </a:lnTo>
                  <a:lnTo>
                    <a:pt x="760" y="197928"/>
                  </a:lnTo>
                  <a:lnTo>
                    <a:pt x="910" y="197774"/>
                  </a:lnTo>
                  <a:lnTo>
                    <a:pt x="1069" y="197614"/>
                  </a:lnTo>
                  <a:lnTo>
                    <a:pt x="1244" y="197461"/>
                  </a:lnTo>
                  <a:lnTo>
                    <a:pt x="1427" y="197301"/>
                  </a:lnTo>
                  <a:lnTo>
                    <a:pt x="1619" y="197134"/>
                  </a:lnTo>
                  <a:lnTo>
                    <a:pt x="1828" y="196967"/>
                  </a:lnTo>
                  <a:lnTo>
                    <a:pt x="2045" y="196801"/>
                  </a:lnTo>
                  <a:lnTo>
                    <a:pt x="2278" y="196634"/>
                  </a:lnTo>
                  <a:lnTo>
                    <a:pt x="2520" y="196461"/>
                  </a:lnTo>
                  <a:lnTo>
                    <a:pt x="3037" y="196107"/>
                  </a:lnTo>
                  <a:lnTo>
                    <a:pt x="3588" y="195747"/>
                  </a:lnTo>
                  <a:lnTo>
                    <a:pt x="4189" y="195380"/>
                  </a:lnTo>
                  <a:lnTo>
                    <a:pt x="4823" y="195007"/>
                  </a:lnTo>
                  <a:lnTo>
                    <a:pt x="5498" y="194620"/>
                  </a:lnTo>
                  <a:lnTo>
                    <a:pt x="6208" y="194233"/>
                  </a:lnTo>
                  <a:lnTo>
                    <a:pt x="6942" y="193833"/>
                  </a:lnTo>
                  <a:lnTo>
                    <a:pt x="7718" y="193433"/>
                  </a:lnTo>
                  <a:lnTo>
                    <a:pt x="8518" y="193026"/>
                  </a:lnTo>
                  <a:lnTo>
                    <a:pt x="9353" y="192613"/>
                  </a:lnTo>
                  <a:lnTo>
                    <a:pt x="10220" y="192199"/>
                  </a:lnTo>
                  <a:lnTo>
                    <a:pt x="11105" y="191773"/>
                  </a:lnTo>
                  <a:lnTo>
                    <a:pt x="12014" y="191346"/>
                  </a:lnTo>
                  <a:lnTo>
                    <a:pt x="12948" y="190919"/>
                  </a:lnTo>
                  <a:lnTo>
                    <a:pt x="13908" y="190486"/>
                  </a:lnTo>
                  <a:lnTo>
                    <a:pt x="14884" y="190052"/>
                  </a:lnTo>
                  <a:lnTo>
                    <a:pt x="15876" y="189612"/>
                  </a:lnTo>
                  <a:lnTo>
                    <a:pt x="16886" y="189172"/>
                  </a:lnTo>
                  <a:lnTo>
                    <a:pt x="17912" y="188732"/>
                  </a:lnTo>
                  <a:lnTo>
                    <a:pt x="18946" y="188285"/>
                  </a:lnTo>
                  <a:lnTo>
                    <a:pt x="21057" y="187398"/>
                  </a:lnTo>
                  <a:lnTo>
                    <a:pt x="23209" y="186505"/>
                  </a:lnTo>
                  <a:lnTo>
                    <a:pt x="25378" y="185618"/>
                  </a:lnTo>
                  <a:lnTo>
                    <a:pt x="27564" y="184737"/>
                  </a:lnTo>
                  <a:lnTo>
                    <a:pt x="29741" y="183864"/>
                  </a:lnTo>
                  <a:lnTo>
                    <a:pt x="31910" y="183004"/>
                  </a:lnTo>
                  <a:lnTo>
                    <a:pt x="36148" y="181330"/>
                  </a:lnTo>
                  <a:lnTo>
                    <a:pt x="40186" y="179743"/>
                  </a:lnTo>
                  <a:lnTo>
                    <a:pt x="42096" y="178989"/>
                  </a:lnTo>
                  <a:lnTo>
                    <a:pt x="43915" y="178269"/>
                  </a:lnTo>
                  <a:lnTo>
                    <a:pt x="45633" y="177582"/>
                  </a:lnTo>
                  <a:lnTo>
                    <a:pt x="47244" y="176929"/>
                  </a:lnTo>
                  <a:lnTo>
                    <a:pt x="47244" y="176929"/>
                  </a:lnTo>
                  <a:lnTo>
                    <a:pt x="47636" y="176769"/>
                  </a:lnTo>
                  <a:lnTo>
                    <a:pt x="48044" y="176615"/>
                  </a:lnTo>
                  <a:lnTo>
                    <a:pt x="48470" y="176455"/>
                  </a:lnTo>
                  <a:lnTo>
                    <a:pt x="48912" y="176295"/>
                  </a:lnTo>
                  <a:lnTo>
                    <a:pt x="49363" y="176142"/>
                  </a:lnTo>
                  <a:lnTo>
                    <a:pt x="49838" y="175982"/>
                  </a:lnTo>
                  <a:lnTo>
                    <a:pt x="50322" y="175828"/>
                  </a:lnTo>
                  <a:lnTo>
                    <a:pt x="50814" y="175668"/>
                  </a:lnTo>
                  <a:lnTo>
                    <a:pt x="51331" y="175508"/>
                  </a:lnTo>
                  <a:lnTo>
                    <a:pt x="51857" y="175355"/>
                  </a:lnTo>
                  <a:lnTo>
                    <a:pt x="52950" y="175041"/>
                  </a:lnTo>
                  <a:lnTo>
                    <a:pt x="54093" y="174728"/>
                  </a:lnTo>
                  <a:lnTo>
                    <a:pt x="55294" y="174415"/>
                  </a:lnTo>
                  <a:lnTo>
                    <a:pt x="56545" y="174101"/>
                  </a:lnTo>
                  <a:lnTo>
                    <a:pt x="57838" y="173788"/>
                  </a:lnTo>
                  <a:lnTo>
                    <a:pt x="59173" y="173474"/>
                  </a:lnTo>
                  <a:lnTo>
                    <a:pt x="60566" y="173161"/>
                  </a:lnTo>
                  <a:lnTo>
                    <a:pt x="61993" y="172848"/>
                  </a:lnTo>
                  <a:lnTo>
                    <a:pt x="63461" y="172534"/>
                  </a:lnTo>
                  <a:lnTo>
                    <a:pt x="64963" y="172214"/>
                  </a:lnTo>
                  <a:lnTo>
                    <a:pt x="66514" y="171901"/>
                  </a:lnTo>
                  <a:lnTo>
                    <a:pt x="68091" y="171581"/>
                  </a:lnTo>
                  <a:lnTo>
                    <a:pt x="69709" y="171267"/>
                  </a:lnTo>
                  <a:lnTo>
                    <a:pt x="71353" y="170947"/>
                  </a:lnTo>
                  <a:lnTo>
                    <a:pt x="73030" y="170627"/>
                  </a:lnTo>
                  <a:lnTo>
                    <a:pt x="76475" y="169987"/>
                  </a:lnTo>
                  <a:lnTo>
                    <a:pt x="80012" y="169333"/>
                  </a:lnTo>
                  <a:lnTo>
                    <a:pt x="83641" y="168680"/>
                  </a:lnTo>
                  <a:lnTo>
                    <a:pt x="87345" y="168020"/>
                  </a:lnTo>
                  <a:lnTo>
                    <a:pt x="94928" y="166673"/>
                  </a:lnTo>
                  <a:lnTo>
                    <a:pt x="98766" y="165986"/>
                  </a:lnTo>
                  <a:lnTo>
                    <a:pt x="102637" y="165286"/>
                  </a:lnTo>
                  <a:lnTo>
                    <a:pt x="106499" y="164579"/>
                  </a:lnTo>
                  <a:lnTo>
                    <a:pt x="110362" y="163858"/>
                  </a:lnTo>
                  <a:lnTo>
                    <a:pt x="112289" y="163498"/>
                  </a:lnTo>
                  <a:lnTo>
                    <a:pt x="114199" y="163132"/>
                  </a:lnTo>
                  <a:lnTo>
                    <a:pt x="116110" y="162758"/>
                  </a:lnTo>
                  <a:lnTo>
                    <a:pt x="118003" y="162385"/>
                  </a:lnTo>
                  <a:lnTo>
                    <a:pt x="119889" y="162005"/>
                  </a:lnTo>
                  <a:lnTo>
                    <a:pt x="121757" y="161625"/>
                  </a:lnTo>
                  <a:lnTo>
                    <a:pt x="123618" y="161244"/>
                  </a:lnTo>
                  <a:lnTo>
                    <a:pt x="125453" y="160851"/>
                  </a:lnTo>
                  <a:lnTo>
                    <a:pt x="127272" y="160458"/>
                  </a:lnTo>
                  <a:lnTo>
                    <a:pt x="129065" y="160064"/>
                  </a:lnTo>
                  <a:lnTo>
                    <a:pt x="130842" y="159664"/>
                  </a:lnTo>
                  <a:lnTo>
                    <a:pt x="132586" y="159257"/>
                  </a:lnTo>
                  <a:lnTo>
                    <a:pt x="134313" y="158850"/>
                  </a:lnTo>
                  <a:lnTo>
                    <a:pt x="136006" y="158437"/>
                  </a:lnTo>
                  <a:lnTo>
                    <a:pt x="137675" y="158024"/>
                  </a:lnTo>
                  <a:lnTo>
                    <a:pt x="139310" y="157597"/>
                  </a:lnTo>
                  <a:lnTo>
                    <a:pt x="140911" y="157177"/>
                  </a:lnTo>
                  <a:lnTo>
                    <a:pt x="142480" y="156743"/>
                  </a:lnTo>
                  <a:lnTo>
                    <a:pt x="144015" y="156310"/>
                  </a:lnTo>
                  <a:lnTo>
                    <a:pt x="145508" y="155870"/>
                  </a:lnTo>
                  <a:lnTo>
                    <a:pt x="146234" y="155643"/>
                  </a:lnTo>
                  <a:lnTo>
                    <a:pt x="146960" y="155423"/>
                  </a:lnTo>
                  <a:lnTo>
                    <a:pt x="147669" y="155196"/>
                  </a:lnTo>
                  <a:lnTo>
                    <a:pt x="148369" y="154969"/>
                  </a:lnTo>
                  <a:lnTo>
                    <a:pt x="149062" y="154743"/>
                  </a:lnTo>
                  <a:lnTo>
                    <a:pt x="149738" y="154516"/>
                  </a:lnTo>
                  <a:lnTo>
                    <a:pt x="150405" y="154283"/>
                  </a:lnTo>
                  <a:lnTo>
                    <a:pt x="151064" y="154056"/>
                  </a:lnTo>
                  <a:lnTo>
                    <a:pt x="151064" y="154056"/>
                  </a:lnTo>
                  <a:lnTo>
                    <a:pt x="152299" y="153609"/>
                  </a:lnTo>
                  <a:lnTo>
                    <a:pt x="153525" y="153156"/>
                  </a:lnTo>
                  <a:lnTo>
                    <a:pt x="154760" y="152689"/>
                  </a:lnTo>
                  <a:lnTo>
                    <a:pt x="155994" y="152195"/>
                  </a:lnTo>
                  <a:lnTo>
                    <a:pt x="157229" y="151695"/>
                  </a:lnTo>
                  <a:lnTo>
                    <a:pt x="157846" y="151435"/>
                  </a:lnTo>
                  <a:lnTo>
                    <a:pt x="158455" y="151175"/>
                  </a:lnTo>
                  <a:lnTo>
                    <a:pt x="159073" y="150908"/>
                  </a:lnTo>
                  <a:lnTo>
                    <a:pt x="159690" y="150635"/>
                  </a:lnTo>
                  <a:lnTo>
                    <a:pt x="160307" y="150355"/>
                  </a:lnTo>
                  <a:lnTo>
                    <a:pt x="160916" y="150075"/>
                  </a:lnTo>
                  <a:lnTo>
                    <a:pt x="161534" y="149788"/>
                  </a:lnTo>
                  <a:lnTo>
                    <a:pt x="162143" y="149495"/>
                  </a:lnTo>
                  <a:lnTo>
                    <a:pt x="162752" y="149195"/>
                  </a:lnTo>
                  <a:lnTo>
                    <a:pt x="163361" y="148894"/>
                  </a:lnTo>
                  <a:lnTo>
                    <a:pt x="163978" y="148588"/>
                  </a:lnTo>
                  <a:lnTo>
                    <a:pt x="164579" y="148274"/>
                  </a:lnTo>
                  <a:lnTo>
                    <a:pt x="165188" y="147954"/>
                  </a:lnTo>
                  <a:lnTo>
                    <a:pt x="165797" y="147627"/>
                  </a:lnTo>
                  <a:lnTo>
                    <a:pt x="166397" y="147294"/>
                  </a:lnTo>
                  <a:lnTo>
                    <a:pt x="167006" y="146961"/>
                  </a:lnTo>
                  <a:lnTo>
                    <a:pt x="167607" y="146614"/>
                  </a:lnTo>
                  <a:lnTo>
                    <a:pt x="168208" y="146267"/>
                  </a:lnTo>
                  <a:lnTo>
                    <a:pt x="168808" y="145914"/>
                  </a:lnTo>
                  <a:lnTo>
                    <a:pt x="169401" y="145547"/>
                  </a:lnTo>
                  <a:lnTo>
                    <a:pt x="170001" y="145180"/>
                  </a:lnTo>
                  <a:lnTo>
                    <a:pt x="170593" y="144807"/>
                  </a:lnTo>
                  <a:lnTo>
                    <a:pt x="171186" y="144427"/>
                  </a:lnTo>
                  <a:lnTo>
                    <a:pt x="171778" y="144040"/>
                  </a:lnTo>
                  <a:lnTo>
                    <a:pt x="172362" y="143640"/>
                  </a:lnTo>
                  <a:lnTo>
                    <a:pt x="172946" y="143240"/>
                  </a:lnTo>
                  <a:lnTo>
                    <a:pt x="173530" y="142833"/>
                  </a:lnTo>
                  <a:lnTo>
                    <a:pt x="174114" y="142413"/>
                  </a:lnTo>
                  <a:lnTo>
                    <a:pt x="174698" y="141993"/>
                  </a:lnTo>
                  <a:lnTo>
                    <a:pt x="175274" y="141559"/>
                  </a:lnTo>
                  <a:lnTo>
                    <a:pt x="175849" y="141126"/>
                  </a:lnTo>
                  <a:lnTo>
                    <a:pt x="176416" y="140679"/>
                  </a:lnTo>
                  <a:lnTo>
                    <a:pt x="176984" y="140225"/>
                  </a:lnTo>
                  <a:lnTo>
                    <a:pt x="177551" y="139765"/>
                  </a:lnTo>
                  <a:lnTo>
                    <a:pt x="178118" y="139292"/>
                  </a:lnTo>
                  <a:lnTo>
                    <a:pt x="178677" y="138818"/>
                  </a:lnTo>
                  <a:lnTo>
                    <a:pt x="179236" y="138332"/>
                  </a:lnTo>
                  <a:lnTo>
                    <a:pt x="179795" y="137838"/>
                  </a:lnTo>
                  <a:lnTo>
                    <a:pt x="180346" y="137338"/>
                  </a:lnTo>
                  <a:lnTo>
                    <a:pt x="180896" y="136831"/>
                  </a:lnTo>
                  <a:lnTo>
                    <a:pt x="181439" y="136311"/>
                  </a:lnTo>
                  <a:lnTo>
                    <a:pt x="181981" y="135784"/>
                  </a:lnTo>
                  <a:lnTo>
                    <a:pt x="182523" y="135251"/>
                  </a:lnTo>
                  <a:lnTo>
                    <a:pt x="183057" y="134704"/>
                  </a:lnTo>
                  <a:lnTo>
                    <a:pt x="183591" y="134150"/>
                  </a:lnTo>
                  <a:lnTo>
                    <a:pt x="184125" y="133590"/>
                  </a:lnTo>
                  <a:lnTo>
                    <a:pt x="184650" y="133017"/>
                  </a:lnTo>
                  <a:lnTo>
                    <a:pt x="185168" y="132437"/>
                  </a:lnTo>
                  <a:lnTo>
                    <a:pt x="185693" y="131850"/>
                  </a:lnTo>
                  <a:lnTo>
                    <a:pt x="186202" y="131250"/>
                  </a:lnTo>
                  <a:lnTo>
                    <a:pt x="186711" y="130643"/>
                  </a:lnTo>
                  <a:lnTo>
                    <a:pt x="187220" y="130023"/>
                  </a:lnTo>
                  <a:lnTo>
                    <a:pt x="187720" y="129396"/>
                  </a:lnTo>
                  <a:lnTo>
                    <a:pt x="188221" y="128762"/>
                  </a:lnTo>
                  <a:lnTo>
                    <a:pt x="188721" y="128115"/>
                  </a:lnTo>
                  <a:lnTo>
                    <a:pt x="189205" y="127455"/>
                  </a:lnTo>
                  <a:lnTo>
                    <a:pt x="189697" y="126788"/>
                  </a:lnTo>
                  <a:lnTo>
                    <a:pt x="190173" y="126115"/>
                  </a:lnTo>
                  <a:lnTo>
                    <a:pt x="190648" y="125421"/>
                  </a:lnTo>
                  <a:lnTo>
                    <a:pt x="191124" y="124728"/>
                  </a:lnTo>
                  <a:lnTo>
                    <a:pt x="191591" y="124021"/>
                  </a:lnTo>
                  <a:lnTo>
                    <a:pt x="192058" y="123301"/>
                  </a:lnTo>
                  <a:lnTo>
                    <a:pt x="192517" y="122567"/>
                  </a:lnTo>
                  <a:lnTo>
                    <a:pt x="192968" y="121827"/>
                  </a:lnTo>
                  <a:lnTo>
                    <a:pt x="193418" y="121080"/>
                  </a:lnTo>
                  <a:lnTo>
                    <a:pt x="193860" y="120313"/>
                  </a:lnTo>
                  <a:lnTo>
                    <a:pt x="194302" y="119540"/>
                  </a:lnTo>
                  <a:lnTo>
                    <a:pt x="194736" y="118760"/>
                  </a:lnTo>
                  <a:lnTo>
                    <a:pt x="195162" y="117959"/>
                  </a:lnTo>
                  <a:lnTo>
                    <a:pt x="195587" y="117153"/>
                  </a:lnTo>
                  <a:lnTo>
                    <a:pt x="196004" y="116339"/>
                  </a:lnTo>
                  <a:lnTo>
                    <a:pt x="196413" y="115505"/>
                  </a:lnTo>
                  <a:lnTo>
                    <a:pt x="196822" y="114665"/>
                  </a:lnTo>
                  <a:lnTo>
                    <a:pt x="197222" y="113812"/>
                  </a:lnTo>
                  <a:lnTo>
                    <a:pt x="197623" y="112945"/>
                  </a:lnTo>
                  <a:lnTo>
                    <a:pt x="198006" y="112071"/>
                  </a:lnTo>
                  <a:lnTo>
                    <a:pt x="198390" y="111178"/>
                  </a:lnTo>
                  <a:lnTo>
                    <a:pt x="198774" y="110277"/>
                  </a:lnTo>
                  <a:lnTo>
                    <a:pt x="199141" y="109364"/>
                  </a:lnTo>
                  <a:lnTo>
                    <a:pt x="199508" y="108437"/>
                  </a:lnTo>
                  <a:lnTo>
                    <a:pt x="199875" y="107497"/>
                  </a:lnTo>
                  <a:lnTo>
                    <a:pt x="200225" y="106543"/>
                  </a:lnTo>
                  <a:lnTo>
                    <a:pt x="200576" y="105583"/>
                  </a:lnTo>
                  <a:lnTo>
                    <a:pt x="200918" y="104602"/>
                  </a:lnTo>
                  <a:lnTo>
                    <a:pt x="201252" y="103616"/>
                  </a:lnTo>
                  <a:lnTo>
                    <a:pt x="201585" y="102615"/>
                  </a:lnTo>
                  <a:lnTo>
                    <a:pt x="201902" y="101595"/>
                  </a:lnTo>
                  <a:lnTo>
                    <a:pt x="202219" y="100568"/>
                  </a:lnTo>
                  <a:lnTo>
                    <a:pt x="202528" y="99528"/>
                  </a:lnTo>
                  <a:lnTo>
                    <a:pt x="202837" y="98467"/>
                  </a:lnTo>
                  <a:lnTo>
                    <a:pt x="203129" y="97400"/>
                  </a:lnTo>
                  <a:lnTo>
                    <a:pt x="203421" y="96314"/>
                  </a:lnTo>
                  <a:lnTo>
                    <a:pt x="203704" y="95220"/>
                  </a:lnTo>
                  <a:lnTo>
                    <a:pt x="203980" y="94113"/>
                  </a:lnTo>
                  <a:lnTo>
                    <a:pt x="204246" y="92986"/>
                  </a:lnTo>
                  <a:lnTo>
                    <a:pt x="204505" y="91846"/>
                  </a:lnTo>
                  <a:lnTo>
                    <a:pt x="204755" y="90692"/>
                  </a:lnTo>
                  <a:lnTo>
                    <a:pt x="205006" y="89525"/>
                  </a:lnTo>
                  <a:lnTo>
                    <a:pt x="205248" y="88345"/>
                  </a:lnTo>
                  <a:lnTo>
                    <a:pt x="205473" y="87151"/>
                  </a:lnTo>
                  <a:lnTo>
                    <a:pt x="205698" y="85944"/>
                  </a:lnTo>
                  <a:lnTo>
                    <a:pt x="205915" y="84717"/>
                  </a:lnTo>
                  <a:lnTo>
                    <a:pt x="206124" y="83477"/>
                  </a:lnTo>
                  <a:lnTo>
                    <a:pt x="206332" y="82223"/>
                  </a:lnTo>
                  <a:lnTo>
                    <a:pt x="206524" y="80956"/>
                  </a:lnTo>
                  <a:lnTo>
                    <a:pt x="206707" y="79669"/>
                  </a:lnTo>
                  <a:lnTo>
                    <a:pt x="206883" y="78375"/>
                  </a:lnTo>
                  <a:lnTo>
                    <a:pt x="207058" y="77062"/>
                  </a:lnTo>
                  <a:lnTo>
                    <a:pt x="207216" y="75728"/>
                  </a:lnTo>
                  <a:lnTo>
                    <a:pt x="207367" y="74388"/>
                  </a:lnTo>
                  <a:lnTo>
                    <a:pt x="207517" y="73027"/>
                  </a:lnTo>
                  <a:lnTo>
                    <a:pt x="207650" y="71647"/>
                  </a:lnTo>
                  <a:lnTo>
                    <a:pt x="207784" y="70260"/>
                  </a:lnTo>
                  <a:lnTo>
                    <a:pt x="207900" y="68853"/>
                  </a:lnTo>
                  <a:lnTo>
                    <a:pt x="208009" y="67426"/>
                  </a:lnTo>
                  <a:lnTo>
                    <a:pt x="208117" y="65985"/>
                  </a:lnTo>
                  <a:lnTo>
                    <a:pt x="208209" y="64532"/>
                  </a:lnTo>
                  <a:lnTo>
                    <a:pt x="208293" y="63058"/>
                  </a:lnTo>
                  <a:lnTo>
                    <a:pt x="208293" y="63058"/>
                  </a:lnTo>
                  <a:lnTo>
                    <a:pt x="208401" y="60904"/>
                  </a:lnTo>
                  <a:lnTo>
                    <a:pt x="208509" y="58950"/>
                  </a:lnTo>
                  <a:lnTo>
                    <a:pt x="208559" y="58043"/>
                  </a:lnTo>
                  <a:lnTo>
                    <a:pt x="208626" y="57176"/>
                  </a:lnTo>
                  <a:lnTo>
                    <a:pt x="208701" y="56356"/>
                  </a:lnTo>
                  <a:lnTo>
                    <a:pt x="208785" y="55569"/>
                  </a:lnTo>
                  <a:lnTo>
                    <a:pt x="208835" y="55189"/>
                  </a:lnTo>
                  <a:lnTo>
                    <a:pt x="208893" y="54816"/>
                  </a:lnTo>
                  <a:lnTo>
                    <a:pt x="208943" y="54449"/>
                  </a:lnTo>
                  <a:lnTo>
                    <a:pt x="209010" y="54095"/>
                  </a:lnTo>
                  <a:lnTo>
                    <a:pt x="209077" y="53742"/>
                  </a:lnTo>
                  <a:lnTo>
                    <a:pt x="209152" y="53402"/>
                  </a:lnTo>
                  <a:lnTo>
                    <a:pt x="209235" y="53062"/>
                  </a:lnTo>
                  <a:lnTo>
                    <a:pt x="209319" y="52728"/>
                  </a:lnTo>
                  <a:lnTo>
                    <a:pt x="209410" y="52408"/>
                  </a:lnTo>
                  <a:lnTo>
                    <a:pt x="209510" y="52088"/>
                  </a:lnTo>
                  <a:lnTo>
                    <a:pt x="209619" y="51768"/>
                  </a:lnTo>
                  <a:lnTo>
                    <a:pt x="209736" y="51461"/>
                  </a:lnTo>
                  <a:lnTo>
                    <a:pt x="209853" y="51155"/>
                  </a:lnTo>
                  <a:lnTo>
                    <a:pt x="209986" y="50848"/>
                  </a:lnTo>
                  <a:lnTo>
                    <a:pt x="210128" y="50548"/>
                  </a:lnTo>
                  <a:lnTo>
                    <a:pt x="210278" y="50254"/>
                  </a:lnTo>
                  <a:lnTo>
                    <a:pt x="210436" y="49954"/>
                  </a:lnTo>
                  <a:lnTo>
                    <a:pt x="210603" y="49668"/>
                  </a:lnTo>
                  <a:lnTo>
                    <a:pt x="210787" y="49374"/>
                  </a:lnTo>
                  <a:lnTo>
                    <a:pt x="210970" y="49087"/>
                  </a:lnTo>
                  <a:lnTo>
                    <a:pt x="211171" y="48801"/>
                  </a:lnTo>
                  <a:lnTo>
                    <a:pt x="211388" y="48514"/>
                  </a:lnTo>
                  <a:lnTo>
                    <a:pt x="211613" y="48227"/>
                  </a:lnTo>
                  <a:lnTo>
                    <a:pt x="211846" y="47940"/>
                  </a:lnTo>
                  <a:lnTo>
                    <a:pt x="212097" y="47660"/>
                  </a:lnTo>
                  <a:lnTo>
                    <a:pt x="212355" y="47374"/>
                  </a:lnTo>
                  <a:lnTo>
                    <a:pt x="212631" y="47087"/>
                  </a:lnTo>
                  <a:lnTo>
                    <a:pt x="212914" y="46793"/>
                  </a:lnTo>
                  <a:lnTo>
                    <a:pt x="213214" y="46507"/>
                  </a:lnTo>
                  <a:lnTo>
                    <a:pt x="213532" y="46213"/>
                  </a:lnTo>
                  <a:lnTo>
                    <a:pt x="213857" y="45920"/>
                  </a:lnTo>
                  <a:lnTo>
                    <a:pt x="214207" y="45620"/>
                  </a:lnTo>
                  <a:lnTo>
                    <a:pt x="214566" y="45320"/>
                  </a:lnTo>
                  <a:lnTo>
                    <a:pt x="214941" y="45013"/>
                  </a:lnTo>
                  <a:lnTo>
                    <a:pt x="215333" y="44706"/>
                  </a:lnTo>
                  <a:lnTo>
                    <a:pt x="215734" y="44393"/>
                  </a:lnTo>
                  <a:lnTo>
                    <a:pt x="216159" y="44079"/>
                  </a:lnTo>
                  <a:lnTo>
                    <a:pt x="216601" y="43759"/>
                  </a:lnTo>
                  <a:lnTo>
                    <a:pt x="217060" y="43426"/>
                  </a:lnTo>
                  <a:lnTo>
                    <a:pt x="217536" y="43099"/>
                  </a:lnTo>
                  <a:lnTo>
                    <a:pt x="218028" y="42759"/>
                  </a:lnTo>
                  <a:lnTo>
                    <a:pt x="218537" y="42412"/>
                  </a:lnTo>
                  <a:lnTo>
                    <a:pt x="219071" y="42059"/>
                  </a:lnTo>
                  <a:lnTo>
                    <a:pt x="219621" y="41699"/>
                  </a:lnTo>
                  <a:lnTo>
                    <a:pt x="220773" y="40959"/>
                  </a:lnTo>
                  <a:lnTo>
                    <a:pt x="222016" y="40185"/>
                  </a:lnTo>
                  <a:lnTo>
                    <a:pt x="202069" y="11324"/>
                  </a:lnTo>
                  <a:lnTo>
                    <a:pt x="202069" y="11324"/>
                  </a:lnTo>
                  <a:lnTo>
                    <a:pt x="202002" y="11324"/>
                  </a:lnTo>
                  <a:lnTo>
                    <a:pt x="201827" y="11304"/>
                  </a:lnTo>
                  <a:lnTo>
                    <a:pt x="201544" y="11271"/>
                  </a:lnTo>
                  <a:lnTo>
                    <a:pt x="201368" y="11244"/>
                  </a:lnTo>
                  <a:lnTo>
                    <a:pt x="201176" y="11211"/>
                  </a:lnTo>
                  <a:lnTo>
                    <a:pt x="200960" y="11171"/>
                  </a:lnTo>
                  <a:lnTo>
                    <a:pt x="200726" y="11124"/>
                  </a:lnTo>
                  <a:lnTo>
                    <a:pt x="200476" y="11057"/>
                  </a:lnTo>
                  <a:lnTo>
                    <a:pt x="200209" y="10990"/>
                  </a:lnTo>
                  <a:lnTo>
                    <a:pt x="199933" y="10904"/>
                  </a:lnTo>
                  <a:lnTo>
                    <a:pt x="199642" y="10810"/>
                  </a:lnTo>
                  <a:lnTo>
                    <a:pt x="199350" y="10697"/>
                  </a:lnTo>
                  <a:lnTo>
                    <a:pt x="199041" y="10577"/>
                  </a:lnTo>
                  <a:lnTo>
                    <a:pt x="198732" y="10437"/>
                  </a:lnTo>
                  <a:lnTo>
                    <a:pt x="198415" y="10284"/>
                  </a:lnTo>
                  <a:lnTo>
                    <a:pt x="198098" y="10110"/>
                  </a:lnTo>
                  <a:lnTo>
                    <a:pt x="197773" y="9917"/>
                  </a:lnTo>
                  <a:lnTo>
                    <a:pt x="197456" y="9710"/>
                  </a:lnTo>
                  <a:lnTo>
                    <a:pt x="197297" y="9597"/>
                  </a:lnTo>
                  <a:lnTo>
                    <a:pt x="197139" y="9477"/>
                  </a:lnTo>
                  <a:lnTo>
                    <a:pt x="196980" y="9357"/>
                  </a:lnTo>
                  <a:lnTo>
                    <a:pt x="196822" y="9230"/>
                  </a:lnTo>
                  <a:lnTo>
                    <a:pt x="196672" y="9097"/>
                  </a:lnTo>
                  <a:lnTo>
                    <a:pt x="196513" y="8957"/>
                  </a:lnTo>
                  <a:lnTo>
                    <a:pt x="196363" y="8817"/>
                  </a:lnTo>
                  <a:lnTo>
                    <a:pt x="196213" y="8663"/>
                  </a:lnTo>
                  <a:lnTo>
                    <a:pt x="196063" y="8510"/>
                  </a:lnTo>
                  <a:lnTo>
                    <a:pt x="195921" y="8350"/>
                  </a:lnTo>
                  <a:lnTo>
                    <a:pt x="195771" y="8176"/>
                  </a:lnTo>
                  <a:lnTo>
                    <a:pt x="195637" y="8003"/>
                  </a:lnTo>
                  <a:lnTo>
                    <a:pt x="195495" y="7823"/>
                  </a:lnTo>
                  <a:lnTo>
                    <a:pt x="195362" y="7636"/>
                  </a:lnTo>
                  <a:lnTo>
                    <a:pt x="195228" y="7450"/>
                  </a:lnTo>
                  <a:lnTo>
                    <a:pt x="195103" y="7249"/>
                  </a:lnTo>
                  <a:lnTo>
                    <a:pt x="194978" y="7043"/>
                  </a:lnTo>
                  <a:lnTo>
                    <a:pt x="194861" y="6829"/>
                  </a:lnTo>
                  <a:lnTo>
                    <a:pt x="194745" y="6609"/>
                  </a:lnTo>
                  <a:lnTo>
                    <a:pt x="194628" y="6383"/>
                  </a:lnTo>
                  <a:lnTo>
                    <a:pt x="194528" y="6149"/>
                  </a:lnTo>
                  <a:lnTo>
                    <a:pt x="194419" y="5902"/>
                  </a:lnTo>
                  <a:lnTo>
                    <a:pt x="194419" y="5902"/>
                  </a:lnTo>
                  <a:lnTo>
                    <a:pt x="194336" y="5662"/>
                  </a:lnTo>
                  <a:lnTo>
                    <a:pt x="194252" y="5422"/>
                  </a:lnTo>
                  <a:lnTo>
                    <a:pt x="194194" y="5182"/>
                  </a:lnTo>
                  <a:lnTo>
                    <a:pt x="194136" y="4955"/>
                  </a:lnTo>
                  <a:lnTo>
                    <a:pt x="194102" y="4729"/>
                  </a:lnTo>
                  <a:lnTo>
                    <a:pt x="194069" y="4515"/>
                  </a:lnTo>
                  <a:lnTo>
                    <a:pt x="194052" y="4302"/>
                  </a:lnTo>
                  <a:lnTo>
                    <a:pt x="194052" y="4095"/>
                  </a:lnTo>
                  <a:lnTo>
                    <a:pt x="194060" y="3889"/>
                  </a:lnTo>
                  <a:lnTo>
                    <a:pt x="194077" y="3695"/>
                  </a:lnTo>
                  <a:lnTo>
                    <a:pt x="194111" y="3502"/>
                  </a:lnTo>
                  <a:lnTo>
                    <a:pt x="194144" y="3315"/>
                  </a:lnTo>
                  <a:lnTo>
                    <a:pt x="194194" y="3135"/>
                  </a:lnTo>
                  <a:lnTo>
                    <a:pt x="194261" y="2962"/>
                  </a:lnTo>
                  <a:lnTo>
                    <a:pt x="194327" y="2788"/>
                  </a:lnTo>
                  <a:lnTo>
                    <a:pt x="194411" y="2622"/>
                  </a:lnTo>
                  <a:lnTo>
                    <a:pt x="194503" y="2461"/>
                  </a:lnTo>
                  <a:lnTo>
                    <a:pt x="194603" y="2308"/>
                  </a:lnTo>
                  <a:lnTo>
                    <a:pt x="194711" y="2155"/>
                  </a:lnTo>
                  <a:lnTo>
                    <a:pt x="194828" y="2015"/>
                  </a:lnTo>
                  <a:lnTo>
                    <a:pt x="194953" y="1875"/>
                  </a:lnTo>
                  <a:lnTo>
                    <a:pt x="195087" y="1741"/>
                  </a:lnTo>
                  <a:lnTo>
                    <a:pt x="195228" y="1608"/>
                  </a:lnTo>
                  <a:lnTo>
                    <a:pt x="195387" y="1488"/>
                  </a:lnTo>
                  <a:lnTo>
                    <a:pt x="195545" y="1368"/>
                  </a:lnTo>
                  <a:lnTo>
                    <a:pt x="195712" y="1254"/>
                  </a:lnTo>
                  <a:lnTo>
                    <a:pt x="195887" y="1141"/>
                  </a:lnTo>
                  <a:lnTo>
                    <a:pt x="196071" y="1041"/>
                  </a:lnTo>
                  <a:lnTo>
                    <a:pt x="196255" y="941"/>
                  </a:lnTo>
                  <a:lnTo>
                    <a:pt x="196455" y="848"/>
                  </a:lnTo>
                  <a:lnTo>
                    <a:pt x="196655" y="761"/>
                  </a:lnTo>
                  <a:lnTo>
                    <a:pt x="196864" y="674"/>
                  </a:lnTo>
                  <a:lnTo>
                    <a:pt x="197080" y="594"/>
                  </a:lnTo>
                  <a:lnTo>
                    <a:pt x="197306" y="521"/>
                  </a:lnTo>
                  <a:lnTo>
                    <a:pt x="197531" y="454"/>
                  </a:lnTo>
                  <a:lnTo>
                    <a:pt x="197764" y="388"/>
                  </a:lnTo>
                  <a:lnTo>
                    <a:pt x="197998" y="328"/>
                  </a:lnTo>
                  <a:lnTo>
                    <a:pt x="198248" y="274"/>
                  </a:lnTo>
                  <a:lnTo>
                    <a:pt x="198490" y="228"/>
                  </a:lnTo>
                  <a:lnTo>
                    <a:pt x="198749" y="181"/>
                  </a:lnTo>
                  <a:lnTo>
                    <a:pt x="199007" y="141"/>
                  </a:lnTo>
                  <a:lnTo>
                    <a:pt x="199266" y="108"/>
                  </a:lnTo>
                  <a:lnTo>
                    <a:pt x="199533" y="81"/>
                  </a:lnTo>
                  <a:lnTo>
                    <a:pt x="199800" y="54"/>
                  </a:lnTo>
                  <a:lnTo>
                    <a:pt x="200075" y="34"/>
                  </a:lnTo>
                  <a:lnTo>
                    <a:pt x="200351" y="21"/>
                  </a:lnTo>
                  <a:lnTo>
                    <a:pt x="200634" y="7"/>
                  </a:lnTo>
                  <a:lnTo>
                    <a:pt x="200918" y="1"/>
                  </a:lnTo>
                  <a:lnTo>
                    <a:pt x="201202" y="1"/>
                  </a:lnTo>
                  <a:lnTo>
                    <a:pt x="201494" y="7"/>
                  </a:lnTo>
                  <a:lnTo>
                    <a:pt x="201785" y="14"/>
                  </a:lnTo>
                  <a:lnTo>
                    <a:pt x="202077" y="27"/>
                  </a:lnTo>
                  <a:lnTo>
                    <a:pt x="202369" y="48"/>
                  </a:lnTo>
                  <a:lnTo>
                    <a:pt x="202670" y="68"/>
                  </a:lnTo>
                  <a:lnTo>
                    <a:pt x="202970" y="94"/>
                  </a:lnTo>
                  <a:lnTo>
                    <a:pt x="203270" y="128"/>
                  </a:lnTo>
                  <a:lnTo>
                    <a:pt x="203571" y="161"/>
                  </a:lnTo>
                  <a:lnTo>
                    <a:pt x="203871" y="208"/>
                  </a:lnTo>
                  <a:lnTo>
                    <a:pt x="204180" y="254"/>
                  </a:lnTo>
                  <a:lnTo>
                    <a:pt x="204480" y="301"/>
                  </a:lnTo>
                  <a:lnTo>
                    <a:pt x="204780" y="354"/>
                  </a:lnTo>
                  <a:lnTo>
                    <a:pt x="205089" y="414"/>
                  </a:lnTo>
                  <a:lnTo>
                    <a:pt x="205389" y="481"/>
                  </a:lnTo>
                  <a:lnTo>
                    <a:pt x="205698" y="548"/>
                  </a:lnTo>
                  <a:lnTo>
                    <a:pt x="205698" y="548"/>
                  </a:lnTo>
                  <a:lnTo>
                    <a:pt x="205990" y="621"/>
                  </a:lnTo>
                  <a:lnTo>
                    <a:pt x="206265" y="708"/>
                  </a:lnTo>
                  <a:lnTo>
                    <a:pt x="206524" y="801"/>
                  </a:lnTo>
                  <a:lnTo>
                    <a:pt x="206774" y="908"/>
                  </a:lnTo>
                  <a:lnTo>
                    <a:pt x="207008" y="1014"/>
                  </a:lnTo>
                  <a:lnTo>
                    <a:pt x="207225" y="1134"/>
                  </a:lnTo>
                  <a:lnTo>
                    <a:pt x="207433" y="1261"/>
                  </a:lnTo>
                  <a:lnTo>
                    <a:pt x="207625" y="1395"/>
                  </a:lnTo>
                  <a:lnTo>
                    <a:pt x="207809" y="1535"/>
                  </a:lnTo>
                  <a:lnTo>
                    <a:pt x="207984" y="1675"/>
                  </a:lnTo>
                  <a:lnTo>
                    <a:pt x="208134" y="1828"/>
                  </a:lnTo>
                  <a:lnTo>
                    <a:pt x="208284" y="1988"/>
                  </a:lnTo>
                  <a:lnTo>
                    <a:pt x="208418" y="2155"/>
                  </a:lnTo>
                  <a:lnTo>
                    <a:pt x="208543" y="2321"/>
                  </a:lnTo>
                  <a:lnTo>
                    <a:pt x="208651" y="2495"/>
                  </a:lnTo>
                  <a:lnTo>
                    <a:pt x="208760" y="2675"/>
                  </a:lnTo>
                  <a:lnTo>
                    <a:pt x="208851" y="2855"/>
                  </a:lnTo>
                  <a:lnTo>
                    <a:pt x="208935" y="3042"/>
                  </a:lnTo>
                  <a:lnTo>
                    <a:pt x="209010" y="3235"/>
                  </a:lnTo>
                  <a:lnTo>
                    <a:pt x="209068" y="3428"/>
                  </a:lnTo>
                  <a:lnTo>
                    <a:pt x="209127" y="3622"/>
                  </a:lnTo>
                  <a:lnTo>
                    <a:pt x="209177" y="3822"/>
                  </a:lnTo>
                  <a:lnTo>
                    <a:pt x="209219" y="4022"/>
                  </a:lnTo>
                  <a:lnTo>
                    <a:pt x="209252" y="4222"/>
                  </a:lnTo>
                  <a:lnTo>
                    <a:pt x="209277" y="4429"/>
                  </a:lnTo>
                  <a:lnTo>
                    <a:pt x="209294" y="4635"/>
                  </a:lnTo>
                  <a:lnTo>
                    <a:pt x="209302" y="4842"/>
                  </a:lnTo>
                  <a:lnTo>
                    <a:pt x="209310" y="5049"/>
                  </a:lnTo>
                  <a:lnTo>
                    <a:pt x="209310" y="5256"/>
                  </a:lnTo>
                  <a:lnTo>
                    <a:pt x="209302" y="5462"/>
                  </a:lnTo>
                  <a:lnTo>
                    <a:pt x="209285" y="5669"/>
                  </a:lnTo>
                  <a:lnTo>
                    <a:pt x="209269" y="5876"/>
                  </a:lnTo>
                  <a:lnTo>
                    <a:pt x="209227" y="6283"/>
                  </a:lnTo>
                  <a:lnTo>
                    <a:pt x="209160" y="6683"/>
                  </a:lnTo>
                  <a:lnTo>
                    <a:pt x="209085" y="7076"/>
                  </a:lnTo>
                  <a:lnTo>
                    <a:pt x="208993" y="7450"/>
                  </a:lnTo>
                  <a:lnTo>
                    <a:pt x="208902" y="7816"/>
                  </a:lnTo>
                  <a:lnTo>
                    <a:pt x="208793" y="8163"/>
                  </a:lnTo>
                  <a:lnTo>
                    <a:pt x="208693" y="8490"/>
                  </a:lnTo>
                  <a:lnTo>
                    <a:pt x="208584" y="8790"/>
                  </a:lnTo>
                  <a:lnTo>
                    <a:pt x="208484" y="9070"/>
                  </a:lnTo>
                  <a:lnTo>
                    <a:pt x="208384" y="9317"/>
                  </a:lnTo>
                  <a:lnTo>
                    <a:pt x="208217" y="9717"/>
                  </a:lnTo>
                  <a:lnTo>
                    <a:pt x="208101" y="9977"/>
                  </a:lnTo>
                  <a:lnTo>
                    <a:pt x="208059" y="10064"/>
                  </a:lnTo>
                  <a:lnTo>
                    <a:pt x="208059" y="10064"/>
                  </a:lnTo>
                  <a:lnTo>
                    <a:pt x="210003" y="12698"/>
                  </a:lnTo>
                  <a:lnTo>
                    <a:pt x="212163" y="15638"/>
                  </a:lnTo>
                  <a:lnTo>
                    <a:pt x="214891" y="19353"/>
                  </a:lnTo>
                  <a:lnTo>
                    <a:pt x="218003" y="23607"/>
                  </a:lnTo>
                  <a:lnTo>
                    <a:pt x="221332" y="28168"/>
                  </a:lnTo>
                  <a:lnTo>
                    <a:pt x="224694" y="32803"/>
                  </a:lnTo>
                  <a:lnTo>
                    <a:pt x="226337" y="35077"/>
                  </a:lnTo>
                  <a:lnTo>
                    <a:pt x="227922" y="37284"/>
                  </a:lnTo>
                  <a:lnTo>
                    <a:pt x="227922" y="37284"/>
                  </a:lnTo>
                  <a:lnTo>
                    <a:pt x="228573" y="37051"/>
                  </a:lnTo>
                  <a:lnTo>
                    <a:pt x="229223" y="36831"/>
                  </a:lnTo>
                  <a:lnTo>
                    <a:pt x="229883" y="36624"/>
                  </a:lnTo>
                  <a:lnTo>
                    <a:pt x="230550" y="36431"/>
                  </a:lnTo>
                  <a:lnTo>
                    <a:pt x="231217" y="36257"/>
                  </a:lnTo>
                  <a:lnTo>
                    <a:pt x="231901" y="36091"/>
                  </a:lnTo>
                  <a:lnTo>
                    <a:pt x="232585" y="35937"/>
                  </a:lnTo>
                  <a:lnTo>
                    <a:pt x="233286" y="35804"/>
                  </a:lnTo>
                  <a:lnTo>
                    <a:pt x="233987" y="35684"/>
                  </a:lnTo>
                  <a:lnTo>
                    <a:pt x="234704" y="35577"/>
                  </a:lnTo>
                  <a:lnTo>
                    <a:pt x="235430" y="35477"/>
                  </a:lnTo>
                  <a:lnTo>
                    <a:pt x="236164" y="35397"/>
                  </a:lnTo>
                  <a:lnTo>
                    <a:pt x="236907" y="35330"/>
                  </a:lnTo>
                  <a:lnTo>
                    <a:pt x="237666" y="35277"/>
                  </a:lnTo>
                  <a:lnTo>
                    <a:pt x="238433" y="35244"/>
                  </a:lnTo>
                  <a:lnTo>
                    <a:pt x="239218" y="35217"/>
                  </a:lnTo>
                  <a:lnTo>
                    <a:pt x="240010" y="35204"/>
                  </a:lnTo>
                  <a:lnTo>
                    <a:pt x="240819" y="35204"/>
                  </a:lnTo>
                  <a:lnTo>
                    <a:pt x="241637" y="35217"/>
                  </a:lnTo>
                  <a:lnTo>
                    <a:pt x="242471" y="35244"/>
                  </a:lnTo>
                  <a:lnTo>
                    <a:pt x="243322" y="35284"/>
                  </a:lnTo>
                  <a:lnTo>
                    <a:pt x="244181" y="35337"/>
                  </a:lnTo>
                  <a:lnTo>
                    <a:pt x="245057" y="35410"/>
                  </a:lnTo>
                  <a:lnTo>
                    <a:pt x="245950" y="35490"/>
                  </a:lnTo>
                  <a:lnTo>
                    <a:pt x="246859" y="35584"/>
                  </a:lnTo>
                  <a:lnTo>
                    <a:pt x="247785" y="35684"/>
                  </a:lnTo>
                  <a:lnTo>
                    <a:pt x="248728" y="35804"/>
                  </a:lnTo>
                  <a:lnTo>
                    <a:pt x="249687" y="35937"/>
                  </a:lnTo>
                  <a:lnTo>
                    <a:pt x="250663" y="36084"/>
                  </a:lnTo>
                  <a:lnTo>
                    <a:pt x="251656" y="36237"/>
                  </a:lnTo>
                  <a:lnTo>
                    <a:pt x="252674" y="36411"/>
                  </a:lnTo>
                  <a:lnTo>
                    <a:pt x="253700" y="36591"/>
                  </a:lnTo>
                  <a:lnTo>
                    <a:pt x="253700" y="36591"/>
                  </a:lnTo>
                  <a:lnTo>
                    <a:pt x="254584" y="36764"/>
                  </a:lnTo>
                  <a:lnTo>
                    <a:pt x="255452" y="36944"/>
                  </a:lnTo>
                  <a:lnTo>
                    <a:pt x="256294" y="37138"/>
                  </a:lnTo>
                  <a:lnTo>
                    <a:pt x="257129" y="37338"/>
                  </a:lnTo>
                  <a:lnTo>
                    <a:pt x="257954" y="37544"/>
                  </a:lnTo>
                  <a:lnTo>
                    <a:pt x="258755" y="37764"/>
                  </a:lnTo>
                  <a:lnTo>
                    <a:pt x="259548" y="37991"/>
                  </a:lnTo>
                  <a:lnTo>
                    <a:pt x="260324" y="38231"/>
                  </a:lnTo>
                  <a:lnTo>
                    <a:pt x="261083" y="38478"/>
                  </a:lnTo>
                  <a:lnTo>
                    <a:pt x="261834" y="38731"/>
                  </a:lnTo>
                  <a:lnTo>
                    <a:pt x="262568" y="38998"/>
                  </a:lnTo>
                  <a:lnTo>
                    <a:pt x="263285" y="39271"/>
                  </a:lnTo>
                  <a:lnTo>
                    <a:pt x="263986" y="39552"/>
                  </a:lnTo>
                  <a:lnTo>
                    <a:pt x="264670" y="39838"/>
                  </a:lnTo>
                  <a:lnTo>
                    <a:pt x="265346" y="40132"/>
                  </a:lnTo>
                  <a:lnTo>
                    <a:pt x="266005" y="40438"/>
                  </a:lnTo>
                  <a:lnTo>
                    <a:pt x="266005" y="40438"/>
                  </a:lnTo>
                  <a:lnTo>
                    <a:pt x="267481" y="38151"/>
                  </a:lnTo>
                  <a:lnTo>
                    <a:pt x="269033" y="35764"/>
                  </a:lnTo>
                  <a:lnTo>
                    <a:pt x="272253" y="30822"/>
                  </a:lnTo>
                  <a:lnTo>
                    <a:pt x="275498" y="25881"/>
                  </a:lnTo>
                  <a:lnTo>
                    <a:pt x="278568" y="21220"/>
                  </a:lnTo>
                  <a:lnTo>
                    <a:pt x="281271" y="17112"/>
                  </a:lnTo>
                  <a:lnTo>
                    <a:pt x="283440" y="13838"/>
                  </a:lnTo>
                  <a:lnTo>
                    <a:pt x="285392" y="10884"/>
                  </a:lnTo>
                  <a:lnTo>
                    <a:pt x="285392" y="10884"/>
                  </a:lnTo>
                  <a:lnTo>
                    <a:pt x="285342" y="10797"/>
                  </a:lnTo>
                  <a:lnTo>
                    <a:pt x="285217" y="10544"/>
                  </a:lnTo>
                  <a:lnTo>
                    <a:pt x="285025" y="10144"/>
                  </a:lnTo>
                  <a:lnTo>
                    <a:pt x="284917" y="9897"/>
                  </a:lnTo>
                  <a:lnTo>
                    <a:pt x="284800" y="9623"/>
                  </a:lnTo>
                  <a:lnTo>
                    <a:pt x="284683" y="9323"/>
                  </a:lnTo>
                  <a:lnTo>
                    <a:pt x="284567" y="9003"/>
                  </a:lnTo>
                  <a:lnTo>
                    <a:pt x="284441" y="8656"/>
                  </a:lnTo>
                  <a:lnTo>
                    <a:pt x="284333" y="8296"/>
                  </a:lnTo>
                  <a:lnTo>
                    <a:pt x="284225" y="7923"/>
                  </a:lnTo>
                  <a:lnTo>
                    <a:pt x="284124" y="7530"/>
                  </a:lnTo>
                  <a:lnTo>
                    <a:pt x="284041" y="7129"/>
                  </a:lnTo>
                  <a:lnTo>
                    <a:pt x="283974" y="6723"/>
                  </a:lnTo>
                  <a:lnTo>
                    <a:pt x="283949" y="6516"/>
                  </a:lnTo>
                  <a:lnTo>
                    <a:pt x="283924" y="6309"/>
                  </a:lnTo>
                  <a:lnTo>
                    <a:pt x="283908" y="6102"/>
                  </a:lnTo>
                  <a:lnTo>
                    <a:pt x="283899" y="5896"/>
                  </a:lnTo>
                  <a:lnTo>
                    <a:pt x="283891" y="5689"/>
                  </a:lnTo>
                  <a:lnTo>
                    <a:pt x="283891" y="5482"/>
                  </a:lnTo>
                  <a:lnTo>
                    <a:pt x="283899" y="5276"/>
                  </a:lnTo>
                  <a:lnTo>
                    <a:pt x="283916" y="5069"/>
                  </a:lnTo>
                  <a:lnTo>
                    <a:pt x="283941" y="4862"/>
                  </a:lnTo>
                  <a:lnTo>
                    <a:pt x="283966" y="4662"/>
                  </a:lnTo>
                  <a:lnTo>
                    <a:pt x="284008" y="4462"/>
                  </a:lnTo>
                  <a:lnTo>
                    <a:pt x="284049" y="4262"/>
                  </a:lnTo>
                  <a:lnTo>
                    <a:pt x="284108" y="4062"/>
                  </a:lnTo>
                  <a:lnTo>
                    <a:pt x="284174" y="3869"/>
                  </a:lnTo>
                  <a:lnTo>
                    <a:pt x="284250" y="3682"/>
                  </a:lnTo>
                  <a:lnTo>
                    <a:pt x="284333" y="3495"/>
                  </a:lnTo>
                  <a:lnTo>
                    <a:pt x="284425" y="3308"/>
                  </a:lnTo>
                  <a:lnTo>
                    <a:pt x="284525" y="3128"/>
                  </a:lnTo>
                  <a:lnTo>
                    <a:pt x="284642" y="2955"/>
                  </a:lnTo>
                  <a:lnTo>
                    <a:pt x="284767" y="2788"/>
                  </a:lnTo>
                  <a:lnTo>
                    <a:pt x="284909" y="2622"/>
                  </a:lnTo>
                  <a:lnTo>
                    <a:pt x="285059" y="2461"/>
                  </a:lnTo>
                  <a:lnTo>
                    <a:pt x="285217" y="2308"/>
                  </a:lnTo>
                  <a:lnTo>
                    <a:pt x="285392" y="2161"/>
                  </a:lnTo>
                  <a:lnTo>
                    <a:pt x="285584" y="2021"/>
                  </a:lnTo>
                  <a:lnTo>
                    <a:pt x="285785" y="1888"/>
                  </a:lnTo>
                  <a:lnTo>
                    <a:pt x="285993" y="1761"/>
                  </a:lnTo>
                  <a:lnTo>
                    <a:pt x="286227" y="1641"/>
                  </a:lnTo>
                  <a:lnTo>
                    <a:pt x="286469" y="1528"/>
                  </a:lnTo>
                  <a:lnTo>
                    <a:pt x="286727" y="1428"/>
                  </a:lnTo>
                  <a:lnTo>
                    <a:pt x="286994" y="1328"/>
                  </a:lnTo>
                  <a:lnTo>
                    <a:pt x="287286" y="1241"/>
                  </a:lnTo>
                  <a:lnTo>
                    <a:pt x="287286" y="1241"/>
                  </a:lnTo>
                  <a:lnTo>
                    <a:pt x="287578" y="1161"/>
                  </a:lnTo>
                  <a:lnTo>
                    <a:pt x="287878" y="1088"/>
                  </a:lnTo>
                  <a:lnTo>
                    <a:pt x="288179" y="1021"/>
                  </a:lnTo>
                  <a:lnTo>
                    <a:pt x="288471" y="961"/>
                  </a:lnTo>
                  <a:lnTo>
                    <a:pt x="288771" y="901"/>
                  </a:lnTo>
                  <a:lnTo>
                    <a:pt x="289071" y="841"/>
                  </a:lnTo>
                  <a:lnTo>
                    <a:pt x="289363" y="794"/>
                  </a:lnTo>
                  <a:lnTo>
                    <a:pt x="289664" y="748"/>
                  </a:lnTo>
                  <a:lnTo>
                    <a:pt x="289956" y="708"/>
                  </a:lnTo>
                  <a:lnTo>
                    <a:pt x="290256" y="668"/>
                  </a:lnTo>
                  <a:lnTo>
                    <a:pt x="290548" y="641"/>
                  </a:lnTo>
                  <a:lnTo>
                    <a:pt x="290840" y="608"/>
                  </a:lnTo>
                  <a:lnTo>
                    <a:pt x="291132" y="588"/>
                  </a:lnTo>
                  <a:lnTo>
                    <a:pt x="291416" y="568"/>
                  </a:lnTo>
                  <a:lnTo>
                    <a:pt x="291708" y="554"/>
                  </a:lnTo>
                  <a:lnTo>
                    <a:pt x="291991" y="548"/>
                  </a:lnTo>
                  <a:lnTo>
                    <a:pt x="292275" y="548"/>
                  </a:lnTo>
                  <a:lnTo>
                    <a:pt x="292550" y="548"/>
                  </a:lnTo>
                  <a:lnTo>
                    <a:pt x="292825" y="554"/>
                  </a:lnTo>
                  <a:lnTo>
                    <a:pt x="293101" y="561"/>
                  </a:lnTo>
                  <a:lnTo>
                    <a:pt x="293368" y="581"/>
                  </a:lnTo>
                  <a:lnTo>
                    <a:pt x="293635" y="601"/>
                  </a:lnTo>
                  <a:lnTo>
                    <a:pt x="293902" y="628"/>
                  </a:lnTo>
                  <a:lnTo>
                    <a:pt x="294160" y="654"/>
                  </a:lnTo>
                  <a:lnTo>
                    <a:pt x="294411" y="694"/>
                  </a:lnTo>
                  <a:lnTo>
                    <a:pt x="294661" y="734"/>
                  </a:lnTo>
                  <a:lnTo>
                    <a:pt x="294903" y="781"/>
                  </a:lnTo>
                  <a:lnTo>
                    <a:pt x="295145" y="828"/>
                  </a:lnTo>
                  <a:lnTo>
                    <a:pt x="295378" y="888"/>
                  </a:lnTo>
                  <a:lnTo>
                    <a:pt x="295612" y="948"/>
                  </a:lnTo>
                  <a:lnTo>
                    <a:pt x="295837" y="1014"/>
                  </a:lnTo>
                  <a:lnTo>
                    <a:pt x="296054" y="1081"/>
                  </a:lnTo>
                  <a:lnTo>
                    <a:pt x="296271" y="1161"/>
                  </a:lnTo>
                  <a:lnTo>
                    <a:pt x="296479" y="1241"/>
                  </a:lnTo>
                  <a:lnTo>
                    <a:pt x="296680" y="1328"/>
                  </a:lnTo>
                  <a:lnTo>
                    <a:pt x="296872" y="1421"/>
                  </a:lnTo>
                  <a:lnTo>
                    <a:pt x="297055" y="1521"/>
                  </a:lnTo>
                  <a:lnTo>
                    <a:pt x="297239" y="1621"/>
                  </a:lnTo>
                  <a:lnTo>
                    <a:pt x="297414" y="1728"/>
                  </a:lnTo>
                  <a:lnTo>
                    <a:pt x="297581" y="1841"/>
                  </a:lnTo>
                  <a:lnTo>
                    <a:pt x="297739" y="1961"/>
                  </a:lnTo>
                  <a:lnTo>
                    <a:pt x="297889" y="2088"/>
                  </a:lnTo>
                  <a:lnTo>
                    <a:pt x="298031" y="2215"/>
                  </a:lnTo>
                  <a:lnTo>
                    <a:pt x="298165" y="2348"/>
                  </a:lnTo>
                  <a:lnTo>
                    <a:pt x="298290" y="2488"/>
                  </a:lnTo>
                  <a:lnTo>
                    <a:pt x="298407" y="2635"/>
                  </a:lnTo>
                  <a:lnTo>
                    <a:pt x="298515" y="2788"/>
                  </a:lnTo>
                  <a:lnTo>
                    <a:pt x="298615" y="2942"/>
                  </a:lnTo>
                  <a:lnTo>
                    <a:pt x="298707" y="3108"/>
                  </a:lnTo>
                  <a:lnTo>
                    <a:pt x="298790" y="3275"/>
                  </a:lnTo>
                  <a:lnTo>
                    <a:pt x="298857" y="3448"/>
                  </a:lnTo>
                  <a:lnTo>
                    <a:pt x="298915" y="3628"/>
                  </a:lnTo>
                  <a:lnTo>
                    <a:pt x="298965" y="3809"/>
                  </a:lnTo>
                  <a:lnTo>
                    <a:pt x="299007" y="4002"/>
                  </a:lnTo>
                  <a:lnTo>
                    <a:pt x="299041" y="4195"/>
                  </a:lnTo>
                  <a:lnTo>
                    <a:pt x="299057" y="4395"/>
                  </a:lnTo>
                  <a:lnTo>
                    <a:pt x="299066" y="4609"/>
                  </a:lnTo>
                  <a:lnTo>
                    <a:pt x="299066" y="4822"/>
                  </a:lnTo>
                  <a:lnTo>
                    <a:pt x="299049" y="5036"/>
                  </a:lnTo>
                  <a:lnTo>
                    <a:pt x="299024" y="5262"/>
                  </a:lnTo>
                  <a:lnTo>
                    <a:pt x="298982" y="5496"/>
                  </a:lnTo>
                  <a:lnTo>
                    <a:pt x="298932" y="5729"/>
                  </a:lnTo>
                  <a:lnTo>
                    <a:pt x="298874" y="5969"/>
                  </a:lnTo>
                  <a:lnTo>
                    <a:pt x="298799" y="6223"/>
                  </a:lnTo>
                  <a:lnTo>
                    <a:pt x="298799" y="6223"/>
                  </a:lnTo>
                  <a:lnTo>
                    <a:pt x="298707" y="6469"/>
                  </a:lnTo>
                  <a:lnTo>
                    <a:pt x="298615" y="6709"/>
                  </a:lnTo>
                  <a:lnTo>
                    <a:pt x="298515" y="6943"/>
                  </a:lnTo>
                  <a:lnTo>
                    <a:pt x="298415" y="7169"/>
                  </a:lnTo>
                  <a:lnTo>
                    <a:pt x="298306" y="7383"/>
                  </a:lnTo>
                  <a:lnTo>
                    <a:pt x="298198" y="7596"/>
                  </a:lnTo>
                  <a:lnTo>
                    <a:pt x="298081" y="7803"/>
                  </a:lnTo>
                  <a:lnTo>
                    <a:pt x="297964" y="8003"/>
                  </a:lnTo>
                  <a:lnTo>
                    <a:pt x="297839" y="8196"/>
                  </a:lnTo>
                  <a:lnTo>
                    <a:pt x="297714" y="8376"/>
                  </a:lnTo>
                  <a:lnTo>
                    <a:pt x="297589" y="8556"/>
                  </a:lnTo>
                  <a:lnTo>
                    <a:pt x="297455" y="8730"/>
                  </a:lnTo>
                  <a:lnTo>
                    <a:pt x="297322" y="8897"/>
                  </a:lnTo>
                  <a:lnTo>
                    <a:pt x="297180" y="9063"/>
                  </a:lnTo>
                  <a:lnTo>
                    <a:pt x="297038" y="9217"/>
                  </a:lnTo>
                  <a:lnTo>
                    <a:pt x="296897" y="9363"/>
                  </a:lnTo>
                  <a:lnTo>
                    <a:pt x="296755" y="9510"/>
                  </a:lnTo>
                  <a:lnTo>
                    <a:pt x="296605" y="9650"/>
                  </a:lnTo>
                  <a:lnTo>
                    <a:pt x="296463" y="9783"/>
                  </a:lnTo>
                  <a:lnTo>
                    <a:pt x="296313" y="9910"/>
                  </a:lnTo>
                  <a:lnTo>
                    <a:pt x="296162" y="10030"/>
                  </a:lnTo>
                  <a:lnTo>
                    <a:pt x="296012" y="10150"/>
                  </a:lnTo>
                  <a:lnTo>
                    <a:pt x="295704" y="10370"/>
                  </a:lnTo>
                  <a:lnTo>
                    <a:pt x="295395" y="10570"/>
                  </a:lnTo>
                  <a:lnTo>
                    <a:pt x="295095" y="10750"/>
                  </a:lnTo>
                  <a:lnTo>
                    <a:pt x="294786" y="10917"/>
                  </a:lnTo>
                  <a:lnTo>
                    <a:pt x="294486" y="11064"/>
                  </a:lnTo>
                  <a:lnTo>
                    <a:pt x="294194" y="11197"/>
                  </a:lnTo>
                  <a:lnTo>
                    <a:pt x="293910" y="11317"/>
                  </a:lnTo>
                  <a:lnTo>
                    <a:pt x="293626" y="11417"/>
                  </a:lnTo>
                  <a:lnTo>
                    <a:pt x="293359" y="11511"/>
                  </a:lnTo>
                  <a:lnTo>
                    <a:pt x="293101" y="11591"/>
                  </a:lnTo>
                  <a:lnTo>
                    <a:pt x="292859" y="11657"/>
                  </a:lnTo>
                  <a:lnTo>
                    <a:pt x="292634" y="11711"/>
                  </a:lnTo>
                  <a:lnTo>
                    <a:pt x="292425" y="11757"/>
                  </a:lnTo>
                  <a:lnTo>
                    <a:pt x="292233" y="11797"/>
                  </a:lnTo>
                  <a:lnTo>
                    <a:pt x="292058" y="11824"/>
                  </a:lnTo>
                  <a:lnTo>
                    <a:pt x="291783" y="11864"/>
                  </a:lnTo>
                  <a:lnTo>
                    <a:pt x="291608" y="11884"/>
                  </a:lnTo>
                  <a:lnTo>
                    <a:pt x="291541" y="11891"/>
                  </a:lnTo>
                  <a:lnTo>
                    <a:pt x="271753" y="43779"/>
                  </a:lnTo>
                  <a:lnTo>
                    <a:pt x="271753" y="43779"/>
                  </a:lnTo>
                  <a:lnTo>
                    <a:pt x="272203" y="44099"/>
                  </a:lnTo>
                  <a:lnTo>
                    <a:pt x="272645" y="44433"/>
                  </a:lnTo>
                  <a:lnTo>
                    <a:pt x="273079" y="44780"/>
                  </a:lnTo>
                  <a:lnTo>
                    <a:pt x="273505" y="45133"/>
                  </a:lnTo>
                  <a:lnTo>
                    <a:pt x="273922" y="45493"/>
                  </a:lnTo>
                  <a:lnTo>
                    <a:pt x="274339" y="45867"/>
                  </a:lnTo>
                  <a:lnTo>
                    <a:pt x="274739" y="46247"/>
                  </a:lnTo>
                  <a:lnTo>
                    <a:pt x="275131" y="46633"/>
                  </a:lnTo>
                  <a:lnTo>
                    <a:pt x="275523" y="47034"/>
                  </a:lnTo>
                  <a:lnTo>
                    <a:pt x="275907" y="47440"/>
                  </a:lnTo>
                  <a:lnTo>
                    <a:pt x="276274" y="47854"/>
                  </a:lnTo>
                  <a:lnTo>
                    <a:pt x="276641" y="48281"/>
                  </a:lnTo>
                  <a:lnTo>
                    <a:pt x="277008" y="48714"/>
                  </a:lnTo>
                  <a:lnTo>
                    <a:pt x="277359" y="49154"/>
                  </a:lnTo>
                  <a:lnTo>
                    <a:pt x="277701" y="49601"/>
                  </a:lnTo>
                  <a:lnTo>
                    <a:pt x="278043" y="50061"/>
                  </a:lnTo>
                  <a:lnTo>
                    <a:pt x="278368" y="50528"/>
                  </a:lnTo>
                  <a:lnTo>
                    <a:pt x="278694" y="51001"/>
                  </a:lnTo>
                  <a:lnTo>
                    <a:pt x="279011" y="51481"/>
                  </a:lnTo>
                  <a:lnTo>
                    <a:pt x="279319" y="51975"/>
                  </a:lnTo>
                  <a:lnTo>
                    <a:pt x="279628" y="52468"/>
                  </a:lnTo>
                  <a:lnTo>
                    <a:pt x="279920" y="52975"/>
                  </a:lnTo>
                  <a:lnTo>
                    <a:pt x="280212" y="53489"/>
                  </a:lnTo>
                  <a:lnTo>
                    <a:pt x="280496" y="54015"/>
                  </a:lnTo>
                  <a:lnTo>
                    <a:pt x="280771" y="54542"/>
                  </a:lnTo>
                  <a:lnTo>
                    <a:pt x="281038" y="55076"/>
                  </a:lnTo>
                  <a:lnTo>
                    <a:pt x="281305" y="55623"/>
                  </a:lnTo>
                  <a:lnTo>
                    <a:pt x="281555" y="56169"/>
                  </a:lnTo>
                  <a:lnTo>
                    <a:pt x="281805" y="56730"/>
                  </a:lnTo>
                  <a:lnTo>
                    <a:pt x="282047" y="57296"/>
                  </a:lnTo>
                  <a:lnTo>
                    <a:pt x="282289" y="57870"/>
                  </a:lnTo>
                  <a:lnTo>
                    <a:pt x="282514" y="58450"/>
                  </a:lnTo>
                  <a:lnTo>
                    <a:pt x="282740" y="59030"/>
                  </a:lnTo>
                  <a:lnTo>
                    <a:pt x="282956" y="59624"/>
                  </a:lnTo>
                  <a:lnTo>
                    <a:pt x="283165" y="60224"/>
                  </a:lnTo>
                  <a:lnTo>
                    <a:pt x="283374" y="60831"/>
                  </a:lnTo>
                  <a:lnTo>
                    <a:pt x="283565" y="61444"/>
                  </a:lnTo>
                  <a:lnTo>
                    <a:pt x="283757" y="62064"/>
                  </a:lnTo>
                  <a:lnTo>
                    <a:pt x="283949" y="62691"/>
                  </a:lnTo>
                  <a:lnTo>
                    <a:pt x="284124" y="63318"/>
                  </a:lnTo>
                  <a:lnTo>
                    <a:pt x="284300" y="63958"/>
                  </a:lnTo>
                  <a:lnTo>
                    <a:pt x="284466" y="64605"/>
                  </a:lnTo>
                  <a:lnTo>
                    <a:pt x="284625" y="65252"/>
                  </a:lnTo>
                  <a:lnTo>
                    <a:pt x="284783" y="65905"/>
                  </a:lnTo>
                  <a:lnTo>
                    <a:pt x="284934" y="66572"/>
                  </a:lnTo>
                  <a:lnTo>
                    <a:pt x="285075" y="67239"/>
                  </a:lnTo>
                  <a:lnTo>
                    <a:pt x="285217" y="67913"/>
                  </a:lnTo>
                  <a:lnTo>
                    <a:pt x="285342" y="68593"/>
                  </a:lnTo>
                  <a:lnTo>
                    <a:pt x="285468" y="69273"/>
                  </a:lnTo>
                  <a:lnTo>
                    <a:pt x="285593" y="69966"/>
                  </a:lnTo>
                  <a:lnTo>
                    <a:pt x="285709" y="70660"/>
                  </a:lnTo>
                  <a:lnTo>
                    <a:pt x="285818" y="71360"/>
                  </a:lnTo>
                  <a:lnTo>
                    <a:pt x="285918" y="72067"/>
                  </a:lnTo>
                  <a:lnTo>
                    <a:pt x="286018" y="72774"/>
                  </a:lnTo>
                  <a:lnTo>
                    <a:pt x="286110" y="73487"/>
                  </a:lnTo>
                  <a:lnTo>
                    <a:pt x="286193" y="74214"/>
                  </a:lnTo>
                  <a:lnTo>
                    <a:pt x="286277" y="74934"/>
                  </a:lnTo>
                  <a:lnTo>
                    <a:pt x="286352" y="75668"/>
                  </a:lnTo>
                  <a:lnTo>
                    <a:pt x="286419" y="76401"/>
                  </a:lnTo>
                  <a:lnTo>
                    <a:pt x="286485" y="77142"/>
                  </a:lnTo>
                  <a:lnTo>
                    <a:pt x="286544" y="77882"/>
                  </a:lnTo>
                  <a:lnTo>
                    <a:pt x="286602" y="78635"/>
                  </a:lnTo>
                  <a:lnTo>
                    <a:pt x="286644" y="79382"/>
                  </a:lnTo>
                  <a:lnTo>
                    <a:pt x="286694" y="80142"/>
                  </a:lnTo>
                  <a:lnTo>
                    <a:pt x="286727" y="80903"/>
                  </a:lnTo>
                  <a:lnTo>
                    <a:pt x="286761" y="81670"/>
                  </a:lnTo>
                  <a:lnTo>
                    <a:pt x="286794" y="82436"/>
                  </a:lnTo>
                  <a:lnTo>
                    <a:pt x="286819" y="83210"/>
                  </a:lnTo>
                  <a:lnTo>
                    <a:pt x="286836" y="83984"/>
                  </a:lnTo>
                  <a:lnTo>
                    <a:pt x="286844" y="84764"/>
                  </a:lnTo>
                  <a:lnTo>
                    <a:pt x="286861" y="86338"/>
                  </a:lnTo>
                  <a:lnTo>
                    <a:pt x="286852" y="87925"/>
                  </a:lnTo>
                  <a:lnTo>
                    <a:pt x="286827" y="89518"/>
                  </a:lnTo>
                  <a:lnTo>
                    <a:pt x="286777" y="91132"/>
                  </a:lnTo>
                  <a:lnTo>
                    <a:pt x="286719" y="92753"/>
                  </a:lnTo>
                  <a:lnTo>
                    <a:pt x="286635" y="94393"/>
                  </a:lnTo>
                  <a:lnTo>
                    <a:pt x="286535" y="96033"/>
                  </a:lnTo>
                  <a:lnTo>
                    <a:pt x="286419" y="97687"/>
                  </a:lnTo>
                  <a:lnTo>
                    <a:pt x="286285" y="99354"/>
                  </a:lnTo>
                  <a:lnTo>
                    <a:pt x="286135" y="101028"/>
                  </a:lnTo>
                  <a:lnTo>
                    <a:pt x="285968" y="102702"/>
                  </a:lnTo>
                  <a:lnTo>
                    <a:pt x="285785" y="104389"/>
                  </a:lnTo>
                  <a:lnTo>
                    <a:pt x="285584" y="106083"/>
                  </a:lnTo>
                  <a:lnTo>
                    <a:pt x="285367" y="107783"/>
                  </a:lnTo>
                  <a:lnTo>
                    <a:pt x="285142" y="109490"/>
                  </a:lnTo>
                  <a:lnTo>
                    <a:pt x="284892" y="111198"/>
                  </a:lnTo>
                  <a:lnTo>
                    <a:pt x="284633" y="112911"/>
                  </a:lnTo>
                  <a:lnTo>
                    <a:pt x="284358" y="114625"/>
                  </a:lnTo>
                  <a:lnTo>
                    <a:pt x="284074" y="116346"/>
                  </a:lnTo>
                  <a:lnTo>
                    <a:pt x="283774" y="118059"/>
                  </a:lnTo>
                  <a:lnTo>
                    <a:pt x="283457" y="119787"/>
                  </a:lnTo>
                  <a:lnTo>
                    <a:pt x="283132" y="121507"/>
                  </a:lnTo>
                  <a:lnTo>
                    <a:pt x="282790" y="123227"/>
                  </a:lnTo>
                  <a:lnTo>
                    <a:pt x="282439" y="124941"/>
                  </a:lnTo>
                  <a:lnTo>
                    <a:pt x="282072" y="126662"/>
                  </a:lnTo>
                  <a:lnTo>
                    <a:pt x="281697" y="128376"/>
                  </a:lnTo>
                  <a:lnTo>
                    <a:pt x="281305" y="130089"/>
                  </a:lnTo>
                  <a:lnTo>
                    <a:pt x="280904" y="131796"/>
                  </a:lnTo>
                  <a:lnTo>
                    <a:pt x="280496" y="133504"/>
                  </a:lnTo>
                  <a:lnTo>
                    <a:pt x="280078" y="135204"/>
                  </a:lnTo>
                  <a:lnTo>
                    <a:pt x="279645" y="136898"/>
                  </a:lnTo>
                  <a:lnTo>
                    <a:pt x="279202" y="138585"/>
                  </a:lnTo>
                  <a:lnTo>
                    <a:pt x="278752" y="140259"/>
                  </a:lnTo>
                  <a:lnTo>
                    <a:pt x="278293" y="141933"/>
                  </a:lnTo>
                  <a:lnTo>
                    <a:pt x="277826" y="143600"/>
                  </a:lnTo>
                  <a:lnTo>
                    <a:pt x="277350" y="145253"/>
                  </a:lnTo>
                  <a:lnTo>
                    <a:pt x="276867" y="146894"/>
                  </a:lnTo>
                  <a:lnTo>
                    <a:pt x="276374" y="148528"/>
                  </a:lnTo>
                  <a:lnTo>
                    <a:pt x="275874" y="150155"/>
                  </a:lnTo>
                  <a:lnTo>
                    <a:pt x="275365" y="151762"/>
                  </a:lnTo>
                  <a:lnTo>
                    <a:pt x="274848" y="153362"/>
                  </a:lnTo>
                  <a:lnTo>
                    <a:pt x="274331" y="154949"/>
                  </a:lnTo>
                  <a:lnTo>
                    <a:pt x="273805" y="156516"/>
                  </a:lnTo>
                  <a:lnTo>
                    <a:pt x="273271" y="158077"/>
                  </a:lnTo>
                  <a:lnTo>
                    <a:pt x="272729" y="159617"/>
                  </a:lnTo>
                  <a:lnTo>
                    <a:pt x="272187" y="161144"/>
                  </a:lnTo>
                  <a:lnTo>
                    <a:pt x="271636" y="162651"/>
                  </a:lnTo>
                  <a:lnTo>
                    <a:pt x="271077" y="164145"/>
                  </a:lnTo>
                  <a:lnTo>
                    <a:pt x="270518" y="165619"/>
                  </a:lnTo>
                  <a:lnTo>
                    <a:pt x="269959" y="167073"/>
                  </a:lnTo>
                  <a:lnTo>
                    <a:pt x="269392" y="168506"/>
                  </a:lnTo>
                  <a:lnTo>
                    <a:pt x="268825" y="169920"/>
                  </a:lnTo>
                  <a:lnTo>
                    <a:pt x="268249" y="171320"/>
                  </a:lnTo>
                  <a:lnTo>
                    <a:pt x="267673" y="172694"/>
                  </a:lnTo>
                  <a:lnTo>
                    <a:pt x="267098" y="174041"/>
                  </a:lnTo>
                  <a:lnTo>
                    <a:pt x="266514" y="175375"/>
                  </a:lnTo>
                  <a:lnTo>
                    <a:pt x="265930" y="176675"/>
                  </a:lnTo>
                  <a:lnTo>
                    <a:pt x="265346" y="177962"/>
                  </a:lnTo>
                  <a:lnTo>
                    <a:pt x="264762" y="179216"/>
                  </a:lnTo>
                  <a:lnTo>
                    <a:pt x="264170" y="180450"/>
                  </a:lnTo>
                  <a:lnTo>
                    <a:pt x="263586" y="181650"/>
                  </a:lnTo>
                  <a:lnTo>
                    <a:pt x="263002" y="182830"/>
                  </a:lnTo>
                  <a:lnTo>
                    <a:pt x="262409" y="183984"/>
                  </a:lnTo>
                  <a:lnTo>
                    <a:pt x="261825" y="185104"/>
                  </a:lnTo>
                  <a:lnTo>
                    <a:pt x="261233" y="186198"/>
                  </a:lnTo>
                  <a:lnTo>
                    <a:pt x="260649" y="187265"/>
                  </a:lnTo>
                  <a:lnTo>
                    <a:pt x="260065" y="188298"/>
                  </a:lnTo>
                  <a:lnTo>
                    <a:pt x="259481" y="189299"/>
                  </a:lnTo>
                  <a:lnTo>
                    <a:pt x="258906" y="190272"/>
                  </a:lnTo>
                  <a:lnTo>
                    <a:pt x="258322" y="191213"/>
                  </a:lnTo>
                  <a:lnTo>
                    <a:pt x="257746" y="192119"/>
                  </a:lnTo>
                  <a:lnTo>
                    <a:pt x="257179" y="192993"/>
                  </a:lnTo>
                  <a:lnTo>
                    <a:pt x="256603" y="193833"/>
                  </a:lnTo>
                  <a:lnTo>
                    <a:pt x="256044" y="194640"/>
                  </a:lnTo>
                  <a:lnTo>
                    <a:pt x="255477" y="195407"/>
                  </a:lnTo>
                  <a:lnTo>
                    <a:pt x="255202" y="195780"/>
                  </a:lnTo>
                  <a:lnTo>
                    <a:pt x="254918" y="196141"/>
                  </a:lnTo>
                  <a:lnTo>
                    <a:pt x="254643" y="196494"/>
                  </a:lnTo>
                  <a:lnTo>
                    <a:pt x="254367" y="196834"/>
                  </a:lnTo>
                  <a:lnTo>
                    <a:pt x="254092" y="197167"/>
                  </a:lnTo>
                  <a:lnTo>
                    <a:pt x="253817" y="197494"/>
                  </a:lnTo>
                  <a:lnTo>
                    <a:pt x="253541" y="197808"/>
                  </a:lnTo>
                  <a:lnTo>
                    <a:pt x="253274" y="198114"/>
                  </a:lnTo>
                  <a:lnTo>
                    <a:pt x="252999" y="198408"/>
                  </a:lnTo>
                  <a:lnTo>
                    <a:pt x="252732" y="198695"/>
                  </a:lnTo>
                  <a:lnTo>
                    <a:pt x="252465" y="198968"/>
                  </a:lnTo>
                  <a:lnTo>
                    <a:pt x="252198" y="199235"/>
                  </a:lnTo>
                  <a:lnTo>
                    <a:pt x="251940" y="199488"/>
                  </a:lnTo>
                  <a:lnTo>
                    <a:pt x="251673" y="199735"/>
                  </a:lnTo>
                  <a:lnTo>
                    <a:pt x="251414" y="199968"/>
                  </a:lnTo>
                  <a:lnTo>
                    <a:pt x="251155" y="200195"/>
                  </a:lnTo>
                  <a:lnTo>
                    <a:pt x="250897" y="200408"/>
                  </a:lnTo>
                  <a:lnTo>
                    <a:pt x="250638" y="200608"/>
                  </a:lnTo>
                  <a:lnTo>
                    <a:pt x="250388" y="200802"/>
                  </a:lnTo>
                  <a:lnTo>
                    <a:pt x="250138" y="200989"/>
                  </a:lnTo>
                  <a:lnTo>
                    <a:pt x="249887" y="201162"/>
                  </a:lnTo>
                  <a:lnTo>
                    <a:pt x="249637" y="201322"/>
                  </a:lnTo>
                  <a:lnTo>
                    <a:pt x="249387" y="201469"/>
                  </a:lnTo>
                  <a:lnTo>
                    <a:pt x="249145" y="201609"/>
                  </a:lnTo>
                  <a:lnTo>
                    <a:pt x="248903" y="201735"/>
                  </a:lnTo>
                  <a:lnTo>
                    <a:pt x="248661" y="201855"/>
                  </a:lnTo>
                  <a:lnTo>
                    <a:pt x="248419" y="201955"/>
                  </a:lnTo>
                  <a:lnTo>
                    <a:pt x="248186" y="202055"/>
                  </a:lnTo>
                  <a:lnTo>
                    <a:pt x="247952" y="202135"/>
                  </a:lnTo>
                  <a:lnTo>
                    <a:pt x="247718" y="202209"/>
                  </a:lnTo>
                  <a:lnTo>
                    <a:pt x="247485" y="202269"/>
                  </a:lnTo>
                  <a:lnTo>
                    <a:pt x="247260" y="202316"/>
                  </a:lnTo>
                  <a:lnTo>
                    <a:pt x="247034" y="202349"/>
                  </a:lnTo>
                  <a:lnTo>
                    <a:pt x="246809" y="202376"/>
                  </a:lnTo>
                  <a:lnTo>
                    <a:pt x="246592" y="202382"/>
                  </a:lnTo>
                  <a:lnTo>
                    <a:pt x="246375" y="202389"/>
                  </a:lnTo>
                  <a:lnTo>
                    <a:pt x="246375" y="2023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7">
              <a:extLst>
                <a:ext uri="{FF2B5EF4-FFF2-40B4-BE49-F238E27FC236}">
                  <a16:creationId xmlns:a16="http://schemas.microsoft.com/office/drawing/2014/main" id="{AEE45807-DD67-DFFB-35CD-7EED8A06D6C0}"/>
                </a:ext>
              </a:extLst>
            </p:cNvPr>
            <p:cNvSpPr/>
            <p:nvPr/>
          </p:nvSpPr>
          <p:spPr>
            <a:xfrm flipH="1">
              <a:off x="5228230" y="2325254"/>
              <a:ext cx="82950" cy="89611"/>
            </a:xfrm>
            <a:custGeom>
              <a:avLst/>
              <a:gdLst/>
              <a:ahLst/>
              <a:cxnLst/>
              <a:rect l="l" t="t" r="r" b="b"/>
              <a:pathLst>
                <a:path w="19080" h="14112" extrusionOk="0">
                  <a:moveTo>
                    <a:pt x="9544" y="14111"/>
                  </a:moveTo>
                  <a:lnTo>
                    <a:pt x="9544" y="14111"/>
                  </a:lnTo>
                  <a:lnTo>
                    <a:pt x="9302" y="14111"/>
                  </a:lnTo>
                  <a:lnTo>
                    <a:pt x="9060" y="14104"/>
                  </a:lnTo>
                  <a:lnTo>
                    <a:pt x="8818" y="14091"/>
                  </a:lnTo>
                  <a:lnTo>
                    <a:pt x="8576" y="14078"/>
                  </a:lnTo>
                  <a:lnTo>
                    <a:pt x="8343" y="14058"/>
                  </a:lnTo>
                  <a:lnTo>
                    <a:pt x="8101" y="14031"/>
                  </a:lnTo>
                  <a:lnTo>
                    <a:pt x="7867" y="14004"/>
                  </a:lnTo>
                  <a:lnTo>
                    <a:pt x="7642" y="13971"/>
                  </a:lnTo>
                  <a:lnTo>
                    <a:pt x="7409" y="13931"/>
                  </a:lnTo>
                  <a:lnTo>
                    <a:pt x="7183" y="13891"/>
                  </a:lnTo>
                  <a:lnTo>
                    <a:pt x="6950" y="13844"/>
                  </a:lnTo>
                  <a:lnTo>
                    <a:pt x="6733" y="13798"/>
                  </a:lnTo>
                  <a:lnTo>
                    <a:pt x="6508" y="13744"/>
                  </a:lnTo>
                  <a:lnTo>
                    <a:pt x="6291" y="13684"/>
                  </a:lnTo>
                  <a:lnTo>
                    <a:pt x="6074" y="13624"/>
                  </a:lnTo>
                  <a:lnTo>
                    <a:pt x="5857" y="13558"/>
                  </a:lnTo>
                  <a:lnTo>
                    <a:pt x="5648" y="13491"/>
                  </a:lnTo>
                  <a:lnTo>
                    <a:pt x="5431" y="13418"/>
                  </a:lnTo>
                  <a:lnTo>
                    <a:pt x="5231" y="13344"/>
                  </a:lnTo>
                  <a:lnTo>
                    <a:pt x="5023" y="13264"/>
                  </a:lnTo>
                  <a:lnTo>
                    <a:pt x="4822" y="13178"/>
                  </a:lnTo>
                  <a:lnTo>
                    <a:pt x="4622" y="13091"/>
                  </a:lnTo>
                  <a:lnTo>
                    <a:pt x="4430" y="13004"/>
                  </a:lnTo>
                  <a:lnTo>
                    <a:pt x="4238" y="12911"/>
                  </a:lnTo>
                  <a:lnTo>
                    <a:pt x="4047" y="12811"/>
                  </a:lnTo>
                  <a:lnTo>
                    <a:pt x="3863" y="12711"/>
                  </a:lnTo>
                  <a:lnTo>
                    <a:pt x="3680" y="12611"/>
                  </a:lnTo>
                  <a:lnTo>
                    <a:pt x="3504" y="12504"/>
                  </a:lnTo>
                  <a:lnTo>
                    <a:pt x="3329" y="12397"/>
                  </a:lnTo>
                  <a:lnTo>
                    <a:pt x="3154" y="12284"/>
                  </a:lnTo>
                  <a:lnTo>
                    <a:pt x="2987" y="12164"/>
                  </a:lnTo>
                  <a:lnTo>
                    <a:pt x="2820" y="12051"/>
                  </a:lnTo>
                  <a:lnTo>
                    <a:pt x="2662" y="11931"/>
                  </a:lnTo>
                  <a:lnTo>
                    <a:pt x="2503" y="11804"/>
                  </a:lnTo>
                  <a:lnTo>
                    <a:pt x="2353" y="11677"/>
                  </a:lnTo>
                  <a:lnTo>
                    <a:pt x="2203" y="11550"/>
                  </a:lnTo>
                  <a:lnTo>
                    <a:pt x="2061" y="11417"/>
                  </a:lnTo>
                  <a:lnTo>
                    <a:pt x="1919" y="11284"/>
                  </a:lnTo>
                  <a:lnTo>
                    <a:pt x="1777" y="11144"/>
                  </a:lnTo>
                  <a:lnTo>
                    <a:pt x="1652" y="11004"/>
                  </a:lnTo>
                  <a:lnTo>
                    <a:pt x="1519" y="10864"/>
                  </a:lnTo>
                  <a:lnTo>
                    <a:pt x="1402" y="10717"/>
                  </a:lnTo>
                  <a:lnTo>
                    <a:pt x="1285" y="10570"/>
                  </a:lnTo>
                  <a:lnTo>
                    <a:pt x="1168" y="10424"/>
                  </a:lnTo>
                  <a:lnTo>
                    <a:pt x="1060" y="10270"/>
                  </a:lnTo>
                  <a:lnTo>
                    <a:pt x="952" y="10117"/>
                  </a:lnTo>
                  <a:lnTo>
                    <a:pt x="860" y="9963"/>
                  </a:lnTo>
                  <a:lnTo>
                    <a:pt x="760" y="9803"/>
                  </a:lnTo>
                  <a:lnTo>
                    <a:pt x="676" y="9650"/>
                  </a:lnTo>
                  <a:lnTo>
                    <a:pt x="593" y="9483"/>
                  </a:lnTo>
                  <a:lnTo>
                    <a:pt x="509" y="9323"/>
                  </a:lnTo>
                  <a:lnTo>
                    <a:pt x="434" y="9156"/>
                  </a:lnTo>
                  <a:lnTo>
                    <a:pt x="368" y="8990"/>
                  </a:lnTo>
                  <a:lnTo>
                    <a:pt x="309" y="8823"/>
                  </a:lnTo>
                  <a:lnTo>
                    <a:pt x="251" y="8650"/>
                  </a:lnTo>
                  <a:lnTo>
                    <a:pt x="201" y="8483"/>
                  </a:lnTo>
                  <a:lnTo>
                    <a:pt x="151" y="8310"/>
                  </a:lnTo>
                  <a:lnTo>
                    <a:pt x="117" y="8130"/>
                  </a:lnTo>
                  <a:lnTo>
                    <a:pt x="84" y="7956"/>
                  </a:lnTo>
                  <a:lnTo>
                    <a:pt x="51" y="7776"/>
                  </a:lnTo>
                  <a:lnTo>
                    <a:pt x="34" y="7596"/>
                  </a:lnTo>
                  <a:lnTo>
                    <a:pt x="17" y="7416"/>
                  </a:lnTo>
                  <a:lnTo>
                    <a:pt x="9" y="7236"/>
                  </a:lnTo>
                  <a:lnTo>
                    <a:pt x="1" y="7056"/>
                  </a:lnTo>
                  <a:lnTo>
                    <a:pt x="1" y="7056"/>
                  </a:lnTo>
                  <a:lnTo>
                    <a:pt x="9" y="6869"/>
                  </a:lnTo>
                  <a:lnTo>
                    <a:pt x="17" y="6689"/>
                  </a:lnTo>
                  <a:lnTo>
                    <a:pt x="34" y="6509"/>
                  </a:lnTo>
                  <a:lnTo>
                    <a:pt x="51" y="6329"/>
                  </a:lnTo>
                  <a:lnTo>
                    <a:pt x="84" y="6156"/>
                  </a:lnTo>
                  <a:lnTo>
                    <a:pt x="117" y="5976"/>
                  </a:lnTo>
                  <a:lnTo>
                    <a:pt x="151" y="5802"/>
                  </a:lnTo>
                  <a:lnTo>
                    <a:pt x="201" y="5629"/>
                  </a:lnTo>
                  <a:lnTo>
                    <a:pt x="251" y="5455"/>
                  </a:lnTo>
                  <a:lnTo>
                    <a:pt x="309" y="5289"/>
                  </a:lnTo>
                  <a:lnTo>
                    <a:pt x="368" y="5122"/>
                  </a:lnTo>
                  <a:lnTo>
                    <a:pt x="434" y="4955"/>
                  </a:lnTo>
                  <a:lnTo>
                    <a:pt x="509" y="4789"/>
                  </a:lnTo>
                  <a:lnTo>
                    <a:pt x="593" y="4622"/>
                  </a:lnTo>
                  <a:lnTo>
                    <a:pt x="676" y="4462"/>
                  </a:lnTo>
                  <a:lnTo>
                    <a:pt x="760" y="4302"/>
                  </a:lnTo>
                  <a:lnTo>
                    <a:pt x="860" y="4148"/>
                  </a:lnTo>
                  <a:lnTo>
                    <a:pt x="952" y="3988"/>
                  </a:lnTo>
                  <a:lnTo>
                    <a:pt x="1060" y="3835"/>
                  </a:lnTo>
                  <a:lnTo>
                    <a:pt x="1168" y="3688"/>
                  </a:lnTo>
                  <a:lnTo>
                    <a:pt x="1285" y="3535"/>
                  </a:lnTo>
                  <a:lnTo>
                    <a:pt x="1402" y="3388"/>
                  </a:lnTo>
                  <a:lnTo>
                    <a:pt x="1519" y="3248"/>
                  </a:lnTo>
                  <a:lnTo>
                    <a:pt x="1652" y="3108"/>
                  </a:lnTo>
                  <a:lnTo>
                    <a:pt x="1777" y="2968"/>
                  </a:lnTo>
                  <a:lnTo>
                    <a:pt x="1919" y="2828"/>
                  </a:lnTo>
                  <a:lnTo>
                    <a:pt x="2061" y="2695"/>
                  </a:lnTo>
                  <a:lnTo>
                    <a:pt x="2203" y="2561"/>
                  </a:lnTo>
                  <a:lnTo>
                    <a:pt x="2353" y="2435"/>
                  </a:lnTo>
                  <a:lnTo>
                    <a:pt x="2503" y="2308"/>
                  </a:lnTo>
                  <a:lnTo>
                    <a:pt x="2662" y="2181"/>
                  </a:lnTo>
                  <a:lnTo>
                    <a:pt x="2820" y="2061"/>
                  </a:lnTo>
                  <a:lnTo>
                    <a:pt x="2987" y="1941"/>
                  </a:lnTo>
                  <a:lnTo>
                    <a:pt x="3154" y="1828"/>
                  </a:lnTo>
                  <a:lnTo>
                    <a:pt x="3329" y="1714"/>
                  </a:lnTo>
                  <a:lnTo>
                    <a:pt x="3504" y="1608"/>
                  </a:lnTo>
                  <a:lnTo>
                    <a:pt x="3680" y="1501"/>
                  </a:lnTo>
                  <a:lnTo>
                    <a:pt x="3863" y="1394"/>
                  </a:lnTo>
                  <a:lnTo>
                    <a:pt x="4047" y="1294"/>
                  </a:lnTo>
                  <a:lnTo>
                    <a:pt x="4238" y="1201"/>
                  </a:lnTo>
                  <a:lnTo>
                    <a:pt x="4430" y="1108"/>
                  </a:lnTo>
                  <a:lnTo>
                    <a:pt x="4622" y="1014"/>
                  </a:lnTo>
                  <a:lnTo>
                    <a:pt x="4822" y="928"/>
                  </a:lnTo>
                  <a:lnTo>
                    <a:pt x="5023" y="848"/>
                  </a:lnTo>
                  <a:lnTo>
                    <a:pt x="5231" y="768"/>
                  </a:lnTo>
                  <a:lnTo>
                    <a:pt x="5431" y="694"/>
                  </a:lnTo>
                  <a:lnTo>
                    <a:pt x="5648" y="621"/>
                  </a:lnTo>
                  <a:lnTo>
                    <a:pt x="5857" y="547"/>
                  </a:lnTo>
                  <a:lnTo>
                    <a:pt x="6074" y="487"/>
                  </a:lnTo>
                  <a:lnTo>
                    <a:pt x="6291" y="427"/>
                  </a:lnTo>
                  <a:lnTo>
                    <a:pt x="6508" y="367"/>
                  </a:lnTo>
                  <a:lnTo>
                    <a:pt x="6733" y="314"/>
                  </a:lnTo>
                  <a:lnTo>
                    <a:pt x="6950" y="267"/>
                  </a:lnTo>
                  <a:lnTo>
                    <a:pt x="7183" y="221"/>
                  </a:lnTo>
                  <a:lnTo>
                    <a:pt x="7409" y="181"/>
                  </a:lnTo>
                  <a:lnTo>
                    <a:pt x="7642" y="141"/>
                  </a:lnTo>
                  <a:lnTo>
                    <a:pt x="7867" y="107"/>
                  </a:lnTo>
                  <a:lnTo>
                    <a:pt x="8101" y="81"/>
                  </a:lnTo>
                  <a:lnTo>
                    <a:pt x="8343" y="54"/>
                  </a:lnTo>
                  <a:lnTo>
                    <a:pt x="8576" y="34"/>
                  </a:lnTo>
                  <a:lnTo>
                    <a:pt x="8818" y="21"/>
                  </a:lnTo>
                  <a:lnTo>
                    <a:pt x="9060" y="7"/>
                  </a:lnTo>
                  <a:lnTo>
                    <a:pt x="9302" y="1"/>
                  </a:lnTo>
                  <a:lnTo>
                    <a:pt x="9544" y="1"/>
                  </a:lnTo>
                  <a:lnTo>
                    <a:pt x="9544" y="1"/>
                  </a:lnTo>
                  <a:lnTo>
                    <a:pt x="9786" y="1"/>
                  </a:lnTo>
                  <a:lnTo>
                    <a:pt x="10036" y="7"/>
                  </a:lnTo>
                  <a:lnTo>
                    <a:pt x="10278" y="21"/>
                  </a:lnTo>
                  <a:lnTo>
                    <a:pt x="10520" y="34"/>
                  </a:lnTo>
                  <a:lnTo>
                    <a:pt x="10762" y="54"/>
                  </a:lnTo>
                  <a:lnTo>
                    <a:pt x="10996" y="81"/>
                  </a:lnTo>
                  <a:lnTo>
                    <a:pt x="11238" y="107"/>
                  </a:lnTo>
                  <a:lnTo>
                    <a:pt x="11471" y="141"/>
                  </a:lnTo>
                  <a:lnTo>
                    <a:pt x="11697" y="181"/>
                  </a:lnTo>
                  <a:lnTo>
                    <a:pt x="11930" y="221"/>
                  </a:lnTo>
                  <a:lnTo>
                    <a:pt x="12155" y="267"/>
                  </a:lnTo>
                  <a:lnTo>
                    <a:pt x="12381" y="314"/>
                  </a:lnTo>
                  <a:lnTo>
                    <a:pt x="12606" y="367"/>
                  </a:lnTo>
                  <a:lnTo>
                    <a:pt x="12831" y="427"/>
                  </a:lnTo>
                  <a:lnTo>
                    <a:pt x="13048" y="487"/>
                  </a:lnTo>
                  <a:lnTo>
                    <a:pt x="13257" y="547"/>
                  </a:lnTo>
                  <a:lnTo>
                    <a:pt x="13473" y="621"/>
                  </a:lnTo>
                  <a:lnTo>
                    <a:pt x="13682" y="694"/>
                  </a:lnTo>
                  <a:lnTo>
                    <a:pt x="13891" y="768"/>
                  </a:lnTo>
                  <a:lnTo>
                    <a:pt x="14091" y="848"/>
                  </a:lnTo>
                  <a:lnTo>
                    <a:pt x="14299" y="928"/>
                  </a:lnTo>
                  <a:lnTo>
                    <a:pt x="14491" y="1014"/>
                  </a:lnTo>
                  <a:lnTo>
                    <a:pt x="14691" y="1108"/>
                  </a:lnTo>
                  <a:lnTo>
                    <a:pt x="14883" y="1201"/>
                  </a:lnTo>
                  <a:lnTo>
                    <a:pt x="15067" y="1294"/>
                  </a:lnTo>
                  <a:lnTo>
                    <a:pt x="15259" y="1394"/>
                  </a:lnTo>
                  <a:lnTo>
                    <a:pt x="15434" y="1501"/>
                  </a:lnTo>
                  <a:lnTo>
                    <a:pt x="15617" y="1608"/>
                  </a:lnTo>
                  <a:lnTo>
                    <a:pt x="15793" y="1714"/>
                  </a:lnTo>
                  <a:lnTo>
                    <a:pt x="15959" y="1828"/>
                  </a:lnTo>
                  <a:lnTo>
                    <a:pt x="16126" y="1941"/>
                  </a:lnTo>
                  <a:lnTo>
                    <a:pt x="16293" y="2061"/>
                  </a:lnTo>
                  <a:lnTo>
                    <a:pt x="16452" y="2181"/>
                  </a:lnTo>
                  <a:lnTo>
                    <a:pt x="16610" y="2308"/>
                  </a:lnTo>
                  <a:lnTo>
                    <a:pt x="16760" y="2435"/>
                  </a:lnTo>
                  <a:lnTo>
                    <a:pt x="16910" y="2561"/>
                  </a:lnTo>
                  <a:lnTo>
                    <a:pt x="17052" y="2695"/>
                  </a:lnTo>
                  <a:lnTo>
                    <a:pt x="17186" y="2828"/>
                  </a:lnTo>
                  <a:lnTo>
                    <a:pt x="17328" y="2968"/>
                  </a:lnTo>
                  <a:lnTo>
                    <a:pt x="17453" y="3108"/>
                  </a:lnTo>
                  <a:lnTo>
                    <a:pt x="17578" y="3248"/>
                  </a:lnTo>
                  <a:lnTo>
                    <a:pt x="17703" y="3388"/>
                  </a:lnTo>
                  <a:lnTo>
                    <a:pt x="17820" y="3535"/>
                  </a:lnTo>
                  <a:lnTo>
                    <a:pt x="17928" y="3688"/>
                  </a:lnTo>
                  <a:lnTo>
                    <a:pt x="18037" y="3835"/>
                  </a:lnTo>
                  <a:lnTo>
                    <a:pt x="18145" y="3988"/>
                  </a:lnTo>
                  <a:lnTo>
                    <a:pt x="18237" y="4148"/>
                  </a:lnTo>
                  <a:lnTo>
                    <a:pt x="18337" y="4302"/>
                  </a:lnTo>
                  <a:lnTo>
                    <a:pt x="18420" y="4462"/>
                  </a:lnTo>
                  <a:lnTo>
                    <a:pt x="18504" y="4622"/>
                  </a:lnTo>
                  <a:lnTo>
                    <a:pt x="18579" y="4789"/>
                  </a:lnTo>
                  <a:lnTo>
                    <a:pt x="18654" y="4955"/>
                  </a:lnTo>
                  <a:lnTo>
                    <a:pt x="18721" y="5122"/>
                  </a:lnTo>
                  <a:lnTo>
                    <a:pt x="18779" y="5289"/>
                  </a:lnTo>
                  <a:lnTo>
                    <a:pt x="18838" y="5455"/>
                  </a:lnTo>
                  <a:lnTo>
                    <a:pt x="18888" y="5629"/>
                  </a:lnTo>
                  <a:lnTo>
                    <a:pt x="18929" y="5802"/>
                  </a:lnTo>
                  <a:lnTo>
                    <a:pt x="18971" y="5976"/>
                  </a:lnTo>
                  <a:lnTo>
                    <a:pt x="19004" y="6156"/>
                  </a:lnTo>
                  <a:lnTo>
                    <a:pt x="19029" y="6329"/>
                  </a:lnTo>
                  <a:lnTo>
                    <a:pt x="19054" y="6509"/>
                  </a:lnTo>
                  <a:lnTo>
                    <a:pt x="19071" y="6689"/>
                  </a:lnTo>
                  <a:lnTo>
                    <a:pt x="19079" y="6869"/>
                  </a:lnTo>
                  <a:lnTo>
                    <a:pt x="19079" y="7056"/>
                  </a:lnTo>
                  <a:lnTo>
                    <a:pt x="19079" y="7056"/>
                  </a:lnTo>
                  <a:lnTo>
                    <a:pt x="19079" y="7236"/>
                  </a:lnTo>
                  <a:lnTo>
                    <a:pt x="19071" y="7416"/>
                  </a:lnTo>
                  <a:lnTo>
                    <a:pt x="19054" y="7596"/>
                  </a:lnTo>
                  <a:lnTo>
                    <a:pt x="19029" y="7776"/>
                  </a:lnTo>
                  <a:lnTo>
                    <a:pt x="19004" y="7956"/>
                  </a:lnTo>
                  <a:lnTo>
                    <a:pt x="18971" y="8130"/>
                  </a:lnTo>
                  <a:lnTo>
                    <a:pt x="18929" y="8310"/>
                  </a:lnTo>
                  <a:lnTo>
                    <a:pt x="18888" y="8483"/>
                  </a:lnTo>
                  <a:lnTo>
                    <a:pt x="18838" y="8650"/>
                  </a:lnTo>
                  <a:lnTo>
                    <a:pt x="18779" y="8823"/>
                  </a:lnTo>
                  <a:lnTo>
                    <a:pt x="18721" y="8990"/>
                  </a:lnTo>
                  <a:lnTo>
                    <a:pt x="18654" y="9156"/>
                  </a:lnTo>
                  <a:lnTo>
                    <a:pt x="18579" y="9323"/>
                  </a:lnTo>
                  <a:lnTo>
                    <a:pt x="18504" y="9483"/>
                  </a:lnTo>
                  <a:lnTo>
                    <a:pt x="18420" y="9650"/>
                  </a:lnTo>
                  <a:lnTo>
                    <a:pt x="18337" y="9803"/>
                  </a:lnTo>
                  <a:lnTo>
                    <a:pt x="18237" y="9963"/>
                  </a:lnTo>
                  <a:lnTo>
                    <a:pt x="18145" y="10117"/>
                  </a:lnTo>
                  <a:lnTo>
                    <a:pt x="18037" y="10270"/>
                  </a:lnTo>
                  <a:lnTo>
                    <a:pt x="17928" y="10424"/>
                  </a:lnTo>
                  <a:lnTo>
                    <a:pt x="17820" y="10570"/>
                  </a:lnTo>
                  <a:lnTo>
                    <a:pt x="17703" y="10717"/>
                  </a:lnTo>
                  <a:lnTo>
                    <a:pt x="17578" y="10864"/>
                  </a:lnTo>
                  <a:lnTo>
                    <a:pt x="17453" y="11004"/>
                  </a:lnTo>
                  <a:lnTo>
                    <a:pt x="17328" y="11144"/>
                  </a:lnTo>
                  <a:lnTo>
                    <a:pt x="17186" y="11284"/>
                  </a:lnTo>
                  <a:lnTo>
                    <a:pt x="17052" y="11417"/>
                  </a:lnTo>
                  <a:lnTo>
                    <a:pt x="16910" y="11550"/>
                  </a:lnTo>
                  <a:lnTo>
                    <a:pt x="16760" y="11677"/>
                  </a:lnTo>
                  <a:lnTo>
                    <a:pt x="16610" y="11804"/>
                  </a:lnTo>
                  <a:lnTo>
                    <a:pt x="16452" y="11931"/>
                  </a:lnTo>
                  <a:lnTo>
                    <a:pt x="16293" y="12051"/>
                  </a:lnTo>
                  <a:lnTo>
                    <a:pt x="16126" y="12164"/>
                  </a:lnTo>
                  <a:lnTo>
                    <a:pt x="15959" y="12284"/>
                  </a:lnTo>
                  <a:lnTo>
                    <a:pt x="15793" y="12397"/>
                  </a:lnTo>
                  <a:lnTo>
                    <a:pt x="15617" y="12504"/>
                  </a:lnTo>
                  <a:lnTo>
                    <a:pt x="15434" y="12611"/>
                  </a:lnTo>
                  <a:lnTo>
                    <a:pt x="15259" y="12711"/>
                  </a:lnTo>
                  <a:lnTo>
                    <a:pt x="15067" y="12811"/>
                  </a:lnTo>
                  <a:lnTo>
                    <a:pt x="14883" y="12911"/>
                  </a:lnTo>
                  <a:lnTo>
                    <a:pt x="14691" y="13004"/>
                  </a:lnTo>
                  <a:lnTo>
                    <a:pt x="14491" y="13091"/>
                  </a:lnTo>
                  <a:lnTo>
                    <a:pt x="14299" y="13178"/>
                  </a:lnTo>
                  <a:lnTo>
                    <a:pt x="14091" y="13264"/>
                  </a:lnTo>
                  <a:lnTo>
                    <a:pt x="13891" y="13344"/>
                  </a:lnTo>
                  <a:lnTo>
                    <a:pt x="13682" y="13418"/>
                  </a:lnTo>
                  <a:lnTo>
                    <a:pt x="13473" y="13491"/>
                  </a:lnTo>
                  <a:lnTo>
                    <a:pt x="13257" y="13558"/>
                  </a:lnTo>
                  <a:lnTo>
                    <a:pt x="13048" y="13624"/>
                  </a:lnTo>
                  <a:lnTo>
                    <a:pt x="12831" y="13684"/>
                  </a:lnTo>
                  <a:lnTo>
                    <a:pt x="12606" y="13744"/>
                  </a:lnTo>
                  <a:lnTo>
                    <a:pt x="12381" y="13798"/>
                  </a:lnTo>
                  <a:lnTo>
                    <a:pt x="12155" y="13844"/>
                  </a:lnTo>
                  <a:lnTo>
                    <a:pt x="11930" y="13891"/>
                  </a:lnTo>
                  <a:lnTo>
                    <a:pt x="11697" y="13931"/>
                  </a:lnTo>
                  <a:lnTo>
                    <a:pt x="11471" y="13971"/>
                  </a:lnTo>
                  <a:lnTo>
                    <a:pt x="11238" y="14004"/>
                  </a:lnTo>
                  <a:lnTo>
                    <a:pt x="10996" y="14031"/>
                  </a:lnTo>
                  <a:lnTo>
                    <a:pt x="10762" y="14058"/>
                  </a:lnTo>
                  <a:lnTo>
                    <a:pt x="10520" y="14078"/>
                  </a:lnTo>
                  <a:lnTo>
                    <a:pt x="10278" y="14091"/>
                  </a:lnTo>
                  <a:lnTo>
                    <a:pt x="10036" y="14104"/>
                  </a:lnTo>
                  <a:lnTo>
                    <a:pt x="9786" y="14111"/>
                  </a:lnTo>
                  <a:lnTo>
                    <a:pt x="9544" y="14111"/>
                  </a:lnTo>
                  <a:lnTo>
                    <a:pt x="9544" y="14111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7">
              <a:extLst>
                <a:ext uri="{FF2B5EF4-FFF2-40B4-BE49-F238E27FC236}">
                  <a16:creationId xmlns:a16="http://schemas.microsoft.com/office/drawing/2014/main" id="{21E30697-5D0E-6DBB-1B5F-D4784D0CEFE4}"/>
                </a:ext>
              </a:extLst>
            </p:cNvPr>
            <p:cNvSpPr/>
            <p:nvPr/>
          </p:nvSpPr>
          <p:spPr>
            <a:xfrm flipH="1">
              <a:off x="5224782" y="2321235"/>
              <a:ext cx="89806" cy="97650"/>
            </a:xfrm>
            <a:custGeom>
              <a:avLst/>
              <a:gdLst/>
              <a:ahLst/>
              <a:cxnLst/>
              <a:rect l="l" t="t" r="r" b="b"/>
              <a:pathLst>
                <a:path w="20657" h="15378" extrusionOk="0">
                  <a:moveTo>
                    <a:pt x="10328" y="1261"/>
                  </a:moveTo>
                  <a:lnTo>
                    <a:pt x="10762" y="1267"/>
                  </a:lnTo>
                  <a:lnTo>
                    <a:pt x="11204" y="1294"/>
                  </a:lnTo>
                  <a:lnTo>
                    <a:pt x="11630" y="1334"/>
                  </a:lnTo>
                  <a:lnTo>
                    <a:pt x="12055" y="1387"/>
                  </a:lnTo>
                  <a:lnTo>
                    <a:pt x="12481" y="1454"/>
                  </a:lnTo>
                  <a:lnTo>
                    <a:pt x="12889" y="1541"/>
                  </a:lnTo>
                  <a:lnTo>
                    <a:pt x="13298" y="1634"/>
                  </a:lnTo>
                  <a:lnTo>
                    <a:pt x="13698" y="1747"/>
                  </a:lnTo>
                  <a:lnTo>
                    <a:pt x="14091" y="1881"/>
                  </a:lnTo>
                  <a:lnTo>
                    <a:pt x="14466" y="2021"/>
                  </a:lnTo>
                  <a:lnTo>
                    <a:pt x="14841" y="2174"/>
                  </a:lnTo>
                  <a:lnTo>
                    <a:pt x="15025" y="2261"/>
                  </a:lnTo>
                  <a:lnTo>
                    <a:pt x="15200" y="2347"/>
                  </a:lnTo>
                  <a:lnTo>
                    <a:pt x="15384" y="2434"/>
                  </a:lnTo>
                  <a:lnTo>
                    <a:pt x="15559" y="2528"/>
                  </a:lnTo>
                  <a:lnTo>
                    <a:pt x="15726" y="2621"/>
                  </a:lnTo>
                  <a:lnTo>
                    <a:pt x="15893" y="2721"/>
                  </a:lnTo>
                  <a:lnTo>
                    <a:pt x="16059" y="2828"/>
                  </a:lnTo>
                  <a:lnTo>
                    <a:pt x="16226" y="2934"/>
                  </a:lnTo>
                  <a:lnTo>
                    <a:pt x="16385" y="3041"/>
                  </a:lnTo>
                  <a:lnTo>
                    <a:pt x="16543" y="3154"/>
                  </a:lnTo>
                  <a:lnTo>
                    <a:pt x="16693" y="3274"/>
                  </a:lnTo>
                  <a:lnTo>
                    <a:pt x="16835" y="3388"/>
                  </a:lnTo>
                  <a:lnTo>
                    <a:pt x="16977" y="3508"/>
                  </a:lnTo>
                  <a:lnTo>
                    <a:pt x="17119" y="3628"/>
                  </a:lnTo>
                  <a:lnTo>
                    <a:pt x="17252" y="3755"/>
                  </a:lnTo>
                  <a:lnTo>
                    <a:pt x="17386" y="3875"/>
                  </a:lnTo>
                  <a:lnTo>
                    <a:pt x="17503" y="4008"/>
                  </a:lnTo>
                  <a:lnTo>
                    <a:pt x="17628" y="4135"/>
                  </a:lnTo>
                  <a:lnTo>
                    <a:pt x="17745" y="4268"/>
                  </a:lnTo>
                  <a:lnTo>
                    <a:pt x="17853" y="4401"/>
                  </a:lnTo>
                  <a:lnTo>
                    <a:pt x="17961" y="4535"/>
                  </a:lnTo>
                  <a:lnTo>
                    <a:pt x="18062" y="4668"/>
                  </a:lnTo>
                  <a:lnTo>
                    <a:pt x="18162" y="4808"/>
                  </a:lnTo>
                  <a:lnTo>
                    <a:pt x="18253" y="4948"/>
                  </a:lnTo>
                  <a:lnTo>
                    <a:pt x="18337" y="5088"/>
                  </a:lnTo>
                  <a:lnTo>
                    <a:pt x="18420" y="5235"/>
                  </a:lnTo>
                  <a:lnTo>
                    <a:pt x="18504" y="5382"/>
                  </a:lnTo>
                  <a:lnTo>
                    <a:pt x="18570" y="5522"/>
                  </a:lnTo>
                  <a:lnTo>
                    <a:pt x="18645" y="5675"/>
                  </a:lnTo>
                  <a:lnTo>
                    <a:pt x="18704" y="5822"/>
                  </a:lnTo>
                  <a:lnTo>
                    <a:pt x="18762" y="5968"/>
                  </a:lnTo>
                  <a:lnTo>
                    <a:pt x="18821" y="6122"/>
                  </a:lnTo>
                  <a:lnTo>
                    <a:pt x="18862" y="6275"/>
                  </a:lnTo>
                  <a:lnTo>
                    <a:pt x="18912" y="6429"/>
                  </a:lnTo>
                  <a:lnTo>
                    <a:pt x="18946" y="6582"/>
                  </a:lnTo>
                  <a:lnTo>
                    <a:pt x="18979" y="6735"/>
                  </a:lnTo>
                  <a:lnTo>
                    <a:pt x="19013" y="6895"/>
                  </a:lnTo>
                  <a:lnTo>
                    <a:pt x="19038" y="7049"/>
                  </a:lnTo>
                  <a:lnTo>
                    <a:pt x="19054" y="7209"/>
                  </a:lnTo>
                  <a:lnTo>
                    <a:pt x="19063" y="7369"/>
                  </a:lnTo>
                  <a:lnTo>
                    <a:pt x="19071" y="7529"/>
                  </a:lnTo>
                  <a:lnTo>
                    <a:pt x="19079" y="7689"/>
                  </a:lnTo>
                  <a:lnTo>
                    <a:pt x="19071" y="7849"/>
                  </a:lnTo>
                  <a:lnTo>
                    <a:pt x="19063" y="8009"/>
                  </a:lnTo>
                  <a:lnTo>
                    <a:pt x="19054" y="8169"/>
                  </a:lnTo>
                  <a:lnTo>
                    <a:pt x="19038" y="8322"/>
                  </a:lnTo>
                  <a:lnTo>
                    <a:pt x="19013" y="8482"/>
                  </a:lnTo>
                  <a:lnTo>
                    <a:pt x="18979" y="8636"/>
                  </a:lnTo>
                  <a:lnTo>
                    <a:pt x="18946" y="8796"/>
                  </a:lnTo>
                  <a:lnTo>
                    <a:pt x="18912" y="8949"/>
                  </a:lnTo>
                  <a:lnTo>
                    <a:pt x="18862" y="9103"/>
                  </a:lnTo>
                  <a:lnTo>
                    <a:pt x="18821" y="9256"/>
                  </a:lnTo>
                  <a:lnTo>
                    <a:pt x="18762" y="9403"/>
                  </a:lnTo>
                  <a:lnTo>
                    <a:pt x="18704" y="9556"/>
                  </a:lnTo>
                  <a:lnTo>
                    <a:pt x="18645" y="9703"/>
                  </a:lnTo>
                  <a:lnTo>
                    <a:pt x="18570" y="9850"/>
                  </a:lnTo>
                  <a:lnTo>
                    <a:pt x="18504" y="9996"/>
                  </a:lnTo>
                  <a:lnTo>
                    <a:pt x="18420" y="10143"/>
                  </a:lnTo>
                  <a:lnTo>
                    <a:pt x="18337" y="10283"/>
                  </a:lnTo>
                  <a:lnTo>
                    <a:pt x="18253" y="10430"/>
                  </a:lnTo>
                  <a:lnTo>
                    <a:pt x="18162" y="10570"/>
                  </a:lnTo>
                  <a:lnTo>
                    <a:pt x="18062" y="10703"/>
                  </a:lnTo>
                  <a:lnTo>
                    <a:pt x="17961" y="10843"/>
                  </a:lnTo>
                  <a:lnTo>
                    <a:pt x="17853" y="10976"/>
                  </a:lnTo>
                  <a:lnTo>
                    <a:pt x="17745" y="11110"/>
                  </a:lnTo>
                  <a:lnTo>
                    <a:pt x="17628" y="11243"/>
                  </a:lnTo>
                  <a:lnTo>
                    <a:pt x="17503" y="11370"/>
                  </a:lnTo>
                  <a:lnTo>
                    <a:pt x="17386" y="11497"/>
                  </a:lnTo>
                  <a:lnTo>
                    <a:pt x="17252" y="11623"/>
                  </a:lnTo>
                  <a:lnTo>
                    <a:pt x="17119" y="11750"/>
                  </a:lnTo>
                  <a:lnTo>
                    <a:pt x="16977" y="11870"/>
                  </a:lnTo>
                  <a:lnTo>
                    <a:pt x="16835" y="11990"/>
                  </a:lnTo>
                  <a:lnTo>
                    <a:pt x="16693" y="12103"/>
                  </a:lnTo>
                  <a:lnTo>
                    <a:pt x="16543" y="12217"/>
                  </a:lnTo>
                  <a:lnTo>
                    <a:pt x="16385" y="12330"/>
                  </a:lnTo>
                  <a:lnTo>
                    <a:pt x="16226" y="12444"/>
                  </a:lnTo>
                  <a:lnTo>
                    <a:pt x="16059" y="12550"/>
                  </a:lnTo>
                  <a:lnTo>
                    <a:pt x="15893" y="12650"/>
                  </a:lnTo>
                  <a:lnTo>
                    <a:pt x="15726" y="12750"/>
                  </a:lnTo>
                  <a:lnTo>
                    <a:pt x="15559" y="12850"/>
                  </a:lnTo>
                  <a:lnTo>
                    <a:pt x="15384" y="12944"/>
                  </a:lnTo>
                  <a:lnTo>
                    <a:pt x="15200" y="13030"/>
                  </a:lnTo>
                  <a:lnTo>
                    <a:pt x="14841" y="13204"/>
                  </a:lnTo>
                  <a:lnTo>
                    <a:pt x="14466" y="13357"/>
                  </a:lnTo>
                  <a:lnTo>
                    <a:pt x="14091" y="13497"/>
                  </a:lnTo>
                  <a:lnTo>
                    <a:pt x="13698" y="13624"/>
                  </a:lnTo>
                  <a:lnTo>
                    <a:pt x="13298" y="13737"/>
                  </a:lnTo>
                  <a:lnTo>
                    <a:pt x="12889" y="13837"/>
                  </a:lnTo>
                  <a:lnTo>
                    <a:pt x="12481" y="13924"/>
                  </a:lnTo>
                  <a:lnTo>
                    <a:pt x="12055" y="13991"/>
                  </a:lnTo>
                  <a:lnTo>
                    <a:pt x="11630" y="14044"/>
                  </a:lnTo>
                  <a:lnTo>
                    <a:pt x="11204" y="14084"/>
                  </a:lnTo>
                  <a:lnTo>
                    <a:pt x="10762" y="14111"/>
                  </a:lnTo>
                  <a:lnTo>
                    <a:pt x="10328" y="14117"/>
                  </a:lnTo>
                  <a:lnTo>
                    <a:pt x="9894" y="14111"/>
                  </a:lnTo>
                  <a:lnTo>
                    <a:pt x="9461" y="14084"/>
                  </a:lnTo>
                  <a:lnTo>
                    <a:pt x="9035" y="14044"/>
                  </a:lnTo>
                  <a:lnTo>
                    <a:pt x="8610" y="13991"/>
                  </a:lnTo>
                  <a:lnTo>
                    <a:pt x="8193" y="13924"/>
                  </a:lnTo>
                  <a:lnTo>
                    <a:pt x="7784" y="13837"/>
                  </a:lnTo>
                  <a:lnTo>
                    <a:pt x="7383" y="13737"/>
                  </a:lnTo>
                  <a:lnTo>
                    <a:pt x="6983" y="13624"/>
                  </a:lnTo>
                  <a:lnTo>
                    <a:pt x="6591" y="13497"/>
                  </a:lnTo>
                  <a:lnTo>
                    <a:pt x="6215" y="13357"/>
                  </a:lnTo>
                  <a:lnTo>
                    <a:pt x="5840" y="13204"/>
                  </a:lnTo>
                  <a:lnTo>
                    <a:pt x="5481" y="13030"/>
                  </a:lnTo>
                  <a:lnTo>
                    <a:pt x="5131" y="12850"/>
                  </a:lnTo>
                  <a:lnTo>
                    <a:pt x="4956" y="12750"/>
                  </a:lnTo>
                  <a:lnTo>
                    <a:pt x="4789" y="12650"/>
                  </a:lnTo>
                  <a:lnTo>
                    <a:pt x="4622" y="12550"/>
                  </a:lnTo>
                  <a:lnTo>
                    <a:pt x="4455" y="12444"/>
                  </a:lnTo>
                  <a:lnTo>
                    <a:pt x="4297" y="12330"/>
                  </a:lnTo>
                  <a:lnTo>
                    <a:pt x="4138" y="12217"/>
                  </a:lnTo>
                  <a:lnTo>
                    <a:pt x="3988" y="12103"/>
                  </a:lnTo>
                  <a:lnTo>
                    <a:pt x="3838" y="11983"/>
                  </a:lnTo>
                  <a:lnTo>
                    <a:pt x="3696" y="11863"/>
                  </a:lnTo>
                  <a:lnTo>
                    <a:pt x="3554" y="11743"/>
                  </a:lnTo>
                  <a:lnTo>
                    <a:pt x="3421" y="11623"/>
                  </a:lnTo>
                  <a:lnTo>
                    <a:pt x="3287" y="11497"/>
                  </a:lnTo>
                  <a:lnTo>
                    <a:pt x="3162" y="11370"/>
                  </a:lnTo>
                  <a:lnTo>
                    <a:pt x="3045" y="11237"/>
                  </a:lnTo>
                  <a:lnTo>
                    <a:pt x="2929" y="11103"/>
                  </a:lnTo>
                  <a:lnTo>
                    <a:pt x="2812" y="10970"/>
                  </a:lnTo>
                  <a:lnTo>
                    <a:pt x="2703" y="10836"/>
                  </a:lnTo>
                  <a:lnTo>
                    <a:pt x="2603" y="10703"/>
                  </a:lnTo>
                  <a:lnTo>
                    <a:pt x="2503" y="10563"/>
                  </a:lnTo>
                  <a:lnTo>
                    <a:pt x="2411" y="10423"/>
                  </a:lnTo>
                  <a:lnTo>
                    <a:pt x="2320" y="10276"/>
                  </a:lnTo>
                  <a:lnTo>
                    <a:pt x="2236" y="10136"/>
                  </a:lnTo>
                  <a:lnTo>
                    <a:pt x="2161" y="9990"/>
                  </a:lnTo>
                  <a:lnTo>
                    <a:pt x="2086" y="9843"/>
                  </a:lnTo>
                  <a:lnTo>
                    <a:pt x="2019" y="9696"/>
                  </a:lnTo>
                  <a:lnTo>
                    <a:pt x="1952" y="9549"/>
                  </a:lnTo>
                  <a:lnTo>
                    <a:pt x="1894" y="9403"/>
                  </a:lnTo>
                  <a:lnTo>
                    <a:pt x="1836" y="9249"/>
                  </a:lnTo>
                  <a:lnTo>
                    <a:pt x="1786" y="9096"/>
                  </a:lnTo>
                  <a:lnTo>
                    <a:pt x="1744" y="8943"/>
                  </a:lnTo>
                  <a:lnTo>
                    <a:pt x="1702" y="8789"/>
                  </a:lnTo>
                  <a:lnTo>
                    <a:pt x="1669" y="8636"/>
                  </a:lnTo>
                  <a:lnTo>
                    <a:pt x="1644" y="8476"/>
                  </a:lnTo>
                  <a:lnTo>
                    <a:pt x="1619" y="8322"/>
                  </a:lnTo>
                  <a:lnTo>
                    <a:pt x="1602" y="8162"/>
                  </a:lnTo>
                  <a:lnTo>
                    <a:pt x="1585" y="8009"/>
                  </a:lnTo>
                  <a:lnTo>
                    <a:pt x="1577" y="7849"/>
                  </a:lnTo>
                  <a:lnTo>
                    <a:pt x="1577" y="7689"/>
                  </a:lnTo>
                  <a:lnTo>
                    <a:pt x="1577" y="7529"/>
                  </a:lnTo>
                  <a:lnTo>
                    <a:pt x="1585" y="7369"/>
                  </a:lnTo>
                  <a:lnTo>
                    <a:pt x="1602" y="7209"/>
                  </a:lnTo>
                  <a:lnTo>
                    <a:pt x="1619" y="7055"/>
                  </a:lnTo>
                  <a:lnTo>
                    <a:pt x="1644" y="6895"/>
                  </a:lnTo>
                  <a:lnTo>
                    <a:pt x="1669" y="6742"/>
                  </a:lnTo>
                  <a:lnTo>
                    <a:pt x="1702" y="6589"/>
                  </a:lnTo>
                  <a:lnTo>
                    <a:pt x="1744" y="6429"/>
                  </a:lnTo>
                  <a:lnTo>
                    <a:pt x="1786" y="6282"/>
                  </a:lnTo>
                  <a:lnTo>
                    <a:pt x="1836" y="6129"/>
                  </a:lnTo>
                  <a:lnTo>
                    <a:pt x="1894" y="5975"/>
                  </a:lnTo>
                  <a:lnTo>
                    <a:pt x="1952" y="5828"/>
                  </a:lnTo>
                  <a:lnTo>
                    <a:pt x="2019" y="5675"/>
                  </a:lnTo>
                  <a:lnTo>
                    <a:pt x="2086" y="5528"/>
                  </a:lnTo>
                  <a:lnTo>
                    <a:pt x="2161" y="5382"/>
                  </a:lnTo>
                  <a:lnTo>
                    <a:pt x="2236" y="5242"/>
                  </a:lnTo>
                  <a:lnTo>
                    <a:pt x="2320" y="5095"/>
                  </a:lnTo>
                  <a:lnTo>
                    <a:pt x="2411" y="4955"/>
                  </a:lnTo>
                  <a:lnTo>
                    <a:pt x="2503" y="4815"/>
                  </a:lnTo>
                  <a:lnTo>
                    <a:pt x="2603" y="4675"/>
                  </a:lnTo>
                  <a:lnTo>
                    <a:pt x="2703" y="4541"/>
                  </a:lnTo>
                  <a:lnTo>
                    <a:pt x="2812" y="4401"/>
                  </a:lnTo>
                  <a:lnTo>
                    <a:pt x="2929" y="4268"/>
                  </a:lnTo>
                  <a:lnTo>
                    <a:pt x="3045" y="4141"/>
                  </a:lnTo>
                  <a:lnTo>
                    <a:pt x="3162" y="4008"/>
                  </a:lnTo>
                  <a:lnTo>
                    <a:pt x="3287" y="3881"/>
                  </a:lnTo>
                  <a:lnTo>
                    <a:pt x="3421" y="3755"/>
                  </a:lnTo>
                  <a:lnTo>
                    <a:pt x="3554" y="3634"/>
                  </a:lnTo>
                  <a:lnTo>
                    <a:pt x="3696" y="3508"/>
                  </a:lnTo>
                  <a:lnTo>
                    <a:pt x="3838" y="3388"/>
                  </a:lnTo>
                  <a:lnTo>
                    <a:pt x="3988" y="3274"/>
                  </a:lnTo>
                  <a:lnTo>
                    <a:pt x="4138" y="3161"/>
                  </a:lnTo>
                  <a:lnTo>
                    <a:pt x="4297" y="3048"/>
                  </a:lnTo>
                  <a:lnTo>
                    <a:pt x="4455" y="2934"/>
                  </a:lnTo>
                  <a:lnTo>
                    <a:pt x="4622" y="2828"/>
                  </a:lnTo>
                  <a:lnTo>
                    <a:pt x="4789" y="2728"/>
                  </a:lnTo>
                  <a:lnTo>
                    <a:pt x="5131" y="2528"/>
                  </a:lnTo>
                  <a:lnTo>
                    <a:pt x="5481" y="2347"/>
                  </a:lnTo>
                  <a:lnTo>
                    <a:pt x="5840" y="2174"/>
                  </a:lnTo>
                  <a:lnTo>
                    <a:pt x="6215" y="2021"/>
                  </a:lnTo>
                  <a:lnTo>
                    <a:pt x="6591" y="1881"/>
                  </a:lnTo>
                  <a:lnTo>
                    <a:pt x="6983" y="1747"/>
                  </a:lnTo>
                  <a:lnTo>
                    <a:pt x="7383" y="1634"/>
                  </a:lnTo>
                  <a:lnTo>
                    <a:pt x="7784" y="1541"/>
                  </a:lnTo>
                  <a:lnTo>
                    <a:pt x="8193" y="1454"/>
                  </a:lnTo>
                  <a:lnTo>
                    <a:pt x="8610" y="1387"/>
                  </a:lnTo>
                  <a:lnTo>
                    <a:pt x="9035" y="1334"/>
                  </a:lnTo>
                  <a:lnTo>
                    <a:pt x="9461" y="1294"/>
                  </a:lnTo>
                  <a:lnTo>
                    <a:pt x="9894" y="1267"/>
                  </a:lnTo>
                  <a:lnTo>
                    <a:pt x="10328" y="1261"/>
                  </a:lnTo>
                  <a:close/>
                  <a:moveTo>
                    <a:pt x="10070" y="0"/>
                  </a:moveTo>
                  <a:lnTo>
                    <a:pt x="9811" y="7"/>
                  </a:lnTo>
                  <a:lnTo>
                    <a:pt x="9561" y="20"/>
                  </a:lnTo>
                  <a:lnTo>
                    <a:pt x="9302" y="40"/>
                  </a:lnTo>
                  <a:lnTo>
                    <a:pt x="9052" y="60"/>
                  </a:lnTo>
                  <a:lnTo>
                    <a:pt x="8802" y="87"/>
                  </a:lnTo>
                  <a:lnTo>
                    <a:pt x="8551" y="114"/>
                  </a:lnTo>
                  <a:lnTo>
                    <a:pt x="8301" y="147"/>
                  </a:lnTo>
                  <a:lnTo>
                    <a:pt x="8051" y="187"/>
                  </a:lnTo>
                  <a:lnTo>
                    <a:pt x="7800" y="234"/>
                  </a:lnTo>
                  <a:lnTo>
                    <a:pt x="7559" y="280"/>
                  </a:lnTo>
                  <a:lnTo>
                    <a:pt x="7317" y="334"/>
                  </a:lnTo>
                  <a:lnTo>
                    <a:pt x="7075" y="394"/>
                  </a:lnTo>
                  <a:lnTo>
                    <a:pt x="6833" y="460"/>
                  </a:lnTo>
                  <a:lnTo>
                    <a:pt x="6591" y="527"/>
                  </a:lnTo>
                  <a:lnTo>
                    <a:pt x="6349" y="594"/>
                  </a:lnTo>
                  <a:lnTo>
                    <a:pt x="6124" y="674"/>
                  </a:lnTo>
                  <a:lnTo>
                    <a:pt x="5898" y="747"/>
                  </a:lnTo>
                  <a:lnTo>
                    <a:pt x="5673" y="827"/>
                  </a:lnTo>
                  <a:lnTo>
                    <a:pt x="5456" y="914"/>
                  </a:lnTo>
                  <a:lnTo>
                    <a:pt x="5239" y="1007"/>
                  </a:lnTo>
                  <a:lnTo>
                    <a:pt x="5031" y="1100"/>
                  </a:lnTo>
                  <a:lnTo>
                    <a:pt x="4814" y="1194"/>
                  </a:lnTo>
                  <a:lnTo>
                    <a:pt x="4605" y="1294"/>
                  </a:lnTo>
                  <a:lnTo>
                    <a:pt x="4405" y="1401"/>
                  </a:lnTo>
                  <a:lnTo>
                    <a:pt x="4205" y="1507"/>
                  </a:lnTo>
                  <a:lnTo>
                    <a:pt x="4005" y="1621"/>
                  </a:lnTo>
                  <a:lnTo>
                    <a:pt x="3813" y="1734"/>
                  </a:lnTo>
                  <a:lnTo>
                    <a:pt x="3621" y="1854"/>
                  </a:lnTo>
                  <a:lnTo>
                    <a:pt x="3437" y="1974"/>
                  </a:lnTo>
                  <a:lnTo>
                    <a:pt x="3254" y="2101"/>
                  </a:lnTo>
                  <a:lnTo>
                    <a:pt x="3070" y="2227"/>
                  </a:lnTo>
                  <a:lnTo>
                    <a:pt x="2895" y="2361"/>
                  </a:lnTo>
                  <a:lnTo>
                    <a:pt x="2720" y="2501"/>
                  </a:lnTo>
                  <a:lnTo>
                    <a:pt x="2553" y="2641"/>
                  </a:lnTo>
                  <a:lnTo>
                    <a:pt x="2395" y="2781"/>
                  </a:lnTo>
                  <a:lnTo>
                    <a:pt x="2236" y="2928"/>
                  </a:lnTo>
                  <a:lnTo>
                    <a:pt x="2078" y="3074"/>
                  </a:lnTo>
                  <a:lnTo>
                    <a:pt x="1936" y="3221"/>
                  </a:lnTo>
                  <a:lnTo>
                    <a:pt x="1786" y="3374"/>
                  </a:lnTo>
                  <a:lnTo>
                    <a:pt x="1652" y="3528"/>
                  </a:lnTo>
                  <a:lnTo>
                    <a:pt x="1519" y="3681"/>
                  </a:lnTo>
                  <a:lnTo>
                    <a:pt x="1394" y="3841"/>
                  </a:lnTo>
                  <a:lnTo>
                    <a:pt x="1268" y="4001"/>
                  </a:lnTo>
                  <a:lnTo>
                    <a:pt x="1152" y="4168"/>
                  </a:lnTo>
                  <a:lnTo>
                    <a:pt x="1035" y="4335"/>
                  </a:lnTo>
                  <a:lnTo>
                    <a:pt x="935" y="4501"/>
                  </a:lnTo>
                  <a:lnTo>
                    <a:pt x="826" y="4675"/>
                  </a:lnTo>
                  <a:lnTo>
                    <a:pt x="726" y="4855"/>
                  </a:lnTo>
                  <a:lnTo>
                    <a:pt x="634" y="5035"/>
                  </a:lnTo>
                  <a:lnTo>
                    <a:pt x="551" y="5215"/>
                  </a:lnTo>
                  <a:lnTo>
                    <a:pt x="468" y="5402"/>
                  </a:lnTo>
                  <a:lnTo>
                    <a:pt x="392" y="5588"/>
                  </a:lnTo>
                  <a:lnTo>
                    <a:pt x="326" y="5768"/>
                  </a:lnTo>
                  <a:lnTo>
                    <a:pt x="259" y="5955"/>
                  </a:lnTo>
                  <a:lnTo>
                    <a:pt x="209" y="6149"/>
                  </a:lnTo>
                  <a:lnTo>
                    <a:pt x="159" y="6335"/>
                  </a:lnTo>
                  <a:lnTo>
                    <a:pt x="117" y="6529"/>
                  </a:lnTo>
                  <a:lnTo>
                    <a:pt x="84" y="6715"/>
                  </a:lnTo>
                  <a:lnTo>
                    <a:pt x="50" y="6909"/>
                  </a:lnTo>
                  <a:lnTo>
                    <a:pt x="25" y="7102"/>
                  </a:lnTo>
                  <a:lnTo>
                    <a:pt x="9" y="7295"/>
                  </a:lnTo>
                  <a:lnTo>
                    <a:pt x="0" y="7496"/>
                  </a:lnTo>
                  <a:lnTo>
                    <a:pt x="0" y="7689"/>
                  </a:lnTo>
                  <a:lnTo>
                    <a:pt x="0" y="7882"/>
                  </a:lnTo>
                  <a:lnTo>
                    <a:pt x="9" y="8076"/>
                  </a:lnTo>
                  <a:lnTo>
                    <a:pt x="25" y="8276"/>
                  </a:lnTo>
                  <a:lnTo>
                    <a:pt x="50" y="8462"/>
                  </a:lnTo>
                  <a:lnTo>
                    <a:pt x="84" y="8656"/>
                  </a:lnTo>
                  <a:lnTo>
                    <a:pt x="117" y="8849"/>
                  </a:lnTo>
                  <a:lnTo>
                    <a:pt x="159" y="9043"/>
                  </a:lnTo>
                  <a:lnTo>
                    <a:pt x="209" y="9229"/>
                  </a:lnTo>
                  <a:lnTo>
                    <a:pt x="259" y="9416"/>
                  </a:lnTo>
                  <a:lnTo>
                    <a:pt x="326" y="9603"/>
                  </a:lnTo>
                  <a:lnTo>
                    <a:pt x="392" y="9789"/>
                  </a:lnTo>
                  <a:lnTo>
                    <a:pt x="468" y="9976"/>
                  </a:lnTo>
                  <a:lnTo>
                    <a:pt x="551" y="10163"/>
                  </a:lnTo>
                  <a:lnTo>
                    <a:pt x="634" y="10343"/>
                  </a:lnTo>
                  <a:lnTo>
                    <a:pt x="726" y="10523"/>
                  </a:lnTo>
                  <a:lnTo>
                    <a:pt x="826" y="10703"/>
                  </a:lnTo>
                  <a:lnTo>
                    <a:pt x="935" y="10876"/>
                  </a:lnTo>
                  <a:lnTo>
                    <a:pt x="1035" y="11043"/>
                  </a:lnTo>
                  <a:lnTo>
                    <a:pt x="1152" y="11210"/>
                  </a:lnTo>
                  <a:lnTo>
                    <a:pt x="1268" y="11370"/>
                  </a:lnTo>
                  <a:lnTo>
                    <a:pt x="1394" y="11530"/>
                  </a:lnTo>
                  <a:lnTo>
                    <a:pt x="1519" y="11690"/>
                  </a:lnTo>
                  <a:lnTo>
                    <a:pt x="1652" y="11850"/>
                  </a:lnTo>
                  <a:lnTo>
                    <a:pt x="1786" y="12003"/>
                  </a:lnTo>
                  <a:lnTo>
                    <a:pt x="1936" y="12157"/>
                  </a:lnTo>
                  <a:lnTo>
                    <a:pt x="2078" y="12304"/>
                  </a:lnTo>
                  <a:lnTo>
                    <a:pt x="2236" y="12450"/>
                  </a:lnTo>
                  <a:lnTo>
                    <a:pt x="2395" y="12597"/>
                  </a:lnTo>
                  <a:lnTo>
                    <a:pt x="2553" y="12737"/>
                  </a:lnTo>
                  <a:lnTo>
                    <a:pt x="2720" y="12877"/>
                  </a:lnTo>
                  <a:lnTo>
                    <a:pt x="2895" y="13010"/>
                  </a:lnTo>
                  <a:lnTo>
                    <a:pt x="3070" y="13144"/>
                  </a:lnTo>
                  <a:lnTo>
                    <a:pt x="3254" y="13277"/>
                  </a:lnTo>
                  <a:lnTo>
                    <a:pt x="3437" y="13404"/>
                  </a:lnTo>
                  <a:lnTo>
                    <a:pt x="3621" y="13524"/>
                  </a:lnTo>
                  <a:lnTo>
                    <a:pt x="3813" y="13644"/>
                  </a:lnTo>
                  <a:lnTo>
                    <a:pt x="4005" y="13757"/>
                  </a:lnTo>
                  <a:lnTo>
                    <a:pt x="4205" y="13871"/>
                  </a:lnTo>
                  <a:lnTo>
                    <a:pt x="4405" y="13977"/>
                  </a:lnTo>
                  <a:lnTo>
                    <a:pt x="4605" y="14084"/>
                  </a:lnTo>
                  <a:lnTo>
                    <a:pt x="4814" y="14184"/>
                  </a:lnTo>
                  <a:lnTo>
                    <a:pt x="5031" y="14277"/>
                  </a:lnTo>
                  <a:lnTo>
                    <a:pt x="5239" y="14371"/>
                  </a:lnTo>
                  <a:lnTo>
                    <a:pt x="5456" y="14457"/>
                  </a:lnTo>
                  <a:lnTo>
                    <a:pt x="5673" y="14544"/>
                  </a:lnTo>
                  <a:lnTo>
                    <a:pt x="5898" y="14624"/>
                  </a:lnTo>
                  <a:lnTo>
                    <a:pt x="6124" y="14704"/>
                  </a:lnTo>
                  <a:lnTo>
                    <a:pt x="6349" y="14778"/>
                  </a:lnTo>
                  <a:lnTo>
                    <a:pt x="6591" y="14851"/>
                  </a:lnTo>
                  <a:lnTo>
                    <a:pt x="6833" y="14918"/>
                  </a:lnTo>
                  <a:lnTo>
                    <a:pt x="7075" y="14984"/>
                  </a:lnTo>
                  <a:lnTo>
                    <a:pt x="7317" y="15038"/>
                  </a:lnTo>
                  <a:lnTo>
                    <a:pt x="7559" y="15091"/>
                  </a:lnTo>
                  <a:lnTo>
                    <a:pt x="7800" y="15144"/>
                  </a:lnTo>
                  <a:lnTo>
                    <a:pt x="8051" y="15184"/>
                  </a:lnTo>
                  <a:lnTo>
                    <a:pt x="8301" y="15224"/>
                  </a:lnTo>
                  <a:lnTo>
                    <a:pt x="8551" y="15264"/>
                  </a:lnTo>
                  <a:lnTo>
                    <a:pt x="8802" y="15291"/>
                  </a:lnTo>
                  <a:lnTo>
                    <a:pt x="9052" y="15318"/>
                  </a:lnTo>
                  <a:lnTo>
                    <a:pt x="9302" y="15338"/>
                  </a:lnTo>
                  <a:lnTo>
                    <a:pt x="9561" y="15358"/>
                  </a:lnTo>
                  <a:lnTo>
                    <a:pt x="9811" y="15364"/>
                  </a:lnTo>
                  <a:lnTo>
                    <a:pt x="10070" y="15371"/>
                  </a:lnTo>
                  <a:lnTo>
                    <a:pt x="10328" y="15378"/>
                  </a:lnTo>
                  <a:lnTo>
                    <a:pt x="10587" y="15371"/>
                  </a:lnTo>
                  <a:lnTo>
                    <a:pt x="10837" y="15364"/>
                  </a:lnTo>
                  <a:lnTo>
                    <a:pt x="11096" y="15358"/>
                  </a:lnTo>
                  <a:lnTo>
                    <a:pt x="11346" y="15338"/>
                  </a:lnTo>
                  <a:lnTo>
                    <a:pt x="11605" y="15318"/>
                  </a:lnTo>
                  <a:lnTo>
                    <a:pt x="11855" y="15291"/>
                  </a:lnTo>
                  <a:lnTo>
                    <a:pt x="12105" y="15264"/>
                  </a:lnTo>
                  <a:lnTo>
                    <a:pt x="12355" y="15231"/>
                  </a:lnTo>
                  <a:lnTo>
                    <a:pt x="12597" y="15191"/>
                  </a:lnTo>
                  <a:lnTo>
                    <a:pt x="12848" y="15151"/>
                  </a:lnTo>
                  <a:lnTo>
                    <a:pt x="13089" y="15098"/>
                  </a:lnTo>
                  <a:lnTo>
                    <a:pt x="13331" y="15051"/>
                  </a:lnTo>
                  <a:lnTo>
                    <a:pt x="13565" y="14991"/>
                  </a:lnTo>
                  <a:lnTo>
                    <a:pt x="13807" y="14931"/>
                  </a:lnTo>
                  <a:lnTo>
                    <a:pt x="14041" y="14871"/>
                  </a:lnTo>
                  <a:lnTo>
                    <a:pt x="14274" y="14798"/>
                  </a:lnTo>
                  <a:lnTo>
                    <a:pt x="14499" y="14724"/>
                  </a:lnTo>
                  <a:lnTo>
                    <a:pt x="14733" y="14651"/>
                  </a:lnTo>
                  <a:lnTo>
                    <a:pt x="14958" y="14571"/>
                  </a:lnTo>
                  <a:lnTo>
                    <a:pt x="15175" y="14484"/>
                  </a:lnTo>
                  <a:lnTo>
                    <a:pt x="15400" y="14391"/>
                  </a:lnTo>
                  <a:lnTo>
                    <a:pt x="15617" y="14297"/>
                  </a:lnTo>
                  <a:lnTo>
                    <a:pt x="15826" y="14204"/>
                  </a:lnTo>
                  <a:lnTo>
                    <a:pt x="16043" y="14097"/>
                  </a:lnTo>
                  <a:lnTo>
                    <a:pt x="16251" y="13997"/>
                  </a:lnTo>
                  <a:lnTo>
                    <a:pt x="16451" y="13884"/>
                  </a:lnTo>
                  <a:lnTo>
                    <a:pt x="16652" y="13771"/>
                  </a:lnTo>
                  <a:lnTo>
                    <a:pt x="16852" y="13651"/>
                  </a:lnTo>
                  <a:lnTo>
                    <a:pt x="17052" y="13531"/>
                  </a:lnTo>
                  <a:lnTo>
                    <a:pt x="17236" y="13404"/>
                  </a:lnTo>
                  <a:lnTo>
                    <a:pt x="17428" y="13277"/>
                  </a:lnTo>
                  <a:lnTo>
                    <a:pt x="17611" y="13144"/>
                  </a:lnTo>
                  <a:lnTo>
                    <a:pt x="17795" y="13004"/>
                  </a:lnTo>
                  <a:lnTo>
                    <a:pt x="17970" y="12864"/>
                  </a:lnTo>
                  <a:lnTo>
                    <a:pt x="18137" y="12724"/>
                  </a:lnTo>
                  <a:lnTo>
                    <a:pt x="18303" y="12577"/>
                  </a:lnTo>
                  <a:lnTo>
                    <a:pt x="18462" y="12430"/>
                  </a:lnTo>
                  <a:lnTo>
                    <a:pt x="18620" y="12277"/>
                  </a:lnTo>
                  <a:lnTo>
                    <a:pt x="18771" y="12123"/>
                  </a:lnTo>
                  <a:lnTo>
                    <a:pt x="18912" y="11970"/>
                  </a:lnTo>
                  <a:lnTo>
                    <a:pt x="19054" y="11810"/>
                  </a:lnTo>
                  <a:lnTo>
                    <a:pt x="19188" y="11650"/>
                  </a:lnTo>
                  <a:lnTo>
                    <a:pt x="19313" y="11490"/>
                  </a:lnTo>
                  <a:lnTo>
                    <a:pt x="19438" y="11323"/>
                  </a:lnTo>
                  <a:lnTo>
                    <a:pt x="19555" y="11157"/>
                  </a:lnTo>
                  <a:lnTo>
                    <a:pt x="19663" y="10990"/>
                  </a:lnTo>
                  <a:lnTo>
                    <a:pt x="19772" y="10816"/>
                  </a:lnTo>
                  <a:lnTo>
                    <a:pt x="19872" y="10650"/>
                  </a:lnTo>
                  <a:lnTo>
                    <a:pt x="19964" y="10470"/>
                  </a:lnTo>
                  <a:lnTo>
                    <a:pt x="20047" y="10296"/>
                  </a:lnTo>
                  <a:lnTo>
                    <a:pt x="20130" y="10116"/>
                  </a:lnTo>
                  <a:lnTo>
                    <a:pt x="20206" y="9943"/>
                  </a:lnTo>
                  <a:lnTo>
                    <a:pt x="20281" y="9756"/>
                  </a:lnTo>
                  <a:lnTo>
                    <a:pt x="20339" y="9576"/>
                  </a:lnTo>
                  <a:lnTo>
                    <a:pt x="20397" y="9396"/>
                  </a:lnTo>
                  <a:lnTo>
                    <a:pt x="20456" y="9209"/>
                  </a:lnTo>
                  <a:lnTo>
                    <a:pt x="20497" y="9023"/>
                  </a:lnTo>
                  <a:lnTo>
                    <a:pt x="20539" y="8836"/>
                  </a:lnTo>
                  <a:lnTo>
                    <a:pt x="20573" y="8649"/>
                  </a:lnTo>
                  <a:lnTo>
                    <a:pt x="20606" y="8456"/>
                  </a:lnTo>
                  <a:lnTo>
                    <a:pt x="20623" y="8262"/>
                  </a:lnTo>
                  <a:lnTo>
                    <a:pt x="20639" y="8076"/>
                  </a:lnTo>
                  <a:lnTo>
                    <a:pt x="20648" y="7882"/>
                  </a:lnTo>
                  <a:lnTo>
                    <a:pt x="20656" y="7689"/>
                  </a:lnTo>
                  <a:lnTo>
                    <a:pt x="20648" y="7496"/>
                  </a:lnTo>
                  <a:lnTo>
                    <a:pt x="20639" y="7302"/>
                  </a:lnTo>
                  <a:lnTo>
                    <a:pt x="20623" y="7109"/>
                  </a:lnTo>
                  <a:lnTo>
                    <a:pt x="20606" y="6922"/>
                  </a:lnTo>
                  <a:lnTo>
                    <a:pt x="20573" y="6729"/>
                  </a:lnTo>
                  <a:lnTo>
                    <a:pt x="20539" y="6542"/>
                  </a:lnTo>
                  <a:lnTo>
                    <a:pt x="20497" y="6355"/>
                  </a:lnTo>
                  <a:lnTo>
                    <a:pt x="20456" y="6169"/>
                  </a:lnTo>
                  <a:lnTo>
                    <a:pt x="20397" y="5982"/>
                  </a:lnTo>
                  <a:lnTo>
                    <a:pt x="20339" y="5802"/>
                  </a:lnTo>
                  <a:lnTo>
                    <a:pt x="20281" y="5615"/>
                  </a:lnTo>
                  <a:lnTo>
                    <a:pt x="20206" y="5435"/>
                  </a:lnTo>
                  <a:lnTo>
                    <a:pt x="20130" y="5255"/>
                  </a:lnTo>
                  <a:lnTo>
                    <a:pt x="20047" y="5082"/>
                  </a:lnTo>
                  <a:lnTo>
                    <a:pt x="19964" y="4902"/>
                  </a:lnTo>
                  <a:lnTo>
                    <a:pt x="19872" y="4728"/>
                  </a:lnTo>
                  <a:lnTo>
                    <a:pt x="19772" y="4555"/>
                  </a:lnTo>
                  <a:lnTo>
                    <a:pt x="19663" y="4388"/>
                  </a:lnTo>
                  <a:lnTo>
                    <a:pt x="19555" y="4215"/>
                  </a:lnTo>
                  <a:lnTo>
                    <a:pt x="19438" y="4048"/>
                  </a:lnTo>
                  <a:lnTo>
                    <a:pt x="19313" y="3888"/>
                  </a:lnTo>
                  <a:lnTo>
                    <a:pt x="19188" y="3721"/>
                  </a:lnTo>
                  <a:lnTo>
                    <a:pt x="19054" y="3561"/>
                  </a:lnTo>
                  <a:lnTo>
                    <a:pt x="18912" y="3408"/>
                  </a:lnTo>
                  <a:lnTo>
                    <a:pt x="18771" y="3248"/>
                  </a:lnTo>
                  <a:lnTo>
                    <a:pt x="18620" y="3094"/>
                  </a:lnTo>
                  <a:lnTo>
                    <a:pt x="18462" y="2948"/>
                  </a:lnTo>
                  <a:lnTo>
                    <a:pt x="18303" y="2801"/>
                  </a:lnTo>
                  <a:lnTo>
                    <a:pt x="18137" y="2654"/>
                  </a:lnTo>
                  <a:lnTo>
                    <a:pt x="17970" y="2508"/>
                  </a:lnTo>
                  <a:lnTo>
                    <a:pt x="17795" y="2367"/>
                  </a:lnTo>
                  <a:lnTo>
                    <a:pt x="17611" y="2234"/>
                  </a:lnTo>
                  <a:lnTo>
                    <a:pt x="17428" y="2101"/>
                  </a:lnTo>
                  <a:lnTo>
                    <a:pt x="17236" y="1967"/>
                  </a:lnTo>
                  <a:lnTo>
                    <a:pt x="17052" y="1847"/>
                  </a:lnTo>
                  <a:lnTo>
                    <a:pt x="16852" y="1721"/>
                  </a:lnTo>
                  <a:lnTo>
                    <a:pt x="16652" y="1607"/>
                  </a:lnTo>
                  <a:lnTo>
                    <a:pt x="16451" y="1494"/>
                  </a:lnTo>
                  <a:lnTo>
                    <a:pt x="16251" y="1381"/>
                  </a:lnTo>
                  <a:lnTo>
                    <a:pt x="16043" y="1274"/>
                  </a:lnTo>
                  <a:lnTo>
                    <a:pt x="15826" y="1174"/>
                  </a:lnTo>
                  <a:lnTo>
                    <a:pt x="15617" y="1074"/>
                  </a:lnTo>
                  <a:lnTo>
                    <a:pt x="15400" y="980"/>
                  </a:lnTo>
                  <a:lnTo>
                    <a:pt x="15175" y="894"/>
                  </a:lnTo>
                  <a:lnTo>
                    <a:pt x="14958" y="807"/>
                  </a:lnTo>
                  <a:lnTo>
                    <a:pt x="14733" y="727"/>
                  </a:lnTo>
                  <a:lnTo>
                    <a:pt x="14499" y="647"/>
                  </a:lnTo>
                  <a:lnTo>
                    <a:pt x="14274" y="574"/>
                  </a:lnTo>
                  <a:lnTo>
                    <a:pt x="14041" y="507"/>
                  </a:lnTo>
                  <a:lnTo>
                    <a:pt x="13807" y="440"/>
                  </a:lnTo>
                  <a:lnTo>
                    <a:pt x="13565" y="380"/>
                  </a:lnTo>
                  <a:lnTo>
                    <a:pt x="13331" y="327"/>
                  </a:lnTo>
                  <a:lnTo>
                    <a:pt x="13089" y="274"/>
                  </a:lnTo>
                  <a:lnTo>
                    <a:pt x="12848" y="227"/>
                  </a:lnTo>
                  <a:lnTo>
                    <a:pt x="12597" y="187"/>
                  </a:lnTo>
                  <a:lnTo>
                    <a:pt x="12355" y="147"/>
                  </a:lnTo>
                  <a:lnTo>
                    <a:pt x="12105" y="114"/>
                  </a:lnTo>
                  <a:lnTo>
                    <a:pt x="11855" y="80"/>
                  </a:lnTo>
                  <a:lnTo>
                    <a:pt x="11605" y="60"/>
                  </a:lnTo>
                  <a:lnTo>
                    <a:pt x="11346" y="40"/>
                  </a:lnTo>
                  <a:lnTo>
                    <a:pt x="11096" y="20"/>
                  </a:lnTo>
                  <a:lnTo>
                    <a:pt x="10837" y="7"/>
                  </a:lnTo>
                  <a:lnTo>
                    <a:pt x="10587" y="0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7">
              <a:extLst>
                <a:ext uri="{FF2B5EF4-FFF2-40B4-BE49-F238E27FC236}">
                  <a16:creationId xmlns:a16="http://schemas.microsoft.com/office/drawing/2014/main" id="{B71C936B-8EF1-C057-70DC-958DF517FE33}"/>
                </a:ext>
              </a:extLst>
            </p:cNvPr>
            <p:cNvSpPr/>
            <p:nvPr/>
          </p:nvSpPr>
          <p:spPr>
            <a:xfrm flipH="1">
              <a:off x="5617209" y="2313227"/>
              <a:ext cx="82624" cy="89649"/>
            </a:xfrm>
            <a:custGeom>
              <a:avLst/>
              <a:gdLst/>
              <a:ahLst/>
              <a:cxnLst/>
              <a:rect l="l" t="t" r="r" b="b"/>
              <a:pathLst>
                <a:path w="19005" h="14118" extrusionOk="0">
                  <a:moveTo>
                    <a:pt x="9545" y="14118"/>
                  </a:moveTo>
                  <a:lnTo>
                    <a:pt x="9545" y="14118"/>
                  </a:lnTo>
                  <a:lnTo>
                    <a:pt x="9294" y="14111"/>
                  </a:lnTo>
                  <a:lnTo>
                    <a:pt x="9052" y="14105"/>
                  </a:lnTo>
                  <a:lnTo>
                    <a:pt x="8810" y="14098"/>
                  </a:lnTo>
                  <a:lnTo>
                    <a:pt x="8569" y="14078"/>
                  </a:lnTo>
                  <a:lnTo>
                    <a:pt x="8327" y="14058"/>
                  </a:lnTo>
                  <a:lnTo>
                    <a:pt x="8085" y="14038"/>
                  </a:lnTo>
                  <a:lnTo>
                    <a:pt x="7851" y="14005"/>
                  </a:lnTo>
                  <a:lnTo>
                    <a:pt x="7618" y="13971"/>
                  </a:lnTo>
                  <a:lnTo>
                    <a:pt x="7384" y="13938"/>
                  </a:lnTo>
                  <a:lnTo>
                    <a:pt x="7150" y="13898"/>
                  </a:lnTo>
                  <a:lnTo>
                    <a:pt x="6925" y="13851"/>
                  </a:lnTo>
                  <a:lnTo>
                    <a:pt x="6700" y="13798"/>
                  </a:lnTo>
                  <a:lnTo>
                    <a:pt x="6475" y="13745"/>
                  </a:lnTo>
                  <a:lnTo>
                    <a:pt x="6258" y="13691"/>
                  </a:lnTo>
                  <a:lnTo>
                    <a:pt x="6041" y="13625"/>
                  </a:lnTo>
                  <a:lnTo>
                    <a:pt x="5824" y="13565"/>
                  </a:lnTo>
                  <a:lnTo>
                    <a:pt x="5615" y="13491"/>
                  </a:lnTo>
                  <a:lnTo>
                    <a:pt x="5398" y="13424"/>
                  </a:lnTo>
                  <a:lnTo>
                    <a:pt x="5198" y="13344"/>
                  </a:lnTo>
                  <a:lnTo>
                    <a:pt x="4990" y="13264"/>
                  </a:lnTo>
                  <a:lnTo>
                    <a:pt x="4789" y="13184"/>
                  </a:lnTo>
                  <a:lnTo>
                    <a:pt x="4589" y="13098"/>
                  </a:lnTo>
                  <a:lnTo>
                    <a:pt x="4397" y="13004"/>
                  </a:lnTo>
                  <a:lnTo>
                    <a:pt x="4206" y="12911"/>
                  </a:lnTo>
                  <a:lnTo>
                    <a:pt x="4014" y="12818"/>
                  </a:lnTo>
                  <a:lnTo>
                    <a:pt x="3830" y="12718"/>
                  </a:lnTo>
                  <a:lnTo>
                    <a:pt x="3647" y="12611"/>
                  </a:lnTo>
                  <a:lnTo>
                    <a:pt x="3471" y="12504"/>
                  </a:lnTo>
                  <a:lnTo>
                    <a:pt x="3296" y="12398"/>
                  </a:lnTo>
                  <a:lnTo>
                    <a:pt x="3121" y="12284"/>
                  </a:lnTo>
                  <a:lnTo>
                    <a:pt x="2954" y="12171"/>
                  </a:lnTo>
                  <a:lnTo>
                    <a:pt x="2796" y="12051"/>
                  </a:lnTo>
                  <a:lnTo>
                    <a:pt x="2629" y="11931"/>
                  </a:lnTo>
                  <a:lnTo>
                    <a:pt x="2479" y="11811"/>
                  </a:lnTo>
                  <a:lnTo>
                    <a:pt x="2328" y="11684"/>
                  </a:lnTo>
                  <a:lnTo>
                    <a:pt x="2178" y="11551"/>
                  </a:lnTo>
                  <a:lnTo>
                    <a:pt x="2037" y="11417"/>
                  </a:lnTo>
                  <a:lnTo>
                    <a:pt x="1895" y="11284"/>
                  </a:lnTo>
                  <a:lnTo>
                    <a:pt x="1761" y="11151"/>
                  </a:lnTo>
                  <a:lnTo>
                    <a:pt x="1628" y="11010"/>
                  </a:lnTo>
                  <a:lnTo>
                    <a:pt x="1503" y="10864"/>
                  </a:lnTo>
                  <a:lnTo>
                    <a:pt x="1386" y="10724"/>
                  </a:lnTo>
                  <a:lnTo>
                    <a:pt x="1261" y="10577"/>
                  </a:lnTo>
                  <a:lnTo>
                    <a:pt x="1152" y="10424"/>
                  </a:lnTo>
                  <a:lnTo>
                    <a:pt x="1044" y="10277"/>
                  </a:lnTo>
                  <a:lnTo>
                    <a:pt x="944" y="10124"/>
                  </a:lnTo>
                  <a:lnTo>
                    <a:pt x="844" y="9970"/>
                  </a:lnTo>
                  <a:lnTo>
                    <a:pt x="752" y="9810"/>
                  </a:lnTo>
                  <a:lnTo>
                    <a:pt x="660" y="9650"/>
                  </a:lnTo>
                  <a:lnTo>
                    <a:pt x="585" y="9490"/>
                  </a:lnTo>
                  <a:lnTo>
                    <a:pt x="502" y="9323"/>
                  </a:lnTo>
                  <a:lnTo>
                    <a:pt x="435" y="9163"/>
                  </a:lnTo>
                  <a:lnTo>
                    <a:pt x="368" y="8997"/>
                  </a:lnTo>
                  <a:lnTo>
                    <a:pt x="301" y="8823"/>
                  </a:lnTo>
                  <a:lnTo>
                    <a:pt x="251" y="8657"/>
                  </a:lnTo>
                  <a:lnTo>
                    <a:pt x="201" y="8483"/>
                  </a:lnTo>
                  <a:lnTo>
                    <a:pt x="151" y="8310"/>
                  </a:lnTo>
                  <a:lnTo>
                    <a:pt x="109" y="8136"/>
                  </a:lnTo>
                  <a:lnTo>
                    <a:pt x="84" y="7956"/>
                  </a:lnTo>
                  <a:lnTo>
                    <a:pt x="51" y="7783"/>
                  </a:lnTo>
                  <a:lnTo>
                    <a:pt x="34" y="7603"/>
                  </a:lnTo>
                  <a:lnTo>
                    <a:pt x="18" y="7423"/>
                  </a:lnTo>
                  <a:lnTo>
                    <a:pt x="9" y="7243"/>
                  </a:lnTo>
                  <a:lnTo>
                    <a:pt x="1" y="7056"/>
                  </a:lnTo>
                  <a:lnTo>
                    <a:pt x="1" y="7056"/>
                  </a:lnTo>
                  <a:lnTo>
                    <a:pt x="9" y="6876"/>
                  </a:lnTo>
                  <a:lnTo>
                    <a:pt x="18" y="6696"/>
                  </a:lnTo>
                  <a:lnTo>
                    <a:pt x="34" y="6516"/>
                  </a:lnTo>
                  <a:lnTo>
                    <a:pt x="51" y="6336"/>
                  </a:lnTo>
                  <a:lnTo>
                    <a:pt x="84" y="6156"/>
                  </a:lnTo>
                  <a:lnTo>
                    <a:pt x="109" y="5982"/>
                  </a:lnTo>
                  <a:lnTo>
                    <a:pt x="151" y="5809"/>
                  </a:lnTo>
                  <a:lnTo>
                    <a:pt x="201" y="5636"/>
                  </a:lnTo>
                  <a:lnTo>
                    <a:pt x="251" y="5462"/>
                  </a:lnTo>
                  <a:lnTo>
                    <a:pt x="301" y="5289"/>
                  </a:lnTo>
                  <a:lnTo>
                    <a:pt x="368" y="5122"/>
                  </a:lnTo>
                  <a:lnTo>
                    <a:pt x="435" y="4956"/>
                  </a:lnTo>
                  <a:lnTo>
                    <a:pt x="502" y="4789"/>
                  </a:lnTo>
                  <a:lnTo>
                    <a:pt x="585" y="4629"/>
                  </a:lnTo>
                  <a:lnTo>
                    <a:pt x="660" y="4469"/>
                  </a:lnTo>
                  <a:lnTo>
                    <a:pt x="752" y="4309"/>
                  </a:lnTo>
                  <a:lnTo>
                    <a:pt x="844" y="4149"/>
                  </a:lnTo>
                  <a:lnTo>
                    <a:pt x="944" y="3995"/>
                  </a:lnTo>
                  <a:lnTo>
                    <a:pt x="1044" y="3842"/>
                  </a:lnTo>
                  <a:lnTo>
                    <a:pt x="1152" y="3689"/>
                  </a:lnTo>
                  <a:lnTo>
                    <a:pt x="1261" y="3542"/>
                  </a:lnTo>
                  <a:lnTo>
                    <a:pt x="1386" y="3395"/>
                  </a:lnTo>
                  <a:lnTo>
                    <a:pt x="1503" y="3248"/>
                  </a:lnTo>
                  <a:lnTo>
                    <a:pt x="1628" y="3108"/>
                  </a:lnTo>
                  <a:lnTo>
                    <a:pt x="1761" y="2968"/>
                  </a:lnTo>
                  <a:lnTo>
                    <a:pt x="1895" y="2835"/>
                  </a:lnTo>
                  <a:lnTo>
                    <a:pt x="2037" y="2695"/>
                  </a:lnTo>
                  <a:lnTo>
                    <a:pt x="2178" y="2568"/>
                  </a:lnTo>
                  <a:lnTo>
                    <a:pt x="2328" y="2435"/>
                  </a:lnTo>
                  <a:lnTo>
                    <a:pt x="2479" y="2308"/>
                  </a:lnTo>
                  <a:lnTo>
                    <a:pt x="2629" y="2188"/>
                  </a:lnTo>
                  <a:lnTo>
                    <a:pt x="2796" y="2061"/>
                  </a:lnTo>
                  <a:lnTo>
                    <a:pt x="2954" y="1948"/>
                  </a:lnTo>
                  <a:lnTo>
                    <a:pt x="3121" y="1828"/>
                  </a:lnTo>
                  <a:lnTo>
                    <a:pt x="3296" y="1721"/>
                  </a:lnTo>
                  <a:lnTo>
                    <a:pt x="3471" y="1608"/>
                  </a:lnTo>
                  <a:lnTo>
                    <a:pt x="3647" y="1501"/>
                  </a:lnTo>
                  <a:lnTo>
                    <a:pt x="3830" y="1401"/>
                  </a:lnTo>
                  <a:lnTo>
                    <a:pt x="4014" y="1301"/>
                  </a:lnTo>
                  <a:lnTo>
                    <a:pt x="4206" y="1201"/>
                  </a:lnTo>
                  <a:lnTo>
                    <a:pt x="4397" y="1108"/>
                  </a:lnTo>
                  <a:lnTo>
                    <a:pt x="4589" y="1021"/>
                  </a:lnTo>
                  <a:lnTo>
                    <a:pt x="4789" y="934"/>
                  </a:lnTo>
                  <a:lnTo>
                    <a:pt x="4990" y="848"/>
                  </a:lnTo>
                  <a:lnTo>
                    <a:pt x="5198" y="774"/>
                  </a:lnTo>
                  <a:lnTo>
                    <a:pt x="5398" y="694"/>
                  </a:lnTo>
                  <a:lnTo>
                    <a:pt x="5615" y="621"/>
                  </a:lnTo>
                  <a:lnTo>
                    <a:pt x="5824" y="554"/>
                  </a:lnTo>
                  <a:lnTo>
                    <a:pt x="6041" y="488"/>
                  </a:lnTo>
                  <a:lnTo>
                    <a:pt x="6258" y="428"/>
                  </a:lnTo>
                  <a:lnTo>
                    <a:pt x="6475" y="368"/>
                  </a:lnTo>
                  <a:lnTo>
                    <a:pt x="6700" y="314"/>
                  </a:lnTo>
                  <a:lnTo>
                    <a:pt x="6925" y="268"/>
                  </a:lnTo>
                  <a:lnTo>
                    <a:pt x="7150" y="221"/>
                  </a:lnTo>
                  <a:lnTo>
                    <a:pt x="7384" y="181"/>
                  </a:lnTo>
                  <a:lnTo>
                    <a:pt x="7618" y="141"/>
                  </a:lnTo>
                  <a:lnTo>
                    <a:pt x="7851" y="108"/>
                  </a:lnTo>
                  <a:lnTo>
                    <a:pt x="8085" y="81"/>
                  </a:lnTo>
                  <a:lnTo>
                    <a:pt x="8327" y="54"/>
                  </a:lnTo>
                  <a:lnTo>
                    <a:pt x="8569" y="34"/>
                  </a:lnTo>
                  <a:lnTo>
                    <a:pt x="8810" y="21"/>
                  </a:lnTo>
                  <a:lnTo>
                    <a:pt x="9052" y="8"/>
                  </a:lnTo>
                  <a:lnTo>
                    <a:pt x="9294" y="1"/>
                  </a:lnTo>
                  <a:lnTo>
                    <a:pt x="9545" y="1"/>
                  </a:lnTo>
                  <a:lnTo>
                    <a:pt x="9545" y="1"/>
                  </a:lnTo>
                  <a:lnTo>
                    <a:pt x="9787" y="1"/>
                  </a:lnTo>
                  <a:lnTo>
                    <a:pt x="10028" y="8"/>
                  </a:lnTo>
                  <a:lnTo>
                    <a:pt x="10270" y="21"/>
                  </a:lnTo>
                  <a:lnTo>
                    <a:pt x="10504" y="34"/>
                  </a:lnTo>
                  <a:lnTo>
                    <a:pt x="10746" y="54"/>
                  </a:lnTo>
                  <a:lnTo>
                    <a:pt x="10980" y="81"/>
                  </a:lnTo>
                  <a:lnTo>
                    <a:pt x="11213" y="108"/>
                  </a:lnTo>
                  <a:lnTo>
                    <a:pt x="11447" y="141"/>
                  </a:lnTo>
                  <a:lnTo>
                    <a:pt x="11672" y="181"/>
                  </a:lnTo>
                  <a:lnTo>
                    <a:pt x="11897" y="221"/>
                  </a:lnTo>
                  <a:lnTo>
                    <a:pt x="12122" y="268"/>
                  </a:lnTo>
                  <a:lnTo>
                    <a:pt x="12348" y="314"/>
                  </a:lnTo>
                  <a:lnTo>
                    <a:pt x="12565" y="368"/>
                  </a:lnTo>
                  <a:lnTo>
                    <a:pt x="12790" y="428"/>
                  </a:lnTo>
                  <a:lnTo>
                    <a:pt x="12998" y="488"/>
                  </a:lnTo>
                  <a:lnTo>
                    <a:pt x="13215" y="554"/>
                  </a:lnTo>
                  <a:lnTo>
                    <a:pt x="13424" y="621"/>
                  </a:lnTo>
                  <a:lnTo>
                    <a:pt x="13632" y="694"/>
                  </a:lnTo>
                  <a:lnTo>
                    <a:pt x="13841" y="774"/>
                  </a:lnTo>
                  <a:lnTo>
                    <a:pt x="14041" y="848"/>
                  </a:lnTo>
                  <a:lnTo>
                    <a:pt x="14241" y="934"/>
                  </a:lnTo>
                  <a:lnTo>
                    <a:pt x="14442" y="1021"/>
                  </a:lnTo>
                  <a:lnTo>
                    <a:pt x="14633" y="1108"/>
                  </a:lnTo>
                  <a:lnTo>
                    <a:pt x="14825" y="1201"/>
                  </a:lnTo>
                  <a:lnTo>
                    <a:pt x="15009" y="1301"/>
                  </a:lnTo>
                  <a:lnTo>
                    <a:pt x="15192" y="1401"/>
                  </a:lnTo>
                  <a:lnTo>
                    <a:pt x="15376" y="1501"/>
                  </a:lnTo>
                  <a:lnTo>
                    <a:pt x="15551" y="1608"/>
                  </a:lnTo>
                  <a:lnTo>
                    <a:pt x="15726" y="1721"/>
                  </a:lnTo>
                  <a:lnTo>
                    <a:pt x="15893" y="1828"/>
                  </a:lnTo>
                  <a:lnTo>
                    <a:pt x="16060" y="1948"/>
                  </a:lnTo>
                  <a:lnTo>
                    <a:pt x="16227" y="2061"/>
                  </a:lnTo>
                  <a:lnTo>
                    <a:pt x="16385" y="2188"/>
                  </a:lnTo>
                  <a:lnTo>
                    <a:pt x="16536" y="2308"/>
                  </a:lnTo>
                  <a:lnTo>
                    <a:pt x="16686" y="2435"/>
                  </a:lnTo>
                  <a:lnTo>
                    <a:pt x="16836" y="2568"/>
                  </a:lnTo>
                  <a:lnTo>
                    <a:pt x="16978" y="2695"/>
                  </a:lnTo>
                  <a:lnTo>
                    <a:pt x="17119" y="2835"/>
                  </a:lnTo>
                  <a:lnTo>
                    <a:pt x="17253" y="2968"/>
                  </a:lnTo>
                  <a:lnTo>
                    <a:pt x="17378" y="3108"/>
                  </a:lnTo>
                  <a:lnTo>
                    <a:pt x="17503" y="3248"/>
                  </a:lnTo>
                  <a:lnTo>
                    <a:pt x="17628" y="3395"/>
                  </a:lnTo>
                  <a:lnTo>
                    <a:pt x="17745" y="3542"/>
                  </a:lnTo>
                  <a:lnTo>
                    <a:pt x="17854" y="3689"/>
                  </a:lnTo>
                  <a:lnTo>
                    <a:pt x="17962" y="3842"/>
                  </a:lnTo>
                  <a:lnTo>
                    <a:pt x="18062" y="3995"/>
                  </a:lnTo>
                  <a:lnTo>
                    <a:pt x="18162" y="4149"/>
                  </a:lnTo>
                  <a:lnTo>
                    <a:pt x="18254" y="4309"/>
                  </a:lnTo>
                  <a:lnTo>
                    <a:pt x="18346" y="4469"/>
                  </a:lnTo>
                  <a:lnTo>
                    <a:pt x="18429" y="4629"/>
                  </a:lnTo>
                  <a:lnTo>
                    <a:pt x="18504" y="4789"/>
                  </a:lnTo>
                  <a:lnTo>
                    <a:pt x="18579" y="4956"/>
                  </a:lnTo>
                  <a:lnTo>
                    <a:pt x="18646" y="5122"/>
                  </a:lnTo>
                  <a:lnTo>
                    <a:pt x="18705" y="5289"/>
                  </a:lnTo>
                  <a:lnTo>
                    <a:pt x="18763" y="5462"/>
                  </a:lnTo>
                  <a:lnTo>
                    <a:pt x="18813" y="5636"/>
                  </a:lnTo>
                  <a:lnTo>
                    <a:pt x="18855" y="5809"/>
                  </a:lnTo>
                  <a:lnTo>
                    <a:pt x="18896" y="5982"/>
                  </a:lnTo>
                  <a:lnTo>
                    <a:pt x="18930" y="6156"/>
                  </a:lnTo>
                  <a:lnTo>
                    <a:pt x="18955" y="6336"/>
                  </a:lnTo>
                  <a:lnTo>
                    <a:pt x="18971" y="6516"/>
                  </a:lnTo>
                  <a:lnTo>
                    <a:pt x="18988" y="6696"/>
                  </a:lnTo>
                  <a:lnTo>
                    <a:pt x="18996" y="6876"/>
                  </a:lnTo>
                  <a:lnTo>
                    <a:pt x="19005" y="7056"/>
                  </a:lnTo>
                  <a:lnTo>
                    <a:pt x="19005" y="7056"/>
                  </a:lnTo>
                  <a:lnTo>
                    <a:pt x="18996" y="7243"/>
                  </a:lnTo>
                  <a:lnTo>
                    <a:pt x="18988" y="7423"/>
                  </a:lnTo>
                  <a:lnTo>
                    <a:pt x="18971" y="7603"/>
                  </a:lnTo>
                  <a:lnTo>
                    <a:pt x="18955" y="7783"/>
                  </a:lnTo>
                  <a:lnTo>
                    <a:pt x="18930" y="7956"/>
                  </a:lnTo>
                  <a:lnTo>
                    <a:pt x="18896" y="8136"/>
                  </a:lnTo>
                  <a:lnTo>
                    <a:pt x="18855" y="8310"/>
                  </a:lnTo>
                  <a:lnTo>
                    <a:pt x="18813" y="8483"/>
                  </a:lnTo>
                  <a:lnTo>
                    <a:pt x="18763" y="8657"/>
                  </a:lnTo>
                  <a:lnTo>
                    <a:pt x="18705" y="8823"/>
                  </a:lnTo>
                  <a:lnTo>
                    <a:pt x="18646" y="8997"/>
                  </a:lnTo>
                  <a:lnTo>
                    <a:pt x="18579" y="9163"/>
                  </a:lnTo>
                  <a:lnTo>
                    <a:pt x="18504" y="9323"/>
                  </a:lnTo>
                  <a:lnTo>
                    <a:pt x="18429" y="9490"/>
                  </a:lnTo>
                  <a:lnTo>
                    <a:pt x="18346" y="9650"/>
                  </a:lnTo>
                  <a:lnTo>
                    <a:pt x="18254" y="9810"/>
                  </a:lnTo>
                  <a:lnTo>
                    <a:pt x="18162" y="9970"/>
                  </a:lnTo>
                  <a:lnTo>
                    <a:pt x="18062" y="10124"/>
                  </a:lnTo>
                  <a:lnTo>
                    <a:pt x="17962" y="10277"/>
                  </a:lnTo>
                  <a:lnTo>
                    <a:pt x="17854" y="10424"/>
                  </a:lnTo>
                  <a:lnTo>
                    <a:pt x="17745" y="10577"/>
                  </a:lnTo>
                  <a:lnTo>
                    <a:pt x="17628" y="10724"/>
                  </a:lnTo>
                  <a:lnTo>
                    <a:pt x="17503" y="10864"/>
                  </a:lnTo>
                  <a:lnTo>
                    <a:pt x="17378" y="11010"/>
                  </a:lnTo>
                  <a:lnTo>
                    <a:pt x="17253" y="11151"/>
                  </a:lnTo>
                  <a:lnTo>
                    <a:pt x="17119" y="11284"/>
                  </a:lnTo>
                  <a:lnTo>
                    <a:pt x="16978" y="11417"/>
                  </a:lnTo>
                  <a:lnTo>
                    <a:pt x="16836" y="11551"/>
                  </a:lnTo>
                  <a:lnTo>
                    <a:pt x="16686" y="11684"/>
                  </a:lnTo>
                  <a:lnTo>
                    <a:pt x="16536" y="11811"/>
                  </a:lnTo>
                  <a:lnTo>
                    <a:pt x="16385" y="11931"/>
                  </a:lnTo>
                  <a:lnTo>
                    <a:pt x="16227" y="12051"/>
                  </a:lnTo>
                  <a:lnTo>
                    <a:pt x="16060" y="12171"/>
                  </a:lnTo>
                  <a:lnTo>
                    <a:pt x="15893" y="12284"/>
                  </a:lnTo>
                  <a:lnTo>
                    <a:pt x="15726" y="12398"/>
                  </a:lnTo>
                  <a:lnTo>
                    <a:pt x="15551" y="12504"/>
                  </a:lnTo>
                  <a:lnTo>
                    <a:pt x="15376" y="12611"/>
                  </a:lnTo>
                  <a:lnTo>
                    <a:pt x="15192" y="12718"/>
                  </a:lnTo>
                  <a:lnTo>
                    <a:pt x="15009" y="12818"/>
                  </a:lnTo>
                  <a:lnTo>
                    <a:pt x="14825" y="12911"/>
                  </a:lnTo>
                  <a:lnTo>
                    <a:pt x="14633" y="13004"/>
                  </a:lnTo>
                  <a:lnTo>
                    <a:pt x="14442" y="13098"/>
                  </a:lnTo>
                  <a:lnTo>
                    <a:pt x="14241" y="13184"/>
                  </a:lnTo>
                  <a:lnTo>
                    <a:pt x="14041" y="13264"/>
                  </a:lnTo>
                  <a:lnTo>
                    <a:pt x="13841" y="13344"/>
                  </a:lnTo>
                  <a:lnTo>
                    <a:pt x="13632" y="13424"/>
                  </a:lnTo>
                  <a:lnTo>
                    <a:pt x="13424" y="13491"/>
                  </a:lnTo>
                  <a:lnTo>
                    <a:pt x="13215" y="13565"/>
                  </a:lnTo>
                  <a:lnTo>
                    <a:pt x="12998" y="13625"/>
                  </a:lnTo>
                  <a:lnTo>
                    <a:pt x="12790" y="13691"/>
                  </a:lnTo>
                  <a:lnTo>
                    <a:pt x="12565" y="13745"/>
                  </a:lnTo>
                  <a:lnTo>
                    <a:pt x="12348" y="13798"/>
                  </a:lnTo>
                  <a:lnTo>
                    <a:pt x="12122" y="13851"/>
                  </a:lnTo>
                  <a:lnTo>
                    <a:pt x="11897" y="13898"/>
                  </a:lnTo>
                  <a:lnTo>
                    <a:pt x="11672" y="13938"/>
                  </a:lnTo>
                  <a:lnTo>
                    <a:pt x="11447" y="13971"/>
                  </a:lnTo>
                  <a:lnTo>
                    <a:pt x="11213" y="14005"/>
                  </a:lnTo>
                  <a:lnTo>
                    <a:pt x="10980" y="14038"/>
                  </a:lnTo>
                  <a:lnTo>
                    <a:pt x="10746" y="14058"/>
                  </a:lnTo>
                  <a:lnTo>
                    <a:pt x="10504" y="14078"/>
                  </a:lnTo>
                  <a:lnTo>
                    <a:pt x="10270" y="14098"/>
                  </a:lnTo>
                  <a:lnTo>
                    <a:pt x="10028" y="14105"/>
                  </a:lnTo>
                  <a:lnTo>
                    <a:pt x="9787" y="14111"/>
                  </a:lnTo>
                  <a:lnTo>
                    <a:pt x="9545" y="14118"/>
                  </a:lnTo>
                  <a:lnTo>
                    <a:pt x="9545" y="14118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7">
              <a:extLst>
                <a:ext uri="{FF2B5EF4-FFF2-40B4-BE49-F238E27FC236}">
                  <a16:creationId xmlns:a16="http://schemas.microsoft.com/office/drawing/2014/main" id="{8B510D4C-A48F-685C-819B-0DFD341ABFAA}"/>
                </a:ext>
              </a:extLst>
            </p:cNvPr>
            <p:cNvSpPr/>
            <p:nvPr/>
          </p:nvSpPr>
          <p:spPr>
            <a:xfrm flipH="1">
              <a:off x="5613796" y="2309252"/>
              <a:ext cx="89445" cy="97606"/>
            </a:xfrm>
            <a:custGeom>
              <a:avLst/>
              <a:gdLst/>
              <a:ahLst/>
              <a:cxnLst/>
              <a:rect l="l" t="t" r="r" b="b"/>
              <a:pathLst>
                <a:path w="20574" h="15371" extrusionOk="0">
                  <a:moveTo>
                    <a:pt x="10329" y="1254"/>
                  </a:moveTo>
                  <a:lnTo>
                    <a:pt x="10554" y="1260"/>
                  </a:lnTo>
                  <a:lnTo>
                    <a:pt x="10771" y="1267"/>
                  </a:lnTo>
                  <a:lnTo>
                    <a:pt x="10996" y="1274"/>
                  </a:lnTo>
                  <a:lnTo>
                    <a:pt x="11213" y="1287"/>
                  </a:lnTo>
                  <a:lnTo>
                    <a:pt x="11430" y="1307"/>
                  </a:lnTo>
                  <a:lnTo>
                    <a:pt x="11647" y="1334"/>
                  </a:lnTo>
                  <a:lnTo>
                    <a:pt x="11864" y="1360"/>
                  </a:lnTo>
                  <a:lnTo>
                    <a:pt x="12072" y="1387"/>
                  </a:lnTo>
                  <a:lnTo>
                    <a:pt x="12281" y="1420"/>
                  </a:lnTo>
                  <a:lnTo>
                    <a:pt x="12489" y="1460"/>
                  </a:lnTo>
                  <a:lnTo>
                    <a:pt x="12906" y="1547"/>
                  </a:lnTo>
                  <a:lnTo>
                    <a:pt x="13307" y="1647"/>
                  </a:lnTo>
                  <a:lnTo>
                    <a:pt x="13699" y="1760"/>
                  </a:lnTo>
                  <a:lnTo>
                    <a:pt x="14083" y="1894"/>
                  </a:lnTo>
                  <a:lnTo>
                    <a:pt x="14458" y="2034"/>
                  </a:lnTo>
                  <a:lnTo>
                    <a:pt x="14817" y="2187"/>
                  </a:lnTo>
                  <a:lnTo>
                    <a:pt x="15176" y="2354"/>
                  </a:lnTo>
                  <a:lnTo>
                    <a:pt x="15509" y="2534"/>
                  </a:lnTo>
                  <a:lnTo>
                    <a:pt x="15843" y="2727"/>
                  </a:lnTo>
                  <a:lnTo>
                    <a:pt x="16152" y="2927"/>
                  </a:lnTo>
                  <a:lnTo>
                    <a:pt x="16452" y="3141"/>
                  </a:lnTo>
                  <a:lnTo>
                    <a:pt x="16744" y="3368"/>
                  </a:lnTo>
                  <a:lnTo>
                    <a:pt x="17019" y="3601"/>
                  </a:lnTo>
                  <a:lnTo>
                    <a:pt x="17269" y="3841"/>
                  </a:lnTo>
                  <a:lnTo>
                    <a:pt x="17511" y="4094"/>
                  </a:lnTo>
                  <a:lnTo>
                    <a:pt x="17745" y="4355"/>
                  </a:lnTo>
                  <a:lnTo>
                    <a:pt x="17954" y="4621"/>
                  </a:lnTo>
                  <a:lnTo>
                    <a:pt x="18045" y="4761"/>
                  </a:lnTo>
                  <a:lnTo>
                    <a:pt x="18145" y="4901"/>
                  </a:lnTo>
                  <a:lnTo>
                    <a:pt x="18229" y="5041"/>
                  </a:lnTo>
                  <a:lnTo>
                    <a:pt x="18312" y="5188"/>
                  </a:lnTo>
                  <a:lnTo>
                    <a:pt x="18396" y="5328"/>
                  </a:lnTo>
                  <a:lnTo>
                    <a:pt x="18471" y="5475"/>
                  </a:lnTo>
                  <a:lnTo>
                    <a:pt x="18546" y="5628"/>
                  </a:lnTo>
                  <a:lnTo>
                    <a:pt x="18604" y="5775"/>
                  </a:lnTo>
                  <a:lnTo>
                    <a:pt x="18671" y="5928"/>
                  </a:lnTo>
                  <a:lnTo>
                    <a:pt x="18721" y="6082"/>
                  </a:lnTo>
                  <a:lnTo>
                    <a:pt x="18779" y="6235"/>
                  </a:lnTo>
                  <a:lnTo>
                    <a:pt x="18821" y="6388"/>
                  </a:lnTo>
                  <a:lnTo>
                    <a:pt x="18863" y="6548"/>
                  </a:lnTo>
                  <a:lnTo>
                    <a:pt x="18896" y="6708"/>
                  </a:lnTo>
                  <a:lnTo>
                    <a:pt x="18930" y="6869"/>
                  </a:lnTo>
                  <a:lnTo>
                    <a:pt x="18955" y="7029"/>
                  </a:lnTo>
                  <a:lnTo>
                    <a:pt x="18971" y="7189"/>
                  </a:lnTo>
                  <a:lnTo>
                    <a:pt x="18988" y="7355"/>
                  </a:lnTo>
                  <a:lnTo>
                    <a:pt x="18996" y="7522"/>
                  </a:lnTo>
                  <a:lnTo>
                    <a:pt x="18996" y="7682"/>
                  </a:lnTo>
                  <a:lnTo>
                    <a:pt x="18996" y="7849"/>
                  </a:lnTo>
                  <a:lnTo>
                    <a:pt x="18988" y="8016"/>
                  </a:lnTo>
                  <a:lnTo>
                    <a:pt x="18971" y="8176"/>
                  </a:lnTo>
                  <a:lnTo>
                    <a:pt x="18955" y="8342"/>
                  </a:lnTo>
                  <a:lnTo>
                    <a:pt x="18930" y="8502"/>
                  </a:lnTo>
                  <a:lnTo>
                    <a:pt x="18896" y="8662"/>
                  </a:lnTo>
                  <a:lnTo>
                    <a:pt x="18863" y="8822"/>
                  </a:lnTo>
                  <a:lnTo>
                    <a:pt x="18821" y="8976"/>
                  </a:lnTo>
                  <a:lnTo>
                    <a:pt x="18779" y="9136"/>
                  </a:lnTo>
                  <a:lnTo>
                    <a:pt x="18721" y="9289"/>
                  </a:lnTo>
                  <a:lnTo>
                    <a:pt x="18671" y="9443"/>
                  </a:lnTo>
                  <a:lnTo>
                    <a:pt x="18604" y="9596"/>
                  </a:lnTo>
                  <a:lnTo>
                    <a:pt x="18546" y="9743"/>
                  </a:lnTo>
                  <a:lnTo>
                    <a:pt x="18471" y="9889"/>
                  </a:lnTo>
                  <a:lnTo>
                    <a:pt x="18396" y="10036"/>
                  </a:lnTo>
                  <a:lnTo>
                    <a:pt x="18312" y="10183"/>
                  </a:lnTo>
                  <a:lnTo>
                    <a:pt x="18229" y="10329"/>
                  </a:lnTo>
                  <a:lnTo>
                    <a:pt x="18145" y="10469"/>
                  </a:lnTo>
                  <a:lnTo>
                    <a:pt x="18045" y="10610"/>
                  </a:lnTo>
                  <a:lnTo>
                    <a:pt x="17954" y="10743"/>
                  </a:lnTo>
                  <a:lnTo>
                    <a:pt x="17745" y="11016"/>
                  </a:lnTo>
                  <a:lnTo>
                    <a:pt x="17511" y="11276"/>
                  </a:lnTo>
                  <a:lnTo>
                    <a:pt x="17269" y="11530"/>
                  </a:lnTo>
                  <a:lnTo>
                    <a:pt x="17019" y="11770"/>
                  </a:lnTo>
                  <a:lnTo>
                    <a:pt x="16744" y="12003"/>
                  </a:lnTo>
                  <a:lnTo>
                    <a:pt x="16452" y="12230"/>
                  </a:lnTo>
                  <a:lnTo>
                    <a:pt x="16152" y="12443"/>
                  </a:lnTo>
                  <a:lnTo>
                    <a:pt x="15843" y="12643"/>
                  </a:lnTo>
                  <a:lnTo>
                    <a:pt x="15509" y="12837"/>
                  </a:lnTo>
                  <a:lnTo>
                    <a:pt x="15176" y="13010"/>
                  </a:lnTo>
                  <a:lnTo>
                    <a:pt x="14817" y="13177"/>
                  </a:lnTo>
                  <a:lnTo>
                    <a:pt x="14458" y="13337"/>
                  </a:lnTo>
                  <a:lnTo>
                    <a:pt x="14083" y="13477"/>
                  </a:lnTo>
                  <a:lnTo>
                    <a:pt x="13699" y="13604"/>
                  </a:lnTo>
                  <a:lnTo>
                    <a:pt x="13307" y="13724"/>
                  </a:lnTo>
                  <a:lnTo>
                    <a:pt x="12906" y="13824"/>
                  </a:lnTo>
                  <a:lnTo>
                    <a:pt x="12489" y="13910"/>
                  </a:lnTo>
                  <a:lnTo>
                    <a:pt x="12281" y="13950"/>
                  </a:lnTo>
                  <a:lnTo>
                    <a:pt x="12072" y="13984"/>
                  </a:lnTo>
                  <a:lnTo>
                    <a:pt x="11864" y="14010"/>
                  </a:lnTo>
                  <a:lnTo>
                    <a:pt x="11647" y="14037"/>
                  </a:lnTo>
                  <a:lnTo>
                    <a:pt x="11430" y="14057"/>
                  </a:lnTo>
                  <a:lnTo>
                    <a:pt x="11213" y="14077"/>
                  </a:lnTo>
                  <a:lnTo>
                    <a:pt x="10996" y="14090"/>
                  </a:lnTo>
                  <a:lnTo>
                    <a:pt x="10771" y="14104"/>
                  </a:lnTo>
                  <a:lnTo>
                    <a:pt x="10554" y="14110"/>
                  </a:lnTo>
                  <a:lnTo>
                    <a:pt x="10329" y="14110"/>
                  </a:lnTo>
                  <a:lnTo>
                    <a:pt x="9886" y="14104"/>
                  </a:lnTo>
                  <a:lnTo>
                    <a:pt x="9453" y="14084"/>
                  </a:lnTo>
                  <a:lnTo>
                    <a:pt x="9019" y="14044"/>
                  </a:lnTo>
                  <a:lnTo>
                    <a:pt x="8593" y="13990"/>
                  </a:lnTo>
                  <a:lnTo>
                    <a:pt x="8176" y="13917"/>
                  </a:lnTo>
                  <a:lnTo>
                    <a:pt x="7759" y="13837"/>
                  </a:lnTo>
                  <a:lnTo>
                    <a:pt x="7359" y="13737"/>
                  </a:lnTo>
                  <a:lnTo>
                    <a:pt x="6958" y="13624"/>
                  </a:lnTo>
                  <a:lnTo>
                    <a:pt x="6566" y="13497"/>
                  </a:lnTo>
                  <a:lnTo>
                    <a:pt x="6182" y="13350"/>
                  </a:lnTo>
                  <a:lnTo>
                    <a:pt x="5815" y="13197"/>
                  </a:lnTo>
                  <a:lnTo>
                    <a:pt x="5448" y="13030"/>
                  </a:lnTo>
                  <a:lnTo>
                    <a:pt x="5273" y="12937"/>
                  </a:lnTo>
                  <a:lnTo>
                    <a:pt x="5098" y="12843"/>
                  </a:lnTo>
                  <a:lnTo>
                    <a:pt x="4923" y="12750"/>
                  </a:lnTo>
                  <a:lnTo>
                    <a:pt x="4756" y="12650"/>
                  </a:lnTo>
                  <a:lnTo>
                    <a:pt x="4589" y="12543"/>
                  </a:lnTo>
                  <a:lnTo>
                    <a:pt x="4431" y="12437"/>
                  </a:lnTo>
                  <a:lnTo>
                    <a:pt x="4272" y="12330"/>
                  </a:lnTo>
                  <a:lnTo>
                    <a:pt x="4114" y="12217"/>
                  </a:lnTo>
                  <a:lnTo>
                    <a:pt x="3963" y="12103"/>
                  </a:lnTo>
                  <a:lnTo>
                    <a:pt x="3813" y="11983"/>
                  </a:lnTo>
                  <a:lnTo>
                    <a:pt x="3671" y="11863"/>
                  </a:lnTo>
                  <a:lnTo>
                    <a:pt x="3530" y="11743"/>
                  </a:lnTo>
                  <a:lnTo>
                    <a:pt x="3396" y="11623"/>
                  </a:lnTo>
                  <a:lnTo>
                    <a:pt x="3271" y="11496"/>
                  </a:lnTo>
                  <a:lnTo>
                    <a:pt x="3146" y="11370"/>
                  </a:lnTo>
                  <a:lnTo>
                    <a:pt x="3029" y="11236"/>
                  </a:lnTo>
                  <a:lnTo>
                    <a:pt x="2912" y="11110"/>
                  </a:lnTo>
                  <a:lnTo>
                    <a:pt x="2795" y="10976"/>
                  </a:lnTo>
                  <a:lnTo>
                    <a:pt x="2695" y="10836"/>
                  </a:lnTo>
                  <a:lnTo>
                    <a:pt x="2595" y="10703"/>
                  </a:lnTo>
                  <a:lnTo>
                    <a:pt x="2495" y="10563"/>
                  </a:lnTo>
                  <a:lnTo>
                    <a:pt x="2403" y="10423"/>
                  </a:lnTo>
                  <a:lnTo>
                    <a:pt x="2312" y="10283"/>
                  </a:lnTo>
                  <a:lnTo>
                    <a:pt x="2228" y="10136"/>
                  </a:lnTo>
                  <a:lnTo>
                    <a:pt x="2153" y="9996"/>
                  </a:lnTo>
                  <a:lnTo>
                    <a:pt x="2078" y="9849"/>
                  </a:lnTo>
                  <a:lnTo>
                    <a:pt x="2011" y="9703"/>
                  </a:lnTo>
                  <a:lnTo>
                    <a:pt x="1945" y="9549"/>
                  </a:lnTo>
                  <a:lnTo>
                    <a:pt x="1886" y="9403"/>
                  </a:lnTo>
                  <a:lnTo>
                    <a:pt x="1836" y="9249"/>
                  </a:lnTo>
                  <a:lnTo>
                    <a:pt x="1786" y="9096"/>
                  </a:lnTo>
                  <a:lnTo>
                    <a:pt x="1744" y="8942"/>
                  </a:lnTo>
                  <a:lnTo>
                    <a:pt x="1703" y="8789"/>
                  </a:lnTo>
                  <a:lnTo>
                    <a:pt x="1669" y="8636"/>
                  </a:lnTo>
                  <a:lnTo>
                    <a:pt x="1644" y="8476"/>
                  </a:lnTo>
                  <a:lnTo>
                    <a:pt x="1619" y="8322"/>
                  </a:lnTo>
                  <a:lnTo>
                    <a:pt x="1603" y="8162"/>
                  </a:lnTo>
                  <a:lnTo>
                    <a:pt x="1586" y="8002"/>
                  </a:lnTo>
                  <a:lnTo>
                    <a:pt x="1578" y="7842"/>
                  </a:lnTo>
                  <a:lnTo>
                    <a:pt x="1578" y="7682"/>
                  </a:lnTo>
                  <a:lnTo>
                    <a:pt x="1578" y="7522"/>
                  </a:lnTo>
                  <a:lnTo>
                    <a:pt x="1586" y="7362"/>
                  </a:lnTo>
                  <a:lnTo>
                    <a:pt x="1603" y="7209"/>
                  </a:lnTo>
                  <a:lnTo>
                    <a:pt x="1619" y="7049"/>
                  </a:lnTo>
                  <a:lnTo>
                    <a:pt x="1644" y="6889"/>
                  </a:lnTo>
                  <a:lnTo>
                    <a:pt x="1669" y="6735"/>
                  </a:lnTo>
                  <a:lnTo>
                    <a:pt x="1703" y="6582"/>
                  </a:lnTo>
                  <a:lnTo>
                    <a:pt x="1744" y="6422"/>
                  </a:lnTo>
                  <a:lnTo>
                    <a:pt x="1786" y="6268"/>
                  </a:lnTo>
                  <a:lnTo>
                    <a:pt x="1836" y="6122"/>
                  </a:lnTo>
                  <a:lnTo>
                    <a:pt x="1886" y="5968"/>
                  </a:lnTo>
                  <a:lnTo>
                    <a:pt x="1945" y="5815"/>
                  </a:lnTo>
                  <a:lnTo>
                    <a:pt x="2011" y="5668"/>
                  </a:lnTo>
                  <a:lnTo>
                    <a:pt x="2078" y="5521"/>
                  </a:lnTo>
                  <a:lnTo>
                    <a:pt x="2153" y="5375"/>
                  </a:lnTo>
                  <a:lnTo>
                    <a:pt x="2228" y="5228"/>
                  </a:lnTo>
                  <a:lnTo>
                    <a:pt x="2312" y="5088"/>
                  </a:lnTo>
                  <a:lnTo>
                    <a:pt x="2403" y="4948"/>
                  </a:lnTo>
                  <a:lnTo>
                    <a:pt x="2495" y="4808"/>
                  </a:lnTo>
                  <a:lnTo>
                    <a:pt x="2595" y="4668"/>
                  </a:lnTo>
                  <a:lnTo>
                    <a:pt x="2695" y="4528"/>
                  </a:lnTo>
                  <a:lnTo>
                    <a:pt x="2795" y="4395"/>
                  </a:lnTo>
                  <a:lnTo>
                    <a:pt x="2912" y="4261"/>
                  </a:lnTo>
                  <a:lnTo>
                    <a:pt x="3029" y="4128"/>
                  </a:lnTo>
                  <a:lnTo>
                    <a:pt x="3146" y="4001"/>
                  </a:lnTo>
                  <a:lnTo>
                    <a:pt x="3271" y="3874"/>
                  </a:lnTo>
                  <a:lnTo>
                    <a:pt x="3396" y="3748"/>
                  </a:lnTo>
                  <a:lnTo>
                    <a:pt x="3530" y="3628"/>
                  </a:lnTo>
                  <a:lnTo>
                    <a:pt x="3671" y="3501"/>
                  </a:lnTo>
                  <a:lnTo>
                    <a:pt x="3813" y="3388"/>
                  </a:lnTo>
                  <a:lnTo>
                    <a:pt x="3963" y="3268"/>
                  </a:lnTo>
                  <a:lnTo>
                    <a:pt x="4114" y="3154"/>
                  </a:lnTo>
                  <a:lnTo>
                    <a:pt x="4272" y="3041"/>
                  </a:lnTo>
                  <a:lnTo>
                    <a:pt x="4431" y="2927"/>
                  </a:lnTo>
                  <a:lnTo>
                    <a:pt x="4589" y="2821"/>
                  </a:lnTo>
                  <a:lnTo>
                    <a:pt x="4756" y="2721"/>
                  </a:lnTo>
                  <a:lnTo>
                    <a:pt x="4923" y="2621"/>
                  </a:lnTo>
                  <a:lnTo>
                    <a:pt x="5098" y="2521"/>
                  </a:lnTo>
                  <a:lnTo>
                    <a:pt x="5273" y="2434"/>
                  </a:lnTo>
                  <a:lnTo>
                    <a:pt x="5448" y="2341"/>
                  </a:lnTo>
                  <a:lnTo>
                    <a:pt x="5815" y="2174"/>
                  </a:lnTo>
                  <a:lnTo>
                    <a:pt x="6182" y="2014"/>
                  </a:lnTo>
                  <a:lnTo>
                    <a:pt x="6566" y="1874"/>
                  </a:lnTo>
                  <a:lnTo>
                    <a:pt x="6958" y="1747"/>
                  </a:lnTo>
                  <a:lnTo>
                    <a:pt x="7359" y="1634"/>
                  </a:lnTo>
                  <a:lnTo>
                    <a:pt x="7759" y="1534"/>
                  </a:lnTo>
                  <a:lnTo>
                    <a:pt x="8176" y="1454"/>
                  </a:lnTo>
                  <a:lnTo>
                    <a:pt x="8593" y="1380"/>
                  </a:lnTo>
                  <a:lnTo>
                    <a:pt x="9019" y="1327"/>
                  </a:lnTo>
                  <a:lnTo>
                    <a:pt x="9453" y="1287"/>
                  </a:lnTo>
                  <a:lnTo>
                    <a:pt x="9886" y="1267"/>
                  </a:lnTo>
                  <a:lnTo>
                    <a:pt x="10329" y="1254"/>
                  </a:lnTo>
                  <a:close/>
                  <a:moveTo>
                    <a:pt x="10070" y="0"/>
                  </a:moveTo>
                  <a:lnTo>
                    <a:pt x="9811" y="7"/>
                  </a:lnTo>
                  <a:lnTo>
                    <a:pt x="9561" y="20"/>
                  </a:lnTo>
                  <a:lnTo>
                    <a:pt x="9303" y="33"/>
                  </a:lnTo>
                  <a:lnTo>
                    <a:pt x="9052" y="53"/>
                  </a:lnTo>
                  <a:lnTo>
                    <a:pt x="8802" y="80"/>
                  </a:lnTo>
                  <a:lnTo>
                    <a:pt x="8552" y="107"/>
                  </a:lnTo>
                  <a:lnTo>
                    <a:pt x="8301" y="140"/>
                  </a:lnTo>
                  <a:lnTo>
                    <a:pt x="8051" y="180"/>
                  </a:lnTo>
                  <a:lnTo>
                    <a:pt x="7809" y="227"/>
                  </a:lnTo>
                  <a:lnTo>
                    <a:pt x="7567" y="273"/>
                  </a:lnTo>
                  <a:lnTo>
                    <a:pt x="7325" y="320"/>
                  </a:lnTo>
                  <a:lnTo>
                    <a:pt x="7083" y="380"/>
                  </a:lnTo>
                  <a:lnTo>
                    <a:pt x="6850" y="440"/>
                  </a:lnTo>
                  <a:lnTo>
                    <a:pt x="6616" y="507"/>
                  </a:lnTo>
                  <a:lnTo>
                    <a:pt x="6383" y="573"/>
                  </a:lnTo>
                  <a:lnTo>
                    <a:pt x="6149" y="647"/>
                  </a:lnTo>
                  <a:lnTo>
                    <a:pt x="5924" y="720"/>
                  </a:lnTo>
                  <a:lnTo>
                    <a:pt x="5699" y="807"/>
                  </a:lnTo>
                  <a:lnTo>
                    <a:pt x="5473" y="887"/>
                  </a:lnTo>
                  <a:lnTo>
                    <a:pt x="5256" y="980"/>
                  </a:lnTo>
                  <a:lnTo>
                    <a:pt x="5040" y="1074"/>
                  </a:lnTo>
                  <a:lnTo>
                    <a:pt x="4823" y="1174"/>
                  </a:lnTo>
                  <a:lnTo>
                    <a:pt x="4614" y="1274"/>
                  </a:lnTo>
                  <a:lnTo>
                    <a:pt x="4406" y="1380"/>
                  </a:lnTo>
                  <a:lnTo>
                    <a:pt x="4197" y="1487"/>
                  </a:lnTo>
                  <a:lnTo>
                    <a:pt x="3997" y="1600"/>
                  </a:lnTo>
                  <a:lnTo>
                    <a:pt x="3797" y="1720"/>
                  </a:lnTo>
                  <a:lnTo>
                    <a:pt x="3605" y="1840"/>
                  </a:lnTo>
                  <a:lnTo>
                    <a:pt x="3413" y="1967"/>
                  </a:lnTo>
                  <a:lnTo>
                    <a:pt x="3229" y="2094"/>
                  </a:lnTo>
                  <a:lnTo>
                    <a:pt x="3037" y="2227"/>
                  </a:lnTo>
                  <a:lnTo>
                    <a:pt x="2862" y="2367"/>
                  </a:lnTo>
                  <a:lnTo>
                    <a:pt x="2687" y="2507"/>
                  </a:lnTo>
                  <a:lnTo>
                    <a:pt x="2512" y="2647"/>
                  </a:lnTo>
                  <a:lnTo>
                    <a:pt x="2345" y="2794"/>
                  </a:lnTo>
                  <a:lnTo>
                    <a:pt x="2186" y="2941"/>
                  </a:lnTo>
                  <a:lnTo>
                    <a:pt x="2028" y="3094"/>
                  </a:lnTo>
                  <a:lnTo>
                    <a:pt x="1886" y="3248"/>
                  </a:lnTo>
                  <a:lnTo>
                    <a:pt x="1736" y="3401"/>
                  </a:lnTo>
                  <a:lnTo>
                    <a:pt x="1603" y="3561"/>
                  </a:lnTo>
                  <a:lnTo>
                    <a:pt x="1469" y="3721"/>
                  </a:lnTo>
                  <a:lnTo>
                    <a:pt x="1336" y="3881"/>
                  </a:lnTo>
                  <a:lnTo>
                    <a:pt x="1219" y="4048"/>
                  </a:lnTo>
                  <a:lnTo>
                    <a:pt x="1102" y="4214"/>
                  </a:lnTo>
                  <a:lnTo>
                    <a:pt x="994" y="4381"/>
                  </a:lnTo>
                  <a:lnTo>
                    <a:pt x="885" y="4555"/>
                  </a:lnTo>
                  <a:lnTo>
                    <a:pt x="785" y="4728"/>
                  </a:lnTo>
                  <a:lnTo>
                    <a:pt x="693" y="4901"/>
                  </a:lnTo>
                  <a:lnTo>
                    <a:pt x="601" y="5075"/>
                  </a:lnTo>
                  <a:lnTo>
                    <a:pt x="518" y="5255"/>
                  </a:lnTo>
                  <a:lnTo>
                    <a:pt x="443" y="5435"/>
                  </a:lnTo>
                  <a:lnTo>
                    <a:pt x="376" y="5615"/>
                  </a:lnTo>
                  <a:lnTo>
                    <a:pt x="309" y="5795"/>
                  </a:lnTo>
                  <a:lnTo>
                    <a:pt x="251" y="5982"/>
                  </a:lnTo>
                  <a:lnTo>
                    <a:pt x="201" y="6162"/>
                  </a:lnTo>
                  <a:lnTo>
                    <a:pt x="151" y="6348"/>
                  </a:lnTo>
                  <a:lnTo>
                    <a:pt x="109" y="6535"/>
                  </a:lnTo>
                  <a:lnTo>
                    <a:pt x="76" y="6728"/>
                  </a:lnTo>
                  <a:lnTo>
                    <a:pt x="51" y="6915"/>
                  </a:lnTo>
                  <a:lnTo>
                    <a:pt x="26" y="7109"/>
                  </a:lnTo>
                  <a:lnTo>
                    <a:pt x="9" y="7295"/>
                  </a:lnTo>
                  <a:lnTo>
                    <a:pt x="1" y="7489"/>
                  </a:lnTo>
                  <a:lnTo>
                    <a:pt x="1" y="7682"/>
                  </a:lnTo>
                  <a:lnTo>
                    <a:pt x="1" y="7875"/>
                  </a:lnTo>
                  <a:lnTo>
                    <a:pt x="9" y="8069"/>
                  </a:lnTo>
                  <a:lnTo>
                    <a:pt x="26" y="8262"/>
                  </a:lnTo>
                  <a:lnTo>
                    <a:pt x="51" y="8456"/>
                  </a:lnTo>
                  <a:lnTo>
                    <a:pt x="76" y="8642"/>
                  </a:lnTo>
                  <a:lnTo>
                    <a:pt x="109" y="8829"/>
                  </a:lnTo>
                  <a:lnTo>
                    <a:pt x="151" y="9016"/>
                  </a:lnTo>
                  <a:lnTo>
                    <a:pt x="201" y="9202"/>
                  </a:lnTo>
                  <a:lnTo>
                    <a:pt x="251" y="9389"/>
                  </a:lnTo>
                  <a:lnTo>
                    <a:pt x="309" y="9576"/>
                  </a:lnTo>
                  <a:lnTo>
                    <a:pt x="376" y="9756"/>
                  </a:lnTo>
                  <a:lnTo>
                    <a:pt x="443" y="9936"/>
                  </a:lnTo>
                  <a:lnTo>
                    <a:pt x="518" y="10116"/>
                  </a:lnTo>
                  <a:lnTo>
                    <a:pt x="601" y="10296"/>
                  </a:lnTo>
                  <a:lnTo>
                    <a:pt x="693" y="10469"/>
                  </a:lnTo>
                  <a:lnTo>
                    <a:pt x="785" y="10643"/>
                  </a:lnTo>
                  <a:lnTo>
                    <a:pt x="885" y="10816"/>
                  </a:lnTo>
                  <a:lnTo>
                    <a:pt x="994" y="10990"/>
                  </a:lnTo>
                  <a:lnTo>
                    <a:pt x="1102" y="11156"/>
                  </a:lnTo>
                  <a:lnTo>
                    <a:pt x="1219" y="11323"/>
                  </a:lnTo>
                  <a:lnTo>
                    <a:pt x="1336" y="11483"/>
                  </a:lnTo>
                  <a:lnTo>
                    <a:pt x="1469" y="11650"/>
                  </a:lnTo>
                  <a:lnTo>
                    <a:pt x="1603" y="11810"/>
                  </a:lnTo>
                  <a:lnTo>
                    <a:pt x="1736" y="11970"/>
                  </a:lnTo>
                  <a:lnTo>
                    <a:pt x="1886" y="12123"/>
                  </a:lnTo>
                  <a:lnTo>
                    <a:pt x="2028" y="12277"/>
                  </a:lnTo>
                  <a:lnTo>
                    <a:pt x="2186" y="12423"/>
                  </a:lnTo>
                  <a:lnTo>
                    <a:pt x="2345" y="12577"/>
                  </a:lnTo>
                  <a:lnTo>
                    <a:pt x="2512" y="12723"/>
                  </a:lnTo>
                  <a:lnTo>
                    <a:pt x="2687" y="12863"/>
                  </a:lnTo>
                  <a:lnTo>
                    <a:pt x="2862" y="13004"/>
                  </a:lnTo>
                  <a:lnTo>
                    <a:pt x="3037" y="13144"/>
                  </a:lnTo>
                  <a:lnTo>
                    <a:pt x="3229" y="13277"/>
                  </a:lnTo>
                  <a:lnTo>
                    <a:pt x="3413" y="13404"/>
                  </a:lnTo>
                  <a:lnTo>
                    <a:pt x="3605" y="13530"/>
                  </a:lnTo>
                  <a:lnTo>
                    <a:pt x="3797" y="13650"/>
                  </a:lnTo>
                  <a:lnTo>
                    <a:pt x="3997" y="13770"/>
                  </a:lnTo>
                  <a:lnTo>
                    <a:pt x="4197" y="13884"/>
                  </a:lnTo>
                  <a:lnTo>
                    <a:pt x="4406" y="13990"/>
                  </a:lnTo>
                  <a:lnTo>
                    <a:pt x="4614" y="14097"/>
                  </a:lnTo>
                  <a:lnTo>
                    <a:pt x="4823" y="14197"/>
                  </a:lnTo>
                  <a:lnTo>
                    <a:pt x="5040" y="14297"/>
                  </a:lnTo>
                  <a:lnTo>
                    <a:pt x="5256" y="14391"/>
                  </a:lnTo>
                  <a:lnTo>
                    <a:pt x="5473" y="14477"/>
                  </a:lnTo>
                  <a:lnTo>
                    <a:pt x="5699" y="14564"/>
                  </a:lnTo>
                  <a:lnTo>
                    <a:pt x="5924" y="14644"/>
                  </a:lnTo>
                  <a:lnTo>
                    <a:pt x="6149" y="14724"/>
                  </a:lnTo>
                  <a:lnTo>
                    <a:pt x="6383" y="14797"/>
                  </a:lnTo>
                  <a:lnTo>
                    <a:pt x="6616" y="14864"/>
                  </a:lnTo>
                  <a:lnTo>
                    <a:pt x="6850" y="14931"/>
                  </a:lnTo>
                  <a:lnTo>
                    <a:pt x="7083" y="14991"/>
                  </a:lnTo>
                  <a:lnTo>
                    <a:pt x="7325" y="15044"/>
                  </a:lnTo>
                  <a:lnTo>
                    <a:pt x="7567" y="15097"/>
                  </a:lnTo>
                  <a:lnTo>
                    <a:pt x="7809" y="15144"/>
                  </a:lnTo>
                  <a:lnTo>
                    <a:pt x="8051" y="15191"/>
                  </a:lnTo>
                  <a:lnTo>
                    <a:pt x="8301" y="15224"/>
                  </a:lnTo>
                  <a:lnTo>
                    <a:pt x="8552" y="15257"/>
                  </a:lnTo>
                  <a:lnTo>
                    <a:pt x="8802" y="15291"/>
                  </a:lnTo>
                  <a:lnTo>
                    <a:pt x="9052" y="15317"/>
                  </a:lnTo>
                  <a:lnTo>
                    <a:pt x="9303" y="15337"/>
                  </a:lnTo>
                  <a:lnTo>
                    <a:pt x="9561" y="15351"/>
                  </a:lnTo>
                  <a:lnTo>
                    <a:pt x="9811" y="15364"/>
                  </a:lnTo>
                  <a:lnTo>
                    <a:pt x="10070" y="15371"/>
                  </a:lnTo>
                  <a:lnTo>
                    <a:pt x="10587" y="15371"/>
                  </a:lnTo>
                  <a:lnTo>
                    <a:pt x="10854" y="15364"/>
                  </a:lnTo>
                  <a:lnTo>
                    <a:pt x="11113" y="15351"/>
                  </a:lnTo>
                  <a:lnTo>
                    <a:pt x="11371" y="15331"/>
                  </a:lnTo>
                  <a:lnTo>
                    <a:pt x="11630" y="15311"/>
                  </a:lnTo>
                  <a:lnTo>
                    <a:pt x="11889" y="15284"/>
                  </a:lnTo>
                  <a:lnTo>
                    <a:pt x="12139" y="15251"/>
                  </a:lnTo>
                  <a:lnTo>
                    <a:pt x="12389" y="15217"/>
                  </a:lnTo>
                  <a:lnTo>
                    <a:pt x="12639" y="15177"/>
                  </a:lnTo>
                  <a:lnTo>
                    <a:pt x="12881" y="15131"/>
                  </a:lnTo>
                  <a:lnTo>
                    <a:pt x="13132" y="15077"/>
                  </a:lnTo>
                  <a:lnTo>
                    <a:pt x="13374" y="15024"/>
                  </a:lnTo>
                  <a:lnTo>
                    <a:pt x="13607" y="14971"/>
                  </a:lnTo>
                  <a:lnTo>
                    <a:pt x="13849" y="14904"/>
                  </a:lnTo>
                  <a:lnTo>
                    <a:pt x="14083" y="14837"/>
                  </a:lnTo>
                  <a:lnTo>
                    <a:pt x="14308" y="14764"/>
                  </a:lnTo>
                  <a:lnTo>
                    <a:pt x="14542" y="14691"/>
                  </a:lnTo>
                  <a:lnTo>
                    <a:pt x="14767" y="14611"/>
                  </a:lnTo>
                  <a:lnTo>
                    <a:pt x="14992" y="14531"/>
                  </a:lnTo>
                  <a:lnTo>
                    <a:pt x="15209" y="14444"/>
                  </a:lnTo>
                  <a:lnTo>
                    <a:pt x="15426" y="14351"/>
                  </a:lnTo>
                  <a:lnTo>
                    <a:pt x="15634" y="14257"/>
                  </a:lnTo>
                  <a:lnTo>
                    <a:pt x="15843" y="14157"/>
                  </a:lnTo>
                  <a:lnTo>
                    <a:pt x="16051" y="14057"/>
                  </a:lnTo>
                  <a:lnTo>
                    <a:pt x="16252" y="13950"/>
                  </a:lnTo>
                  <a:lnTo>
                    <a:pt x="16452" y="13844"/>
                  </a:lnTo>
                  <a:lnTo>
                    <a:pt x="16652" y="13730"/>
                  </a:lnTo>
                  <a:lnTo>
                    <a:pt x="16844" y="13617"/>
                  </a:lnTo>
                  <a:lnTo>
                    <a:pt x="17028" y="13497"/>
                  </a:lnTo>
                  <a:lnTo>
                    <a:pt x="17211" y="13370"/>
                  </a:lnTo>
                  <a:lnTo>
                    <a:pt x="17395" y="13250"/>
                  </a:lnTo>
                  <a:lnTo>
                    <a:pt x="17570" y="13117"/>
                  </a:lnTo>
                  <a:lnTo>
                    <a:pt x="17745" y="12984"/>
                  </a:lnTo>
                  <a:lnTo>
                    <a:pt x="17912" y="12850"/>
                  </a:lnTo>
                  <a:lnTo>
                    <a:pt x="18070" y="12710"/>
                  </a:lnTo>
                  <a:lnTo>
                    <a:pt x="18229" y="12570"/>
                  </a:lnTo>
                  <a:lnTo>
                    <a:pt x="18387" y="12430"/>
                  </a:lnTo>
                  <a:lnTo>
                    <a:pt x="18537" y="12283"/>
                  </a:lnTo>
                  <a:lnTo>
                    <a:pt x="18679" y="12130"/>
                  </a:lnTo>
                  <a:lnTo>
                    <a:pt x="18821" y="11983"/>
                  </a:lnTo>
                  <a:lnTo>
                    <a:pt x="18955" y="11823"/>
                  </a:lnTo>
                  <a:lnTo>
                    <a:pt x="19088" y="11670"/>
                  </a:lnTo>
                  <a:lnTo>
                    <a:pt x="19213" y="11510"/>
                  </a:lnTo>
                  <a:lnTo>
                    <a:pt x="19338" y="11343"/>
                  </a:lnTo>
                  <a:lnTo>
                    <a:pt x="19455" y="11183"/>
                  </a:lnTo>
                  <a:lnTo>
                    <a:pt x="19564" y="11016"/>
                  </a:lnTo>
                  <a:lnTo>
                    <a:pt x="19672" y="10843"/>
                  </a:lnTo>
                  <a:lnTo>
                    <a:pt x="19772" y="10676"/>
                  </a:lnTo>
                  <a:lnTo>
                    <a:pt x="19864" y="10503"/>
                  </a:lnTo>
                  <a:lnTo>
                    <a:pt x="19956" y="10323"/>
                  </a:lnTo>
                  <a:lnTo>
                    <a:pt x="20039" y="10149"/>
                  </a:lnTo>
                  <a:lnTo>
                    <a:pt x="20114" y="9969"/>
                  </a:lnTo>
                  <a:lnTo>
                    <a:pt x="20189" y="9789"/>
                  </a:lnTo>
                  <a:lnTo>
                    <a:pt x="20248" y="9603"/>
                  </a:lnTo>
                  <a:lnTo>
                    <a:pt x="20314" y="9416"/>
                  </a:lnTo>
                  <a:lnTo>
                    <a:pt x="20364" y="9229"/>
                  </a:lnTo>
                  <a:lnTo>
                    <a:pt x="20415" y="9042"/>
                  </a:lnTo>
                  <a:lnTo>
                    <a:pt x="20456" y="8856"/>
                  </a:lnTo>
                  <a:lnTo>
                    <a:pt x="20490" y="8662"/>
                  </a:lnTo>
                  <a:lnTo>
                    <a:pt x="20523" y="8469"/>
                  </a:lnTo>
                  <a:lnTo>
                    <a:pt x="20548" y="8276"/>
                  </a:lnTo>
                  <a:lnTo>
                    <a:pt x="20565" y="8082"/>
                  </a:lnTo>
                  <a:lnTo>
                    <a:pt x="20573" y="7882"/>
                  </a:lnTo>
                  <a:lnTo>
                    <a:pt x="20573" y="7682"/>
                  </a:lnTo>
                  <a:lnTo>
                    <a:pt x="20573" y="7489"/>
                  </a:lnTo>
                  <a:lnTo>
                    <a:pt x="20565" y="7289"/>
                  </a:lnTo>
                  <a:lnTo>
                    <a:pt x="20548" y="7095"/>
                  </a:lnTo>
                  <a:lnTo>
                    <a:pt x="20523" y="6902"/>
                  </a:lnTo>
                  <a:lnTo>
                    <a:pt x="20490" y="6708"/>
                  </a:lnTo>
                  <a:lnTo>
                    <a:pt x="20456" y="6515"/>
                  </a:lnTo>
                  <a:lnTo>
                    <a:pt x="20415" y="6328"/>
                  </a:lnTo>
                  <a:lnTo>
                    <a:pt x="20364" y="6135"/>
                  </a:lnTo>
                  <a:lnTo>
                    <a:pt x="20314" y="5948"/>
                  </a:lnTo>
                  <a:lnTo>
                    <a:pt x="20248" y="5768"/>
                  </a:lnTo>
                  <a:lnTo>
                    <a:pt x="20189" y="5582"/>
                  </a:lnTo>
                  <a:lnTo>
                    <a:pt x="20114" y="5401"/>
                  </a:lnTo>
                  <a:lnTo>
                    <a:pt x="20039" y="5221"/>
                  </a:lnTo>
                  <a:lnTo>
                    <a:pt x="19956" y="5041"/>
                  </a:lnTo>
                  <a:lnTo>
                    <a:pt x="19864" y="4868"/>
                  </a:lnTo>
                  <a:lnTo>
                    <a:pt x="19772" y="4695"/>
                  </a:lnTo>
                  <a:lnTo>
                    <a:pt x="19672" y="4521"/>
                  </a:lnTo>
                  <a:lnTo>
                    <a:pt x="19564" y="4355"/>
                  </a:lnTo>
                  <a:lnTo>
                    <a:pt x="19455" y="4188"/>
                  </a:lnTo>
                  <a:lnTo>
                    <a:pt x="19338" y="4021"/>
                  </a:lnTo>
                  <a:lnTo>
                    <a:pt x="19213" y="3861"/>
                  </a:lnTo>
                  <a:lnTo>
                    <a:pt x="19088" y="3701"/>
                  </a:lnTo>
                  <a:lnTo>
                    <a:pt x="18955" y="3541"/>
                  </a:lnTo>
                  <a:lnTo>
                    <a:pt x="18821" y="3388"/>
                  </a:lnTo>
                  <a:lnTo>
                    <a:pt x="18679" y="3234"/>
                  </a:lnTo>
                  <a:lnTo>
                    <a:pt x="18537" y="3088"/>
                  </a:lnTo>
                  <a:lnTo>
                    <a:pt x="18387" y="2941"/>
                  </a:lnTo>
                  <a:lnTo>
                    <a:pt x="18229" y="2794"/>
                  </a:lnTo>
                  <a:lnTo>
                    <a:pt x="18070" y="2654"/>
                  </a:lnTo>
                  <a:lnTo>
                    <a:pt x="17912" y="2521"/>
                  </a:lnTo>
                  <a:lnTo>
                    <a:pt x="17745" y="2381"/>
                  </a:lnTo>
                  <a:lnTo>
                    <a:pt x="17570" y="2254"/>
                  </a:lnTo>
                  <a:lnTo>
                    <a:pt x="17395" y="2121"/>
                  </a:lnTo>
                  <a:lnTo>
                    <a:pt x="17211" y="1994"/>
                  </a:lnTo>
                  <a:lnTo>
                    <a:pt x="17028" y="1874"/>
                  </a:lnTo>
                  <a:lnTo>
                    <a:pt x="16844" y="1754"/>
                  </a:lnTo>
                  <a:lnTo>
                    <a:pt x="16652" y="1640"/>
                  </a:lnTo>
                  <a:lnTo>
                    <a:pt x="16452" y="1527"/>
                  </a:lnTo>
                  <a:lnTo>
                    <a:pt x="16252" y="1414"/>
                  </a:lnTo>
                  <a:lnTo>
                    <a:pt x="16051" y="1314"/>
                  </a:lnTo>
                  <a:lnTo>
                    <a:pt x="15843" y="1207"/>
                  </a:lnTo>
                  <a:lnTo>
                    <a:pt x="15634" y="1114"/>
                  </a:lnTo>
                  <a:lnTo>
                    <a:pt x="15426" y="1014"/>
                  </a:lnTo>
                  <a:lnTo>
                    <a:pt x="15209" y="927"/>
                  </a:lnTo>
                  <a:lnTo>
                    <a:pt x="14992" y="840"/>
                  </a:lnTo>
                  <a:lnTo>
                    <a:pt x="14767" y="754"/>
                  </a:lnTo>
                  <a:lnTo>
                    <a:pt x="14542" y="680"/>
                  </a:lnTo>
                  <a:lnTo>
                    <a:pt x="14308" y="600"/>
                  </a:lnTo>
                  <a:lnTo>
                    <a:pt x="14083" y="533"/>
                  </a:lnTo>
                  <a:lnTo>
                    <a:pt x="13849" y="467"/>
                  </a:lnTo>
                  <a:lnTo>
                    <a:pt x="13607" y="400"/>
                  </a:lnTo>
                  <a:lnTo>
                    <a:pt x="13374" y="340"/>
                  </a:lnTo>
                  <a:lnTo>
                    <a:pt x="13132" y="287"/>
                  </a:lnTo>
                  <a:lnTo>
                    <a:pt x="12881" y="240"/>
                  </a:lnTo>
                  <a:lnTo>
                    <a:pt x="12639" y="193"/>
                  </a:lnTo>
                  <a:lnTo>
                    <a:pt x="12389" y="153"/>
                  </a:lnTo>
                  <a:lnTo>
                    <a:pt x="12139" y="120"/>
                  </a:lnTo>
                  <a:lnTo>
                    <a:pt x="11889" y="87"/>
                  </a:lnTo>
                  <a:lnTo>
                    <a:pt x="11630" y="60"/>
                  </a:lnTo>
                  <a:lnTo>
                    <a:pt x="11371" y="33"/>
                  </a:lnTo>
                  <a:lnTo>
                    <a:pt x="11113" y="20"/>
                  </a:lnTo>
                  <a:lnTo>
                    <a:pt x="10854" y="7"/>
                  </a:lnTo>
                  <a:lnTo>
                    <a:pt x="10587" y="0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7">
              <a:extLst>
                <a:ext uri="{FF2B5EF4-FFF2-40B4-BE49-F238E27FC236}">
                  <a16:creationId xmlns:a16="http://schemas.microsoft.com/office/drawing/2014/main" id="{81C79B1E-D329-DC3A-3CF8-ED1AA0FB331B}"/>
                </a:ext>
              </a:extLst>
            </p:cNvPr>
            <p:cNvSpPr/>
            <p:nvPr/>
          </p:nvSpPr>
          <p:spPr>
            <a:xfrm flipH="1">
              <a:off x="5230951" y="2338043"/>
              <a:ext cx="42871" cy="46419"/>
            </a:xfrm>
            <a:custGeom>
              <a:avLst/>
              <a:gdLst/>
              <a:ahLst/>
              <a:cxnLst/>
              <a:rect l="l" t="t" r="r" b="b"/>
              <a:pathLst>
                <a:path w="9861" h="7310" extrusionOk="0">
                  <a:moveTo>
                    <a:pt x="4972" y="7309"/>
                  </a:moveTo>
                  <a:lnTo>
                    <a:pt x="4972" y="7309"/>
                  </a:lnTo>
                  <a:lnTo>
                    <a:pt x="4714" y="7303"/>
                  </a:lnTo>
                  <a:lnTo>
                    <a:pt x="4455" y="7289"/>
                  </a:lnTo>
                  <a:lnTo>
                    <a:pt x="4213" y="7269"/>
                  </a:lnTo>
                  <a:lnTo>
                    <a:pt x="3963" y="7236"/>
                  </a:lnTo>
                  <a:lnTo>
                    <a:pt x="3721" y="7196"/>
                  </a:lnTo>
                  <a:lnTo>
                    <a:pt x="3487" y="7142"/>
                  </a:lnTo>
                  <a:lnTo>
                    <a:pt x="3254" y="7089"/>
                  </a:lnTo>
                  <a:lnTo>
                    <a:pt x="3028" y="7022"/>
                  </a:lnTo>
                  <a:lnTo>
                    <a:pt x="2812" y="6949"/>
                  </a:lnTo>
                  <a:lnTo>
                    <a:pt x="2595" y="6869"/>
                  </a:lnTo>
                  <a:lnTo>
                    <a:pt x="2386" y="6782"/>
                  </a:lnTo>
                  <a:lnTo>
                    <a:pt x="2186" y="6682"/>
                  </a:lnTo>
                  <a:lnTo>
                    <a:pt x="1994" y="6582"/>
                  </a:lnTo>
                  <a:lnTo>
                    <a:pt x="1802" y="6476"/>
                  </a:lnTo>
                  <a:lnTo>
                    <a:pt x="1627" y="6362"/>
                  </a:lnTo>
                  <a:lnTo>
                    <a:pt x="1452" y="6236"/>
                  </a:lnTo>
                  <a:lnTo>
                    <a:pt x="1285" y="6109"/>
                  </a:lnTo>
                  <a:lnTo>
                    <a:pt x="1135" y="5976"/>
                  </a:lnTo>
                  <a:lnTo>
                    <a:pt x="985" y="5842"/>
                  </a:lnTo>
                  <a:lnTo>
                    <a:pt x="843" y="5695"/>
                  </a:lnTo>
                  <a:lnTo>
                    <a:pt x="718" y="5549"/>
                  </a:lnTo>
                  <a:lnTo>
                    <a:pt x="601" y="5395"/>
                  </a:lnTo>
                  <a:lnTo>
                    <a:pt x="492" y="5235"/>
                  </a:lnTo>
                  <a:lnTo>
                    <a:pt x="392" y="5075"/>
                  </a:lnTo>
                  <a:lnTo>
                    <a:pt x="300" y="4909"/>
                  </a:lnTo>
                  <a:lnTo>
                    <a:pt x="225" y="4742"/>
                  </a:lnTo>
                  <a:lnTo>
                    <a:pt x="159" y="4568"/>
                  </a:lnTo>
                  <a:lnTo>
                    <a:pt x="100" y="4388"/>
                  </a:lnTo>
                  <a:lnTo>
                    <a:pt x="59" y="4208"/>
                  </a:lnTo>
                  <a:lnTo>
                    <a:pt x="25" y="4028"/>
                  </a:lnTo>
                  <a:lnTo>
                    <a:pt x="8" y="3842"/>
                  </a:lnTo>
                  <a:lnTo>
                    <a:pt x="0" y="3655"/>
                  </a:lnTo>
                  <a:lnTo>
                    <a:pt x="0" y="3655"/>
                  </a:lnTo>
                  <a:lnTo>
                    <a:pt x="8" y="3468"/>
                  </a:lnTo>
                  <a:lnTo>
                    <a:pt x="25" y="3281"/>
                  </a:lnTo>
                  <a:lnTo>
                    <a:pt x="59" y="3101"/>
                  </a:lnTo>
                  <a:lnTo>
                    <a:pt x="100" y="2921"/>
                  </a:lnTo>
                  <a:lnTo>
                    <a:pt x="159" y="2741"/>
                  </a:lnTo>
                  <a:lnTo>
                    <a:pt x="225" y="2568"/>
                  </a:lnTo>
                  <a:lnTo>
                    <a:pt x="300" y="2401"/>
                  </a:lnTo>
                  <a:lnTo>
                    <a:pt x="392" y="2234"/>
                  </a:lnTo>
                  <a:lnTo>
                    <a:pt x="492" y="2068"/>
                  </a:lnTo>
                  <a:lnTo>
                    <a:pt x="601" y="1914"/>
                  </a:lnTo>
                  <a:lnTo>
                    <a:pt x="718" y="1761"/>
                  </a:lnTo>
                  <a:lnTo>
                    <a:pt x="843" y="1614"/>
                  </a:lnTo>
                  <a:lnTo>
                    <a:pt x="985" y="1468"/>
                  </a:lnTo>
                  <a:lnTo>
                    <a:pt x="1135" y="1328"/>
                  </a:lnTo>
                  <a:lnTo>
                    <a:pt x="1285" y="1201"/>
                  </a:lnTo>
                  <a:lnTo>
                    <a:pt x="1452" y="1074"/>
                  </a:lnTo>
                  <a:lnTo>
                    <a:pt x="1627" y="947"/>
                  </a:lnTo>
                  <a:lnTo>
                    <a:pt x="1802" y="834"/>
                  </a:lnTo>
                  <a:lnTo>
                    <a:pt x="1994" y="727"/>
                  </a:lnTo>
                  <a:lnTo>
                    <a:pt x="2186" y="627"/>
                  </a:lnTo>
                  <a:lnTo>
                    <a:pt x="2386" y="527"/>
                  </a:lnTo>
                  <a:lnTo>
                    <a:pt x="2595" y="441"/>
                  </a:lnTo>
                  <a:lnTo>
                    <a:pt x="2812" y="361"/>
                  </a:lnTo>
                  <a:lnTo>
                    <a:pt x="3028" y="287"/>
                  </a:lnTo>
                  <a:lnTo>
                    <a:pt x="3254" y="221"/>
                  </a:lnTo>
                  <a:lnTo>
                    <a:pt x="3487" y="167"/>
                  </a:lnTo>
                  <a:lnTo>
                    <a:pt x="3721" y="114"/>
                  </a:lnTo>
                  <a:lnTo>
                    <a:pt x="3963" y="74"/>
                  </a:lnTo>
                  <a:lnTo>
                    <a:pt x="4213" y="41"/>
                  </a:lnTo>
                  <a:lnTo>
                    <a:pt x="4455" y="21"/>
                  </a:lnTo>
                  <a:lnTo>
                    <a:pt x="4714" y="7"/>
                  </a:lnTo>
                  <a:lnTo>
                    <a:pt x="4972" y="1"/>
                  </a:lnTo>
                  <a:lnTo>
                    <a:pt x="4972" y="1"/>
                  </a:lnTo>
                  <a:lnTo>
                    <a:pt x="5222" y="7"/>
                  </a:lnTo>
                  <a:lnTo>
                    <a:pt x="5464" y="21"/>
                  </a:lnTo>
                  <a:lnTo>
                    <a:pt x="5706" y="41"/>
                  </a:lnTo>
                  <a:lnTo>
                    <a:pt x="5948" y="74"/>
                  </a:lnTo>
                  <a:lnTo>
                    <a:pt x="6182" y="114"/>
                  </a:lnTo>
                  <a:lnTo>
                    <a:pt x="6415" y="167"/>
                  </a:lnTo>
                  <a:lnTo>
                    <a:pt x="6641" y="221"/>
                  </a:lnTo>
                  <a:lnTo>
                    <a:pt x="6866" y="287"/>
                  </a:lnTo>
                  <a:lnTo>
                    <a:pt x="7083" y="361"/>
                  </a:lnTo>
                  <a:lnTo>
                    <a:pt x="7291" y="441"/>
                  </a:lnTo>
                  <a:lnTo>
                    <a:pt x="7492" y="527"/>
                  </a:lnTo>
                  <a:lnTo>
                    <a:pt x="7692" y="627"/>
                  </a:lnTo>
                  <a:lnTo>
                    <a:pt x="7884" y="727"/>
                  </a:lnTo>
                  <a:lnTo>
                    <a:pt x="8067" y="834"/>
                  </a:lnTo>
                  <a:lnTo>
                    <a:pt x="8251" y="947"/>
                  </a:lnTo>
                  <a:lnTo>
                    <a:pt x="8418" y="1074"/>
                  </a:lnTo>
                  <a:lnTo>
                    <a:pt x="8584" y="1201"/>
                  </a:lnTo>
                  <a:lnTo>
                    <a:pt x="8735" y="1328"/>
                  </a:lnTo>
                  <a:lnTo>
                    <a:pt x="8876" y="1468"/>
                  </a:lnTo>
                  <a:lnTo>
                    <a:pt x="9018" y="1614"/>
                  </a:lnTo>
                  <a:lnTo>
                    <a:pt x="9143" y="1761"/>
                  </a:lnTo>
                  <a:lnTo>
                    <a:pt x="9260" y="1914"/>
                  </a:lnTo>
                  <a:lnTo>
                    <a:pt x="9369" y="2068"/>
                  </a:lnTo>
                  <a:lnTo>
                    <a:pt x="9469" y="2234"/>
                  </a:lnTo>
                  <a:lnTo>
                    <a:pt x="9560" y="2401"/>
                  </a:lnTo>
                  <a:lnTo>
                    <a:pt x="9636" y="2568"/>
                  </a:lnTo>
                  <a:lnTo>
                    <a:pt x="9702" y="2741"/>
                  </a:lnTo>
                  <a:lnTo>
                    <a:pt x="9761" y="2921"/>
                  </a:lnTo>
                  <a:lnTo>
                    <a:pt x="9802" y="3101"/>
                  </a:lnTo>
                  <a:lnTo>
                    <a:pt x="9836" y="3281"/>
                  </a:lnTo>
                  <a:lnTo>
                    <a:pt x="9852" y="3468"/>
                  </a:lnTo>
                  <a:lnTo>
                    <a:pt x="9861" y="3655"/>
                  </a:lnTo>
                  <a:lnTo>
                    <a:pt x="9861" y="3655"/>
                  </a:lnTo>
                  <a:lnTo>
                    <a:pt x="9852" y="3842"/>
                  </a:lnTo>
                  <a:lnTo>
                    <a:pt x="9836" y="4028"/>
                  </a:lnTo>
                  <a:lnTo>
                    <a:pt x="9802" y="4208"/>
                  </a:lnTo>
                  <a:lnTo>
                    <a:pt x="9761" y="4388"/>
                  </a:lnTo>
                  <a:lnTo>
                    <a:pt x="9702" y="4568"/>
                  </a:lnTo>
                  <a:lnTo>
                    <a:pt x="9636" y="4742"/>
                  </a:lnTo>
                  <a:lnTo>
                    <a:pt x="9560" y="4909"/>
                  </a:lnTo>
                  <a:lnTo>
                    <a:pt x="9469" y="5075"/>
                  </a:lnTo>
                  <a:lnTo>
                    <a:pt x="9369" y="5235"/>
                  </a:lnTo>
                  <a:lnTo>
                    <a:pt x="9260" y="5395"/>
                  </a:lnTo>
                  <a:lnTo>
                    <a:pt x="9143" y="5549"/>
                  </a:lnTo>
                  <a:lnTo>
                    <a:pt x="9018" y="5695"/>
                  </a:lnTo>
                  <a:lnTo>
                    <a:pt x="8876" y="5842"/>
                  </a:lnTo>
                  <a:lnTo>
                    <a:pt x="8735" y="5976"/>
                  </a:lnTo>
                  <a:lnTo>
                    <a:pt x="8584" y="6109"/>
                  </a:lnTo>
                  <a:lnTo>
                    <a:pt x="8418" y="6236"/>
                  </a:lnTo>
                  <a:lnTo>
                    <a:pt x="8251" y="6362"/>
                  </a:lnTo>
                  <a:lnTo>
                    <a:pt x="8067" y="6476"/>
                  </a:lnTo>
                  <a:lnTo>
                    <a:pt x="7884" y="6582"/>
                  </a:lnTo>
                  <a:lnTo>
                    <a:pt x="7692" y="6682"/>
                  </a:lnTo>
                  <a:lnTo>
                    <a:pt x="7492" y="6782"/>
                  </a:lnTo>
                  <a:lnTo>
                    <a:pt x="7291" y="6869"/>
                  </a:lnTo>
                  <a:lnTo>
                    <a:pt x="7083" y="6949"/>
                  </a:lnTo>
                  <a:lnTo>
                    <a:pt x="6866" y="7022"/>
                  </a:lnTo>
                  <a:lnTo>
                    <a:pt x="6641" y="7089"/>
                  </a:lnTo>
                  <a:lnTo>
                    <a:pt x="6415" y="7142"/>
                  </a:lnTo>
                  <a:lnTo>
                    <a:pt x="6182" y="7196"/>
                  </a:lnTo>
                  <a:lnTo>
                    <a:pt x="5948" y="7236"/>
                  </a:lnTo>
                  <a:lnTo>
                    <a:pt x="5706" y="7269"/>
                  </a:lnTo>
                  <a:lnTo>
                    <a:pt x="5464" y="7289"/>
                  </a:lnTo>
                  <a:lnTo>
                    <a:pt x="5222" y="7303"/>
                  </a:lnTo>
                  <a:lnTo>
                    <a:pt x="4972" y="7309"/>
                  </a:lnTo>
                  <a:lnTo>
                    <a:pt x="4972" y="7309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7">
              <a:extLst>
                <a:ext uri="{FF2B5EF4-FFF2-40B4-BE49-F238E27FC236}">
                  <a16:creationId xmlns:a16="http://schemas.microsoft.com/office/drawing/2014/main" id="{B73CB78D-7E04-4856-0A5A-399E27E2D7E7}"/>
                </a:ext>
              </a:extLst>
            </p:cNvPr>
            <p:cNvSpPr/>
            <p:nvPr/>
          </p:nvSpPr>
          <p:spPr>
            <a:xfrm flipH="1">
              <a:off x="5227543" y="2334023"/>
              <a:ext cx="49692" cy="54458"/>
            </a:xfrm>
            <a:custGeom>
              <a:avLst/>
              <a:gdLst/>
              <a:ahLst/>
              <a:cxnLst/>
              <a:rect l="l" t="t" r="r" b="b"/>
              <a:pathLst>
                <a:path w="11430" h="8576" extrusionOk="0">
                  <a:moveTo>
                    <a:pt x="5757" y="1260"/>
                  </a:moveTo>
                  <a:lnTo>
                    <a:pt x="5957" y="1267"/>
                  </a:lnTo>
                  <a:lnTo>
                    <a:pt x="6166" y="1280"/>
                  </a:lnTo>
                  <a:lnTo>
                    <a:pt x="6366" y="1294"/>
                  </a:lnTo>
                  <a:lnTo>
                    <a:pt x="6566" y="1320"/>
                  </a:lnTo>
                  <a:lnTo>
                    <a:pt x="6758" y="1354"/>
                  </a:lnTo>
                  <a:lnTo>
                    <a:pt x="6950" y="1394"/>
                  </a:lnTo>
                  <a:lnTo>
                    <a:pt x="7142" y="1440"/>
                  </a:lnTo>
                  <a:lnTo>
                    <a:pt x="7326" y="1494"/>
                  </a:lnTo>
                  <a:lnTo>
                    <a:pt x="7509" y="1554"/>
                  </a:lnTo>
                  <a:lnTo>
                    <a:pt x="7693" y="1627"/>
                  </a:lnTo>
                  <a:lnTo>
                    <a:pt x="7868" y="1701"/>
                  </a:lnTo>
                  <a:lnTo>
                    <a:pt x="8035" y="1781"/>
                  </a:lnTo>
                  <a:lnTo>
                    <a:pt x="8201" y="1867"/>
                  </a:lnTo>
                  <a:lnTo>
                    <a:pt x="8360" y="1961"/>
                  </a:lnTo>
                  <a:lnTo>
                    <a:pt x="8519" y="2061"/>
                  </a:lnTo>
                  <a:lnTo>
                    <a:pt x="8669" y="2167"/>
                  </a:lnTo>
                  <a:lnTo>
                    <a:pt x="8802" y="2274"/>
                  </a:lnTo>
                  <a:lnTo>
                    <a:pt x="8936" y="2387"/>
                  </a:lnTo>
                  <a:lnTo>
                    <a:pt x="9061" y="2507"/>
                  </a:lnTo>
                  <a:lnTo>
                    <a:pt x="9178" y="2627"/>
                  </a:lnTo>
                  <a:lnTo>
                    <a:pt x="9278" y="2747"/>
                  </a:lnTo>
                  <a:lnTo>
                    <a:pt x="9378" y="2881"/>
                  </a:lnTo>
                  <a:lnTo>
                    <a:pt x="9470" y="3008"/>
                  </a:lnTo>
                  <a:lnTo>
                    <a:pt x="9545" y="3141"/>
                  </a:lnTo>
                  <a:lnTo>
                    <a:pt x="9620" y="3281"/>
                  </a:lnTo>
                  <a:lnTo>
                    <a:pt x="9678" y="3414"/>
                  </a:lnTo>
                  <a:lnTo>
                    <a:pt x="9736" y="3554"/>
                  </a:lnTo>
                  <a:lnTo>
                    <a:pt x="9778" y="3701"/>
                  </a:lnTo>
                  <a:lnTo>
                    <a:pt x="9812" y="3848"/>
                  </a:lnTo>
                  <a:lnTo>
                    <a:pt x="9837" y="3988"/>
                  </a:lnTo>
                  <a:lnTo>
                    <a:pt x="9845" y="4141"/>
                  </a:lnTo>
                  <a:lnTo>
                    <a:pt x="9853" y="4288"/>
                  </a:lnTo>
                  <a:lnTo>
                    <a:pt x="9845" y="4435"/>
                  </a:lnTo>
                  <a:lnTo>
                    <a:pt x="9837" y="4581"/>
                  </a:lnTo>
                  <a:lnTo>
                    <a:pt x="9812" y="4728"/>
                  </a:lnTo>
                  <a:lnTo>
                    <a:pt x="9778" y="4875"/>
                  </a:lnTo>
                  <a:lnTo>
                    <a:pt x="9736" y="5021"/>
                  </a:lnTo>
                  <a:lnTo>
                    <a:pt x="9678" y="5161"/>
                  </a:lnTo>
                  <a:lnTo>
                    <a:pt x="9620" y="5295"/>
                  </a:lnTo>
                  <a:lnTo>
                    <a:pt x="9545" y="5435"/>
                  </a:lnTo>
                  <a:lnTo>
                    <a:pt x="9470" y="5568"/>
                  </a:lnTo>
                  <a:lnTo>
                    <a:pt x="9378" y="5695"/>
                  </a:lnTo>
                  <a:lnTo>
                    <a:pt x="9278" y="5828"/>
                  </a:lnTo>
                  <a:lnTo>
                    <a:pt x="9178" y="5948"/>
                  </a:lnTo>
                  <a:lnTo>
                    <a:pt x="9061" y="6068"/>
                  </a:lnTo>
                  <a:lnTo>
                    <a:pt x="8936" y="6188"/>
                  </a:lnTo>
                  <a:lnTo>
                    <a:pt x="8802" y="6302"/>
                  </a:lnTo>
                  <a:lnTo>
                    <a:pt x="8669" y="6408"/>
                  </a:lnTo>
                  <a:lnTo>
                    <a:pt x="8519" y="6515"/>
                  </a:lnTo>
                  <a:lnTo>
                    <a:pt x="8360" y="6615"/>
                  </a:lnTo>
                  <a:lnTo>
                    <a:pt x="8201" y="6709"/>
                  </a:lnTo>
                  <a:lnTo>
                    <a:pt x="8035" y="6795"/>
                  </a:lnTo>
                  <a:lnTo>
                    <a:pt x="7868" y="6875"/>
                  </a:lnTo>
                  <a:lnTo>
                    <a:pt x="7693" y="6949"/>
                  </a:lnTo>
                  <a:lnTo>
                    <a:pt x="7509" y="7022"/>
                  </a:lnTo>
                  <a:lnTo>
                    <a:pt x="7326" y="7082"/>
                  </a:lnTo>
                  <a:lnTo>
                    <a:pt x="7142" y="7135"/>
                  </a:lnTo>
                  <a:lnTo>
                    <a:pt x="6950" y="7182"/>
                  </a:lnTo>
                  <a:lnTo>
                    <a:pt x="6758" y="7222"/>
                  </a:lnTo>
                  <a:lnTo>
                    <a:pt x="6566" y="7255"/>
                  </a:lnTo>
                  <a:lnTo>
                    <a:pt x="6366" y="7282"/>
                  </a:lnTo>
                  <a:lnTo>
                    <a:pt x="6166" y="7295"/>
                  </a:lnTo>
                  <a:lnTo>
                    <a:pt x="5957" y="7309"/>
                  </a:lnTo>
                  <a:lnTo>
                    <a:pt x="5757" y="7315"/>
                  </a:lnTo>
                  <a:lnTo>
                    <a:pt x="5540" y="7309"/>
                  </a:lnTo>
                  <a:lnTo>
                    <a:pt x="5332" y="7295"/>
                  </a:lnTo>
                  <a:lnTo>
                    <a:pt x="5123" y="7282"/>
                  </a:lnTo>
                  <a:lnTo>
                    <a:pt x="4923" y="7255"/>
                  </a:lnTo>
                  <a:lnTo>
                    <a:pt x="4723" y="7222"/>
                  </a:lnTo>
                  <a:lnTo>
                    <a:pt x="4523" y="7182"/>
                  </a:lnTo>
                  <a:lnTo>
                    <a:pt x="4322" y="7135"/>
                  </a:lnTo>
                  <a:lnTo>
                    <a:pt x="4130" y="7082"/>
                  </a:lnTo>
                  <a:lnTo>
                    <a:pt x="3947" y="7015"/>
                  </a:lnTo>
                  <a:lnTo>
                    <a:pt x="3763" y="6949"/>
                  </a:lnTo>
                  <a:lnTo>
                    <a:pt x="3588" y="6875"/>
                  </a:lnTo>
                  <a:lnTo>
                    <a:pt x="3413" y="6795"/>
                  </a:lnTo>
                  <a:lnTo>
                    <a:pt x="3246" y="6709"/>
                  </a:lnTo>
                  <a:lnTo>
                    <a:pt x="3079" y="6615"/>
                  </a:lnTo>
                  <a:lnTo>
                    <a:pt x="2921" y="6515"/>
                  </a:lnTo>
                  <a:lnTo>
                    <a:pt x="2771" y="6408"/>
                  </a:lnTo>
                  <a:lnTo>
                    <a:pt x="2629" y="6302"/>
                  </a:lnTo>
                  <a:lnTo>
                    <a:pt x="2495" y="6188"/>
                  </a:lnTo>
                  <a:lnTo>
                    <a:pt x="2379" y="6068"/>
                  </a:lnTo>
                  <a:lnTo>
                    <a:pt x="2262" y="5948"/>
                  </a:lnTo>
                  <a:lnTo>
                    <a:pt x="2153" y="5828"/>
                  </a:lnTo>
                  <a:lnTo>
                    <a:pt x="2053" y="5695"/>
                  </a:lnTo>
                  <a:lnTo>
                    <a:pt x="1961" y="5568"/>
                  </a:lnTo>
                  <a:lnTo>
                    <a:pt x="1886" y="5435"/>
                  </a:lnTo>
                  <a:lnTo>
                    <a:pt x="1811" y="5301"/>
                  </a:lnTo>
                  <a:lnTo>
                    <a:pt x="1753" y="5161"/>
                  </a:lnTo>
                  <a:lnTo>
                    <a:pt x="1694" y="5021"/>
                  </a:lnTo>
                  <a:lnTo>
                    <a:pt x="1653" y="4875"/>
                  </a:lnTo>
                  <a:lnTo>
                    <a:pt x="1619" y="4735"/>
                  </a:lnTo>
                  <a:lnTo>
                    <a:pt x="1594" y="4588"/>
                  </a:lnTo>
                  <a:lnTo>
                    <a:pt x="1578" y="4435"/>
                  </a:lnTo>
                  <a:lnTo>
                    <a:pt x="1578" y="4288"/>
                  </a:lnTo>
                  <a:lnTo>
                    <a:pt x="1578" y="4141"/>
                  </a:lnTo>
                  <a:lnTo>
                    <a:pt x="1594" y="3988"/>
                  </a:lnTo>
                  <a:lnTo>
                    <a:pt x="1619" y="3841"/>
                  </a:lnTo>
                  <a:lnTo>
                    <a:pt x="1653" y="3701"/>
                  </a:lnTo>
                  <a:lnTo>
                    <a:pt x="1694" y="3554"/>
                  </a:lnTo>
                  <a:lnTo>
                    <a:pt x="1753" y="3414"/>
                  </a:lnTo>
                  <a:lnTo>
                    <a:pt x="1811" y="3274"/>
                  </a:lnTo>
                  <a:lnTo>
                    <a:pt x="1886" y="3141"/>
                  </a:lnTo>
                  <a:lnTo>
                    <a:pt x="1961" y="3008"/>
                  </a:lnTo>
                  <a:lnTo>
                    <a:pt x="2053" y="2874"/>
                  </a:lnTo>
                  <a:lnTo>
                    <a:pt x="2153" y="2747"/>
                  </a:lnTo>
                  <a:lnTo>
                    <a:pt x="2262" y="2627"/>
                  </a:lnTo>
                  <a:lnTo>
                    <a:pt x="2379" y="2507"/>
                  </a:lnTo>
                  <a:lnTo>
                    <a:pt x="2495" y="2387"/>
                  </a:lnTo>
                  <a:lnTo>
                    <a:pt x="2629" y="2274"/>
                  </a:lnTo>
                  <a:lnTo>
                    <a:pt x="2771" y="2167"/>
                  </a:lnTo>
                  <a:lnTo>
                    <a:pt x="2921" y="2061"/>
                  </a:lnTo>
                  <a:lnTo>
                    <a:pt x="3079" y="1961"/>
                  </a:lnTo>
                  <a:lnTo>
                    <a:pt x="3246" y="1867"/>
                  </a:lnTo>
                  <a:lnTo>
                    <a:pt x="3413" y="1781"/>
                  </a:lnTo>
                  <a:lnTo>
                    <a:pt x="3588" y="1701"/>
                  </a:lnTo>
                  <a:lnTo>
                    <a:pt x="3763" y="1627"/>
                  </a:lnTo>
                  <a:lnTo>
                    <a:pt x="3947" y="1560"/>
                  </a:lnTo>
                  <a:lnTo>
                    <a:pt x="4130" y="1494"/>
                  </a:lnTo>
                  <a:lnTo>
                    <a:pt x="4322" y="1440"/>
                  </a:lnTo>
                  <a:lnTo>
                    <a:pt x="4523" y="1394"/>
                  </a:lnTo>
                  <a:lnTo>
                    <a:pt x="4723" y="1354"/>
                  </a:lnTo>
                  <a:lnTo>
                    <a:pt x="4923" y="1320"/>
                  </a:lnTo>
                  <a:lnTo>
                    <a:pt x="5123" y="1294"/>
                  </a:lnTo>
                  <a:lnTo>
                    <a:pt x="5332" y="1280"/>
                  </a:lnTo>
                  <a:lnTo>
                    <a:pt x="5540" y="1267"/>
                  </a:lnTo>
                  <a:lnTo>
                    <a:pt x="5757" y="1260"/>
                  </a:lnTo>
                  <a:close/>
                  <a:moveTo>
                    <a:pt x="5757" y="0"/>
                  </a:moveTo>
                  <a:lnTo>
                    <a:pt x="5465" y="7"/>
                  </a:lnTo>
                  <a:lnTo>
                    <a:pt x="5182" y="20"/>
                  </a:lnTo>
                  <a:lnTo>
                    <a:pt x="4906" y="47"/>
                  </a:lnTo>
                  <a:lnTo>
                    <a:pt x="4631" y="87"/>
                  </a:lnTo>
                  <a:lnTo>
                    <a:pt x="4356" y="127"/>
                  </a:lnTo>
                  <a:lnTo>
                    <a:pt x="4089" y="187"/>
                  </a:lnTo>
                  <a:lnTo>
                    <a:pt x="3822" y="247"/>
                  </a:lnTo>
                  <a:lnTo>
                    <a:pt x="3563" y="320"/>
                  </a:lnTo>
                  <a:lnTo>
                    <a:pt x="3305" y="407"/>
                  </a:lnTo>
                  <a:lnTo>
                    <a:pt x="3054" y="500"/>
                  </a:lnTo>
                  <a:lnTo>
                    <a:pt x="2812" y="600"/>
                  </a:lnTo>
                  <a:lnTo>
                    <a:pt x="2579" y="714"/>
                  </a:lnTo>
                  <a:lnTo>
                    <a:pt x="2345" y="827"/>
                  </a:lnTo>
                  <a:lnTo>
                    <a:pt x="2120" y="960"/>
                  </a:lnTo>
                  <a:lnTo>
                    <a:pt x="1911" y="1094"/>
                  </a:lnTo>
                  <a:lnTo>
                    <a:pt x="1703" y="1240"/>
                  </a:lnTo>
                  <a:lnTo>
                    <a:pt x="1503" y="1394"/>
                  </a:lnTo>
                  <a:lnTo>
                    <a:pt x="1311" y="1560"/>
                  </a:lnTo>
                  <a:lnTo>
                    <a:pt x="1136" y="1727"/>
                  </a:lnTo>
                  <a:lnTo>
                    <a:pt x="969" y="1894"/>
                  </a:lnTo>
                  <a:lnTo>
                    <a:pt x="819" y="2074"/>
                  </a:lnTo>
                  <a:lnTo>
                    <a:pt x="677" y="2254"/>
                  </a:lnTo>
                  <a:lnTo>
                    <a:pt x="552" y="2441"/>
                  </a:lnTo>
                  <a:lnTo>
                    <a:pt x="443" y="2634"/>
                  </a:lnTo>
                  <a:lnTo>
                    <a:pt x="335" y="2827"/>
                  </a:lnTo>
                  <a:lnTo>
                    <a:pt x="251" y="3028"/>
                  </a:lnTo>
                  <a:lnTo>
                    <a:pt x="176" y="3234"/>
                  </a:lnTo>
                  <a:lnTo>
                    <a:pt x="109" y="3441"/>
                  </a:lnTo>
                  <a:lnTo>
                    <a:pt x="59" y="3648"/>
                  </a:lnTo>
                  <a:lnTo>
                    <a:pt x="26" y="3861"/>
                  </a:lnTo>
                  <a:lnTo>
                    <a:pt x="9" y="4074"/>
                  </a:lnTo>
                  <a:lnTo>
                    <a:pt x="1" y="4288"/>
                  </a:lnTo>
                  <a:lnTo>
                    <a:pt x="9" y="4501"/>
                  </a:lnTo>
                  <a:lnTo>
                    <a:pt x="26" y="4715"/>
                  </a:lnTo>
                  <a:lnTo>
                    <a:pt x="59" y="4928"/>
                  </a:lnTo>
                  <a:lnTo>
                    <a:pt x="109" y="5135"/>
                  </a:lnTo>
                  <a:lnTo>
                    <a:pt x="176" y="5342"/>
                  </a:lnTo>
                  <a:lnTo>
                    <a:pt x="251" y="5548"/>
                  </a:lnTo>
                  <a:lnTo>
                    <a:pt x="335" y="5742"/>
                  </a:lnTo>
                  <a:lnTo>
                    <a:pt x="443" y="5942"/>
                  </a:lnTo>
                  <a:lnTo>
                    <a:pt x="552" y="6135"/>
                  </a:lnTo>
                  <a:lnTo>
                    <a:pt x="677" y="6322"/>
                  </a:lnTo>
                  <a:lnTo>
                    <a:pt x="819" y="6502"/>
                  </a:lnTo>
                  <a:lnTo>
                    <a:pt x="969" y="6682"/>
                  </a:lnTo>
                  <a:lnTo>
                    <a:pt x="1136" y="6849"/>
                  </a:lnTo>
                  <a:lnTo>
                    <a:pt x="1311" y="7015"/>
                  </a:lnTo>
                  <a:lnTo>
                    <a:pt x="1503" y="7182"/>
                  </a:lnTo>
                  <a:lnTo>
                    <a:pt x="1703" y="7335"/>
                  </a:lnTo>
                  <a:lnTo>
                    <a:pt x="1911" y="7482"/>
                  </a:lnTo>
                  <a:lnTo>
                    <a:pt x="2120" y="7615"/>
                  </a:lnTo>
                  <a:lnTo>
                    <a:pt x="2345" y="7742"/>
                  </a:lnTo>
                  <a:lnTo>
                    <a:pt x="2579" y="7862"/>
                  </a:lnTo>
                  <a:lnTo>
                    <a:pt x="2812" y="7976"/>
                  </a:lnTo>
                  <a:lnTo>
                    <a:pt x="3054" y="8076"/>
                  </a:lnTo>
                  <a:lnTo>
                    <a:pt x="3305" y="8169"/>
                  </a:lnTo>
                  <a:lnTo>
                    <a:pt x="3563" y="8256"/>
                  </a:lnTo>
                  <a:lnTo>
                    <a:pt x="3822" y="8329"/>
                  </a:lnTo>
                  <a:lnTo>
                    <a:pt x="4089" y="8389"/>
                  </a:lnTo>
                  <a:lnTo>
                    <a:pt x="4356" y="8449"/>
                  </a:lnTo>
                  <a:lnTo>
                    <a:pt x="4631" y="8489"/>
                  </a:lnTo>
                  <a:lnTo>
                    <a:pt x="4906" y="8529"/>
                  </a:lnTo>
                  <a:lnTo>
                    <a:pt x="5182" y="8549"/>
                  </a:lnTo>
                  <a:lnTo>
                    <a:pt x="5465" y="8569"/>
                  </a:lnTo>
                  <a:lnTo>
                    <a:pt x="5757" y="8576"/>
                  </a:lnTo>
                  <a:lnTo>
                    <a:pt x="6049" y="8569"/>
                  </a:lnTo>
                  <a:lnTo>
                    <a:pt x="6333" y="8549"/>
                  </a:lnTo>
                  <a:lnTo>
                    <a:pt x="6616" y="8522"/>
                  </a:lnTo>
                  <a:lnTo>
                    <a:pt x="6900" y="8482"/>
                  </a:lnTo>
                  <a:lnTo>
                    <a:pt x="7167" y="8436"/>
                  </a:lnTo>
                  <a:lnTo>
                    <a:pt x="7442" y="8382"/>
                  </a:lnTo>
                  <a:lnTo>
                    <a:pt x="7701" y="8316"/>
                  </a:lnTo>
                  <a:lnTo>
                    <a:pt x="7960" y="8236"/>
                  </a:lnTo>
                  <a:lnTo>
                    <a:pt x="8210" y="8149"/>
                  </a:lnTo>
                  <a:lnTo>
                    <a:pt x="8460" y="8056"/>
                  </a:lnTo>
                  <a:lnTo>
                    <a:pt x="8694" y="7949"/>
                  </a:lnTo>
                  <a:lnTo>
                    <a:pt x="8927" y="7842"/>
                  </a:lnTo>
                  <a:lnTo>
                    <a:pt x="9144" y="7722"/>
                  </a:lnTo>
                  <a:lnTo>
                    <a:pt x="9361" y="7595"/>
                  </a:lnTo>
                  <a:lnTo>
                    <a:pt x="9570" y="7455"/>
                  </a:lnTo>
                  <a:lnTo>
                    <a:pt x="9770" y="7315"/>
                  </a:lnTo>
                  <a:lnTo>
                    <a:pt x="9953" y="7169"/>
                  </a:lnTo>
                  <a:lnTo>
                    <a:pt x="10129" y="7009"/>
                  </a:lnTo>
                  <a:lnTo>
                    <a:pt x="10304" y="6849"/>
                  </a:lnTo>
                  <a:lnTo>
                    <a:pt x="10462" y="6682"/>
                  </a:lnTo>
                  <a:lnTo>
                    <a:pt x="10604" y="6508"/>
                  </a:lnTo>
                  <a:lnTo>
                    <a:pt x="10746" y="6328"/>
                  </a:lnTo>
                  <a:lnTo>
                    <a:pt x="10871" y="6142"/>
                  </a:lnTo>
                  <a:lnTo>
                    <a:pt x="10979" y="5955"/>
                  </a:lnTo>
                  <a:lnTo>
                    <a:pt x="11088" y="5762"/>
                  </a:lnTo>
                  <a:lnTo>
                    <a:pt x="11171" y="5562"/>
                  </a:lnTo>
                  <a:lnTo>
                    <a:pt x="11255" y="5355"/>
                  </a:lnTo>
                  <a:lnTo>
                    <a:pt x="11313" y="5148"/>
                  </a:lnTo>
                  <a:lnTo>
                    <a:pt x="11363" y="4941"/>
                  </a:lnTo>
                  <a:lnTo>
                    <a:pt x="11405" y="4728"/>
                  </a:lnTo>
                  <a:lnTo>
                    <a:pt x="11422" y="4508"/>
                  </a:lnTo>
                  <a:lnTo>
                    <a:pt x="11430" y="4288"/>
                  </a:lnTo>
                  <a:lnTo>
                    <a:pt x="11422" y="4068"/>
                  </a:lnTo>
                  <a:lnTo>
                    <a:pt x="11405" y="3848"/>
                  </a:lnTo>
                  <a:lnTo>
                    <a:pt x="11363" y="3634"/>
                  </a:lnTo>
                  <a:lnTo>
                    <a:pt x="11313" y="3428"/>
                  </a:lnTo>
                  <a:lnTo>
                    <a:pt x="11255" y="3221"/>
                  </a:lnTo>
                  <a:lnTo>
                    <a:pt x="11171" y="3014"/>
                  </a:lnTo>
                  <a:lnTo>
                    <a:pt x="11088" y="2814"/>
                  </a:lnTo>
                  <a:lnTo>
                    <a:pt x="10979" y="2621"/>
                  </a:lnTo>
                  <a:lnTo>
                    <a:pt x="10871" y="2434"/>
                  </a:lnTo>
                  <a:lnTo>
                    <a:pt x="10746" y="2247"/>
                  </a:lnTo>
                  <a:lnTo>
                    <a:pt x="10604" y="2067"/>
                  </a:lnTo>
                  <a:lnTo>
                    <a:pt x="10462" y="1894"/>
                  </a:lnTo>
                  <a:lnTo>
                    <a:pt x="10304" y="1727"/>
                  </a:lnTo>
                  <a:lnTo>
                    <a:pt x="10129" y="1560"/>
                  </a:lnTo>
                  <a:lnTo>
                    <a:pt x="9953" y="1407"/>
                  </a:lnTo>
                  <a:lnTo>
                    <a:pt x="9770" y="1260"/>
                  </a:lnTo>
                  <a:lnTo>
                    <a:pt x="9570" y="1120"/>
                  </a:lnTo>
                  <a:lnTo>
                    <a:pt x="9361" y="980"/>
                  </a:lnTo>
                  <a:lnTo>
                    <a:pt x="9144" y="854"/>
                  </a:lnTo>
                  <a:lnTo>
                    <a:pt x="8927" y="734"/>
                  </a:lnTo>
                  <a:lnTo>
                    <a:pt x="8694" y="627"/>
                  </a:lnTo>
                  <a:lnTo>
                    <a:pt x="8460" y="520"/>
                  </a:lnTo>
                  <a:lnTo>
                    <a:pt x="8210" y="427"/>
                  </a:lnTo>
                  <a:lnTo>
                    <a:pt x="7960" y="340"/>
                  </a:lnTo>
                  <a:lnTo>
                    <a:pt x="7701" y="260"/>
                  </a:lnTo>
                  <a:lnTo>
                    <a:pt x="7442" y="193"/>
                  </a:lnTo>
                  <a:lnTo>
                    <a:pt x="7167" y="140"/>
                  </a:lnTo>
                  <a:lnTo>
                    <a:pt x="6900" y="87"/>
                  </a:lnTo>
                  <a:lnTo>
                    <a:pt x="6616" y="53"/>
                  </a:lnTo>
                  <a:lnTo>
                    <a:pt x="6333" y="27"/>
                  </a:lnTo>
                  <a:lnTo>
                    <a:pt x="6049" y="7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7">
              <a:extLst>
                <a:ext uri="{FF2B5EF4-FFF2-40B4-BE49-F238E27FC236}">
                  <a16:creationId xmlns:a16="http://schemas.microsoft.com/office/drawing/2014/main" id="{C5373970-03B3-ECB5-24F4-2BFEA0116129}"/>
                </a:ext>
              </a:extLst>
            </p:cNvPr>
            <p:cNvSpPr/>
            <p:nvPr/>
          </p:nvSpPr>
          <p:spPr>
            <a:xfrm flipH="1">
              <a:off x="5623048" y="2320854"/>
              <a:ext cx="42836" cy="46412"/>
            </a:xfrm>
            <a:custGeom>
              <a:avLst/>
              <a:gdLst/>
              <a:ahLst/>
              <a:cxnLst/>
              <a:rect l="l" t="t" r="r" b="b"/>
              <a:pathLst>
                <a:path w="9853" h="7309" extrusionOk="0">
                  <a:moveTo>
                    <a:pt x="4889" y="7309"/>
                  </a:moveTo>
                  <a:lnTo>
                    <a:pt x="4889" y="7309"/>
                  </a:lnTo>
                  <a:lnTo>
                    <a:pt x="4639" y="7302"/>
                  </a:lnTo>
                  <a:lnTo>
                    <a:pt x="4388" y="7289"/>
                  </a:lnTo>
                  <a:lnTo>
                    <a:pt x="4147" y="7262"/>
                  </a:lnTo>
                  <a:lnTo>
                    <a:pt x="3905" y="7235"/>
                  </a:lnTo>
                  <a:lnTo>
                    <a:pt x="3671" y="7189"/>
                  </a:lnTo>
                  <a:lnTo>
                    <a:pt x="3437" y="7142"/>
                  </a:lnTo>
                  <a:lnTo>
                    <a:pt x="3212" y="7082"/>
                  </a:lnTo>
                  <a:lnTo>
                    <a:pt x="2995" y="7022"/>
                  </a:lnTo>
                  <a:lnTo>
                    <a:pt x="2778" y="6949"/>
                  </a:lnTo>
                  <a:lnTo>
                    <a:pt x="2570" y="6869"/>
                  </a:lnTo>
                  <a:lnTo>
                    <a:pt x="2361" y="6775"/>
                  </a:lnTo>
                  <a:lnTo>
                    <a:pt x="2161" y="6682"/>
                  </a:lnTo>
                  <a:lnTo>
                    <a:pt x="1969" y="6582"/>
                  </a:lnTo>
                  <a:lnTo>
                    <a:pt x="1786" y="6469"/>
                  </a:lnTo>
                  <a:lnTo>
                    <a:pt x="1610" y="6355"/>
                  </a:lnTo>
                  <a:lnTo>
                    <a:pt x="1435" y="6235"/>
                  </a:lnTo>
                  <a:lnTo>
                    <a:pt x="1277" y="6108"/>
                  </a:lnTo>
                  <a:lnTo>
                    <a:pt x="1118" y="5975"/>
                  </a:lnTo>
                  <a:lnTo>
                    <a:pt x="976" y="5835"/>
                  </a:lnTo>
                  <a:lnTo>
                    <a:pt x="843" y="5695"/>
                  </a:lnTo>
                  <a:lnTo>
                    <a:pt x="710" y="5548"/>
                  </a:lnTo>
                  <a:lnTo>
                    <a:pt x="593" y="5395"/>
                  </a:lnTo>
                  <a:lnTo>
                    <a:pt x="484" y="5235"/>
                  </a:lnTo>
                  <a:lnTo>
                    <a:pt x="384" y="5075"/>
                  </a:lnTo>
                  <a:lnTo>
                    <a:pt x="301" y="4908"/>
                  </a:lnTo>
                  <a:lnTo>
                    <a:pt x="217" y="4741"/>
                  </a:lnTo>
                  <a:lnTo>
                    <a:pt x="151" y="4568"/>
                  </a:lnTo>
                  <a:lnTo>
                    <a:pt x="101" y="4388"/>
                  </a:lnTo>
                  <a:lnTo>
                    <a:pt x="59" y="4208"/>
                  </a:lnTo>
                  <a:lnTo>
                    <a:pt x="25" y="4028"/>
                  </a:lnTo>
                  <a:lnTo>
                    <a:pt x="9" y="3841"/>
                  </a:lnTo>
                  <a:lnTo>
                    <a:pt x="0" y="3654"/>
                  </a:lnTo>
                  <a:lnTo>
                    <a:pt x="0" y="3654"/>
                  </a:lnTo>
                  <a:lnTo>
                    <a:pt x="9" y="3461"/>
                  </a:lnTo>
                  <a:lnTo>
                    <a:pt x="25" y="3281"/>
                  </a:lnTo>
                  <a:lnTo>
                    <a:pt x="59" y="3094"/>
                  </a:lnTo>
                  <a:lnTo>
                    <a:pt x="101" y="2914"/>
                  </a:lnTo>
                  <a:lnTo>
                    <a:pt x="151" y="2741"/>
                  </a:lnTo>
                  <a:lnTo>
                    <a:pt x="217" y="2568"/>
                  </a:lnTo>
                  <a:lnTo>
                    <a:pt x="301" y="2394"/>
                  </a:lnTo>
                  <a:lnTo>
                    <a:pt x="384" y="2227"/>
                  </a:lnTo>
                  <a:lnTo>
                    <a:pt x="484" y="2067"/>
                  </a:lnTo>
                  <a:lnTo>
                    <a:pt x="593" y="1914"/>
                  </a:lnTo>
                  <a:lnTo>
                    <a:pt x="710" y="1761"/>
                  </a:lnTo>
                  <a:lnTo>
                    <a:pt x="843" y="1607"/>
                  </a:lnTo>
                  <a:lnTo>
                    <a:pt x="976" y="1467"/>
                  </a:lnTo>
                  <a:lnTo>
                    <a:pt x="1118" y="1327"/>
                  </a:lnTo>
                  <a:lnTo>
                    <a:pt x="1277" y="1194"/>
                  </a:lnTo>
                  <a:lnTo>
                    <a:pt x="1435" y="1067"/>
                  </a:lnTo>
                  <a:lnTo>
                    <a:pt x="1610" y="947"/>
                  </a:lnTo>
                  <a:lnTo>
                    <a:pt x="1786" y="834"/>
                  </a:lnTo>
                  <a:lnTo>
                    <a:pt x="1969" y="727"/>
                  </a:lnTo>
                  <a:lnTo>
                    <a:pt x="2161" y="620"/>
                  </a:lnTo>
                  <a:lnTo>
                    <a:pt x="2361" y="527"/>
                  </a:lnTo>
                  <a:lnTo>
                    <a:pt x="2570" y="440"/>
                  </a:lnTo>
                  <a:lnTo>
                    <a:pt x="2778" y="360"/>
                  </a:lnTo>
                  <a:lnTo>
                    <a:pt x="2995" y="287"/>
                  </a:lnTo>
                  <a:lnTo>
                    <a:pt x="3212" y="220"/>
                  </a:lnTo>
                  <a:lnTo>
                    <a:pt x="3437" y="160"/>
                  </a:lnTo>
                  <a:lnTo>
                    <a:pt x="3671" y="114"/>
                  </a:lnTo>
                  <a:lnTo>
                    <a:pt x="3905" y="74"/>
                  </a:lnTo>
                  <a:lnTo>
                    <a:pt x="4147" y="40"/>
                  </a:lnTo>
                  <a:lnTo>
                    <a:pt x="4388" y="13"/>
                  </a:lnTo>
                  <a:lnTo>
                    <a:pt x="4639" y="0"/>
                  </a:lnTo>
                  <a:lnTo>
                    <a:pt x="4889" y="0"/>
                  </a:lnTo>
                  <a:lnTo>
                    <a:pt x="4889" y="0"/>
                  </a:lnTo>
                  <a:lnTo>
                    <a:pt x="5148" y="0"/>
                  </a:lnTo>
                  <a:lnTo>
                    <a:pt x="5398" y="13"/>
                  </a:lnTo>
                  <a:lnTo>
                    <a:pt x="5648" y="40"/>
                  </a:lnTo>
                  <a:lnTo>
                    <a:pt x="5890" y="74"/>
                  </a:lnTo>
                  <a:lnTo>
                    <a:pt x="6132" y="114"/>
                  </a:lnTo>
                  <a:lnTo>
                    <a:pt x="6374" y="160"/>
                  </a:lnTo>
                  <a:lnTo>
                    <a:pt x="6599" y="220"/>
                  </a:lnTo>
                  <a:lnTo>
                    <a:pt x="6824" y="287"/>
                  </a:lnTo>
                  <a:lnTo>
                    <a:pt x="7050" y="360"/>
                  </a:lnTo>
                  <a:lnTo>
                    <a:pt x="7258" y="440"/>
                  </a:lnTo>
                  <a:lnTo>
                    <a:pt x="7467" y="527"/>
                  </a:lnTo>
                  <a:lnTo>
                    <a:pt x="7667" y="620"/>
                  </a:lnTo>
                  <a:lnTo>
                    <a:pt x="7867" y="727"/>
                  </a:lnTo>
                  <a:lnTo>
                    <a:pt x="8051" y="834"/>
                  </a:lnTo>
                  <a:lnTo>
                    <a:pt x="8234" y="947"/>
                  </a:lnTo>
                  <a:lnTo>
                    <a:pt x="8401" y="1067"/>
                  </a:lnTo>
                  <a:lnTo>
                    <a:pt x="8568" y="1194"/>
                  </a:lnTo>
                  <a:lnTo>
                    <a:pt x="8727" y="1327"/>
                  </a:lnTo>
                  <a:lnTo>
                    <a:pt x="8868" y="1467"/>
                  </a:lnTo>
                  <a:lnTo>
                    <a:pt x="9010" y="1607"/>
                  </a:lnTo>
                  <a:lnTo>
                    <a:pt x="9135" y="1761"/>
                  </a:lnTo>
                  <a:lnTo>
                    <a:pt x="9260" y="1914"/>
                  </a:lnTo>
                  <a:lnTo>
                    <a:pt x="9369" y="2067"/>
                  </a:lnTo>
                  <a:lnTo>
                    <a:pt x="9469" y="2227"/>
                  </a:lnTo>
                  <a:lnTo>
                    <a:pt x="9552" y="2394"/>
                  </a:lnTo>
                  <a:lnTo>
                    <a:pt x="9627" y="2568"/>
                  </a:lnTo>
                  <a:lnTo>
                    <a:pt x="9694" y="2741"/>
                  </a:lnTo>
                  <a:lnTo>
                    <a:pt x="9753" y="2914"/>
                  </a:lnTo>
                  <a:lnTo>
                    <a:pt x="9794" y="3094"/>
                  </a:lnTo>
                  <a:lnTo>
                    <a:pt x="9828" y="3281"/>
                  </a:lnTo>
                  <a:lnTo>
                    <a:pt x="9844" y="3461"/>
                  </a:lnTo>
                  <a:lnTo>
                    <a:pt x="9853" y="3654"/>
                  </a:lnTo>
                  <a:lnTo>
                    <a:pt x="9853" y="3654"/>
                  </a:lnTo>
                  <a:lnTo>
                    <a:pt x="9844" y="3841"/>
                  </a:lnTo>
                  <a:lnTo>
                    <a:pt x="9828" y="4028"/>
                  </a:lnTo>
                  <a:lnTo>
                    <a:pt x="9794" y="4208"/>
                  </a:lnTo>
                  <a:lnTo>
                    <a:pt x="9753" y="4388"/>
                  </a:lnTo>
                  <a:lnTo>
                    <a:pt x="9694" y="4568"/>
                  </a:lnTo>
                  <a:lnTo>
                    <a:pt x="9627" y="4741"/>
                  </a:lnTo>
                  <a:lnTo>
                    <a:pt x="9552" y="4908"/>
                  </a:lnTo>
                  <a:lnTo>
                    <a:pt x="9469" y="5075"/>
                  </a:lnTo>
                  <a:lnTo>
                    <a:pt x="9369" y="5235"/>
                  </a:lnTo>
                  <a:lnTo>
                    <a:pt x="9260" y="5395"/>
                  </a:lnTo>
                  <a:lnTo>
                    <a:pt x="9135" y="5548"/>
                  </a:lnTo>
                  <a:lnTo>
                    <a:pt x="9010" y="5695"/>
                  </a:lnTo>
                  <a:lnTo>
                    <a:pt x="8868" y="5835"/>
                  </a:lnTo>
                  <a:lnTo>
                    <a:pt x="8727" y="5975"/>
                  </a:lnTo>
                  <a:lnTo>
                    <a:pt x="8568" y="6108"/>
                  </a:lnTo>
                  <a:lnTo>
                    <a:pt x="8401" y="6235"/>
                  </a:lnTo>
                  <a:lnTo>
                    <a:pt x="8234" y="6355"/>
                  </a:lnTo>
                  <a:lnTo>
                    <a:pt x="8051" y="6469"/>
                  </a:lnTo>
                  <a:lnTo>
                    <a:pt x="7867" y="6582"/>
                  </a:lnTo>
                  <a:lnTo>
                    <a:pt x="7667" y="6682"/>
                  </a:lnTo>
                  <a:lnTo>
                    <a:pt x="7467" y="6775"/>
                  </a:lnTo>
                  <a:lnTo>
                    <a:pt x="7258" y="6869"/>
                  </a:lnTo>
                  <a:lnTo>
                    <a:pt x="7050" y="6949"/>
                  </a:lnTo>
                  <a:lnTo>
                    <a:pt x="6824" y="7022"/>
                  </a:lnTo>
                  <a:lnTo>
                    <a:pt x="6599" y="7082"/>
                  </a:lnTo>
                  <a:lnTo>
                    <a:pt x="6374" y="7142"/>
                  </a:lnTo>
                  <a:lnTo>
                    <a:pt x="6132" y="7189"/>
                  </a:lnTo>
                  <a:lnTo>
                    <a:pt x="5890" y="7235"/>
                  </a:lnTo>
                  <a:lnTo>
                    <a:pt x="5648" y="7262"/>
                  </a:lnTo>
                  <a:lnTo>
                    <a:pt x="5398" y="7289"/>
                  </a:lnTo>
                  <a:lnTo>
                    <a:pt x="5148" y="7302"/>
                  </a:lnTo>
                  <a:lnTo>
                    <a:pt x="4889" y="7309"/>
                  </a:lnTo>
                  <a:lnTo>
                    <a:pt x="4889" y="7309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7">
              <a:extLst>
                <a:ext uri="{FF2B5EF4-FFF2-40B4-BE49-F238E27FC236}">
                  <a16:creationId xmlns:a16="http://schemas.microsoft.com/office/drawing/2014/main" id="{1043D412-8163-A16A-043E-9441B65DE759}"/>
                </a:ext>
              </a:extLst>
            </p:cNvPr>
            <p:cNvSpPr/>
            <p:nvPr/>
          </p:nvSpPr>
          <p:spPr>
            <a:xfrm flipH="1">
              <a:off x="5619600" y="2316828"/>
              <a:ext cx="49731" cy="54419"/>
            </a:xfrm>
            <a:custGeom>
              <a:avLst/>
              <a:gdLst/>
              <a:ahLst/>
              <a:cxnLst/>
              <a:rect l="l" t="t" r="r" b="b"/>
              <a:pathLst>
                <a:path w="11439" h="8570" extrusionOk="0">
                  <a:moveTo>
                    <a:pt x="5682" y="1261"/>
                  </a:moveTo>
                  <a:lnTo>
                    <a:pt x="5891" y="1268"/>
                  </a:lnTo>
                  <a:lnTo>
                    <a:pt x="6099" y="1274"/>
                  </a:lnTo>
                  <a:lnTo>
                    <a:pt x="6308" y="1294"/>
                  </a:lnTo>
                  <a:lnTo>
                    <a:pt x="6516" y="1321"/>
                  </a:lnTo>
                  <a:lnTo>
                    <a:pt x="6716" y="1354"/>
                  </a:lnTo>
                  <a:lnTo>
                    <a:pt x="6917" y="1394"/>
                  </a:lnTo>
                  <a:lnTo>
                    <a:pt x="7109" y="1441"/>
                  </a:lnTo>
                  <a:lnTo>
                    <a:pt x="7300" y="1494"/>
                  </a:lnTo>
                  <a:lnTo>
                    <a:pt x="7484" y="1554"/>
                  </a:lnTo>
                  <a:lnTo>
                    <a:pt x="7668" y="1621"/>
                  </a:lnTo>
                  <a:lnTo>
                    <a:pt x="7851" y="1694"/>
                  </a:lnTo>
                  <a:lnTo>
                    <a:pt x="8026" y="1781"/>
                  </a:lnTo>
                  <a:lnTo>
                    <a:pt x="8193" y="1868"/>
                  </a:lnTo>
                  <a:lnTo>
                    <a:pt x="8352" y="1961"/>
                  </a:lnTo>
                  <a:lnTo>
                    <a:pt x="8510" y="2061"/>
                  </a:lnTo>
                  <a:lnTo>
                    <a:pt x="8660" y="2168"/>
                  </a:lnTo>
                  <a:lnTo>
                    <a:pt x="8802" y="2275"/>
                  </a:lnTo>
                  <a:lnTo>
                    <a:pt x="8936" y="2388"/>
                  </a:lnTo>
                  <a:lnTo>
                    <a:pt x="9061" y="2501"/>
                  </a:lnTo>
                  <a:lnTo>
                    <a:pt x="9177" y="2621"/>
                  </a:lnTo>
                  <a:lnTo>
                    <a:pt x="9286" y="2748"/>
                  </a:lnTo>
                  <a:lnTo>
                    <a:pt x="9378" y="2875"/>
                  </a:lnTo>
                  <a:lnTo>
                    <a:pt x="9469" y="3008"/>
                  </a:lnTo>
                  <a:lnTo>
                    <a:pt x="9553" y="3142"/>
                  </a:lnTo>
                  <a:lnTo>
                    <a:pt x="9620" y="3275"/>
                  </a:lnTo>
                  <a:lnTo>
                    <a:pt x="9686" y="3415"/>
                  </a:lnTo>
                  <a:lnTo>
                    <a:pt x="9736" y="3555"/>
                  </a:lnTo>
                  <a:lnTo>
                    <a:pt x="9778" y="3695"/>
                  </a:lnTo>
                  <a:lnTo>
                    <a:pt x="9811" y="3842"/>
                  </a:lnTo>
                  <a:lnTo>
                    <a:pt x="9837" y="3988"/>
                  </a:lnTo>
                  <a:lnTo>
                    <a:pt x="9853" y="4135"/>
                  </a:lnTo>
                  <a:lnTo>
                    <a:pt x="9862" y="4288"/>
                  </a:lnTo>
                  <a:lnTo>
                    <a:pt x="9853" y="4435"/>
                  </a:lnTo>
                  <a:lnTo>
                    <a:pt x="9837" y="4582"/>
                  </a:lnTo>
                  <a:lnTo>
                    <a:pt x="9811" y="4729"/>
                  </a:lnTo>
                  <a:lnTo>
                    <a:pt x="9778" y="4875"/>
                  </a:lnTo>
                  <a:lnTo>
                    <a:pt x="9736" y="5015"/>
                  </a:lnTo>
                  <a:lnTo>
                    <a:pt x="9686" y="5155"/>
                  </a:lnTo>
                  <a:lnTo>
                    <a:pt x="9620" y="5295"/>
                  </a:lnTo>
                  <a:lnTo>
                    <a:pt x="9553" y="5435"/>
                  </a:lnTo>
                  <a:lnTo>
                    <a:pt x="9469" y="5569"/>
                  </a:lnTo>
                  <a:lnTo>
                    <a:pt x="9378" y="5696"/>
                  </a:lnTo>
                  <a:lnTo>
                    <a:pt x="9286" y="5822"/>
                  </a:lnTo>
                  <a:lnTo>
                    <a:pt x="9177" y="5949"/>
                  </a:lnTo>
                  <a:lnTo>
                    <a:pt x="9061" y="6069"/>
                  </a:lnTo>
                  <a:lnTo>
                    <a:pt x="8936" y="6182"/>
                  </a:lnTo>
                  <a:lnTo>
                    <a:pt x="8802" y="6296"/>
                  </a:lnTo>
                  <a:lnTo>
                    <a:pt x="8660" y="6409"/>
                  </a:lnTo>
                  <a:lnTo>
                    <a:pt x="8510" y="6516"/>
                  </a:lnTo>
                  <a:lnTo>
                    <a:pt x="8352" y="6616"/>
                  </a:lnTo>
                  <a:lnTo>
                    <a:pt x="8193" y="6709"/>
                  </a:lnTo>
                  <a:lnTo>
                    <a:pt x="8026" y="6796"/>
                  </a:lnTo>
                  <a:lnTo>
                    <a:pt x="7851" y="6876"/>
                  </a:lnTo>
                  <a:lnTo>
                    <a:pt x="7668" y="6949"/>
                  </a:lnTo>
                  <a:lnTo>
                    <a:pt x="7484" y="7016"/>
                  </a:lnTo>
                  <a:lnTo>
                    <a:pt x="7300" y="7076"/>
                  </a:lnTo>
                  <a:lnTo>
                    <a:pt x="7109" y="7129"/>
                  </a:lnTo>
                  <a:lnTo>
                    <a:pt x="6917" y="7176"/>
                  </a:lnTo>
                  <a:lnTo>
                    <a:pt x="6716" y="7216"/>
                  </a:lnTo>
                  <a:lnTo>
                    <a:pt x="6516" y="7249"/>
                  </a:lnTo>
                  <a:lnTo>
                    <a:pt x="6308" y="7276"/>
                  </a:lnTo>
                  <a:lnTo>
                    <a:pt x="6099" y="7296"/>
                  </a:lnTo>
                  <a:lnTo>
                    <a:pt x="5891" y="7309"/>
                  </a:lnTo>
                  <a:lnTo>
                    <a:pt x="5473" y="7309"/>
                  </a:lnTo>
                  <a:lnTo>
                    <a:pt x="5273" y="7296"/>
                  </a:lnTo>
                  <a:lnTo>
                    <a:pt x="5073" y="7276"/>
                  </a:lnTo>
                  <a:lnTo>
                    <a:pt x="4873" y="7249"/>
                  </a:lnTo>
                  <a:lnTo>
                    <a:pt x="4673" y="7216"/>
                  </a:lnTo>
                  <a:lnTo>
                    <a:pt x="4481" y="7176"/>
                  </a:lnTo>
                  <a:lnTo>
                    <a:pt x="4289" y="7129"/>
                  </a:lnTo>
                  <a:lnTo>
                    <a:pt x="4105" y="7076"/>
                  </a:lnTo>
                  <a:lnTo>
                    <a:pt x="3922" y="7016"/>
                  </a:lnTo>
                  <a:lnTo>
                    <a:pt x="3747" y="6949"/>
                  </a:lnTo>
                  <a:lnTo>
                    <a:pt x="3571" y="6876"/>
                  </a:lnTo>
                  <a:lnTo>
                    <a:pt x="3396" y="6796"/>
                  </a:lnTo>
                  <a:lnTo>
                    <a:pt x="3229" y="6709"/>
                  </a:lnTo>
                  <a:lnTo>
                    <a:pt x="3071" y="6616"/>
                  </a:lnTo>
                  <a:lnTo>
                    <a:pt x="2921" y="6516"/>
                  </a:lnTo>
                  <a:lnTo>
                    <a:pt x="2771" y="6409"/>
                  </a:lnTo>
                  <a:lnTo>
                    <a:pt x="2629" y="6302"/>
                  </a:lnTo>
                  <a:lnTo>
                    <a:pt x="2495" y="6189"/>
                  </a:lnTo>
                  <a:lnTo>
                    <a:pt x="2378" y="6069"/>
                  </a:lnTo>
                  <a:lnTo>
                    <a:pt x="2262" y="5949"/>
                  </a:lnTo>
                  <a:lnTo>
                    <a:pt x="2153" y="5822"/>
                  </a:lnTo>
                  <a:lnTo>
                    <a:pt x="2053" y="5696"/>
                  </a:lnTo>
                  <a:lnTo>
                    <a:pt x="1970" y="5569"/>
                  </a:lnTo>
                  <a:lnTo>
                    <a:pt x="1886" y="5435"/>
                  </a:lnTo>
                  <a:lnTo>
                    <a:pt x="1820" y="5295"/>
                  </a:lnTo>
                  <a:lnTo>
                    <a:pt x="1753" y="5155"/>
                  </a:lnTo>
                  <a:lnTo>
                    <a:pt x="1703" y="5015"/>
                  </a:lnTo>
                  <a:lnTo>
                    <a:pt x="1661" y="4875"/>
                  </a:lnTo>
                  <a:lnTo>
                    <a:pt x="1628" y="4729"/>
                  </a:lnTo>
                  <a:lnTo>
                    <a:pt x="1603" y="4582"/>
                  </a:lnTo>
                  <a:lnTo>
                    <a:pt x="1586" y="4435"/>
                  </a:lnTo>
                  <a:lnTo>
                    <a:pt x="1578" y="4288"/>
                  </a:lnTo>
                  <a:lnTo>
                    <a:pt x="1586" y="4135"/>
                  </a:lnTo>
                  <a:lnTo>
                    <a:pt x="1603" y="3988"/>
                  </a:lnTo>
                  <a:lnTo>
                    <a:pt x="1628" y="3842"/>
                  </a:lnTo>
                  <a:lnTo>
                    <a:pt x="1661" y="3702"/>
                  </a:lnTo>
                  <a:lnTo>
                    <a:pt x="1703" y="3555"/>
                  </a:lnTo>
                  <a:lnTo>
                    <a:pt x="1753" y="3415"/>
                  </a:lnTo>
                  <a:lnTo>
                    <a:pt x="1820" y="3275"/>
                  </a:lnTo>
                  <a:lnTo>
                    <a:pt x="1886" y="3142"/>
                  </a:lnTo>
                  <a:lnTo>
                    <a:pt x="1970" y="3008"/>
                  </a:lnTo>
                  <a:lnTo>
                    <a:pt x="2053" y="2875"/>
                  </a:lnTo>
                  <a:lnTo>
                    <a:pt x="2153" y="2748"/>
                  </a:lnTo>
                  <a:lnTo>
                    <a:pt x="2262" y="2621"/>
                  </a:lnTo>
                  <a:lnTo>
                    <a:pt x="2378" y="2501"/>
                  </a:lnTo>
                  <a:lnTo>
                    <a:pt x="2495" y="2388"/>
                  </a:lnTo>
                  <a:lnTo>
                    <a:pt x="2629" y="2275"/>
                  </a:lnTo>
                  <a:lnTo>
                    <a:pt x="2771" y="2161"/>
                  </a:lnTo>
                  <a:lnTo>
                    <a:pt x="2921" y="2055"/>
                  </a:lnTo>
                  <a:lnTo>
                    <a:pt x="3071" y="1955"/>
                  </a:lnTo>
                  <a:lnTo>
                    <a:pt x="3229" y="1861"/>
                  </a:lnTo>
                  <a:lnTo>
                    <a:pt x="3396" y="1774"/>
                  </a:lnTo>
                  <a:lnTo>
                    <a:pt x="3571" y="1694"/>
                  </a:lnTo>
                  <a:lnTo>
                    <a:pt x="3747" y="1621"/>
                  </a:lnTo>
                  <a:lnTo>
                    <a:pt x="3922" y="1554"/>
                  </a:lnTo>
                  <a:lnTo>
                    <a:pt x="4105" y="1494"/>
                  </a:lnTo>
                  <a:lnTo>
                    <a:pt x="4289" y="1441"/>
                  </a:lnTo>
                  <a:lnTo>
                    <a:pt x="4481" y="1394"/>
                  </a:lnTo>
                  <a:lnTo>
                    <a:pt x="4673" y="1354"/>
                  </a:lnTo>
                  <a:lnTo>
                    <a:pt x="4873" y="1321"/>
                  </a:lnTo>
                  <a:lnTo>
                    <a:pt x="5073" y="1294"/>
                  </a:lnTo>
                  <a:lnTo>
                    <a:pt x="5273" y="1274"/>
                  </a:lnTo>
                  <a:lnTo>
                    <a:pt x="5473" y="1268"/>
                  </a:lnTo>
                  <a:lnTo>
                    <a:pt x="5682" y="1261"/>
                  </a:lnTo>
                  <a:close/>
                  <a:moveTo>
                    <a:pt x="5682" y="1"/>
                  </a:moveTo>
                  <a:lnTo>
                    <a:pt x="5390" y="7"/>
                  </a:lnTo>
                  <a:lnTo>
                    <a:pt x="5098" y="21"/>
                  </a:lnTo>
                  <a:lnTo>
                    <a:pt x="4814" y="47"/>
                  </a:lnTo>
                  <a:lnTo>
                    <a:pt x="4539" y="87"/>
                  </a:lnTo>
                  <a:lnTo>
                    <a:pt x="4264" y="134"/>
                  </a:lnTo>
                  <a:lnTo>
                    <a:pt x="3997" y="194"/>
                  </a:lnTo>
                  <a:lnTo>
                    <a:pt x="3730" y="261"/>
                  </a:lnTo>
                  <a:lnTo>
                    <a:pt x="3471" y="341"/>
                  </a:lnTo>
                  <a:lnTo>
                    <a:pt x="3221" y="427"/>
                  </a:lnTo>
                  <a:lnTo>
                    <a:pt x="2979" y="521"/>
                  </a:lnTo>
                  <a:lnTo>
                    <a:pt x="2737" y="621"/>
                  </a:lnTo>
                  <a:lnTo>
                    <a:pt x="2512" y="734"/>
                  </a:lnTo>
                  <a:lnTo>
                    <a:pt x="2287" y="854"/>
                  </a:lnTo>
                  <a:lnTo>
                    <a:pt x="2070" y="981"/>
                  </a:lnTo>
                  <a:lnTo>
                    <a:pt x="1870" y="1114"/>
                  </a:lnTo>
                  <a:lnTo>
                    <a:pt x="1669" y="1254"/>
                  </a:lnTo>
                  <a:lnTo>
                    <a:pt x="1477" y="1408"/>
                  </a:lnTo>
                  <a:lnTo>
                    <a:pt x="1302" y="1561"/>
                  </a:lnTo>
                  <a:lnTo>
                    <a:pt x="1135" y="1721"/>
                  </a:lnTo>
                  <a:lnTo>
                    <a:pt x="977" y="1895"/>
                  </a:lnTo>
                  <a:lnTo>
                    <a:pt x="827" y="2068"/>
                  </a:lnTo>
                  <a:lnTo>
                    <a:pt x="693" y="2248"/>
                  </a:lnTo>
                  <a:lnTo>
                    <a:pt x="568" y="2428"/>
                  </a:lnTo>
                  <a:lnTo>
                    <a:pt x="451" y="2621"/>
                  </a:lnTo>
                  <a:lnTo>
                    <a:pt x="351" y="2815"/>
                  </a:lnTo>
                  <a:lnTo>
                    <a:pt x="260" y="3015"/>
                  </a:lnTo>
                  <a:lnTo>
                    <a:pt x="184" y="3215"/>
                  </a:lnTo>
                  <a:lnTo>
                    <a:pt x="118" y="3422"/>
                  </a:lnTo>
                  <a:lnTo>
                    <a:pt x="68" y="3635"/>
                  </a:lnTo>
                  <a:lnTo>
                    <a:pt x="34" y="3848"/>
                  </a:lnTo>
                  <a:lnTo>
                    <a:pt x="9" y="4068"/>
                  </a:lnTo>
                  <a:lnTo>
                    <a:pt x="1" y="4288"/>
                  </a:lnTo>
                  <a:lnTo>
                    <a:pt x="9" y="4509"/>
                  </a:lnTo>
                  <a:lnTo>
                    <a:pt x="34" y="4722"/>
                  </a:lnTo>
                  <a:lnTo>
                    <a:pt x="68" y="4935"/>
                  </a:lnTo>
                  <a:lnTo>
                    <a:pt x="118" y="5149"/>
                  </a:lnTo>
                  <a:lnTo>
                    <a:pt x="184" y="5355"/>
                  </a:lnTo>
                  <a:lnTo>
                    <a:pt x="260" y="5562"/>
                  </a:lnTo>
                  <a:lnTo>
                    <a:pt x="351" y="5756"/>
                  </a:lnTo>
                  <a:lnTo>
                    <a:pt x="451" y="5956"/>
                  </a:lnTo>
                  <a:lnTo>
                    <a:pt x="568" y="6142"/>
                  </a:lnTo>
                  <a:lnTo>
                    <a:pt x="693" y="6329"/>
                  </a:lnTo>
                  <a:lnTo>
                    <a:pt x="827" y="6509"/>
                  </a:lnTo>
                  <a:lnTo>
                    <a:pt x="977" y="6682"/>
                  </a:lnTo>
                  <a:lnTo>
                    <a:pt x="1135" y="6849"/>
                  </a:lnTo>
                  <a:lnTo>
                    <a:pt x="1302" y="7009"/>
                  </a:lnTo>
                  <a:lnTo>
                    <a:pt x="1477" y="7163"/>
                  </a:lnTo>
                  <a:lnTo>
                    <a:pt x="1669" y="7316"/>
                  </a:lnTo>
                  <a:lnTo>
                    <a:pt x="1870" y="7456"/>
                  </a:lnTo>
                  <a:lnTo>
                    <a:pt x="2070" y="7589"/>
                  </a:lnTo>
                  <a:lnTo>
                    <a:pt x="2287" y="7716"/>
                  </a:lnTo>
                  <a:lnTo>
                    <a:pt x="2512" y="7836"/>
                  </a:lnTo>
                  <a:lnTo>
                    <a:pt x="2737" y="7949"/>
                  </a:lnTo>
                  <a:lnTo>
                    <a:pt x="2979" y="8056"/>
                  </a:lnTo>
                  <a:lnTo>
                    <a:pt x="3221" y="8150"/>
                  </a:lnTo>
                  <a:lnTo>
                    <a:pt x="3471" y="8236"/>
                  </a:lnTo>
                  <a:lnTo>
                    <a:pt x="3730" y="8310"/>
                  </a:lnTo>
                  <a:lnTo>
                    <a:pt x="3997" y="8376"/>
                  </a:lnTo>
                  <a:lnTo>
                    <a:pt x="4264" y="8436"/>
                  </a:lnTo>
                  <a:lnTo>
                    <a:pt x="4539" y="8483"/>
                  </a:lnTo>
                  <a:lnTo>
                    <a:pt x="4814" y="8523"/>
                  </a:lnTo>
                  <a:lnTo>
                    <a:pt x="5098" y="8550"/>
                  </a:lnTo>
                  <a:lnTo>
                    <a:pt x="5390" y="8563"/>
                  </a:lnTo>
                  <a:lnTo>
                    <a:pt x="5682" y="8570"/>
                  </a:lnTo>
                  <a:lnTo>
                    <a:pt x="5966" y="8563"/>
                  </a:lnTo>
                  <a:lnTo>
                    <a:pt x="6249" y="8550"/>
                  </a:lnTo>
                  <a:lnTo>
                    <a:pt x="6533" y="8523"/>
                  </a:lnTo>
                  <a:lnTo>
                    <a:pt x="6808" y="8490"/>
                  </a:lnTo>
                  <a:lnTo>
                    <a:pt x="7084" y="8443"/>
                  </a:lnTo>
                  <a:lnTo>
                    <a:pt x="7350" y="8390"/>
                  </a:lnTo>
                  <a:lnTo>
                    <a:pt x="7617" y="8323"/>
                  </a:lnTo>
                  <a:lnTo>
                    <a:pt x="7876" y="8250"/>
                  </a:lnTo>
                  <a:lnTo>
                    <a:pt x="8126" y="8170"/>
                  </a:lnTo>
                  <a:lnTo>
                    <a:pt x="8377" y="8076"/>
                  </a:lnTo>
                  <a:lnTo>
                    <a:pt x="8619" y="7976"/>
                  </a:lnTo>
                  <a:lnTo>
                    <a:pt x="8860" y="7863"/>
                  </a:lnTo>
                  <a:lnTo>
                    <a:pt x="9086" y="7743"/>
                  </a:lnTo>
                  <a:lnTo>
                    <a:pt x="9311" y="7616"/>
                  </a:lnTo>
                  <a:lnTo>
                    <a:pt x="9528" y="7476"/>
                  </a:lnTo>
                  <a:lnTo>
                    <a:pt x="9736" y="7336"/>
                  </a:lnTo>
                  <a:lnTo>
                    <a:pt x="9937" y="7176"/>
                  </a:lnTo>
                  <a:lnTo>
                    <a:pt x="10120" y="7016"/>
                  </a:lnTo>
                  <a:lnTo>
                    <a:pt x="10295" y="6849"/>
                  </a:lnTo>
                  <a:lnTo>
                    <a:pt x="10462" y="6676"/>
                  </a:lnTo>
                  <a:lnTo>
                    <a:pt x="10612" y="6502"/>
                  </a:lnTo>
                  <a:lnTo>
                    <a:pt x="10754" y="6316"/>
                  </a:lnTo>
                  <a:lnTo>
                    <a:pt x="10879" y="6129"/>
                  </a:lnTo>
                  <a:lnTo>
                    <a:pt x="10996" y="5936"/>
                  </a:lnTo>
                  <a:lnTo>
                    <a:pt x="11096" y="5742"/>
                  </a:lnTo>
                  <a:lnTo>
                    <a:pt x="11188" y="5542"/>
                  </a:lnTo>
                  <a:lnTo>
                    <a:pt x="11263" y="5342"/>
                  </a:lnTo>
                  <a:lnTo>
                    <a:pt x="11321" y="5135"/>
                  </a:lnTo>
                  <a:lnTo>
                    <a:pt x="11372" y="4929"/>
                  </a:lnTo>
                  <a:lnTo>
                    <a:pt x="11405" y="4715"/>
                  </a:lnTo>
                  <a:lnTo>
                    <a:pt x="11430" y="4502"/>
                  </a:lnTo>
                  <a:lnTo>
                    <a:pt x="11438" y="4288"/>
                  </a:lnTo>
                  <a:lnTo>
                    <a:pt x="11430" y="4068"/>
                  </a:lnTo>
                  <a:lnTo>
                    <a:pt x="11405" y="3855"/>
                  </a:lnTo>
                  <a:lnTo>
                    <a:pt x="11372" y="3648"/>
                  </a:lnTo>
                  <a:lnTo>
                    <a:pt x="11321" y="3435"/>
                  </a:lnTo>
                  <a:lnTo>
                    <a:pt x="11263" y="3228"/>
                  </a:lnTo>
                  <a:lnTo>
                    <a:pt x="11188" y="3028"/>
                  </a:lnTo>
                  <a:lnTo>
                    <a:pt x="11096" y="2828"/>
                  </a:lnTo>
                  <a:lnTo>
                    <a:pt x="10996" y="2635"/>
                  </a:lnTo>
                  <a:lnTo>
                    <a:pt x="10879" y="2441"/>
                  </a:lnTo>
                  <a:lnTo>
                    <a:pt x="10754" y="2255"/>
                  </a:lnTo>
                  <a:lnTo>
                    <a:pt x="10612" y="2075"/>
                  </a:lnTo>
                  <a:lnTo>
                    <a:pt x="10462" y="1895"/>
                  </a:lnTo>
                  <a:lnTo>
                    <a:pt x="10295" y="1721"/>
                  </a:lnTo>
                  <a:lnTo>
                    <a:pt x="10120" y="1554"/>
                  </a:lnTo>
                  <a:lnTo>
                    <a:pt x="9937" y="1394"/>
                  </a:lnTo>
                  <a:lnTo>
                    <a:pt x="9736" y="1241"/>
                  </a:lnTo>
                  <a:lnTo>
                    <a:pt x="9528" y="1094"/>
                  </a:lnTo>
                  <a:lnTo>
                    <a:pt x="9311" y="954"/>
                  </a:lnTo>
                  <a:lnTo>
                    <a:pt x="9086" y="828"/>
                  </a:lnTo>
                  <a:lnTo>
                    <a:pt x="8860" y="708"/>
                  </a:lnTo>
                  <a:lnTo>
                    <a:pt x="8619" y="601"/>
                  </a:lnTo>
                  <a:lnTo>
                    <a:pt x="8377" y="494"/>
                  </a:lnTo>
                  <a:lnTo>
                    <a:pt x="8126" y="401"/>
                  </a:lnTo>
                  <a:lnTo>
                    <a:pt x="7876" y="321"/>
                  </a:lnTo>
                  <a:lnTo>
                    <a:pt x="7617" y="247"/>
                  </a:lnTo>
                  <a:lnTo>
                    <a:pt x="7350" y="181"/>
                  </a:lnTo>
                  <a:lnTo>
                    <a:pt x="7084" y="127"/>
                  </a:lnTo>
                  <a:lnTo>
                    <a:pt x="6808" y="81"/>
                  </a:lnTo>
                  <a:lnTo>
                    <a:pt x="6533" y="47"/>
                  </a:lnTo>
                  <a:lnTo>
                    <a:pt x="6249" y="21"/>
                  </a:lnTo>
                  <a:lnTo>
                    <a:pt x="5966" y="7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7">
              <a:extLst>
                <a:ext uri="{FF2B5EF4-FFF2-40B4-BE49-F238E27FC236}">
                  <a16:creationId xmlns:a16="http://schemas.microsoft.com/office/drawing/2014/main" id="{B2C29D2E-B707-8D54-5EBB-87C874B85742}"/>
                </a:ext>
              </a:extLst>
            </p:cNvPr>
            <p:cNvSpPr/>
            <p:nvPr/>
          </p:nvSpPr>
          <p:spPr>
            <a:xfrm flipH="1">
              <a:off x="5414324" y="3457002"/>
              <a:ext cx="1123159" cy="182893"/>
            </a:xfrm>
            <a:custGeom>
              <a:avLst/>
              <a:gdLst/>
              <a:ahLst/>
              <a:cxnLst/>
              <a:rect l="l" t="t" r="r" b="b"/>
              <a:pathLst>
                <a:path w="258346" h="28802" extrusionOk="0">
                  <a:moveTo>
                    <a:pt x="232885" y="981"/>
                  </a:moveTo>
                  <a:lnTo>
                    <a:pt x="232885" y="981"/>
                  </a:lnTo>
                  <a:lnTo>
                    <a:pt x="233152" y="888"/>
                  </a:lnTo>
                  <a:lnTo>
                    <a:pt x="233427" y="794"/>
                  </a:lnTo>
                  <a:lnTo>
                    <a:pt x="233694" y="701"/>
                  </a:lnTo>
                  <a:lnTo>
                    <a:pt x="233961" y="621"/>
                  </a:lnTo>
                  <a:lnTo>
                    <a:pt x="234228" y="541"/>
                  </a:lnTo>
                  <a:lnTo>
                    <a:pt x="234495" y="474"/>
                  </a:lnTo>
                  <a:lnTo>
                    <a:pt x="234754" y="408"/>
                  </a:lnTo>
                  <a:lnTo>
                    <a:pt x="235021" y="348"/>
                  </a:lnTo>
                  <a:lnTo>
                    <a:pt x="235279" y="288"/>
                  </a:lnTo>
                  <a:lnTo>
                    <a:pt x="235538" y="241"/>
                  </a:lnTo>
                  <a:lnTo>
                    <a:pt x="235788" y="194"/>
                  </a:lnTo>
                  <a:lnTo>
                    <a:pt x="236047" y="154"/>
                  </a:lnTo>
                  <a:lnTo>
                    <a:pt x="236297" y="114"/>
                  </a:lnTo>
                  <a:lnTo>
                    <a:pt x="236556" y="88"/>
                  </a:lnTo>
                  <a:lnTo>
                    <a:pt x="236806" y="61"/>
                  </a:lnTo>
                  <a:lnTo>
                    <a:pt x="237048" y="41"/>
                  </a:lnTo>
                  <a:lnTo>
                    <a:pt x="237298" y="21"/>
                  </a:lnTo>
                  <a:lnTo>
                    <a:pt x="237548" y="14"/>
                  </a:lnTo>
                  <a:lnTo>
                    <a:pt x="237790" y="1"/>
                  </a:lnTo>
                  <a:lnTo>
                    <a:pt x="238032" y="1"/>
                  </a:lnTo>
                  <a:lnTo>
                    <a:pt x="238274" y="1"/>
                  </a:lnTo>
                  <a:lnTo>
                    <a:pt x="238516" y="8"/>
                  </a:lnTo>
                  <a:lnTo>
                    <a:pt x="238750" y="21"/>
                  </a:lnTo>
                  <a:lnTo>
                    <a:pt x="238992" y="34"/>
                  </a:lnTo>
                  <a:lnTo>
                    <a:pt x="239225" y="54"/>
                  </a:lnTo>
                  <a:lnTo>
                    <a:pt x="239459" y="74"/>
                  </a:lnTo>
                  <a:lnTo>
                    <a:pt x="239692" y="108"/>
                  </a:lnTo>
                  <a:lnTo>
                    <a:pt x="239926" y="134"/>
                  </a:lnTo>
                  <a:lnTo>
                    <a:pt x="240160" y="174"/>
                  </a:lnTo>
                  <a:lnTo>
                    <a:pt x="240385" y="214"/>
                  </a:lnTo>
                  <a:lnTo>
                    <a:pt x="240844" y="301"/>
                  </a:lnTo>
                  <a:lnTo>
                    <a:pt x="241294" y="408"/>
                  </a:lnTo>
                  <a:lnTo>
                    <a:pt x="241736" y="528"/>
                  </a:lnTo>
                  <a:lnTo>
                    <a:pt x="242170" y="661"/>
                  </a:lnTo>
                  <a:lnTo>
                    <a:pt x="242612" y="808"/>
                  </a:lnTo>
                  <a:lnTo>
                    <a:pt x="243038" y="968"/>
                  </a:lnTo>
                  <a:lnTo>
                    <a:pt x="243463" y="1141"/>
                  </a:lnTo>
                  <a:lnTo>
                    <a:pt x="243880" y="1328"/>
                  </a:lnTo>
                  <a:lnTo>
                    <a:pt x="244297" y="1528"/>
                  </a:lnTo>
                  <a:lnTo>
                    <a:pt x="244715" y="1735"/>
                  </a:lnTo>
                  <a:lnTo>
                    <a:pt x="245115" y="1955"/>
                  </a:lnTo>
                  <a:lnTo>
                    <a:pt x="245524" y="2181"/>
                  </a:lnTo>
                  <a:lnTo>
                    <a:pt x="245924" y="2422"/>
                  </a:lnTo>
                  <a:lnTo>
                    <a:pt x="246316" y="2668"/>
                  </a:lnTo>
                  <a:lnTo>
                    <a:pt x="246708" y="2928"/>
                  </a:lnTo>
                  <a:lnTo>
                    <a:pt x="247092" y="3195"/>
                  </a:lnTo>
                  <a:lnTo>
                    <a:pt x="247476" y="3468"/>
                  </a:lnTo>
                  <a:lnTo>
                    <a:pt x="247860" y="3749"/>
                  </a:lnTo>
                  <a:lnTo>
                    <a:pt x="248235" y="4035"/>
                  </a:lnTo>
                  <a:lnTo>
                    <a:pt x="248602" y="4329"/>
                  </a:lnTo>
                  <a:lnTo>
                    <a:pt x="248977" y="4629"/>
                  </a:lnTo>
                  <a:lnTo>
                    <a:pt x="249345" y="4929"/>
                  </a:lnTo>
                  <a:lnTo>
                    <a:pt x="249703" y="5242"/>
                  </a:lnTo>
                  <a:lnTo>
                    <a:pt x="250062" y="5556"/>
                  </a:lnTo>
                  <a:lnTo>
                    <a:pt x="250421" y="5876"/>
                  </a:lnTo>
                  <a:lnTo>
                    <a:pt x="251130" y="6523"/>
                  </a:lnTo>
                  <a:lnTo>
                    <a:pt x="251822" y="7176"/>
                  </a:lnTo>
                  <a:lnTo>
                    <a:pt x="252506" y="7843"/>
                  </a:lnTo>
                  <a:lnTo>
                    <a:pt x="253182" y="8510"/>
                  </a:lnTo>
                  <a:lnTo>
                    <a:pt x="254508" y="9830"/>
                  </a:lnTo>
                  <a:lnTo>
                    <a:pt x="255159" y="10484"/>
                  </a:lnTo>
                  <a:lnTo>
                    <a:pt x="255810" y="11117"/>
                  </a:lnTo>
                  <a:lnTo>
                    <a:pt x="256444" y="11737"/>
                  </a:lnTo>
                  <a:lnTo>
                    <a:pt x="257086" y="12338"/>
                  </a:lnTo>
                  <a:lnTo>
                    <a:pt x="257712" y="12911"/>
                  </a:lnTo>
                  <a:lnTo>
                    <a:pt x="258029" y="13191"/>
                  </a:lnTo>
                  <a:lnTo>
                    <a:pt x="258346" y="13458"/>
                  </a:lnTo>
                  <a:lnTo>
                    <a:pt x="258346" y="13458"/>
                  </a:lnTo>
                  <a:lnTo>
                    <a:pt x="257929" y="14118"/>
                  </a:lnTo>
                  <a:lnTo>
                    <a:pt x="257520" y="14758"/>
                  </a:lnTo>
                  <a:lnTo>
                    <a:pt x="257111" y="15385"/>
                  </a:lnTo>
                  <a:lnTo>
                    <a:pt x="256702" y="15992"/>
                  </a:lnTo>
                  <a:lnTo>
                    <a:pt x="256294" y="16579"/>
                  </a:lnTo>
                  <a:lnTo>
                    <a:pt x="255885" y="17146"/>
                  </a:lnTo>
                  <a:lnTo>
                    <a:pt x="255476" y="17692"/>
                  </a:lnTo>
                  <a:lnTo>
                    <a:pt x="255076" y="18226"/>
                  </a:lnTo>
                  <a:lnTo>
                    <a:pt x="254675" y="18739"/>
                  </a:lnTo>
                  <a:lnTo>
                    <a:pt x="254275" y="19233"/>
                  </a:lnTo>
                  <a:lnTo>
                    <a:pt x="253883" y="19706"/>
                  </a:lnTo>
                  <a:lnTo>
                    <a:pt x="253491" y="20153"/>
                  </a:lnTo>
                  <a:lnTo>
                    <a:pt x="253099" y="20586"/>
                  </a:lnTo>
                  <a:lnTo>
                    <a:pt x="252706" y="21000"/>
                  </a:lnTo>
                  <a:lnTo>
                    <a:pt x="252323" y="21393"/>
                  </a:lnTo>
                  <a:lnTo>
                    <a:pt x="251939" y="21760"/>
                  </a:lnTo>
                  <a:lnTo>
                    <a:pt x="251564" y="22114"/>
                  </a:lnTo>
                  <a:lnTo>
                    <a:pt x="251188" y="22440"/>
                  </a:lnTo>
                  <a:lnTo>
                    <a:pt x="250813" y="22747"/>
                  </a:lnTo>
                  <a:lnTo>
                    <a:pt x="250446" y="23034"/>
                  </a:lnTo>
                  <a:lnTo>
                    <a:pt x="250079" y="23301"/>
                  </a:lnTo>
                  <a:lnTo>
                    <a:pt x="249720" y="23541"/>
                  </a:lnTo>
                  <a:lnTo>
                    <a:pt x="249361" y="23754"/>
                  </a:lnTo>
                  <a:lnTo>
                    <a:pt x="249186" y="23861"/>
                  </a:lnTo>
                  <a:lnTo>
                    <a:pt x="249011" y="23954"/>
                  </a:lnTo>
                  <a:lnTo>
                    <a:pt x="248836" y="24041"/>
                  </a:lnTo>
                  <a:lnTo>
                    <a:pt x="248660" y="24127"/>
                  </a:lnTo>
                  <a:lnTo>
                    <a:pt x="248494" y="24201"/>
                  </a:lnTo>
                  <a:lnTo>
                    <a:pt x="248318" y="24274"/>
                  </a:lnTo>
                  <a:lnTo>
                    <a:pt x="248152" y="24341"/>
                  </a:lnTo>
                  <a:lnTo>
                    <a:pt x="247985" y="24401"/>
                  </a:lnTo>
                  <a:lnTo>
                    <a:pt x="247818" y="24454"/>
                  </a:lnTo>
                  <a:lnTo>
                    <a:pt x="247651" y="24508"/>
                  </a:lnTo>
                  <a:lnTo>
                    <a:pt x="247484" y="24548"/>
                  </a:lnTo>
                  <a:lnTo>
                    <a:pt x="247317" y="24588"/>
                  </a:lnTo>
                  <a:lnTo>
                    <a:pt x="247159" y="24614"/>
                  </a:lnTo>
                  <a:lnTo>
                    <a:pt x="246992" y="24641"/>
                  </a:lnTo>
                  <a:lnTo>
                    <a:pt x="246833" y="24661"/>
                  </a:lnTo>
                  <a:lnTo>
                    <a:pt x="246675" y="24674"/>
                  </a:lnTo>
                  <a:lnTo>
                    <a:pt x="246516" y="24674"/>
                  </a:lnTo>
                  <a:lnTo>
                    <a:pt x="246366" y="24681"/>
                  </a:lnTo>
                  <a:lnTo>
                    <a:pt x="246366" y="24681"/>
                  </a:lnTo>
                  <a:lnTo>
                    <a:pt x="245515" y="24654"/>
                  </a:lnTo>
                  <a:lnTo>
                    <a:pt x="244690" y="24621"/>
                  </a:lnTo>
                  <a:lnTo>
                    <a:pt x="243880" y="24588"/>
                  </a:lnTo>
                  <a:lnTo>
                    <a:pt x="243096" y="24548"/>
                  </a:lnTo>
                  <a:lnTo>
                    <a:pt x="242329" y="24501"/>
                  </a:lnTo>
                  <a:lnTo>
                    <a:pt x="241586" y="24454"/>
                  </a:lnTo>
                  <a:lnTo>
                    <a:pt x="240869" y="24407"/>
                  </a:lnTo>
                  <a:lnTo>
                    <a:pt x="240160" y="24354"/>
                  </a:lnTo>
                  <a:lnTo>
                    <a:pt x="239476" y="24294"/>
                  </a:lnTo>
                  <a:lnTo>
                    <a:pt x="238808" y="24234"/>
                  </a:lnTo>
                  <a:lnTo>
                    <a:pt x="238149" y="24174"/>
                  </a:lnTo>
                  <a:lnTo>
                    <a:pt x="237515" y="24107"/>
                  </a:lnTo>
                  <a:lnTo>
                    <a:pt x="236297" y="23974"/>
                  </a:lnTo>
                  <a:lnTo>
                    <a:pt x="235138" y="23834"/>
                  </a:lnTo>
                  <a:lnTo>
                    <a:pt x="234036" y="23687"/>
                  </a:lnTo>
                  <a:lnTo>
                    <a:pt x="232977" y="23541"/>
                  </a:lnTo>
                  <a:lnTo>
                    <a:pt x="231976" y="23394"/>
                  </a:lnTo>
                  <a:lnTo>
                    <a:pt x="231008" y="23241"/>
                  </a:lnTo>
                  <a:lnTo>
                    <a:pt x="229198" y="22960"/>
                  </a:lnTo>
                  <a:lnTo>
                    <a:pt x="228339" y="22827"/>
                  </a:lnTo>
                  <a:lnTo>
                    <a:pt x="227504" y="22700"/>
                  </a:lnTo>
                  <a:lnTo>
                    <a:pt x="226687" y="22587"/>
                  </a:lnTo>
                  <a:lnTo>
                    <a:pt x="225886" y="22487"/>
                  </a:lnTo>
                  <a:lnTo>
                    <a:pt x="225102" y="22400"/>
                  </a:lnTo>
                  <a:lnTo>
                    <a:pt x="224718" y="22360"/>
                  </a:lnTo>
                  <a:lnTo>
                    <a:pt x="224326" y="22327"/>
                  </a:lnTo>
                  <a:lnTo>
                    <a:pt x="223934" y="22300"/>
                  </a:lnTo>
                  <a:lnTo>
                    <a:pt x="223550" y="22274"/>
                  </a:lnTo>
                  <a:lnTo>
                    <a:pt x="223158" y="22254"/>
                  </a:lnTo>
                  <a:lnTo>
                    <a:pt x="222774" y="22240"/>
                  </a:lnTo>
                  <a:lnTo>
                    <a:pt x="222382" y="22234"/>
                  </a:lnTo>
                  <a:lnTo>
                    <a:pt x="221990" y="22227"/>
                  </a:lnTo>
                  <a:lnTo>
                    <a:pt x="221598" y="22234"/>
                  </a:lnTo>
                  <a:lnTo>
                    <a:pt x="221197" y="22240"/>
                  </a:lnTo>
                  <a:lnTo>
                    <a:pt x="220797" y="22254"/>
                  </a:lnTo>
                  <a:lnTo>
                    <a:pt x="220388" y="22280"/>
                  </a:lnTo>
                  <a:lnTo>
                    <a:pt x="219979" y="22307"/>
                  </a:lnTo>
                  <a:lnTo>
                    <a:pt x="219562" y="22347"/>
                  </a:lnTo>
                  <a:lnTo>
                    <a:pt x="219145" y="22387"/>
                  </a:lnTo>
                  <a:lnTo>
                    <a:pt x="218711" y="22440"/>
                  </a:lnTo>
                  <a:lnTo>
                    <a:pt x="218278" y="22500"/>
                  </a:lnTo>
                  <a:lnTo>
                    <a:pt x="217835" y="22567"/>
                  </a:lnTo>
                  <a:lnTo>
                    <a:pt x="217385" y="22640"/>
                  </a:lnTo>
                  <a:lnTo>
                    <a:pt x="216926" y="22720"/>
                  </a:lnTo>
                  <a:lnTo>
                    <a:pt x="216459" y="22814"/>
                  </a:lnTo>
                  <a:lnTo>
                    <a:pt x="215983" y="22920"/>
                  </a:lnTo>
                  <a:lnTo>
                    <a:pt x="215491" y="23027"/>
                  </a:lnTo>
                  <a:lnTo>
                    <a:pt x="214999" y="23147"/>
                  </a:lnTo>
                  <a:lnTo>
                    <a:pt x="214482" y="23281"/>
                  </a:lnTo>
                  <a:lnTo>
                    <a:pt x="213965" y="23421"/>
                  </a:lnTo>
                  <a:lnTo>
                    <a:pt x="213965" y="23421"/>
                  </a:lnTo>
                  <a:lnTo>
                    <a:pt x="213439" y="23567"/>
                  </a:lnTo>
                  <a:lnTo>
                    <a:pt x="212922" y="23721"/>
                  </a:lnTo>
                  <a:lnTo>
                    <a:pt x="212421" y="23874"/>
                  </a:lnTo>
                  <a:lnTo>
                    <a:pt x="211921" y="24027"/>
                  </a:lnTo>
                  <a:lnTo>
                    <a:pt x="210945" y="24347"/>
                  </a:lnTo>
                  <a:lnTo>
                    <a:pt x="210010" y="24668"/>
                  </a:lnTo>
                  <a:lnTo>
                    <a:pt x="209093" y="24994"/>
                  </a:lnTo>
                  <a:lnTo>
                    <a:pt x="208208" y="25314"/>
                  </a:lnTo>
                  <a:lnTo>
                    <a:pt x="207349" y="25641"/>
                  </a:lnTo>
                  <a:lnTo>
                    <a:pt x="206507" y="25955"/>
                  </a:lnTo>
                  <a:lnTo>
                    <a:pt x="204880" y="26575"/>
                  </a:lnTo>
                  <a:lnTo>
                    <a:pt x="204096" y="26868"/>
                  </a:lnTo>
                  <a:lnTo>
                    <a:pt x="203320" y="27142"/>
                  </a:lnTo>
                  <a:lnTo>
                    <a:pt x="202552" y="27408"/>
                  </a:lnTo>
                  <a:lnTo>
                    <a:pt x="201802" y="27655"/>
                  </a:lnTo>
                  <a:lnTo>
                    <a:pt x="201426" y="27775"/>
                  </a:lnTo>
                  <a:lnTo>
                    <a:pt x="201051" y="27882"/>
                  </a:lnTo>
                  <a:lnTo>
                    <a:pt x="200675" y="27988"/>
                  </a:lnTo>
                  <a:lnTo>
                    <a:pt x="200308" y="28088"/>
                  </a:lnTo>
                  <a:lnTo>
                    <a:pt x="199933" y="28182"/>
                  </a:lnTo>
                  <a:lnTo>
                    <a:pt x="199566" y="28269"/>
                  </a:lnTo>
                  <a:lnTo>
                    <a:pt x="199190" y="28349"/>
                  </a:lnTo>
                  <a:lnTo>
                    <a:pt x="198823" y="28422"/>
                  </a:lnTo>
                  <a:lnTo>
                    <a:pt x="198448" y="28489"/>
                  </a:lnTo>
                  <a:lnTo>
                    <a:pt x="198081" y="28549"/>
                  </a:lnTo>
                  <a:lnTo>
                    <a:pt x="197705" y="28602"/>
                  </a:lnTo>
                  <a:lnTo>
                    <a:pt x="197330" y="28642"/>
                  </a:lnTo>
                  <a:lnTo>
                    <a:pt x="196955" y="28682"/>
                  </a:lnTo>
                  <a:lnTo>
                    <a:pt x="196579" y="28709"/>
                  </a:lnTo>
                  <a:lnTo>
                    <a:pt x="196195" y="28722"/>
                  </a:lnTo>
                  <a:lnTo>
                    <a:pt x="195812" y="28735"/>
                  </a:lnTo>
                  <a:lnTo>
                    <a:pt x="195428" y="28735"/>
                  </a:lnTo>
                  <a:lnTo>
                    <a:pt x="195036" y="28722"/>
                  </a:lnTo>
                  <a:lnTo>
                    <a:pt x="194644" y="28702"/>
                  </a:lnTo>
                  <a:lnTo>
                    <a:pt x="194252" y="28675"/>
                  </a:lnTo>
                  <a:lnTo>
                    <a:pt x="193851" y="28629"/>
                  </a:lnTo>
                  <a:lnTo>
                    <a:pt x="193451" y="28582"/>
                  </a:lnTo>
                  <a:lnTo>
                    <a:pt x="193042" y="28515"/>
                  </a:lnTo>
                  <a:lnTo>
                    <a:pt x="192633" y="28442"/>
                  </a:lnTo>
                  <a:lnTo>
                    <a:pt x="192216" y="28355"/>
                  </a:lnTo>
                  <a:lnTo>
                    <a:pt x="191791" y="28262"/>
                  </a:lnTo>
                  <a:lnTo>
                    <a:pt x="191365" y="28148"/>
                  </a:lnTo>
                  <a:lnTo>
                    <a:pt x="190931" y="28028"/>
                  </a:lnTo>
                  <a:lnTo>
                    <a:pt x="190498" y="27895"/>
                  </a:lnTo>
                  <a:lnTo>
                    <a:pt x="190055" y="27742"/>
                  </a:lnTo>
                  <a:lnTo>
                    <a:pt x="189597" y="27582"/>
                  </a:lnTo>
                  <a:lnTo>
                    <a:pt x="189146" y="27408"/>
                  </a:lnTo>
                  <a:lnTo>
                    <a:pt x="188679" y="27222"/>
                  </a:lnTo>
                  <a:lnTo>
                    <a:pt x="188203" y="27015"/>
                  </a:lnTo>
                  <a:lnTo>
                    <a:pt x="187728" y="26801"/>
                  </a:lnTo>
                  <a:lnTo>
                    <a:pt x="187236" y="26568"/>
                  </a:lnTo>
                  <a:lnTo>
                    <a:pt x="187236" y="26568"/>
                  </a:lnTo>
                  <a:lnTo>
                    <a:pt x="186752" y="26335"/>
                  </a:lnTo>
                  <a:lnTo>
                    <a:pt x="186276" y="26108"/>
                  </a:lnTo>
                  <a:lnTo>
                    <a:pt x="185801" y="25895"/>
                  </a:lnTo>
                  <a:lnTo>
                    <a:pt x="185334" y="25688"/>
                  </a:lnTo>
                  <a:lnTo>
                    <a:pt x="184867" y="25488"/>
                  </a:lnTo>
                  <a:lnTo>
                    <a:pt x="184416" y="25294"/>
                  </a:lnTo>
                  <a:lnTo>
                    <a:pt x="183957" y="25114"/>
                  </a:lnTo>
                  <a:lnTo>
                    <a:pt x="183515" y="24941"/>
                  </a:lnTo>
                  <a:lnTo>
                    <a:pt x="183073" y="24781"/>
                  </a:lnTo>
                  <a:lnTo>
                    <a:pt x="182639" y="24621"/>
                  </a:lnTo>
                  <a:lnTo>
                    <a:pt x="182214" y="24474"/>
                  </a:lnTo>
                  <a:lnTo>
                    <a:pt x="181788" y="24334"/>
                  </a:lnTo>
                  <a:lnTo>
                    <a:pt x="181363" y="24201"/>
                  </a:lnTo>
                  <a:lnTo>
                    <a:pt x="180954" y="24074"/>
                  </a:lnTo>
                  <a:lnTo>
                    <a:pt x="180545" y="23954"/>
                  </a:lnTo>
                  <a:lnTo>
                    <a:pt x="180145" y="23841"/>
                  </a:lnTo>
                  <a:lnTo>
                    <a:pt x="179744" y="23734"/>
                  </a:lnTo>
                  <a:lnTo>
                    <a:pt x="179352" y="23634"/>
                  </a:lnTo>
                  <a:lnTo>
                    <a:pt x="178960" y="23541"/>
                  </a:lnTo>
                  <a:lnTo>
                    <a:pt x="178585" y="23454"/>
                  </a:lnTo>
                  <a:lnTo>
                    <a:pt x="178201" y="23374"/>
                  </a:lnTo>
                  <a:lnTo>
                    <a:pt x="177834" y="23301"/>
                  </a:lnTo>
                  <a:lnTo>
                    <a:pt x="177467" y="23234"/>
                  </a:lnTo>
                  <a:lnTo>
                    <a:pt x="177100" y="23167"/>
                  </a:lnTo>
                  <a:lnTo>
                    <a:pt x="176749" y="23114"/>
                  </a:lnTo>
                  <a:lnTo>
                    <a:pt x="176391" y="23060"/>
                  </a:lnTo>
                  <a:lnTo>
                    <a:pt x="176049" y="23014"/>
                  </a:lnTo>
                  <a:lnTo>
                    <a:pt x="175707" y="22967"/>
                  </a:lnTo>
                  <a:lnTo>
                    <a:pt x="175373" y="22927"/>
                  </a:lnTo>
                  <a:lnTo>
                    <a:pt x="175039" y="22894"/>
                  </a:lnTo>
                  <a:lnTo>
                    <a:pt x="174389" y="22840"/>
                  </a:lnTo>
                  <a:lnTo>
                    <a:pt x="173763" y="22807"/>
                  </a:lnTo>
                  <a:lnTo>
                    <a:pt x="173146" y="22780"/>
                  </a:lnTo>
                  <a:lnTo>
                    <a:pt x="172553" y="22774"/>
                  </a:lnTo>
                  <a:lnTo>
                    <a:pt x="171986" y="22774"/>
                  </a:lnTo>
                  <a:lnTo>
                    <a:pt x="171427" y="22787"/>
                  </a:lnTo>
                  <a:lnTo>
                    <a:pt x="170893" y="22807"/>
                  </a:lnTo>
                  <a:lnTo>
                    <a:pt x="170376" y="22834"/>
                  </a:lnTo>
                  <a:lnTo>
                    <a:pt x="169875" y="22874"/>
                  </a:lnTo>
                  <a:lnTo>
                    <a:pt x="169400" y="22914"/>
                  </a:lnTo>
                  <a:lnTo>
                    <a:pt x="168933" y="22960"/>
                  </a:lnTo>
                  <a:lnTo>
                    <a:pt x="168057" y="23054"/>
                  </a:lnTo>
                  <a:lnTo>
                    <a:pt x="167248" y="23147"/>
                  </a:lnTo>
                  <a:lnTo>
                    <a:pt x="166505" y="23227"/>
                  </a:lnTo>
                  <a:lnTo>
                    <a:pt x="166505" y="23227"/>
                  </a:lnTo>
                  <a:lnTo>
                    <a:pt x="166313" y="23254"/>
                  </a:lnTo>
                  <a:lnTo>
                    <a:pt x="166105" y="23287"/>
                  </a:lnTo>
                  <a:lnTo>
                    <a:pt x="165871" y="23327"/>
                  </a:lnTo>
                  <a:lnTo>
                    <a:pt x="165621" y="23381"/>
                  </a:lnTo>
                  <a:lnTo>
                    <a:pt x="165053" y="23514"/>
                  </a:lnTo>
                  <a:lnTo>
                    <a:pt x="164403" y="23681"/>
                  </a:lnTo>
                  <a:lnTo>
                    <a:pt x="163685" y="23881"/>
                  </a:lnTo>
                  <a:lnTo>
                    <a:pt x="162893" y="24101"/>
                  </a:lnTo>
                  <a:lnTo>
                    <a:pt x="161116" y="24614"/>
                  </a:lnTo>
                  <a:lnTo>
                    <a:pt x="159105" y="25188"/>
                  </a:lnTo>
                  <a:lnTo>
                    <a:pt x="158021" y="25494"/>
                  </a:lnTo>
                  <a:lnTo>
                    <a:pt x="156886" y="25801"/>
                  </a:lnTo>
                  <a:lnTo>
                    <a:pt x="155718" y="26115"/>
                  </a:lnTo>
                  <a:lnTo>
                    <a:pt x="154509" y="26421"/>
                  </a:lnTo>
                  <a:lnTo>
                    <a:pt x="153266" y="26728"/>
                  </a:lnTo>
                  <a:lnTo>
                    <a:pt x="151989" y="27028"/>
                  </a:lnTo>
                  <a:lnTo>
                    <a:pt x="151347" y="27168"/>
                  </a:lnTo>
                  <a:lnTo>
                    <a:pt x="150688" y="27308"/>
                  </a:lnTo>
                  <a:lnTo>
                    <a:pt x="150029" y="27448"/>
                  </a:lnTo>
                  <a:lnTo>
                    <a:pt x="149370" y="27582"/>
                  </a:lnTo>
                  <a:lnTo>
                    <a:pt x="148702" y="27708"/>
                  </a:lnTo>
                  <a:lnTo>
                    <a:pt x="148027" y="27835"/>
                  </a:lnTo>
                  <a:lnTo>
                    <a:pt x="147351" y="27955"/>
                  </a:lnTo>
                  <a:lnTo>
                    <a:pt x="146675" y="28068"/>
                  </a:lnTo>
                  <a:lnTo>
                    <a:pt x="145991" y="28175"/>
                  </a:lnTo>
                  <a:lnTo>
                    <a:pt x="145307" y="28275"/>
                  </a:lnTo>
                  <a:lnTo>
                    <a:pt x="144623" y="28362"/>
                  </a:lnTo>
                  <a:lnTo>
                    <a:pt x="143939" y="28449"/>
                  </a:lnTo>
                  <a:lnTo>
                    <a:pt x="143255" y="28529"/>
                  </a:lnTo>
                  <a:lnTo>
                    <a:pt x="142563" y="28595"/>
                  </a:lnTo>
                  <a:lnTo>
                    <a:pt x="141878" y="28655"/>
                  </a:lnTo>
                  <a:lnTo>
                    <a:pt x="141194" y="28702"/>
                  </a:lnTo>
                  <a:lnTo>
                    <a:pt x="140510" y="28742"/>
                  </a:lnTo>
                  <a:lnTo>
                    <a:pt x="139835" y="28775"/>
                  </a:lnTo>
                  <a:lnTo>
                    <a:pt x="139151" y="28795"/>
                  </a:lnTo>
                  <a:lnTo>
                    <a:pt x="138475" y="28802"/>
                  </a:lnTo>
                  <a:lnTo>
                    <a:pt x="137807" y="28802"/>
                  </a:lnTo>
                  <a:lnTo>
                    <a:pt x="137140" y="28789"/>
                  </a:lnTo>
                  <a:lnTo>
                    <a:pt x="136473" y="28762"/>
                  </a:lnTo>
                  <a:lnTo>
                    <a:pt x="135814" y="28722"/>
                  </a:lnTo>
                  <a:lnTo>
                    <a:pt x="135163" y="28669"/>
                  </a:lnTo>
                  <a:lnTo>
                    <a:pt x="134521" y="28602"/>
                  </a:lnTo>
                  <a:lnTo>
                    <a:pt x="133878" y="28522"/>
                  </a:lnTo>
                  <a:lnTo>
                    <a:pt x="133244" y="28422"/>
                  </a:lnTo>
                  <a:lnTo>
                    <a:pt x="132935" y="28369"/>
                  </a:lnTo>
                  <a:lnTo>
                    <a:pt x="132618" y="28315"/>
                  </a:lnTo>
                  <a:lnTo>
                    <a:pt x="132310" y="28255"/>
                  </a:lnTo>
                  <a:lnTo>
                    <a:pt x="132001" y="28189"/>
                  </a:lnTo>
                  <a:lnTo>
                    <a:pt x="131701" y="28122"/>
                  </a:lnTo>
                  <a:lnTo>
                    <a:pt x="131392" y="28048"/>
                  </a:lnTo>
                  <a:lnTo>
                    <a:pt x="131092" y="27975"/>
                  </a:lnTo>
                  <a:lnTo>
                    <a:pt x="130791" y="27888"/>
                  </a:lnTo>
                  <a:lnTo>
                    <a:pt x="130791" y="27888"/>
                  </a:lnTo>
                  <a:lnTo>
                    <a:pt x="130199" y="27722"/>
                  </a:lnTo>
                  <a:lnTo>
                    <a:pt x="129599" y="27548"/>
                  </a:lnTo>
                  <a:lnTo>
                    <a:pt x="128389" y="27188"/>
                  </a:lnTo>
                  <a:lnTo>
                    <a:pt x="127171" y="26815"/>
                  </a:lnTo>
                  <a:lnTo>
                    <a:pt x="125945" y="26421"/>
                  </a:lnTo>
                  <a:lnTo>
                    <a:pt x="124702" y="26021"/>
                  </a:lnTo>
                  <a:lnTo>
                    <a:pt x="123450" y="25621"/>
                  </a:lnTo>
                  <a:lnTo>
                    <a:pt x="120922" y="24801"/>
                  </a:lnTo>
                  <a:lnTo>
                    <a:pt x="119654" y="24387"/>
                  </a:lnTo>
                  <a:lnTo>
                    <a:pt x="118370" y="23987"/>
                  </a:lnTo>
                  <a:lnTo>
                    <a:pt x="117077" y="23594"/>
                  </a:lnTo>
                  <a:lnTo>
                    <a:pt x="115784" y="23207"/>
                  </a:lnTo>
                  <a:lnTo>
                    <a:pt x="115133" y="23027"/>
                  </a:lnTo>
                  <a:lnTo>
                    <a:pt x="114482" y="22840"/>
                  </a:lnTo>
                  <a:lnTo>
                    <a:pt x="113831" y="22667"/>
                  </a:lnTo>
                  <a:lnTo>
                    <a:pt x="113181" y="22494"/>
                  </a:lnTo>
                  <a:lnTo>
                    <a:pt x="112522" y="22327"/>
                  </a:lnTo>
                  <a:lnTo>
                    <a:pt x="111871" y="22160"/>
                  </a:lnTo>
                  <a:lnTo>
                    <a:pt x="111212" y="22007"/>
                  </a:lnTo>
                  <a:lnTo>
                    <a:pt x="110553" y="21860"/>
                  </a:lnTo>
                  <a:lnTo>
                    <a:pt x="109894" y="21713"/>
                  </a:lnTo>
                  <a:lnTo>
                    <a:pt x="109235" y="21580"/>
                  </a:lnTo>
                  <a:lnTo>
                    <a:pt x="108576" y="21453"/>
                  </a:lnTo>
                  <a:lnTo>
                    <a:pt x="107917" y="21333"/>
                  </a:lnTo>
                  <a:lnTo>
                    <a:pt x="107258" y="21220"/>
                  </a:lnTo>
                  <a:lnTo>
                    <a:pt x="106599" y="21113"/>
                  </a:lnTo>
                  <a:lnTo>
                    <a:pt x="105931" y="21020"/>
                  </a:lnTo>
                  <a:lnTo>
                    <a:pt x="105272" y="20933"/>
                  </a:lnTo>
                  <a:lnTo>
                    <a:pt x="104613" y="20860"/>
                  </a:lnTo>
                  <a:lnTo>
                    <a:pt x="103946" y="20793"/>
                  </a:lnTo>
                  <a:lnTo>
                    <a:pt x="103287" y="20740"/>
                  </a:lnTo>
                  <a:lnTo>
                    <a:pt x="102619" y="20700"/>
                  </a:lnTo>
                  <a:lnTo>
                    <a:pt x="101960" y="20666"/>
                  </a:lnTo>
                  <a:lnTo>
                    <a:pt x="101301" y="20646"/>
                  </a:lnTo>
                  <a:lnTo>
                    <a:pt x="100634" y="20640"/>
                  </a:lnTo>
                  <a:lnTo>
                    <a:pt x="99975" y="20640"/>
                  </a:lnTo>
                  <a:lnTo>
                    <a:pt x="99316" y="20660"/>
                  </a:lnTo>
                  <a:lnTo>
                    <a:pt x="98657" y="20693"/>
                  </a:lnTo>
                  <a:lnTo>
                    <a:pt x="97989" y="20733"/>
                  </a:lnTo>
                  <a:lnTo>
                    <a:pt x="97330" y="20793"/>
                  </a:lnTo>
                  <a:lnTo>
                    <a:pt x="96671" y="20867"/>
                  </a:lnTo>
                  <a:lnTo>
                    <a:pt x="96012" y="20953"/>
                  </a:lnTo>
                  <a:lnTo>
                    <a:pt x="95362" y="21053"/>
                  </a:lnTo>
                  <a:lnTo>
                    <a:pt x="94703" y="21173"/>
                  </a:lnTo>
                  <a:lnTo>
                    <a:pt x="94043" y="21307"/>
                  </a:lnTo>
                  <a:lnTo>
                    <a:pt x="93718" y="21380"/>
                  </a:lnTo>
                  <a:lnTo>
                    <a:pt x="93393" y="21460"/>
                  </a:lnTo>
                  <a:lnTo>
                    <a:pt x="93067" y="21540"/>
                  </a:lnTo>
                  <a:lnTo>
                    <a:pt x="92734" y="21627"/>
                  </a:lnTo>
                  <a:lnTo>
                    <a:pt x="92408" y="21713"/>
                  </a:lnTo>
                  <a:lnTo>
                    <a:pt x="92083" y="21807"/>
                  </a:lnTo>
                  <a:lnTo>
                    <a:pt x="91758" y="21907"/>
                  </a:lnTo>
                  <a:lnTo>
                    <a:pt x="91432" y="22014"/>
                  </a:lnTo>
                  <a:lnTo>
                    <a:pt x="91107" y="22120"/>
                  </a:lnTo>
                  <a:lnTo>
                    <a:pt x="90782" y="22227"/>
                  </a:lnTo>
                  <a:lnTo>
                    <a:pt x="90456" y="22347"/>
                  </a:lnTo>
                  <a:lnTo>
                    <a:pt x="90131" y="22467"/>
                  </a:lnTo>
                  <a:lnTo>
                    <a:pt x="89806" y="22594"/>
                  </a:lnTo>
                  <a:lnTo>
                    <a:pt x="89489" y="22727"/>
                  </a:lnTo>
                  <a:lnTo>
                    <a:pt x="89489" y="22727"/>
                  </a:lnTo>
                  <a:lnTo>
                    <a:pt x="88204" y="23254"/>
                  </a:lnTo>
                  <a:lnTo>
                    <a:pt x="86944" y="23754"/>
                  </a:lnTo>
                  <a:lnTo>
                    <a:pt x="85709" y="24234"/>
                  </a:lnTo>
                  <a:lnTo>
                    <a:pt x="84500" y="24688"/>
                  </a:lnTo>
                  <a:lnTo>
                    <a:pt x="83299" y="25121"/>
                  </a:lnTo>
                  <a:lnTo>
                    <a:pt x="82715" y="25328"/>
                  </a:lnTo>
                  <a:lnTo>
                    <a:pt x="82131" y="25528"/>
                  </a:lnTo>
                  <a:lnTo>
                    <a:pt x="81547" y="25728"/>
                  </a:lnTo>
                  <a:lnTo>
                    <a:pt x="80971" y="25915"/>
                  </a:lnTo>
                  <a:lnTo>
                    <a:pt x="80404" y="26095"/>
                  </a:lnTo>
                  <a:lnTo>
                    <a:pt x="79836" y="26268"/>
                  </a:lnTo>
                  <a:lnTo>
                    <a:pt x="79278" y="26441"/>
                  </a:lnTo>
                  <a:lnTo>
                    <a:pt x="78719" y="26601"/>
                  </a:lnTo>
                  <a:lnTo>
                    <a:pt x="78168" y="26761"/>
                  </a:lnTo>
                  <a:lnTo>
                    <a:pt x="77617" y="26908"/>
                  </a:lnTo>
                  <a:lnTo>
                    <a:pt x="77075" y="27055"/>
                  </a:lnTo>
                  <a:lnTo>
                    <a:pt x="76533" y="27188"/>
                  </a:lnTo>
                  <a:lnTo>
                    <a:pt x="75991" y="27315"/>
                  </a:lnTo>
                  <a:lnTo>
                    <a:pt x="75457" y="27442"/>
                  </a:lnTo>
                  <a:lnTo>
                    <a:pt x="74931" y="27555"/>
                  </a:lnTo>
                  <a:lnTo>
                    <a:pt x="74397" y="27668"/>
                  </a:lnTo>
                  <a:lnTo>
                    <a:pt x="73880" y="27768"/>
                  </a:lnTo>
                  <a:lnTo>
                    <a:pt x="73354" y="27862"/>
                  </a:lnTo>
                  <a:lnTo>
                    <a:pt x="72837" y="27955"/>
                  </a:lnTo>
                  <a:lnTo>
                    <a:pt x="72328" y="28035"/>
                  </a:lnTo>
                  <a:lnTo>
                    <a:pt x="71811" y="28108"/>
                  </a:lnTo>
                  <a:lnTo>
                    <a:pt x="71302" y="28175"/>
                  </a:lnTo>
                  <a:lnTo>
                    <a:pt x="70802" y="28235"/>
                  </a:lnTo>
                  <a:lnTo>
                    <a:pt x="70293" y="28289"/>
                  </a:lnTo>
                  <a:lnTo>
                    <a:pt x="69792" y="28335"/>
                  </a:lnTo>
                  <a:lnTo>
                    <a:pt x="69300" y="28369"/>
                  </a:lnTo>
                  <a:lnTo>
                    <a:pt x="68800" y="28402"/>
                  </a:lnTo>
                  <a:lnTo>
                    <a:pt x="68307" y="28422"/>
                  </a:lnTo>
                  <a:lnTo>
                    <a:pt x="67815" y="28442"/>
                  </a:lnTo>
                  <a:lnTo>
                    <a:pt x="67323" y="28449"/>
                  </a:lnTo>
                  <a:lnTo>
                    <a:pt x="66839" y="28449"/>
                  </a:lnTo>
                  <a:lnTo>
                    <a:pt x="66355" y="28442"/>
                  </a:lnTo>
                  <a:lnTo>
                    <a:pt x="65871" y="28429"/>
                  </a:lnTo>
                  <a:lnTo>
                    <a:pt x="65388" y="28402"/>
                  </a:lnTo>
                  <a:lnTo>
                    <a:pt x="64904" y="28375"/>
                  </a:lnTo>
                  <a:lnTo>
                    <a:pt x="64420" y="28335"/>
                  </a:lnTo>
                  <a:lnTo>
                    <a:pt x="63944" y="28289"/>
                  </a:lnTo>
                  <a:lnTo>
                    <a:pt x="63469" y="28235"/>
                  </a:lnTo>
                  <a:lnTo>
                    <a:pt x="62993" y="28175"/>
                  </a:lnTo>
                  <a:lnTo>
                    <a:pt x="62518" y="28102"/>
                  </a:lnTo>
                  <a:lnTo>
                    <a:pt x="62042" y="28028"/>
                  </a:lnTo>
                  <a:lnTo>
                    <a:pt x="61567" y="27942"/>
                  </a:lnTo>
                  <a:lnTo>
                    <a:pt x="61091" y="27848"/>
                  </a:lnTo>
                  <a:lnTo>
                    <a:pt x="60624" y="27742"/>
                  </a:lnTo>
                  <a:lnTo>
                    <a:pt x="60149" y="27635"/>
                  </a:lnTo>
                  <a:lnTo>
                    <a:pt x="59681" y="27515"/>
                  </a:lnTo>
                  <a:lnTo>
                    <a:pt x="59206" y="27388"/>
                  </a:lnTo>
                  <a:lnTo>
                    <a:pt x="58739" y="27248"/>
                  </a:lnTo>
                  <a:lnTo>
                    <a:pt x="58263" y="27102"/>
                  </a:lnTo>
                  <a:lnTo>
                    <a:pt x="57796" y="26955"/>
                  </a:lnTo>
                  <a:lnTo>
                    <a:pt x="57320" y="26788"/>
                  </a:lnTo>
                  <a:lnTo>
                    <a:pt x="56845" y="26621"/>
                  </a:lnTo>
                  <a:lnTo>
                    <a:pt x="56378" y="26441"/>
                  </a:lnTo>
                  <a:lnTo>
                    <a:pt x="55902" y="26255"/>
                  </a:lnTo>
                  <a:lnTo>
                    <a:pt x="55902" y="26255"/>
                  </a:lnTo>
                  <a:lnTo>
                    <a:pt x="55443" y="26061"/>
                  </a:lnTo>
                  <a:lnTo>
                    <a:pt x="54993" y="25861"/>
                  </a:lnTo>
                  <a:lnTo>
                    <a:pt x="54567" y="25668"/>
                  </a:lnTo>
                  <a:lnTo>
                    <a:pt x="54150" y="25468"/>
                  </a:lnTo>
                  <a:lnTo>
                    <a:pt x="53758" y="25261"/>
                  </a:lnTo>
                  <a:lnTo>
                    <a:pt x="53375" y="25061"/>
                  </a:lnTo>
                  <a:lnTo>
                    <a:pt x="53016" y="24854"/>
                  </a:lnTo>
                  <a:lnTo>
                    <a:pt x="52657" y="24654"/>
                  </a:lnTo>
                  <a:lnTo>
                    <a:pt x="52323" y="24447"/>
                  </a:lnTo>
                  <a:lnTo>
                    <a:pt x="51990" y="24241"/>
                  </a:lnTo>
                  <a:lnTo>
                    <a:pt x="51673" y="24034"/>
                  </a:lnTo>
                  <a:lnTo>
                    <a:pt x="51372" y="23827"/>
                  </a:lnTo>
                  <a:lnTo>
                    <a:pt x="51080" y="23621"/>
                  </a:lnTo>
                  <a:lnTo>
                    <a:pt x="50788" y="23414"/>
                  </a:lnTo>
                  <a:lnTo>
                    <a:pt x="50246" y="23007"/>
                  </a:lnTo>
                  <a:lnTo>
                    <a:pt x="49729" y="22607"/>
                  </a:lnTo>
                  <a:lnTo>
                    <a:pt x="49228" y="22220"/>
                  </a:lnTo>
                  <a:lnTo>
                    <a:pt x="48753" y="21833"/>
                  </a:lnTo>
                  <a:lnTo>
                    <a:pt x="48286" y="21467"/>
                  </a:lnTo>
                  <a:lnTo>
                    <a:pt x="47819" y="21113"/>
                  </a:lnTo>
                  <a:lnTo>
                    <a:pt x="47593" y="20940"/>
                  </a:lnTo>
                  <a:lnTo>
                    <a:pt x="47360" y="20773"/>
                  </a:lnTo>
                  <a:lnTo>
                    <a:pt x="47126" y="20613"/>
                  </a:lnTo>
                  <a:lnTo>
                    <a:pt x="46884" y="20453"/>
                  </a:lnTo>
                  <a:lnTo>
                    <a:pt x="46651" y="20300"/>
                  </a:lnTo>
                  <a:lnTo>
                    <a:pt x="46400" y="20160"/>
                  </a:lnTo>
                  <a:lnTo>
                    <a:pt x="46158" y="20013"/>
                  </a:lnTo>
                  <a:lnTo>
                    <a:pt x="45900" y="19880"/>
                  </a:lnTo>
                  <a:lnTo>
                    <a:pt x="45641" y="19753"/>
                  </a:lnTo>
                  <a:lnTo>
                    <a:pt x="45374" y="19633"/>
                  </a:lnTo>
                  <a:lnTo>
                    <a:pt x="45099" y="19519"/>
                  </a:lnTo>
                  <a:lnTo>
                    <a:pt x="44824" y="19413"/>
                  </a:lnTo>
                  <a:lnTo>
                    <a:pt x="44532" y="19313"/>
                  </a:lnTo>
                  <a:lnTo>
                    <a:pt x="44231" y="19219"/>
                  </a:lnTo>
                  <a:lnTo>
                    <a:pt x="43914" y="19133"/>
                  </a:lnTo>
                  <a:lnTo>
                    <a:pt x="43597" y="19059"/>
                  </a:lnTo>
                  <a:lnTo>
                    <a:pt x="43255" y="18993"/>
                  </a:lnTo>
                  <a:lnTo>
                    <a:pt x="42913" y="18933"/>
                  </a:lnTo>
                  <a:lnTo>
                    <a:pt x="42555" y="18886"/>
                  </a:lnTo>
                  <a:lnTo>
                    <a:pt x="42179" y="18846"/>
                  </a:lnTo>
                  <a:lnTo>
                    <a:pt x="41787" y="18813"/>
                  </a:lnTo>
                  <a:lnTo>
                    <a:pt x="41378" y="18793"/>
                  </a:lnTo>
                  <a:lnTo>
                    <a:pt x="40961" y="18779"/>
                  </a:lnTo>
                  <a:lnTo>
                    <a:pt x="40519" y="18779"/>
                  </a:lnTo>
                  <a:lnTo>
                    <a:pt x="40060" y="18793"/>
                  </a:lnTo>
                  <a:lnTo>
                    <a:pt x="39585" y="18813"/>
                  </a:lnTo>
                  <a:lnTo>
                    <a:pt x="39092" y="18846"/>
                  </a:lnTo>
                  <a:lnTo>
                    <a:pt x="38584" y="18886"/>
                  </a:lnTo>
                  <a:lnTo>
                    <a:pt x="38041" y="18946"/>
                  </a:lnTo>
                  <a:lnTo>
                    <a:pt x="37491" y="19013"/>
                  </a:lnTo>
                  <a:lnTo>
                    <a:pt x="36907" y="19093"/>
                  </a:lnTo>
                  <a:lnTo>
                    <a:pt x="36306" y="19186"/>
                  </a:lnTo>
                  <a:lnTo>
                    <a:pt x="35680" y="19286"/>
                  </a:lnTo>
                  <a:lnTo>
                    <a:pt x="35030" y="19406"/>
                  </a:lnTo>
                  <a:lnTo>
                    <a:pt x="34354" y="19540"/>
                  </a:lnTo>
                  <a:lnTo>
                    <a:pt x="33653" y="19680"/>
                  </a:lnTo>
                  <a:lnTo>
                    <a:pt x="32927" y="19840"/>
                  </a:lnTo>
                  <a:lnTo>
                    <a:pt x="32177" y="20013"/>
                  </a:lnTo>
                  <a:lnTo>
                    <a:pt x="32177" y="20013"/>
                  </a:lnTo>
                  <a:lnTo>
                    <a:pt x="30667" y="20366"/>
                  </a:lnTo>
                  <a:lnTo>
                    <a:pt x="29215" y="20706"/>
                  </a:lnTo>
                  <a:lnTo>
                    <a:pt x="26479" y="21360"/>
                  </a:lnTo>
                  <a:lnTo>
                    <a:pt x="23951" y="21973"/>
                  </a:lnTo>
                  <a:lnTo>
                    <a:pt x="21599" y="22534"/>
                  </a:lnTo>
                  <a:lnTo>
                    <a:pt x="20489" y="22794"/>
                  </a:lnTo>
                  <a:lnTo>
                    <a:pt x="19421" y="23034"/>
                  </a:lnTo>
                  <a:lnTo>
                    <a:pt x="18387" y="23261"/>
                  </a:lnTo>
                  <a:lnTo>
                    <a:pt x="17394" y="23474"/>
                  </a:lnTo>
                  <a:lnTo>
                    <a:pt x="16426" y="23667"/>
                  </a:lnTo>
                  <a:lnTo>
                    <a:pt x="15492" y="23841"/>
                  </a:lnTo>
                  <a:lnTo>
                    <a:pt x="14583" y="24001"/>
                  </a:lnTo>
                  <a:lnTo>
                    <a:pt x="14140" y="24067"/>
                  </a:lnTo>
                  <a:lnTo>
                    <a:pt x="13698" y="24134"/>
                  </a:lnTo>
                  <a:lnTo>
                    <a:pt x="13265" y="24194"/>
                  </a:lnTo>
                  <a:lnTo>
                    <a:pt x="12839" y="24247"/>
                  </a:lnTo>
                  <a:lnTo>
                    <a:pt x="12422" y="24301"/>
                  </a:lnTo>
                  <a:lnTo>
                    <a:pt x="12005" y="24341"/>
                  </a:lnTo>
                  <a:lnTo>
                    <a:pt x="11588" y="24381"/>
                  </a:lnTo>
                  <a:lnTo>
                    <a:pt x="11179" y="24414"/>
                  </a:lnTo>
                  <a:lnTo>
                    <a:pt x="10779" y="24441"/>
                  </a:lnTo>
                  <a:lnTo>
                    <a:pt x="10378" y="24461"/>
                  </a:lnTo>
                  <a:lnTo>
                    <a:pt x="9986" y="24474"/>
                  </a:lnTo>
                  <a:lnTo>
                    <a:pt x="9594" y="24481"/>
                  </a:lnTo>
                  <a:lnTo>
                    <a:pt x="9202" y="24488"/>
                  </a:lnTo>
                  <a:lnTo>
                    <a:pt x="8818" y="24481"/>
                  </a:lnTo>
                  <a:lnTo>
                    <a:pt x="8426" y="24474"/>
                  </a:lnTo>
                  <a:lnTo>
                    <a:pt x="8051" y="24454"/>
                  </a:lnTo>
                  <a:lnTo>
                    <a:pt x="7667" y="24434"/>
                  </a:lnTo>
                  <a:lnTo>
                    <a:pt x="7283" y="24401"/>
                  </a:lnTo>
                  <a:lnTo>
                    <a:pt x="6908" y="24361"/>
                  </a:lnTo>
                  <a:lnTo>
                    <a:pt x="6532" y="24321"/>
                  </a:lnTo>
                  <a:lnTo>
                    <a:pt x="6157" y="24267"/>
                  </a:lnTo>
                  <a:lnTo>
                    <a:pt x="5781" y="24207"/>
                  </a:lnTo>
                  <a:lnTo>
                    <a:pt x="5406" y="24147"/>
                  </a:lnTo>
                  <a:lnTo>
                    <a:pt x="5031" y="24074"/>
                  </a:lnTo>
                  <a:lnTo>
                    <a:pt x="4655" y="23994"/>
                  </a:lnTo>
                  <a:lnTo>
                    <a:pt x="4272" y="23901"/>
                  </a:lnTo>
                  <a:lnTo>
                    <a:pt x="3896" y="23807"/>
                  </a:lnTo>
                  <a:lnTo>
                    <a:pt x="3512" y="23701"/>
                  </a:lnTo>
                  <a:lnTo>
                    <a:pt x="3137" y="23594"/>
                  </a:lnTo>
                  <a:lnTo>
                    <a:pt x="2753" y="23474"/>
                  </a:lnTo>
                  <a:lnTo>
                    <a:pt x="2369" y="23347"/>
                  </a:lnTo>
                  <a:lnTo>
                    <a:pt x="1977" y="23207"/>
                  </a:lnTo>
                  <a:lnTo>
                    <a:pt x="1585" y="23067"/>
                  </a:lnTo>
                  <a:lnTo>
                    <a:pt x="1193" y="22914"/>
                  </a:lnTo>
                  <a:lnTo>
                    <a:pt x="1193" y="22914"/>
                  </a:lnTo>
                  <a:lnTo>
                    <a:pt x="1035" y="22854"/>
                  </a:lnTo>
                  <a:lnTo>
                    <a:pt x="893" y="22787"/>
                  </a:lnTo>
                  <a:lnTo>
                    <a:pt x="759" y="22714"/>
                  </a:lnTo>
                  <a:lnTo>
                    <a:pt x="634" y="22640"/>
                  </a:lnTo>
                  <a:lnTo>
                    <a:pt x="517" y="22567"/>
                  </a:lnTo>
                  <a:lnTo>
                    <a:pt x="417" y="22487"/>
                  </a:lnTo>
                  <a:lnTo>
                    <a:pt x="326" y="22400"/>
                  </a:lnTo>
                  <a:lnTo>
                    <a:pt x="250" y="22314"/>
                  </a:lnTo>
                  <a:lnTo>
                    <a:pt x="175" y="22227"/>
                  </a:lnTo>
                  <a:lnTo>
                    <a:pt x="125" y="22134"/>
                  </a:lnTo>
                  <a:lnTo>
                    <a:pt x="75" y="22034"/>
                  </a:lnTo>
                  <a:lnTo>
                    <a:pt x="42" y="21940"/>
                  </a:lnTo>
                  <a:lnTo>
                    <a:pt x="17" y="21840"/>
                  </a:lnTo>
                  <a:lnTo>
                    <a:pt x="0" y="21733"/>
                  </a:lnTo>
                  <a:lnTo>
                    <a:pt x="0" y="21633"/>
                  </a:lnTo>
                  <a:lnTo>
                    <a:pt x="9" y="21527"/>
                  </a:lnTo>
                  <a:lnTo>
                    <a:pt x="9" y="21527"/>
                  </a:lnTo>
                  <a:lnTo>
                    <a:pt x="584" y="21353"/>
                  </a:lnTo>
                  <a:lnTo>
                    <a:pt x="1252" y="21160"/>
                  </a:lnTo>
                  <a:lnTo>
                    <a:pt x="2002" y="20947"/>
                  </a:lnTo>
                  <a:lnTo>
                    <a:pt x="2837" y="20713"/>
                  </a:lnTo>
                  <a:lnTo>
                    <a:pt x="3754" y="20460"/>
                  </a:lnTo>
                  <a:lnTo>
                    <a:pt x="4755" y="20186"/>
                  </a:lnTo>
                  <a:lnTo>
                    <a:pt x="5823" y="19906"/>
                  </a:lnTo>
                  <a:lnTo>
                    <a:pt x="6958" y="19606"/>
                  </a:lnTo>
                  <a:lnTo>
                    <a:pt x="8151" y="19299"/>
                  </a:lnTo>
                  <a:lnTo>
                    <a:pt x="9410" y="18979"/>
                  </a:lnTo>
                  <a:lnTo>
                    <a:pt x="10728" y="18646"/>
                  </a:lnTo>
                  <a:lnTo>
                    <a:pt x="12097" y="18313"/>
                  </a:lnTo>
                  <a:lnTo>
                    <a:pt x="13515" y="17972"/>
                  </a:lnTo>
                  <a:lnTo>
                    <a:pt x="14975" y="17626"/>
                  </a:lnTo>
                  <a:lnTo>
                    <a:pt x="16476" y="17279"/>
                  </a:lnTo>
                  <a:lnTo>
                    <a:pt x="18011" y="16932"/>
                  </a:lnTo>
                  <a:lnTo>
                    <a:pt x="19580" y="16585"/>
                  </a:lnTo>
                  <a:lnTo>
                    <a:pt x="21181" y="16245"/>
                  </a:lnTo>
                  <a:lnTo>
                    <a:pt x="22800" y="15905"/>
                  </a:lnTo>
                  <a:lnTo>
                    <a:pt x="24443" y="15572"/>
                  </a:lnTo>
                  <a:lnTo>
                    <a:pt x="26103" y="15245"/>
                  </a:lnTo>
                  <a:lnTo>
                    <a:pt x="27772" y="14925"/>
                  </a:lnTo>
                  <a:lnTo>
                    <a:pt x="29449" y="14618"/>
                  </a:lnTo>
                  <a:lnTo>
                    <a:pt x="31125" y="14325"/>
                  </a:lnTo>
                  <a:lnTo>
                    <a:pt x="32811" y="14038"/>
                  </a:lnTo>
                  <a:lnTo>
                    <a:pt x="34487" y="13771"/>
                  </a:lnTo>
                  <a:lnTo>
                    <a:pt x="36156" y="13525"/>
                  </a:lnTo>
                  <a:lnTo>
                    <a:pt x="36982" y="13405"/>
                  </a:lnTo>
                  <a:lnTo>
                    <a:pt x="37816" y="13291"/>
                  </a:lnTo>
                  <a:lnTo>
                    <a:pt x="38634" y="13184"/>
                  </a:lnTo>
                  <a:lnTo>
                    <a:pt x="39451" y="13078"/>
                  </a:lnTo>
                  <a:lnTo>
                    <a:pt x="40269" y="12984"/>
                  </a:lnTo>
                  <a:lnTo>
                    <a:pt x="41070" y="12891"/>
                  </a:lnTo>
                  <a:lnTo>
                    <a:pt x="41870" y="12804"/>
                  </a:lnTo>
                  <a:lnTo>
                    <a:pt x="42671" y="12724"/>
                  </a:lnTo>
                  <a:lnTo>
                    <a:pt x="43455" y="12644"/>
                  </a:lnTo>
                  <a:lnTo>
                    <a:pt x="44240" y="12578"/>
                  </a:lnTo>
                  <a:lnTo>
                    <a:pt x="44240" y="12578"/>
                  </a:lnTo>
                  <a:lnTo>
                    <a:pt x="45082" y="12511"/>
                  </a:lnTo>
                  <a:lnTo>
                    <a:pt x="45883" y="12444"/>
                  </a:lnTo>
                  <a:lnTo>
                    <a:pt x="46642" y="12391"/>
                  </a:lnTo>
                  <a:lnTo>
                    <a:pt x="47360" y="12344"/>
                  </a:lnTo>
                  <a:lnTo>
                    <a:pt x="48035" y="12311"/>
                  </a:lnTo>
                  <a:lnTo>
                    <a:pt x="48678" y="12278"/>
                  </a:lnTo>
                  <a:lnTo>
                    <a:pt x="49278" y="12251"/>
                  </a:lnTo>
                  <a:lnTo>
                    <a:pt x="49846" y="12231"/>
                  </a:lnTo>
                  <a:lnTo>
                    <a:pt x="50371" y="12224"/>
                  </a:lnTo>
                  <a:lnTo>
                    <a:pt x="50863" y="12218"/>
                  </a:lnTo>
                  <a:lnTo>
                    <a:pt x="51331" y="12224"/>
                  </a:lnTo>
                  <a:lnTo>
                    <a:pt x="51756" y="12231"/>
                  </a:lnTo>
                  <a:lnTo>
                    <a:pt x="52157" y="12244"/>
                  </a:lnTo>
                  <a:lnTo>
                    <a:pt x="52524" y="12264"/>
                  </a:lnTo>
                  <a:lnTo>
                    <a:pt x="52866" y="12291"/>
                  </a:lnTo>
                  <a:lnTo>
                    <a:pt x="53183" y="12324"/>
                  </a:lnTo>
                  <a:lnTo>
                    <a:pt x="53475" y="12364"/>
                  </a:lnTo>
                  <a:lnTo>
                    <a:pt x="53742" y="12404"/>
                  </a:lnTo>
                  <a:lnTo>
                    <a:pt x="53984" y="12458"/>
                  </a:lnTo>
                  <a:lnTo>
                    <a:pt x="54200" y="12511"/>
                  </a:lnTo>
                  <a:lnTo>
                    <a:pt x="54401" y="12571"/>
                  </a:lnTo>
                  <a:lnTo>
                    <a:pt x="54576" y="12631"/>
                  </a:lnTo>
                  <a:lnTo>
                    <a:pt x="54743" y="12698"/>
                  </a:lnTo>
                  <a:lnTo>
                    <a:pt x="54884" y="12771"/>
                  </a:lnTo>
                  <a:lnTo>
                    <a:pt x="55010" y="12844"/>
                  </a:lnTo>
                  <a:lnTo>
                    <a:pt x="55126" y="12924"/>
                  </a:lnTo>
                  <a:lnTo>
                    <a:pt x="55227" y="13011"/>
                  </a:lnTo>
                  <a:lnTo>
                    <a:pt x="55318" y="13098"/>
                  </a:lnTo>
                  <a:lnTo>
                    <a:pt x="55393" y="13191"/>
                  </a:lnTo>
                  <a:lnTo>
                    <a:pt x="55460" y="13284"/>
                  </a:lnTo>
                  <a:lnTo>
                    <a:pt x="55519" y="13385"/>
                  </a:lnTo>
                  <a:lnTo>
                    <a:pt x="55569" y="13485"/>
                  </a:lnTo>
                  <a:lnTo>
                    <a:pt x="55610" y="13591"/>
                  </a:lnTo>
                  <a:lnTo>
                    <a:pt x="55652" y="13698"/>
                  </a:lnTo>
                  <a:lnTo>
                    <a:pt x="55727" y="13918"/>
                  </a:lnTo>
                  <a:lnTo>
                    <a:pt x="55794" y="14145"/>
                  </a:lnTo>
                  <a:lnTo>
                    <a:pt x="55861" y="14385"/>
                  </a:lnTo>
                  <a:lnTo>
                    <a:pt x="55944" y="14632"/>
                  </a:lnTo>
                  <a:lnTo>
                    <a:pt x="55994" y="14752"/>
                  </a:lnTo>
                  <a:lnTo>
                    <a:pt x="56052" y="14878"/>
                  </a:lnTo>
                  <a:lnTo>
                    <a:pt x="56119" y="15005"/>
                  </a:lnTo>
                  <a:lnTo>
                    <a:pt x="56203" y="15132"/>
                  </a:lnTo>
                  <a:lnTo>
                    <a:pt x="56286" y="15258"/>
                  </a:lnTo>
                  <a:lnTo>
                    <a:pt x="56386" y="15385"/>
                  </a:lnTo>
                  <a:lnTo>
                    <a:pt x="56503" y="15518"/>
                  </a:lnTo>
                  <a:lnTo>
                    <a:pt x="56628" y="15645"/>
                  </a:lnTo>
                  <a:lnTo>
                    <a:pt x="56770" y="15772"/>
                  </a:lnTo>
                  <a:lnTo>
                    <a:pt x="56928" y="15905"/>
                  </a:lnTo>
                  <a:lnTo>
                    <a:pt x="57112" y="16032"/>
                  </a:lnTo>
                  <a:lnTo>
                    <a:pt x="57312" y="16159"/>
                  </a:lnTo>
                  <a:lnTo>
                    <a:pt x="57529" y="16285"/>
                  </a:lnTo>
                  <a:lnTo>
                    <a:pt x="57771" y="16412"/>
                  </a:lnTo>
                  <a:lnTo>
                    <a:pt x="58030" y="16532"/>
                  </a:lnTo>
                  <a:lnTo>
                    <a:pt x="58322" y="16659"/>
                  </a:lnTo>
                  <a:lnTo>
                    <a:pt x="58639" y="16779"/>
                  </a:lnTo>
                  <a:lnTo>
                    <a:pt x="58981" y="16905"/>
                  </a:lnTo>
                  <a:lnTo>
                    <a:pt x="59348" y="17019"/>
                  </a:lnTo>
                  <a:lnTo>
                    <a:pt x="59748" y="17139"/>
                  </a:lnTo>
                  <a:lnTo>
                    <a:pt x="60174" y="17252"/>
                  </a:lnTo>
                  <a:lnTo>
                    <a:pt x="60632" y="17366"/>
                  </a:lnTo>
                  <a:lnTo>
                    <a:pt x="60632" y="17366"/>
                  </a:lnTo>
                  <a:lnTo>
                    <a:pt x="61108" y="17472"/>
                  </a:lnTo>
                  <a:lnTo>
                    <a:pt x="61567" y="17572"/>
                  </a:lnTo>
                  <a:lnTo>
                    <a:pt x="62026" y="17652"/>
                  </a:lnTo>
                  <a:lnTo>
                    <a:pt x="62468" y="17732"/>
                  </a:lnTo>
                  <a:lnTo>
                    <a:pt x="62901" y="17792"/>
                  </a:lnTo>
                  <a:lnTo>
                    <a:pt x="63335" y="17846"/>
                  </a:lnTo>
                  <a:lnTo>
                    <a:pt x="63752" y="17892"/>
                  </a:lnTo>
                  <a:lnTo>
                    <a:pt x="64170" y="17926"/>
                  </a:lnTo>
                  <a:lnTo>
                    <a:pt x="64578" y="17946"/>
                  </a:lnTo>
                  <a:lnTo>
                    <a:pt x="64979" y="17966"/>
                  </a:lnTo>
                  <a:lnTo>
                    <a:pt x="65379" y="17966"/>
                  </a:lnTo>
                  <a:lnTo>
                    <a:pt x="65771" y="17966"/>
                  </a:lnTo>
                  <a:lnTo>
                    <a:pt x="66155" y="17952"/>
                  </a:lnTo>
                  <a:lnTo>
                    <a:pt x="66539" y="17932"/>
                  </a:lnTo>
                  <a:lnTo>
                    <a:pt x="66922" y="17906"/>
                  </a:lnTo>
                  <a:lnTo>
                    <a:pt x="67298" y="17866"/>
                  </a:lnTo>
                  <a:lnTo>
                    <a:pt x="67665" y="17819"/>
                  </a:lnTo>
                  <a:lnTo>
                    <a:pt x="68032" y="17766"/>
                  </a:lnTo>
                  <a:lnTo>
                    <a:pt x="68399" y="17706"/>
                  </a:lnTo>
                  <a:lnTo>
                    <a:pt x="68766" y="17639"/>
                  </a:lnTo>
                  <a:lnTo>
                    <a:pt x="69125" y="17566"/>
                  </a:lnTo>
                  <a:lnTo>
                    <a:pt x="69492" y="17486"/>
                  </a:lnTo>
                  <a:lnTo>
                    <a:pt x="69851" y="17399"/>
                  </a:lnTo>
                  <a:lnTo>
                    <a:pt x="70209" y="17306"/>
                  </a:lnTo>
                  <a:lnTo>
                    <a:pt x="70568" y="17206"/>
                  </a:lnTo>
                  <a:lnTo>
                    <a:pt x="70935" y="17099"/>
                  </a:lnTo>
                  <a:lnTo>
                    <a:pt x="71294" y="16985"/>
                  </a:lnTo>
                  <a:lnTo>
                    <a:pt x="71661" y="16865"/>
                  </a:lnTo>
                  <a:lnTo>
                    <a:pt x="72020" y="16745"/>
                  </a:lnTo>
                  <a:lnTo>
                    <a:pt x="72387" y="16612"/>
                  </a:lnTo>
                  <a:lnTo>
                    <a:pt x="73129" y="16345"/>
                  </a:lnTo>
                  <a:lnTo>
                    <a:pt x="73880" y="16052"/>
                  </a:lnTo>
                  <a:lnTo>
                    <a:pt x="74648" y="15752"/>
                  </a:lnTo>
                  <a:lnTo>
                    <a:pt x="75440" y="15425"/>
                  </a:lnTo>
                  <a:lnTo>
                    <a:pt x="76249" y="15092"/>
                  </a:lnTo>
                  <a:lnTo>
                    <a:pt x="77959" y="14398"/>
                  </a:lnTo>
                  <a:lnTo>
                    <a:pt x="78852" y="14031"/>
                  </a:lnTo>
                  <a:lnTo>
                    <a:pt x="79786" y="13665"/>
                  </a:lnTo>
                  <a:lnTo>
                    <a:pt x="80762" y="13291"/>
                  </a:lnTo>
                  <a:lnTo>
                    <a:pt x="81780" y="12911"/>
                  </a:lnTo>
                  <a:lnTo>
                    <a:pt x="82840" y="12538"/>
                  </a:lnTo>
                  <a:lnTo>
                    <a:pt x="83390" y="12351"/>
                  </a:lnTo>
                  <a:lnTo>
                    <a:pt x="83949" y="12158"/>
                  </a:lnTo>
                  <a:lnTo>
                    <a:pt x="84525" y="11971"/>
                  </a:lnTo>
                  <a:lnTo>
                    <a:pt x="85109" y="11784"/>
                  </a:lnTo>
                  <a:lnTo>
                    <a:pt x="85709" y="11597"/>
                  </a:lnTo>
                  <a:lnTo>
                    <a:pt x="86327" y="11411"/>
                  </a:lnTo>
                  <a:lnTo>
                    <a:pt x="86952" y="11231"/>
                  </a:lnTo>
                  <a:lnTo>
                    <a:pt x="87595" y="11044"/>
                  </a:lnTo>
                  <a:lnTo>
                    <a:pt x="88262" y="10864"/>
                  </a:lnTo>
                  <a:lnTo>
                    <a:pt x="88938" y="10690"/>
                  </a:lnTo>
                  <a:lnTo>
                    <a:pt x="88938" y="10690"/>
                  </a:lnTo>
                  <a:lnTo>
                    <a:pt x="89605" y="10524"/>
                  </a:lnTo>
                  <a:lnTo>
                    <a:pt x="90248" y="10370"/>
                  </a:lnTo>
                  <a:lnTo>
                    <a:pt x="90865" y="10237"/>
                  </a:lnTo>
                  <a:lnTo>
                    <a:pt x="91457" y="10117"/>
                  </a:lnTo>
                  <a:lnTo>
                    <a:pt x="92025" y="10010"/>
                  </a:lnTo>
                  <a:lnTo>
                    <a:pt x="92567" y="9924"/>
                  </a:lnTo>
                  <a:lnTo>
                    <a:pt x="93084" y="9844"/>
                  </a:lnTo>
                  <a:lnTo>
                    <a:pt x="93585" y="9777"/>
                  </a:lnTo>
                  <a:lnTo>
                    <a:pt x="94060" y="9730"/>
                  </a:lnTo>
                  <a:lnTo>
                    <a:pt x="94519" y="9690"/>
                  </a:lnTo>
                  <a:lnTo>
                    <a:pt x="94961" y="9663"/>
                  </a:lnTo>
                  <a:lnTo>
                    <a:pt x="95387" y="9650"/>
                  </a:lnTo>
                  <a:lnTo>
                    <a:pt x="95787" y="9650"/>
                  </a:lnTo>
                  <a:lnTo>
                    <a:pt x="96179" y="9657"/>
                  </a:lnTo>
                  <a:lnTo>
                    <a:pt x="96555" y="9677"/>
                  </a:lnTo>
                  <a:lnTo>
                    <a:pt x="96913" y="9710"/>
                  </a:lnTo>
                  <a:lnTo>
                    <a:pt x="97264" y="9750"/>
                  </a:lnTo>
                  <a:lnTo>
                    <a:pt x="97597" y="9797"/>
                  </a:lnTo>
                  <a:lnTo>
                    <a:pt x="97923" y="9857"/>
                  </a:lnTo>
                  <a:lnTo>
                    <a:pt x="98231" y="9924"/>
                  </a:lnTo>
                  <a:lnTo>
                    <a:pt x="98540" y="9997"/>
                  </a:lnTo>
                  <a:lnTo>
                    <a:pt x="98832" y="10077"/>
                  </a:lnTo>
                  <a:lnTo>
                    <a:pt x="99116" y="10170"/>
                  </a:lnTo>
                  <a:lnTo>
                    <a:pt x="99399" y="10270"/>
                  </a:lnTo>
                  <a:lnTo>
                    <a:pt x="99675" y="10370"/>
                  </a:lnTo>
                  <a:lnTo>
                    <a:pt x="99950" y="10484"/>
                  </a:lnTo>
                  <a:lnTo>
                    <a:pt x="100208" y="10597"/>
                  </a:lnTo>
                  <a:lnTo>
                    <a:pt x="100475" y="10724"/>
                  </a:lnTo>
                  <a:lnTo>
                    <a:pt x="100734" y="10850"/>
                  </a:lnTo>
                  <a:lnTo>
                    <a:pt x="101001" y="10977"/>
                  </a:lnTo>
                  <a:lnTo>
                    <a:pt x="101518" y="11257"/>
                  </a:lnTo>
                  <a:lnTo>
                    <a:pt x="102044" y="11544"/>
                  </a:lnTo>
                  <a:lnTo>
                    <a:pt x="102586" y="11844"/>
                  </a:lnTo>
                  <a:lnTo>
                    <a:pt x="103153" y="12158"/>
                  </a:lnTo>
                  <a:lnTo>
                    <a:pt x="103746" y="12471"/>
                  </a:lnTo>
                  <a:lnTo>
                    <a:pt x="104054" y="12624"/>
                  </a:lnTo>
                  <a:lnTo>
                    <a:pt x="104371" y="12784"/>
                  </a:lnTo>
                  <a:lnTo>
                    <a:pt x="104705" y="12938"/>
                  </a:lnTo>
                  <a:lnTo>
                    <a:pt x="105047" y="13098"/>
                  </a:lnTo>
                  <a:lnTo>
                    <a:pt x="105397" y="13251"/>
                  </a:lnTo>
                  <a:lnTo>
                    <a:pt x="105764" y="13405"/>
                  </a:lnTo>
                  <a:lnTo>
                    <a:pt x="106148" y="13551"/>
                  </a:lnTo>
                  <a:lnTo>
                    <a:pt x="106549" y="13705"/>
                  </a:lnTo>
                  <a:lnTo>
                    <a:pt x="106966" y="13845"/>
                  </a:lnTo>
                  <a:lnTo>
                    <a:pt x="107400" y="13991"/>
                  </a:lnTo>
                  <a:lnTo>
                    <a:pt x="107850" y="14125"/>
                  </a:lnTo>
                  <a:lnTo>
                    <a:pt x="108317" y="14265"/>
                  </a:lnTo>
                  <a:lnTo>
                    <a:pt x="108809" y="14391"/>
                  </a:lnTo>
                  <a:lnTo>
                    <a:pt x="109327" y="14518"/>
                  </a:lnTo>
                  <a:lnTo>
                    <a:pt x="109861" y="14638"/>
                  </a:lnTo>
                  <a:lnTo>
                    <a:pt x="110419" y="14752"/>
                  </a:lnTo>
                  <a:lnTo>
                    <a:pt x="110995" y="14858"/>
                  </a:lnTo>
                  <a:lnTo>
                    <a:pt x="111604" y="14958"/>
                  </a:lnTo>
                  <a:lnTo>
                    <a:pt x="112238" y="15058"/>
                  </a:lnTo>
                  <a:lnTo>
                    <a:pt x="112897" y="15145"/>
                  </a:lnTo>
                  <a:lnTo>
                    <a:pt x="113581" y="15225"/>
                  </a:lnTo>
                  <a:lnTo>
                    <a:pt x="114299" y="15298"/>
                  </a:lnTo>
                  <a:lnTo>
                    <a:pt x="115041" y="15358"/>
                  </a:lnTo>
                  <a:lnTo>
                    <a:pt x="115817" y="15412"/>
                  </a:lnTo>
                  <a:lnTo>
                    <a:pt x="115817" y="15412"/>
                  </a:lnTo>
                  <a:lnTo>
                    <a:pt x="116601" y="15452"/>
                  </a:lnTo>
                  <a:lnTo>
                    <a:pt x="117369" y="15478"/>
                  </a:lnTo>
                  <a:lnTo>
                    <a:pt x="118119" y="15498"/>
                  </a:lnTo>
                  <a:lnTo>
                    <a:pt x="118870" y="15498"/>
                  </a:lnTo>
                  <a:lnTo>
                    <a:pt x="119604" y="15485"/>
                  </a:lnTo>
                  <a:lnTo>
                    <a:pt x="120330" y="15458"/>
                  </a:lnTo>
                  <a:lnTo>
                    <a:pt x="121039" y="15425"/>
                  </a:lnTo>
                  <a:lnTo>
                    <a:pt x="121748" y="15378"/>
                  </a:lnTo>
                  <a:lnTo>
                    <a:pt x="122441" y="15318"/>
                  </a:lnTo>
                  <a:lnTo>
                    <a:pt x="123133" y="15252"/>
                  </a:lnTo>
                  <a:lnTo>
                    <a:pt x="123809" y="15172"/>
                  </a:lnTo>
                  <a:lnTo>
                    <a:pt x="124485" y="15085"/>
                  </a:lnTo>
                  <a:lnTo>
                    <a:pt x="125152" y="14985"/>
                  </a:lnTo>
                  <a:lnTo>
                    <a:pt x="125803" y="14878"/>
                  </a:lnTo>
                  <a:lnTo>
                    <a:pt x="126453" y="14758"/>
                  </a:lnTo>
                  <a:lnTo>
                    <a:pt x="127104" y="14632"/>
                  </a:lnTo>
                  <a:lnTo>
                    <a:pt x="127747" y="14505"/>
                  </a:lnTo>
                  <a:lnTo>
                    <a:pt x="128381" y="14358"/>
                  </a:lnTo>
                  <a:lnTo>
                    <a:pt x="129006" y="14211"/>
                  </a:lnTo>
                  <a:lnTo>
                    <a:pt x="129632" y="14058"/>
                  </a:lnTo>
                  <a:lnTo>
                    <a:pt x="130258" y="13891"/>
                  </a:lnTo>
                  <a:lnTo>
                    <a:pt x="130875" y="13725"/>
                  </a:lnTo>
                  <a:lnTo>
                    <a:pt x="131492" y="13551"/>
                  </a:lnTo>
                  <a:lnTo>
                    <a:pt x="132110" y="13371"/>
                  </a:lnTo>
                  <a:lnTo>
                    <a:pt x="132719" y="13184"/>
                  </a:lnTo>
                  <a:lnTo>
                    <a:pt x="133328" y="12998"/>
                  </a:lnTo>
                  <a:lnTo>
                    <a:pt x="133945" y="12804"/>
                  </a:lnTo>
                  <a:lnTo>
                    <a:pt x="134554" y="12604"/>
                  </a:lnTo>
                  <a:lnTo>
                    <a:pt x="135772" y="12198"/>
                  </a:lnTo>
                  <a:lnTo>
                    <a:pt x="136990" y="11777"/>
                  </a:lnTo>
                  <a:lnTo>
                    <a:pt x="139459" y="10911"/>
                  </a:lnTo>
                  <a:lnTo>
                    <a:pt x="140711" y="10470"/>
                  </a:lnTo>
                  <a:lnTo>
                    <a:pt x="141987" y="10030"/>
                  </a:lnTo>
                  <a:lnTo>
                    <a:pt x="143272" y="9597"/>
                  </a:lnTo>
                  <a:lnTo>
                    <a:pt x="144590" y="9163"/>
                  </a:lnTo>
                  <a:lnTo>
                    <a:pt x="145257" y="8950"/>
                  </a:lnTo>
                  <a:lnTo>
                    <a:pt x="145933" y="8737"/>
                  </a:lnTo>
                  <a:lnTo>
                    <a:pt x="146617" y="8530"/>
                  </a:lnTo>
                  <a:lnTo>
                    <a:pt x="147309" y="8323"/>
                  </a:lnTo>
                  <a:lnTo>
                    <a:pt x="148010" y="8123"/>
                  </a:lnTo>
                  <a:lnTo>
                    <a:pt x="148719" y="7930"/>
                  </a:lnTo>
                  <a:lnTo>
                    <a:pt x="149445" y="7736"/>
                  </a:lnTo>
                  <a:lnTo>
                    <a:pt x="150171" y="7543"/>
                  </a:lnTo>
                  <a:lnTo>
                    <a:pt x="150913" y="7363"/>
                  </a:lnTo>
                  <a:lnTo>
                    <a:pt x="151664" y="7183"/>
                  </a:lnTo>
                  <a:lnTo>
                    <a:pt x="152423" y="7009"/>
                  </a:lnTo>
                  <a:lnTo>
                    <a:pt x="153199" y="6843"/>
                  </a:lnTo>
                  <a:lnTo>
                    <a:pt x="153992" y="6683"/>
                  </a:lnTo>
                  <a:lnTo>
                    <a:pt x="154792" y="6529"/>
                  </a:lnTo>
                  <a:lnTo>
                    <a:pt x="155602" y="6383"/>
                  </a:lnTo>
                  <a:lnTo>
                    <a:pt x="156428" y="6243"/>
                  </a:lnTo>
                  <a:lnTo>
                    <a:pt x="157270" y="6116"/>
                  </a:lnTo>
                  <a:lnTo>
                    <a:pt x="158129" y="5989"/>
                  </a:lnTo>
                  <a:lnTo>
                    <a:pt x="158997" y="5876"/>
                  </a:lnTo>
                  <a:lnTo>
                    <a:pt x="159881" y="5776"/>
                  </a:lnTo>
                  <a:lnTo>
                    <a:pt x="159881" y="5776"/>
                  </a:lnTo>
                  <a:lnTo>
                    <a:pt x="160757" y="5682"/>
                  </a:lnTo>
                  <a:lnTo>
                    <a:pt x="161591" y="5602"/>
                  </a:lnTo>
                  <a:lnTo>
                    <a:pt x="162384" y="5536"/>
                  </a:lnTo>
                  <a:lnTo>
                    <a:pt x="163143" y="5482"/>
                  </a:lnTo>
                  <a:lnTo>
                    <a:pt x="163869" y="5436"/>
                  </a:lnTo>
                  <a:lnTo>
                    <a:pt x="164561" y="5409"/>
                  </a:lnTo>
                  <a:lnTo>
                    <a:pt x="165220" y="5382"/>
                  </a:lnTo>
                  <a:lnTo>
                    <a:pt x="165854" y="5376"/>
                  </a:lnTo>
                  <a:lnTo>
                    <a:pt x="166455" y="5376"/>
                  </a:lnTo>
                  <a:lnTo>
                    <a:pt x="167022" y="5389"/>
                  </a:lnTo>
                  <a:lnTo>
                    <a:pt x="167565" y="5409"/>
                  </a:lnTo>
                  <a:lnTo>
                    <a:pt x="168082" y="5442"/>
                  </a:lnTo>
                  <a:lnTo>
                    <a:pt x="168574" y="5482"/>
                  </a:lnTo>
                  <a:lnTo>
                    <a:pt x="169041" y="5529"/>
                  </a:lnTo>
                  <a:lnTo>
                    <a:pt x="169483" y="5589"/>
                  </a:lnTo>
                  <a:lnTo>
                    <a:pt x="169909" y="5662"/>
                  </a:lnTo>
                  <a:lnTo>
                    <a:pt x="170309" y="5736"/>
                  </a:lnTo>
                  <a:lnTo>
                    <a:pt x="170693" y="5822"/>
                  </a:lnTo>
                  <a:lnTo>
                    <a:pt x="171060" y="5916"/>
                  </a:lnTo>
                  <a:lnTo>
                    <a:pt x="171410" y="6023"/>
                  </a:lnTo>
                  <a:lnTo>
                    <a:pt x="171744" y="6129"/>
                  </a:lnTo>
                  <a:lnTo>
                    <a:pt x="172061" y="6249"/>
                  </a:lnTo>
                  <a:lnTo>
                    <a:pt x="172361" y="6376"/>
                  </a:lnTo>
                  <a:lnTo>
                    <a:pt x="172653" y="6509"/>
                  </a:lnTo>
                  <a:lnTo>
                    <a:pt x="172937" y="6649"/>
                  </a:lnTo>
                  <a:lnTo>
                    <a:pt x="173212" y="6796"/>
                  </a:lnTo>
                  <a:lnTo>
                    <a:pt x="173471" y="6943"/>
                  </a:lnTo>
                  <a:lnTo>
                    <a:pt x="173730" y="7103"/>
                  </a:lnTo>
                  <a:lnTo>
                    <a:pt x="173971" y="7270"/>
                  </a:lnTo>
                  <a:lnTo>
                    <a:pt x="174222" y="7443"/>
                  </a:lnTo>
                  <a:lnTo>
                    <a:pt x="174455" y="7616"/>
                  </a:lnTo>
                  <a:lnTo>
                    <a:pt x="174697" y="7796"/>
                  </a:lnTo>
                  <a:lnTo>
                    <a:pt x="175164" y="8176"/>
                  </a:lnTo>
                  <a:lnTo>
                    <a:pt x="175632" y="8570"/>
                  </a:lnTo>
                  <a:lnTo>
                    <a:pt x="176124" y="8983"/>
                  </a:lnTo>
                  <a:lnTo>
                    <a:pt x="176624" y="9410"/>
                  </a:lnTo>
                  <a:lnTo>
                    <a:pt x="177158" y="9850"/>
                  </a:lnTo>
                  <a:lnTo>
                    <a:pt x="177442" y="10070"/>
                  </a:lnTo>
                  <a:lnTo>
                    <a:pt x="177742" y="10297"/>
                  </a:lnTo>
                  <a:lnTo>
                    <a:pt x="178043" y="10524"/>
                  </a:lnTo>
                  <a:lnTo>
                    <a:pt x="178368" y="10757"/>
                  </a:lnTo>
                  <a:lnTo>
                    <a:pt x="178702" y="10991"/>
                  </a:lnTo>
                  <a:lnTo>
                    <a:pt x="179052" y="11224"/>
                  </a:lnTo>
                  <a:lnTo>
                    <a:pt x="179419" y="11457"/>
                  </a:lnTo>
                  <a:lnTo>
                    <a:pt x="179803" y="11691"/>
                  </a:lnTo>
                  <a:lnTo>
                    <a:pt x="180212" y="11931"/>
                  </a:lnTo>
                  <a:lnTo>
                    <a:pt x="180637" y="12171"/>
                  </a:lnTo>
                  <a:lnTo>
                    <a:pt x="181087" y="12404"/>
                  </a:lnTo>
                  <a:lnTo>
                    <a:pt x="181555" y="12644"/>
                  </a:lnTo>
                  <a:lnTo>
                    <a:pt x="182055" y="12878"/>
                  </a:lnTo>
                  <a:lnTo>
                    <a:pt x="182572" y="13118"/>
                  </a:lnTo>
                  <a:lnTo>
                    <a:pt x="183123" y="13351"/>
                  </a:lnTo>
                  <a:lnTo>
                    <a:pt x="183690" y="13591"/>
                  </a:lnTo>
                  <a:lnTo>
                    <a:pt x="184299" y="13825"/>
                  </a:lnTo>
                  <a:lnTo>
                    <a:pt x="184933" y="14058"/>
                  </a:lnTo>
                  <a:lnTo>
                    <a:pt x="185592" y="14291"/>
                  </a:lnTo>
                  <a:lnTo>
                    <a:pt x="186293" y="14518"/>
                  </a:lnTo>
                  <a:lnTo>
                    <a:pt x="187027" y="14745"/>
                  </a:lnTo>
                  <a:lnTo>
                    <a:pt x="187786" y="14972"/>
                  </a:lnTo>
                  <a:lnTo>
                    <a:pt x="187786" y="14972"/>
                  </a:lnTo>
                  <a:lnTo>
                    <a:pt x="188178" y="15085"/>
                  </a:lnTo>
                  <a:lnTo>
                    <a:pt x="188562" y="15185"/>
                  </a:lnTo>
                  <a:lnTo>
                    <a:pt x="188954" y="15285"/>
                  </a:lnTo>
                  <a:lnTo>
                    <a:pt x="189338" y="15372"/>
                  </a:lnTo>
                  <a:lnTo>
                    <a:pt x="189713" y="15458"/>
                  </a:lnTo>
                  <a:lnTo>
                    <a:pt x="190097" y="15538"/>
                  </a:lnTo>
                  <a:lnTo>
                    <a:pt x="190473" y="15612"/>
                  </a:lnTo>
                  <a:lnTo>
                    <a:pt x="190848" y="15678"/>
                  </a:lnTo>
                  <a:lnTo>
                    <a:pt x="191223" y="15738"/>
                  </a:lnTo>
                  <a:lnTo>
                    <a:pt x="191590" y="15792"/>
                  </a:lnTo>
                  <a:lnTo>
                    <a:pt x="191966" y="15845"/>
                  </a:lnTo>
                  <a:lnTo>
                    <a:pt x="192333" y="15892"/>
                  </a:lnTo>
                  <a:lnTo>
                    <a:pt x="192700" y="15925"/>
                  </a:lnTo>
                  <a:lnTo>
                    <a:pt x="193067" y="15965"/>
                  </a:lnTo>
                  <a:lnTo>
                    <a:pt x="193434" y="15992"/>
                  </a:lnTo>
                  <a:lnTo>
                    <a:pt x="193793" y="16012"/>
                  </a:lnTo>
                  <a:lnTo>
                    <a:pt x="194160" y="16032"/>
                  </a:lnTo>
                  <a:lnTo>
                    <a:pt x="194519" y="16045"/>
                  </a:lnTo>
                  <a:lnTo>
                    <a:pt x="194877" y="16052"/>
                  </a:lnTo>
                  <a:lnTo>
                    <a:pt x="195236" y="16052"/>
                  </a:lnTo>
                  <a:lnTo>
                    <a:pt x="195586" y="16052"/>
                  </a:lnTo>
                  <a:lnTo>
                    <a:pt x="195945" y="16045"/>
                  </a:lnTo>
                  <a:lnTo>
                    <a:pt x="196296" y="16032"/>
                  </a:lnTo>
                  <a:lnTo>
                    <a:pt x="196646" y="16019"/>
                  </a:lnTo>
                  <a:lnTo>
                    <a:pt x="196996" y="15999"/>
                  </a:lnTo>
                  <a:lnTo>
                    <a:pt x="197347" y="15972"/>
                  </a:lnTo>
                  <a:lnTo>
                    <a:pt x="197697" y="15939"/>
                  </a:lnTo>
                  <a:lnTo>
                    <a:pt x="198047" y="15905"/>
                  </a:lnTo>
                  <a:lnTo>
                    <a:pt x="198389" y="15865"/>
                  </a:lnTo>
                  <a:lnTo>
                    <a:pt x="198740" y="15818"/>
                  </a:lnTo>
                  <a:lnTo>
                    <a:pt x="199082" y="15772"/>
                  </a:lnTo>
                  <a:lnTo>
                    <a:pt x="199424" y="15718"/>
                  </a:lnTo>
                  <a:lnTo>
                    <a:pt x="199766" y="15665"/>
                  </a:lnTo>
                  <a:lnTo>
                    <a:pt x="200108" y="15605"/>
                  </a:lnTo>
                  <a:lnTo>
                    <a:pt x="200450" y="15538"/>
                  </a:lnTo>
                  <a:lnTo>
                    <a:pt x="200792" y="15472"/>
                  </a:lnTo>
                  <a:lnTo>
                    <a:pt x="201468" y="15325"/>
                  </a:lnTo>
                  <a:lnTo>
                    <a:pt x="202144" y="15158"/>
                  </a:lnTo>
                  <a:lnTo>
                    <a:pt x="202811" y="14978"/>
                  </a:lnTo>
                  <a:lnTo>
                    <a:pt x="203487" y="14785"/>
                  </a:lnTo>
                  <a:lnTo>
                    <a:pt x="204154" y="14585"/>
                  </a:lnTo>
                  <a:lnTo>
                    <a:pt x="204813" y="14365"/>
                  </a:lnTo>
                  <a:lnTo>
                    <a:pt x="205480" y="14131"/>
                  </a:lnTo>
                  <a:lnTo>
                    <a:pt x="206140" y="13891"/>
                  </a:lnTo>
                  <a:lnTo>
                    <a:pt x="206799" y="13631"/>
                  </a:lnTo>
                  <a:lnTo>
                    <a:pt x="207466" y="13371"/>
                  </a:lnTo>
                  <a:lnTo>
                    <a:pt x="208125" y="13091"/>
                  </a:lnTo>
                  <a:lnTo>
                    <a:pt x="208784" y="12804"/>
                  </a:lnTo>
                  <a:lnTo>
                    <a:pt x="209443" y="12511"/>
                  </a:lnTo>
                  <a:lnTo>
                    <a:pt x="210102" y="12211"/>
                  </a:lnTo>
                  <a:lnTo>
                    <a:pt x="210761" y="11897"/>
                  </a:lnTo>
                  <a:lnTo>
                    <a:pt x="211420" y="11577"/>
                  </a:lnTo>
                  <a:lnTo>
                    <a:pt x="212079" y="11251"/>
                  </a:lnTo>
                  <a:lnTo>
                    <a:pt x="212747" y="10917"/>
                  </a:lnTo>
                  <a:lnTo>
                    <a:pt x="213406" y="10577"/>
                  </a:lnTo>
                  <a:lnTo>
                    <a:pt x="214073" y="10230"/>
                  </a:lnTo>
                  <a:lnTo>
                    <a:pt x="215416" y="9523"/>
                  </a:lnTo>
                  <a:lnTo>
                    <a:pt x="216759" y="8803"/>
                  </a:lnTo>
                  <a:lnTo>
                    <a:pt x="218127" y="8070"/>
                  </a:lnTo>
                  <a:lnTo>
                    <a:pt x="219504" y="7330"/>
                  </a:lnTo>
                  <a:lnTo>
                    <a:pt x="220889" y="6583"/>
                  </a:lnTo>
                  <a:lnTo>
                    <a:pt x="222307" y="5836"/>
                  </a:lnTo>
                  <a:lnTo>
                    <a:pt x="223734" y="5096"/>
                  </a:lnTo>
                  <a:lnTo>
                    <a:pt x="224459" y="4729"/>
                  </a:lnTo>
                  <a:lnTo>
                    <a:pt x="225193" y="4362"/>
                  </a:lnTo>
                  <a:lnTo>
                    <a:pt x="225928" y="4002"/>
                  </a:lnTo>
                  <a:lnTo>
                    <a:pt x="226670" y="3642"/>
                  </a:lnTo>
                  <a:lnTo>
                    <a:pt x="227421" y="3295"/>
                  </a:lnTo>
                  <a:lnTo>
                    <a:pt x="228180" y="2942"/>
                  </a:lnTo>
                  <a:lnTo>
                    <a:pt x="228939" y="2602"/>
                  </a:lnTo>
                  <a:lnTo>
                    <a:pt x="229715" y="2261"/>
                  </a:lnTo>
                  <a:lnTo>
                    <a:pt x="230491" y="1935"/>
                  </a:lnTo>
                  <a:lnTo>
                    <a:pt x="231283" y="1608"/>
                  </a:lnTo>
                  <a:lnTo>
                    <a:pt x="232076" y="1295"/>
                  </a:lnTo>
                  <a:lnTo>
                    <a:pt x="232885" y="981"/>
                  </a:lnTo>
                  <a:lnTo>
                    <a:pt x="232885" y="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7">
              <a:extLst>
                <a:ext uri="{FF2B5EF4-FFF2-40B4-BE49-F238E27FC236}">
                  <a16:creationId xmlns:a16="http://schemas.microsoft.com/office/drawing/2014/main" id="{AADBC0F4-256E-466C-0546-2A3A75BF1CC2}"/>
                </a:ext>
              </a:extLst>
            </p:cNvPr>
            <p:cNvSpPr/>
            <p:nvPr/>
          </p:nvSpPr>
          <p:spPr>
            <a:xfrm flipH="1">
              <a:off x="5368950" y="2704159"/>
              <a:ext cx="124878" cy="78892"/>
            </a:xfrm>
            <a:custGeom>
              <a:avLst/>
              <a:gdLst/>
              <a:ahLst/>
              <a:cxnLst/>
              <a:rect l="l" t="t" r="r" b="b"/>
              <a:pathLst>
                <a:path w="28724" h="12424" extrusionOk="0">
                  <a:moveTo>
                    <a:pt x="0" y="0"/>
                  </a:moveTo>
                  <a:lnTo>
                    <a:pt x="0" y="0"/>
                  </a:lnTo>
                  <a:lnTo>
                    <a:pt x="59" y="54"/>
                  </a:lnTo>
                  <a:lnTo>
                    <a:pt x="126" y="120"/>
                  </a:lnTo>
                  <a:lnTo>
                    <a:pt x="192" y="207"/>
                  </a:lnTo>
                  <a:lnTo>
                    <a:pt x="267" y="300"/>
                  </a:lnTo>
                  <a:lnTo>
                    <a:pt x="434" y="534"/>
                  </a:lnTo>
                  <a:lnTo>
                    <a:pt x="618" y="820"/>
                  </a:lnTo>
                  <a:lnTo>
                    <a:pt x="1052" y="1521"/>
                  </a:lnTo>
                  <a:lnTo>
                    <a:pt x="1569" y="2374"/>
                  </a:lnTo>
                  <a:lnTo>
                    <a:pt x="1869" y="2854"/>
                  </a:lnTo>
                  <a:lnTo>
                    <a:pt x="2195" y="3354"/>
                  </a:lnTo>
                  <a:lnTo>
                    <a:pt x="2545" y="3875"/>
                  </a:lnTo>
                  <a:lnTo>
                    <a:pt x="2929" y="4415"/>
                  </a:lnTo>
                  <a:lnTo>
                    <a:pt x="3329" y="4961"/>
                  </a:lnTo>
                  <a:lnTo>
                    <a:pt x="3546" y="5242"/>
                  </a:lnTo>
                  <a:lnTo>
                    <a:pt x="3771" y="5528"/>
                  </a:lnTo>
                  <a:lnTo>
                    <a:pt x="3996" y="5808"/>
                  </a:lnTo>
                  <a:lnTo>
                    <a:pt x="4238" y="6095"/>
                  </a:lnTo>
                  <a:lnTo>
                    <a:pt x="4480" y="6375"/>
                  </a:lnTo>
                  <a:lnTo>
                    <a:pt x="4739" y="6655"/>
                  </a:lnTo>
                  <a:lnTo>
                    <a:pt x="4998" y="6942"/>
                  </a:lnTo>
                  <a:lnTo>
                    <a:pt x="5273" y="7222"/>
                  </a:lnTo>
                  <a:lnTo>
                    <a:pt x="5548" y="7502"/>
                  </a:lnTo>
                  <a:lnTo>
                    <a:pt x="5832" y="7776"/>
                  </a:lnTo>
                  <a:lnTo>
                    <a:pt x="6132" y="8049"/>
                  </a:lnTo>
                  <a:lnTo>
                    <a:pt x="6432" y="8322"/>
                  </a:lnTo>
                  <a:lnTo>
                    <a:pt x="6749" y="8589"/>
                  </a:lnTo>
                  <a:lnTo>
                    <a:pt x="7066" y="8849"/>
                  </a:lnTo>
                  <a:lnTo>
                    <a:pt x="7400" y="9103"/>
                  </a:lnTo>
                  <a:lnTo>
                    <a:pt x="7742" y="9356"/>
                  </a:lnTo>
                  <a:lnTo>
                    <a:pt x="8093" y="9603"/>
                  </a:lnTo>
                  <a:lnTo>
                    <a:pt x="8451" y="9836"/>
                  </a:lnTo>
                  <a:lnTo>
                    <a:pt x="8818" y="10070"/>
                  </a:lnTo>
                  <a:lnTo>
                    <a:pt x="9202" y="10296"/>
                  </a:lnTo>
                  <a:lnTo>
                    <a:pt x="9586" y="10510"/>
                  </a:lnTo>
                  <a:lnTo>
                    <a:pt x="9986" y="10716"/>
                  </a:lnTo>
                  <a:lnTo>
                    <a:pt x="10395" y="10916"/>
                  </a:lnTo>
                  <a:lnTo>
                    <a:pt x="10812" y="11103"/>
                  </a:lnTo>
                  <a:lnTo>
                    <a:pt x="11246" y="11277"/>
                  </a:lnTo>
                  <a:lnTo>
                    <a:pt x="11680" y="11443"/>
                  </a:lnTo>
                  <a:lnTo>
                    <a:pt x="12130" y="11603"/>
                  </a:lnTo>
                  <a:lnTo>
                    <a:pt x="12589" y="11743"/>
                  </a:lnTo>
                  <a:lnTo>
                    <a:pt x="13065" y="11877"/>
                  </a:lnTo>
                  <a:lnTo>
                    <a:pt x="13548" y="11997"/>
                  </a:lnTo>
                  <a:lnTo>
                    <a:pt x="14041" y="12097"/>
                  </a:lnTo>
                  <a:lnTo>
                    <a:pt x="14541" y="12190"/>
                  </a:lnTo>
                  <a:lnTo>
                    <a:pt x="14800" y="12230"/>
                  </a:lnTo>
                  <a:lnTo>
                    <a:pt x="15058" y="12270"/>
                  </a:lnTo>
                  <a:lnTo>
                    <a:pt x="15325" y="12297"/>
                  </a:lnTo>
                  <a:lnTo>
                    <a:pt x="15584" y="12330"/>
                  </a:lnTo>
                  <a:lnTo>
                    <a:pt x="15859" y="12357"/>
                  </a:lnTo>
                  <a:lnTo>
                    <a:pt x="16126" y="12377"/>
                  </a:lnTo>
                  <a:lnTo>
                    <a:pt x="16402" y="12390"/>
                  </a:lnTo>
                  <a:lnTo>
                    <a:pt x="16677" y="12404"/>
                  </a:lnTo>
                  <a:lnTo>
                    <a:pt x="16960" y="12417"/>
                  </a:lnTo>
                  <a:lnTo>
                    <a:pt x="17236" y="12417"/>
                  </a:lnTo>
                  <a:lnTo>
                    <a:pt x="17528" y="12424"/>
                  </a:lnTo>
                  <a:lnTo>
                    <a:pt x="17811" y="12417"/>
                  </a:lnTo>
                  <a:lnTo>
                    <a:pt x="17811" y="12417"/>
                  </a:lnTo>
                  <a:lnTo>
                    <a:pt x="18103" y="12410"/>
                  </a:lnTo>
                  <a:lnTo>
                    <a:pt x="18387" y="12397"/>
                  </a:lnTo>
                  <a:lnTo>
                    <a:pt x="18662" y="12384"/>
                  </a:lnTo>
                  <a:lnTo>
                    <a:pt x="18938" y="12363"/>
                  </a:lnTo>
                  <a:lnTo>
                    <a:pt x="19205" y="12343"/>
                  </a:lnTo>
                  <a:lnTo>
                    <a:pt x="19472" y="12317"/>
                  </a:lnTo>
                  <a:lnTo>
                    <a:pt x="19730" y="12290"/>
                  </a:lnTo>
                  <a:lnTo>
                    <a:pt x="19980" y="12257"/>
                  </a:lnTo>
                  <a:lnTo>
                    <a:pt x="20231" y="12217"/>
                  </a:lnTo>
                  <a:lnTo>
                    <a:pt x="20481" y="12177"/>
                  </a:lnTo>
                  <a:lnTo>
                    <a:pt x="20723" y="12137"/>
                  </a:lnTo>
                  <a:lnTo>
                    <a:pt x="20956" y="12083"/>
                  </a:lnTo>
                  <a:lnTo>
                    <a:pt x="21190" y="12037"/>
                  </a:lnTo>
                  <a:lnTo>
                    <a:pt x="21415" y="11983"/>
                  </a:lnTo>
                  <a:lnTo>
                    <a:pt x="21641" y="11923"/>
                  </a:lnTo>
                  <a:lnTo>
                    <a:pt x="21866" y="11863"/>
                  </a:lnTo>
                  <a:lnTo>
                    <a:pt x="22074" y="11803"/>
                  </a:lnTo>
                  <a:lnTo>
                    <a:pt x="22291" y="11737"/>
                  </a:lnTo>
                  <a:lnTo>
                    <a:pt x="22700" y="11590"/>
                  </a:lnTo>
                  <a:lnTo>
                    <a:pt x="23092" y="11437"/>
                  </a:lnTo>
                  <a:lnTo>
                    <a:pt x="23468" y="11277"/>
                  </a:lnTo>
                  <a:lnTo>
                    <a:pt x="23826" y="11103"/>
                  </a:lnTo>
                  <a:lnTo>
                    <a:pt x="24177" y="10916"/>
                  </a:lnTo>
                  <a:lnTo>
                    <a:pt x="24510" y="10723"/>
                  </a:lnTo>
                  <a:lnTo>
                    <a:pt x="24819" y="10523"/>
                  </a:lnTo>
                  <a:lnTo>
                    <a:pt x="25119" y="10316"/>
                  </a:lnTo>
                  <a:lnTo>
                    <a:pt x="25411" y="10096"/>
                  </a:lnTo>
                  <a:lnTo>
                    <a:pt x="25678" y="9869"/>
                  </a:lnTo>
                  <a:lnTo>
                    <a:pt x="25937" y="9643"/>
                  </a:lnTo>
                  <a:lnTo>
                    <a:pt x="26187" y="9403"/>
                  </a:lnTo>
                  <a:lnTo>
                    <a:pt x="26412" y="9163"/>
                  </a:lnTo>
                  <a:lnTo>
                    <a:pt x="26638" y="8916"/>
                  </a:lnTo>
                  <a:lnTo>
                    <a:pt x="26838" y="8662"/>
                  </a:lnTo>
                  <a:lnTo>
                    <a:pt x="27030" y="8402"/>
                  </a:lnTo>
                  <a:lnTo>
                    <a:pt x="27213" y="8142"/>
                  </a:lnTo>
                  <a:lnTo>
                    <a:pt x="27380" y="7882"/>
                  </a:lnTo>
                  <a:lnTo>
                    <a:pt x="27539" y="7616"/>
                  </a:lnTo>
                  <a:lnTo>
                    <a:pt x="27689" y="7349"/>
                  </a:lnTo>
                  <a:lnTo>
                    <a:pt x="27822" y="7082"/>
                  </a:lnTo>
                  <a:lnTo>
                    <a:pt x="27947" y="6809"/>
                  </a:lnTo>
                  <a:lnTo>
                    <a:pt x="28064" y="6542"/>
                  </a:lnTo>
                  <a:lnTo>
                    <a:pt x="28164" y="6269"/>
                  </a:lnTo>
                  <a:lnTo>
                    <a:pt x="28256" y="6002"/>
                  </a:lnTo>
                  <a:lnTo>
                    <a:pt x="28348" y="5735"/>
                  </a:lnTo>
                  <a:lnTo>
                    <a:pt x="28423" y="5468"/>
                  </a:lnTo>
                  <a:lnTo>
                    <a:pt x="28490" y="5202"/>
                  </a:lnTo>
                  <a:lnTo>
                    <a:pt x="28540" y="4941"/>
                  </a:lnTo>
                  <a:lnTo>
                    <a:pt x="28590" y="4681"/>
                  </a:lnTo>
                  <a:lnTo>
                    <a:pt x="28631" y="4428"/>
                  </a:lnTo>
                  <a:lnTo>
                    <a:pt x="28665" y="4175"/>
                  </a:lnTo>
                  <a:lnTo>
                    <a:pt x="28690" y="3928"/>
                  </a:lnTo>
                  <a:lnTo>
                    <a:pt x="28706" y="3688"/>
                  </a:lnTo>
                  <a:lnTo>
                    <a:pt x="28723" y="3454"/>
                  </a:lnTo>
                  <a:lnTo>
                    <a:pt x="28723" y="3221"/>
                  </a:lnTo>
                  <a:lnTo>
                    <a:pt x="28723" y="3001"/>
                  </a:lnTo>
                  <a:lnTo>
                    <a:pt x="28715" y="2788"/>
                  </a:lnTo>
                  <a:lnTo>
                    <a:pt x="28698" y="2581"/>
                  </a:lnTo>
                  <a:lnTo>
                    <a:pt x="28681" y="2381"/>
                  </a:lnTo>
                  <a:lnTo>
                    <a:pt x="28656" y="2194"/>
                  </a:lnTo>
                  <a:lnTo>
                    <a:pt x="28623" y="2014"/>
                  </a:lnTo>
                  <a:lnTo>
                    <a:pt x="28590" y="1841"/>
                  </a:lnTo>
                  <a:lnTo>
                    <a:pt x="28548" y="1681"/>
                  </a:lnTo>
                  <a:lnTo>
                    <a:pt x="28506" y="1534"/>
                  </a:lnTo>
                  <a:lnTo>
                    <a:pt x="28456" y="1394"/>
                  </a:lnTo>
                  <a:lnTo>
                    <a:pt x="28406" y="1267"/>
                  </a:lnTo>
                  <a:lnTo>
                    <a:pt x="28356" y="1154"/>
                  </a:lnTo>
                  <a:lnTo>
                    <a:pt x="28298" y="1054"/>
                  </a:lnTo>
                  <a:lnTo>
                    <a:pt x="28239" y="974"/>
                  </a:lnTo>
                  <a:lnTo>
                    <a:pt x="28173" y="900"/>
                  </a:lnTo>
                  <a:lnTo>
                    <a:pt x="28106" y="840"/>
                  </a:lnTo>
                  <a:lnTo>
                    <a:pt x="28039" y="800"/>
                  </a:lnTo>
                  <a:lnTo>
                    <a:pt x="27972" y="767"/>
                  </a:lnTo>
                  <a:lnTo>
                    <a:pt x="27939" y="760"/>
                  </a:lnTo>
                  <a:lnTo>
                    <a:pt x="27906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7">
              <a:extLst>
                <a:ext uri="{FF2B5EF4-FFF2-40B4-BE49-F238E27FC236}">
                  <a16:creationId xmlns:a16="http://schemas.microsoft.com/office/drawing/2014/main" id="{1CC37A9A-90DF-4F90-E4E8-1E2E0DBBE44D}"/>
                </a:ext>
              </a:extLst>
            </p:cNvPr>
            <p:cNvSpPr/>
            <p:nvPr/>
          </p:nvSpPr>
          <p:spPr>
            <a:xfrm flipH="1">
              <a:off x="5548914" y="2855962"/>
              <a:ext cx="736906" cy="641445"/>
            </a:xfrm>
            <a:custGeom>
              <a:avLst/>
              <a:gdLst/>
              <a:ahLst/>
              <a:cxnLst/>
              <a:rect l="l" t="t" r="r" b="b"/>
              <a:pathLst>
                <a:path w="169501" h="101015" extrusionOk="0">
                  <a:moveTo>
                    <a:pt x="169317" y="12644"/>
                  </a:moveTo>
                  <a:lnTo>
                    <a:pt x="169317" y="12644"/>
                  </a:lnTo>
                  <a:lnTo>
                    <a:pt x="169367" y="13591"/>
                  </a:lnTo>
                  <a:lnTo>
                    <a:pt x="169409" y="14618"/>
                  </a:lnTo>
                  <a:lnTo>
                    <a:pt x="169434" y="15718"/>
                  </a:lnTo>
                  <a:lnTo>
                    <a:pt x="169459" y="16892"/>
                  </a:lnTo>
                  <a:lnTo>
                    <a:pt x="169467" y="18139"/>
                  </a:lnTo>
                  <a:lnTo>
                    <a:pt x="169475" y="19446"/>
                  </a:lnTo>
                  <a:lnTo>
                    <a:pt x="169467" y="20813"/>
                  </a:lnTo>
                  <a:lnTo>
                    <a:pt x="169442" y="22240"/>
                  </a:lnTo>
                  <a:lnTo>
                    <a:pt x="169409" y="23720"/>
                  </a:lnTo>
                  <a:lnTo>
                    <a:pt x="169367" y="25247"/>
                  </a:lnTo>
                  <a:lnTo>
                    <a:pt x="169309" y="26815"/>
                  </a:lnTo>
                  <a:lnTo>
                    <a:pt x="169242" y="28428"/>
                  </a:lnTo>
                  <a:lnTo>
                    <a:pt x="169158" y="30075"/>
                  </a:lnTo>
                  <a:lnTo>
                    <a:pt x="169067" y="31763"/>
                  </a:lnTo>
                  <a:lnTo>
                    <a:pt x="168950" y="33470"/>
                  </a:lnTo>
                  <a:lnTo>
                    <a:pt x="168825" y="35203"/>
                  </a:lnTo>
                  <a:lnTo>
                    <a:pt x="168683" y="36957"/>
                  </a:lnTo>
                  <a:lnTo>
                    <a:pt x="168533" y="38731"/>
                  </a:lnTo>
                  <a:lnTo>
                    <a:pt x="168358" y="40518"/>
                  </a:lnTo>
                  <a:lnTo>
                    <a:pt x="168166" y="42312"/>
                  </a:lnTo>
                  <a:lnTo>
                    <a:pt x="167965" y="44106"/>
                  </a:lnTo>
                  <a:lnTo>
                    <a:pt x="167740" y="45906"/>
                  </a:lnTo>
                  <a:lnTo>
                    <a:pt x="167498" y="47700"/>
                  </a:lnTo>
                  <a:lnTo>
                    <a:pt x="167365" y="48600"/>
                  </a:lnTo>
                  <a:lnTo>
                    <a:pt x="167231" y="49494"/>
                  </a:lnTo>
                  <a:lnTo>
                    <a:pt x="167098" y="50381"/>
                  </a:lnTo>
                  <a:lnTo>
                    <a:pt x="166956" y="51268"/>
                  </a:lnTo>
                  <a:lnTo>
                    <a:pt x="166806" y="52155"/>
                  </a:lnTo>
                  <a:lnTo>
                    <a:pt x="166656" y="53028"/>
                  </a:lnTo>
                  <a:lnTo>
                    <a:pt x="166497" y="53902"/>
                  </a:lnTo>
                  <a:lnTo>
                    <a:pt x="166339" y="54775"/>
                  </a:lnTo>
                  <a:lnTo>
                    <a:pt x="166172" y="55636"/>
                  </a:lnTo>
                  <a:lnTo>
                    <a:pt x="165997" y="56489"/>
                  </a:lnTo>
                  <a:lnTo>
                    <a:pt x="165822" y="57343"/>
                  </a:lnTo>
                  <a:lnTo>
                    <a:pt x="165638" y="58183"/>
                  </a:lnTo>
                  <a:lnTo>
                    <a:pt x="165454" y="59017"/>
                  </a:lnTo>
                  <a:lnTo>
                    <a:pt x="165263" y="59843"/>
                  </a:lnTo>
                  <a:lnTo>
                    <a:pt x="165062" y="60664"/>
                  </a:lnTo>
                  <a:lnTo>
                    <a:pt x="164854" y="61471"/>
                  </a:lnTo>
                  <a:lnTo>
                    <a:pt x="164645" y="62271"/>
                  </a:lnTo>
                  <a:lnTo>
                    <a:pt x="164428" y="63058"/>
                  </a:lnTo>
                  <a:lnTo>
                    <a:pt x="164428" y="63058"/>
                  </a:lnTo>
                  <a:lnTo>
                    <a:pt x="164203" y="63838"/>
                  </a:lnTo>
                  <a:lnTo>
                    <a:pt x="163961" y="64611"/>
                  </a:lnTo>
                  <a:lnTo>
                    <a:pt x="163711" y="65385"/>
                  </a:lnTo>
                  <a:lnTo>
                    <a:pt x="163444" y="66152"/>
                  </a:lnTo>
                  <a:lnTo>
                    <a:pt x="163169" y="66919"/>
                  </a:lnTo>
                  <a:lnTo>
                    <a:pt x="162885" y="67679"/>
                  </a:lnTo>
                  <a:lnTo>
                    <a:pt x="162585" y="68432"/>
                  </a:lnTo>
                  <a:lnTo>
                    <a:pt x="162276" y="69179"/>
                  </a:lnTo>
                  <a:lnTo>
                    <a:pt x="161959" y="69926"/>
                  </a:lnTo>
                  <a:lnTo>
                    <a:pt x="161634" y="70660"/>
                  </a:lnTo>
                  <a:lnTo>
                    <a:pt x="161300" y="71393"/>
                  </a:lnTo>
                  <a:lnTo>
                    <a:pt x="160950" y="72113"/>
                  </a:lnTo>
                  <a:lnTo>
                    <a:pt x="160599" y="72827"/>
                  </a:lnTo>
                  <a:lnTo>
                    <a:pt x="160240" y="73534"/>
                  </a:lnTo>
                  <a:lnTo>
                    <a:pt x="159873" y="74234"/>
                  </a:lnTo>
                  <a:lnTo>
                    <a:pt x="159498" y="74921"/>
                  </a:lnTo>
                  <a:lnTo>
                    <a:pt x="159114" y="75601"/>
                  </a:lnTo>
                  <a:lnTo>
                    <a:pt x="158731" y="76268"/>
                  </a:lnTo>
                  <a:lnTo>
                    <a:pt x="158338" y="76928"/>
                  </a:lnTo>
                  <a:lnTo>
                    <a:pt x="157938" y="77575"/>
                  </a:lnTo>
                  <a:lnTo>
                    <a:pt x="157529" y="78215"/>
                  </a:lnTo>
                  <a:lnTo>
                    <a:pt x="157120" y="78835"/>
                  </a:lnTo>
                  <a:lnTo>
                    <a:pt x="156712" y="79449"/>
                  </a:lnTo>
                  <a:lnTo>
                    <a:pt x="156295" y="80049"/>
                  </a:lnTo>
                  <a:lnTo>
                    <a:pt x="155869" y="80636"/>
                  </a:lnTo>
                  <a:lnTo>
                    <a:pt x="155452" y="81209"/>
                  </a:lnTo>
                  <a:lnTo>
                    <a:pt x="155018" y="81763"/>
                  </a:lnTo>
                  <a:lnTo>
                    <a:pt x="154593" y="82310"/>
                  </a:lnTo>
                  <a:lnTo>
                    <a:pt x="154159" y="82836"/>
                  </a:lnTo>
                  <a:lnTo>
                    <a:pt x="153733" y="83356"/>
                  </a:lnTo>
                  <a:lnTo>
                    <a:pt x="153300" y="83850"/>
                  </a:lnTo>
                  <a:lnTo>
                    <a:pt x="152866" y="84330"/>
                  </a:lnTo>
                  <a:lnTo>
                    <a:pt x="152432" y="84797"/>
                  </a:lnTo>
                  <a:lnTo>
                    <a:pt x="151998" y="85244"/>
                  </a:lnTo>
                  <a:lnTo>
                    <a:pt x="151564" y="85677"/>
                  </a:lnTo>
                  <a:lnTo>
                    <a:pt x="151131" y="86091"/>
                  </a:lnTo>
                  <a:lnTo>
                    <a:pt x="150697" y="86484"/>
                  </a:lnTo>
                  <a:lnTo>
                    <a:pt x="150263" y="86857"/>
                  </a:lnTo>
                  <a:lnTo>
                    <a:pt x="149838" y="87211"/>
                  </a:lnTo>
                  <a:lnTo>
                    <a:pt x="149412" y="87544"/>
                  </a:lnTo>
                  <a:lnTo>
                    <a:pt x="148987" y="87858"/>
                  </a:lnTo>
                  <a:lnTo>
                    <a:pt x="148570" y="88151"/>
                  </a:lnTo>
                  <a:lnTo>
                    <a:pt x="148152" y="88425"/>
                  </a:lnTo>
                  <a:lnTo>
                    <a:pt x="147744" y="88678"/>
                  </a:lnTo>
                  <a:lnTo>
                    <a:pt x="147535" y="88798"/>
                  </a:lnTo>
                  <a:lnTo>
                    <a:pt x="147335" y="88905"/>
                  </a:lnTo>
                  <a:lnTo>
                    <a:pt x="147135" y="89011"/>
                  </a:lnTo>
                  <a:lnTo>
                    <a:pt x="146934" y="89111"/>
                  </a:lnTo>
                  <a:lnTo>
                    <a:pt x="146734" y="89205"/>
                  </a:lnTo>
                  <a:lnTo>
                    <a:pt x="146534" y="89298"/>
                  </a:lnTo>
                  <a:lnTo>
                    <a:pt x="146334" y="89378"/>
                  </a:lnTo>
                  <a:lnTo>
                    <a:pt x="146142" y="89458"/>
                  </a:lnTo>
                  <a:lnTo>
                    <a:pt x="145950" y="89525"/>
                  </a:lnTo>
                  <a:lnTo>
                    <a:pt x="145750" y="89592"/>
                  </a:lnTo>
                  <a:lnTo>
                    <a:pt x="145566" y="89652"/>
                  </a:lnTo>
                  <a:lnTo>
                    <a:pt x="145374" y="89705"/>
                  </a:lnTo>
                  <a:lnTo>
                    <a:pt x="145183" y="89752"/>
                  </a:lnTo>
                  <a:lnTo>
                    <a:pt x="144999" y="89792"/>
                  </a:lnTo>
                  <a:lnTo>
                    <a:pt x="144815" y="89825"/>
                  </a:lnTo>
                  <a:lnTo>
                    <a:pt x="144632" y="89852"/>
                  </a:lnTo>
                  <a:lnTo>
                    <a:pt x="144457" y="89872"/>
                  </a:lnTo>
                  <a:lnTo>
                    <a:pt x="144273" y="89885"/>
                  </a:lnTo>
                  <a:lnTo>
                    <a:pt x="144098" y="89892"/>
                  </a:lnTo>
                  <a:lnTo>
                    <a:pt x="143923" y="89898"/>
                  </a:lnTo>
                  <a:lnTo>
                    <a:pt x="143756" y="89892"/>
                  </a:lnTo>
                  <a:lnTo>
                    <a:pt x="143581" y="89878"/>
                  </a:lnTo>
                  <a:lnTo>
                    <a:pt x="143414" y="89858"/>
                  </a:lnTo>
                  <a:lnTo>
                    <a:pt x="143247" y="89832"/>
                  </a:lnTo>
                  <a:lnTo>
                    <a:pt x="143089" y="89805"/>
                  </a:lnTo>
                  <a:lnTo>
                    <a:pt x="142922" y="89765"/>
                  </a:lnTo>
                  <a:lnTo>
                    <a:pt x="142763" y="89718"/>
                  </a:lnTo>
                  <a:lnTo>
                    <a:pt x="142613" y="89665"/>
                  </a:lnTo>
                  <a:lnTo>
                    <a:pt x="142455" y="89605"/>
                  </a:lnTo>
                  <a:lnTo>
                    <a:pt x="142304" y="89538"/>
                  </a:lnTo>
                  <a:lnTo>
                    <a:pt x="142154" y="89458"/>
                  </a:lnTo>
                  <a:lnTo>
                    <a:pt x="142012" y="89378"/>
                  </a:lnTo>
                  <a:lnTo>
                    <a:pt x="141862" y="89291"/>
                  </a:lnTo>
                  <a:lnTo>
                    <a:pt x="141729" y="89191"/>
                  </a:lnTo>
                  <a:lnTo>
                    <a:pt x="141587" y="89085"/>
                  </a:lnTo>
                  <a:lnTo>
                    <a:pt x="141454" y="88978"/>
                  </a:lnTo>
                  <a:lnTo>
                    <a:pt x="141320" y="88858"/>
                  </a:lnTo>
                  <a:lnTo>
                    <a:pt x="141187" y="88731"/>
                  </a:lnTo>
                  <a:lnTo>
                    <a:pt x="141061" y="88598"/>
                  </a:lnTo>
                  <a:lnTo>
                    <a:pt x="140936" y="88451"/>
                  </a:lnTo>
                  <a:lnTo>
                    <a:pt x="140936" y="88451"/>
                  </a:lnTo>
                  <a:lnTo>
                    <a:pt x="140703" y="88158"/>
                  </a:lnTo>
                  <a:lnTo>
                    <a:pt x="140477" y="87864"/>
                  </a:lnTo>
                  <a:lnTo>
                    <a:pt x="140261" y="87571"/>
                  </a:lnTo>
                  <a:lnTo>
                    <a:pt x="140052" y="87271"/>
                  </a:lnTo>
                  <a:lnTo>
                    <a:pt x="139852" y="86971"/>
                  </a:lnTo>
                  <a:lnTo>
                    <a:pt x="139660" y="86677"/>
                  </a:lnTo>
                  <a:lnTo>
                    <a:pt x="139485" y="86377"/>
                  </a:lnTo>
                  <a:lnTo>
                    <a:pt x="139310" y="86077"/>
                  </a:lnTo>
                  <a:lnTo>
                    <a:pt x="139143" y="85777"/>
                  </a:lnTo>
                  <a:lnTo>
                    <a:pt x="138984" y="85477"/>
                  </a:lnTo>
                  <a:lnTo>
                    <a:pt x="138834" y="85184"/>
                  </a:lnTo>
                  <a:lnTo>
                    <a:pt x="138692" y="84890"/>
                  </a:lnTo>
                  <a:lnTo>
                    <a:pt x="138409" y="84297"/>
                  </a:lnTo>
                  <a:lnTo>
                    <a:pt x="138150" y="83717"/>
                  </a:lnTo>
                  <a:lnTo>
                    <a:pt x="137900" y="83150"/>
                  </a:lnTo>
                  <a:lnTo>
                    <a:pt x="137666" y="82590"/>
                  </a:lnTo>
                  <a:lnTo>
                    <a:pt x="137433" y="82043"/>
                  </a:lnTo>
                  <a:lnTo>
                    <a:pt x="137199" y="81516"/>
                  </a:lnTo>
                  <a:lnTo>
                    <a:pt x="136965" y="81009"/>
                  </a:lnTo>
                  <a:lnTo>
                    <a:pt x="136715" y="80516"/>
                  </a:lnTo>
                  <a:lnTo>
                    <a:pt x="136590" y="80282"/>
                  </a:lnTo>
                  <a:lnTo>
                    <a:pt x="136465" y="80049"/>
                  </a:lnTo>
                  <a:lnTo>
                    <a:pt x="136331" y="79822"/>
                  </a:lnTo>
                  <a:lnTo>
                    <a:pt x="136190" y="79609"/>
                  </a:lnTo>
                  <a:lnTo>
                    <a:pt x="136048" y="79395"/>
                  </a:lnTo>
                  <a:lnTo>
                    <a:pt x="135898" y="79189"/>
                  </a:lnTo>
                  <a:lnTo>
                    <a:pt x="135747" y="78995"/>
                  </a:lnTo>
                  <a:lnTo>
                    <a:pt x="135581" y="78802"/>
                  </a:lnTo>
                  <a:lnTo>
                    <a:pt x="135414" y="78622"/>
                  </a:lnTo>
                  <a:lnTo>
                    <a:pt x="135238" y="78449"/>
                  </a:lnTo>
                  <a:lnTo>
                    <a:pt x="135055" y="78282"/>
                  </a:lnTo>
                  <a:lnTo>
                    <a:pt x="134863" y="78122"/>
                  </a:lnTo>
                  <a:lnTo>
                    <a:pt x="134663" y="77975"/>
                  </a:lnTo>
                  <a:lnTo>
                    <a:pt x="134454" y="77835"/>
                  </a:lnTo>
                  <a:lnTo>
                    <a:pt x="134229" y="77708"/>
                  </a:lnTo>
                  <a:lnTo>
                    <a:pt x="134004" y="77588"/>
                  </a:lnTo>
                  <a:lnTo>
                    <a:pt x="133754" y="77475"/>
                  </a:lnTo>
                  <a:lnTo>
                    <a:pt x="133503" y="77375"/>
                  </a:lnTo>
                  <a:lnTo>
                    <a:pt x="133236" y="77288"/>
                  </a:lnTo>
                  <a:lnTo>
                    <a:pt x="132961" y="77208"/>
                  </a:lnTo>
                  <a:lnTo>
                    <a:pt x="132669" y="77141"/>
                  </a:lnTo>
                  <a:lnTo>
                    <a:pt x="132360" y="77081"/>
                  </a:lnTo>
                  <a:lnTo>
                    <a:pt x="132043" y="77035"/>
                  </a:lnTo>
                  <a:lnTo>
                    <a:pt x="131710" y="77001"/>
                  </a:lnTo>
                  <a:lnTo>
                    <a:pt x="131359" y="76981"/>
                  </a:lnTo>
                  <a:lnTo>
                    <a:pt x="130992" y="76975"/>
                  </a:lnTo>
                  <a:lnTo>
                    <a:pt x="130608" y="76975"/>
                  </a:lnTo>
                  <a:lnTo>
                    <a:pt x="130208" y="76988"/>
                  </a:lnTo>
                  <a:lnTo>
                    <a:pt x="129791" y="77021"/>
                  </a:lnTo>
                  <a:lnTo>
                    <a:pt x="129357" y="77061"/>
                  </a:lnTo>
                  <a:lnTo>
                    <a:pt x="128907" y="77121"/>
                  </a:lnTo>
                  <a:lnTo>
                    <a:pt x="128439" y="77188"/>
                  </a:lnTo>
                  <a:lnTo>
                    <a:pt x="127947" y="77275"/>
                  </a:lnTo>
                  <a:lnTo>
                    <a:pt x="127438" y="77375"/>
                  </a:lnTo>
                  <a:lnTo>
                    <a:pt x="126904" y="77488"/>
                  </a:lnTo>
                  <a:lnTo>
                    <a:pt x="126354" y="77615"/>
                  </a:lnTo>
                  <a:lnTo>
                    <a:pt x="126354" y="77615"/>
                  </a:lnTo>
                  <a:lnTo>
                    <a:pt x="126070" y="77688"/>
                  </a:lnTo>
                  <a:lnTo>
                    <a:pt x="125778" y="77768"/>
                  </a:lnTo>
                  <a:lnTo>
                    <a:pt x="125486" y="77848"/>
                  </a:lnTo>
                  <a:lnTo>
                    <a:pt x="125186" y="77942"/>
                  </a:lnTo>
                  <a:lnTo>
                    <a:pt x="124560" y="78142"/>
                  </a:lnTo>
                  <a:lnTo>
                    <a:pt x="123918" y="78368"/>
                  </a:lnTo>
                  <a:lnTo>
                    <a:pt x="123259" y="78615"/>
                  </a:lnTo>
                  <a:lnTo>
                    <a:pt x="122575" y="78882"/>
                  </a:lnTo>
                  <a:lnTo>
                    <a:pt x="121866" y="79169"/>
                  </a:lnTo>
                  <a:lnTo>
                    <a:pt x="121140" y="79482"/>
                  </a:lnTo>
                  <a:lnTo>
                    <a:pt x="120397" y="79809"/>
                  </a:lnTo>
                  <a:lnTo>
                    <a:pt x="119638" y="80149"/>
                  </a:lnTo>
                  <a:lnTo>
                    <a:pt x="118862" y="80516"/>
                  </a:lnTo>
                  <a:lnTo>
                    <a:pt x="118070" y="80889"/>
                  </a:lnTo>
                  <a:lnTo>
                    <a:pt x="117261" y="81283"/>
                  </a:lnTo>
                  <a:lnTo>
                    <a:pt x="116435" y="81689"/>
                  </a:lnTo>
                  <a:lnTo>
                    <a:pt x="115601" y="82103"/>
                  </a:lnTo>
                  <a:lnTo>
                    <a:pt x="114750" y="82536"/>
                  </a:lnTo>
                  <a:lnTo>
                    <a:pt x="113014" y="83430"/>
                  </a:lnTo>
                  <a:lnTo>
                    <a:pt x="111229" y="84363"/>
                  </a:lnTo>
                  <a:lnTo>
                    <a:pt x="109411" y="85324"/>
                  </a:lnTo>
                  <a:lnTo>
                    <a:pt x="107559" y="86304"/>
                  </a:lnTo>
                  <a:lnTo>
                    <a:pt x="105682" y="87298"/>
                  </a:lnTo>
                  <a:lnTo>
                    <a:pt x="103788" y="88298"/>
                  </a:lnTo>
                  <a:lnTo>
                    <a:pt x="101877" y="89305"/>
                  </a:lnTo>
                  <a:lnTo>
                    <a:pt x="99959" y="90298"/>
                  </a:lnTo>
                  <a:lnTo>
                    <a:pt x="98999" y="90785"/>
                  </a:lnTo>
                  <a:lnTo>
                    <a:pt x="98040" y="91272"/>
                  </a:lnTo>
                  <a:lnTo>
                    <a:pt x="97081" y="91752"/>
                  </a:lnTo>
                  <a:lnTo>
                    <a:pt x="96121" y="92226"/>
                  </a:lnTo>
                  <a:lnTo>
                    <a:pt x="95170" y="92692"/>
                  </a:lnTo>
                  <a:lnTo>
                    <a:pt x="94219" y="93152"/>
                  </a:lnTo>
                  <a:lnTo>
                    <a:pt x="93268" y="93599"/>
                  </a:lnTo>
                  <a:lnTo>
                    <a:pt x="92325" y="94033"/>
                  </a:lnTo>
                  <a:lnTo>
                    <a:pt x="91391" y="94460"/>
                  </a:lnTo>
                  <a:lnTo>
                    <a:pt x="90465" y="94873"/>
                  </a:lnTo>
                  <a:lnTo>
                    <a:pt x="89539" y="95273"/>
                  </a:lnTo>
                  <a:lnTo>
                    <a:pt x="88630" y="95660"/>
                  </a:lnTo>
                  <a:lnTo>
                    <a:pt x="87720" y="96027"/>
                  </a:lnTo>
                  <a:lnTo>
                    <a:pt x="86820" y="96380"/>
                  </a:lnTo>
                  <a:lnTo>
                    <a:pt x="85935" y="96720"/>
                  </a:lnTo>
                  <a:lnTo>
                    <a:pt x="85059" y="97040"/>
                  </a:lnTo>
                  <a:lnTo>
                    <a:pt x="84200" y="97340"/>
                  </a:lnTo>
                  <a:lnTo>
                    <a:pt x="83349" y="97620"/>
                  </a:lnTo>
                  <a:lnTo>
                    <a:pt x="82924" y="97747"/>
                  </a:lnTo>
                  <a:lnTo>
                    <a:pt x="82507" y="97874"/>
                  </a:lnTo>
                  <a:lnTo>
                    <a:pt x="82089" y="98000"/>
                  </a:lnTo>
                  <a:lnTo>
                    <a:pt x="81681" y="98114"/>
                  </a:lnTo>
                  <a:lnTo>
                    <a:pt x="81272" y="98221"/>
                  </a:lnTo>
                  <a:lnTo>
                    <a:pt x="80871" y="98327"/>
                  </a:lnTo>
                  <a:lnTo>
                    <a:pt x="80471" y="98427"/>
                  </a:lnTo>
                  <a:lnTo>
                    <a:pt x="80079" y="98521"/>
                  </a:lnTo>
                  <a:lnTo>
                    <a:pt x="79687" y="98607"/>
                  </a:lnTo>
                  <a:lnTo>
                    <a:pt x="79303" y="98687"/>
                  </a:lnTo>
                  <a:lnTo>
                    <a:pt x="78919" y="98761"/>
                  </a:lnTo>
                  <a:lnTo>
                    <a:pt x="78536" y="98827"/>
                  </a:lnTo>
                  <a:lnTo>
                    <a:pt x="78160" y="98887"/>
                  </a:lnTo>
                  <a:lnTo>
                    <a:pt x="77793" y="98941"/>
                  </a:lnTo>
                  <a:lnTo>
                    <a:pt x="77426" y="98987"/>
                  </a:lnTo>
                  <a:lnTo>
                    <a:pt x="77067" y="99027"/>
                  </a:lnTo>
                  <a:lnTo>
                    <a:pt x="76709" y="99061"/>
                  </a:lnTo>
                  <a:lnTo>
                    <a:pt x="76358" y="99081"/>
                  </a:lnTo>
                  <a:lnTo>
                    <a:pt x="76016" y="99101"/>
                  </a:lnTo>
                  <a:lnTo>
                    <a:pt x="75674" y="99114"/>
                  </a:lnTo>
                  <a:lnTo>
                    <a:pt x="75340" y="99114"/>
                  </a:lnTo>
                  <a:lnTo>
                    <a:pt x="75007" y="99107"/>
                  </a:lnTo>
                  <a:lnTo>
                    <a:pt x="74681" y="99094"/>
                  </a:lnTo>
                  <a:lnTo>
                    <a:pt x="74364" y="99074"/>
                  </a:lnTo>
                  <a:lnTo>
                    <a:pt x="74047" y="99047"/>
                  </a:lnTo>
                  <a:lnTo>
                    <a:pt x="73747" y="99014"/>
                  </a:lnTo>
                  <a:lnTo>
                    <a:pt x="73438" y="98967"/>
                  </a:lnTo>
                  <a:lnTo>
                    <a:pt x="73146" y="98914"/>
                  </a:lnTo>
                  <a:lnTo>
                    <a:pt x="73146" y="98914"/>
                  </a:lnTo>
                  <a:lnTo>
                    <a:pt x="72838" y="98854"/>
                  </a:lnTo>
                  <a:lnTo>
                    <a:pt x="72521" y="98801"/>
                  </a:lnTo>
                  <a:lnTo>
                    <a:pt x="72179" y="98754"/>
                  </a:lnTo>
                  <a:lnTo>
                    <a:pt x="71812" y="98707"/>
                  </a:lnTo>
                  <a:lnTo>
                    <a:pt x="71436" y="98667"/>
                  </a:lnTo>
                  <a:lnTo>
                    <a:pt x="71044" y="98627"/>
                  </a:lnTo>
                  <a:lnTo>
                    <a:pt x="70627" y="98594"/>
                  </a:lnTo>
                  <a:lnTo>
                    <a:pt x="70193" y="98561"/>
                  </a:lnTo>
                  <a:lnTo>
                    <a:pt x="69751" y="98534"/>
                  </a:lnTo>
                  <a:lnTo>
                    <a:pt x="69284" y="98507"/>
                  </a:lnTo>
                  <a:lnTo>
                    <a:pt x="68308" y="98467"/>
                  </a:lnTo>
                  <a:lnTo>
                    <a:pt x="67265" y="98441"/>
                  </a:lnTo>
                  <a:lnTo>
                    <a:pt x="66172" y="98427"/>
                  </a:lnTo>
                  <a:lnTo>
                    <a:pt x="65021" y="98421"/>
                  </a:lnTo>
                  <a:lnTo>
                    <a:pt x="63820" y="98427"/>
                  </a:lnTo>
                  <a:lnTo>
                    <a:pt x="62560" y="98447"/>
                  </a:lnTo>
                  <a:lnTo>
                    <a:pt x="61259" y="98474"/>
                  </a:lnTo>
                  <a:lnTo>
                    <a:pt x="59915" y="98507"/>
                  </a:lnTo>
                  <a:lnTo>
                    <a:pt x="58531" y="98554"/>
                  </a:lnTo>
                  <a:lnTo>
                    <a:pt x="57104" y="98607"/>
                  </a:lnTo>
                  <a:lnTo>
                    <a:pt x="55644" y="98667"/>
                  </a:lnTo>
                  <a:lnTo>
                    <a:pt x="54151" y="98734"/>
                  </a:lnTo>
                  <a:lnTo>
                    <a:pt x="52633" y="98801"/>
                  </a:lnTo>
                  <a:lnTo>
                    <a:pt x="49504" y="98961"/>
                  </a:lnTo>
                  <a:lnTo>
                    <a:pt x="46301" y="99141"/>
                  </a:lnTo>
                  <a:lnTo>
                    <a:pt x="43031" y="99334"/>
                  </a:lnTo>
                  <a:lnTo>
                    <a:pt x="39727" y="99534"/>
                  </a:lnTo>
                  <a:lnTo>
                    <a:pt x="36407" y="99741"/>
                  </a:lnTo>
                  <a:lnTo>
                    <a:pt x="33095" y="99941"/>
                  </a:lnTo>
                  <a:lnTo>
                    <a:pt x="29816" y="100141"/>
                  </a:lnTo>
                  <a:lnTo>
                    <a:pt x="26588" y="100334"/>
                  </a:lnTo>
                  <a:lnTo>
                    <a:pt x="23443" y="100508"/>
                  </a:lnTo>
                  <a:lnTo>
                    <a:pt x="20389" y="100661"/>
                  </a:lnTo>
                  <a:lnTo>
                    <a:pt x="18913" y="100735"/>
                  </a:lnTo>
                  <a:lnTo>
                    <a:pt x="17470" y="100795"/>
                  </a:lnTo>
                  <a:lnTo>
                    <a:pt x="16060" y="100855"/>
                  </a:lnTo>
                  <a:lnTo>
                    <a:pt x="14683" y="100901"/>
                  </a:lnTo>
                  <a:lnTo>
                    <a:pt x="13357" y="100941"/>
                  </a:lnTo>
                  <a:lnTo>
                    <a:pt x="12080" y="100975"/>
                  </a:lnTo>
                  <a:lnTo>
                    <a:pt x="10846" y="100995"/>
                  </a:lnTo>
                  <a:lnTo>
                    <a:pt x="9661" y="101008"/>
                  </a:lnTo>
                  <a:lnTo>
                    <a:pt x="8535" y="101015"/>
                  </a:lnTo>
                  <a:lnTo>
                    <a:pt x="7459" y="101001"/>
                  </a:lnTo>
                  <a:lnTo>
                    <a:pt x="6449" y="100981"/>
                  </a:lnTo>
                  <a:lnTo>
                    <a:pt x="5498" y="100955"/>
                  </a:lnTo>
                  <a:lnTo>
                    <a:pt x="5048" y="100935"/>
                  </a:lnTo>
                  <a:lnTo>
                    <a:pt x="4614" y="100908"/>
                  </a:lnTo>
                  <a:lnTo>
                    <a:pt x="4197" y="100881"/>
                  </a:lnTo>
                  <a:lnTo>
                    <a:pt x="3797" y="100848"/>
                  </a:lnTo>
                  <a:lnTo>
                    <a:pt x="3413" y="100815"/>
                  </a:lnTo>
                  <a:lnTo>
                    <a:pt x="3054" y="100781"/>
                  </a:lnTo>
                  <a:lnTo>
                    <a:pt x="2704" y="100735"/>
                  </a:lnTo>
                  <a:lnTo>
                    <a:pt x="2378" y="100695"/>
                  </a:lnTo>
                  <a:lnTo>
                    <a:pt x="2078" y="100641"/>
                  </a:lnTo>
                  <a:lnTo>
                    <a:pt x="1786" y="100588"/>
                  </a:lnTo>
                  <a:lnTo>
                    <a:pt x="1519" y="100534"/>
                  </a:lnTo>
                  <a:lnTo>
                    <a:pt x="1277" y="100474"/>
                  </a:lnTo>
                  <a:lnTo>
                    <a:pt x="1044" y="100408"/>
                  </a:lnTo>
                  <a:lnTo>
                    <a:pt x="843" y="100341"/>
                  </a:lnTo>
                  <a:lnTo>
                    <a:pt x="660" y="100268"/>
                  </a:lnTo>
                  <a:lnTo>
                    <a:pt x="493" y="100194"/>
                  </a:lnTo>
                  <a:lnTo>
                    <a:pt x="359" y="100108"/>
                  </a:lnTo>
                  <a:lnTo>
                    <a:pt x="243" y="100028"/>
                  </a:lnTo>
                  <a:lnTo>
                    <a:pt x="193" y="99981"/>
                  </a:lnTo>
                  <a:lnTo>
                    <a:pt x="143" y="99934"/>
                  </a:lnTo>
                  <a:lnTo>
                    <a:pt x="109" y="99888"/>
                  </a:lnTo>
                  <a:lnTo>
                    <a:pt x="76" y="99841"/>
                  </a:lnTo>
                  <a:lnTo>
                    <a:pt x="42" y="99794"/>
                  </a:lnTo>
                  <a:lnTo>
                    <a:pt x="26" y="99741"/>
                  </a:lnTo>
                  <a:lnTo>
                    <a:pt x="9" y="99688"/>
                  </a:lnTo>
                  <a:lnTo>
                    <a:pt x="1" y="99641"/>
                  </a:lnTo>
                  <a:lnTo>
                    <a:pt x="1" y="99581"/>
                  </a:lnTo>
                  <a:lnTo>
                    <a:pt x="1" y="99528"/>
                  </a:lnTo>
                  <a:lnTo>
                    <a:pt x="9" y="99474"/>
                  </a:lnTo>
                  <a:lnTo>
                    <a:pt x="26" y="99414"/>
                  </a:lnTo>
                  <a:lnTo>
                    <a:pt x="51" y="99354"/>
                  </a:lnTo>
                  <a:lnTo>
                    <a:pt x="76" y="99301"/>
                  </a:lnTo>
                  <a:lnTo>
                    <a:pt x="109" y="99234"/>
                  </a:lnTo>
                  <a:lnTo>
                    <a:pt x="151" y="99174"/>
                  </a:lnTo>
                  <a:lnTo>
                    <a:pt x="251" y="99047"/>
                  </a:lnTo>
                  <a:lnTo>
                    <a:pt x="384" y="98914"/>
                  </a:lnTo>
                  <a:lnTo>
                    <a:pt x="384" y="98914"/>
                  </a:lnTo>
                  <a:lnTo>
                    <a:pt x="526" y="98774"/>
                  </a:lnTo>
                  <a:lnTo>
                    <a:pt x="693" y="98641"/>
                  </a:lnTo>
                  <a:lnTo>
                    <a:pt x="877" y="98507"/>
                  </a:lnTo>
                  <a:lnTo>
                    <a:pt x="1077" y="98374"/>
                  </a:lnTo>
                  <a:lnTo>
                    <a:pt x="1294" y="98241"/>
                  </a:lnTo>
                  <a:lnTo>
                    <a:pt x="1527" y="98107"/>
                  </a:lnTo>
                  <a:lnTo>
                    <a:pt x="1769" y="97980"/>
                  </a:lnTo>
                  <a:lnTo>
                    <a:pt x="2036" y="97847"/>
                  </a:lnTo>
                  <a:lnTo>
                    <a:pt x="2312" y="97720"/>
                  </a:lnTo>
                  <a:lnTo>
                    <a:pt x="2612" y="97594"/>
                  </a:lnTo>
                  <a:lnTo>
                    <a:pt x="2921" y="97467"/>
                  </a:lnTo>
                  <a:lnTo>
                    <a:pt x="3238" y="97340"/>
                  </a:lnTo>
                  <a:lnTo>
                    <a:pt x="3580" y="97214"/>
                  </a:lnTo>
                  <a:lnTo>
                    <a:pt x="3930" y="97087"/>
                  </a:lnTo>
                  <a:lnTo>
                    <a:pt x="4297" y="96967"/>
                  </a:lnTo>
                  <a:lnTo>
                    <a:pt x="4681" y="96840"/>
                  </a:lnTo>
                  <a:lnTo>
                    <a:pt x="5081" y="96720"/>
                  </a:lnTo>
                  <a:lnTo>
                    <a:pt x="5490" y="96600"/>
                  </a:lnTo>
                  <a:lnTo>
                    <a:pt x="5907" y="96473"/>
                  </a:lnTo>
                  <a:lnTo>
                    <a:pt x="6349" y="96353"/>
                  </a:lnTo>
                  <a:lnTo>
                    <a:pt x="7259" y="96113"/>
                  </a:lnTo>
                  <a:lnTo>
                    <a:pt x="8218" y="95880"/>
                  </a:lnTo>
                  <a:lnTo>
                    <a:pt x="9227" y="95640"/>
                  </a:lnTo>
                  <a:lnTo>
                    <a:pt x="10287" y="95406"/>
                  </a:lnTo>
                  <a:lnTo>
                    <a:pt x="11396" y="95173"/>
                  </a:lnTo>
                  <a:lnTo>
                    <a:pt x="12548" y="94940"/>
                  </a:lnTo>
                  <a:lnTo>
                    <a:pt x="13741" y="94706"/>
                  </a:lnTo>
                  <a:lnTo>
                    <a:pt x="14967" y="94473"/>
                  </a:lnTo>
                  <a:lnTo>
                    <a:pt x="16243" y="94246"/>
                  </a:lnTo>
                  <a:lnTo>
                    <a:pt x="17553" y="94013"/>
                  </a:lnTo>
                  <a:lnTo>
                    <a:pt x="18904" y="93779"/>
                  </a:lnTo>
                  <a:lnTo>
                    <a:pt x="20281" y="93546"/>
                  </a:lnTo>
                  <a:lnTo>
                    <a:pt x="21699" y="93313"/>
                  </a:lnTo>
                  <a:lnTo>
                    <a:pt x="23151" y="93079"/>
                  </a:lnTo>
                  <a:lnTo>
                    <a:pt x="26129" y="92606"/>
                  </a:lnTo>
                  <a:lnTo>
                    <a:pt x="29216" y="92126"/>
                  </a:lnTo>
                  <a:lnTo>
                    <a:pt x="35673" y="91132"/>
                  </a:lnTo>
                  <a:lnTo>
                    <a:pt x="39001" y="90618"/>
                  </a:lnTo>
                  <a:lnTo>
                    <a:pt x="42388" y="90085"/>
                  </a:lnTo>
                  <a:lnTo>
                    <a:pt x="45825" y="89538"/>
                  </a:lnTo>
                  <a:lnTo>
                    <a:pt x="47552" y="89258"/>
                  </a:lnTo>
                  <a:lnTo>
                    <a:pt x="49287" y="88971"/>
                  </a:lnTo>
                  <a:lnTo>
                    <a:pt x="51023" y="88678"/>
                  </a:lnTo>
                  <a:lnTo>
                    <a:pt x="52766" y="88385"/>
                  </a:lnTo>
                  <a:lnTo>
                    <a:pt x="54510" y="88078"/>
                  </a:lnTo>
                  <a:lnTo>
                    <a:pt x="56253" y="87771"/>
                  </a:lnTo>
                  <a:lnTo>
                    <a:pt x="57988" y="87458"/>
                  </a:lnTo>
                  <a:lnTo>
                    <a:pt x="59732" y="87138"/>
                  </a:lnTo>
                  <a:lnTo>
                    <a:pt x="61459" y="86804"/>
                  </a:lnTo>
                  <a:lnTo>
                    <a:pt x="63186" y="86471"/>
                  </a:lnTo>
                  <a:lnTo>
                    <a:pt x="64896" y="86131"/>
                  </a:lnTo>
                  <a:lnTo>
                    <a:pt x="66606" y="85777"/>
                  </a:lnTo>
                  <a:lnTo>
                    <a:pt x="68300" y="85424"/>
                  </a:lnTo>
                  <a:lnTo>
                    <a:pt x="69976" y="85057"/>
                  </a:lnTo>
                  <a:lnTo>
                    <a:pt x="71645" y="84684"/>
                  </a:lnTo>
                  <a:lnTo>
                    <a:pt x="73288" y="84297"/>
                  </a:lnTo>
                  <a:lnTo>
                    <a:pt x="74923" y="83903"/>
                  </a:lnTo>
                  <a:lnTo>
                    <a:pt x="76533" y="83503"/>
                  </a:lnTo>
                  <a:lnTo>
                    <a:pt x="78118" y="83096"/>
                  </a:lnTo>
                  <a:lnTo>
                    <a:pt x="79687" y="82676"/>
                  </a:lnTo>
                  <a:lnTo>
                    <a:pt x="80463" y="82463"/>
                  </a:lnTo>
                  <a:lnTo>
                    <a:pt x="81230" y="82250"/>
                  </a:lnTo>
                  <a:lnTo>
                    <a:pt x="81989" y="82029"/>
                  </a:lnTo>
                  <a:lnTo>
                    <a:pt x="82748" y="81809"/>
                  </a:lnTo>
                  <a:lnTo>
                    <a:pt x="83491" y="81583"/>
                  </a:lnTo>
                  <a:lnTo>
                    <a:pt x="84233" y="81356"/>
                  </a:lnTo>
                  <a:lnTo>
                    <a:pt x="84968" y="81129"/>
                  </a:lnTo>
                  <a:lnTo>
                    <a:pt x="85693" y="80896"/>
                  </a:lnTo>
                  <a:lnTo>
                    <a:pt x="86411" y="80662"/>
                  </a:lnTo>
                  <a:lnTo>
                    <a:pt x="87120" y="80429"/>
                  </a:lnTo>
                  <a:lnTo>
                    <a:pt x="87821" y="80189"/>
                  </a:lnTo>
                  <a:lnTo>
                    <a:pt x="88513" y="79942"/>
                  </a:lnTo>
                  <a:lnTo>
                    <a:pt x="88513" y="79942"/>
                  </a:lnTo>
                  <a:lnTo>
                    <a:pt x="89205" y="79696"/>
                  </a:lnTo>
                  <a:lnTo>
                    <a:pt x="89881" y="79449"/>
                  </a:lnTo>
                  <a:lnTo>
                    <a:pt x="90557" y="79195"/>
                  </a:lnTo>
                  <a:lnTo>
                    <a:pt x="91224" y="78942"/>
                  </a:lnTo>
                  <a:lnTo>
                    <a:pt x="91892" y="78682"/>
                  </a:lnTo>
                  <a:lnTo>
                    <a:pt x="92542" y="78422"/>
                  </a:lnTo>
                  <a:lnTo>
                    <a:pt x="93193" y="78155"/>
                  </a:lnTo>
                  <a:lnTo>
                    <a:pt x="93835" y="77888"/>
                  </a:lnTo>
                  <a:lnTo>
                    <a:pt x="94478" y="77622"/>
                  </a:lnTo>
                  <a:lnTo>
                    <a:pt x="95103" y="77348"/>
                  </a:lnTo>
                  <a:lnTo>
                    <a:pt x="95729" y="77075"/>
                  </a:lnTo>
                  <a:lnTo>
                    <a:pt x="96346" y="76801"/>
                  </a:lnTo>
                  <a:lnTo>
                    <a:pt x="96955" y="76521"/>
                  </a:lnTo>
                  <a:lnTo>
                    <a:pt x="97564" y="76241"/>
                  </a:lnTo>
                  <a:lnTo>
                    <a:pt x="98165" y="75954"/>
                  </a:lnTo>
                  <a:lnTo>
                    <a:pt x="98757" y="75674"/>
                  </a:lnTo>
                  <a:lnTo>
                    <a:pt x="99934" y="75101"/>
                  </a:lnTo>
                  <a:lnTo>
                    <a:pt x="101077" y="74514"/>
                  </a:lnTo>
                  <a:lnTo>
                    <a:pt x="102203" y="73927"/>
                  </a:lnTo>
                  <a:lnTo>
                    <a:pt x="103304" y="73340"/>
                  </a:lnTo>
                  <a:lnTo>
                    <a:pt x="104388" y="72740"/>
                  </a:lnTo>
                  <a:lnTo>
                    <a:pt x="105448" y="72140"/>
                  </a:lnTo>
                  <a:lnTo>
                    <a:pt x="106482" y="71533"/>
                  </a:lnTo>
                  <a:lnTo>
                    <a:pt x="107500" y="70926"/>
                  </a:lnTo>
                  <a:lnTo>
                    <a:pt x="108501" y="70320"/>
                  </a:lnTo>
                  <a:lnTo>
                    <a:pt x="109469" y="69706"/>
                  </a:lnTo>
                  <a:lnTo>
                    <a:pt x="110428" y="69099"/>
                  </a:lnTo>
                  <a:lnTo>
                    <a:pt x="111363" y="68486"/>
                  </a:lnTo>
                  <a:lnTo>
                    <a:pt x="112280" y="67872"/>
                  </a:lnTo>
                  <a:lnTo>
                    <a:pt x="113181" y="67265"/>
                  </a:lnTo>
                  <a:lnTo>
                    <a:pt x="114057" y="66659"/>
                  </a:lnTo>
                  <a:lnTo>
                    <a:pt x="114925" y="66052"/>
                  </a:lnTo>
                  <a:lnTo>
                    <a:pt x="115767" y="65452"/>
                  </a:lnTo>
                  <a:lnTo>
                    <a:pt x="116593" y="64858"/>
                  </a:lnTo>
                  <a:lnTo>
                    <a:pt x="117403" y="64265"/>
                  </a:lnTo>
                  <a:lnTo>
                    <a:pt x="118195" y="63678"/>
                  </a:lnTo>
                  <a:lnTo>
                    <a:pt x="118971" y="63098"/>
                  </a:lnTo>
                  <a:lnTo>
                    <a:pt x="119730" y="62524"/>
                  </a:lnTo>
                  <a:lnTo>
                    <a:pt x="121198" y="61397"/>
                  </a:lnTo>
                  <a:lnTo>
                    <a:pt x="122617" y="60304"/>
                  </a:lnTo>
                  <a:lnTo>
                    <a:pt x="123976" y="59257"/>
                  </a:lnTo>
                  <a:lnTo>
                    <a:pt x="125278" y="58250"/>
                  </a:lnTo>
                  <a:lnTo>
                    <a:pt x="126529" y="57296"/>
                  </a:lnTo>
                  <a:lnTo>
                    <a:pt x="127130" y="56836"/>
                  </a:lnTo>
                  <a:lnTo>
                    <a:pt x="127730" y="56396"/>
                  </a:lnTo>
                  <a:lnTo>
                    <a:pt x="128314" y="55969"/>
                  </a:lnTo>
                  <a:lnTo>
                    <a:pt x="128890" y="55562"/>
                  </a:lnTo>
                  <a:lnTo>
                    <a:pt x="129449" y="55169"/>
                  </a:lnTo>
                  <a:lnTo>
                    <a:pt x="129999" y="54795"/>
                  </a:lnTo>
                  <a:lnTo>
                    <a:pt x="130542" y="54435"/>
                  </a:lnTo>
                  <a:lnTo>
                    <a:pt x="131076" y="54095"/>
                  </a:lnTo>
                  <a:lnTo>
                    <a:pt x="131601" y="53775"/>
                  </a:lnTo>
                  <a:lnTo>
                    <a:pt x="132110" y="53475"/>
                  </a:lnTo>
                  <a:lnTo>
                    <a:pt x="132619" y="53202"/>
                  </a:lnTo>
                  <a:lnTo>
                    <a:pt x="133111" y="52942"/>
                  </a:lnTo>
                  <a:lnTo>
                    <a:pt x="133361" y="52822"/>
                  </a:lnTo>
                  <a:lnTo>
                    <a:pt x="133603" y="52708"/>
                  </a:lnTo>
                  <a:lnTo>
                    <a:pt x="133845" y="52602"/>
                  </a:lnTo>
                  <a:lnTo>
                    <a:pt x="134087" y="52495"/>
                  </a:lnTo>
                  <a:lnTo>
                    <a:pt x="134329" y="52401"/>
                  </a:lnTo>
                  <a:lnTo>
                    <a:pt x="134563" y="52308"/>
                  </a:lnTo>
                  <a:lnTo>
                    <a:pt x="134796" y="52221"/>
                  </a:lnTo>
                  <a:lnTo>
                    <a:pt x="135030" y="52141"/>
                  </a:lnTo>
                  <a:lnTo>
                    <a:pt x="135264" y="52068"/>
                  </a:lnTo>
                  <a:lnTo>
                    <a:pt x="135489" y="52001"/>
                  </a:lnTo>
                  <a:lnTo>
                    <a:pt x="135722" y="51941"/>
                  </a:lnTo>
                  <a:lnTo>
                    <a:pt x="135948" y="51888"/>
                  </a:lnTo>
                  <a:lnTo>
                    <a:pt x="136173" y="51841"/>
                  </a:lnTo>
                  <a:lnTo>
                    <a:pt x="136398" y="51801"/>
                  </a:lnTo>
                  <a:lnTo>
                    <a:pt x="136623" y="51768"/>
                  </a:lnTo>
                  <a:lnTo>
                    <a:pt x="136840" y="51741"/>
                  </a:lnTo>
                  <a:lnTo>
                    <a:pt x="137065" y="51721"/>
                  </a:lnTo>
                  <a:lnTo>
                    <a:pt x="137282" y="51708"/>
                  </a:lnTo>
                  <a:lnTo>
                    <a:pt x="137499" y="51701"/>
                  </a:lnTo>
                  <a:lnTo>
                    <a:pt x="137716" y="51701"/>
                  </a:lnTo>
                  <a:lnTo>
                    <a:pt x="137933" y="51708"/>
                  </a:lnTo>
                  <a:lnTo>
                    <a:pt x="138150" y="51728"/>
                  </a:lnTo>
                  <a:lnTo>
                    <a:pt x="138359" y="51748"/>
                  </a:lnTo>
                  <a:lnTo>
                    <a:pt x="138575" y="51775"/>
                  </a:lnTo>
                  <a:lnTo>
                    <a:pt x="138575" y="51775"/>
                  </a:lnTo>
                  <a:lnTo>
                    <a:pt x="138684" y="51795"/>
                  </a:lnTo>
                  <a:lnTo>
                    <a:pt x="138784" y="51801"/>
                  </a:lnTo>
                  <a:lnTo>
                    <a:pt x="138892" y="51808"/>
                  </a:lnTo>
                  <a:lnTo>
                    <a:pt x="139001" y="51808"/>
                  </a:lnTo>
                  <a:lnTo>
                    <a:pt x="139101" y="51801"/>
                  </a:lnTo>
                  <a:lnTo>
                    <a:pt x="139209" y="51795"/>
                  </a:lnTo>
                  <a:lnTo>
                    <a:pt x="139310" y="51781"/>
                  </a:lnTo>
                  <a:lnTo>
                    <a:pt x="139410" y="51761"/>
                  </a:lnTo>
                  <a:lnTo>
                    <a:pt x="139518" y="51741"/>
                  </a:lnTo>
                  <a:lnTo>
                    <a:pt x="139618" y="51715"/>
                  </a:lnTo>
                  <a:lnTo>
                    <a:pt x="139718" y="51681"/>
                  </a:lnTo>
                  <a:lnTo>
                    <a:pt x="139818" y="51648"/>
                  </a:lnTo>
                  <a:lnTo>
                    <a:pt x="139919" y="51608"/>
                  </a:lnTo>
                  <a:lnTo>
                    <a:pt x="140010" y="51561"/>
                  </a:lnTo>
                  <a:lnTo>
                    <a:pt x="140211" y="51461"/>
                  </a:lnTo>
                  <a:lnTo>
                    <a:pt x="140402" y="51341"/>
                  </a:lnTo>
                  <a:lnTo>
                    <a:pt x="140594" y="51201"/>
                  </a:lnTo>
                  <a:lnTo>
                    <a:pt x="140786" y="51054"/>
                  </a:lnTo>
                  <a:lnTo>
                    <a:pt x="140970" y="50881"/>
                  </a:lnTo>
                  <a:lnTo>
                    <a:pt x="141153" y="50701"/>
                  </a:lnTo>
                  <a:lnTo>
                    <a:pt x="141337" y="50501"/>
                  </a:lnTo>
                  <a:lnTo>
                    <a:pt x="141520" y="50288"/>
                  </a:lnTo>
                  <a:lnTo>
                    <a:pt x="141704" y="50054"/>
                  </a:lnTo>
                  <a:lnTo>
                    <a:pt x="141879" y="49814"/>
                  </a:lnTo>
                  <a:lnTo>
                    <a:pt x="142054" y="49554"/>
                  </a:lnTo>
                  <a:lnTo>
                    <a:pt x="142221" y="49281"/>
                  </a:lnTo>
                  <a:lnTo>
                    <a:pt x="142396" y="48994"/>
                  </a:lnTo>
                  <a:lnTo>
                    <a:pt x="142563" y="48694"/>
                  </a:lnTo>
                  <a:lnTo>
                    <a:pt x="142730" y="48387"/>
                  </a:lnTo>
                  <a:lnTo>
                    <a:pt x="142897" y="48060"/>
                  </a:lnTo>
                  <a:lnTo>
                    <a:pt x="143064" y="47720"/>
                  </a:lnTo>
                  <a:lnTo>
                    <a:pt x="143222" y="47373"/>
                  </a:lnTo>
                  <a:lnTo>
                    <a:pt x="143381" y="47007"/>
                  </a:lnTo>
                  <a:lnTo>
                    <a:pt x="143547" y="46633"/>
                  </a:lnTo>
                  <a:lnTo>
                    <a:pt x="143698" y="46246"/>
                  </a:lnTo>
                  <a:lnTo>
                    <a:pt x="143856" y="45853"/>
                  </a:lnTo>
                  <a:lnTo>
                    <a:pt x="144015" y="45446"/>
                  </a:lnTo>
                  <a:lnTo>
                    <a:pt x="144315" y="44599"/>
                  </a:lnTo>
                  <a:lnTo>
                    <a:pt x="144615" y="43712"/>
                  </a:lnTo>
                  <a:lnTo>
                    <a:pt x="144907" y="42792"/>
                  </a:lnTo>
                  <a:lnTo>
                    <a:pt x="145191" y="41839"/>
                  </a:lnTo>
                  <a:lnTo>
                    <a:pt x="145475" y="40845"/>
                  </a:lnTo>
                  <a:lnTo>
                    <a:pt x="145758" y="39825"/>
                  </a:lnTo>
                  <a:lnTo>
                    <a:pt x="146033" y="38778"/>
                  </a:lnTo>
                  <a:lnTo>
                    <a:pt x="146300" y="37704"/>
                  </a:lnTo>
                  <a:lnTo>
                    <a:pt x="146567" y="36604"/>
                  </a:lnTo>
                  <a:lnTo>
                    <a:pt x="146834" y="35484"/>
                  </a:lnTo>
                  <a:lnTo>
                    <a:pt x="147093" y="34350"/>
                  </a:lnTo>
                  <a:lnTo>
                    <a:pt x="147352" y="33190"/>
                  </a:lnTo>
                  <a:lnTo>
                    <a:pt x="147602" y="32023"/>
                  </a:lnTo>
                  <a:lnTo>
                    <a:pt x="148111" y="29655"/>
                  </a:lnTo>
                  <a:lnTo>
                    <a:pt x="148603" y="27255"/>
                  </a:lnTo>
                  <a:lnTo>
                    <a:pt x="149587" y="22453"/>
                  </a:lnTo>
                  <a:lnTo>
                    <a:pt x="150080" y="20079"/>
                  </a:lnTo>
                  <a:lnTo>
                    <a:pt x="150580" y="17752"/>
                  </a:lnTo>
                  <a:lnTo>
                    <a:pt x="150830" y="16612"/>
                  </a:lnTo>
                  <a:lnTo>
                    <a:pt x="151081" y="15491"/>
                  </a:lnTo>
                  <a:lnTo>
                    <a:pt x="151331" y="14391"/>
                  </a:lnTo>
                  <a:lnTo>
                    <a:pt x="151589" y="13318"/>
                  </a:lnTo>
                  <a:lnTo>
                    <a:pt x="151840" y="12264"/>
                  </a:lnTo>
                  <a:lnTo>
                    <a:pt x="152107" y="11244"/>
                  </a:lnTo>
                  <a:lnTo>
                    <a:pt x="152365" y="10250"/>
                  </a:lnTo>
                  <a:lnTo>
                    <a:pt x="152632" y="9290"/>
                  </a:lnTo>
                  <a:lnTo>
                    <a:pt x="152899" y="8363"/>
                  </a:lnTo>
                  <a:lnTo>
                    <a:pt x="153175" y="7469"/>
                  </a:lnTo>
                  <a:lnTo>
                    <a:pt x="153450" y="6622"/>
                  </a:lnTo>
                  <a:lnTo>
                    <a:pt x="153733" y="5816"/>
                  </a:lnTo>
                  <a:lnTo>
                    <a:pt x="153875" y="5429"/>
                  </a:lnTo>
                  <a:lnTo>
                    <a:pt x="154025" y="5049"/>
                  </a:lnTo>
                  <a:lnTo>
                    <a:pt x="154167" y="4689"/>
                  </a:lnTo>
                  <a:lnTo>
                    <a:pt x="154317" y="4335"/>
                  </a:lnTo>
                  <a:lnTo>
                    <a:pt x="154459" y="3995"/>
                  </a:lnTo>
                  <a:lnTo>
                    <a:pt x="154609" y="3668"/>
                  </a:lnTo>
                  <a:lnTo>
                    <a:pt x="154760" y="3348"/>
                  </a:lnTo>
                  <a:lnTo>
                    <a:pt x="154918" y="3048"/>
                  </a:lnTo>
                  <a:lnTo>
                    <a:pt x="155068" y="2761"/>
                  </a:lnTo>
                  <a:lnTo>
                    <a:pt x="155227" y="2488"/>
                  </a:lnTo>
                  <a:lnTo>
                    <a:pt x="155377" y="2221"/>
                  </a:lnTo>
                  <a:lnTo>
                    <a:pt x="155535" y="1974"/>
                  </a:lnTo>
                  <a:lnTo>
                    <a:pt x="155694" y="1748"/>
                  </a:lnTo>
                  <a:lnTo>
                    <a:pt x="155861" y="1528"/>
                  </a:lnTo>
                  <a:lnTo>
                    <a:pt x="156019" y="1328"/>
                  </a:lnTo>
                  <a:lnTo>
                    <a:pt x="156186" y="1141"/>
                  </a:lnTo>
                  <a:lnTo>
                    <a:pt x="156353" y="968"/>
                  </a:lnTo>
                  <a:lnTo>
                    <a:pt x="156520" y="814"/>
                  </a:lnTo>
                  <a:lnTo>
                    <a:pt x="156695" y="674"/>
                  </a:lnTo>
                  <a:lnTo>
                    <a:pt x="156862" y="547"/>
                  </a:lnTo>
                  <a:lnTo>
                    <a:pt x="157037" y="441"/>
                  </a:lnTo>
                  <a:lnTo>
                    <a:pt x="157212" y="354"/>
                  </a:lnTo>
                  <a:lnTo>
                    <a:pt x="157304" y="321"/>
                  </a:lnTo>
                  <a:lnTo>
                    <a:pt x="157396" y="287"/>
                  </a:lnTo>
                  <a:lnTo>
                    <a:pt x="157479" y="254"/>
                  </a:lnTo>
                  <a:lnTo>
                    <a:pt x="157571" y="234"/>
                  </a:lnTo>
                  <a:lnTo>
                    <a:pt x="157571" y="234"/>
                  </a:lnTo>
                  <a:lnTo>
                    <a:pt x="157930" y="154"/>
                  </a:lnTo>
                  <a:lnTo>
                    <a:pt x="158280" y="87"/>
                  </a:lnTo>
                  <a:lnTo>
                    <a:pt x="158630" y="41"/>
                  </a:lnTo>
                  <a:lnTo>
                    <a:pt x="158981" y="14"/>
                  </a:lnTo>
                  <a:lnTo>
                    <a:pt x="159323" y="1"/>
                  </a:lnTo>
                  <a:lnTo>
                    <a:pt x="159657" y="1"/>
                  </a:lnTo>
                  <a:lnTo>
                    <a:pt x="159999" y="14"/>
                  </a:lnTo>
                  <a:lnTo>
                    <a:pt x="160324" y="47"/>
                  </a:lnTo>
                  <a:lnTo>
                    <a:pt x="160649" y="94"/>
                  </a:lnTo>
                  <a:lnTo>
                    <a:pt x="160975" y="147"/>
                  </a:lnTo>
                  <a:lnTo>
                    <a:pt x="161292" y="221"/>
                  </a:lnTo>
                  <a:lnTo>
                    <a:pt x="161609" y="307"/>
                  </a:lnTo>
                  <a:lnTo>
                    <a:pt x="161917" y="407"/>
                  </a:lnTo>
                  <a:lnTo>
                    <a:pt x="162218" y="514"/>
                  </a:lnTo>
                  <a:lnTo>
                    <a:pt x="162518" y="641"/>
                  </a:lnTo>
                  <a:lnTo>
                    <a:pt x="162810" y="774"/>
                  </a:lnTo>
                  <a:lnTo>
                    <a:pt x="163102" y="914"/>
                  </a:lnTo>
                  <a:lnTo>
                    <a:pt x="163386" y="1068"/>
                  </a:lnTo>
                  <a:lnTo>
                    <a:pt x="163669" y="1234"/>
                  </a:lnTo>
                  <a:lnTo>
                    <a:pt x="163936" y="1408"/>
                  </a:lnTo>
                  <a:lnTo>
                    <a:pt x="164211" y="1594"/>
                  </a:lnTo>
                  <a:lnTo>
                    <a:pt x="164470" y="1788"/>
                  </a:lnTo>
                  <a:lnTo>
                    <a:pt x="164729" y="1988"/>
                  </a:lnTo>
                  <a:lnTo>
                    <a:pt x="164979" y="2201"/>
                  </a:lnTo>
                  <a:lnTo>
                    <a:pt x="165229" y="2415"/>
                  </a:lnTo>
                  <a:lnTo>
                    <a:pt x="165471" y="2641"/>
                  </a:lnTo>
                  <a:lnTo>
                    <a:pt x="165705" y="2875"/>
                  </a:lnTo>
                  <a:lnTo>
                    <a:pt x="165930" y="3115"/>
                  </a:lnTo>
                  <a:lnTo>
                    <a:pt x="166155" y="3355"/>
                  </a:lnTo>
                  <a:lnTo>
                    <a:pt x="166372" y="3608"/>
                  </a:lnTo>
                  <a:lnTo>
                    <a:pt x="166581" y="3862"/>
                  </a:lnTo>
                  <a:lnTo>
                    <a:pt x="166789" y="4122"/>
                  </a:lnTo>
                  <a:lnTo>
                    <a:pt x="166981" y="4388"/>
                  </a:lnTo>
                  <a:lnTo>
                    <a:pt x="167173" y="4655"/>
                  </a:lnTo>
                  <a:lnTo>
                    <a:pt x="167357" y="4929"/>
                  </a:lnTo>
                  <a:lnTo>
                    <a:pt x="167532" y="5209"/>
                  </a:lnTo>
                  <a:lnTo>
                    <a:pt x="167707" y="5482"/>
                  </a:lnTo>
                  <a:lnTo>
                    <a:pt x="167865" y="5769"/>
                  </a:lnTo>
                  <a:lnTo>
                    <a:pt x="168024" y="6049"/>
                  </a:lnTo>
                  <a:lnTo>
                    <a:pt x="168174" y="6336"/>
                  </a:lnTo>
                  <a:lnTo>
                    <a:pt x="168316" y="6622"/>
                  </a:lnTo>
                  <a:lnTo>
                    <a:pt x="168449" y="6909"/>
                  </a:lnTo>
                  <a:lnTo>
                    <a:pt x="168574" y="7196"/>
                  </a:lnTo>
                  <a:lnTo>
                    <a:pt x="168691" y="7489"/>
                  </a:lnTo>
                  <a:lnTo>
                    <a:pt x="168808" y="7776"/>
                  </a:lnTo>
                  <a:lnTo>
                    <a:pt x="168908" y="8063"/>
                  </a:lnTo>
                  <a:lnTo>
                    <a:pt x="169008" y="8350"/>
                  </a:lnTo>
                  <a:lnTo>
                    <a:pt x="169092" y="8630"/>
                  </a:lnTo>
                  <a:lnTo>
                    <a:pt x="169175" y="8916"/>
                  </a:lnTo>
                  <a:lnTo>
                    <a:pt x="169242" y="9196"/>
                  </a:lnTo>
                  <a:lnTo>
                    <a:pt x="169309" y="9470"/>
                  </a:lnTo>
                  <a:lnTo>
                    <a:pt x="169359" y="9743"/>
                  </a:lnTo>
                  <a:lnTo>
                    <a:pt x="169409" y="10017"/>
                  </a:lnTo>
                  <a:lnTo>
                    <a:pt x="169442" y="10283"/>
                  </a:lnTo>
                  <a:lnTo>
                    <a:pt x="169467" y="10543"/>
                  </a:lnTo>
                  <a:lnTo>
                    <a:pt x="169492" y="10804"/>
                  </a:lnTo>
                  <a:lnTo>
                    <a:pt x="169500" y="11057"/>
                  </a:lnTo>
                  <a:lnTo>
                    <a:pt x="169500" y="11304"/>
                  </a:lnTo>
                  <a:lnTo>
                    <a:pt x="169492" y="11544"/>
                  </a:lnTo>
                  <a:lnTo>
                    <a:pt x="169475" y="11777"/>
                  </a:lnTo>
                  <a:lnTo>
                    <a:pt x="169450" y="12004"/>
                  </a:lnTo>
                  <a:lnTo>
                    <a:pt x="169417" y="12231"/>
                  </a:lnTo>
                  <a:lnTo>
                    <a:pt x="169375" y="12437"/>
                  </a:lnTo>
                  <a:lnTo>
                    <a:pt x="169317" y="12644"/>
                  </a:lnTo>
                  <a:lnTo>
                    <a:pt x="169317" y="126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556C5A-2E79-68A7-F456-697C5BC446DF}"/>
              </a:ext>
            </a:extLst>
          </p:cNvPr>
          <p:cNvSpPr txBox="1"/>
          <p:nvPr/>
        </p:nvSpPr>
        <p:spPr>
          <a:xfrm>
            <a:off x="1045968" y="1559085"/>
            <a:ext cx="62166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The 2026 Nutrition Services Plan is due </a:t>
            </a: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December 31, 2025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. Please reach out to Lauren Simmons (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lauren.simmons2@oha.Oregon.gov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) or your assigned Nutrition Consultant with questions.</a:t>
            </a:r>
            <a:endParaRPr lang="en-US" sz="1800" dirty="0">
              <a:solidFill>
                <a:schemeClr val="tx1"/>
              </a:solidFill>
              <a:latin typeface="Nunito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A2E1F"/>
                </a:solidFill>
                <a:latin typeface="Nunito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Limited Access to Formula clinical brief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have been updated and posted to the 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  <a:hlinkClick r:id="rId5"/>
              </a:rPr>
              <a:t>LAWN webpage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Related 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  <a:hlinkClick r:id="rId6"/>
              </a:rPr>
              <a:t>certifier talking points for difficult times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has been posted in the and 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  <a:hlinkClick r:id="rId7"/>
              </a:rPr>
              <a:t>Job Aid Database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72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66"/>
          <p:cNvSpPr txBox="1">
            <a:spLocks noGrp="1"/>
          </p:cNvSpPr>
          <p:nvPr>
            <p:ph type="title"/>
          </p:nvPr>
        </p:nvSpPr>
        <p:spPr>
          <a:xfrm>
            <a:off x="720000" y="395050"/>
            <a:ext cx="5766864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Formula </a:t>
            </a:r>
            <a:r>
              <a:rPr lang="en" dirty="0">
                <a:solidFill>
                  <a:schemeClr val="tx2"/>
                </a:solidFill>
              </a:rPr>
              <a:t>updates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466" name="Google Shape;2466;p66"/>
          <p:cNvSpPr txBox="1">
            <a:spLocks noGrp="1"/>
          </p:cNvSpPr>
          <p:nvPr>
            <p:ph type="subTitle" idx="1"/>
          </p:nvPr>
        </p:nvSpPr>
        <p:spPr>
          <a:xfrm>
            <a:off x="719729" y="1346245"/>
            <a:ext cx="5301561" cy="12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200" dirty="0"/>
              <a:t>An updated </a:t>
            </a:r>
            <a:r>
              <a:rPr lang="en-US" sz="2200" b="1" dirty="0">
                <a:hlinkClick r:id="rId3"/>
              </a:rPr>
              <a:t>Formula Warehouse Ordering Instructions</a:t>
            </a:r>
            <a:r>
              <a:rPr lang="en-US" sz="2200" b="1" dirty="0"/>
              <a:t> </a:t>
            </a:r>
            <a:r>
              <a:rPr lang="en-US" sz="2200" dirty="0"/>
              <a:t>document will be available on our website in December.</a:t>
            </a:r>
            <a:endParaRPr sz="2200" dirty="0"/>
          </a:p>
        </p:txBody>
      </p:sp>
      <p:sp>
        <p:nvSpPr>
          <p:cNvPr id="2467" name="Google Shape;2467;p66"/>
          <p:cNvSpPr txBox="1"/>
          <p:nvPr/>
        </p:nvSpPr>
        <p:spPr>
          <a:xfrm>
            <a:off x="720000" y="4248375"/>
            <a:ext cx="46089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Please keep this slide for attribution</a:t>
            </a:r>
            <a:endParaRPr>
              <a:solidFill>
                <a:schemeClr val="accent4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grpSp>
        <p:nvGrpSpPr>
          <p:cNvPr id="2468" name="Google Shape;2468;p66"/>
          <p:cNvGrpSpPr/>
          <p:nvPr/>
        </p:nvGrpSpPr>
        <p:grpSpPr>
          <a:xfrm>
            <a:off x="6486864" y="2088333"/>
            <a:ext cx="2985578" cy="1784623"/>
            <a:chOff x="5232839" y="1087695"/>
            <a:chExt cx="2985578" cy="1784623"/>
          </a:xfrm>
        </p:grpSpPr>
        <p:sp>
          <p:nvSpPr>
            <p:cNvPr id="2469" name="Google Shape;2469;p66"/>
            <p:cNvSpPr/>
            <p:nvPr/>
          </p:nvSpPr>
          <p:spPr>
            <a:xfrm>
              <a:off x="7172910" y="1515718"/>
              <a:ext cx="1045507" cy="552411"/>
            </a:xfrm>
            <a:custGeom>
              <a:avLst/>
              <a:gdLst/>
              <a:ahLst/>
              <a:cxnLst/>
              <a:rect l="l" t="t" r="r" b="b"/>
              <a:pathLst>
                <a:path w="174542" h="52102" extrusionOk="0">
                  <a:moveTo>
                    <a:pt x="17051" y="35226"/>
                  </a:moveTo>
                  <a:lnTo>
                    <a:pt x="17051" y="35226"/>
                  </a:lnTo>
                  <a:lnTo>
                    <a:pt x="17111" y="34938"/>
                  </a:lnTo>
                  <a:lnTo>
                    <a:pt x="17195" y="34657"/>
                  </a:lnTo>
                  <a:lnTo>
                    <a:pt x="17302" y="34375"/>
                  </a:lnTo>
                  <a:lnTo>
                    <a:pt x="17422" y="34101"/>
                  </a:lnTo>
                  <a:lnTo>
                    <a:pt x="17566" y="33827"/>
                  </a:lnTo>
                  <a:lnTo>
                    <a:pt x="17721" y="33566"/>
                  </a:lnTo>
                  <a:lnTo>
                    <a:pt x="17901" y="33305"/>
                  </a:lnTo>
                  <a:lnTo>
                    <a:pt x="18092" y="33051"/>
                  </a:lnTo>
                  <a:lnTo>
                    <a:pt x="18295" y="32798"/>
                  </a:lnTo>
                  <a:lnTo>
                    <a:pt x="18523" y="32557"/>
                  </a:lnTo>
                  <a:lnTo>
                    <a:pt x="18774" y="32317"/>
                  </a:lnTo>
                  <a:lnTo>
                    <a:pt x="19025" y="32084"/>
                  </a:lnTo>
                  <a:lnTo>
                    <a:pt x="19301" y="31865"/>
                  </a:lnTo>
                  <a:lnTo>
                    <a:pt x="19588" y="31645"/>
                  </a:lnTo>
                  <a:lnTo>
                    <a:pt x="19899" y="31432"/>
                  </a:lnTo>
                  <a:lnTo>
                    <a:pt x="20222" y="31227"/>
                  </a:lnTo>
                  <a:lnTo>
                    <a:pt x="20545" y="31035"/>
                  </a:lnTo>
                  <a:lnTo>
                    <a:pt x="20892" y="30842"/>
                  </a:lnTo>
                  <a:lnTo>
                    <a:pt x="21251" y="30664"/>
                  </a:lnTo>
                  <a:lnTo>
                    <a:pt x="21622" y="30493"/>
                  </a:lnTo>
                  <a:lnTo>
                    <a:pt x="22005" y="30328"/>
                  </a:lnTo>
                  <a:lnTo>
                    <a:pt x="22400" y="30170"/>
                  </a:lnTo>
                  <a:lnTo>
                    <a:pt x="22818" y="30026"/>
                  </a:lnTo>
                  <a:lnTo>
                    <a:pt x="23237" y="29889"/>
                  </a:lnTo>
                  <a:lnTo>
                    <a:pt x="23656" y="29759"/>
                  </a:lnTo>
                  <a:lnTo>
                    <a:pt x="24099" y="29635"/>
                  </a:lnTo>
                  <a:lnTo>
                    <a:pt x="24553" y="29525"/>
                  </a:lnTo>
                  <a:lnTo>
                    <a:pt x="25008" y="29422"/>
                  </a:lnTo>
                  <a:lnTo>
                    <a:pt x="25487" y="29333"/>
                  </a:lnTo>
                  <a:lnTo>
                    <a:pt x="25953" y="29258"/>
                  </a:lnTo>
                  <a:lnTo>
                    <a:pt x="26444" y="29182"/>
                  </a:lnTo>
                  <a:lnTo>
                    <a:pt x="26947" y="29127"/>
                  </a:lnTo>
                  <a:lnTo>
                    <a:pt x="26947" y="29127"/>
                  </a:lnTo>
                  <a:lnTo>
                    <a:pt x="27796" y="29025"/>
                  </a:lnTo>
                  <a:lnTo>
                    <a:pt x="28729" y="28908"/>
                  </a:lnTo>
                  <a:lnTo>
                    <a:pt x="29723" y="28764"/>
                  </a:lnTo>
                  <a:lnTo>
                    <a:pt x="30788" y="28599"/>
                  </a:lnTo>
                  <a:lnTo>
                    <a:pt x="31924" y="28414"/>
                  </a:lnTo>
                  <a:lnTo>
                    <a:pt x="33145" y="28201"/>
                  </a:lnTo>
                  <a:lnTo>
                    <a:pt x="34449" y="27968"/>
                  </a:lnTo>
                  <a:lnTo>
                    <a:pt x="35825" y="27708"/>
                  </a:lnTo>
                  <a:lnTo>
                    <a:pt x="37297" y="27419"/>
                  </a:lnTo>
                  <a:lnTo>
                    <a:pt x="38852" y="27111"/>
                  </a:lnTo>
                  <a:lnTo>
                    <a:pt x="40492" y="26775"/>
                  </a:lnTo>
                  <a:lnTo>
                    <a:pt x="42227" y="26404"/>
                  </a:lnTo>
                  <a:lnTo>
                    <a:pt x="44057" y="26006"/>
                  </a:lnTo>
                  <a:lnTo>
                    <a:pt x="45984" y="25588"/>
                  </a:lnTo>
                  <a:lnTo>
                    <a:pt x="48006" y="25128"/>
                  </a:lnTo>
                  <a:lnTo>
                    <a:pt x="50136" y="24648"/>
                  </a:lnTo>
                  <a:lnTo>
                    <a:pt x="50136" y="24648"/>
                  </a:lnTo>
                  <a:lnTo>
                    <a:pt x="52014" y="24209"/>
                  </a:lnTo>
                  <a:lnTo>
                    <a:pt x="53953" y="23770"/>
                  </a:lnTo>
                  <a:lnTo>
                    <a:pt x="55963" y="23317"/>
                  </a:lnTo>
                  <a:lnTo>
                    <a:pt x="58021" y="22858"/>
                  </a:lnTo>
                  <a:lnTo>
                    <a:pt x="60139" y="22391"/>
                  </a:lnTo>
                  <a:lnTo>
                    <a:pt x="62305" y="21925"/>
                  </a:lnTo>
                  <a:lnTo>
                    <a:pt x="66780" y="20957"/>
                  </a:lnTo>
                  <a:lnTo>
                    <a:pt x="71423" y="19976"/>
                  </a:lnTo>
                  <a:lnTo>
                    <a:pt x="76221" y="18975"/>
                  </a:lnTo>
                  <a:lnTo>
                    <a:pt x="81151" y="17960"/>
                  </a:lnTo>
                  <a:lnTo>
                    <a:pt x="86176" y="16931"/>
                  </a:lnTo>
                  <a:lnTo>
                    <a:pt x="91274" y="15902"/>
                  </a:lnTo>
                  <a:lnTo>
                    <a:pt x="96419" y="14873"/>
                  </a:lnTo>
                  <a:lnTo>
                    <a:pt x="101600" y="13844"/>
                  </a:lnTo>
                  <a:lnTo>
                    <a:pt x="106781" y="12822"/>
                  </a:lnTo>
                  <a:lnTo>
                    <a:pt x="111950" y="11813"/>
                  </a:lnTo>
                  <a:lnTo>
                    <a:pt x="117071" y="10818"/>
                  </a:lnTo>
                  <a:lnTo>
                    <a:pt x="122121" y="9844"/>
                  </a:lnTo>
                  <a:lnTo>
                    <a:pt x="127087" y="8891"/>
                  </a:lnTo>
                  <a:lnTo>
                    <a:pt x="131933" y="7965"/>
                  </a:lnTo>
                  <a:lnTo>
                    <a:pt x="136647" y="7066"/>
                  </a:lnTo>
                  <a:lnTo>
                    <a:pt x="145549" y="5385"/>
                  </a:lnTo>
                  <a:lnTo>
                    <a:pt x="153614" y="3869"/>
                  </a:lnTo>
                  <a:lnTo>
                    <a:pt x="160638" y="2566"/>
                  </a:lnTo>
                  <a:lnTo>
                    <a:pt x="166429" y="1489"/>
                  </a:lnTo>
                  <a:lnTo>
                    <a:pt x="170809" y="680"/>
                  </a:lnTo>
                  <a:lnTo>
                    <a:pt x="174542" y="0"/>
                  </a:lnTo>
                  <a:lnTo>
                    <a:pt x="142522" y="12300"/>
                  </a:lnTo>
                  <a:lnTo>
                    <a:pt x="142522" y="12300"/>
                  </a:lnTo>
                  <a:lnTo>
                    <a:pt x="143372" y="12321"/>
                  </a:lnTo>
                  <a:lnTo>
                    <a:pt x="145573" y="12396"/>
                  </a:lnTo>
                  <a:lnTo>
                    <a:pt x="147033" y="12451"/>
                  </a:lnTo>
                  <a:lnTo>
                    <a:pt x="148648" y="12513"/>
                  </a:lnTo>
                  <a:lnTo>
                    <a:pt x="150348" y="12588"/>
                  </a:lnTo>
                  <a:lnTo>
                    <a:pt x="152083" y="12671"/>
                  </a:lnTo>
                  <a:lnTo>
                    <a:pt x="153794" y="12760"/>
                  </a:lnTo>
                  <a:lnTo>
                    <a:pt x="155409" y="12849"/>
                  </a:lnTo>
                  <a:lnTo>
                    <a:pt x="156151" y="12904"/>
                  </a:lnTo>
                  <a:lnTo>
                    <a:pt x="156857" y="12952"/>
                  </a:lnTo>
                  <a:lnTo>
                    <a:pt x="157515" y="13007"/>
                  </a:lnTo>
                  <a:lnTo>
                    <a:pt x="158101" y="13062"/>
                  </a:lnTo>
                  <a:lnTo>
                    <a:pt x="158616" y="13117"/>
                  </a:lnTo>
                  <a:lnTo>
                    <a:pt x="159059" y="13178"/>
                  </a:lnTo>
                  <a:lnTo>
                    <a:pt x="159418" y="13233"/>
                  </a:lnTo>
                  <a:lnTo>
                    <a:pt x="159561" y="13261"/>
                  </a:lnTo>
                  <a:lnTo>
                    <a:pt x="159681" y="13295"/>
                  </a:lnTo>
                  <a:lnTo>
                    <a:pt x="159776" y="13322"/>
                  </a:lnTo>
                  <a:lnTo>
                    <a:pt x="159848" y="13350"/>
                  </a:lnTo>
                  <a:lnTo>
                    <a:pt x="159884" y="13384"/>
                  </a:lnTo>
                  <a:lnTo>
                    <a:pt x="159896" y="13412"/>
                  </a:lnTo>
                  <a:lnTo>
                    <a:pt x="159884" y="13446"/>
                  </a:lnTo>
                  <a:lnTo>
                    <a:pt x="159836" y="13473"/>
                  </a:lnTo>
                  <a:lnTo>
                    <a:pt x="159765" y="13508"/>
                  </a:lnTo>
                  <a:lnTo>
                    <a:pt x="159657" y="13535"/>
                  </a:lnTo>
                  <a:lnTo>
                    <a:pt x="159657" y="13535"/>
                  </a:lnTo>
                  <a:lnTo>
                    <a:pt x="159310" y="13631"/>
                  </a:lnTo>
                  <a:lnTo>
                    <a:pt x="158783" y="13775"/>
                  </a:lnTo>
                  <a:lnTo>
                    <a:pt x="157276" y="14228"/>
                  </a:lnTo>
                  <a:lnTo>
                    <a:pt x="155218" y="14852"/>
                  </a:lnTo>
                  <a:lnTo>
                    <a:pt x="152717" y="15627"/>
                  </a:lnTo>
                  <a:lnTo>
                    <a:pt x="149857" y="16519"/>
                  </a:lnTo>
                  <a:lnTo>
                    <a:pt x="146746" y="17493"/>
                  </a:lnTo>
                  <a:lnTo>
                    <a:pt x="140129" y="19579"/>
                  </a:lnTo>
                  <a:lnTo>
                    <a:pt x="133632" y="21630"/>
                  </a:lnTo>
                  <a:lnTo>
                    <a:pt x="128044" y="23406"/>
                  </a:lnTo>
                  <a:lnTo>
                    <a:pt x="122647" y="25121"/>
                  </a:lnTo>
                  <a:lnTo>
                    <a:pt x="122647" y="25121"/>
                  </a:lnTo>
                  <a:lnTo>
                    <a:pt x="127673" y="24682"/>
                  </a:lnTo>
                  <a:lnTo>
                    <a:pt x="138466" y="23742"/>
                  </a:lnTo>
                  <a:lnTo>
                    <a:pt x="144006" y="23269"/>
                  </a:lnTo>
                  <a:lnTo>
                    <a:pt x="148577" y="22892"/>
                  </a:lnTo>
                  <a:lnTo>
                    <a:pt x="150240" y="22755"/>
                  </a:lnTo>
                  <a:lnTo>
                    <a:pt x="151377" y="22672"/>
                  </a:lnTo>
                  <a:lnTo>
                    <a:pt x="151700" y="22652"/>
                  </a:lnTo>
                  <a:lnTo>
                    <a:pt x="151855" y="22645"/>
                  </a:lnTo>
                  <a:lnTo>
                    <a:pt x="151867" y="22652"/>
                  </a:lnTo>
                  <a:lnTo>
                    <a:pt x="151855" y="22652"/>
                  </a:lnTo>
                  <a:lnTo>
                    <a:pt x="151819" y="22659"/>
                  </a:lnTo>
                  <a:lnTo>
                    <a:pt x="151592" y="22693"/>
                  </a:lnTo>
                  <a:lnTo>
                    <a:pt x="151592" y="22693"/>
                  </a:lnTo>
                  <a:lnTo>
                    <a:pt x="149953" y="23063"/>
                  </a:lnTo>
                  <a:lnTo>
                    <a:pt x="148325" y="23441"/>
                  </a:lnTo>
                  <a:lnTo>
                    <a:pt x="146698" y="23832"/>
                  </a:lnTo>
                  <a:lnTo>
                    <a:pt x="145083" y="24223"/>
                  </a:lnTo>
                  <a:lnTo>
                    <a:pt x="143467" y="24627"/>
                  </a:lnTo>
                  <a:lnTo>
                    <a:pt x="141852" y="25039"/>
                  </a:lnTo>
                  <a:lnTo>
                    <a:pt x="140249" y="25457"/>
                  </a:lnTo>
                  <a:lnTo>
                    <a:pt x="138633" y="25883"/>
                  </a:lnTo>
                  <a:lnTo>
                    <a:pt x="137018" y="26315"/>
                  </a:lnTo>
                  <a:lnTo>
                    <a:pt x="135391" y="26754"/>
                  </a:lnTo>
                  <a:lnTo>
                    <a:pt x="132136" y="27646"/>
                  </a:lnTo>
                  <a:lnTo>
                    <a:pt x="128845" y="28565"/>
                  </a:lnTo>
                  <a:lnTo>
                    <a:pt x="125507" y="29498"/>
                  </a:lnTo>
                  <a:lnTo>
                    <a:pt x="122109" y="30451"/>
                  </a:lnTo>
                  <a:lnTo>
                    <a:pt x="118639" y="31419"/>
                  </a:lnTo>
                  <a:lnTo>
                    <a:pt x="115085" y="32407"/>
                  </a:lnTo>
                  <a:lnTo>
                    <a:pt x="113278" y="32900"/>
                  </a:lnTo>
                  <a:lnTo>
                    <a:pt x="111436" y="33394"/>
                  </a:lnTo>
                  <a:lnTo>
                    <a:pt x="109569" y="33895"/>
                  </a:lnTo>
                  <a:lnTo>
                    <a:pt x="107678" y="34396"/>
                  </a:lnTo>
                  <a:lnTo>
                    <a:pt x="105764" y="34904"/>
                  </a:lnTo>
                  <a:lnTo>
                    <a:pt x="103813" y="35404"/>
                  </a:lnTo>
                  <a:lnTo>
                    <a:pt x="101827" y="35912"/>
                  </a:lnTo>
                  <a:lnTo>
                    <a:pt x="99805" y="36420"/>
                  </a:lnTo>
                  <a:lnTo>
                    <a:pt x="97747" y="36927"/>
                  </a:lnTo>
                  <a:lnTo>
                    <a:pt x="95653" y="37435"/>
                  </a:lnTo>
                  <a:lnTo>
                    <a:pt x="93523" y="37942"/>
                  </a:lnTo>
                  <a:lnTo>
                    <a:pt x="91357" y="38450"/>
                  </a:lnTo>
                  <a:lnTo>
                    <a:pt x="89144" y="38951"/>
                  </a:lnTo>
                  <a:lnTo>
                    <a:pt x="86882" y="39458"/>
                  </a:lnTo>
                  <a:lnTo>
                    <a:pt x="84585" y="39966"/>
                  </a:lnTo>
                  <a:lnTo>
                    <a:pt x="82240" y="40467"/>
                  </a:lnTo>
                  <a:lnTo>
                    <a:pt x="79834" y="40968"/>
                  </a:lnTo>
                  <a:lnTo>
                    <a:pt x="77393" y="41468"/>
                  </a:lnTo>
                  <a:lnTo>
                    <a:pt x="74893" y="41962"/>
                  </a:lnTo>
                  <a:lnTo>
                    <a:pt x="72356" y="42456"/>
                  </a:lnTo>
                  <a:lnTo>
                    <a:pt x="69747" y="42950"/>
                  </a:lnTo>
                  <a:lnTo>
                    <a:pt x="67091" y="43437"/>
                  </a:lnTo>
                  <a:lnTo>
                    <a:pt x="64375" y="43917"/>
                  </a:lnTo>
                  <a:lnTo>
                    <a:pt x="61599" y="44398"/>
                  </a:lnTo>
                  <a:lnTo>
                    <a:pt x="58775" y="44878"/>
                  </a:lnTo>
                  <a:lnTo>
                    <a:pt x="55879" y="45351"/>
                  </a:lnTo>
                  <a:lnTo>
                    <a:pt x="52924" y="45818"/>
                  </a:lnTo>
                  <a:lnTo>
                    <a:pt x="49897" y="46284"/>
                  </a:lnTo>
                  <a:lnTo>
                    <a:pt x="46809" y="46737"/>
                  </a:lnTo>
                  <a:lnTo>
                    <a:pt x="43662" y="47190"/>
                  </a:lnTo>
                  <a:lnTo>
                    <a:pt x="40432" y="47642"/>
                  </a:lnTo>
                  <a:lnTo>
                    <a:pt x="37141" y="48081"/>
                  </a:lnTo>
                  <a:lnTo>
                    <a:pt x="33779" y="48514"/>
                  </a:lnTo>
                  <a:lnTo>
                    <a:pt x="30333" y="48946"/>
                  </a:lnTo>
                  <a:lnTo>
                    <a:pt x="26827" y="49364"/>
                  </a:lnTo>
                  <a:lnTo>
                    <a:pt x="23237" y="49783"/>
                  </a:lnTo>
                  <a:lnTo>
                    <a:pt x="19564" y="50187"/>
                  </a:lnTo>
                  <a:lnTo>
                    <a:pt x="15819" y="50585"/>
                  </a:lnTo>
                  <a:lnTo>
                    <a:pt x="11990" y="50976"/>
                  </a:lnTo>
                  <a:lnTo>
                    <a:pt x="8077" y="51360"/>
                  </a:lnTo>
                  <a:lnTo>
                    <a:pt x="4080" y="51738"/>
                  </a:lnTo>
                  <a:lnTo>
                    <a:pt x="2046" y="51923"/>
                  </a:lnTo>
                  <a:lnTo>
                    <a:pt x="0" y="52101"/>
                  </a:lnTo>
                  <a:lnTo>
                    <a:pt x="17051" y="352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>
              <a:off x="5938113" y="2293221"/>
              <a:ext cx="401522" cy="579098"/>
            </a:xfrm>
            <a:custGeom>
              <a:avLst/>
              <a:gdLst/>
              <a:ahLst/>
              <a:cxnLst/>
              <a:rect l="l" t="t" r="r" b="b"/>
              <a:pathLst>
                <a:path w="67032" h="54619" extrusionOk="0">
                  <a:moveTo>
                    <a:pt x="36005" y="39171"/>
                  </a:moveTo>
                  <a:lnTo>
                    <a:pt x="36005" y="39171"/>
                  </a:lnTo>
                  <a:lnTo>
                    <a:pt x="34174" y="39328"/>
                  </a:lnTo>
                  <a:lnTo>
                    <a:pt x="32295" y="39493"/>
                  </a:lnTo>
                  <a:lnTo>
                    <a:pt x="30381" y="39685"/>
                  </a:lnTo>
                  <a:lnTo>
                    <a:pt x="28406" y="39891"/>
                  </a:lnTo>
                  <a:lnTo>
                    <a:pt x="26408" y="40124"/>
                  </a:lnTo>
                  <a:lnTo>
                    <a:pt x="24350" y="40371"/>
                  </a:lnTo>
                  <a:lnTo>
                    <a:pt x="22256" y="40645"/>
                  </a:lnTo>
                  <a:lnTo>
                    <a:pt x="20126" y="40934"/>
                  </a:lnTo>
                  <a:lnTo>
                    <a:pt x="20126" y="40934"/>
                  </a:lnTo>
                  <a:lnTo>
                    <a:pt x="18690" y="41146"/>
                  </a:lnTo>
                  <a:lnTo>
                    <a:pt x="17278" y="41359"/>
                  </a:lnTo>
                  <a:lnTo>
                    <a:pt x="15878" y="41585"/>
                  </a:lnTo>
                  <a:lnTo>
                    <a:pt x="14514" y="41812"/>
                  </a:lnTo>
                  <a:lnTo>
                    <a:pt x="13174" y="42038"/>
                  </a:lnTo>
                  <a:lnTo>
                    <a:pt x="11858" y="42278"/>
                  </a:lnTo>
                  <a:lnTo>
                    <a:pt x="10554" y="42518"/>
                  </a:lnTo>
                  <a:lnTo>
                    <a:pt x="9285" y="42758"/>
                  </a:lnTo>
                  <a:lnTo>
                    <a:pt x="8041" y="43005"/>
                  </a:lnTo>
                  <a:lnTo>
                    <a:pt x="6820" y="43259"/>
                  </a:lnTo>
                  <a:lnTo>
                    <a:pt x="5624" y="43513"/>
                  </a:lnTo>
                  <a:lnTo>
                    <a:pt x="4451" y="43767"/>
                  </a:lnTo>
                  <a:lnTo>
                    <a:pt x="3303" y="44020"/>
                  </a:lnTo>
                  <a:lnTo>
                    <a:pt x="2178" y="44281"/>
                  </a:lnTo>
                  <a:lnTo>
                    <a:pt x="1077" y="44542"/>
                  </a:lnTo>
                  <a:lnTo>
                    <a:pt x="0" y="44796"/>
                  </a:lnTo>
                  <a:lnTo>
                    <a:pt x="0" y="44796"/>
                  </a:lnTo>
                  <a:lnTo>
                    <a:pt x="730" y="44432"/>
                  </a:lnTo>
                  <a:lnTo>
                    <a:pt x="1484" y="44062"/>
                  </a:lnTo>
                  <a:lnTo>
                    <a:pt x="2286" y="43677"/>
                  </a:lnTo>
                  <a:lnTo>
                    <a:pt x="3123" y="43286"/>
                  </a:lnTo>
                  <a:lnTo>
                    <a:pt x="3997" y="42889"/>
                  </a:lnTo>
                  <a:lnTo>
                    <a:pt x="4918" y="42484"/>
                  </a:lnTo>
                  <a:lnTo>
                    <a:pt x="5875" y="42072"/>
                  </a:lnTo>
                  <a:lnTo>
                    <a:pt x="6880" y="41661"/>
                  </a:lnTo>
                  <a:lnTo>
                    <a:pt x="7909" y="41249"/>
                  </a:lnTo>
                  <a:lnTo>
                    <a:pt x="8986" y="40844"/>
                  </a:lnTo>
                  <a:lnTo>
                    <a:pt x="10111" y="40433"/>
                  </a:lnTo>
                  <a:lnTo>
                    <a:pt x="11260" y="40028"/>
                  </a:lnTo>
                  <a:lnTo>
                    <a:pt x="12468" y="39623"/>
                  </a:lnTo>
                  <a:lnTo>
                    <a:pt x="13078" y="39424"/>
                  </a:lnTo>
                  <a:lnTo>
                    <a:pt x="13701" y="39225"/>
                  </a:lnTo>
                  <a:lnTo>
                    <a:pt x="14335" y="39033"/>
                  </a:lnTo>
                  <a:lnTo>
                    <a:pt x="14981" y="38841"/>
                  </a:lnTo>
                  <a:lnTo>
                    <a:pt x="15639" y="38649"/>
                  </a:lnTo>
                  <a:lnTo>
                    <a:pt x="16297" y="38457"/>
                  </a:lnTo>
                  <a:lnTo>
                    <a:pt x="16297" y="38457"/>
                  </a:lnTo>
                  <a:lnTo>
                    <a:pt x="17231" y="38210"/>
                  </a:lnTo>
                  <a:lnTo>
                    <a:pt x="18152" y="37970"/>
                  </a:lnTo>
                  <a:lnTo>
                    <a:pt x="19061" y="37744"/>
                  </a:lnTo>
                  <a:lnTo>
                    <a:pt x="19971" y="37524"/>
                  </a:lnTo>
                  <a:lnTo>
                    <a:pt x="20868" y="37318"/>
                  </a:lnTo>
                  <a:lnTo>
                    <a:pt x="21754" y="37119"/>
                  </a:lnTo>
                  <a:lnTo>
                    <a:pt x="22639" y="36934"/>
                  </a:lnTo>
                  <a:lnTo>
                    <a:pt x="23524" y="36756"/>
                  </a:lnTo>
                  <a:lnTo>
                    <a:pt x="24386" y="36591"/>
                  </a:lnTo>
                  <a:lnTo>
                    <a:pt x="25247" y="36427"/>
                  </a:lnTo>
                  <a:lnTo>
                    <a:pt x="26097" y="36276"/>
                  </a:lnTo>
                  <a:lnTo>
                    <a:pt x="26935" y="36132"/>
                  </a:lnTo>
                  <a:lnTo>
                    <a:pt x="27760" y="36001"/>
                  </a:lnTo>
                  <a:lnTo>
                    <a:pt x="28586" y="35878"/>
                  </a:lnTo>
                  <a:lnTo>
                    <a:pt x="29388" y="35754"/>
                  </a:lnTo>
                  <a:lnTo>
                    <a:pt x="30189" y="35645"/>
                  </a:lnTo>
                  <a:lnTo>
                    <a:pt x="30979" y="35542"/>
                  </a:lnTo>
                  <a:lnTo>
                    <a:pt x="31745" y="35446"/>
                  </a:lnTo>
                  <a:lnTo>
                    <a:pt x="32511" y="35356"/>
                  </a:lnTo>
                  <a:lnTo>
                    <a:pt x="33252" y="35274"/>
                  </a:lnTo>
                  <a:lnTo>
                    <a:pt x="33994" y="35192"/>
                  </a:lnTo>
                  <a:lnTo>
                    <a:pt x="34712" y="35123"/>
                  </a:lnTo>
                  <a:lnTo>
                    <a:pt x="35418" y="35061"/>
                  </a:lnTo>
                  <a:lnTo>
                    <a:pt x="36112" y="35000"/>
                  </a:lnTo>
                  <a:lnTo>
                    <a:pt x="37452" y="34897"/>
                  </a:lnTo>
                  <a:lnTo>
                    <a:pt x="38733" y="34808"/>
                  </a:lnTo>
                  <a:lnTo>
                    <a:pt x="39941" y="34746"/>
                  </a:lnTo>
                  <a:lnTo>
                    <a:pt x="41078" y="34691"/>
                  </a:lnTo>
                  <a:lnTo>
                    <a:pt x="41078" y="34691"/>
                  </a:lnTo>
                  <a:lnTo>
                    <a:pt x="41150" y="26569"/>
                  </a:lnTo>
                  <a:lnTo>
                    <a:pt x="41222" y="18433"/>
                  </a:lnTo>
                  <a:lnTo>
                    <a:pt x="41305" y="10304"/>
                  </a:lnTo>
                  <a:lnTo>
                    <a:pt x="41353" y="6236"/>
                  </a:lnTo>
                  <a:lnTo>
                    <a:pt x="41413" y="2182"/>
                  </a:lnTo>
                  <a:lnTo>
                    <a:pt x="41413" y="2182"/>
                  </a:lnTo>
                  <a:lnTo>
                    <a:pt x="41425" y="2045"/>
                  </a:lnTo>
                  <a:lnTo>
                    <a:pt x="41449" y="1921"/>
                  </a:lnTo>
                  <a:lnTo>
                    <a:pt x="41497" y="1798"/>
                  </a:lnTo>
                  <a:lnTo>
                    <a:pt x="41545" y="1674"/>
                  </a:lnTo>
                  <a:lnTo>
                    <a:pt x="41604" y="1558"/>
                  </a:lnTo>
                  <a:lnTo>
                    <a:pt x="41676" y="1448"/>
                  </a:lnTo>
                  <a:lnTo>
                    <a:pt x="41748" y="1338"/>
                  </a:lnTo>
                  <a:lnTo>
                    <a:pt x="41844" y="1235"/>
                  </a:lnTo>
                  <a:lnTo>
                    <a:pt x="41939" y="1139"/>
                  </a:lnTo>
                  <a:lnTo>
                    <a:pt x="42047" y="1043"/>
                  </a:lnTo>
                  <a:lnTo>
                    <a:pt x="42167" y="954"/>
                  </a:lnTo>
                  <a:lnTo>
                    <a:pt x="42286" y="865"/>
                  </a:lnTo>
                  <a:lnTo>
                    <a:pt x="42418" y="783"/>
                  </a:lnTo>
                  <a:lnTo>
                    <a:pt x="42562" y="700"/>
                  </a:lnTo>
                  <a:lnTo>
                    <a:pt x="42705" y="625"/>
                  </a:lnTo>
                  <a:lnTo>
                    <a:pt x="42861" y="556"/>
                  </a:lnTo>
                  <a:lnTo>
                    <a:pt x="43016" y="488"/>
                  </a:lnTo>
                  <a:lnTo>
                    <a:pt x="43184" y="426"/>
                  </a:lnTo>
                  <a:lnTo>
                    <a:pt x="43351" y="371"/>
                  </a:lnTo>
                  <a:lnTo>
                    <a:pt x="43531" y="316"/>
                  </a:lnTo>
                  <a:lnTo>
                    <a:pt x="43710" y="268"/>
                  </a:lnTo>
                  <a:lnTo>
                    <a:pt x="43890" y="220"/>
                  </a:lnTo>
                  <a:lnTo>
                    <a:pt x="44081" y="179"/>
                  </a:lnTo>
                  <a:lnTo>
                    <a:pt x="44273" y="145"/>
                  </a:lnTo>
                  <a:lnTo>
                    <a:pt x="44464" y="110"/>
                  </a:lnTo>
                  <a:lnTo>
                    <a:pt x="44656" y="83"/>
                  </a:lnTo>
                  <a:lnTo>
                    <a:pt x="44859" y="55"/>
                  </a:lnTo>
                  <a:lnTo>
                    <a:pt x="45051" y="35"/>
                  </a:lnTo>
                  <a:lnTo>
                    <a:pt x="45254" y="21"/>
                  </a:lnTo>
                  <a:lnTo>
                    <a:pt x="45457" y="7"/>
                  </a:lnTo>
                  <a:lnTo>
                    <a:pt x="45661" y="1"/>
                  </a:lnTo>
                  <a:lnTo>
                    <a:pt x="45864" y="1"/>
                  </a:lnTo>
                  <a:lnTo>
                    <a:pt x="46068" y="1"/>
                  </a:lnTo>
                  <a:lnTo>
                    <a:pt x="46271" y="7"/>
                  </a:lnTo>
                  <a:lnTo>
                    <a:pt x="46474" y="14"/>
                  </a:lnTo>
                  <a:lnTo>
                    <a:pt x="46666" y="28"/>
                  </a:lnTo>
                  <a:lnTo>
                    <a:pt x="46869" y="49"/>
                  </a:lnTo>
                  <a:lnTo>
                    <a:pt x="47061" y="69"/>
                  </a:lnTo>
                  <a:lnTo>
                    <a:pt x="47252" y="97"/>
                  </a:lnTo>
                  <a:lnTo>
                    <a:pt x="47444" y="124"/>
                  </a:lnTo>
                  <a:lnTo>
                    <a:pt x="47635" y="158"/>
                  </a:lnTo>
                  <a:lnTo>
                    <a:pt x="47815" y="200"/>
                  </a:lnTo>
                  <a:lnTo>
                    <a:pt x="47994" y="248"/>
                  </a:lnTo>
                  <a:lnTo>
                    <a:pt x="48162" y="296"/>
                  </a:lnTo>
                  <a:lnTo>
                    <a:pt x="48329" y="344"/>
                  </a:lnTo>
                  <a:lnTo>
                    <a:pt x="48497" y="405"/>
                  </a:lnTo>
                  <a:lnTo>
                    <a:pt x="48652" y="467"/>
                  </a:lnTo>
                  <a:lnTo>
                    <a:pt x="48808" y="529"/>
                  </a:lnTo>
                  <a:lnTo>
                    <a:pt x="48951" y="597"/>
                  </a:lnTo>
                  <a:lnTo>
                    <a:pt x="49083" y="673"/>
                  </a:lnTo>
                  <a:lnTo>
                    <a:pt x="49215" y="755"/>
                  </a:lnTo>
                  <a:lnTo>
                    <a:pt x="49346" y="838"/>
                  </a:lnTo>
                  <a:lnTo>
                    <a:pt x="49454" y="927"/>
                  </a:lnTo>
                  <a:lnTo>
                    <a:pt x="49562" y="1016"/>
                  </a:lnTo>
                  <a:lnTo>
                    <a:pt x="49657" y="1112"/>
                  </a:lnTo>
                  <a:lnTo>
                    <a:pt x="49741" y="1215"/>
                  </a:lnTo>
                  <a:lnTo>
                    <a:pt x="49825" y="1318"/>
                  </a:lnTo>
                  <a:lnTo>
                    <a:pt x="49897" y="1427"/>
                  </a:lnTo>
                  <a:lnTo>
                    <a:pt x="49944" y="1544"/>
                  </a:lnTo>
                  <a:lnTo>
                    <a:pt x="49992" y="1661"/>
                  </a:lnTo>
                  <a:lnTo>
                    <a:pt x="50028" y="1784"/>
                  </a:lnTo>
                  <a:lnTo>
                    <a:pt x="50052" y="1915"/>
                  </a:lnTo>
                  <a:lnTo>
                    <a:pt x="50064" y="2045"/>
                  </a:lnTo>
                  <a:lnTo>
                    <a:pt x="50064" y="2182"/>
                  </a:lnTo>
                  <a:lnTo>
                    <a:pt x="50064" y="2182"/>
                  </a:lnTo>
                  <a:lnTo>
                    <a:pt x="49765" y="10579"/>
                  </a:lnTo>
                  <a:lnTo>
                    <a:pt x="49490" y="18982"/>
                  </a:lnTo>
                  <a:lnTo>
                    <a:pt x="49238" y="27385"/>
                  </a:lnTo>
                  <a:lnTo>
                    <a:pt x="48987" y="35789"/>
                  </a:lnTo>
                  <a:lnTo>
                    <a:pt x="48987" y="35789"/>
                  </a:lnTo>
                  <a:lnTo>
                    <a:pt x="49310" y="35782"/>
                  </a:lnTo>
                  <a:lnTo>
                    <a:pt x="49705" y="35775"/>
                  </a:lnTo>
                  <a:lnTo>
                    <a:pt x="50148" y="35775"/>
                  </a:lnTo>
                  <a:lnTo>
                    <a:pt x="50650" y="35775"/>
                  </a:lnTo>
                  <a:lnTo>
                    <a:pt x="51213" y="35795"/>
                  </a:lnTo>
                  <a:lnTo>
                    <a:pt x="51811" y="35823"/>
                  </a:lnTo>
                  <a:lnTo>
                    <a:pt x="52457" y="35864"/>
                  </a:lnTo>
                  <a:lnTo>
                    <a:pt x="53139" y="35919"/>
                  </a:lnTo>
                  <a:lnTo>
                    <a:pt x="53498" y="35953"/>
                  </a:lnTo>
                  <a:lnTo>
                    <a:pt x="53857" y="35994"/>
                  </a:lnTo>
                  <a:lnTo>
                    <a:pt x="54228" y="36042"/>
                  </a:lnTo>
                  <a:lnTo>
                    <a:pt x="54611" y="36097"/>
                  </a:lnTo>
                  <a:lnTo>
                    <a:pt x="54994" y="36152"/>
                  </a:lnTo>
                  <a:lnTo>
                    <a:pt x="55389" y="36214"/>
                  </a:lnTo>
                  <a:lnTo>
                    <a:pt x="55784" y="36289"/>
                  </a:lnTo>
                  <a:lnTo>
                    <a:pt x="56190" y="36365"/>
                  </a:lnTo>
                  <a:lnTo>
                    <a:pt x="56597" y="36447"/>
                  </a:lnTo>
                  <a:lnTo>
                    <a:pt x="57004" y="36543"/>
                  </a:lnTo>
                  <a:lnTo>
                    <a:pt x="57423" y="36639"/>
                  </a:lnTo>
                  <a:lnTo>
                    <a:pt x="57842" y="36749"/>
                  </a:lnTo>
                  <a:lnTo>
                    <a:pt x="58261" y="36866"/>
                  </a:lnTo>
                  <a:lnTo>
                    <a:pt x="58691" y="36989"/>
                  </a:lnTo>
                  <a:lnTo>
                    <a:pt x="59110" y="37126"/>
                  </a:lnTo>
                  <a:lnTo>
                    <a:pt x="59541" y="37263"/>
                  </a:lnTo>
                  <a:lnTo>
                    <a:pt x="59541" y="37263"/>
                  </a:lnTo>
                  <a:lnTo>
                    <a:pt x="59984" y="37421"/>
                  </a:lnTo>
                  <a:lnTo>
                    <a:pt x="60414" y="37579"/>
                  </a:lnTo>
                  <a:lnTo>
                    <a:pt x="60833" y="37744"/>
                  </a:lnTo>
                  <a:lnTo>
                    <a:pt x="61228" y="37908"/>
                  </a:lnTo>
                  <a:lnTo>
                    <a:pt x="61611" y="38073"/>
                  </a:lnTo>
                  <a:lnTo>
                    <a:pt x="61970" y="38244"/>
                  </a:lnTo>
                  <a:lnTo>
                    <a:pt x="62329" y="38423"/>
                  </a:lnTo>
                  <a:lnTo>
                    <a:pt x="62664" y="38594"/>
                  </a:lnTo>
                  <a:lnTo>
                    <a:pt x="62987" y="38773"/>
                  </a:lnTo>
                  <a:lnTo>
                    <a:pt x="63298" y="38951"/>
                  </a:lnTo>
                  <a:lnTo>
                    <a:pt x="63597" y="39129"/>
                  </a:lnTo>
                  <a:lnTo>
                    <a:pt x="63872" y="39308"/>
                  </a:lnTo>
                  <a:lnTo>
                    <a:pt x="64148" y="39486"/>
                  </a:lnTo>
                  <a:lnTo>
                    <a:pt x="64399" y="39658"/>
                  </a:lnTo>
                  <a:lnTo>
                    <a:pt x="64650" y="39836"/>
                  </a:lnTo>
                  <a:lnTo>
                    <a:pt x="64877" y="40007"/>
                  </a:lnTo>
                  <a:lnTo>
                    <a:pt x="65093" y="40179"/>
                  </a:lnTo>
                  <a:lnTo>
                    <a:pt x="65296" y="40344"/>
                  </a:lnTo>
                  <a:lnTo>
                    <a:pt x="65679" y="40673"/>
                  </a:lnTo>
                  <a:lnTo>
                    <a:pt x="66002" y="40982"/>
                  </a:lnTo>
                  <a:lnTo>
                    <a:pt x="66289" y="41277"/>
                  </a:lnTo>
                  <a:lnTo>
                    <a:pt x="66529" y="41544"/>
                  </a:lnTo>
                  <a:lnTo>
                    <a:pt x="66732" y="41784"/>
                  </a:lnTo>
                  <a:lnTo>
                    <a:pt x="66900" y="41997"/>
                  </a:lnTo>
                  <a:lnTo>
                    <a:pt x="67031" y="42175"/>
                  </a:lnTo>
                  <a:lnTo>
                    <a:pt x="67031" y="42175"/>
                  </a:lnTo>
                  <a:lnTo>
                    <a:pt x="66612" y="42011"/>
                  </a:lnTo>
                  <a:lnTo>
                    <a:pt x="66158" y="41832"/>
                  </a:lnTo>
                  <a:lnTo>
                    <a:pt x="65667" y="41647"/>
                  </a:lnTo>
                  <a:lnTo>
                    <a:pt x="65129" y="41455"/>
                  </a:lnTo>
                  <a:lnTo>
                    <a:pt x="64554" y="41263"/>
                  </a:lnTo>
                  <a:lnTo>
                    <a:pt x="63932" y="41064"/>
                  </a:lnTo>
                  <a:lnTo>
                    <a:pt x="63274" y="40865"/>
                  </a:lnTo>
                  <a:lnTo>
                    <a:pt x="62568" y="40666"/>
                  </a:lnTo>
                  <a:lnTo>
                    <a:pt x="61826" y="40474"/>
                  </a:lnTo>
                  <a:lnTo>
                    <a:pt x="61048" y="40289"/>
                  </a:lnTo>
                  <a:lnTo>
                    <a:pt x="60642" y="40200"/>
                  </a:lnTo>
                  <a:lnTo>
                    <a:pt x="60223" y="40110"/>
                  </a:lnTo>
                  <a:lnTo>
                    <a:pt x="59804" y="40028"/>
                  </a:lnTo>
                  <a:lnTo>
                    <a:pt x="59361" y="39946"/>
                  </a:lnTo>
                  <a:lnTo>
                    <a:pt x="58919" y="39863"/>
                  </a:lnTo>
                  <a:lnTo>
                    <a:pt x="58464" y="39788"/>
                  </a:lnTo>
                  <a:lnTo>
                    <a:pt x="58009" y="39712"/>
                  </a:lnTo>
                  <a:lnTo>
                    <a:pt x="57531" y="39644"/>
                  </a:lnTo>
                  <a:lnTo>
                    <a:pt x="57052" y="39582"/>
                  </a:lnTo>
                  <a:lnTo>
                    <a:pt x="56561" y="39520"/>
                  </a:lnTo>
                  <a:lnTo>
                    <a:pt x="56059" y="39466"/>
                  </a:lnTo>
                  <a:lnTo>
                    <a:pt x="55556" y="39411"/>
                  </a:lnTo>
                  <a:lnTo>
                    <a:pt x="55556" y="39411"/>
                  </a:lnTo>
                  <a:lnTo>
                    <a:pt x="54874" y="39349"/>
                  </a:lnTo>
                  <a:lnTo>
                    <a:pt x="54204" y="39294"/>
                  </a:lnTo>
                  <a:lnTo>
                    <a:pt x="53558" y="39246"/>
                  </a:lnTo>
                  <a:lnTo>
                    <a:pt x="52924" y="39219"/>
                  </a:lnTo>
                  <a:lnTo>
                    <a:pt x="52302" y="39191"/>
                  </a:lnTo>
                  <a:lnTo>
                    <a:pt x="51703" y="39184"/>
                  </a:lnTo>
                  <a:lnTo>
                    <a:pt x="51105" y="39177"/>
                  </a:lnTo>
                  <a:lnTo>
                    <a:pt x="50543" y="39177"/>
                  </a:lnTo>
                  <a:lnTo>
                    <a:pt x="49992" y="39191"/>
                  </a:lnTo>
                  <a:lnTo>
                    <a:pt x="49454" y="39205"/>
                  </a:lnTo>
                  <a:lnTo>
                    <a:pt x="48939" y="39232"/>
                  </a:lnTo>
                  <a:lnTo>
                    <a:pt x="48437" y="39260"/>
                  </a:lnTo>
                  <a:lnTo>
                    <a:pt x="47958" y="39287"/>
                  </a:lnTo>
                  <a:lnTo>
                    <a:pt x="47503" y="39328"/>
                  </a:lnTo>
                  <a:lnTo>
                    <a:pt x="47073" y="39369"/>
                  </a:lnTo>
                  <a:lnTo>
                    <a:pt x="46654" y="39411"/>
                  </a:lnTo>
                  <a:lnTo>
                    <a:pt x="46654" y="39411"/>
                  </a:lnTo>
                  <a:lnTo>
                    <a:pt x="45804" y="39596"/>
                  </a:lnTo>
                  <a:lnTo>
                    <a:pt x="44931" y="39802"/>
                  </a:lnTo>
                  <a:lnTo>
                    <a:pt x="44021" y="40021"/>
                  </a:lnTo>
                  <a:lnTo>
                    <a:pt x="43076" y="40261"/>
                  </a:lnTo>
                  <a:lnTo>
                    <a:pt x="42107" y="40515"/>
                  </a:lnTo>
                  <a:lnTo>
                    <a:pt x="41102" y="40789"/>
                  </a:lnTo>
                  <a:lnTo>
                    <a:pt x="40085" y="41084"/>
                  </a:lnTo>
                  <a:lnTo>
                    <a:pt x="39032" y="41400"/>
                  </a:lnTo>
                  <a:lnTo>
                    <a:pt x="37967" y="41736"/>
                  </a:lnTo>
                  <a:lnTo>
                    <a:pt x="36878" y="42100"/>
                  </a:lnTo>
                  <a:lnTo>
                    <a:pt x="35777" y="42477"/>
                  </a:lnTo>
                  <a:lnTo>
                    <a:pt x="34664" y="42882"/>
                  </a:lnTo>
                  <a:lnTo>
                    <a:pt x="34102" y="43094"/>
                  </a:lnTo>
                  <a:lnTo>
                    <a:pt x="33540" y="43314"/>
                  </a:lnTo>
                  <a:lnTo>
                    <a:pt x="32977" y="43533"/>
                  </a:lnTo>
                  <a:lnTo>
                    <a:pt x="32403" y="43767"/>
                  </a:lnTo>
                  <a:lnTo>
                    <a:pt x="31829" y="44000"/>
                  </a:lnTo>
                  <a:lnTo>
                    <a:pt x="31254" y="44247"/>
                  </a:lnTo>
                  <a:lnTo>
                    <a:pt x="30680" y="44494"/>
                  </a:lnTo>
                  <a:lnTo>
                    <a:pt x="30106" y="44748"/>
                  </a:lnTo>
                  <a:lnTo>
                    <a:pt x="30106" y="44748"/>
                  </a:lnTo>
                  <a:lnTo>
                    <a:pt x="29388" y="45077"/>
                  </a:lnTo>
                  <a:lnTo>
                    <a:pt x="28694" y="45406"/>
                  </a:lnTo>
                  <a:lnTo>
                    <a:pt x="28012" y="45735"/>
                  </a:lnTo>
                  <a:lnTo>
                    <a:pt x="27341" y="46065"/>
                  </a:lnTo>
                  <a:lnTo>
                    <a:pt x="26695" y="46394"/>
                  </a:lnTo>
                  <a:lnTo>
                    <a:pt x="26061" y="46730"/>
                  </a:lnTo>
                  <a:lnTo>
                    <a:pt x="25439" y="47059"/>
                  </a:lnTo>
                  <a:lnTo>
                    <a:pt x="24841" y="47389"/>
                  </a:lnTo>
                  <a:lnTo>
                    <a:pt x="24254" y="47725"/>
                  </a:lnTo>
                  <a:lnTo>
                    <a:pt x="23680" y="48054"/>
                  </a:lnTo>
                  <a:lnTo>
                    <a:pt x="23130" y="48383"/>
                  </a:lnTo>
                  <a:lnTo>
                    <a:pt x="22591" y="48713"/>
                  </a:lnTo>
                  <a:lnTo>
                    <a:pt x="22065" y="49035"/>
                  </a:lnTo>
                  <a:lnTo>
                    <a:pt x="21562" y="49364"/>
                  </a:lnTo>
                  <a:lnTo>
                    <a:pt x="21060" y="49687"/>
                  </a:lnTo>
                  <a:lnTo>
                    <a:pt x="20581" y="50009"/>
                  </a:lnTo>
                  <a:lnTo>
                    <a:pt x="20126" y="50325"/>
                  </a:lnTo>
                  <a:lnTo>
                    <a:pt x="19672" y="50640"/>
                  </a:lnTo>
                  <a:lnTo>
                    <a:pt x="19241" y="50956"/>
                  </a:lnTo>
                  <a:lnTo>
                    <a:pt x="18810" y="51265"/>
                  </a:lnTo>
                  <a:lnTo>
                    <a:pt x="18008" y="51868"/>
                  </a:lnTo>
                  <a:lnTo>
                    <a:pt x="17266" y="52458"/>
                  </a:lnTo>
                  <a:lnTo>
                    <a:pt x="16572" y="53034"/>
                  </a:lnTo>
                  <a:lnTo>
                    <a:pt x="15938" y="53583"/>
                  </a:lnTo>
                  <a:lnTo>
                    <a:pt x="15340" y="54111"/>
                  </a:lnTo>
                  <a:lnTo>
                    <a:pt x="14802" y="54619"/>
                  </a:lnTo>
                  <a:lnTo>
                    <a:pt x="14802" y="54619"/>
                  </a:lnTo>
                  <a:lnTo>
                    <a:pt x="15125" y="54091"/>
                  </a:lnTo>
                  <a:lnTo>
                    <a:pt x="15484" y="53528"/>
                  </a:lnTo>
                  <a:lnTo>
                    <a:pt x="15878" y="52931"/>
                  </a:lnTo>
                  <a:lnTo>
                    <a:pt x="16333" y="52307"/>
                  </a:lnTo>
                  <a:lnTo>
                    <a:pt x="16572" y="51985"/>
                  </a:lnTo>
                  <a:lnTo>
                    <a:pt x="16836" y="51656"/>
                  </a:lnTo>
                  <a:lnTo>
                    <a:pt x="17111" y="51319"/>
                  </a:lnTo>
                  <a:lnTo>
                    <a:pt x="17386" y="50976"/>
                  </a:lnTo>
                  <a:lnTo>
                    <a:pt x="17685" y="50633"/>
                  </a:lnTo>
                  <a:lnTo>
                    <a:pt x="17996" y="50284"/>
                  </a:lnTo>
                  <a:lnTo>
                    <a:pt x="18331" y="49927"/>
                  </a:lnTo>
                  <a:lnTo>
                    <a:pt x="18666" y="49563"/>
                  </a:lnTo>
                  <a:lnTo>
                    <a:pt x="19025" y="49200"/>
                  </a:lnTo>
                  <a:lnTo>
                    <a:pt x="19408" y="48836"/>
                  </a:lnTo>
                  <a:lnTo>
                    <a:pt x="19791" y="48466"/>
                  </a:lnTo>
                  <a:lnTo>
                    <a:pt x="20210" y="48088"/>
                  </a:lnTo>
                  <a:lnTo>
                    <a:pt x="20629" y="47711"/>
                  </a:lnTo>
                  <a:lnTo>
                    <a:pt x="21071" y="47334"/>
                  </a:lnTo>
                  <a:lnTo>
                    <a:pt x="21526" y="46957"/>
                  </a:lnTo>
                  <a:lnTo>
                    <a:pt x="22005" y="46572"/>
                  </a:lnTo>
                  <a:lnTo>
                    <a:pt x="22507" y="46188"/>
                  </a:lnTo>
                  <a:lnTo>
                    <a:pt x="23022" y="45811"/>
                  </a:lnTo>
                  <a:lnTo>
                    <a:pt x="23560" y="45427"/>
                  </a:lnTo>
                  <a:lnTo>
                    <a:pt x="24111" y="45043"/>
                  </a:lnTo>
                  <a:lnTo>
                    <a:pt x="24685" y="44658"/>
                  </a:lnTo>
                  <a:lnTo>
                    <a:pt x="25283" y="44274"/>
                  </a:lnTo>
                  <a:lnTo>
                    <a:pt x="25894" y="43890"/>
                  </a:lnTo>
                  <a:lnTo>
                    <a:pt x="26528" y="43513"/>
                  </a:lnTo>
                  <a:lnTo>
                    <a:pt x="26528" y="43513"/>
                  </a:lnTo>
                  <a:lnTo>
                    <a:pt x="27150" y="43156"/>
                  </a:lnTo>
                  <a:lnTo>
                    <a:pt x="27772" y="42820"/>
                  </a:lnTo>
                  <a:lnTo>
                    <a:pt x="28394" y="42491"/>
                  </a:lnTo>
                  <a:lnTo>
                    <a:pt x="29017" y="42168"/>
                  </a:lnTo>
                  <a:lnTo>
                    <a:pt x="29639" y="41860"/>
                  </a:lnTo>
                  <a:lnTo>
                    <a:pt x="30249" y="41565"/>
                  </a:lnTo>
                  <a:lnTo>
                    <a:pt x="30859" y="41277"/>
                  </a:lnTo>
                  <a:lnTo>
                    <a:pt x="31458" y="41002"/>
                  </a:lnTo>
                  <a:lnTo>
                    <a:pt x="32056" y="40735"/>
                  </a:lnTo>
                  <a:lnTo>
                    <a:pt x="32642" y="40481"/>
                  </a:lnTo>
                  <a:lnTo>
                    <a:pt x="33229" y="40241"/>
                  </a:lnTo>
                  <a:lnTo>
                    <a:pt x="33803" y="40007"/>
                  </a:lnTo>
                  <a:lnTo>
                    <a:pt x="34365" y="39781"/>
                  </a:lnTo>
                  <a:lnTo>
                    <a:pt x="34928" y="39568"/>
                  </a:lnTo>
                  <a:lnTo>
                    <a:pt x="35478" y="39363"/>
                  </a:lnTo>
                  <a:lnTo>
                    <a:pt x="36005" y="391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>
              <a:off x="5938113" y="2293221"/>
              <a:ext cx="401522" cy="579098"/>
            </a:xfrm>
            <a:custGeom>
              <a:avLst/>
              <a:gdLst/>
              <a:ahLst/>
              <a:cxnLst/>
              <a:rect l="l" t="t" r="r" b="b"/>
              <a:pathLst>
                <a:path w="67032" h="54619" fill="none" extrusionOk="0">
                  <a:moveTo>
                    <a:pt x="36005" y="39171"/>
                  </a:moveTo>
                  <a:lnTo>
                    <a:pt x="36005" y="39171"/>
                  </a:lnTo>
                  <a:lnTo>
                    <a:pt x="34174" y="39328"/>
                  </a:lnTo>
                  <a:lnTo>
                    <a:pt x="32295" y="39493"/>
                  </a:lnTo>
                  <a:lnTo>
                    <a:pt x="30381" y="39685"/>
                  </a:lnTo>
                  <a:lnTo>
                    <a:pt x="28406" y="39891"/>
                  </a:lnTo>
                  <a:lnTo>
                    <a:pt x="26408" y="40124"/>
                  </a:lnTo>
                  <a:lnTo>
                    <a:pt x="24350" y="40371"/>
                  </a:lnTo>
                  <a:lnTo>
                    <a:pt x="22256" y="40645"/>
                  </a:lnTo>
                  <a:lnTo>
                    <a:pt x="20126" y="40934"/>
                  </a:lnTo>
                  <a:lnTo>
                    <a:pt x="20126" y="40934"/>
                  </a:lnTo>
                  <a:lnTo>
                    <a:pt x="18690" y="41146"/>
                  </a:lnTo>
                  <a:lnTo>
                    <a:pt x="17278" y="41359"/>
                  </a:lnTo>
                  <a:lnTo>
                    <a:pt x="15878" y="41585"/>
                  </a:lnTo>
                  <a:lnTo>
                    <a:pt x="14514" y="41812"/>
                  </a:lnTo>
                  <a:lnTo>
                    <a:pt x="13174" y="42038"/>
                  </a:lnTo>
                  <a:lnTo>
                    <a:pt x="11858" y="42278"/>
                  </a:lnTo>
                  <a:lnTo>
                    <a:pt x="10554" y="42518"/>
                  </a:lnTo>
                  <a:lnTo>
                    <a:pt x="9285" y="42758"/>
                  </a:lnTo>
                  <a:lnTo>
                    <a:pt x="8041" y="43005"/>
                  </a:lnTo>
                  <a:lnTo>
                    <a:pt x="6820" y="43259"/>
                  </a:lnTo>
                  <a:lnTo>
                    <a:pt x="5624" y="43513"/>
                  </a:lnTo>
                  <a:lnTo>
                    <a:pt x="4451" y="43767"/>
                  </a:lnTo>
                  <a:lnTo>
                    <a:pt x="3303" y="44020"/>
                  </a:lnTo>
                  <a:lnTo>
                    <a:pt x="2178" y="44281"/>
                  </a:lnTo>
                  <a:lnTo>
                    <a:pt x="1077" y="44542"/>
                  </a:lnTo>
                  <a:lnTo>
                    <a:pt x="0" y="44796"/>
                  </a:lnTo>
                  <a:lnTo>
                    <a:pt x="0" y="44796"/>
                  </a:lnTo>
                  <a:lnTo>
                    <a:pt x="730" y="44432"/>
                  </a:lnTo>
                  <a:lnTo>
                    <a:pt x="1484" y="44062"/>
                  </a:lnTo>
                  <a:lnTo>
                    <a:pt x="2286" y="43677"/>
                  </a:lnTo>
                  <a:lnTo>
                    <a:pt x="3123" y="43286"/>
                  </a:lnTo>
                  <a:lnTo>
                    <a:pt x="3997" y="42889"/>
                  </a:lnTo>
                  <a:lnTo>
                    <a:pt x="4918" y="42484"/>
                  </a:lnTo>
                  <a:lnTo>
                    <a:pt x="5875" y="42072"/>
                  </a:lnTo>
                  <a:lnTo>
                    <a:pt x="6880" y="41661"/>
                  </a:lnTo>
                  <a:lnTo>
                    <a:pt x="7909" y="41249"/>
                  </a:lnTo>
                  <a:lnTo>
                    <a:pt x="8986" y="40844"/>
                  </a:lnTo>
                  <a:lnTo>
                    <a:pt x="10111" y="40433"/>
                  </a:lnTo>
                  <a:lnTo>
                    <a:pt x="11260" y="40028"/>
                  </a:lnTo>
                  <a:lnTo>
                    <a:pt x="12468" y="39623"/>
                  </a:lnTo>
                  <a:lnTo>
                    <a:pt x="13078" y="39424"/>
                  </a:lnTo>
                  <a:lnTo>
                    <a:pt x="13701" y="39225"/>
                  </a:lnTo>
                  <a:lnTo>
                    <a:pt x="14335" y="39033"/>
                  </a:lnTo>
                  <a:lnTo>
                    <a:pt x="14981" y="38841"/>
                  </a:lnTo>
                  <a:lnTo>
                    <a:pt x="15639" y="38649"/>
                  </a:lnTo>
                  <a:lnTo>
                    <a:pt x="16297" y="38457"/>
                  </a:lnTo>
                  <a:lnTo>
                    <a:pt x="16297" y="38457"/>
                  </a:lnTo>
                  <a:lnTo>
                    <a:pt x="17231" y="38210"/>
                  </a:lnTo>
                  <a:lnTo>
                    <a:pt x="18152" y="37970"/>
                  </a:lnTo>
                  <a:lnTo>
                    <a:pt x="19061" y="37744"/>
                  </a:lnTo>
                  <a:lnTo>
                    <a:pt x="19971" y="37524"/>
                  </a:lnTo>
                  <a:lnTo>
                    <a:pt x="20868" y="37318"/>
                  </a:lnTo>
                  <a:lnTo>
                    <a:pt x="21754" y="37119"/>
                  </a:lnTo>
                  <a:lnTo>
                    <a:pt x="22639" y="36934"/>
                  </a:lnTo>
                  <a:lnTo>
                    <a:pt x="23524" y="36756"/>
                  </a:lnTo>
                  <a:lnTo>
                    <a:pt x="24386" y="36591"/>
                  </a:lnTo>
                  <a:lnTo>
                    <a:pt x="25247" y="36427"/>
                  </a:lnTo>
                  <a:lnTo>
                    <a:pt x="26097" y="36276"/>
                  </a:lnTo>
                  <a:lnTo>
                    <a:pt x="26935" y="36132"/>
                  </a:lnTo>
                  <a:lnTo>
                    <a:pt x="27760" y="36001"/>
                  </a:lnTo>
                  <a:lnTo>
                    <a:pt x="28586" y="35878"/>
                  </a:lnTo>
                  <a:lnTo>
                    <a:pt x="29388" y="35754"/>
                  </a:lnTo>
                  <a:lnTo>
                    <a:pt x="30189" y="35645"/>
                  </a:lnTo>
                  <a:lnTo>
                    <a:pt x="30979" y="35542"/>
                  </a:lnTo>
                  <a:lnTo>
                    <a:pt x="31745" y="35446"/>
                  </a:lnTo>
                  <a:lnTo>
                    <a:pt x="32511" y="35356"/>
                  </a:lnTo>
                  <a:lnTo>
                    <a:pt x="33252" y="35274"/>
                  </a:lnTo>
                  <a:lnTo>
                    <a:pt x="33994" y="35192"/>
                  </a:lnTo>
                  <a:lnTo>
                    <a:pt x="34712" y="35123"/>
                  </a:lnTo>
                  <a:lnTo>
                    <a:pt x="35418" y="35061"/>
                  </a:lnTo>
                  <a:lnTo>
                    <a:pt x="36112" y="35000"/>
                  </a:lnTo>
                  <a:lnTo>
                    <a:pt x="37452" y="34897"/>
                  </a:lnTo>
                  <a:lnTo>
                    <a:pt x="38733" y="34808"/>
                  </a:lnTo>
                  <a:lnTo>
                    <a:pt x="39941" y="34746"/>
                  </a:lnTo>
                  <a:lnTo>
                    <a:pt x="41078" y="34691"/>
                  </a:lnTo>
                  <a:lnTo>
                    <a:pt x="41078" y="34691"/>
                  </a:lnTo>
                  <a:lnTo>
                    <a:pt x="41150" y="26569"/>
                  </a:lnTo>
                  <a:lnTo>
                    <a:pt x="41222" y="18433"/>
                  </a:lnTo>
                  <a:lnTo>
                    <a:pt x="41305" y="10304"/>
                  </a:lnTo>
                  <a:lnTo>
                    <a:pt x="41353" y="6236"/>
                  </a:lnTo>
                  <a:lnTo>
                    <a:pt x="41413" y="2182"/>
                  </a:lnTo>
                  <a:lnTo>
                    <a:pt x="41413" y="2182"/>
                  </a:lnTo>
                  <a:lnTo>
                    <a:pt x="41425" y="2045"/>
                  </a:lnTo>
                  <a:lnTo>
                    <a:pt x="41449" y="1921"/>
                  </a:lnTo>
                  <a:lnTo>
                    <a:pt x="41497" y="1798"/>
                  </a:lnTo>
                  <a:lnTo>
                    <a:pt x="41545" y="1674"/>
                  </a:lnTo>
                  <a:lnTo>
                    <a:pt x="41604" y="1558"/>
                  </a:lnTo>
                  <a:lnTo>
                    <a:pt x="41676" y="1448"/>
                  </a:lnTo>
                  <a:lnTo>
                    <a:pt x="41748" y="1338"/>
                  </a:lnTo>
                  <a:lnTo>
                    <a:pt x="41844" y="1235"/>
                  </a:lnTo>
                  <a:lnTo>
                    <a:pt x="41939" y="1139"/>
                  </a:lnTo>
                  <a:lnTo>
                    <a:pt x="42047" y="1043"/>
                  </a:lnTo>
                  <a:lnTo>
                    <a:pt x="42167" y="954"/>
                  </a:lnTo>
                  <a:lnTo>
                    <a:pt x="42286" y="865"/>
                  </a:lnTo>
                  <a:lnTo>
                    <a:pt x="42418" y="783"/>
                  </a:lnTo>
                  <a:lnTo>
                    <a:pt x="42562" y="700"/>
                  </a:lnTo>
                  <a:lnTo>
                    <a:pt x="42705" y="625"/>
                  </a:lnTo>
                  <a:lnTo>
                    <a:pt x="42861" y="556"/>
                  </a:lnTo>
                  <a:lnTo>
                    <a:pt x="43016" y="488"/>
                  </a:lnTo>
                  <a:lnTo>
                    <a:pt x="43184" y="426"/>
                  </a:lnTo>
                  <a:lnTo>
                    <a:pt x="43351" y="371"/>
                  </a:lnTo>
                  <a:lnTo>
                    <a:pt x="43531" y="316"/>
                  </a:lnTo>
                  <a:lnTo>
                    <a:pt x="43710" y="268"/>
                  </a:lnTo>
                  <a:lnTo>
                    <a:pt x="43890" y="220"/>
                  </a:lnTo>
                  <a:lnTo>
                    <a:pt x="44081" y="179"/>
                  </a:lnTo>
                  <a:lnTo>
                    <a:pt x="44273" y="145"/>
                  </a:lnTo>
                  <a:lnTo>
                    <a:pt x="44464" y="110"/>
                  </a:lnTo>
                  <a:lnTo>
                    <a:pt x="44656" y="83"/>
                  </a:lnTo>
                  <a:lnTo>
                    <a:pt x="44859" y="55"/>
                  </a:lnTo>
                  <a:lnTo>
                    <a:pt x="45051" y="35"/>
                  </a:lnTo>
                  <a:lnTo>
                    <a:pt x="45254" y="21"/>
                  </a:lnTo>
                  <a:lnTo>
                    <a:pt x="45457" y="7"/>
                  </a:lnTo>
                  <a:lnTo>
                    <a:pt x="45661" y="1"/>
                  </a:lnTo>
                  <a:lnTo>
                    <a:pt x="45864" y="1"/>
                  </a:lnTo>
                  <a:lnTo>
                    <a:pt x="46068" y="1"/>
                  </a:lnTo>
                  <a:lnTo>
                    <a:pt x="46271" y="7"/>
                  </a:lnTo>
                  <a:lnTo>
                    <a:pt x="46474" y="14"/>
                  </a:lnTo>
                  <a:lnTo>
                    <a:pt x="46666" y="28"/>
                  </a:lnTo>
                  <a:lnTo>
                    <a:pt x="46869" y="49"/>
                  </a:lnTo>
                  <a:lnTo>
                    <a:pt x="47061" y="69"/>
                  </a:lnTo>
                  <a:lnTo>
                    <a:pt x="47252" y="97"/>
                  </a:lnTo>
                  <a:lnTo>
                    <a:pt x="47444" y="124"/>
                  </a:lnTo>
                  <a:lnTo>
                    <a:pt x="47635" y="158"/>
                  </a:lnTo>
                  <a:lnTo>
                    <a:pt x="47815" y="200"/>
                  </a:lnTo>
                  <a:lnTo>
                    <a:pt x="47994" y="248"/>
                  </a:lnTo>
                  <a:lnTo>
                    <a:pt x="48162" y="296"/>
                  </a:lnTo>
                  <a:lnTo>
                    <a:pt x="48329" y="344"/>
                  </a:lnTo>
                  <a:lnTo>
                    <a:pt x="48497" y="405"/>
                  </a:lnTo>
                  <a:lnTo>
                    <a:pt x="48652" y="467"/>
                  </a:lnTo>
                  <a:lnTo>
                    <a:pt x="48808" y="529"/>
                  </a:lnTo>
                  <a:lnTo>
                    <a:pt x="48951" y="597"/>
                  </a:lnTo>
                  <a:lnTo>
                    <a:pt x="49083" y="673"/>
                  </a:lnTo>
                  <a:lnTo>
                    <a:pt x="49215" y="755"/>
                  </a:lnTo>
                  <a:lnTo>
                    <a:pt x="49346" y="838"/>
                  </a:lnTo>
                  <a:lnTo>
                    <a:pt x="49454" y="927"/>
                  </a:lnTo>
                  <a:lnTo>
                    <a:pt x="49562" y="1016"/>
                  </a:lnTo>
                  <a:lnTo>
                    <a:pt x="49657" y="1112"/>
                  </a:lnTo>
                  <a:lnTo>
                    <a:pt x="49741" y="1215"/>
                  </a:lnTo>
                  <a:lnTo>
                    <a:pt x="49825" y="1318"/>
                  </a:lnTo>
                  <a:lnTo>
                    <a:pt x="49897" y="1427"/>
                  </a:lnTo>
                  <a:lnTo>
                    <a:pt x="49944" y="1544"/>
                  </a:lnTo>
                  <a:lnTo>
                    <a:pt x="49992" y="1661"/>
                  </a:lnTo>
                  <a:lnTo>
                    <a:pt x="50028" y="1784"/>
                  </a:lnTo>
                  <a:lnTo>
                    <a:pt x="50052" y="1915"/>
                  </a:lnTo>
                  <a:lnTo>
                    <a:pt x="50064" y="2045"/>
                  </a:lnTo>
                  <a:lnTo>
                    <a:pt x="50064" y="2182"/>
                  </a:lnTo>
                  <a:lnTo>
                    <a:pt x="50064" y="2182"/>
                  </a:lnTo>
                  <a:lnTo>
                    <a:pt x="49765" y="10579"/>
                  </a:lnTo>
                  <a:lnTo>
                    <a:pt x="49490" y="18982"/>
                  </a:lnTo>
                  <a:lnTo>
                    <a:pt x="49238" y="27385"/>
                  </a:lnTo>
                  <a:lnTo>
                    <a:pt x="48987" y="35789"/>
                  </a:lnTo>
                  <a:lnTo>
                    <a:pt x="48987" y="35789"/>
                  </a:lnTo>
                  <a:lnTo>
                    <a:pt x="49310" y="35782"/>
                  </a:lnTo>
                  <a:lnTo>
                    <a:pt x="49705" y="35775"/>
                  </a:lnTo>
                  <a:lnTo>
                    <a:pt x="50148" y="35775"/>
                  </a:lnTo>
                  <a:lnTo>
                    <a:pt x="50650" y="35775"/>
                  </a:lnTo>
                  <a:lnTo>
                    <a:pt x="51213" y="35795"/>
                  </a:lnTo>
                  <a:lnTo>
                    <a:pt x="51811" y="35823"/>
                  </a:lnTo>
                  <a:lnTo>
                    <a:pt x="52457" y="35864"/>
                  </a:lnTo>
                  <a:lnTo>
                    <a:pt x="53139" y="35919"/>
                  </a:lnTo>
                  <a:lnTo>
                    <a:pt x="53498" y="35953"/>
                  </a:lnTo>
                  <a:lnTo>
                    <a:pt x="53857" y="35994"/>
                  </a:lnTo>
                  <a:lnTo>
                    <a:pt x="54228" y="36042"/>
                  </a:lnTo>
                  <a:lnTo>
                    <a:pt x="54611" y="36097"/>
                  </a:lnTo>
                  <a:lnTo>
                    <a:pt x="54994" y="36152"/>
                  </a:lnTo>
                  <a:lnTo>
                    <a:pt x="55389" y="36214"/>
                  </a:lnTo>
                  <a:lnTo>
                    <a:pt x="55784" y="36289"/>
                  </a:lnTo>
                  <a:lnTo>
                    <a:pt x="56190" y="36365"/>
                  </a:lnTo>
                  <a:lnTo>
                    <a:pt x="56597" y="36447"/>
                  </a:lnTo>
                  <a:lnTo>
                    <a:pt x="57004" y="36543"/>
                  </a:lnTo>
                  <a:lnTo>
                    <a:pt x="57423" y="36639"/>
                  </a:lnTo>
                  <a:lnTo>
                    <a:pt x="57842" y="36749"/>
                  </a:lnTo>
                  <a:lnTo>
                    <a:pt x="58261" y="36866"/>
                  </a:lnTo>
                  <a:lnTo>
                    <a:pt x="58691" y="36989"/>
                  </a:lnTo>
                  <a:lnTo>
                    <a:pt x="59110" y="37126"/>
                  </a:lnTo>
                  <a:lnTo>
                    <a:pt x="59541" y="37263"/>
                  </a:lnTo>
                  <a:lnTo>
                    <a:pt x="59541" y="37263"/>
                  </a:lnTo>
                  <a:lnTo>
                    <a:pt x="59984" y="37421"/>
                  </a:lnTo>
                  <a:lnTo>
                    <a:pt x="60414" y="37579"/>
                  </a:lnTo>
                  <a:lnTo>
                    <a:pt x="60833" y="37744"/>
                  </a:lnTo>
                  <a:lnTo>
                    <a:pt x="61228" y="37908"/>
                  </a:lnTo>
                  <a:lnTo>
                    <a:pt x="61611" y="38073"/>
                  </a:lnTo>
                  <a:lnTo>
                    <a:pt x="61970" y="38244"/>
                  </a:lnTo>
                  <a:lnTo>
                    <a:pt x="62329" y="38423"/>
                  </a:lnTo>
                  <a:lnTo>
                    <a:pt x="62664" y="38594"/>
                  </a:lnTo>
                  <a:lnTo>
                    <a:pt x="62987" y="38773"/>
                  </a:lnTo>
                  <a:lnTo>
                    <a:pt x="63298" y="38951"/>
                  </a:lnTo>
                  <a:lnTo>
                    <a:pt x="63597" y="39129"/>
                  </a:lnTo>
                  <a:lnTo>
                    <a:pt x="63872" y="39308"/>
                  </a:lnTo>
                  <a:lnTo>
                    <a:pt x="64148" y="39486"/>
                  </a:lnTo>
                  <a:lnTo>
                    <a:pt x="64399" y="39658"/>
                  </a:lnTo>
                  <a:lnTo>
                    <a:pt x="64650" y="39836"/>
                  </a:lnTo>
                  <a:lnTo>
                    <a:pt x="64877" y="40007"/>
                  </a:lnTo>
                  <a:lnTo>
                    <a:pt x="65093" y="40179"/>
                  </a:lnTo>
                  <a:lnTo>
                    <a:pt x="65296" y="40344"/>
                  </a:lnTo>
                  <a:lnTo>
                    <a:pt x="65679" y="40673"/>
                  </a:lnTo>
                  <a:lnTo>
                    <a:pt x="66002" y="40982"/>
                  </a:lnTo>
                  <a:lnTo>
                    <a:pt x="66289" y="41277"/>
                  </a:lnTo>
                  <a:lnTo>
                    <a:pt x="66529" y="41544"/>
                  </a:lnTo>
                  <a:lnTo>
                    <a:pt x="66732" y="41784"/>
                  </a:lnTo>
                  <a:lnTo>
                    <a:pt x="66900" y="41997"/>
                  </a:lnTo>
                  <a:lnTo>
                    <a:pt x="67031" y="42175"/>
                  </a:lnTo>
                  <a:lnTo>
                    <a:pt x="67031" y="42175"/>
                  </a:lnTo>
                  <a:lnTo>
                    <a:pt x="66612" y="42011"/>
                  </a:lnTo>
                  <a:lnTo>
                    <a:pt x="66158" y="41832"/>
                  </a:lnTo>
                  <a:lnTo>
                    <a:pt x="65667" y="41647"/>
                  </a:lnTo>
                  <a:lnTo>
                    <a:pt x="65129" y="41455"/>
                  </a:lnTo>
                  <a:lnTo>
                    <a:pt x="64554" y="41263"/>
                  </a:lnTo>
                  <a:lnTo>
                    <a:pt x="63932" y="41064"/>
                  </a:lnTo>
                  <a:lnTo>
                    <a:pt x="63274" y="40865"/>
                  </a:lnTo>
                  <a:lnTo>
                    <a:pt x="62568" y="40666"/>
                  </a:lnTo>
                  <a:lnTo>
                    <a:pt x="61826" y="40474"/>
                  </a:lnTo>
                  <a:lnTo>
                    <a:pt x="61048" y="40289"/>
                  </a:lnTo>
                  <a:lnTo>
                    <a:pt x="60642" y="40200"/>
                  </a:lnTo>
                  <a:lnTo>
                    <a:pt x="60223" y="40110"/>
                  </a:lnTo>
                  <a:lnTo>
                    <a:pt x="59804" y="40028"/>
                  </a:lnTo>
                  <a:lnTo>
                    <a:pt x="59361" y="39946"/>
                  </a:lnTo>
                  <a:lnTo>
                    <a:pt x="58919" y="39863"/>
                  </a:lnTo>
                  <a:lnTo>
                    <a:pt x="58464" y="39788"/>
                  </a:lnTo>
                  <a:lnTo>
                    <a:pt x="58009" y="39712"/>
                  </a:lnTo>
                  <a:lnTo>
                    <a:pt x="57531" y="39644"/>
                  </a:lnTo>
                  <a:lnTo>
                    <a:pt x="57052" y="39582"/>
                  </a:lnTo>
                  <a:lnTo>
                    <a:pt x="56561" y="39520"/>
                  </a:lnTo>
                  <a:lnTo>
                    <a:pt x="56059" y="39466"/>
                  </a:lnTo>
                  <a:lnTo>
                    <a:pt x="55556" y="39411"/>
                  </a:lnTo>
                  <a:lnTo>
                    <a:pt x="55556" y="39411"/>
                  </a:lnTo>
                  <a:lnTo>
                    <a:pt x="54874" y="39349"/>
                  </a:lnTo>
                  <a:lnTo>
                    <a:pt x="54204" y="39294"/>
                  </a:lnTo>
                  <a:lnTo>
                    <a:pt x="53558" y="39246"/>
                  </a:lnTo>
                  <a:lnTo>
                    <a:pt x="52924" y="39219"/>
                  </a:lnTo>
                  <a:lnTo>
                    <a:pt x="52302" y="39191"/>
                  </a:lnTo>
                  <a:lnTo>
                    <a:pt x="51703" y="39184"/>
                  </a:lnTo>
                  <a:lnTo>
                    <a:pt x="51105" y="39177"/>
                  </a:lnTo>
                  <a:lnTo>
                    <a:pt x="50543" y="39177"/>
                  </a:lnTo>
                  <a:lnTo>
                    <a:pt x="49992" y="39191"/>
                  </a:lnTo>
                  <a:lnTo>
                    <a:pt x="49454" y="39205"/>
                  </a:lnTo>
                  <a:lnTo>
                    <a:pt x="48939" y="39232"/>
                  </a:lnTo>
                  <a:lnTo>
                    <a:pt x="48437" y="39260"/>
                  </a:lnTo>
                  <a:lnTo>
                    <a:pt x="47958" y="39287"/>
                  </a:lnTo>
                  <a:lnTo>
                    <a:pt x="47503" y="39328"/>
                  </a:lnTo>
                  <a:lnTo>
                    <a:pt x="47073" y="39369"/>
                  </a:lnTo>
                  <a:lnTo>
                    <a:pt x="46654" y="39411"/>
                  </a:lnTo>
                  <a:lnTo>
                    <a:pt x="46654" y="39411"/>
                  </a:lnTo>
                  <a:lnTo>
                    <a:pt x="45804" y="39596"/>
                  </a:lnTo>
                  <a:lnTo>
                    <a:pt x="44931" y="39802"/>
                  </a:lnTo>
                  <a:lnTo>
                    <a:pt x="44021" y="40021"/>
                  </a:lnTo>
                  <a:lnTo>
                    <a:pt x="43076" y="40261"/>
                  </a:lnTo>
                  <a:lnTo>
                    <a:pt x="42107" y="40515"/>
                  </a:lnTo>
                  <a:lnTo>
                    <a:pt x="41102" y="40789"/>
                  </a:lnTo>
                  <a:lnTo>
                    <a:pt x="40085" y="41084"/>
                  </a:lnTo>
                  <a:lnTo>
                    <a:pt x="39032" y="41400"/>
                  </a:lnTo>
                  <a:lnTo>
                    <a:pt x="37967" y="41736"/>
                  </a:lnTo>
                  <a:lnTo>
                    <a:pt x="36878" y="42100"/>
                  </a:lnTo>
                  <a:lnTo>
                    <a:pt x="35777" y="42477"/>
                  </a:lnTo>
                  <a:lnTo>
                    <a:pt x="34664" y="42882"/>
                  </a:lnTo>
                  <a:lnTo>
                    <a:pt x="34102" y="43094"/>
                  </a:lnTo>
                  <a:lnTo>
                    <a:pt x="33540" y="43314"/>
                  </a:lnTo>
                  <a:lnTo>
                    <a:pt x="32977" y="43533"/>
                  </a:lnTo>
                  <a:lnTo>
                    <a:pt x="32403" y="43767"/>
                  </a:lnTo>
                  <a:lnTo>
                    <a:pt x="31829" y="44000"/>
                  </a:lnTo>
                  <a:lnTo>
                    <a:pt x="31254" y="44247"/>
                  </a:lnTo>
                  <a:lnTo>
                    <a:pt x="30680" y="44494"/>
                  </a:lnTo>
                  <a:lnTo>
                    <a:pt x="30106" y="44748"/>
                  </a:lnTo>
                  <a:lnTo>
                    <a:pt x="30106" y="44748"/>
                  </a:lnTo>
                  <a:lnTo>
                    <a:pt x="29388" y="45077"/>
                  </a:lnTo>
                  <a:lnTo>
                    <a:pt x="28694" y="45406"/>
                  </a:lnTo>
                  <a:lnTo>
                    <a:pt x="28012" y="45735"/>
                  </a:lnTo>
                  <a:lnTo>
                    <a:pt x="27341" y="46065"/>
                  </a:lnTo>
                  <a:lnTo>
                    <a:pt x="26695" y="46394"/>
                  </a:lnTo>
                  <a:lnTo>
                    <a:pt x="26061" y="46730"/>
                  </a:lnTo>
                  <a:lnTo>
                    <a:pt x="25439" y="47059"/>
                  </a:lnTo>
                  <a:lnTo>
                    <a:pt x="24841" y="47389"/>
                  </a:lnTo>
                  <a:lnTo>
                    <a:pt x="24254" y="47725"/>
                  </a:lnTo>
                  <a:lnTo>
                    <a:pt x="23680" y="48054"/>
                  </a:lnTo>
                  <a:lnTo>
                    <a:pt x="23130" y="48383"/>
                  </a:lnTo>
                  <a:lnTo>
                    <a:pt x="22591" y="48713"/>
                  </a:lnTo>
                  <a:lnTo>
                    <a:pt x="22065" y="49035"/>
                  </a:lnTo>
                  <a:lnTo>
                    <a:pt x="21562" y="49364"/>
                  </a:lnTo>
                  <a:lnTo>
                    <a:pt x="21060" y="49687"/>
                  </a:lnTo>
                  <a:lnTo>
                    <a:pt x="20581" y="50009"/>
                  </a:lnTo>
                  <a:lnTo>
                    <a:pt x="20126" y="50325"/>
                  </a:lnTo>
                  <a:lnTo>
                    <a:pt x="19672" y="50640"/>
                  </a:lnTo>
                  <a:lnTo>
                    <a:pt x="19241" y="50956"/>
                  </a:lnTo>
                  <a:lnTo>
                    <a:pt x="18810" y="51265"/>
                  </a:lnTo>
                  <a:lnTo>
                    <a:pt x="18008" y="51868"/>
                  </a:lnTo>
                  <a:lnTo>
                    <a:pt x="17266" y="52458"/>
                  </a:lnTo>
                  <a:lnTo>
                    <a:pt x="16572" y="53034"/>
                  </a:lnTo>
                  <a:lnTo>
                    <a:pt x="15938" y="53583"/>
                  </a:lnTo>
                  <a:lnTo>
                    <a:pt x="15340" y="54111"/>
                  </a:lnTo>
                  <a:lnTo>
                    <a:pt x="14802" y="54619"/>
                  </a:lnTo>
                  <a:lnTo>
                    <a:pt x="14802" y="54619"/>
                  </a:lnTo>
                  <a:lnTo>
                    <a:pt x="15125" y="54091"/>
                  </a:lnTo>
                  <a:lnTo>
                    <a:pt x="15484" y="53528"/>
                  </a:lnTo>
                  <a:lnTo>
                    <a:pt x="15878" y="52931"/>
                  </a:lnTo>
                  <a:lnTo>
                    <a:pt x="16333" y="52307"/>
                  </a:lnTo>
                  <a:lnTo>
                    <a:pt x="16572" y="51985"/>
                  </a:lnTo>
                  <a:lnTo>
                    <a:pt x="16836" y="51656"/>
                  </a:lnTo>
                  <a:lnTo>
                    <a:pt x="17111" y="51319"/>
                  </a:lnTo>
                  <a:lnTo>
                    <a:pt x="17386" y="50976"/>
                  </a:lnTo>
                  <a:lnTo>
                    <a:pt x="17685" y="50633"/>
                  </a:lnTo>
                  <a:lnTo>
                    <a:pt x="17996" y="50284"/>
                  </a:lnTo>
                  <a:lnTo>
                    <a:pt x="18331" y="49927"/>
                  </a:lnTo>
                  <a:lnTo>
                    <a:pt x="18666" y="49563"/>
                  </a:lnTo>
                  <a:lnTo>
                    <a:pt x="19025" y="49200"/>
                  </a:lnTo>
                  <a:lnTo>
                    <a:pt x="19408" y="48836"/>
                  </a:lnTo>
                  <a:lnTo>
                    <a:pt x="19791" y="48466"/>
                  </a:lnTo>
                  <a:lnTo>
                    <a:pt x="20210" y="48088"/>
                  </a:lnTo>
                  <a:lnTo>
                    <a:pt x="20629" y="47711"/>
                  </a:lnTo>
                  <a:lnTo>
                    <a:pt x="21071" y="47334"/>
                  </a:lnTo>
                  <a:lnTo>
                    <a:pt x="21526" y="46957"/>
                  </a:lnTo>
                  <a:lnTo>
                    <a:pt x="22005" y="46572"/>
                  </a:lnTo>
                  <a:lnTo>
                    <a:pt x="22507" y="46188"/>
                  </a:lnTo>
                  <a:lnTo>
                    <a:pt x="23022" y="45811"/>
                  </a:lnTo>
                  <a:lnTo>
                    <a:pt x="23560" y="45427"/>
                  </a:lnTo>
                  <a:lnTo>
                    <a:pt x="24111" y="45043"/>
                  </a:lnTo>
                  <a:lnTo>
                    <a:pt x="24685" y="44658"/>
                  </a:lnTo>
                  <a:lnTo>
                    <a:pt x="25283" y="44274"/>
                  </a:lnTo>
                  <a:lnTo>
                    <a:pt x="25894" y="43890"/>
                  </a:lnTo>
                  <a:lnTo>
                    <a:pt x="26528" y="43513"/>
                  </a:lnTo>
                  <a:lnTo>
                    <a:pt x="26528" y="43513"/>
                  </a:lnTo>
                  <a:lnTo>
                    <a:pt x="27150" y="43156"/>
                  </a:lnTo>
                  <a:lnTo>
                    <a:pt x="27772" y="42820"/>
                  </a:lnTo>
                  <a:lnTo>
                    <a:pt x="28394" y="42491"/>
                  </a:lnTo>
                  <a:lnTo>
                    <a:pt x="29017" y="42168"/>
                  </a:lnTo>
                  <a:lnTo>
                    <a:pt x="29639" y="41860"/>
                  </a:lnTo>
                  <a:lnTo>
                    <a:pt x="30249" y="41565"/>
                  </a:lnTo>
                  <a:lnTo>
                    <a:pt x="30859" y="41277"/>
                  </a:lnTo>
                  <a:lnTo>
                    <a:pt x="31458" y="41002"/>
                  </a:lnTo>
                  <a:lnTo>
                    <a:pt x="32056" y="40735"/>
                  </a:lnTo>
                  <a:lnTo>
                    <a:pt x="32642" y="40481"/>
                  </a:lnTo>
                  <a:lnTo>
                    <a:pt x="33229" y="40241"/>
                  </a:lnTo>
                  <a:lnTo>
                    <a:pt x="33803" y="40007"/>
                  </a:lnTo>
                  <a:lnTo>
                    <a:pt x="34365" y="39781"/>
                  </a:lnTo>
                  <a:lnTo>
                    <a:pt x="34928" y="39568"/>
                  </a:lnTo>
                  <a:lnTo>
                    <a:pt x="35478" y="39363"/>
                  </a:lnTo>
                  <a:lnTo>
                    <a:pt x="36005" y="3917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>
              <a:off x="5837553" y="2230814"/>
              <a:ext cx="401953" cy="556557"/>
            </a:xfrm>
            <a:custGeom>
              <a:avLst/>
              <a:gdLst/>
              <a:ahLst/>
              <a:cxnLst/>
              <a:rect l="l" t="t" r="r" b="b"/>
              <a:pathLst>
                <a:path w="67104" h="52493" extrusionOk="0">
                  <a:moveTo>
                    <a:pt x="36830" y="38430"/>
                  </a:moveTo>
                  <a:lnTo>
                    <a:pt x="36830" y="38430"/>
                  </a:lnTo>
                  <a:lnTo>
                    <a:pt x="35909" y="38444"/>
                  </a:lnTo>
                  <a:lnTo>
                    <a:pt x="34964" y="38457"/>
                  </a:lnTo>
                  <a:lnTo>
                    <a:pt x="34019" y="38478"/>
                  </a:lnTo>
                  <a:lnTo>
                    <a:pt x="33061" y="38505"/>
                  </a:lnTo>
                  <a:lnTo>
                    <a:pt x="32092" y="38533"/>
                  </a:lnTo>
                  <a:lnTo>
                    <a:pt x="31099" y="38567"/>
                  </a:lnTo>
                  <a:lnTo>
                    <a:pt x="30106" y="38608"/>
                  </a:lnTo>
                  <a:lnTo>
                    <a:pt x="29101" y="38656"/>
                  </a:lnTo>
                  <a:lnTo>
                    <a:pt x="28084" y="38704"/>
                  </a:lnTo>
                  <a:lnTo>
                    <a:pt x="27055" y="38759"/>
                  </a:lnTo>
                  <a:lnTo>
                    <a:pt x="26002" y="38814"/>
                  </a:lnTo>
                  <a:lnTo>
                    <a:pt x="24949" y="38883"/>
                  </a:lnTo>
                  <a:lnTo>
                    <a:pt x="23884" y="38951"/>
                  </a:lnTo>
                  <a:lnTo>
                    <a:pt x="22807" y="39027"/>
                  </a:lnTo>
                  <a:lnTo>
                    <a:pt x="21718" y="39109"/>
                  </a:lnTo>
                  <a:lnTo>
                    <a:pt x="20617" y="39198"/>
                  </a:lnTo>
                  <a:lnTo>
                    <a:pt x="20617" y="39198"/>
                  </a:lnTo>
                  <a:lnTo>
                    <a:pt x="19157" y="39322"/>
                  </a:lnTo>
                  <a:lnTo>
                    <a:pt x="17733" y="39459"/>
                  </a:lnTo>
                  <a:lnTo>
                    <a:pt x="16321" y="39596"/>
                  </a:lnTo>
                  <a:lnTo>
                    <a:pt x="14933" y="39747"/>
                  </a:lnTo>
                  <a:lnTo>
                    <a:pt x="13557" y="39898"/>
                  </a:lnTo>
                  <a:lnTo>
                    <a:pt x="12217" y="40056"/>
                  </a:lnTo>
                  <a:lnTo>
                    <a:pt x="10889" y="40213"/>
                  </a:lnTo>
                  <a:lnTo>
                    <a:pt x="9585" y="40378"/>
                  </a:lnTo>
                  <a:lnTo>
                    <a:pt x="8305" y="40550"/>
                  </a:lnTo>
                  <a:lnTo>
                    <a:pt x="7048" y="40721"/>
                  </a:lnTo>
                  <a:lnTo>
                    <a:pt x="5816" y="40899"/>
                  </a:lnTo>
                  <a:lnTo>
                    <a:pt x="4607" y="41078"/>
                  </a:lnTo>
                  <a:lnTo>
                    <a:pt x="3423" y="41263"/>
                  </a:lnTo>
                  <a:lnTo>
                    <a:pt x="2262" y="41441"/>
                  </a:lnTo>
                  <a:lnTo>
                    <a:pt x="1113" y="41633"/>
                  </a:lnTo>
                  <a:lnTo>
                    <a:pt x="0" y="41819"/>
                  </a:lnTo>
                  <a:lnTo>
                    <a:pt x="0" y="41819"/>
                  </a:lnTo>
                  <a:lnTo>
                    <a:pt x="766" y="41503"/>
                  </a:lnTo>
                  <a:lnTo>
                    <a:pt x="1580" y="41174"/>
                  </a:lnTo>
                  <a:lnTo>
                    <a:pt x="2429" y="40845"/>
                  </a:lnTo>
                  <a:lnTo>
                    <a:pt x="3327" y="40508"/>
                  </a:lnTo>
                  <a:lnTo>
                    <a:pt x="4272" y="40165"/>
                  </a:lnTo>
                  <a:lnTo>
                    <a:pt x="5253" y="39822"/>
                  </a:lnTo>
                  <a:lnTo>
                    <a:pt x="6282" y="39479"/>
                  </a:lnTo>
                  <a:lnTo>
                    <a:pt x="7347" y="39136"/>
                  </a:lnTo>
                  <a:lnTo>
                    <a:pt x="8448" y="38793"/>
                  </a:lnTo>
                  <a:lnTo>
                    <a:pt x="9609" y="38450"/>
                  </a:lnTo>
                  <a:lnTo>
                    <a:pt x="10793" y="38114"/>
                  </a:lnTo>
                  <a:lnTo>
                    <a:pt x="12026" y="37778"/>
                  </a:lnTo>
                  <a:lnTo>
                    <a:pt x="13306" y="37456"/>
                  </a:lnTo>
                  <a:lnTo>
                    <a:pt x="13952" y="37298"/>
                  </a:lnTo>
                  <a:lnTo>
                    <a:pt x="14622" y="37133"/>
                  </a:lnTo>
                  <a:lnTo>
                    <a:pt x="15292" y="36982"/>
                  </a:lnTo>
                  <a:lnTo>
                    <a:pt x="15974" y="36825"/>
                  </a:lnTo>
                  <a:lnTo>
                    <a:pt x="16668" y="36674"/>
                  </a:lnTo>
                  <a:lnTo>
                    <a:pt x="17374" y="36523"/>
                  </a:lnTo>
                  <a:lnTo>
                    <a:pt x="17374" y="36523"/>
                  </a:lnTo>
                  <a:lnTo>
                    <a:pt x="18332" y="36331"/>
                  </a:lnTo>
                  <a:lnTo>
                    <a:pt x="19289" y="36146"/>
                  </a:lnTo>
                  <a:lnTo>
                    <a:pt x="20234" y="35974"/>
                  </a:lnTo>
                  <a:lnTo>
                    <a:pt x="21179" y="35809"/>
                  </a:lnTo>
                  <a:lnTo>
                    <a:pt x="22113" y="35652"/>
                  </a:lnTo>
                  <a:lnTo>
                    <a:pt x="23034" y="35508"/>
                  </a:lnTo>
                  <a:lnTo>
                    <a:pt x="23944" y="35377"/>
                  </a:lnTo>
                  <a:lnTo>
                    <a:pt x="24841" y="35247"/>
                  </a:lnTo>
                  <a:lnTo>
                    <a:pt x="25738" y="35130"/>
                  </a:lnTo>
                  <a:lnTo>
                    <a:pt x="26612" y="35027"/>
                  </a:lnTo>
                  <a:lnTo>
                    <a:pt x="27485" y="34924"/>
                  </a:lnTo>
                  <a:lnTo>
                    <a:pt x="28347" y="34835"/>
                  </a:lnTo>
                  <a:lnTo>
                    <a:pt x="29196" y="34753"/>
                  </a:lnTo>
                  <a:lnTo>
                    <a:pt x="30034" y="34671"/>
                  </a:lnTo>
                  <a:lnTo>
                    <a:pt x="30860" y="34602"/>
                  </a:lnTo>
                  <a:lnTo>
                    <a:pt x="31661" y="34540"/>
                  </a:lnTo>
                  <a:lnTo>
                    <a:pt x="32463" y="34485"/>
                  </a:lnTo>
                  <a:lnTo>
                    <a:pt x="33253" y="34437"/>
                  </a:lnTo>
                  <a:lnTo>
                    <a:pt x="34019" y="34389"/>
                  </a:lnTo>
                  <a:lnTo>
                    <a:pt x="34784" y="34355"/>
                  </a:lnTo>
                  <a:lnTo>
                    <a:pt x="35526" y="34321"/>
                  </a:lnTo>
                  <a:lnTo>
                    <a:pt x="36256" y="34293"/>
                  </a:lnTo>
                  <a:lnTo>
                    <a:pt x="36962" y="34273"/>
                  </a:lnTo>
                  <a:lnTo>
                    <a:pt x="37668" y="34252"/>
                  </a:lnTo>
                  <a:lnTo>
                    <a:pt x="39008" y="34232"/>
                  </a:lnTo>
                  <a:lnTo>
                    <a:pt x="40300" y="34218"/>
                  </a:lnTo>
                  <a:lnTo>
                    <a:pt x="41509" y="34225"/>
                  </a:lnTo>
                  <a:lnTo>
                    <a:pt x="42658" y="34239"/>
                  </a:lnTo>
                  <a:lnTo>
                    <a:pt x="42658" y="34239"/>
                  </a:lnTo>
                  <a:lnTo>
                    <a:pt x="48892" y="1915"/>
                  </a:lnTo>
                  <a:lnTo>
                    <a:pt x="48892" y="1915"/>
                  </a:lnTo>
                  <a:lnTo>
                    <a:pt x="48928" y="1784"/>
                  </a:lnTo>
                  <a:lnTo>
                    <a:pt x="48976" y="1654"/>
                  </a:lnTo>
                  <a:lnTo>
                    <a:pt x="49035" y="1537"/>
                  </a:lnTo>
                  <a:lnTo>
                    <a:pt x="49107" y="1421"/>
                  </a:lnTo>
                  <a:lnTo>
                    <a:pt x="49191" y="1304"/>
                  </a:lnTo>
                  <a:lnTo>
                    <a:pt x="49275" y="1201"/>
                  </a:lnTo>
                  <a:lnTo>
                    <a:pt x="49370" y="1098"/>
                  </a:lnTo>
                  <a:lnTo>
                    <a:pt x="49478" y="996"/>
                  </a:lnTo>
                  <a:lnTo>
                    <a:pt x="49598" y="906"/>
                  </a:lnTo>
                  <a:lnTo>
                    <a:pt x="49729" y="817"/>
                  </a:lnTo>
                  <a:lnTo>
                    <a:pt x="49861" y="735"/>
                  </a:lnTo>
                  <a:lnTo>
                    <a:pt x="49993" y="653"/>
                  </a:lnTo>
                  <a:lnTo>
                    <a:pt x="50148" y="577"/>
                  </a:lnTo>
                  <a:lnTo>
                    <a:pt x="50304" y="508"/>
                  </a:lnTo>
                  <a:lnTo>
                    <a:pt x="50459" y="440"/>
                  </a:lnTo>
                  <a:lnTo>
                    <a:pt x="50627" y="385"/>
                  </a:lnTo>
                  <a:lnTo>
                    <a:pt x="50794" y="323"/>
                  </a:lnTo>
                  <a:lnTo>
                    <a:pt x="50974" y="275"/>
                  </a:lnTo>
                  <a:lnTo>
                    <a:pt x="51153" y="227"/>
                  </a:lnTo>
                  <a:lnTo>
                    <a:pt x="51333" y="186"/>
                  </a:lnTo>
                  <a:lnTo>
                    <a:pt x="51524" y="145"/>
                  </a:lnTo>
                  <a:lnTo>
                    <a:pt x="51716" y="111"/>
                  </a:lnTo>
                  <a:lnTo>
                    <a:pt x="51919" y="83"/>
                  </a:lnTo>
                  <a:lnTo>
                    <a:pt x="52110" y="56"/>
                  </a:lnTo>
                  <a:lnTo>
                    <a:pt x="52314" y="35"/>
                  </a:lnTo>
                  <a:lnTo>
                    <a:pt x="52517" y="21"/>
                  </a:lnTo>
                  <a:lnTo>
                    <a:pt x="52709" y="8"/>
                  </a:lnTo>
                  <a:lnTo>
                    <a:pt x="52924" y="1"/>
                  </a:lnTo>
                  <a:lnTo>
                    <a:pt x="53128" y="1"/>
                  </a:lnTo>
                  <a:lnTo>
                    <a:pt x="53331" y="1"/>
                  </a:lnTo>
                  <a:lnTo>
                    <a:pt x="53534" y="8"/>
                  </a:lnTo>
                  <a:lnTo>
                    <a:pt x="53738" y="15"/>
                  </a:lnTo>
                  <a:lnTo>
                    <a:pt x="53941" y="28"/>
                  </a:lnTo>
                  <a:lnTo>
                    <a:pt x="54133" y="49"/>
                  </a:lnTo>
                  <a:lnTo>
                    <a:pt x="54336" y="69"/>
                  </a:lnTo>
                  <a:lnTo>
                    <a:pt x="54528" y="97"/>
                  </a:lnTo>
                  <a:lnTo>
                    <a:pt x="54719" y="124"/>
                  </a:lnTo>
                  <a:lnTo>
                    <a:pt x="54910" y="159"/>
                  </a:lnTo>
                  <a:lnTo>
                    <a:pt x="55102" y="200"/>
                  </a:lnTo>
                  <a:lnTo>
                    <a:pt x="55281" y="241"/>
                  </a:lnTo>
                  <a:lnTo>
                    <a:pt x="55461" y="289"/>
                  </a:lnTo>
                  <a:lnTo>
                    <a:pt x="55640" y="337"/>
                  </a:lnTo>
                  <a:lnTo>
                    <a:pt x="55808" y="392"/>
                  </a:lnTo>
                  <a:lnTo>
                    <a:pt x="55975" y="454"/>
                  </a:lnTo>
                  <a:lnTo>
                    <a:pt x="56131" y="515"/>
                  </a:lnTo>
                  <a:lnTo>
                    <a:pt x="56275" y="584"/>
                  </a:lnTo>
                  <a:lnTo>
                    <a:pt x="56418" y="653"/>
                  </a:lnTo>
                  <a:lnTo>
                    <a:pt x="56562" y="728"/>
                  </a:lnTo>
                  <a:lnTo>
                    <a:pt x="56693" y="810"/>
                  </a:lnTo>
                  <a:lnTo>
                    <a:pt x="56813" y="893"/>
                  </a:lnTo>
                  <a:lnTo>
                    <a:pt x="56921" y="975"/>
                  </a:lnTo>
                  <a:lnTo>
                    <a:pt x="57028" y="1064"/>
                  </a:lnTo>
                  <a:lnTo>
                    <a:pt x="57124" y="1160"/>
                  </a:lnTo>
                  <a:lnTo>
                    <a:pt x="57208" y="1256"/>
                  </a:lnTo>
                  <a:lnTo>
                    <a:pt x="57292" y="1359"/>
                  </a:lnTo>
                  <a:lnTo>
                    <a:pt x="57351" y="1462"/>
                  </a:lnTo>
                  <a:lnTo>
                    <a:pt x="57411" y="1572"/>
                  </a:lnTo>
                  <a:lnTo>
                    <a:pt x="57447" y="1688"/>
                  </a:lnTo>
                  <a:lnTo>
                    <a:pt x="57483" y="1805"/>
                  </a:lnTo>
                  <a:lnTo>
                    <a:pt x="57507" y="1922"/>
                  </a:lnTo>
                  <a:lnTo>
                    <a:pt x="57507" y="2045"/>
                  </a:lnTo>
                  <a:lnTo>
                    <a:pt x="57507" y="2175"/>
                  </a:lnTo>
                  <a:lnTo>
                    <a:pt x="57483" y="2306"/>
                  </a:lnTo>
                  <a:lnTo>
                    <a:pt x="57459" y="2443"/>
                  </a:lnTo>
                  <a:lnTo>
                    <a:pt x="57459" y="2443"/>
                  </a:lnTo>
                  <a:lnTo>
                    <a:pt x="56550" y="6607"/>
                  </a:lnTo>
                  <a:lnTo>
                    <a:pt x="55664" y="10778"/>
                  </a:lnTo>
                  <a:lnTo>
                    <a:pt x="53881" y="19126"/>
                  </a:lnTo>
                  <a:lnTo>
                    <a:pt x="52099" y="27475"/>
                  </a:lnTo>
                  <a:lnTo>
                    <a:pt x="51201" y="31645"/>
                  </a:lnTo>
                  <a:lnTo>
                    <a:pt x="50304" y="35809"/>
                  </a:lnTo>
                  <a:lnTo>
                    <a:pt x="50304" y="35809"/>
                  </a:lnTo>
                  <a:lnTo>
                    <a:pt x="51022" y="35837"/>
                  </a:lnTo>
                  <a:lnTo>
                    <a:pt x="51476" y="35864"/>
                  </a:lnTo>
                  <a:lnTo>
                    <a:pt x="51967" y="35899"/>
                  </a:lnTo>
                  <a:lnTo>
                    <a:pt x="52517" y="35940"/>
                  </a:lnTo>
                  <a:lnTo>
                    <a:pt x="53116" y="36001"/>
                  </a:lnTo>
                  <a:lnTo>
                    <a:pt x="53750" y="36077"/>
                  </a:lnTo>
                  <a:lnTo>
                    <a:pt x="54420" y="36173"/>
                  </a:lnTo>
                  <a:lnTo>
                    <a:pt x="54767" y="36228"/>
                  </a:lnTo>
                  <a:lnTo>
                    <a:pt x="55126" y="36290"/>
                  </a:lnTo>
                  <a:lnTo>
                    <a:pt x="55485" y="36358"/>
                  </a:lnTo>
                  <a:lnTo>
                    <a:pt x="55844" y="36427"/>
                  </a:lnTo>
                  <a:lnTo>
                    <a:pt x="56215" y="36509"/>
                  </a:lnTo>
                  <a:lnTo>
                    <a:pt x="56598" y="36591"/>
                  </a:lnTo>
                  <a:lnTo>
                    <a:pt x="56980" y="36681"/>
                  </a:lnTo>
                  <a:lnTo>
                    <a:pt x="57363" y="36784"/>
                  </a:lnTo>
                  <a:lnTo>
                    <a:pt x="57758" y="36886"/>
                  </a:lnTo>
                  <a:lnTo>
                    <a:pt x="58153" y="37003"/>
                  </a:lnTo>
                  <a:lnTo>
                    <a:pt x="58548" y="37127"/>
                  </a:lnTo>
                  <a:lnTo>
                    <a:pt x="58943" y="37257"/>
                  </a:lnTo>
                  <a:lnTo>
                    <a:pt x="59338" y="37394"/>
                  </a:lnTo>
                  <a:lnTo>
                    <a:pt x="59733" y="37538"/>
                  </a:lnTo>
                  <a:lnTo>
                    <a:pt x="60127" y="37696"/>
                  </a:lnTo>
                  <a:lnTo>
                    <a:pt x="60534" y="37861"/>
                  </a:lnTo>
                  <a:lnTo>
                    <a:pt x="60534" y="37861"/>
                  </a:lnTo>
                  <a:lnTo>
                    <a:pt x="60953" y="38046"/>
                  </a:lnTo>
                  <a:lnTo>
                    <a:pt x="61360" y="38231"/>
                  </a:lnTo>
                  <a:lnTo>
                    <a:pt x="61743" y="38423"/>
                  </a:lnTo>
                  <a:lnTo>
                    <a:pt x="62114" y="38615"/>
                  </a:lnTo>
                  <a:lnTo>
                    <a:pt x="62461" y="38807"/>
                  </a:lnTo>
                  <a:lnTo>
                    <a:pt x="62796" y="39006"/>
                  </a:lnTo>
                  <a:lnTo>
                    <a:pt x="63119" y="39205"/>
                  </a:lnTo>
                  <a:lnTo>
                    <a:pt x="63430" y="39397"/>
                  </a:lnTo>
                  <a:lnTo>
                    <a:pt x="63717" y="39596"/>
                  </a:lnTo>
                  <a:lnTo>
                    <a:pt x="63992" y="39795"/>
                  </a:lnTo>
                  <a:lnTo>
                    <a:pt x="64256" y="39987"/>
                  </a:lnTo>
                  <a:lnTo>
                    <a:pt x="64507" y="40186"/>
                  </a:lnTo>
                  <a:lnTo>
                    <a:pt x="64746" y="40378"/>
                  </a:lnTo>
                  <a:lnTo>
                    <a:pt x="64973" y="40570"/>
                  </a:lnTo>
                  <a:lnTo>
                    <a:pt x="65177" y="40762"/>
                  </a:lnTo>
                  <a:lnTo>
                    <a:pt x="65380" y="40947"/>
                  </a:lnTo>
                  <a:lnTo>
                    <a:pt x="65560" y="41133"/>
                  </a:lnTo>
                  <a:lnTo>
                    <a:pt x="65727" y="41311"/>
                  </a:lnTo>
                  <a:lnTo>
                    <a:pt x="66050" y="41661"/>
                  </a:lnTo>
                  <a:lnTo>
                    <a:pt x="66314" y="41990"/>
                  </a:lnTo>
                  <a:lnTo>
                    <a:pt x="66541" y="42299"/>
                  </a:lnTo>
                  <a:lnTo>
                    <a:pt x="66732" y="42580"/>
                  </a:lnTo>
                  <a:lnTo>
                    <a:pt x="66888" y="42834"/>
                  </a:lnTo>
                  <a:lnTo>
                    <a:pt x="67008" y="43060"/>
                  </a:lnTo>
                  <a:lnTo>
                    <a:pt x="67103" y="43246"/>
                  </a:lnTo>
                  <a:lnTo>
                    <a:pt x="67103" y="43246"/>
                  </a:lnTo>
                  <a:lnTo>
                    <a:pt x="66720" y="43053"/>
                  </a:lnTo>
                  <a:lnTo>
                    <a:pt x="66302" y="42848"/>
                  </a:lnTo>
                  <a:lnTo>
                    <a:pt x="65835" y="42628"/>
                  </a:lnTo>
                  <a:lnTo>
                    <a:pt x="65344" y="42402"/>
                  </a:lnTo>
                  <a:lnTo>
                    <a:pt x="64794" y="42169"/>
                  </a:lnTo>
                  <a:lnTo>
                    <a:pt x="64220" y="41935"/>
                  </a:lnTo>
                  <a:lnTo>
                    <a:pt x="63597" y="41695"/>
                  </a:lnTo>
                  <a:lnTo>
                    <a:pt x="62927" y="41455"/>
                  </a:lnTo>
                  <a:lnTo>
                    <a:pt x="62233" y="41215"/>
                  </a:lnTo>
                  <a:lnTo>
                    <a:pt x="61492" y="40982"/>
                  </a:lnTo>
                  <a:lnTo>
                    <a:pt x="61097" y="40865"/>
                  </a:lnTo>
                  <a:lnTo>
                    <a:pt x="60702" y="40755"/>
                  </a:lnTo>
                  <a:lnTo>
                    <a:pt x="60307" y="40639"/>
                  </a:lnTo>
                  <a:lnTo>
                    <a:pt x="59888" y="40529"/>
                  </a:lnTo>
                  <a:lnTo>
                    <a:pt x="59457" y="40426"/>
                  </a:lnTo>
                  <a:lnTo>
                    <a:pt x="59027" y="40323"/>
                  </a:lnTo>
                  <a:lnTo>
                    <a:pt x="58584" y="40220"/>
                  </a:lnTo>
                  <a:lnTo>
                    <a:pt x="58129" y="40124"/>
                  </a:lnTo>
                  <a:lnTo>
                    <a:pt x="57663" y="40028"/>
                  </a:lnTo>
                  <a:lnTo>
                    <a:pt x="57184" y="39939"/>
                  </a:lnTo>
                  <a:lnTo>
                    <a:pt x="56705" y="39850"/>
                  </a:lnTo>
                  <a:lnTo>
                    <a:pt x="56203" y="39768"/>
                  </a:lnTo>
                  <a:lnTo>
                    <a:pt x="56203" y="39768"/>
                  </a:lnTo>
                  <a:lnTo>
                    <a:pt x="55545" y="39665"/>
                  </a:lnTo>
                  <a:lnTo>
                    <a:pt x="54887" y="39575"/>
                  </a:lnTo>
                  <a:lnTo>
                    <a:pt x="54252" y="39500"/>
                  </a:lnTo>
                  <a:lnTo>
                    <a:pt x="53630" y="39438"/>
                  </a:lnTo>
                  <a:lnTo>
                    <a:pt x="53008" y="39383"/>
                  </a:lnTo>
                  <a:lnTo>
                    <a:pt x="52410" y="39335"/>
                  </a:lnTo>
                  <a:lnTo>
                    <a:pt x="51823" y="39301"/>
                  </a:lnTo>
                  <a:lnTo>
                    <a:pt x="51261" y="39274"/>
                  </a:lnTo>
                  <a:lnTo>
                    <a:pt x="50711" y="39253"/>
                  </a:lnTo>
                  <a:lnTo>
                    <a:pt x="50172" y="39239"/>
                  </a:lnTo>
                  <a:lnTo>
                    <a:pt x="49646" y="39226"/>
                  </a:lnTo>
                  <a:lnTo>
                    <a:pt x="49143" y="39226"/>
                  </a:lnTo>
                  <a:lnTo>
                    <a:pt x="48186" y="39226"/>
                  </a:lnTo>
                  <a:lnTo>
                    <a:pt x="47312" y="39246"/>
                  </a:lnTo>
                  <a:lnTo>
                    <a:pt x="47312" y="39246"/>
                  </a:lnTo>
                  <a:lnTo>
                    <a:pt x="46439" y="39383"/>
                  </a:lnTo>
                  <a:lnTo>
                    <a:pt x="45517" y="39534"/>
                  </a:lnTo>
                  <a:lnTo>
                    <a:pt x="44572" y="39706"/>
                  </a:lnTo>
                  <a:lnTo>
                    <a:pt x="43603" y="39884"/>
                  </a:lnTo>
                  <a:lnTo>
                    <a:pt x="42598" y="40083"/>
                  </a:lnTo>
                  <a:lnTo>
                    <a:pt x="41557" y="40303"/>
                  </a:lnTo>
                  <a:lnTo>
                    <a:pt x="40492" y="40536"/>
                  </a:lnTo>
                  <a:lnTo>
                    <a:pt x="39403" y="40790"/>
                  </a:lnTo>
                  <a:lnTo>
                    <a:pt x="38290" y="41057"/>
                  </a:lnTo>
                  <a:lnTo>
                    <a:pt x="37142" y="41352"/>
                  </a:lnTo>
                  <a:lnTo>
                    <a:pt x="35993" y="41661"/>
                  </a:lnTo>
                  <a:lnTo>
                    <a:pt x="34808" y="41997"/>
                  </a:lnTo>
                  <a:lnTo>
                    <a:pt x="34210" y="42175"/>
                  </a:lnTo>
                  <a:lnTo>
                    <a:pt x="33612" y="42354"/>
                  </a:lnTo>
                  <a:lnTo>
                    <a:pt x="33013" y="42546"/>
                  </a:lnTo>
                  <a:lnTo>
                    <a:pt x="32403" y="42738"/>
                  </a:lnTo>
                  <a:lnTo>
                    <a:pt x="31793" y="42944"/>
                  </a:lnTo>
                  <a:lnTo>
                    <a:pt x="31171" y="43149"/>
                  </a:lnTo>
                  <a:lnTo>
                    <a:pt x="30549" y="43362"/>
                  </a:lnTo>
                  <a:lnTo>
                    <a:pt x="29926" y="43582"/>
                  </a:lnTo>
                  <a:lnTo>
                    <a:pt x="29926" y="43582"/>
                  </a:lnTo>
                  <a:lnTo>
                    <a:pt x="29161" y="43863"/>
                  </a:lnTo>
                  <a:lnTo>
                    <a:pt x="28407" y="44151"/>
                  </a:lnTo>
                  <a:lnTo>
                    <a:pt x="27665" y="44439"/>
                  </a:lnTo>
                  <a:lnTo>
                    <a:pt x="26947" y="44727"/>
                  </a:lnTo>
                  <a:lnTo>
                    <a:pt x="26241" y="45015"/>
                  </a:lnTo>
                  <a:lnTo>
                    <a:pt x="25547" y="45310"/>
                  </a:lnTo>
                  <a:lnTo>
                    <a:pt x="24877" y="45605"/>
                  </a:lnTo>
                  <a:lnTo>
                    <a:pt x="24219" y="45900"/>
                  </a:lnTo>
                  <a:lnTo>
                    <a:pt x="23573" y="46195"/>
                  </a:lnTo>
                  <a:lnTo>
                    <a:pt x="22950" y="46490"/>
                  </a:lnTo>
                  <a:lnTo>
                    <a:pt x="22328" y="46785"/>
                  </a:lnTo>
                  <a:lnTo>
                    <a:pt x="21742" y="47080"/>
                  </a:lnTo>
                  <a:lnTo>
                    <a:pt x="21156" y="47375"/>
                  </a:lnTo>
                  <a:lnTo>
                    <a:pt x="20593" y="47670"/>
                  </a:lnTo>
                  <a:lnTo>
                    <a:pt x="20043" y="47965"/>
                  </a:lnTo>
                  <a:lnTo>
                    <a:pt x="19504" y="48253"/>
                  </a:lnTo>
                  <a:lnTo>
                    <a:pt x="18990" y="48541"/>
                  </a:lnTo>
                  <a:lnTo>
                    <a:pt x="18475" y="48829"/>
                  </a:lnTo>
                  <a:lnTo>
                    <a:pt x="17985" y="49118"/>
                  </a:lnTo>
                  <a:lnTo>
                    <a:pt x="17506" y="49399"/>
                  </a:lnTo>
                  <a:lnTo>
                    <a:pt x="16597" y="49955"/>
                  </a:lnTo>
                  <a:lnTo>
                    <a:pt x="15747" y="50496"/>
                  </a:lnTo>
                  <a:lnTo>
                    <a:pt x="14945" y="51025"/>
                  </a:lnTo>
                  <a:lnTo>
                    <a:pt x="14204" y="51539"/>
                  </a:lnTo>
                  <a:lnTo>
                    <a:pt x="13522" y="52026"/>
                  </a:lnTo>
                  <a:lnTo>
                    <a:pt x="12887" y="52493"/>
                  </a:lnTo>
                  <a:lnTo>
                    <a:pt x="12887" y="52493"/>
                  </a:lnTo>
                  <a:lnTo>
                    <a:pt x="13294" y="51985"/>
                  </a:lnTo>
                  <a:lnTo>
                    <a:pt x="13761" y="51443"/>
                  </a:lnTo>
                  <a:lnTo>
                    <a:pt x="14275" y="50874"/>
                  </a:lnTo>
                  <a:lnTo>
                    <a:pt x="14838" y="50277"/>
                  </a:lnTo>
                  <a:lnTo>
                    <a:pt x="15149" y="49968"/>
                  </a:lnTo>
                  <a:lnTo>
                    <a:pt x="15460" y="49653"/>
                  </a:lnTo>
                  <a:lnTo>
                    <a:pt x="15795" y="49337"/>
                  </a:lnTo>
                  <a:lnTo>
                    <a:pt x="16142" y="49015"/>
                  </a:lnTo>
                  <a:lnTo>
                    <a:pt x="16501" y="48685"/>
                  </a:lnTo>
                  <a:lnTo>
                    <a:pt x="16884" y="48356"/>
                  </a:lnTo>
                  <a:lnTo>
                    <a:pt x="17279" y="48020"/>
                  </a:lnTo>
                  <a:lnTo>
                    <a:pt x="17686" y="47684"/>
                  </a:lnTo>
                  <a:lnTo>
                    <a:pt x="18116" y="47341"/>
                  </a:lnTo>
                  <a:lnTo>
                    <a:pt x="18547" y="46998"/>
                  </a:lnTo>
                  <a:lnTo>
                    <a:pt x="19014" y="46648"/>
                  </a:lnTo>
                  <a:lnTo>
                    <a:pt x="19480" y="46305"/>
                  </a:lnTo>
                  <a:lnTo>
                    <a:pt x="19983" y="45955"/>
                  </a:lnTo>
                  <a:lnTo>
                    <a:pt x="20485" y="45605"/>
                  </a:lnTo>
                  <a:lnTo>
                    <a:pt x="21012" y="45255"/>
                  </a:lnTo>
                  <a:lnTo>
                    <a:pt x="21562" y="44906"/>
                  </a:lnTo>
                  <a:lnTo>
                    <a:pt x="22125" y="44556"/>
                  </a:lnTo>
                  <a:lnTo>
                    <a:pt x="22711" y="44206"/>
                  </a:lnTo>
                  <a:lnTo>
                    <a:pt x="23309" y="43863"/>
                  </a:lnTo>
                  <a:lnTo>
                    <a:pt x="23932" y="43513"/>
                  </a:lnTo>
                  <a:lnTo>
                    <a:pt x="24566" y="43170"/>
                  </a:lnTo>
                  <a:lnTo>
                    <a:pt x="25224" y="42827"/>
                  </a:lnTo>
                  <a:lnTo>
                    <a:pt x="25906" y="42491"/>
                  </a:lnTo>
                  <a:lnTo>
                    <a:pt x="26600" y="42148"/>
                  </a:lnTo>
                  <a:lnTo>
                    <a:pt x="26600" y="42148"/>
                  </a:lnTo>
                  <a:lnTo>
                    <a:pt x="27294" y="41832"/>
                  </a:lnTo>
                  <a:lnTo>
                    <a:pt x="27976" y="41531"/>
                  </a:lnTo>
                  <a:lnTo>
                    <a:pt x="28646" y="41242"/>
                  </a:lnTo>
                  <a:lnTo>
                    <a:pt x="29328" y="40961"/>
                  </a:lnTo>
                  <a:lnTo>
                    <a:pt x="29998" y="40694"/>
                  </a:lnTo>
                  <a:lnTo>
                    <a:pt x="30656" y="40433"/>
                  </a:lnTo>
                  <a:lnTo>
                    <a:pt x="31314" y="40186"/>
                  </a:lnTo>
                  <a:lnTo>
                    <a:pt x="31972" y="39953"/>
                  </a:lnTo>
                  <a:lnTo>
                    <a:pt x="32607" y="39726"/>
                  </a:lnTo>
                  <a:lnTo>
                    <a:pt x="33241" y="39514"/>
                  </a:lnTo>
                  <a:lnTo>
                    <a:pt x="33875" y="39308"/>
                  </a:lnTo>
                  <a:lnTo>
                    <a:pt x="34485" y="39116"/>
                  </a:lnTo>
                  <a:lnTo>
                    <a:pt x="35095" y="38931"/>
                  </a:lnTo>
                  <a:lnTo>
                    <a:pt x="35682" y="38752"/>
                  </a:lnTo>
                  <a:lnTo>
                    <a:pt x="36268" y="38588"/>
                  </a:lnTo>
                  <a:lnTo>
                    <a:pt x="36830" y="38430"/>
                  </a:lnTo>
                  <a:lnTo>
                    <a:pt x="36830" y="384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6"/>
            <p:cNvSpPr/>
            <p:nvPr/>
          </p:nvSpPr>
          <p:spPr>
            <a:xfrm>
              <a:off x="5232839" y="1386399"/>
              <a:ext cx="227141" cy="234135"/>
            </a:xfrm>
            <a:custGeom>
              <a:avLst/>
              <a:gdLst/>
              <a:ahLst/>
              <a:cxnLst/>
              <a:rect l="l" t="t" r="r" b="b"/>
              <a:pathLst>
                <a:path w="37920" h="22083" extrusionOk="0">
                  <a:moveTo>
                    <a:pt x="37920" y="1901"/>
                  </a:moveTo>
                  <a:lnTo>
                    <a:pt x="37920" y="1901"/>
                  </a:lnTo>
                  <a:lnTo>
                    <a:pt x="36795" y="1668"/>
                  </a:lnTo>
                  <a:lnTo>
                    <a:pt x="35634" y="1434"/>
                  </a:lnTo>
                  <a:lnTo>
                    <a:pt x="34414" y="1215"/>
                  </a:lnTo>
                  <a:lnTo>
                    <a:pt x="33145" y="995"/>
                  </a:lnTo>
                  <a:lnTo>
                    <a:pt x="31841" y="783"/>
                  </a:lnTo>
                  <a:lnTo>
                    <a:pt x="31171" y="680"/>
                  </a:lnTo>
                  <a:lnTo>
                    <a:pt x="30489" y="584"/>
                  </a:lnTo>
                  <a:lnTo>
                    <a:pt x="29807" y="488"/>
                  </a:lnTo>
                  <a:lnTo>
                    <a:pt x="29113" y="398"/>
                  </a:lnTo>
                  <a:lnTo>
                    <a:pt x="28407" y="316"/>
                  </a:lnTo>
                  <a:lnTo>
                    <a:pt x="27689" y="227"/>
                  </a:lnTo>
                  <a:lnTo>
                    <a:pt x="27689" y="227"/>
                  </a:lnTo>
                  <a:lnTo>
                    <a:pt x="27223" y="186"/>
                  </a:lnTo>
                  <a:lnTo>
                    <a:pt x="26756" y="145"/>
                  </a:lnTo>
                  <a:lnTo>
                    <a:pt x="26277" y="110"/>
                  </a:lnTo>
                  <a:lnTo>
                    <a:pt x="25799" y="76"/>
                  </a:lnTo>
                  <a:lnTo>
                    <a:pt x="25320" y="55"/>
                  </a:lnTo>
                  <a:lnTo>
                    <a:pt x="24841" y="35"/>
                  </a:lnTo>
                  <a:lnTo>
                    <a:pt x="24363" y="21"/>
                  </a:lnTo>
                  <a:lnTo>
                    <a:pt x="23872" y="7"/>
                  </a:lnTo>
                  <a:lnTo>
                    <a:pt x="23394" y="1"/>
                  </a:lnTo>
                  <a:lnTo>
                    <a:pt x="22903" y="1"/>
                  </a:lnTo>
                  <a:lnTo>
                    <a:pt x="22412" y="7"/>
                  </a:lnTo>
                  <a:lnTo>
                    <a:pt x="21934" y="14"/>
                  </a:lnTo>
                  <a:lnTo>
                    <a:pt x="20953" y="42"/>
                  </a:lnTo>
                  <a:lnTo>
                    <a:pt x="19971" y="83"/>
                  </a:lnTo>
                  <a:lnTo>
                    <a:pt x="18990" y="138"/>
                  </a:lnTo>
                  <a:lnTo>
                    <a:pt x="18021" y="206"/>
                  </a:lnTo>
                  <a:lnTo>
                    <a:pt x="17052" y="289"/>
                  </a:lnTo>
                  <a:lnTo>
                    <a:pt x="16083" y="378"/>
                  </a:lnTo>
                  <a:lnTo>
                    <a:pt x="15113" y="481"/>
                  </a:lnTo>
                  <a:lnTo>
                    <a:pt x="14168" y="591"/>
                  </a:lnTo>
                  <a:lnTo>
                    <a:pt x="13223" y="707"/>
                  </a:lnTo>
                  <a:lnTo>
                    <a:pt x="12289" y="831"/>
                  </a:lnTo>
                  <a:lnTo>
                    <a:pt x="11368" y="961"/>
                  </a:lnTo>
                  <a:lnTo>
                    <a:pt x="10459" y="1091"/>
                  </a:lnTo>
                  <a:lnTo>
                    <a:pt x="9561" y="1228"/>
                  </a:lnTo>
                  <a:lnTo>
                    <a:pt x="8688" y="1366"/>
                  </a:lnTo>
                  <a:lnTo>
                    <a:pt x="6989" y="1640"/>
                  </a:lnTo>
                  <a:lnTo>
                    <a:pt x="5385" y="1914"/>
                  </a:lnTo>
                  <a:lnTo>
                    <a:pt x="3866" y="2168"/>
                  </a:lnTo>
                  <a:lnTo>
                    <a:pt x="2454" y="2402"/>
                  </a:lnTo>
                  <a:lnTo>
                    <a:pt x="1796" y="2504"/>
                  </a:lnTo>
                  <a:lnTo>
                    <a:pt x="1161" y="2600"/>
                  </a:lnTo>
                  <a:lnTo>
                    <a:pt x="563" y="2683"/>
                  </a:lnTo>
                  <a:lnTo>
                    <a:pt x="1" y="2758"/>
                  </a:lnTo>
                  <a:lnTo>
                    <a:pt x="1" y="2758"/>
                  </a:lnTo>
                  <a:lnTo>
                    <a:pt x="336" y="2923"/>
                  </a:lnTo>
                  <a:lnTo>
                    <a:pt x="731" y="3094"/>
                  </a:lnTo>
                  <a:lnTo>
                    <a:pt x="1161" y="3280"/>
                  </a:lnTo>
                  <a:lnTo>
                    <a:pt x="1640" y="3458"/>
                  </a:lnTo>
                  <a:lnTo>
                    <a:pt x="2167" y="3650"/>
                  </a:lnTo>
                  <a:lnTo>
                    <a:pt x="2729" y="3849"/>
                  </a:lnTo>
                  <a:lnTo>
                    <a:pt x="3327" y="4048"/>
                  </a:lnTo>
                  <a:lnTo>
                    <a:pt x="3973" y="4261"/>
                  </a:lnTo>
                  <a:lnTo>
                    <a:pt x="5349" y="4700"/>
                  </a:lnTo>
                  <a:lnTo>
                    <a:pt x="6845" y="5166"/>
                  </a:lnTo>
                  <a:lnTo>
                    <a:pt x="8449" y="5667"/>
                  </a:lnTo>
                  <a:lnTo>
                    <a:pt x="10124" y="6195"/>
                  </a:lnTo>
                  <a:lnTo>
                    <a:pt x="11871" y="6758"/>
                  </a:lnTo>
                  <a:lnTo>
                    <a:pt x="12756" y="7053"/>
                  </a:lnTo>
                  <a:lnTo>
                    <a:pt x="13666" y="7361"/>
                  </a:lnTo>
                  <a:lnTo>
                    <a:pt x="14563" y="7677"/>
                  </a:lnTo>
                  <a:lnTo>
                    <a:pt x="15484" y="7999"/>
                  </a:lnTo>
                  <a:lnTo>
                    <a:pt x="16394" y="8335"/>
                  </a:lnTo>
                  <a:lnTo>
                    <a:pt x="17303" y="8678"/>
                  </a:lnTo>
                  <a:lnTo>
                    <a:pt x="18224" y="9028"/>
                  </a:lnTo>
                  <a:lnTo>
                    <a:pt x="19134" y="9392"/>
                  </a:lnTo>
                  <a:lnTo>
                    <a:pt x="20031" y="9769"/>
                  </a:lnTo>
                  <a:lnTo>
                    <a:pt x="20929" y="10153"/>
                  </a:lnTo>
                  <a:lnTo>
                    <a:pt x="21802" y="10551"/>
                  </a:lnTo>
                  <a:lnTo>
                    <a:pt x="22676" y="10963"/>
                  </a:lnTo>
                  <a:lnTo>
                    <a:pt x="23525" y="11381"/>
                  </a:lnTo>
                  <a:lnTo>
                    <a:pt x="24363" y="11813"/>
                  </a:lnTo>
                  <a:lnTo>
                    <a:pt x="24363" y="11813"/>
                  </a:lnTo>
                  <a:lnTo>
                    <a:pt x="23549" y="11834"/>
                  </a:lnTo>
                  <a:lnTo>
                    <a:pt x="22747" y="11868"/>
                  </a:lnTo>
                  <a:lnTo>
                    <a:pt x="21958" y="11916"/>
                  </a:lnTo>
                  <a:lnTo>
                    <a:pt x="21180" y="11971"/>
                  </a:lnTo>
                  <a:lnTo>
                    <a:pt x="20402" y="12040"/>
                  </a:lnTo>
                  <a:lnTo>
                    <a:pt x="19648" y="12122"/>
                  </a:lnTo>
                  <a:lnTo>
                    <a:pt x="18894" y="12204"/>
                  </a:lnTo>
                  <a:lnTo>
                    <a:pt x="18141" y="12300"/>
                  </a:lnTo>
                  <a:lnTo>
                    <a:pt x="17399" y="12396"/>
                  </a:lnTo>
                  <a:lnTo>
                    <a:pt x="16669" y="12499"/>
                  </a:lnTo>
                  <a:lnTo>
                    <a:pt x="15221" y="12719"/>
                  </a:lnTo>
                  <a:lnTo>
                    <a:pt x="13797" y="12945"/>
                  </a:lnTo>
                  <a:lnTo>
                    <a:pt x="12385" y="13172"/>
                  </a:lnTo>
                  <a:lnTo>
                    <a:pt x="10973" y="13391"/>
                  </a:lnTo>
                  <a:lnTo>
                    <a:pt x="10279" y="13494"/>
                  </a:lnTo>
                  <a:lnTo>
                    <a:pt x="9585" y="13590"/>
                  </a:lnTo>
                  <a:lnTo>
                    <a:pt x="8879" y="13679"/>
                  </a:lnTo>
                  <a:lnTo>
                    <a:pt x="8185" y="13768"/>
                  </a:lnTo>
                  <a:lnTo>
                    <a:pt x="7491" y="13844"/>
                  </a:lnTo>
                  <a:lnTo>
                    <a:pt x="6785" y="13906"/>
                  </a:lnTo>
                  <a:lnTo>
                    <a:pt x="6091" y="13960"/>
                  </a:lnTo>
                  <a:lnTo>
                    <a:pt x="5385" y="14002"/>
                  </a:lnTo>
                  <a:lnTo>
                    <a:pt x="4679" y="14036"/>
                  </a:lnTo>
                  <a:lnTo>
                    <a:pt x="3973" y="14050"/>
                  </a:lnTo>
                  <a:lnTo>
                    <a:pt x="3255" y="14056"/>
                  </a:lnTo>
                  <a:lnTo>
                    <a:pt x="2538" y="14043"/>
                  </a:lnTo>
                  <a:lnTo>
                    <a:pt x="2179" y="14029"/>
                  </a:lnTo>
                  <a:lnTo>
                    <a:pt x="1808" y="14008"/>
                  </a:lnTo>
                  <a:lnTo>
                    <a:pt x="1449" y="13988"/>
                  </a:lnTo>
                  <a:lnTo>
                    <a:pt x="1078" y="13960"/>
                  </a:lnTo>
                  <a:lnTo>
                    <a:pt x="1078" y="13960"/>
                  </a:lnTo>
                  <a:lnTo>
                    <a:pt x="1209" y="14015"/>
                  </a:lnTo>
                  <a:lnTo>
                    <a:pt x="1353" y="14084"/>
                  </a:lnTo>
                  <a:lnTo>
                    <a:pt x="1664" y="14242"/>
                  </a:lnTo>
                  <a:lnTo>
                    <a:pt x="1999" y="14434"/>
                  </a:lnTo>
                  <a:lnTo>
                    <a:pt x="2370" y="14653"/>
                  </a:lnTo>
                  <a:lnTo>
                    <a:pt x="3196" y="15175"/>
                  </a:lnTo>
                  <a:lnTo>
                    <a:pt x="4141" y="15778"/>
                  </a:lnTo>
                  <a:lnTo>
                    <a:pt x="5206" y="16444"/>
                  </a:lnTo>
                  <a:lnTo>
                    <a:pt x="5780" y="16794"/>
                  </a:lnTo>
                  <a:lnTo>
                    <a:pt x="6378" y="17150"/>
                  </a:lnTo>
                  <a:lnTo>
                    <a:pt x="7001" y="17521"/>
                  </a:lnTo>
                  <a:lnTo>
                    <a:pt x="7659" y="17884"/>
                  </a:lnTo>
                  <a:lnTo>
                    <a:pt x="8329" y="18255"/>
                  </a:lnTo>
                  <a:lnTo>
                    <a:pt x="9035" y="18618"/>
                  </a:lnTo>
                  <a:lnTo>
                    <a:pt x="9765" y="18982"/>
                  </a:lnTo>
                  <a:lnTo>
                    <a:pt x="10507" y="19339"/>
                  </a:lnTo>
                  <a:lnTo>
                    <a:pt x="10901" y="19510"/>
                  </a:lnTo>
                  <a:lnTo>
                    <a:pt x="11284" y="19682"/>
                  </a:lnTo>
                  <a:lnTo>
                    <a:pt x="11679" y="19846"/>
                  </a:lnTo>
                  <a:lnTo>
                    <a:pt x="12086" y="20011"/>
                  </a:lnTo>
                  <a:lnTo>
                    <a:pt x="12493" y="20169"/>
                  </a:lnTo>
                  <a:lnTo>
                    <a:pt x="12912" y="20326"/>
                  </a:lnTo>
                  <a:lnTo>
                    <a:pt x="13330" y="20477"/>
                  </a:lnTo>
                  <a:lnTo>
                    <a:pt x="13749" y="20628"/>
                  </a:lnTo>
                  <a:lnTo>
                    <a:pt x="14180" y="20765"/>
                  </a:lnTo>
                  <a:lnTo>
                    <a:pt x="14611" y="20903"/>
                  </a:lnTo>
                  <a:lnTo>
                    <a:pt x="15054" y="21033"/>
                  </a:lnTo>
                  <a:lnTo>
                    <a:pt x="15496" y="21156"/>
                  </a:lnTo>
                  <a:lnTo>
                    <a:pt x="15951" y="21280"/>
                  </a:lnTo>
                  <a:lnTo>
                    <a:pt x="16406" y="21390"/>
                  </a:lnTo>
                  <a:lnTo>
                    <a:pt x="16872" y="21493"/>
                  </a:lnTo>
                  <a:lnTo>
                    <a:pt x="17327" y="21589"/>
                  </a:lnTo>
                  <a:lnTo>
                    <a:pt x="17806" y="21678"/>
                  </a:lnTo>
                  <a:lnTo>
                    <a:pt x="18284" y="21760"/>
                  </a:lnTo>
                  <a:lnTo>
                    <a:pt x="18763" y="21836"/>
                  </a:lnTo>
                  <a:lnTo>
                    <a:pt x="19241" y="21897"/>
                  </a:lnTo>
                  <a:lnTo>
                    <a:pt x="19732" y="21952"/>
                  </a:lnTo>
                  <a:lnTo>
                    <a:pt x="20223" y="22000"/>
                  </a:lnTo>
                  <a:lnTo>
                    <a:pt x="20725" y="22035"/>
                  </a:lnTo>
                  <a:lnTo>
                    <a:pt x="21228" y="22062"/>
                  </a:lnTo>
                  <a:lnTo>
                    <a:pt x="21730" y="22083"/>
                  </a:lnTo>
                  <a:lnTo>
                    <a:pt x="22245" y="22083"/>
                  </a:lnTo>
                  <a:lnTo>
                    <a:pt x="22759" y="22083"/>
                  </a:lnTo>
                  <a:lnTo>
                    <a:pt x="23286" y="22062"/>
                  </a:lnTo>
                  <a:lnTo>
                    <a:pt x="23286" y="22062"/>
                  </a:lnTo>
                  <a:lnTo>
                    <a:pt x="24147" y="22014"/>
                  </a:lnTo>
                  <a:lnTo>
                    <a:pt x="24985" y="21952"/>
                  </a:lnTo>
                  <a:lnTo>
                    <a:pt x="25811" y="21877"/>
                  </a:lnTo>
                  <a:lnTo>
                    <a:pt x="26612" y="21794"/>
                  </a:lnTo>
                  <a:lnTo>
                    <a:pt x="27390" y="21705"/>
                  </a:lnTo>
                  <a:lnTo>
                    <a:pt x="28156" y="21602"/>
                  </a:lnTo>
                  <a:lnTo>
                    <a:pt x="28886" y="21499"/>
                  </a:lnTo>
                  <a:lnTo>
                    <a:pt x="29604" y="21383"/>
                  </a:lnTo>
                  <a:lnTo>
                    <a:pt x="30298" y="21266"/>
                  </a:lnTo>
                  <a:lnTo>
                    <a:pt x="30956" y="21143"/>
                  </a:lnTo>
                  <a:lnTo>
                    <a:pt x="31602" y="21012"/>
                  </a:lnTo>
                  <a:lnTo>
                    <a:pt x="32212" y="20882"/>
                  </a:lnTo>
                  <a:lnTo>
                    <a:pt x="32810" y="20752"/>
                  </a:lnTo>
                  <a:lnTo>
                    <a:pt x="33373" y="20615"/>
                  </a:lnTo>
                  <a:lnTo>
                    <a:pt x="33911" y="20484"/>
                  </a:lnTo>
                  <a:lnTo>
                    <a:pt x="34426" y="20347"/>
                  </a:lnTo>
                  <a:lnTo>
                    <a:pt x="34426" y="20347"/>
                  </a:lnTo>
                  <a:lnTo>
                    <a:pt x="37920" y="1901"/>
                  </a:lnTo>
                  <a:lnTo>
                    <a:pt x="37920" y="19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6"/>
            <p:cNvSpPr/>
            <p:nvPr/>
          </p:nvSpPr>
          <p:spPr>
            <a:xfrm>
              <a:off x="5372675" y="1087695"/>
              <a:ext cx="2091091" cy="1454281"/>
            </a:xfrm>
            <a:custGeom>
              <a:avLst/>
              <a:gdLst/>
              <a:ahLst/>
              <a:cxnLst/>
              <a:rect l="l" t="t" r="r" b="b"/>
              <a:pathLst>
                <a:path w="349097" h="137164" extrusionOk="0">
                  <a:moveTo>
                    <a:pt x="349096" y="65299"/>
                  </a:moveTo>
                  <a:lnTo>
                    <a:pt x="349096" y="65299"/>
                  </a:lnTo>
                  <a:lnTo>
                    <a:pt x="348223" y="65292"/>
                  </a:lnTo>
                  <a:lnTo>
                    <a:pt x="347158" y="65279"/>
                  </a:lnTo>
                  <a:lnTo>
                    <a:pt x="345698" y="65251"/>
                  </a:lnTo>
                  <a:lnTo>
                    <a:pt x="343867" y="65210"/>
                  </a:lnTo>
                  <a:lnTo>
                    <a:pt x="341690" y="65155"/>
                  </a:lnTo>
                  <a:lnTo>
                    <a:pt x="339177" y="65080"/>
                  </a:lnTo>
                  <a:lnTo>
                    <a:pt x="336341" y="64977"/>
                  </a:lnTo>
                  <a:lnTo>
                    <a:pt x="333230" y="64853"/>
                  </a:lnTo>
                  <a:lnTo>
                    <a:pt x="331567" y="64785"/>
                  </a:lnTo>
                  <a:lnTo>
                    <a:pt x="329832" y="64702"/>
                  </a:lnTo>
                  <a:lnTo>
                    <a:pt x="328037" y="64613"/>
                  </a:lnTo>
                  <a:lnTo>
                    <a:pt x="326194" y="64517"/>
                  </a:lnTo>
                  <a:lnTo>
                    <a:pt x="324280" y="64414"/>
                  </a:lnTo>
                  <a:lnTo>
                    <a:pt x="322317" y="64298"/>
                  </a:lnTo>
                  <a:lnTo>
                    <a:pt x="320295" y="64174"/>
                  </a:lnTo>
                  <a:lnTo>
                    <a:pt x="318225" y="64044"/>
                  </a:lnTo>
                  <a:lnTo>
                    <a:pt x="316107" y="63900"/>
                  </a:lnTo>
                  <a:lnTo>
                    <a:pt x="313942" y="63742"/>
                  </a:lnTo>
                  <a:lnTo>
                    <a:pt x="311728" y="63577"/>
                  </a:lnTo>
                  <a:lnTo>
                    <a:pt x="309478" y="63406"/>
                  </a:lnTo>
                  <a:lnTo>
                    <a:pt x="307193" y="63221"/>
                  </a:lnTo>
                  <a:lnTo>
                    <a:pt x="304872" y="63022"/>
                  </a:lnTo>
                  <a:lnTo>
                    <a:pt x="302514" y="62809"/>
                  </a:lnTo>
                  <a:lnTo>
                    <a:pt x="300133" y="62583"/>
                  </a:lnTo>
                  <a:lnTo>
                    <a:pt x="297716" y="62349"/>
                  </a:lnTo>
                  <a:lnTo>
                    <a:pt x="295275" y="62096"/>
                  </a:lnTo>
                  <a:lnTo>
                    <a:pt x="292810" y="61835"/>
                  </a:lnTo>
                  <a:lnTo>
                    <a:pt x="290322" y="61554"/>
                  </a:lnTo>
                  <a:lnTo>
                    <a:pt x="287821" y="61266"/>
                  </a:lnTo>
                  <a:lnTo>
                    <a:pt x="285308" y="60957"/>
                  </a:lnTo>
                  <a:lnTo>
                    <a:pt x="282771" y="60635"/>
                  </a:lnTo>
                  <a:lnTo>
                    <a:pt x="280223" y="60298"/>
                  </a:lnTo>
                  <a:lnTo>
                    <a:pt x="277674" y="59942"/>
                  </a:lnTo>
                  <a:lnTo>
                    <a:pt x="275113" y="59571"/>
                  </a:lnTo>
                  <a:lnTo>
                    <a:pt x="272553" y="59187"/>
                  </a:lnTo>
                  <a:lnTo>
                    <a:pt x="271272" y="58981"/>
                  </a:lnTo>
                  <a:lnTo>
                    <a:pt x="269992" y="58782"/>
                  </a:lnTo>
                  <a:lnTo>
                    <a:pt x="268712" y="58570"/>
                  </a:lnTo>
                  <a:lnTo>
                    <a:pt x="267431" y="58357"/>
                  </a:lnTo>
                  <a:lnTo>
                    <a:pt x="266151" y="58144"/>
                  </a:lnTo>
                  <a:lnTo>
                    <a:pt x="264871" y="57918"/>
                  </a:lnTo>
                  <a:lnTo>
                    <a:pt x="263602" y="57692"/>
                  </a:lnTo>
                  <a:lnTo>
                    <a:pt x="262322" y="57465"/>
                  </a:lnTo>
                  <a:lnTo>
                    <a:pt x="261054" y="57225"/>
                  </a:lnTo>
                  <a:lnTo>
                    <a:pt x="259785" y="56985"/>
                  </a:lnTo>
                  <a:lnTo>
                    <a:pt x="258517" y="56745"/>
                  </a:lnTo>
                  <a:lnTo>
                    <a:pt x="257249" y="56491"/>
                  </a:lnTo>
                  <a:lnTo>
                    <a:pt x="255992" y="56237"/>
                  </a:lnTo>
                  <a:lnTo>
                    <a:pt x="254736" y="55977"/>
                  </a:lnTo>
                  <a:lnTo>
                    <a:pt x="253479" y="55716"/>
                  </a:lnTo>
                  <a:lnTo>
                    <a:pt x="252235" y="55448"/>
                  </a:lnTo>
                  <a:lnTo>
                    <a:pt x="250991" y="55174"/>
                  </a:lnTo>
                  <a:lnTo>
                    <a:pt x="249758" y="54893"/>
                  </a:lnTo>
                  <a:lnTo>
                    <a:pt x="248526" y="54612"/>
                  </a:lnTo>
                  <a:lnTo>
                    <a:pt x="247293" y="54323"/>
                  </a:lnTo>
                  <a:lnTo>
                    <a:pt x="246073" y="54028"/>
                  </a:lnTo>
                  <a:lnTo>
                    <a:pt x="244864" y="53727"/>
                  </a:lnTo>
                  <a:lnTo>
                    <a:pt x="243656" y="53425"/>
                  </a:lnTo>
                  <a:lnTo>
                    <a:pt x="242447" y="53109"/>
                  </a:lnTo>
                  <a:lnTo>
                    <a:pt x="241251" y="52794"/>
                  </a:lnTo>
                  <a:lnTo>
                    <a:pt x="240066" y="52478"/>
                  </a:lnTo>
                  <a:lnTo>
                    <a:pt x="238893" y="52149"/>
                  </a:lnTo>
                  <a:lnTo>
                    <a:pt x="237721" y="51820"/>
                  </a:lnTo>
                  <a:lnTo>
                    <a:pt x="236560" y="51477"/>
                  </a:lnTo>
                  <a:lnTo>
                    <a:pt x="235399" y="51134"/>
                  </a:lnTo>
                  <a:lnTo>
                    <a:pt x="234263" y="50791"/>
                  </a:lnTo>
                  <a:lnTo>
                    <a:pt x="233126" y="50434"/>
                  </a:lnTo>
                  <a:lnTo>
                    <a:pt x="232001" y="50077"/>
                  </a:lnTo>
                  <a:lnTo>
                    <a:pt x="230888" y="49707"/>
                  </a:lnTo>
                  <a:lnTo>
                    <a:pt x="229776" y="49336"/>
                  </a:lnTo>
                  <a:lnTo>
                    <a:pt x="228687" y="48959"/>
                  </a:lnTo>
                  <a:lnTo>
                    <a:pt x="227610" y="48575"/>
                  </a:lnTo>
                  <a:lnTo>
                    <a:pt x="226533" y="48184"/>
                  </a:lnTo>
                  <a:lnTo>
                    <a:pt x="226533" y="48184"/>
                  </a:lnTo>
                  <a:lnTo>
                    <a:pt x="225121" y="47662"/>
                  </a:lnTo>
                  <a:lnTo>
                    <a:pt x="223721" y="47127"/>
                  </a:lnTo>
                  <a:lnTo>
                    <a:pt x="222333" y="46592"/>
                  </a:lnTo>
                  <a:lnTo>
                    <a:pt x="220969" y="46057"/>
                  </a:lnTo>
                  <a:lnTo>
                    <a:pt x="219605" y="45508"/>
                  </a:lnTo>
                  <a:lnTo>
                    <a:pt x="218265" y="44960"/>
                  </a:lnTo>
                  <a:lnTo>
                    <a:pt x="216937" y="44411"/>
                  </a:lnTo>
                  <a:lnTo>
                    <a:pt x="215620" y="43855"/>
                  </a:lnTo>
                  <a:lnTo>
                    <a:pt x="214316" y="43300"/>
                  </a:lnTo>
                  <a:lnTo>
                    <a:pt x="213024" y="42737"/>
                  </a:lnTo>
                  <a:lnTo>
                    <a:pt x="211744" y="42168"/>
                  </a:lnTo>
                  <a:lnTo>
                    <a:pt x="210475" y="41605"/>
                  </a:lnTo>
                  <a:lnTo>
                    <a:pt x="209219" y="41029"/>
                  </a:lnTo>
                  <a:lnTo>
                    <a:pt x="207974" y="40460"/>
                  </a:lnTo>
                  <a:lnTo>
                    <a:pt x="206742" y="39883"/>
                  </a:lnTo>
                  <a:lnTo>
                    <a:pt x="205521" y="39307"/>
                  </a:lnTo>
                  <a:lnTo>
                    <a:pt x="204301" y="38724"/>
                  </a:lnTo>
                  <a:lnTo>
                    <a:pt x="203104" y="38141"/>
                  </a:lnTo>
                  <a:lnTo>
                    <a:pt x="201908" y="37558"/>
                  </a:lnTo>
                  <a:lnTo>
                    <a:pt x="200723" y="36975"/>
                  </a:lnTo>
                  <a:lnTo>
                    <a:pt x="199551" y="36392"/>
                  </a:lnTo>
                  <a:lnTo>
                    <a:pt x="198390" y="35802"/>
                  </a:lnTo>
                  <a:lnTo>
                    <a:pt x="196081" y="34622"/>
                  </a:lnTo>
                  <a:lnTo>
                    <a:pt x="193807" y="33442"/>
                  </a:lnTo>
                  <a:lnTo>
                    <a:pt x="191558" y="32262"/>
                  </a:lnTo>
                  <a:lnTo>
                    <a:pt x="189344" y="31082"/>
                  </a:lnTo>
                  <a:lnTo>
                    <a:pt x="187142" y="29902"/>
                  </a:lnTo>
                  <a:lnTo>
                    <a:pt x="184977" y="28722"/>
                  </a:lnTo>
                  <a:lnTo>
                    <a:pt x="182823" y="27556"/>
                  </a:lnTo>
                  <a:lnTo>
                    <a:pt x="178575" y="25231"/>
                  </a:lnTo>
                  <a:lnTo>
                    <a:pt x="174387" y="22939"/>
                  </a:lnTo>
                  <a:lnTo>
                    <a:pt x="172293" y="21808"/>
                  </a:lnTo>
                  <a:lnTo>
                    <a:pt x="170223" y="20689"/>
                  </a:lnTo>
                  <a:lnTo>
                    <a:pt x="168141" y="19592"/>
                  </a:lnTo>
                  <a:lnTo>
                    <a:pt x="166071" y="18501"/>
                  </a:lnTo>
                  <a:lnTo>
                    <a:pt x="164001" y="17431"/>
                  </a:lnTo>
                  <a:lnTo>
                    <a:pt x="161931" y="16381"/>
                  </a:lnTo>
                  <a:lnTo>
                    <a:pt x="160890" y="15860"/>
                  </a:lnTo>
                  <a:lnTo>
                    <a:pt x="159849" y="15346"/>
                  </a:lnTo>
                  <a:lnTo>
                    <a:pt x="158796" y="14838"/>
                  </a:lnTo>
                  <a:lnTo>
                    <a:pt x="157755" y="14337"/>
                  </a:lnTo>
                  <a:lnTo>
                    <a:pt x="156702" y="13843"/>
                  </a:lnTo>
                  <a:lnTo>
                    <a:pt x="155661" y="13349"/>
                  </a:lnTo>
                  <a:lnTo>
                    <a:pt x="154596" y="12862"/>
                  </a:lnTo>
                  <a:lnTo>
                    <a:pt x="153543" y="12382"/>
                  </a:lnTo>
                  <a:lnTo>
                    <a:pt x="152478" y="11916"/>
                  </a:lnTo>
                  <a:lnTo>
                    <a:pt x="151413" y="11449"/>
                  </a:lnTo>
                  <a:lnTo>
                    <a:pt x="150348" y="10990"/>
                  </a:lnTo>
                  <a:lnTo>
                    <a:pt x="149271" y="10537"/>
                  </a:lnTo>
                  <a:lnTo>
                    <a:pt x="148194" y="10091"/>
                  </a:lnTo>
                  <a:lnTo>
                    <a:pt x="147117" y="9652"/>
                  </a:lnTo>
                  <a:lnTo>
                    <a:pt x="146029" y="9220"/>
                  </a:lnTo>
                  <a:lnTo>
                    <a:pt x="144928" y="8794"/>
                  </a:lnTo>
                  <a:lnTo>
                    <a:pt x="143827" y="8376"/>
                  </a:lnTo>
                  <a:lnTo>
                    <a:pt x="142714" y="7971"/>
                  </a:lnTo>
                  <a:lnTo>
                    <a:pt x="141601" y="7573"/>
                  </a:lnTo>
                  <a:lnTo>
                    <a:pt x="140489" y="7175"/>
                  </a:lnTo>
                  <a:lnTo>
                    <a:pt x="139352" y="6798"/>
                  </a:lnTo>
                  <a:lnTo>
                    <a:pt x="138215" y="6421"/>
                  </a:lnTo>
                  <a:lnTo>
                    <a:pt x="137078" y="6057"/>
                  </a:lnTo>
                  <a:lnTo>
                    <a:pt x="135930" y="5701"/>
                  </a:lnTo>
                  <a:lnTo>
                    <a:pt x="134769" y="5351"/>
                  </a:lnTo>
                  <a:lnTo>
                    <a:pt x="133596" y="5008"/>
                  </a:lnTo>
                  <a:lnTo>
                    <a:pt x="132424" y="4678"/>
                  </a:lnTo>
                  <a:lnTo>
                    <a:pt x="131239" y="4363"/>
                  </a:lnTo>
                  <a:lnTo>
                    <a:pt x="130043" y="4054"/>
                  </a:lnTo>
                  <a:lnTo>
                    <a:pt x="128834" y="3752"/>
                  </a:lnTo>
                  <a:lnTo>
                    <a:pt x="127614" y="3464"/>
                  </a:lnTo>
                  <a:lnTo>
                    <a:pt x="126393" y="3183"/>
                  </a:lnTo>
                  <a:lnTo>
                    <a:pt x="125149" y="2915"/>
                  </a:lnTo>
                  <a:lnTo>
                    <a:pt x="123904" y="2655"/>
                  </a:lnTo>
                  <a:lnTo>
                    <a:pt x="122648" y="2408"/>
                  </a:lnTo>
                  <a:lnTo>
                    <a:pt x="121379" y="2175"/>
                  </a:lnTo>
                  <a:lnTo>
                    <a:pt x="120087" y="1948"/>
                  </a:lnTo>
                  <a:lnTo>
                    <a:pt x="118795" y="1736"/>
                  </a:lnTo>
                  <a:lnTo>
                    <a:pt x="117491" y="1530"/>
                  </a:lnTo>
                  <a:lnTo>
                    <a:pt x="116174" y="1338"/>
                  </a:lnTo>
                  <a:lnTo>
                    <a:pt x="114834" y="1159"/>
                  </a:lnTo>
                  <a:lnTo>
                    <a:pt x="113494" y="995"/>
                  </a:lnTo>
                  <a:lnTo>
                    <a:pt x="112130" y="844"/>
                  </a:lnTo>
                  <a:lnTo>
                    <a:pt x="110754" y="700"/>
                  </a:lnTo>
                  <a:lnTo>
                    <a:pt x="109366" y="569"/>
                  </a:lnTo>
                  <a:lnTo>
                    <a:pt x="107966" y="453"/>
                  </a:lnTo>
                  <a:lnTo>
                    <a:pt x="106554" y="350"/>
                  </a:lnTo>
                  <a:lnTo>
                    <a:pt x="105118" y="261"/>
                  </a:lnTo>
                  <a:lnTo>
                    <a:pt x="103670" y="178"/>
                  </a:lnTo>
                  <a:lnTo>
                    <a:pt x="102211" y="117"/>
                  </a:lnTo>
                  <a:lnTo>
                    <a:pt x="100727" y="69"/>
                  </a:lnTo>
                  <a:lnTo>
                    <a:pt x="99231" y="27"/>
                  </a:lnTo>
                  <a:lnTo>
                    <a:pt x="97724" y="7"/>
                  </a:lnTo>
                  <a:lnTo>
                    <a:pt x="96192" y="0"/>
                  </a:lnTo>
                  <a:lnTo>
                    <a:pt x="94648" y="7"/>
                  </a:lnTo>
                  <a:lnTo>
                    <a:pt x="93081" y="27"/>
                  </a:lnTo>
                  <a:lnTo>
                    <a:pt x="91501" y="62"/>
                  </a:lnTo>
                  <a:lnTo>
                    <a:pt x="89898" y="110"/>
                  </a:lnTo>
                  <a:lnTo>
                    <a:pt x="88283" y="178"/>
                  </a:lnTo>
                  <a:lnTo>
                    <a:pt x="86643" y="261"/>
                  </a:lnTo>
                  <a:lnTo>
                    <a:pt x="84992" y="350"/>
                  </a:lnTo>
                  <a:lnTo>
                    <a:pt x="83317" y="466"/>
                  </a:lnTo>
                  <a:lnTo>
                    <a:pt x="81630" y="590"/>
                  </a:lnTo>
                  <a:lnTo>
                    <a:pt x="79907" y="734"/>
                  </a:lnTo>
                  <a:lnTo>
                    <a:pt x="78184" y="892"/>
                  </a:lnTo>
                  <a:lnTo>
                    <a:pt x="76425" y="1070"/>
                  </a:lnTo>
                  <a:lnTo>
                    <a:pt x="74654" y="1262"/>
                  </a:lnTo>
                  <a:lnTo>
                    <a:pt x="72859" y="1468"/>
                  </a:lnTo>
                  <a:lnTo>
                    <a:pt x="71040" y="1694"/>
                  </a:lnTo>
                  <a:lnTo>
                    <a:pt x="69210" y="1934"/>
                  </a:lnTo>
                  <a:lnTo>
                    <a:pt x="67343" y="2195"/>
                  </a:lnTo>
                  <a:lnTo>
                    <a:pt x="65464" y="2470"/>
                  </a:lnTo>
                  <a:lnTo>
                    <a:pt x="65464" y="2470"/>
                  </a:lnTo>
                  <a:lnTo>
                    <a:pt x="64387" y="2634"/>
                  </a:lnTo>
                  <a:lnTo>
                    <a:pt x="63311" y="2806"/>
                  </a:lnTo>
                  <a:lnTo>
                    <a:pt x="62246" y="2977"/>
                  </a:lnTo>
                  <a:lnTo>
                    <a:pt x="61193" y="3156"/>
                  </a:lnTo>
                  <a:lnTo>
                    <a:pt x="60152" y="3341"/>
                  </a:lnTo>
                  <a:lnTo>
                    <a:pt x="59123" y="3526"/>
                  </a:lnTo>
                  <a:lnTo>
                    <a:pt x="58094" y="3718"/>
                  </a:lnTo>
                  <a:lnTo>
                    <a:pt x="57088" y="3910"/>
                  </a:lnTo>
                  <a:lnTo>
                    <a:pt x="56083" y="4109"/>
                  </a:lnTo>
                  <a:lnTo>
                    <a:pt x="55090" y="4315"/>
                  </a:lnTo>
                  <a:lnTo>
                    <a:pt x="54109" y="4521"/>
                  </a:lnTo>
                  <a:lnTo>
                    <a:pt x="53128" y="4733"/>
                  </a:lnTo>
                  <a:lnTo>
                    <a:pt x="52159" y="4946"/>
                  </a:lnTo>
                  <a:lnTo>
                    <a:pt x="51213" y="5165"/>
                  </a:lnTo>
                  <a:lnTo>
                    <a:pt x="50268" y="5392"/>
                  </a:lnTo>
                  <a:lnTo>
                    <a:pt x="49323" y="5618"/>
                  </a:lnTo>
                  <a:lnTo>
                    <a:pt x="48401" y="5851"/>
                  </a:lnTo>
                  <a:lnTo>
                    <a:pt x="47480" y="6085"/>
                  </a:lnTo>
                  <a:lnTo>
                    <a:pt x="46571" y="6325"/>
                  </a:lnTo>
                  <a:lnTo>
                    <a:pt x="45673" y="6565"/>
                  </a:lnTo>
                  <a:lnTo>
                    <a:pt x="44788" y="6812"/>
                  </a:lnTo>
                  <a:lnTo>
                    <a:pt x="43902" y="7066"/>
                  </a:lnTo>
                  <a:lnTo>
                    <a:pt x="43041" y="7319"/>
                  </a:lnTo>
                  <a:lnTo>
                    <a:pt x="42179" y="7573"/>
                  </a:lnTo>
                  <a:lnTo>
                    <a:pt x="41330" y="7834"/>
                  </a:lnTo>
                  <a:lnTo>
                    <a:pt x="40480" y="8102"/>
                  </a:lnTo>
                  <a:lnTo>
                    <a:pt x="39655" y="8369"/>
                  </a:lnTo>
                  <a:lnTo>
                    <a:pt x="38829" y="8643"/>
                  </a:lnTo>
                  <a:lnTo>
                    <a:pt x="38015" y="8918"/>
                  </a:lnTo>
                  <a:lnTo>
                    <a:pt x="37214" y="9199"/>
                  </a:lnTo>
                  <a:lnTo>
                    <a:pt x="36412" y="9480"/>
                  </a:lnTo>
                  <a:lnTo>
                    <a:pt x="35622" y="9768"/>
                  </a:lnTo>
                  <a:lnTo>
                    <a:pt x="34844" y="10057"/>
                  </a:lnTo>
                  <a:lnTo>
                    <a:pt x="34079" y="10352"/>
                  </a:lnTo>
                  <a:lnTo>
                    <a:pt x="33325" y="10647"/>
                  </a:lnTo>
                  <a:lnTo>
                    <a:pt x="32571" y="10948"/>
                  </a:lnTo>
                  <a:lnTo>
                    <a:pt x="31829" y="11250"/>
                  </a:lnTo>
                  <a:lnTo>
                    <a:pt x="31099" y="11559"/>
                  </a:lnTo>
                  <a:lnTo>
                    <a:pt x="30381" y="11868"/>
                  </a:lnTo>
                  <a:lnTo>
                    <a:pt x="29663" y="12183"/>
                  </a:lnTo>
                  <a:lnTo>
                    <a:pt x="28957" y="12499"/>
                  </a:lnTo>
                  <a:lnTo>
                    <a:pt x="28263" y="12821"/>
                  </a:lnTo>
                  <a:lnTo>
                    <a:pt x="27581" y="13144"/>
                  </a:lnTo>
                  <a:lnTo>
                    <a:pt x="26899" y="13466"/>
                  </a:lnTo>
                  <a:lnTo>
                    <a:pt x="26229" y="13795"/>
                  </a:lnTo>
                  <a:lnTo>
                    <a:pt x="25571" y="14131"/>
                  </a:lnTo>
                  <a:lnTo>
                    <a:pt x="24925" y="14467"/>
                  </a:lnTo>
                  <a:lnTo>
                    <a:pt x="24279" y="14804"/>
                  </a:lnTo>
                  <a:lnTo>
                    <a:pt x="23645" y="15147"/>
                  </a:lnTo>
                  <a:lnTo>
                    <a:pt x="23022" y="15490"/>
                  </a:lnTo>
                  <a:lnTo>
                    <a:pt x="22412" y="15839"/>
                  </a:lnTo>
                  <a:lnTo>
                    <a:pt x="21802" y="16189"/>
                  </a:lnTo>
                  <a:lnTo>
                    <a:pt x="21204" y="16546"/>
                  </a:lnTo>
                  <a:lnTo>
                    <a:pt x="20617" y="16903"/>
                  </a:lnTo>
                  <a:lnTo>
                    <a:pt x="20043" y="17259"/>
                  </a:lnTo>
                  <a:lnTo>
                    <a:pt x="19469" y="17623"/>
                  </a:lnTo>
                  <a:lnTo>
                    <a:pt x="18906" y="17987"/>
                  </a:lnTo>
                  <a:lnTo>
                    <a:pt x="18356" y="18357"/>
                  </a:lnTo>
                  <a:lnTo>
                    <a:pt x="17805" y="18727"/>
                  </a:lnTo>
                  <a:lnTo>
                    <a:pt x="17267" y="19105"/>
                  </a:lnTo>
                  <a:lnTo>
                    <a:pt x="16740" y="19482"/>
                  </a:lnTo>
                  <a:lnTo>
                    <a:pt x="16226" y="19859"/>
                  </a:lnTo>
                  <a:lnTo>
                    <a:pt x="15711" y="20244"/>
                  </a:lnTo>
                  <a:lnTo>
                    <a:pt x="15209" y="20628"/>
                  </a:lnTo>
                  <a:lnTo>
                    <a:pt x="14718" y="21012"/>
                  </a:lnTo>
                  <a:lnTo>
                    <a:pt x="14228" y="21403"/>
                  </a:lnTo>
                  <a:lnTo>
                    <a:pt x="13761" y="21794"/>
                  </a:lnTo>
                  <a:lnTo>
                    <a:pt x="13282" y="22192"/>
                  </a:lnTo>
                  <a:lnTo>
                    <a:pt x="12828" y="22590"/>
                  </a:lnTo>
                  <a:lnTo>
                    <a:pt x="12373" y="22987"/>
                  </a:lnTo>
                  <a:lnTo>
                    <a:pt x="11930" y="23392"/>
                  </a:lnTo>
                  <a:lnTo>
                    <a:pt x="11500" y="23797"/>
                  </a:lnTo>
                  <a:lnTo>
                    <a:pt x="11081" y="24202"/>
                  </a:lnTo>
                  <a:lnTo>
                    <a:pt x="10662" y="24613"/>
                  </a:lnTo>
                  <a:lnTo>
                    <a:pt x="10243" y="25025"/>
                  </a:lnTo>
                  <a:lnTo>
                    <a:pt x="9848" y="25443"/>
                  </a:lnTo>
                  <a:lnTo>
                    <a:pt x="9453" y="25855"/>
                  </a:lnTo>
                  <a:lnTo>
                    <a:pt x="9071" y="26280"/>
                  </a:lnTo>
                  <a:lnTo>
                    <a:pt x="8700" y="26699"/>
                  </a:lnTo>
                  <a:lnTo>
                    <a:pt x="8329" y="27124"/>
                  </a:lnTo>
                  <a:lnTo>
                    <a:pt x="7970" y="27549"/>
                  </a:lnTo>
                  <a:lnTo>
                    <a:pt x="7623" y="27975"/>
                  </a:lnTo>
                  <a:lnTo>
                    <a:pt x="7276" y="28407"/>
                  </a:lnTo>
                  <a:lnTo>
                    <a:pt x="6941" y="28839"/>
                  </a:lnTo>
                  <a:lnTo>
                    <a:pt x="6618" y="29278"/>
                  </a:lnTo>
                  <a:lnTo>
                    <a:pt x="6295" y="29710"/>
                  </a:lnTo>
                  <a:lnTo>
                    <a:pt x="5983" y="30149"/>
                  </a:lnTo>
                  <a:lnTo>
                    <a:pt x="5684" y="30588"/>
                  </a:lnTo>
                  <a:lnTo>
                    <a:pt x="5385" y="31034"/>
                  </a:lnTo>
                  <a:lnTo>
                    <a:pt x="5110" y="31480"/>
                  </a:lnTo>
                  <a:lnTo>
                    <a:pt x="4823" y="31926"/>
                  </a:lnTo>
                  <a:lnTo>
                    <a:pt x="4560" y="32372"/>
                  </a:lnTo>
                  <a:lnTo>
                    <a:pt x="4296" y="32825"/>
                  </a:lnTo>
                  <a:lnTo>
                    <a:pt x="4045" y="33277"/>
                  </a:lnTo>
                  <a:lnTo>
                    <a:pt x="3794" y="33730"/>
                  </a:lnTo>
                  <a:lnTo>
                    <a:pt x="3554" y="34190"/>
                  </a:lnTo>
                  <a:lnTo>
                    <a:pt x="3327" y="34649"/>
                  </a:lnTo>
                  <a:lnTo>
                    <a:pt x="3100" y="35109"/>
                  </a:lnTo>
                  <a:lnTo>
                    <a:pt x="2884" y="35569"/>
                  </a:lnTo>
                  <a:lnTo>
                    <a:pt x="2681" y="36028"/>
                  </a:lnTo>
                  <a:lnTo>
                    <a:pt x="2489" y="36495"/>
                  </a:lnTo>
                  <a:lnTo>
                    <a:pt x="2298" y="36961"/>
                  </a:lnTo>
                  <a:lnTo>
                    <a:pt x="2107" y="37428"/>
                  </a:lnTo>
                  <a:lnTo>
                    <a:pt x="1939" y="37901"/>
                  </a:lnTo>
                  <a:lnTo>
                    <a:pt x="1772" y="38374"/>
                  </a:lnTo>
                  <a:lnTo>
                    <a:pt x="1604" y="38848"/>
                  </a:lnTo>
                  <a:lnTo>
                    <a:pt x="1448" y="39321"/>
                  </a:lnTo>
                  <a:lnTo>
                    <a:pt x="1305" y="39794"/>
                  </a:lnTo>
                  <a:lnTo>
                    <a:pt x="1173" y="40274"/>
                  </a:lnTo>
                  <a:lnTo>
                    <a:pt x="1042" y="40755"/>
                  </a:lnTo>
                  <a:lnTo>
                    <a:pt x="922" y="41235"/>
                  </a:lnTo>
                  <a:lnTo>
                    <a:pt x="814" y="41715"/>
                  </a:lnTo>
                  <a:lnTo>
                    <a:pt x="707" y="42195"/>
                  </a:lnTo>
                  <a:lnTo>
                    <a:pt x="599" y="42682"/>
                  </a:lnTo>
                  <a:lnTo>
                    <a:pt x="515" y="43169"/>
                  </a:lnTo>
                  <a:lnTo>
                    <a:pt x="431" y="43656"/>
                  </a:lnTo>
                  <a:lnTo>
                    <a:pt x="348" y="44143"/>
                  </a:lnTo>
                  <a:lnTo>
                    <a:pt x="288" y="44630"/>
                  </a:lnTo>
                  <a:lnTo>
                    <a:pt x="228" y="45124"/>
                  </a:lnTo>
                  <a:lnTo>
                    <a:pt x="168" y="45618"/>
                  </a:lnTo>
                  <a:lnTo>
                    <a:pt x="120" y="46112"/>
                  </a:lnTo>
                  <a:lnTo>
                    <a:pt x="84" y="46606"/>
                  </a:lnTo>
                  <a:lnTo>
                    <a:pt x="49" y="47100"/>
                  </a:lnTo>
                  <a:lnTo>
                    <a:pt x="25" y="47594"/>
                  </a:lnTo>
                  <a:lnTo>
                    <a:pt x="13" y="48095"/>
                  </a:lnTo>
                  <a:lnTo>
                    <a:pt x="1" y="48595"/>
                  </a:lnTo>
                  <a:lnTo>
                    <a:pt x="1" y="49096"/>
                  </a:lnTo>
                  <a:lnTo>
                    <a:pt x="1" y="49597"/>
                  </a:lnTo>
                  <a:lnTo>
                    <a:pt x="13" y="50098"/>
                  </a:lnTo>
                  <a:lnTo>
                    <a:pt x="37" y="50599"/>
                  </a:lnTo>
                  <a:lnTo>
                    <a:pt x="96" y="51607"/>
                  </a:lnTo>
                  <a:lnTo>
                    <a:pt x="180" y="52615"/>
                  </a:lnTo>
                  <a:lnTo>
                    <a:pt x="300" y="53631"/>
                  </a:lnTo>
                  <a:lnTo>
                    <a:pt x="455" y="54653"/>
                  </a:lnTo>
                  <a:lnTo>
                    <a:pt x="623" y="55668"/>
                  </a:lnTo>
                  <a:lnTo>
                    <a:pt x="826" y="56697"/>
                  </a:lnTo>
                  <a:lnTo>
                    <a:pt x="1054" y="57719"/>
                  </a:lnTo>
                  <a:lnTo>
                    <a:pt x="1317" y="58748"/>
                  </a:lnTo>
                  <a:lnTo>
                    <a:pt x="1604" y="59777"/>
                  </a:lnTo>
                  <a:lnTo>
                    <a:pt x="1915" y="60806"/>
                  </a:lnTo>
                  <a:lnTo>
                    <a:pt x="2262" y="61842"/>
                  </a:lnTo>
                  <a:lnTo>
                    <a:pt x="2633" y="62878"/>
                  </a:lnTo>
                  <a:lnTo>
                    <a:pt x="3028" y="63914"/>
                  </a:lnTo>
                  <a:lnTo>
                    <a:pt x="3447" y="64949"/>
                  </a:lnTo>
                  <a:lnTo>
                    <a:pt x="3889" y="65985"/>
                  </a:lnTo>
                  <a:lnTo>
                    <a:pt x="4368" y="67021"/>
                  </a:lnTo>
                  <a:lnTo>
                    <a:pt x="4871" y="68057"/>
                  </a:lnTo>
                  <a:lnTo>
                    <a:pt x="5397" y="69093"/>
                  </a:lnTo>
                  <a:lnTo>
                    <a:pt x="5948" y="70135"/>
                  </a:lnTo>
                  <a:lnTo>
                    <a:pt x="6534" y="71171"/>
                  </a:lnTo>
                  <a:lnTo>
                    <a:pt x="7132" y="72207"/>
                  </a:lnTo>
                  <a:lnTo>
                    <a:pt x="7766" y="73243"/>
                  </a:lnTo>
                  <a:lnTo>
                    <a:pt x="8424" y="74279"/>
                  </a:lnTo>
                  <a:lnTo>
                    <a:pt x="9106" y="75315"/>
                  </a:lnTo>
                  <a:lnTo>
                    <a:pt x="9812" y="76344"/>
                  </a:lnTo>
                  <a:lnTo>
                    <a:pt x="10542" y="77373"/>
                  </a:lnTo>
                  <a:lnTo>
                    <a:pt x="11296" y="78402"/>
                  </a:lnTo>
                  <a:lnTo>
                    <a:pt x="12074" y="79431"/>
                  </a:lnTo>
                  <a:lnTo>
                    <a:pt x="12888" y="80453"/>
                  </a:lnTo>
                  <a:lnTo>
                    <a:pt x="13713" y="81475"/>
                  </a:lnTo>
                  <a:lnTo>
                    <a:pt x="14563" y="82497"/>
                  </a:lnTo>
                  <a:lnTo>
                    <a:pt x="15436" y="83512"/>
                  </a:lnTo>
                  <a:lnTo>
                    <a:pt x="16346" y="84528"/>
                  </a:lnTo>
                  <a:lnTo>
                    <a:pt x="17267" y="85536"/>
                  </a:lnTo>
                  <a:lnTo>
                    <a:pt x="18212" y="86544"/>
                  </a:lnTo>
                  <a:lnTo>
                    <a:pt x="19181" y="87546"/>
                  </a:lnTo>
                  <a:lnTo>
                    <a:pt x="20187" y="88547"/>
                  </a:lnTo>
                  <a:lnTo>
                    <a:pt x="21204" y="89542"/>
                  </a:lnTo>
                  <a:lnTo>
                    <a:pt x="22233" y="90530"/>
                  </a:lnTo>
                  <a:lnTo>
                    <a:pt x="23298" y="91518"/>
                  </a:lnTo>
                  <a:lnTo>
                    <a:pt x="24387" y="92499"/>
                  </a:lnTo>
                  <a:lnTo>
                    <a:pt x="25487" y="93473"/>
                  </a:lnTo>
                  <a:lnTo>
                    <a:pt x="26624" y="94447"/>
                  </a:lnTo>
                  <a:lnTo>
                    <a:pt x="27773" y="95414"/>
                  </a:lnTo>
                  <a:lnTo>
                    <a:pt x="28945" y="96368"/>
                  </a:lnTo>
                  <a:lnTo>
                    <a:pt x="30142" y="97328"/>
                  </a:lnTo>
                  <a:lnTo>
                    <a:pt x="31362" y="98275"/>
                  </a:lnTo>
                  <a:lnTo>
                    <a:pt x="32595" y="99215"/>
                  </a:lnTo>
                  <a:lnTo>
                    <a:pt x="33851" y="100154"/>
                  </a:lnTo>
                  <a:lnTo>
                    <a:pt x="35132" y="101080"/>
                  </a:lnTo>
                  <a:lnTo>
                    <a:pt x="36436" y="102000"/>
                  </a:lnTo>
                  <a:lnTo>
                    <a:pt x="37752" y="102919"/>
                  </a:lnTo>
                  <a:lnTo>
                    <a:pt x="39104" y="103824"/>
                  </a:lnTo>
                  <a:lnTo>
                    <a:pt x="40468" y="104723"/>
                  </a:lnTo>
                  <a:lnTo>
                    <a:pt x="41844" y="105615"/>
                  </a:lnTo>
                  <a:lnTo>
                    <a:pt x="43244" y="106500"/>
                  </a:lnTo>
                  <a:lnTo>
                    <a:pt x="44668" y="107378"/>
                  </a:lnTo>
                  <a:lnTo>
                    <a:pt x="46116" y="108249"/>
                  </a:lnTo>
                  <a:lnTo>
                    <a:pt x="47576" y="109106"/>
                  </a:lnTo>
                  <a:lnTo>
                    <a:pt x="49060" y="109957"/>
                  </a:lnTo>
                  <a:lnTo>
                    <a:pt x="50555" y="110801"/>
                  </a:lnTo>
                  <a:lnTo>
                    <a:pt x="52075" y="111631"/>
                  </a:lnTo>
                  <a:lnTo>
                    <a:pt x="53618" y="112454"/>
                  </a:lnTo>
                  <a:lnTo>
                    <a:pt x="55174" y="113270"/>
                  </a:lnTo>
                  <a:lnTo>
                    <a:pt x="56753" y="114073"/>
                  </a:lnTo>
                  <a:lnTo>
                    <a:pt x="58345" y="114869"/>
                  </a:lnTo>
                  <a:lnTo>
                    <a:pt x="59960" y="115651"/>
                  </a:lnTo>
                  <a:lnTo>
                    <a:pt x="61587" y="116426"/>
                  </a:lnTo>
                  <a:lnTo>
                    <a:pt x="63239" y="117187"/>
                  </a:lnTo>
                  <a:lnTo>
                    <a:pt x="64902" y="117935"/>
                  </a:lnTo>
                  <a:lnTo>
                    <a:pt x="66589" y="118676"/>
                  </a:lnTo>
                  <a:lnTo>
                    <a:pt x="68288" y="119410"/>
                  </a:lnTo>
                  <a:lnTo>
                    <a:pt x="69999" y="120123"/>
                  </a:lnTo>
                  <a:lnTo>
                    <a:pt x="71746" y="120830"/>
                  </a:lnTo>
                  <a:lnTo>
                    <a:pt x="73493" y="121530"/>
                  </a:lnTo>
                  <a:lnTo>
                    <a:pt x="75264" y="122209"/>
                  </a:lnTo>
                  <a:lnTo>
                    <a:pt x="77047" y="122881"/>
                  </a:lnTo>
                  <a:lnTo>
                    <a:pt x="78854" y="123540"/>
                  </a:lnTo>
                  <a:lnTo>
                    <a:pt x="80673" y="124185"/>
                  </a:lnTo>
                  <a:lnTo>
                    <a:pt x="82503" y="124816"/>
                  </a:lnTo>
                  <a:lnTo>
                    <a:pt x="84358" y="125433"/>
                  </a:lnTo>
                  <a:lnTo>
                    <a:pt x="86225" y="126037"/>
                  </a:lnTo>
                  <a:lnTo>
                    <a:pt x="88115" y="126627"/>
                  </a:lnTo>
                  <a:lnTo>
                    <a:pt x="89060" y="126922"/>
                  </a:lnTo>
                  <a:lnTo>
                    <a:pt x="90006" y="127203"/>
                  </a:lnTo>
                  <a:lnTo>
                    <a:pt x="90963" y="127491"/>
                  </a:lnTo>
                  <a:lnTo>
                    <a:pt x="91920" y="127772"/>
                  </a:lnTo>
                  <a:lnTo>
                    <a:pt x="92889" y="128047"/>
                  </a:lnTo>
                  <a:lnTo>
                    <a:pt x="93847" y="128321"/>
                  </a:lnTo>
                  <a:lnTo>
                    <a:pt x="94816" y="128589"/>
                  </a:lnTo>
                  <a:lnTo>
                    <a:pt x="95797" y="128856"/>
                  </a:lnTo>
                  <a:lnTo>
                    <a:pt x="96778" y="129117"/>
                  </a:lnTo>
                  <a:lnTo>
                    <a:pt x="97759" y="129377"/>
                  </a:lnTo>
                  <a:lnTo>
                    <a:pt x="98741" y="129631"/>
                  </a:lnTo>
                  <a:lnTo>
                    <a:pt x="99734" y="129878"/>
                  </a:lnTo>
                  <a:lnTo>
                    <a:pt x="100727" y="130125"/>
                  </a:lnTo>
                  <a:lnTo>
                    <a:pt x="101720" y="130372"/>
                  </a:lnTo>
                  <a:lnTo>
                    <a:pt x="102713" y="130612"/>
                  </a:lnTo>
                  <a:lnTo>
                    <a:pt x="103718" y="130845"/>
                  </a:lnTo>
                  <a:lnTo>
                    <a:pt x="104723" y="131079"/>
                  </a:lnTo>
                  <a:lnTo>
                    <a:pt x="105740" y="131305"/>
                  </a:lnTo>
                  <a:lnTo>
                    <a:pt x="106746" y="131531"/>
                  </a:lnTo>
                  <a:lnTo>
                    <a:pt x="107763" y="131751"/>
                  </a:lnTo>
                  <a:lnTo>
                    <a:pt x="108792" y="131970"/>
                  </a:lnTo>
                  <a:lnTo>
                    <a:pt x="109809" y="132183"/>
                  </a:lnTo>
                  <a:lnTo>
                    <a:pt x="110838" y="132389"/>
                  </a:lnTo>
                  <a:lnTo>
                    <a:pt x="111867" y="132595"/>
                  </a:lnTo>
                  <a:lnTo>
                    <a:pt x="112908" y="132794"/>
                  </a:lnTo>
                  <a:lnTo>
                    <a:pt x="113949" y="132986"/>
                  </a:lnTo>
                  <a:lnTo>
                    <a:pt x="114990" y="133178"/>
                  </a:lnTo>
                  <a:lnTo>
                    <a:pt x="116031" y="133370"/>
                  </a:lnTo>
                  <a:lnTo>
                    <a:pt x="117084" y="133548"/>
                  </a:lnTo>
                  <a:lnTo>
                    <a:pt x="118125" y="133733"/>
                  </a:lnTo>
                  <a:lnTo>
                    <a:pt x="119190" y="133905"/>
                  </a:lnTo>
                  <a:lnTo>
                    <a:pt x="120243" y="134076"/>
                  </a:lnTo>
                  <a:lnTo>
                    <a:pt x="121308" y="134241"/>
                  </a:lnTo>
                  <a:lnTo>
                    <a:pt x="122373" y="134406"/>
                  </a:lnTo>
                  <a:lnTo>
                    <a:pt x="123438" y="134564"/>
                  </a:lnTo>
                  <a:lnTo>
                    <a:pt x="124503" y="134714"/>
                  </a:lnTo>
                  <a:lnTo>
                    <a:pt x="125579" y="134865"/>
                  </a:lnTo>
                  <a:lnTo>
                    <a:pt x="126656" y="135009"/>
                  </a:lnTo>
                  <a:lnTo>
                    <a:pt x="127733" y="135153"/>
                  </a:lnTo>
                  <a:lnTo>
                    <a:pt x="128822" y="135284"/>
                  </a:lnTo>
                  <a:lnTo>
                    <a:pt x="129911" y="135414"/>
                  </a:lnTo>
                  <a:lnTo>
                    <a:pt x="131000" y="135544"/>
                  </a:lnTo>
                  <a:lnTo>
                    <a:pt x="132089" y="135668"/>
                  </a:lnTo>
                  <a:lnTo>
                    <a:pt x="133178" y="135785"/>
                  </a:lnTo>
                  <a:lnTo>
                    <a:pt x="134278" y="135894"/>
                  </a:lnTo>
                  <a:lnTo>
                    <a:pt x="135379" y="136004"/>
                  </a:lnTo>
                  <a:lnTo>
                    <a:pt x="136492" y="136107"/>
                  </a:lnTo>
                  <a:lnTo>
                    <a:pt x="137593" y="136210"/>
                  </a:lnTo>
                  <a:lnTo>
                    <a:pt x="138706" y="136306"/>
                  </a:lnTo>
                  <a:lnTo>
                    <a:pt x="139818" y="136395"/>
                  </a:lnTo>
                  <a:lnTo>
                    <a:pt x="140931" y="136477"/>
                  </a:lnTo>
                  <a:lnTo>
                    <a:pt x="142056" y="136560"/>
                  </a:lnTo>
                  <a:lnTo>
                    <a:pt x="143169" y="136635"/>
                  </a:lnTo>
                  <a:lnTo>
                    <a:pt x="144294" y="136704"/>
                  </a:lnTo>
                  <a:lnTo>
                    <a:pt x="145430" y="136766"/>
                  </a:lnTo>
                  <a:lnTo>
                    <a:pt x="146555" y="136827"/>
                  </a:lnTo>
                  <a:lnTo>
                    <a:pt x="147692" y="136882"/>
                  </a:lnTo>
                  <a:lnTo>
                    <a:pt x="148829" y="136937"/>
                  </a:lnTo>
                  <a:lnTo>
                    <a:pt x="149965" y="136978"/>
                  </a:lnTo>
                  <a:lnTo>
                    <a:pt x="151102" y="137019"/>
                  </a:lnTo>
                  <a:lnTo>
                    <a:pt x="152251" y="137061"/>
                  </a:lnTo>
                  <a:lnTo>
                    <a:pt x="153387" y="137088"/>
                  </a:lnTo>
                  <a:lnTo>
                    <a:pt x="154536" y="137115"/>
                  </a:lnTo>
                  <a:lnTo>
                    <a:pt x="155697" y="137136"/>
                  </a:lnTo>
                  <a:lnTo>
                    <a:pt x="156845" y="137150"/>
                  </a:lnTo>
                  <a:lnTo>
                    <a:pt x="158006" y="137163"/>
                  </a:lnTo>
                  <a:lnTo>
                    <a:pt x="159167" y="137163"/>
                  </a:lnTo>
                  <a:lnTo>
                    <a:pt x="160327" y="137163"/>
                  </a:lnTo>
                  <a:lnTo>
                    <a:pt x="161488" y="137163"/>
                  </a:lnTo>
                  <a:lnTo>
                    <a:pt x="162649" y="137150"/>
                  </a:lnTo>
                  <a:lnTo>
                    <a:pt x="163821" y="137136"/>
                  </a:lnTo>
                  <a:lnTo>
                    <a:pt x="164994" y="137115"/>
                  </a:lnTo>
                  <a:lnTo>
                    <a:pt x="166167" y="137088"/>
                  </a:lnTo>
                  <a:lnTo>
                    <a:pt x="167351" y="137054"/>
                  </a:lnTo>
                  <a:lnTo>
                    <a:pt x="168524" y="137019"/>
                  </a:lnTo>
                  <a:lnTo>
                    <a:pt x="169708" y="136978"/>
                  </a:lnTo>
                  <a:lnTo>
                    <a:pt x="170893" y="136930"/>
                  </a:lnTo>
                  <a:lnTo>
                    <a:pt x="172078" y="136875"/>
                  </a:lnTo>
                  <a:lnTo>
                    <a:pt x="173262" y="136814"/>
                  </a:lnTo>
                  <a:lnTo>
                    <a:pt x="174459" y="136752"/>
                  </a:lnTo>
                  <a:lnTo>
                    <a:pt x="175643" y="136676"/>
                  </a:lnTo>
                  <a:lnTo>
                    <a:pt x="176840" y="136601"/>
                  </a:lnTo>
                  <a:lnTo>
                    <a:pt x="178037" y="136525"/>
                  </a:lnTo>
                  <a:lnTo>
                    <a:pt x="179245" y="136436"/>
                  </a:lnTo>
                  <a:lnTo>
                    <a:pt x="180442" y="136340"/>
                  </a:lnTo>
                  <a:lnTo>
                    <a:pt x="181650" y="136244"/>
                  </a:lnTo>
                  <a:lnTo>
                    <a:pt x="182847" y="136141"/>
                  </a:lnTo>
                  <a:lnTo>
                    <a:pt x="184055" y="136032"/>
                  </a:lnTo>
                  <a:lnTo>
                    <a:pt x="185264" y="135915"/>
                  </a:lnTo>
                  <a:lnTo>
                    <a:pt x="186484" y="135791"/>
                  </a:lnTo>
                  <a:lnTo>
                    <a:pt x="187693" y="135668"/>
                  </a:lnTo>
                  <a:lnTo>
                    <a:pt x="188913" y="135538"/>
                  </a:lnTo>
                  <a:lnTo>
                    <a:pt x="190134" y="135394"/>
                  </a:lnTo>
                  <a:lnTo>
                    <a:pt x="191354" y="135250"/>
                  </a:lnTo>
                  <a:lnTo>
                    <a:pt x="192575" y="135099"/>
                  </a:lnTo>
                  <a:lnTo>
                    <a:pt x="193795" y="134948"/>
                  </a:lnTo>
                  <a:lnTo>
                    <a:pt x="195028" y="134783"/>
                  </a:lnTo>
                  <a:lnTo>
                    <a:pt x="196248" y="134612"/>
                  </a:lnTo>
                  <a:lnTo>
                    <a:pt x="197481" y="134440"/>
                  </a:lnTo>
                  <a:lnTo>
                    <a:pt x="198713" y="134262"/>
                  </a:lnTo>
                  <a:lnTo>
                    <a:pt x="199945" y="134070"/>
                  </a:lnTo>
                  <a:lnTo>
                    <a:pt x="201190" y="133878"/>
                  </a:lnTo>
                  <a:lnTo>
                    <a:pt x="202422" y="133679"/>
                  </a:lnTo>
                  <a:lnTo>
                    <a:pt x="203667" y="133473"/>
                  </a:lnTo>
                  <a:lnTo>
                    <a:pt x="204899" y="133267"/>
                  </a:lnTo>
                  <a:lnTo>
                    <a:pt x="206144" y="133047"/>
                  </a:lnTo>
                  <a:lnTo>
                    <a:pt x="207388" y="132821"/>
                  </a:lnTo>
                  <a:lnTo>
                    <a:pt x="208644" y="132595"/>
                  </a:lnTo>
                  <a:lnTo>
                    <a:pt x="209889" y="132355"/>
                  </a:lnTo>
                  <a:lnTo>
                    <a:pt x="211133" y="132115"/>
                  </a:lnTo>
                  <a:lnTo>
                    <a:pt x="212390" y="131868"/>
                  </a:lnTo>
                  <a:lnTo>
                    <a:pt x="213646" y="131614"/>
                  </a:lnTo>
                  <a:lnTo>
                    <a:pt x="214902" y="131353"/>
                  </a:lnTo>
                  <a:lnTo>
                    <a:pt x="216159" y="131086"/>
                  </a:lnTo>
                  <a:lnTo>
                    <a:pt x="217415" y="130811"/>
                  </a:lnTo>
                  <a:lnTo>
                    <a:pt x="218672" y="130530"/>
                  </a:lnTo>
                  <a:lnTo>
                    <a:pt x="219928" y="130242"/>
                  </a:lnTo>
                  <a:lnTo>
                    <a:pt x="221196" y="129947"/>
                  </a:lnTo>
                  <a:lnTo>
                    <a:pt x="222465" y="129645"/>
                  </a:lnTo>
                  <a:lnTo>
                    <a:pt x="223721" y="129336"/>
                  </a:lnTo>
                  <a:lnTo>
                    <a:pt x="224989" y="129028"/>
                  </a:lnTo>
                  <a:lnTo>
                    <a:pt x="226258" y="128705"/>
                  </a:lnTo>
                  <a:lnTo>
                    <a:pt x="227526" y="128376"/>
                  </a:lnTo>
                  <a:lnTo>
                    <a:pt x="228806" y="128047"/>
                  </a:lnTo>
                  <a:lnTo>
                    <a:pt x="230075" y="127704"/>
                  </a:lnTo>
                  <a:lnTo>
                    <a:pt x="231355" y="127361"/>
                  </a:lnTo>
                  <a:lnTo>
                    <a:pt x="232623" y="127004"/>
                  </a:lnTo>
                  <a:lnTo>
                    <a:pt x="233904" y="126647"/>
                  </a:lnTo>
                  <a:lnTo>
                    <a:pt x="235184" y="126277"/>
                  </a:lnTo>
                  <a:lnTo>
                    <a:pt x="236464" y="125906"/>
                  </a:lnTo>
                  <a:lnTo>
                    <a:pt x="237745" y="125522"/>
                  </a:lnTo>
                  <a:lnTo>
                    <a:pt x="239025" y="125131"/>
                  </a:lnTo>
                  <a:lnTo>
                    <a:pt x="240305" y="124740"/>
                  </a:lnTo>
                  <a:lnTo>
                    <a:pt x="241586" y="124335"/>
                  </a:lnTo>
                  <a:lnTo>
                    <a:pt x="242878" y="123931"/>
                  </a:lnTo>
                  <a:lnTo>
                    <a:pt x="244158" y="123512"/>
                  </a:lnTo>
                  <a:lnTo>
                    <a:pt x="245451" y="123094"/>
                  </a:lnTo>
                  <a:lnTo>
                    <a:pt x="246743" y="122662"/>
                  </a:lnTo>
                  <a:lnTo>
                    <a:pt x="248035" y="122223"/>
                  </a:lnTo>
                  <a:lnTo>
                    <a:pt x="249327" y="121784"/>
                  </a:lnTo>
                  <a:lnTo>
                    <a:pt x="250620" y="121331"/>
                  </a:lnTo>
                  <a:lnTo>
                    <a:pt x="251912" y="120871"/>
                  </a:lnTo>
                  <a:lnTo>
                    <a:pt x="253204" y="120405"/>
                  </a:lnTo>
                  <a:lnTo>
                    <a:pt x="254497" y="119938"/>
                  </a:lnTo>
                  <a:lnTo>
                    <a:pt x="255789" y="119458"/>
                  </a:lnTo>
                  <a:lnTo>
                    <a:pt x="257093" y="118971"/>
                  </a:lnTo>
                  <a:lnTo>
                    <a:pt x="258385" y="118477"/>
                  </a:lnTo>
                  <a:lnTo>
                    <a:pt x="259690" y="117969"/>
                  </a:lnTo>
                  <a:lnTo>
                    <a:pt x="260994" y="117462"/>
                  </a:lnTo>
                  <a:lnTo>
                    <a:pt x="262286" y="116947"/>
                  </a:lnTo>
                  <a:lnTo>
                    <a:pt x="263590" y="116426"/>
                  </a:lnTo>
                  <a:lnTo>
                    <a:pt x="264895" y="115891"/>
                  </a:lnTo>
                  <a:lnTo>
                    <a:pt x="266199" y="115356"/>
                  </a:lnTo>
                  <a:lnTo>
                    <a:pt x="267503" y="114807"/>
                  </a:lnTo>
                  <a:lnTo>
                    <a:pt x="268807" y="114258"/>
                  </a:lnTo>
                  <a:lnTo>
                    <a:pt x="270112" y="113696"/>
                  </a:lnTo>
                  <a:lnTo>
                    <a:pt x="271416" y="113126"/>
                  </a:lnTo>
                  <a:lnTo>
                    <a:pt x="272732" y="112550"/>
                  </a:lnTo>
                  <a:lnTo>
                    <a:pt x="274036" y="111967"/>
                  </a:lnTo>
                  <a:lnTo>
                    <a:pt x="275341" y="111377"/>
                  </a:lnTo>
                  <a:lnTo>
                    <a:pt x="276657" y="110780"/>
                  </a:lnTo>
                  <a:lnTo>
                    <a:pt x="277961" y="110170"/>
                  </a:lnTo>
                  <a:lnTo>
                    <a:pt x="279277" y="109559"/>
                  </a:lnTo>
                  <a:lnTo>
                    <a:pt x="280582" y="108935"/>
                  </a:lnTo>
                  <a:lnTo>
                    <a:pt x="281898" y="108304"/>
                  </a:lnTo>
                  <a:lnTo>
                    <a:pt x="283214" y="107666"/>
                  </a:lnTo>
                  <a:lnTo>
                    <a:pt x="284518" y="107021"/>
                  </a:lnTo>
                  <a:lnTo>
                    <a:pt x="285834" y="106369"/>
                  </a:lnTo>
                  <a:lnTo>
                    <a:pt x="287151" y="105711"/>
                  </a:lnTo>
                  <a:lnTo>
                    <a:pt x="288467" y="105039"/>
                  </a:lnTo>
                  <a:lnTo>
                    <a:pt x="289783" y="104359"/>
                  </a:lnTo>
                  <a:lnTo>
                    <a:pt x="291099" y="103680"/>
                  </a:lnTo>
                  <a:lnTo>
                    <a:pt x="292415" y="102987"/>
                  </a:lnTo>
                  <a:lnTo>
                    <a:pt x="293732" y="102288"/>
                  </a:lnTo>
                  <a:lnTo>
                    <a:pt x="295048" y="101574"/>
                  </a:lnTo>
                  <a:lnTo>
                    <a:pt x="296364" y="100861"/>
                  </a:lnTo>
                  <a:lnTo>
                    <a:pt x="297680" y="100134"/>
                  </a:lnTo>
                  <a:lnTo>
                    <a:pt x="298997" y="99400"/>
                  </a:lnTo>
                  <a:lnTo>
                    <a:pt x="300313" y="98659"/>
                  </a:lnTo>
                  <a:lnTo>
                    <a:pt x="301629" y="97911"/>
                  </a:lnTo>
                  <a:lnTo>
                    <a:pt x="302945" y="97157"/>
                  </a:lnTo>
                  <a:lnTo>
                    <a:pt x="304273" y="96388"/>
                  </a:lnTo>
                  <a:lnTo>
                    <a:pt x="305590" y="95613"/>
                  </a:lnTo>
                  <a:lnTo>
                    <a:pt x="306906" y="94831"/>
                  </a:lnTo>
                  <a:lnTo>
                    <a:pt x="308222" y="94042"/>
                  </a:lnTo>
                  <a:lnTo>
                    <a:pt x="309550" y="93246"/>
                  </a:lnTo>
                  <a:lnTo>
                    <a:pt x="310866" y="92437"/>
                  </a:lnTo>
                  <a:lnTo>
                    <a:pt x="312183" y="91621"/>
                  </a:lnTo>
                  <a:lnTo>
                    <a:pt x="313499" y="90797"/>
                  </a:lnTo>
                  <a:lnTo>
                    <a:pt x="314827" y="89967"/>
                  </a:lnTo>
                  <a:lnTo>
                    <a:pt x="316143" y="89130"/>
                  </a:lnTo>
                  <a:lnTo>
                    <a:pt x="317459" y="88280"/>
                  </a:lnTo>
                  <a:lnTo>
                    <a:pt x="318788" y="87422"/>
                  </a:lnTo>
                  <a:lnTo>
                    <a:pt x="320104" y="86558"/>
                  </a:lnTo>
                  <a:lnTo>
                    <a:pt x="321420" y="85680"/>
                  </a:lnTo>
                  <a:lnTo>
                    <a:pt x="322748" y="84795"/>
                  </a:lnTo>
                  <a:lnTo>
                    <a:pt x="324064" y="83910"/>
                  </a:lnTo>
                  <a:lnTo>
                    <a:pt x="325381" y="83005"/>
                  </a:lnTo>
                  <a:lnTo>
                    <a:pt x="326697" y="82099"/>
                  </a:lnTo>
                  <a:lnTo>
                    <a:pt x="328025" y="81180"/>
                  </a:lnTo>
                  <a:lnTo>
                    <a:pt x="329341" y="80254"/>
                  </a:lnTo>
                  <a:lnTo>
                    <a:pt x="330657" y="79321"/>
                  </a:lnTo>
                  <a:lnTo>
                    <a:pt x="331974" y="78374"/>
                  </a:lnTo>
                  <a:lnTo>
                    <a:pt x="333302" y="77421"/>
                  </a:lnTo>
                  <a:lnTo>
                    <a:pt x="334618" y="76460"/>
                  </a:lnTo>
                  <a:lnTo>
                    <a:pt x="335934" y="75493"/>
                  </a:lnTo>
                  <a:lnTo>
                    <a:pt x="337251" y="74512"/>
                  </a:lnTo>
                  <a:lnTo>
                    <a:pt x="338567" y="73524"/>
                  </a:lnTo>
                  <a:lnTo>
                    <a:pt x="339883" y="72530"/>
                  </a:lnTo>
                  <a:lnTo>
                    <a:pt x="341211" y="71521"/>
                  </a:lnTo>
                  <a:lnTo>
                    <a:pt x="342527" y="70506"/>
                  </a:lnTo>
                  <a:lnTo>
                    <a:pt x="343844" y="69484"/>
                  </a:lnTo>
                  <a:lnTo>
                    <a:pt x="345160" y="68455"/>
                  </a:lnTo>
                  <a:lnTo>
                    <a:pt x="346476" y="67412"/>
                  </a:lnTo>
                  <a:lnTo>
                    <a:pt x="347780" y="66363"/>
                  </a:lnTo>
                  <a:lnTo>
                    <a:pt x="349096" y="652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6"/>
            <p:cNvSpPr/>
            <p:nvPr/>
          </p:nvSpPr>
          <p:spPr>
            <a:xfrm>
              <a:off x="5372675" y="1087695"/>
              <a:ext cx="2091091" cy="1454281"/>
            </a:xfrm>
            <a:custGeom>
              <a:avLst/>
              <a:gdLst/>
              <a:ahLst/>
              <a:cxnLst/>
              <a:rect l="l" t="t" r="r" b="b"/>
              <a:pathLst>
                <a:path w="349097" h="137164" fill="none" extrusionOk="0">
                  <a:moveTo>
                    <a:pt x="349096" y="65299"/>
                  </a:moveTo>
                  <a:lnTo>
                    <a:pt x="349096" y="65299"/>
                  </a:lnTo>
                  <a:lnTo>
                    <a:pt x="348223" y="65292"/>
                  </a:lnTo>
                  <a:lnTo>
                    <a:pt x="347158" y="65279"/>
                  </a:lnTo>
                  <a:lnTo>
                    <a:pt x="345698" y="65251"/>
                  </a:lnTo>
                  <a:lnTo>
                    <a:pt x="343867" y="65210"/>
                  </a:lnTo>
                  <a:lnTo>
                    <a:pt x="341690" y="65155"/>
                  </a:lnTo>
                  <a:lnTo>
                    <a:pt x="339177" y="65080"/>
                  </a:lnTo>
                  <a:lnTo>
                    <a:pt x="336341" y="64977"/>
                  </a:lnTo>
                  <a:lnTo>
                    <a:pt x="333230" y="64853"/>
                  </a:lnTo>
                  <a:lnTo>
                    <a:pt x="331567" y="64785"/>
                  </a:lnTo>
                  <a:lnTo>
                    <a:pt x="329832" y="64702"/>
                  </a:lnTo>
                  <a:lnTo>
                    <a:pt x="328037" y="64613"/>
                  </a:lnTo>
                  <a:lnTo>
                    <a:pt x="326194" y="64517"/>
                  </a:lnTo>
                  <a:lnTo>
                    <a:pt x="324280" y="64414"/>
                  </a:lnTo>
                  <a:lnTo>
                    <a:pt x="322317" y="64298"/>
                  </a:lnTo>
                  <a:lnTo>
                    <a:pt x="320295" y="64174"/>
                  </a:lnTo>
                  <a:lnTo>
                    <a:pt x="318225" y="64044"/>
                  </a:lnTo>
                  <a:lnTo>
                    <a:pt x="316107" y="63900"/>
                  </a:lnTo>
                  <a:lnTo>
                    <a:pt x="313942" y="63742"/>
                  </a:lnTo>
                  <a:lnTo>
                    <a:pt x="311728" y="63577"/>
                  </a:lnTo>
                  <a:lnTo>
                    <a:pt x="309478" y="63406"/>
                  </a:lnTo>
                  <a:lnTo>
                    <a:pt x="307193" y="63221"/>
                  </a:lnTo>
                  <a:lnTo>
                    <a:pt x="304872" y="63022"/>
                  </a:lnTo>
                  <a:lnTo>
                    <a:pt x="302514" y="62809"/>
                  </a:lnTo>
                  <a:lnTo>
                    <a:pt x="300133" y="62583"/>
                  </a:lnTo>
                  <a:lnTo>
                    <a:pt x="297716" y="62349"/>
                  </a:lnTo>
                  <a:lnTo>
                    <a:pt x="295275" y="62096"/>
                  </a:lnTo>
                  <a:lnTo>
                    <a:pt x="292810" y="61835"/>
                  </a:lnTo>
                  <a:lnTo>
                    <a:pt x="290322" y="61554"/>
                  </a:lnTo>
                  <a:lnTo>
                    <a:pt x="287821" y="61266"/>
                  </a:lnTo>
                  <a:lnTo>
                    <a:pt x="285308" y="60957"/>
                  </a:lnTo>
                  <a:lnTo>
                    <a:pt x="282771" y="60635"/>
                  </a:lnTo>
                  <a:lnTo>
                    <a:pt x="280223" y="60298"/>
                  </a:lnTo>
                  <a:lnTo>
                    <a:pt x="277674" y="59942"/>
                  </a:lnTo>
                  <a:lnTo>
                    <a:pt x="275113" y="59571"/>
                  </a:lnTo>
                  <a:lnTo>
                    <a:pt x="272553" y="59187"/>
                  </a:lnTo>
                  <a:lnTo>
                    <a:pt x="271272" y="58981"/>
                  </a:lnTo>
                  <a:lnTo>
                    <a:pt x="269992" y="58782"/>
                  </a:lnTo>
                  <a:lnTo>
                    <a:pt x="268712" y="58570"/>
                  </a:lnTo>
                  <a:lnTo>
                    <a:pt x="267431" y="58357"/>
                  </a:lnTo>
                  <a:lnTo>
                    <a:pt x="266151" y="58144"/>
                  </a:lnTo>
                  <a:lnTo>
                    <a:pt x="264871" y="57918"/>
                  </a:lnTo>
                  <a:lnTo>
                    <a:pt x="263602" y="57692"/>
                  </a:lnTo>
                  <a:lnTo>
                    <a:pt x="262322" y="57465"/>
                  </a:lnTo>
                  <a:lnTo>
                    <a:pt x="261054" y="57225"/>
                  </a:lnTo>
                  <a:lnTo>
                    <a:pt x="259785" y="56985"/>
                  </a:lnTo>
                  <a:lnTo>
                    <a:pt x="258517" y="56745"/>
                  </a:lnTo>
                  <a:lnTo>
                    <a:pt x="257249" y="56491"/>
                  </a:lnTo>
                  <a:lnTo>
                    <a:pt x="255992" y="56237"/>
                  </a:lnTo>
                  <a:lnTo>
                    <a:pt x="254736" y="55977"/>
                  </a:lnTo>
                  <a:lnTo>
                    <a:pt x="253479" y="55716"/>
                  </a:lnTo>
                  <a:lnTo>
                    <a:pt x="252235" y="55448"/>
                  </a:lnTo>
                  <a:lnTo>
                    <a:pt x="250991" y="55174"/>
                  </a:lnTo>
                  <a:lnTo>
                    <a:pt x="249758" y="54893"/>
                  </a:lnTo>
                  <a:lnTo>
                    <a:pt x="248526" y="54612"/>
                  </a:lnTo>
                  <a:lnTo>
                    <a:pt x="247293" y="54323"/>
                  </a:lnTo>
                  <a:lnTo>
                    <a:pt x="246073" y="54028"/>
                  </a:lnTo>
                  <a:lnTo>
                    <a:pt x="244864" y="53727"/>
                  </a:lnTo>
                  <a:lnTo>
                    <a:pt x="243656" y="53425"/>
                  </a:lnTo>
                  <a:lnTo>
                    <a:pt x="242447" y="53109"/>
                  </a:lnTo>
                  <a:lnTo>
                    <a:pt x="241251" y="52794"/>
                  </a:lnTo>
                  <a:lnTo>
                    <a:pt x="240066" y="52478"/>
                  </a:lnTo>
                  <a:lnTo>
                    <a:pt x="238893" y="52149"/>
                  </a:lnTo>
                  <a:lnTo>
                    <a:pt x="237721" y="51820"/>
                  </a:lnTo>
                  <a:lnTo>
                    <a:pt x="236560" y="51477"/>
                  </a:lnTo>
                  <a:lnTo>
                    <a:pt x="235399" y="51134"/>
                  </a:lnTo>
                  <a:lnTo>
                    <a:pt x="234263" y="50791"/>
                  </a:lnTo>
                  <a:lnTo>
                    <a:pt x="233126" y="50434"/>
                  </a:lnTo>
                  <a:lnTo>
                    <a:pt x="232001" y="50077"/>
                  </a:lnTo>
                  <a:lnTo>
                    <a:pt x="230888" y="49707"/>
                  </a:lnTo>
                  <a:lnTo>
                    <a:pt x="229776" y="49336"/>
                  </a:lnTo>
                  <a:lnTo>
                    <a:pt x="228687" y="48959"/>
                  </a:lnTo>
                  <a:lnTo>
                    <a:pt x="227610" y="48575"/>
                  </a:lnTo>
                  <a:lnTo>
                    <a:pt x="226533" y="48184"/>
                  </a:lnTo>
                  <a:lnTo>
                    <a:pt x="226533" y="48184"/>
                  </a:lnTo>
                  <a:lnTo>
                    <a:pt x="225121" y="47662"/>
                  </a:lnTo>
                  <a:lnTo>
                    <a:pt x="223721" y="47127"/>
                  </a:lnTo>
                  <a:lnTo>
                    <a:pt x="222333" y="46592"/>
                  </a:lnTo>
                  <a:lnTo>
                    <a:pt x="220969" y="46057"/>
                  </a:lnTo>
                  <a:lnTo>
                    <a:pt x="219605" y="45508"/>
                  </a:lnTo>
                  <a:lnTo>
                    <a:pt x="218265" y="44960"/>
                  </a:lnTo>
                  <a:lnTo>
                    <a:pt x="216937" y="44411"/>
                  </a:lnTo>
                  <a:lnTo>
                    <a:pt x="215620" y="43855"/>
                  </a:lnTo>
                  <a:lnTo>
                    <a:pt x="214316" y="43300"/>
                  </a:lnTo>
                  <a:lnTo>
                    <a:pt x="213024" y="42737"/>
                  </a:lnTo>
                  <a:lnTo>
                    <a:pt x="211744" y="42168"/>
                  </a:lnTo>
                  <a:lnTo>
                    <a:pt x="210475" y="41605"/>
                  </a:lnTo>
                  <a:lnTo>
                    <a:pt x="209219" y="41029"/>
                  </a:lnTo>
                  <a:lnTo>
                    <a:pt x="207974" y="40460"/>
                  </a:lnTo>
                  <a:lnTo>
                    <a:pt x="206742" y="39883"/>
                  </a:lnTo>
                  <a:lnTo>
                    <a:pt x="205521" y="39307"/>
                  </a:lnTo>
                  <a:lnTo>
                    <a:pt x="204301" y="38724"/>
                  </a:lnTo>
                  <a:lnTo>
                    <a:pt x="203104" y="38141"/>
                  </a:lnTo>
                  <a:lnTo>
                    <a:pt x="201908" y="37558"/>
                  </a:lnTo>
                  <a:lnTo>
                    <a:pt x="200723" y="36975"/>
                  </a:lnTo>
                  <a:lnTo>
                    <a:pt x="199551" y="36392"/>
                  </a:lnTo>
                  <a:lnTo>
                    <a:pt x="198390" y="35802"/>
                  </a:lnTo>
                  <a:lnTo>
                    <a:pt x="196081" y="34622"/>
                  </a:lnTo>
                  <a:lnTo>
                    <a:pt x="193807" y="33442"/>
                  </a:lnTo>
                  <a:lnTo>
                    <a:pt x="191558" y="32262"/>
                  </a:lnTo>
                  <a:lnTo>
                    <a:pt x="189344" y="31082"/>
                  </a:lnTo>
                  <a:lnTo>
                    <a:pt x="187142" y="29902"/>
                  </a:lnTo>
                  <a:lnTo>
                    <a:pt x="184977" y="28722"/>
                  </a:lnTo>
                  <a:lnTo>
                    <a:pt x="182823" y="27556"/>
                  </a:lnTo>
                  <a:lnTo>
                    <a:pt x="178575" y="25231"/>
                  </a:lnTo>
                  <a:lnTo>
                    <a:pt x="174387" y="22939"/>
                  </a:lnTo>
                  <a:lnTo>
                    <a:pt x="172293" y="21808"/>
                  </a:lnTo>
                  <a:lnTo>
                    <a:pt x="170223" y="20689"/>
                  </a:lnTo>
                  <a:lnTo>
                    <a:pt x="168141" y="19592"/>
                  </a:lnTo>
                  <a:lnTo>
                    <a:pt x="166071" y="18501"/>
                  </a:lnTo>
                  <a:lnTo>
                    <a:pt x="164001" y="17431"/>
                  </a:lnTo>
                  <a:lnTo>
                    <a:pt x="161931" y="16381"/>
                  </a:lnTo>
                  <a:lnTo>
                    <a:pt x="160890" y="15860"/>
                  </a:lnTo>
                  <a:lnTo>
                    <a:pt x="159849" y="15346"/>
                  </a:lnTo>
                  <a:lnTo>
                    <a:pt x="158796" y="14838"/>
                  </a:lnTo>
                  <a:lnTo>
                    <a:pt x="157755" y="14337"/>
                  </a:lnTo>
                  <a:lnTo>
                    <a:pt x="156702" y="13843"/>
                  </a:lnTo>
                  <a:lnTo>
                    <a:pt x="155661" y="13349"/>
                  </a:lnTo>
                  <a:lnTo>
                    <a:pt x="154596" y="12862"/>
                  </a:lnTo>
                  <a:lnTo>
                    <a:pt x="153543" y="12382"/>
                  </a:lnTo>
                  <a:lnTo>
                    <a:pt x="152478" y="11916"/>
                  </a:lnTo>
                  <a:lnTo>
                    <a:pt x="151413" y="11449"/>
                  </a:lnTo>
                  <a:lnTo>
                    <a:pt x="150348" y="10990"/>
                  </a:lnTo>
                  <a:lnTo>
                    <a:pt x="149271" y="10537"/>
                  </a:lnTo>
                  <a:lnTo>
                    <a:pt x="148194" y="10091"/>
                  </a:lnTo>
                  <a:lnTo>
                    <a:pt x="147117" y="9652"/>
                  </a:lnTo>
                  <a:lnTo>
                    <a:pt x="146029" y="9220"/>
                  </a:lnTo>
                  <a:lnTo>
                    <a:pt x="144928" y="8794"/>
                  </a:lnTo>
                  <a:lnTo>
                    <a:pt x="143827" y="8376"/>
                  </a:lnTo>
                  <a:lnTo>
                    <a:pt x="142714" y="7971"/>
                  </a:lnTo>
                  <a:lnTo>
                    <a:pt x="141601" y="7573"/>
                  </a:lnTo>
                  <a:lnTo>
                    <a:pt x="140489" y="7175"/>
                  </a:lnTo>
                  <a:lnTo>
                    <a:pt x="139352" y="6798"/>
                  </a:lnTo>
                  <a:lnTo>
                    <a:pt x="138215" y="6421"/>
                  </a:lnTo>
                  <a:lnTo>
                    <a:pt x="137078" y="6057"/>
                  </a:lnTo>
                  <a:lnTo>
                    <a:pt x="135930" y="5701"/>
                  </a:lnTo>
                  <a:lnTo>
                    <a:pt x="134769" y="5351"/>
                  </a:lnTo>
                  <a:lnTo>
                    <a:pt x="133596" y="5008"/>
                  </a:lnTo>
                  <a:lnTo>
                    <a:pt x="132424" y="4678"/>
                  </a:lnTo>
                  <a:lnTo>
                    <a:pt x="131239" y="4363"/>
                  </a:lnTo>
                  <a:lnTo>
                    <a:pt x="130043" y="4054"/>
                  </a:lnTo>
                  <a:lnTo>
                    <a:pt x="128834" y="3752"/>
                  </a:lnTo>
                  <a:lnTo>
                    <a:pt x="127614" y="3464"/>
                  </a:lnTo>
                  <a:lnTo>
                    <a:pt x="126393" y="3183"/>
                  </a:lnTo>
                  <a:lnTo>
                    <a:pt x="125149" y="2915"/>
                  </a:lnTo>
                  <a:lnTo>
                    <a:pt x="123904" y="2655"/>
                  </a:lnTo>
                  <a:lnTo>
                    <a:pt x="122648" y="2408"/>
                  </a:lnTo>
                  <a:lnTo>
                    <a:pt x="121379" y="2175"/>
                  </a:lnTo>
                  <a:lnTo>
                    <a:pt x="120087" y="1948"/>
                  </a:lnTo>
                  <a:lnTo>
                    <a:pt x="118795" y="1736"/>
                  </a:lnTo>
                  <a:lnTo>
                    <a:pt x="117491" y="1530"/>
                  </a:lnTo>
                  <a:lnTo>
                    <a:pt x="116174" y="1338"/>
                  </a:lnTo>
                  <a:lnTo>
                    <a:pt x="114834" y="1159"/>
                  </a:lnTo>
                  <a:lnTo>
                    <a:pt x="113494" y="995"/>
                  </a:lnTo>
                  <a:lnTo>
                    <a:pt x="112130" y="844"/>
                  </a:lnTo>
                  <a:lnTo>
                    <a:pt x="110754" y="700"/>
                  </a:lnTo>
                  <a:lnTo>
                    <a:pt x="109366" y="569"/>
                  </a:lnTo>
                  <a:lnTo>
                    <a:pt x="107966" y="453"/>
                  </a:lnTo>
                  <a:lnTo>
                    <a:pt x="106554" y="350"/>
                  </a:lnTo>
                  <a:lnTo>
                    <a:pt x="105118" y="261"/>
                  </a:lnTo>
                  <a:lnTo>
                    <a:pt x="103670" y="178"/>
                  </a:lnTo>
                  <a:lnTo>
                    <a:pt x="102211" y="117"/>
                  </a:lnTo>
                  <a:lnTo>
                    <a:pt x="100727" y="69"/>
                  </a:lnTo>
                  <a:lnTo>
                    <a:pt x="99231" y="27"/>
                  </a:lnTo>
                  <a:lnTo>
                    <a:pt x="97724" y="7"/>
                  </a:lnTo>
                  <a:lnTo>
                    <a:pt x="96192" y="0"/>
                  </a:lnTo>
                  <a:lnTo>
                    <a:pt x="94648" y="7"/>
                  </a:lnTo>
                  <a:lnTo>
                    <a:pt x="93081" y="27"/>
                  </a:lnTo>
                  <a:lnTo>
                    <a:pt x="91501" y="62"/>
                  </a:lnTo>
                  <a:lnTo>
                    <a:pt x="89898" y="110"/>
                  </a:lnTo>
                  <a:lnTo>
                    <a:pt x="88283" y="178"/>
                  </a:lnTo>
                  <a:lnTo>
                    <a:pt x="86643" y="261"/>
                  </a:lnTo>
                  <a:lnTo>
                    <a:pt x="84992" y="350"/>
                  </a:lnTo>
                  <a:lnTo>
                    <a:pt x="83317" y="466"/>
                  </a:lnTo>
                  <a:lnTo>
                    <a:pt x="81630" y="590"/>
                  </a:lnTo>
                  <a:lnTo>
                    <a:pt x="79907" y="734"/>
                  </a:lnTo>
                  <a:lnTo>
                    <a:pt x="78184" y="892"/>
                  </a:lnTo>
                  <a:lnTo>
                    <a:pt x="76425" y="1070"/>
                  </a:lnTo>
                  <a:lnTo>
                    <a:pt x="74654" y="1262"/>
                  </a:lnTo>
                  <a:lnTo>
                    <a:pt x="72859" y="1468"/>
                  </a:lnTo>
                  <a:lnTo>
                    <a:pt x="71040" y="1694"/>
                  </a:lnTo>
                  <a:lnTo>
                    <a:pt x="69210" y="1934"/>
                  </a:lnTo>
                  <a:lnTo>
                    <a:pt x="67343" y="2195"/>
                  </a:lnTo>
                  <a:lnTo>
                    <a:pt x="65464" y="2470"/>
                  </a:lnTo>
                  <a:lnTo>
                    <a:pt x="65464" y="2470"/>
                  </a:lnTo>
                  <a:lnTo>
                    <a:pt x="64387" y="2634"/>
                  </a:lnTo>
                  <a:lnTo>
                    <a:pt x="63311" y="2806"/>
                  </a:lnTo>
                  <a:lnTo>
                    <a:pt x="62246" y="2977"/>
                  </a:lnTo>
                  <a:lnTo>
                    <a:pt x="61193" y="3156"/>
                  </a:lnTo>
                  <a:lnTo>
                    <a:pt x="60152" y="3341"/>
                  </a:lnTo>
                  <a:lnTo>
                    <a:pt x="59123" y="3526"/>
                  </a:lnTo>
                  <a:lnTo>
                    <a:pt x="58094" y="3718"/>
                  </a:lnTo>
                  <a:lnTo>
                    <a:pt x="57088" y="3910"/>
                  </a:lnTo>
                  <a:lnTo>
                    <a:pt x="56083" y="4109"/>
                  </a:lnTo>
                  <a:lnTo>
                    <a:pt x="55090" y="4315"/>
                  </a:lnTo>
                  <a:lnTo>
                    <a:pt x="54109" y="4521"/>
                  </a:lnTo>
                  <a:lnTo>
                    <a:pt x="53128" y="4733"/>
                  </a:lnTo>
                  <a:lnTo>
                    <a:pt x="52159" y="4946"/>
                  </a:lnTo>
                  <a:lnTo>
                    <a:pt x="51213" y="5165"/>
                  </a:lnTo>
                  <a:lnTo>
                    <a:pt x="50268" y="5392"/>
                  </a:lnTo>
                  <a:lnTo>
                    <a:pt x="49323" y="5618"/>
                  </a:lnTo>
                  <a:lnTo>
                    <a:pt x="48401" y="5851"/>
                  </a:lnTo>
                  <a:lnTo>
                    <a:pt x="47480" y="6085"/>
                  </a:lnTo>
                  <a:lnTo>
                    <a:pt x="46571" y="6325"/>
                  </a:lnTo>
                  <a:lnTo>
                    <a:pt x="45673" y="6565"/>
                  </a:lnTo>
                  <a:lnTo>
                    <a:pt x="44788" y="6812"/>
                  </a:lnTo>
                  <a:lnTo>
                    <a:pt x="43902" y="7066"/>
                  </a:lnTo>
                  <a:lnTo>
                    <a:pt x="43041" y="7319"/>
                  </a:lnTo>
                  <a:lnTo>
                    <a:pt x="42179" y="7573"/>
                  </a:lnTo>
                  <a:lnTo>
                    <a:pt x="41330" y="7834"/>
                  </a:lnTo>
                  <a:lnTo>
                    <a:pt x="40480" y="8102"/>
                  </a:lnTo>
                  <a:lnTo>
                    <a:pt x="39655" y="8369"/>
                  </a:lnTo>
                  <a:lnTo>
                    <a:pt x="38829" y="8643"/>
                  </a:lnTo>
                  <a:lnTo>
                    <a:pt x="38015" y="8918"/>
                  </a:lnTo>
                  <a:lnTo>
                    <a:pt x="37214" y="9199"/>
                  </a:lnTo>
                  <a:lnTo>
                    <a:pt x="36412" y="9480"/>
                  </a:lnTo>
                  <a:lnTo>
                    <a:pt x="35622" y="9768"/>
                  </a:lnTo>
                  <a:lnTo>
                    <a:pt x="34844" y="10057"/>
                  </a:lnTo>
                  <a:lnTo>
                    <a:pt x="34079" y="10352"/>
                  </a:lnTo>
                  <a:lnTo>
                    <a:pt x="33325" y="10647"/>
                  </a:lnTo>
                  <a:lnTo>
                    <a:pt x="32571" y="10948"/>
                  </a:lnTo>
                  <a:lnTo>
                    <a:pt x="31829" y="11250"/>
                  </a:lnTo>
                  <a:lnTo>
                    <a:pt x="31099" y="11559"/>
                  </a:lnTo>
                  <a:lnTo>
                    <a:pt x="30381" y="11868"/>
                  </a:lnTo>
                  <a:lnTo>
                    <a:pt x="29663" y="12183"/>
                  </a:lnTo>
                  <a:lnTo>
                    <a:pt x="28957" y="12499"/>
                  </a:lnTo>
                  <a:lnTo>
                    <a:pt x="28263" y="12821"/>
                  </a:lnTo>
                  <a:lnTo>
                    <a:pt x="27581" y="13144"/>
                  </a:lnTo>
                  <a:lnTo>
                    <a:pt x="26899" y="13466"/>
                  </a:lnTo>
                  <a:lnTo>
                    <a:pt x="26229" y="13795"/>
                  </a:lnTo>
                  <a:lnTo>
                    <a:pt x="25571" y="14131"/>
                  </a:lnTo>
                  <a:lnTo>
                    <a:pt x="24925" y="14467"/>
                  </a:lnTo>
                  <a:lnTo>
                    <a:pt x="24279" y="14804"/>
                  </a:lnTo>
                  <a:lnTo>
                    <a:pt x="23645" y="15147"/>
                  </a:lnTo>
                  <a:lnTo>
                    <a:pt x="23022" y="15490"/>
                  </a:lnTo>
                  <a:lnTo>
                    <a:pt x="22412" y="15839"/>
                  </a:lnTo>
                  <a:lnTo>
                    <a:pt x="21802" y="16189"/>
                  </a:lnTo>
                  <a:lnTo>
                    <a:pt x="21204" y="16546"/>
                  </a:lnTo>
                  <a:lnTo>
                    <a:pt x="20617" y="16903"/>
                  </a:lnTo>
                  <a:lnTo>
                    <a:pt x="20043" y="17259"/>
                  </a:lnTo>
                  <a:lnTo>
                    <a:pt x="19469" y="17623"/>
                  </a:lnTo>
                  <a:lnTo>
                    <a:pt x="18906" y="17987"/>
                  </a:lnTo>
                  <a:lnTo>
                    <a:pt x="18356" y="18357"/>
                  </a:lnTo>
                  <a:lnTo>
                    <a:pt x="17805" y="18727"/>
                  </a:lnTo>
                  <a:lnTo>
                    <a:pt x="17267" y="19105"/>
                  </a:lnTo>
                  <a:lnTo>
                    <a:pt x="16740" y="19482"/>
                  </a:lnTo>
                  <a:lnTo>
                    <a:pt x="16226" y="19859"/>
                  </a:lnTo>
                  <a:lnTo>
                    <a:pt x="15711" y="20244"/>
                  </a:lnTo>
                  <a:lnTo>
                    <a:pt x="15209" y="20628"/>
                  </a:lnTo>
                  <a:lnTo>
                    <a:pt x="14718" y="21012"/>
                  </a:lnTo>
                  <a:lnTo>
                    <a:pt x="14228" y="21403"/>
                  </a:lnTo>
                  <a:lnTo>
                    <a:pt x="13761" y="21794"/>
                  </a:lnTo>
                  <a:lnTo>
                    <a:pt x="13282" y="22192"/>
                  </a:lnTo>
                  <a:lnTo>
                    <a:pt x="12828" y="22590"/>
                  </a:lnTo>
                  <a:lnTo>
                    <a:pt x="12373" y="22987"/>
                  </a:lnTo>
                  <a:lnTo>
                    <a:pt x="11930" y="23392"/>
                  </a:lnTo>
                  <a:lnTo>
                    <a:pt x="11500" y="23797"/>
                  </a:lnTo>
                  <a:lnTo>
                    <a:pt x="11081" y="24202"/>
                  </a:lnTo>
                  <a:lnTo>
                    <a:pt x="10662" y="24613"/>
                  </a:lnTo>
                  <a:lnTo>
                    <a:pt x="10243" y="25025"/>
                  </a:lnTo>
                  <a:lnTo>
                    <a:pt x="9848" y="25443"/>
                  </a:lnTo>
                  <a:lnTo>
                    <a:pt x="9453" y="25855"/>
                  </a:lnTo>
                  <a:lnTo>
                    <a:pt x="9071" y="26280"/>
                  </a:lnTo>
                  <a:lnTo>
                    <a:pt x="8700" y="26699"/>
                  </a:lnTo>
                  <a:lnTo>
                    <a:pt x="8329" y="27124"/>
                  </a:lnTo>
                  <a:lnTo>
                    <a:pt x="7970" y="27549"/>
                  </a:lnTo>
                  <a:lnTo>
                    <a:pt x="7623" y="27975"/>
                  </a:lnTo>
                  <a:lnTo>
                    <a:pt x="7276" y="28407"/>
                  </a:lnTo>
                  <a:lnTo>
                    <a:pt x="6941" y="28839"/>
                  </a:lnTo>
                  <a:lnTo>
                    <a:pt x="6618" y="29278"/>
                  </a:lnTo>
                  <a:lnTo>
                    <a:pt x="6295" y="29710"/>
                  </a:lnTo>
                  <a:lnTo>
                    <a:pt x="5983" y="30149"/>
                  </a:lnTo>
                  <a:lnTo>
                    <a:pt x="5684" y="30588"/>
                  </a:lnTo>
                  <a:lnTo>
                    <a:pt x="5385" y="31034"/>
                  </a:lnTo>
                  <a:lnTo>
                    <a:pt x="5110" y="31480"/>
                  </a:lnTo>
                  <a:lnTo>
                    <a:pt x="4823" y="31926"/>
                  </a:lnTo>
                  <a:lnTo>
                    <a:pt x="4560" y="32372"/>
                  </a:lnTo>
                  <a:lnTo>
                    <a:pt x="4296" y="32825"/>
                  </a:lnTo>
                  <a:lnTo>
                    <a:pt x="4045" y="33277"/>
                  </a:lnTo>
                  <a:lnTo>
                    <a:pt x="3794" y="33730"/>
                  </a:lnTo>
                  <a:lnTo>
                    <a:pt x="3554" y="34190"/>
                  </a:lnTo>
                  <a:lnTo>
                    <a:pt x="3327" y="34649"/>
                  </a:lnTo>
                  <a:lnTo>
                    <a:pt x="3100" y="35109"/>
                  </a:lnTo>
                  <a:lnTo>
                    <a:pt x="2884" y="35569"/>
                  </a:lnTo>
                  <a:lnTo>
                    <a:pt x="2681" y="36028"/>
                  </a:lnTo>
                  <a:lnTo>
                    <a:pt x="2489" y="36495"/>
                  </a:lnTo>
                  <a:lnTo>
                    <a:pt x="2298" y="36961"/>
                  </a:lnTo>
                  <a:lnTo>
                    <a:pt x="2107" y="37428"/>
                  </a:lnTo>
                  <a:lnTo>
                    <a:pt x="1939" y="37901"/>
                  </a:lnTo>
                  <a:lnTo>
                    <a:pt x="1772" y="38374"/>
                  </a:lnTo>
                  <a:lnTo>
                    <a:pt x="1604" y="38848"/>
                  </a:lnTo>
                  <a:lnTo>
                    <a:pt x="1448" y="39321"/>
                  </a:lnTo>
                  <a:lnTo>
                    <a:pt x="1305" y="39794"/>
                  </a:lnTo>
                  <a:lnTo>
                    <a:pt x="1173" y="40274"/>
                  </a:lnTo>
                  <a:lnTo>
                    <a:pt x="1042" y="40755"/>
                  </a:lnTo>
                  <a:lnTo>
                    <a:pt x="922" y="41235"/>
                  </a:lnTo>
                  <a:lnTo>
                    <a:pt x="814" y="41715"/>
                  </a:lnTo>
                  <a:lnTo>
                    <a:pt x="707" y="42195"/>
                  </a:lnTo>
                  <a:lnTo>
                    <a:pt x="599" y="42682"/>
                  </a:lnTo>
                  <a:lnTo>
                    <a:pt x="515" y="43169"/>
                  </a:lnTo>
                  <a:lnTo>
                    <a:pt x="431" y="43656"/>
                  </a:lnTo>
                  <a:lnTo>
                    <a:pt x="348" y="44143"/>
                  </a:lnTo>
                  <a:lnTo>
                    <a:pt x="288" y="44630"/>
                  </a:lnTo>
                  <a:lnTo>
                    <a:pt x="228" y="45124"/>
                  </a:lnTo>
                  <a:lnTo>
                    <a:pt x="168" y="45618"/>
                  </a:lnTo>
                  <a:lnTo>
                    <a:pt x="120" y="46112"/>
                  </a:lnTo>
                  <a:lnTo>
                    <a:pt x="84" y="46606"/>
                  </a:lnTo>
                  <a:lnTo>
                    <a:pt x="49" y="47100"/>
                  </a:lnTo>
                  <a:lnTo>
                    <a:pt x="25" y="47594"/>
                  </a:lnTo>
                  <a:lnTo>
                    <a:pt x="13" y="48095"/>
                  </a:lnTo>
                  <a:lnTo>
                    <a:pt x="1" y="48595"/>
                  </a:lnTo>
                  <a:lnTo>
                    <a:pt x="1" y="49096"/>
                  </a:lnTo>
                  <a:lnTo>
                    <a:pt x="1" y="49597"/>
                  </a:lnTo>
                  <a:lnTo>
                    <a:pt x="13" y="50098"/>
                  </a:lnTo>
                  <a:lnTo>
                    <a:pt x="37" y="50599"/>
                  </a:lnTo>
                  <a:lnTo>
                    <a:pt x="96" y="51607"/>
                  </a:lnTo>
                  <a:lnTo>
                    <a:pt x="180" y="52615"/>
                  </a:lnTo>
                  <a:lnTo>
                    <a:pt x="300" y="53631"/>
                  </a:lnTo>
                  <a:lnTo>
                    <a:pt x="455" y="54653"/>
                  </a:lnTo>
                  <a:lnTo>
                    <a:pt x="623" y="55668"/>
                  </a:lnTo>
                  <a:lnTo>
                    <a:pt x="826" y="56697"/>
                  </a:lnTo>
                  <a:lnTo>
                    <a:pt x="1054" y="57719"/>
                  </a:lnTo>
                  <a:lnTo>
                    <a:pt x="1317" y="58748"/>
                  </a:lnTo>
                  <a:lnTo>
                    <a:pt x="1604" y="59777"/>
                  </a:lnTo>
                  <a:lnTo>
                    <a:pt x="1915" y="60806"/>
                  </a:lnTo>
                  <a:lnTo>
                    <a:pt x="2262" y="61842"/>
                  </a:lnTo>
                  <a:lnTo>
                    <a:pt x="2633" y="62878"/>
                  </a:lnTo>
                  <a:lnTo>
                    <a:pt x="3028" y="63914"/>
                  </a:lnTo>
                  <a:lnTo>
                    <a:pt x="3447" y="64949"/>
                  </a:lnTo>
                  <a:lnTo>
                    <a:pt x="3889" y="65985"/>
                  </a:lnTo>
                  <a:lnTo>
                    <a:pt x="4368" y="67021"/>
                  </a:lnTo>
                  <a:lnTo>
                    <a:pt x="4871" y="68057"/>
                  </a:lnTo>
                  <a:lnTo>
                    <a:pt x="5397" y="69093"/>
                  </a:lnTo>
                  <a:lnTo>
                    <a:pt x="5948" y="70135"/>
                  </a:lnTo>
                  <a:lnTo>
                    <a:pt x="6534" y="71171"/>
                  </a:lnTo>
                  <a:lnTo>
                    <a:pt x="7132" y="72207"/>
                  </a:lnTo>
                  <a:lnTo>
                    <a:pt x="7766" y="73243"/>
                  </a:lnTo>
                  <a:lnTo>
                    <a:pt x="8424" y="74279"/>
                  </a:lnTo>
                  <a:lnTo>
                    <a:pt x="9106" y="75315"/>
                  </a:lnTo>
                  <a:lnTo>
                    <a:pt x="9812" y="76344"/>
                  </a:lnTo>
                  <a:lnTo>
                    <a:pt x="10542" y="77373"/>
                  </a:lnTo>
                  <a:lnTo>
                    <a:pt x="11296" y="78402"/>
                  </a:lnTo>
                  <a:lnTo>
                    <a:pt x="12074" y="79431"/>
                  </a:lnTo>
                  <a:lnTo>
                    <a:pt x="12888" y="80453"/>
                  </a:lnTo>
                  <a:lnTo>
                    <a:pt x="13713" y="81475"/>
                  </a:lnTo>
                  <a:lnTo>
                    <a:pt x="14563" y="82497"/>
                  </a:lnTo>
                  <a:lnTo>
                    <a:pt x="15436" y="83512"/>
                  </a:lnTo>
                  <a:lnTo>
                    <a:pt x="16346" y="84528"/>
                  </a:lnTo>
                  <a:lnTo>
                    <a:pt x="17267" y="85536"/>
                  </a:lnTo>
                  <a:lnTo>
                    <a:pt x="18212" y="86544"/>
                  </a:lnTo>
                  <a:lnTo>
                    <a:pt x="19181" y="87546"/>
                  </a:lnTo>
                  <a:lnTo>
                    <a:pt x="20187" y="88547"/>
                  </a:lnTo>
                  <a:lnTo>
                    <a:pt x="21204" y="89542"/>
                  </a:lnTo>
                  <a:lnTo>
                    <a:pt x="22233" y="90530"/>
                  </a:lnTo>
                  <a:lnTo>
                    <a:pt x="23298" y="91518"/>
                  </a:lnTo>
                  <a:lnTo>
                    <a:pt x="24387" y="92499"/>
                  </a:lnTo>
                  <a:lnTo>
                    <a:pt x="25487" y="93473"/>
                  </a:lnTo>
                  <a:lnTo>
                    <a:pt x="26624" y="94447"/>
                  </a:lnTo>
                  <a:lnTo>
                    <a:pt x="27773" y="95414"/>
                  </a:lnTo>
                  <a:lnTo>
                    <a:pt x="28945" y="96368"/>
                  </a:lnTo>
                  <a:lnTo>
                    <a:pt x="30142" y="97328"/>
                  </a:lnTo>
                  <a:lnTo>
                    <a:pt x="31362" y="98275"/>
                  </a:lnTo>
                  <a:lnTo>
                    <a:pt x="32595" y="99215"/>
                  </a:lnTo>
                  <a:lnTo>
                    <a:pt x="33851" y="100154"/>
                  </a:lnTo>
                  <a:lnTo>
                    <a:pt x="35132" y="101080"/>
                  </a:lnTo>
                  <a:lnTo>
                    <a:pt x="36436" y="102000"/>
                  </a:lnTo>
                  <a:lnTo>
                    <a:pt x="37752" y="102919"/>
                  </a:lnTo>
                  <a:lnTo>
                    <a:pt x="39104" y="103824"/>
                  </a:lnTo>
                  <a:lnTo>
                    <a:pt x="40468" y="104723"/>
                  </a:lnTo>
                  <a:lnTo>
                    <a:pt x="41844" y="105615"/>
                  </a:lnTo>
                  <a:lnTo>
                    <a:pt x="43244" y="106500"/>
                  </a:lnTo>
                  <a:lnTo>
                    <a:pt x="44668" y="107378"/>
                  </a:lnTo>
                  <a:lnTo>
                    <a:pt x="46116" y="108249"/>
                  </a:lnTo>
                  <a:lnTo>
                    <a:pt x="47576" y="109106"/>
                  </a:lnTo>
                  <a:lnTo>
                    <a:pt x="49060" y="109957"/>
                  </a:lnTo>
                  <a:lnTo>
                    <a:pt x="50555" y="110801"/>
                  </a:lnTo>
                  <a:lnTo>
                    <a:pt x="52075" y="111631"/>
                  </a:lnTo>
                  <a:lnTo>
                    <a:pt x="53618" y="112454"/>
                  </a:lnTo>
                  <a:lnTo>
                    <a:pt x="55174" y="113270"/>
                  </a:lnTo>
                  <a:lnTo>
                    <a:pt x="56753" y="114073"/>
                  </a:lnTo>
                  <a:lnTo>
                    <a:pt x="58345" y="114869"/>
                  </a:lnTo>
                  <a:lnTo>
                    <a:pt x="59960" y="115651"/>
                  </a:lnTo>
                  <a:lnTo>
                    <a:pt x="61587" y="116426"/>
                  </a:lnTo>
                  <a:lnTo>
                    <a:pt x="63239" y="117187"/>
                  </a:lnTo>
                  <a:lnTo>
                    <a:pt x="64902" y="117935"/>
                  </a:lnTo>
                  <a:lnTo>
                    <a:pt x="66589" y="118676"/>
                  </a:lnTo>
                  <a:lnTo>
                    <a:pt x="68288" y="119410"/>
                  </a:lnTo>
                  <a:lnTo>
                    <a:pt x="69999" y="120123"/>
                  </a:lnTo>
                  <a:lnTo>
                    <a:pt x="71746" y="120830"/>
                  </a:lnTo>
                  <a:lnTo>
                    <a:pt x="73493" y="121530"/>
                  </a:lnTo>
                  <a:lnTo>
                    <a:pt x="75264" y="122209"/>
                  </a:lnTo>
                  <a:lnTo>
                    <a:pt x="77047" y="122881"/>
                  </a:lnTo>
                  <a:lnTo>
                    <a:pt x="78854" y="123540"/>
                  </a:lnTo>
                  <a:lnTo>
                    <a:pt x="80673" y="124185"/>
                  </a:lnTo>
                  <a:lnTo>
                    <a:pt x="82503" y="124816"/>
                  </a:lnTo>
                  <a:lnTo>
                    <a:pt x="84358" y="125433"/>
                  </a:lnTo>
                  <a:lnTo>
                    <a:pt x="86225" y="126037"/>
                  </a:lnTo>
                  <a:lnTo>
                    <a:pt x="88115" y="126627"/>
                  </a:lnTo>
                  <a:lnTo>
                    <a:pt x="89060" y="126922"/>
                  </a:lnTo>
                  <a:lnTo>
                    <a:pt x="90006" y="127203"/>
                  </a:lnTo>
                  <a:lnTo>
                    <a:pt x="90963" y="127491"/>
                  </a:lnTo>
                  <a:lnTo>
                    <a:pt x="91920" y="127772"/>
                  </a:lnTo>
                  <a:lnTo>
                    <a:pt x="92889" y="128047"/>
                  </a:lnTo>
                  <a:lnTo>
                    <a:pt x="93847" y="128321"/>
                  </a:lnTo>
                  <a:lnTo>
                    <a:pt x="94816" y="128589"/>
                  </a:lnTo>
                  <a:lnTo>
                    <a:pt x="95797" y="128856"/>
                  </a:lnTo>
                  <a:lnTo>
                    <a:pt x="96778" y="129117"/>
                  </a:lnTo>
                  <a:lnTo>
                    <a:pt x="97759" y="129377"/>
                  </a:lnTo>
                  <a:lnTo>
                    <a:pt x="98741" y="129631"/>
                  </a:lnTo>
                  <a:lnTo>
                    <a:pt x="99734" y="129878"/>
                  </a:lnTo>
                  <a:lnTo>
                    <a:pt x="100727" y="130125"/>
                  </a:lnTo>
                  <a:lnTo>
                    <a:pt x="101720" y="130372"/>
                  </a:lnTo>
                  <a:lnTo>
                    <a:pt x="102713" y="130612"/>
                  </a:lnTo>
                  <a:lnTo>
                    <a:pt x="103718" y="130845"/>
                  </a:lnTo>
                  <a:lnTo>
                    <a:pt x="104723" y="131079"/>
                  </a:lnTo>
                  <a:lnTo>
                    <a:pt x="105740" y="131305"/>
                  </a:lnTo>
                  <a:lnTo>
                    <a:pt x="106746" y="131531"/>
                  </a:lnTo>
                  <a:lnTo>
                    <a:pt x="107763" y="131751"/>
                  </a:lnTo>
                  <a:lnTo>
                    <a:pt x="108792" y="131970"/>
                  </a:lnTo>
                  <a:lnTo>
                    <a:pt x="109809" y="132183"/>
                  </a:lnTo>
                  <a:lnTo>
                    <a:pt x="110838" y="132389"/>
                  </a:lnTo>
                  <a:lnTo>
                    <a:pt x="111867" y="132595"/>
                  </a:lnTo>
                  <a:lnTo>
                    <a:pt x="112908" y="132794"/>
                  </a:lnTo>
                  <a:lnTo>
                    <a:pt x="113949" y="132986"/>
                  </a:lnTo>
                  <a:lnTo>
                    <a:pt x="114990" y="133178"/>
                  </a:lnTo>
                  <a:lnTo>
                    <a:pt x="116031" y="133370"/>
                  </a:lnTo>
                  <a:lnTo>
                    <a:pt x="117084" y="133548"/>
                  </a:lnTo>
                  <a:lnTo>
                    <a:pt x="118125" y="133733"/>
                  </a:lnTo>
                  <a:lnTo>
                    <a:pt x="119190" y="133905"/>
                  </a:lnTo>
                  <a:lnTo>
                    <a:pt x="120243" y="134076"/>
                  </a:lnTo>
                  <a:lnTo>
                    <a:pt x="121308" y="134241"/>
                  </a:lnTo>
                  <a:lnTo>
                    <a:pt x="122373" y="134406"/>
                  </a:lnTo>
                  <a:lnTo>
                    <a:pt x="123438" y="134564"/>
                  </a:lnTo>
                  <a:lnTo>
                    <a:pt x="124503" y="134714"/>
                  </a:lnTo>
                  <a:lnTo>
                    <a:pt x="125579" y="134865"/>
                  </a:lnTo>
                  <a:lnTo>
                    <a:pt x="126656" y="135009"/>
                  </a:lnTo>
                  <a:lnTo>
                    <a:pt x="127733" y="135153"/>
                  </a:lnTo>
                  <a:lnTo>
                    <a:pt x="128822" y="135284"/>
                  </a:lnTo>
                  <a:lnTo>
                    <a:pt x="129911" y="135414"/>
                  </a:lnTo>
                  <a:lnTo>
                    <a:pt x="131000" y="135544"/>
                  </a:lnTo>
                  <a:lnTo>
                    <a:pt x="132089" y="135668"/>
                  </a:lnTo>
                  <a:lnTo>
                    <a:pt x="133178" y="135785"/>
                  </a:lnTo>
                  <a:lnTo>
                    <a:pt x="134278" y="135894"/>
                  </a:lnTo>
                  <a:lnTo>
                    <a:pt x="135379" y="136004"/>
                  </a:lnTo>
                  <a:lnTo>
                    <a:pt x="136492" y="136107"/>
                  </a:lnTo>
                  <a:lnTo>
                    <a:pt x="137593" y="136210"/>
                  </a:lnTo>
                  <a:lnTo>
                    <a:pt x="138706" y="136306"/>
                  </a:lnTo>
                  <a:lnTo>
                    <a:pt x="139818" y="136395"/>
                  </a:lnTo>
                  <a:lnTo>
                    <a:pt x="140931" y="136477"/>
                  </a:lnTo>
                  <a:lnTo>
                    <a:pt x="142056" y="136560"/>
                  </a:lnTo>
                  <a:lnTo>
                    <a:pt x="143169" y="136635"/>
                  </a:lnTo>
                  <a:lnTo>
                    <a:pt x="144294" y="136704"/>
                  </a:lnTo>
                  <a:lnTo>
                    <a:pt x="145430" y="136766"/>
                  </a:lnTo>
                  <a:lnTo>
                    <a:pt x="146555" y="136827"/>
                  </a:lnTo>
                  <a:lnTo>
                    <a:pt x="147692" y="136882"/>
                  </a:lnTo>
                  <a:lnTo>
                    <a:pt x="148829" y="136937"/>
                  </a:lnTo>
                  <a:lnTo>
                    <a:pt x="149965" y="136978"/>
                  </a:lnTo>
                  <a:lnTo>
                    <a:pt x="151102" y="137019"/>
                  </a:lnTo>
                  <a:lnTo>
                    <a:pt x="152251" y="137061"/>
                  </a:lnTo>
                  <a:lnTo>
                    <a:pt x="153387" y="137088"/>
                  </a:lnTo>
                  <a:lnTo>
                    <a:pt x="154536" y="137115"/>
                  </a:lnTo>
                  <a:lnTo>
                    <a:pt x="155697" y="137136"/>
                  </a:lnTo>
                  <a:lnTo>
                    <a:pt x="156845" y="137150"/>
                  </a:lnTo>
                  <a:lnTo>
                    <a:pt x="158006" y="137163"/>
                  </a:lnTo>
                  <a:lnTo>
                    <a:pt x="159167" y="137163"/>
                  </a:lnTo>
                  <a:lnTo>
                    <a:pt x="160327" y="137163"/>
                  </a:lnTo>
                  <a:lnTo>
                    <a:pt x="161488" y="137163"/>
                  </a:lnTo>
                  <a:lnTo>
                    <a:pt x="162649" y="137150"/>
                  </a:lnTo>
                  <a:lnTo>
                    <a:pt x="163821" y="137136"/>
                  </a:lnTo>
                  <a:lnTo>
                    <a:pt x="164994" y="137115"/>
                  </a:lnTo>
                  <a:lnTo>
                    <a:pt x="166167" y="137088"/>
                  </a:lnTo>
                  <a:lnTo>
                    <a:pt x="167351" y="137054"/>
                  </a:lnTo>
                  <a:lnTo>
                    <a:pt x="168524" y="137019"/>
                  </a:lnTo>
                  <a:lnTo>
                    <a:pt x="169708" y="136978"/>
                  </a:lnTo>
                  <a:lnTo>
                    <a:pt x="170893" y="136930"/>
                  </a:lnTo>
                  <a:lnTo>
                    <a:pt x="172078" y="136875"/>
                  </a:lnTo>
                  <a:lnTo>
                    <a:pt x="173262" y="136814"/>
                  </a:lnTo>
                  <a:lnTo>
                    <a:pt x="174459" y="136752"/>
                  </a:lnTo>
                  <a:lnTo>
                    <a:pt x="175643" y="136676"/>
                  </a:lnTo>
                  <a:lnTo>
                    <a:pt x="176840" y="136601"/>
                  </a:lnTo>
                  <a:lnTo>
                    <a:pt x="178037" y="136525"/>
                  </a:lnTo>
                  <a:lnTo>
                    <a:pt x="179245" y="136436"/>
                  </a:lnTo>
                  <a:lnTo>
                    <a:pt x="180442" y="136340"/>
                  </a:lnTo>
                  <a:lnTo>
                    <a:pt x="181650" y="136244"/>
                  </a:lnTo>
                  <a:lnTo>
                    <a:pt x="182847" y="136141"/>
                  </a:lnTo>
                  <a:lnTo>
                    <a:pt x="184055" y="136032"/>
                  </a:lnTo>
                  <a:lnTo>
                    <a:pt x="185264" y="135915"/>
                  </a:lnTo>
                  <a:lnTo>
                    <a:pt x="186484" y="135791"/>
                  </a:lnTo>
                  <a:lnTo>
                    <a:pt x="187693" y="135668"/>
                  </a:lnTo>
                  <a:lnTo>
                    <a:pt x="188913" y="135538"/>
                  </a:lnTo>
                  <a:lnTo>
                    <a:pt x="190134" y="135394"/>
                  </a:lnTo>
                  <a:lnTo>
                    <a:pt x="191354" y="135250"/>
                  </a:lnTo>
                  <a:lnTo>
                    <a:pt x="192575" y="135099"/>
                  </a:lnTo>
                  <a:lnTo>
                    <a:pt x="193795" y="134948"/>
                  </a:lnTo>
                  <a:lnTo>
                    <a:pt x="195028" y="134783"/>
                  </a:lnTo>
                  <a:lnTo>
                    <a:pt x="196248" y="134612"/>
                  </a:lnTo>
                  <a:lnTo>
                    <a:pt x="197481" y="134440"/>
                  </a:lnTo>
                  <a:lnTo>
                    <a:pt x="198713" y="134262"/>
                  </a:lnTo>
                  <a:lnTo>
                    <a:pt x="199945" y="134070"/>
                  </a:lnTo>
                  <a:lnTo>
                    <a:pt x="201190" y="133878"/>
                  </a:lnTo>
                  <a:lnTo>
                    <a:pt x="202422" y="133679"/>
                  </a:lnTo>
                  <a:lnTo>
                    <a:pt x="203667" y="133473"/>
                  </a:lnTo>
                  <a:lnTo>
                    <a:pt x="204899" y="133267"/>
                  </a:lnTo>
                  <a:lnTo>
                    <a:pt x="206144" y="133047"/>
                  </a:lnTo>
                  <a:lnTo>
                    <a:pt x="207388" y="132821"/>
                  </a:lnTo>
                  <a:lnTo>
                    <a:pt x="208644" y="132595"/>
                  </a:lnTo>
                  <a:lnTo>
                    <a:pt x="209889" y="132355"/>
                  </a:lnTo>
                  <a:lnTo>
                    <a:pt x="211133" y="132115"/>
                  </a:lnTo>
                  <a:lnTo>
                    <a:pt x="212390" y="131868"/>
                  </a:lnTo>
                  <a:lnTo>
                    <a:pt x="213646" y="131614"/>
                  </a:lnTo>
                  <a:lnTo>
                    <a:pt x="214902" y="131353"/>
                  </a:lnTo>
                  <a:lnTo>
                    <a:pt x="216159" y="131086"/>
                  </a:lnTo>
                  <a:lnTo>
                    <a:pt x="217415" y="130811"/>
                  </a:lnTo>
                  <a:lnTo>
                    <a:pt x="218672" y="130530"/>
                  </a:lnTo>
                  <a:lnTo>
                    <a:pt x="219928" y="130242"/>
                  </a:lnTo>
                  <a:lnTo>
                    <a:pt x="221196" y="129947"/>
                  </a:lnTo>
                  <a:lnTo>
                    <a:pt x="222465" y="129645"/>
                  </a:lnTo>
                  <a:lnTo>
                    <a:pt x="223721" y="129336"/>
                  </a:lnTo>
                  <a:lnTo>
                    <a:pt x="224989" y="129028"/>
                  </a:lnTo>
                  <a:lnTo>
                    <a:pt x="226258" y="128705"/>
                  </a:lnTo>
                  <a:lnTo>
                    <a:pt x="227526" y="128376"/>
                  </a:lnTo>
                  <a:lnTo>
                    <a:pt x="228806" y="128047"/>
                  </a:lnTo>
                  <a:lnTo>
                    <a:pt x="230075" y="127704"/>
                  </a:lnTo>
                  <a:lnTo>
                    <a:pt x="231355" y="127361"/>
                  </a:lnTo>
                  <a:lnTo>
                    <a:pt x="232623" y="127004"/>
                  </a:lnTo>
                  <a:lnTo>
                    <a:pt x="233904" y="126647"/>
                  </a:lnTo>
                  <a:lnTo>
                    <a:pt x="235184" y="126277"/>
                  </a:lnTo>
                  <a:lnTo>
                    <a:pt x="236464" y="125906"/>
                  </a:lnTo>
                  <a:lnTo>
                    <a:pt x="237745" y="125522"/>
                  </a:lnTo>
                  <a:lnTo>
                    <a:pt x="239025" y="125131"/>
                  </a:lnTo>
                  <a:lnTo>
                    <a:pt x="240305" y="124740"/>
                  </a:lnTo>
                  <a:lnTo>
                    <a:pt x="241586" y="124335"/>
                  </a:lnTo>
                  <a:lnTo>
                    <a:pt x="242878" y="123931"/>
                  </a:lnTo>
                  <a:lnTo>
                    <a:pt x="244158" y="123512"/>
                  </a:lnTo>
                  <a:lnTo>
                    <a:pt x="245451" y="123094"/>
                  </a:lnTo>
                  <a:lnTo>
                    <a:pt x="246743" y="122662"/>
                  </a:lnTo>
                  <a:lnTo>
                    <a:pt x="248035" y="122223"/>
                  </a:lnTo>
                  <a:lnTo>
                    <a:pt x="249327" y="121784"/>
                  </a:lnTo>
                  <a:lnTo>
                    <a:pt x="250620" y="121331"/>
                  </a:lnTo>
                  <a:lnTo>
                    <a:pt x="251912" y="120871"/>
                  </a:lnTo>
                  <a:lnTo>
                    <a:pt x="253204" y="120405"/>
                  </a:lnTo>
                  <a:lnTo>
                    <a:pt x="254497" y="119938"/>
                  </a:lnTo>
                  <a:lnTo>
                    <a:pt x="255789" y="119458"/>
                  </a:lnTo>
                  <a:lnTo>
                    <a:pt x="257093" y="118971"/>
                  </a:lnTo>
                  <a:lnTo>
                    <a:pt x="258385" y="118477"/>
                  </a:lnTo>
                  <a:lnTo>
                    <a:pt x="259690" y="117969"/>
                  </a:lnTo>
                  <a:lnTo>
                    <a:pt x="260994" y="117462"/>
                  </a:lnTo>
                  <a:lnTo>
                    <a:pt x="262286" y="116947"/>
                  </a:lnTo>
                  <a:lnTo>
                    <a:pt x="263590" y="116426"/>
                  </a:lnTo>
                  <a:lnTo>
                    <a:pt x="264895" y="115891"/>
                  </a:lnTo>
                  <a:lnTo>
                    <a:pt x="266199" y="115356"/>
                  </a:lnTo>
                  <a:lnTo>
                    <a:pt x="267503" y="114807"/>
                  </a:lnTo>
                  <a:lnTo>
                    <a:pt x="268807" y="114258"/>
                  </a:lnTo>
                  <a:lnTo>
                    <a:pt x="270112" y="113696"/>
                  </a:lnTo>
                  <a:lnTo>
                    <a:pt x="271416" y="113126"/>
                  </a:lnTo>
                  <a:lnTo>
                    <a:pt x="272732" y="112550"/>
                  </a:lnTo>
                  <a:lnTo>
                    <a:pt x="274036" y="111967"/>
                  </a:lnTo>
                  <a:lnTo>
                    <a:pt x="275341" y="111377"/>
                  </a:lnTo>
                  <a:lnTo>
                    <a:pt x="276657" y="110780"/>
                  </a:lnTo>
                  <a:lnTo>
                    <a:pt x="277961" y="110170"/>
                  </a:lnTo>
                  <a:lnTo>
                    <a:pt x="279277" y="109559"/>
                  </a:lnTo>
                  <a:lnTo>
                    <a:pt x="280582" y="108935"/>
                  </a:lnTo>
                  <a:lnTo>
                    <a:pt x="281898" y="108304"/>
                  </a:lnTo>
                  <a:lnTo>
                    <a:pt x="283214" y="107666"/>
                  </a:lnTo>
                  <a:lnTo>
                    <a:pt x="284518" y="107021"/>
                  </a:lnTo>
                  <a:lnTo>
                    <a:pt x="285834" y="106369"/>
                  </a:lnTo>
                  <a:lnTo>
                    <a:pt x="287151" y="105711"/>
                  </a:lnTo>
                  <a:lnTo>
                    <a:pt x="288467" y="105039"/>
                  </a:lnTo>
                  <a:lnTo>
                    <a:pt x="289783" y="104359"/>
                  </a:lnTo>
                  <a:lnTo>
                    <a:pt x="291099" y="103680"/>
                  </a:lnTo>
                  <a:lnTo>
                    <a:pt x="292415" y="102987"/>
                  </a:lnTo>
                  <a:lnTo>
                    <a:pt x="293732" y="102288"/>
                  </a:lnTo>
                  <a:lnTo>
                    <a:pt x="295048" y="101574"/>
                  </a:lnTo>
                  <a:lnTo>
                    <a:pt x="296364" y="100861"/>
                  </a:lnTo>
                  <a:lnTo>
                    <a:pt x="297680" y="100134"/>
                  </a:lnTo>
                  <a:lnTo>
                    <a:pt x="298997" y="99400"/>
                  </a:lnTo>
                  <a:lnTo>
                    <a:pt x="300313" y="98659"/>
                  </a:lnTo>
                  <a:lnTo>
                    <a:pt x="301629" y="97911"/>
                  </a:lnTo>
                  <a:lnTo>
                    <a:pt x="302945" y="97157"/>
                  </a:lnTo>
                  <a:lnTo>
                    <a:pt x="304273" y="96388"/>
                  </a:lnTo>
                  <a:lnTo>
                    <a:pt x="305590" y="95613"/>
                  </a:lnTo>
                  <a:lnTo>
                    <a:pt x="306906" y="94831"/>
                  </a:lnTo>
                  <a:lnTo>
                    <a:pt x="308222" y="94042"/>
                  </a:lnTo>
                  <a:lnTo>
                    <a:pt x="309550" y="93246"/>
                  </a:lnTo>
                  <a:lnTo>
                    <a:pt x="310866" y="92437"/>
                  </a:lnTo>
                  <a:lnTo>
                    <a:pt x="312183" y="91621"/>
                  </a:lnTo>
                  <a:lnTo>
                    <a:pt x="313499" y="90797"/>
                  </a:lnTo>
                  <a:lnTo>
                    <a:pt x="314827" y="89967"/>
                  </a:lnTo>
                  <a:lnTo>
                    <a:pt x="316143" y="89130"/>
                  </a:lnTo>
                  <a:lnTo>
                    <a:pt x="317459" y="88280"/>
                  </a:lnTo>
                  <a:lnTo>
                    <a:pt x="318788" y="87422"/>
                  </a:lnTo>
                  <a:lnTo>
                    <a:pt x="320104" y="86558"/>
                  </a:lnTo>
                  <a:lnTo>
                    <a:pt x="321420" y="85680"/>
                  </a:lnTo>
                  <a:lnTo>
                    <a:pt x="322748" y="84795"/>
                  </a:lnTo>
                  <a:lnTo>
                    <a:pt x="324064" y="83910"/>
                  </a:lnTo>
                  <a:lnTo>
                    <a:pt x="325381" y="83005"/>
                  </a:lnTo>
                  <a:lnTo>
                    <a:pt x="326697" y="82099"/>
                  </a:lnTo>
                  <a:lnTo>
                    <a:pt x="328025" y="81180"/>
                  </a:lnTo>
                  <a:lnTo>
                    <a:pt x="329341" y="80254"/>
                  </a:lnTo>
                  <a:lnTo>
                    <a:pt x="330657" y="79321"/>
                  </a:lnTo>
                  <a:lnTo>
                    <a:pt x="331974" y="78374"/>
                  </a:lnTo>
                  <a:lnTo>
                    <a:pt x="333302" y="77421"/>
                  </a:lnTo>
                  <a:lnTo>
                    <a:pt x="334618" y="76460"/>
                  </a:lnTo>
                  <a:lnTo>
                    <a:pt x="335934" y="75493"/>
                  </a:lnTo>
                  <a:lnTo>
                    <a:pt x="337251" y="74512"/>
                  </a:lnTo>
                  <a:lnTo>
                    <a:pt x="338567" y="73524"/>
                  </a:lnTo>
                  <a:lnTo>
                    <a:pt x="339883" y="72530"/>
                  </a:lnTo>
                  <a:lnTo>
                    <a:pt x="341211" y="71521"/>
                  </a:lnTo>
                  <a:lnTo>
                    <a:pt x="342527" y="70506"/>
                  </a:lnTo>
                  <a:lnTo>
                    <a:pt x="343844" y="69484"/>
                  </a:lnTo>
                  <a:lnTo>
                    <a:pt x="345160" y="68455"/>
                  </a:lnTo>
                  <a:lnTo>
                    <a:pt x="346476" y="67412"/>
                  </a:lnTo>
                  <a:lnTo>
                    <a:pt x="347780" y="66363"/>
                  </a:lnTo>
                  <a:lnTo>
                    <a:pt x="349096" y="652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6"/>
            <p:cNvSpPr/>
            <p:nvPr/>
          </p:nvSpPr>
          <p:spPr>
            <a:xfrm>
              <a:off x="5983913" y="1620524"/>
              <a:ext cx="1290276" cy="687911"/>
            </a:xfrm>
            <a:custGeom>
              <a:avLst/>
              <a:gdLst/>
              <a:ahLst/>
              <a:cxnLst/>
              <a:rect l="l" t="t" r="r" b="b"/>
              <a:pathLst>
                <a:path w="215405" h="64882" extrusionOk="0">
                  <a:moveTo>
                    <a:pt x="204312" y="42031"/>
                  </a:moveTo>
                  <a:lnTo>
                    <a:pt x="204312" y="42031"/>
                  </a:lnTo>
                  <a:lnTo>
                    <a:pt x="203152" y="42244"/>
                  </a:lnTo>
                  <a:lnTo>
                    <a:pt x="201943" y="42456"/>
                  </a:lnTo>
                  <a:lnTo>
                    <a:pt x="200687" y="42669"/>
                  </a:lnTo>
                  <a:lnTo>
                    <a:pt x="199383" y="42882"/>
                  </a:lnTo>
                  <a:lnTo>
                    <a:pt x="198042" y="43087"/>
                  </a:lnTo>
                  <a:lnTo>
                    <a:pt x="196642" y="43293"/>
                  </a:lnTo>
                  <a:lnTo>
                    <a:pt x="195207" y="43492"/>
                  </a:lnTo>
                  <a:lnTo>
                    <a:pt x="193735" y="43684"/>
                  </a:lnTo>
                  <a:lnTo>
                    <a:pt x="192215" y="43869"/>
                  </a:lnTo>
                  <a:lnTo>
                    <a:pt x="190648" y="44041"/>
                  </a:lnTo>
                  <a:lnTo>
                    <a:pt x="189044" y="44212"/>
                  </a:lnTo>
                  <a:lnTo>
                    <a:pt x="187393" y="44370"/>
                  </a:lnTo>
                  <a:lnTo>
                    <a:pt x="185706" y="44514"/>
                  </a:lnTo>
                  <a:lnTo>
                    <a:pt x="183971" y="44645"/>
                  </a:lnTo>
                  <a:lnTo>
                    <a:pt x="183097" y="44706"/>
                  </a:lnTo>
                  <a:lnTo>
                    <a:pt x="182212" y="44768"/>
                  </a:lnTo>
                  <a:lnTo>
                    <a:pt x="181315" y="44816"/>
                  </a:lnTo>
                  <a:lnTo>
                    <a:pt x="180405" y="44871"/>
                  </a:lnTo>
                  <a:lnTo>
                    <a:pt x="180405" y="44871"/>
                  </a:lnTo>
                  <a:lnTo>
                    <a:pt x="179544" y="44912"/>
                  </a:lnTo>
                  <a:lnTo>
                    <a:pt x="178682" y="44946"/>
                  </a:lnTo>
                  <a:lnTo>
                    <a:pt x="176983" y="45008"/>
                  </a:lnTo>
                  <a:lnTo>
                    <a:pt x="175320" y="45056"/>
                  </a:lnTo>
                  <a:lnTo>
                    <a:pt x="173692" y="45084"/>
                  </a:lnTo>
                  <a:lnTo>
                    <a:pt x="172089" y="45097"/>
                  </a:lnTo>
                  <a:lnTo>
                    <a:pt x="170522" y="45097"/>
                  </a:lnTo>
                  <a:lnTo>
                    <a:pt x="168978" y="45084"/>
                  </a:lnTo>
                  <a:lnTo>
                    <a:pt x="167482" y="45063"/>
                  </a:lnTo>
                  <a:lnTo>
                    <a:pt x="166023" y="45029"/>
                  </a:lnTo>
                  <a:lnTo>
                    <a:pt x="164587" y="44988"/>
                  </a:lnTo>
                  <a:lnTo>
                    <a:pt x="163199" y="44933"/>
                  </a:lnTo>
                  <a:lnTo>
                    <a:pt x="161858" y="44871"/>
                  </a:lnTo>
                  <a:lnTo>
                    <a:pt x="160542" y="44802"/>
                  </a:lnTo>
                  <a:lnTo>
                    <a:pt x="159274" y="44727"/>
                  </a:lnTo>
                  <a:lnTo>
                    <a:pt x="158053" y="44645"/>
                  </a:lnTo>
                  <a:lnTo>
                    <a:pt x="156881" y="44562"/>
                  </a:lnTo>
                  <a:lnTo>
                    <a:pt x="156881" y="44562"/>
                  </a:lnTo>
                  <a:lnTo>
                    <a:pt x="158412" y="44288"/>
                  </a:lnTo>
                  <a:lnTo>
                    <a:pt x="159226" y="44137"/>
                  </a:lnTo>
                  <a:lnTo>
                    <a:pt x="160076" y="43979"/>
                  </a:lnTo>
                  <a:lnTo>
                    <a:pt x="160949" y="43808"/>
                  </a:lnTo>
                  <a:lnTo>
                    <a:pt x="161858" y="43623"/>
                  </a:lnTo>
                  <a:lnTo>
                    <a:pt x="162792" y="43424"/>
                  </a:lnTo>
                  <a:lnTo>
                    <a:pt x="163749" y="43218"/>
                  </a:lnTo>
                  <a:lnTo>
                    <a:pt x="164730" y="42998"/>
                  </a:lnTo>
                  <a:lnTo>
                    <a:pt x="165747" y="42765"/>
                  </a:lnTo>
                  <a:lnTo>
                    <a:pt x="166776" y="42518"/>
                  </a:lnTo>
                  <a:lnTo>
                    <a:pt x="167829" y="42264"/>
                  </a:lnTo>
                  <a:lnTo>
                    <a:pt x="168906" y="41990"/>
                  </a:lnTo>
                  <a:lnTo>
                    <a:pt x="169995" y="41702"/>
                  </a:lnTo>
                  <a:lnTo>
                    <a:pt x="171108" y="41400"/>
                  </a:lnTo>
                  <a:lnTo>
                    <a:pt x="172233" y="41078"/>
                  </a:lnTo>
                  <a:lnTo>
                    <a:pt x="173369" y="40748"/>
                  </a:lnTo>
                  <a:lnTo>
                    <a:pt x="174530" y="40398"/>
                  </a:lnTo>
                  <a:lnTo>
                    <a:pt x="175703" y="40028"/>
                  </a:lnTo>
                  <a:lnTo>
                    <a:pt x="176875" y="39651"/>
                  </a:lnTo>
                  <a:lnTo>
                    <a:pt x="178072" y="39246"/>
                  </a:lnTo>
                  <a:lnTo>
                    <a:pt x="179268" y="38827"/>
                  </a:lnTo>
                  <a:lnTo>
                    <a:pt x="180477" y="38395"/>
                  </a:lnTo>
                  <a:lnTo>
                    <a:pt x="181685" y="37943"/>
                  </a:lnTo>
                  <a:lnTo>
                    <a:pt x="182906" y="37469"/>
                  </a:lnTo>
                  <a:lnTo>
                    <a:pt x="184126" y="36975"/>
                  </a:lnTo>
                  <a:lnTo>
                    <a:pt x="185359" y="36468"/>
                  </a:lnTo>
                  <a:lnTo>
                    <a:pt x="186591" y="35939"/>
                  </a:lnTo>
                  <a:lnTo>
                    <a:pt x="187812" y="35384"/>
                  </a:lnTo>
                  <a:lnTo>
                    <a:pt x="188434" y="35103"/>
                  </a:lnTo>
                  <a:lnTo>
                    <a:pt x="189044" y="34814"/>
                  </a:lnTo>
                  <a:lnTo>
                    <a:pt x="189655" y="34519"/>
                  </a:lnTo>
                  <a:lnTo>
                    <a:pt x="190265" y="34224"/>
                  </a:lnTo>
                  <a:lnTo>
                    <a:pt x="190875" y="33916"/>
                  </a:lnTo>
                  <a:lnTo>
                    <a:pt x="191485" y="33607"/>
                  </a:lnTo>
                  <a:lnTo>
                    <a:pt x="191485" y="33607"/>
                  </a:lnTo>
                  <a:lnTo>
                    <a:pt x="192395" y="33141"/>
                  </a:lnTo>
                  <a:lnTo>
                    <a:pt x="193268" y="32667"/>
                  </a:lnTo>
                  <a:lnTo>
                    <a:pt x="194118" y="32194"/>
                  </a:lnTo>
                  <a:lnTo>
                    <a:pt x="194955" y="31727"/>
                  </a:lnTo>
                  <a:lnTo>
                    <a:pt x="195769" y="31254"/>
                  </a:lnTo>
                  <a:lnTo>
                    <a:pt x="196547" y="30781"/>
                  </a:lnTo>
                  <a:lnTo>
                    <a:pt x="197313" y="30314"/>
                  </a:lnTo>
                  <a:lnTo>
                    <a:pt x="198054" y="29848"/>
                  </a:lnTo>
                  <a:lnTo>
                    <a:pt x="198784" y="29381"/>
                  </a:lnTo>
                  <a:lnTo>
                    <a:pt x="199478" y="28915"/>
                  </a:lnTo>
                  <a:lnTo>
                    <a:pt x="200160" y="28455"/>
                  </a:lnTo>
                  <a:lnTo>
                    <a:pt x="200818" y="27996"/>
                  </a:lnTo>
                  <a:lnTo>
                    <a:pt x="201465" y="27536"/>
                  </a:lnTo>
                  <a:lnTo>
                    <a:pt x="202087" y="27083"/>
                  </a:lnTo>
                  <a:lnTo>
                    <a:pt x="202685" y="26637"/>
                  </a:lnTo>
                  <a:lnTo>
                    <a:pt x="203259" y="26185"/>
                  </a:lnTo>
                  <a:lnTo>
                    <a:pt x="203822" y="25746"/>
                  </a:lnTo>
                  <a:lnTo>
                    <a:pt x="204372" y="25307"/>
                  </a:lnTo>
                  <a:lnTo>
                    <a:pt x="204899" y="24874"/>
                  </a:lnTo>
                  <a:lnTo>
                    <a:pt x="205401" y="24449"/>
                  </a:lnTo>
                  <a:lnTo>
                    <a:pt x="205892" y="24024"/>
                  </a:lnTo>
                  <a:lnTo>
                    <a:pt x="206370" y="23605"/>
                  </a:lnTo>
                  <a:lnTo>
                    <a:pt x="206825" y="23194"/>
                  </a:lnTo>
                  <a:lnTo>
                    <a:pt x="207256" y="22789"/>
                  </a:lnTo>
                  <a:lnTo>
                    <a:pt x="207675" y="22391"/>
                  </a:lnTo>
                  <a:lnTo>
                    <a:pt x="208082" y="22000"/>
                  </a:lnTo>
                  <a:lnTo>
                    <a:pt x="208476" y="21616"/>
                  </a:lnTo>
                  <a:lnTo>
                    <a:pt x="208847" y="21239"/>
                  </a:lnTo>
                  <a:lnTo>
                    <a:pt x="209553" y="20512"/>
                  </a:lnTo>
                  <a:lnTo>
                    <a:pt x="210199" y="19812"/>
                  </a:lnTo>
                  <a:lnTo>
                    <a:pt x="210199" y="19812"/>
                  </a:lnTo>
                  <a:lnTo>
                    <a:pt x="208919" y="20169"/>
                  </a:lnTo>
                  <a:lnTo>
                    <a:pt x="207567" y="20525"/>
                  </a:lnTo>
                  <a:lnTo>
                    <a:pt x="206155" y="20882"/>
                  </a:lnTo>
                  <a:lnTo>
                    <a:pt x="204683" y="21246"/>
                  </a:lnTo>
                  <a:lnTo>
                    <a:pt x="203152" y="21609"/>
                  </a:lnTo>
                  <a:lnTo>
                    <a:pt x="201548" y="21973"/>
                  </a:lnTo>
                  <a:lnTo>
                    <a:pt x="200723" y="22151"/>
                  </a:lnTo>
                  <a:lnTo>
                    <a:pt x="199885" y="22336"/>
                  </a:lnTo>
                  <a:lnTo>
                    <a:pt x="199024" y="22515"/>
                  </a:lnTo>
                  <a:lnTo>
                    <a:pt x="198150" y="22686"/>
                  </a:lnTo>
                  <a:lnTo>
                    <a:pt x="197265" y="22865"/>
                  </a:lnTo>
                  <a:lnTo>
                    <a:pt x="196367" y="23036"/>
                  </a:lnTo>
                  <a:lnTo>
                    <a:pt x="195446" y="23208"/>
                  </a:lnTo>
                  <a:lnTo>
                    <a:pt x="194513" y="23372"/>
                  </a:lnTo>
                  <a:lnTo>
                    <a:pt x="193567" y="23537"/>
                  </a:lnTo>
                  <a:lnTo>
                    <a:pt x="192598" y="23701"/>
                  </a:lnTo>
                  <a:lnTo>
                    <a:pt x="191629" y="23866"/>
                  </a:lnTo>
                  <a:lnTo>
                    <a:pt x="190624" y="24017"/>
                  </a:lnTo>
                  <a:lnTo>
                    <a:pt x="189619" y="24175"/>
                  </a:lnTo>
                  <a:lnTo>
                    <a:pt x="188602" y="24326"/>
                  </a:lnTo>
                  <a:lnTo>
                    <a:pt x="187561" y="24470"/>
                  </a:lnTo>
                  <a:lnTo>
                    <a:pt x="186508" y="24614"/>
                  </a:lnTo>
                  <a:lnTo>
                    <a:pt x="185431" y="24751"/>
                  </a:lnTo>
                  <a:lnTo>
                    <a:pt x="184354" y="24881"/>
                  </a:lnTo>
                  <a:lnTo>
                    <a:pt x="183253" y="25012"/>
                  </a:lnTo>
                  <a:lnTo>
                    <a:pt x="182140" y="25135"/>
                  </a:lnTo>
                  <a:lnTo>
                    <a:pt x="182140" y="25135"/>
                  </a:lnTo>
                  <a:lnTo>
                    <a:pt x="180968" y="25259"/>
                  </a:lnTo>
                  <a:lnTo>
                    <a:pt x="179807" y="25382"/>
                  </a:lnTo>
                  <a:lnTo>
                    <a:pt x="178658" y="25492"/>
                  </a:lnTo>
                  <a:lnTo>
                    <a:pt x="177521" y="25588"/>
                  </a:lnTo>
                  <a:lnTo>
                    <a:pt x="176397" y="25684"/>
                  </a:lnTo>
                  <a:lnTo>
                    <a:pt x="175284" y="25773"/>
                  </a:lnTo>
                  <a:lnTo>
                    <a:pt x="174171" y="25849"/>
                  </a:lnTo>
                  <a:lnTo>
                    <a:pt x="173082" y="25917"/>
                  </a:lnTo>
                  <a:lnTo>
                    <a:pt x="172005" y="25986"/>
                  </a:lnTo>
                  <a:lnTo>
                    <a:pt x="170940" y="26041"/>
                  </a:lnTo>
                  <a:lnTo>
                    <a:pt x="169887" y="26096"/>
                  </a:lnTo>
                  <a:lnTo>
                    <a:pt x="168846" y="26137"/>
                  </a:lnTo>
                  <a:lnTo>
                    <a:pt x="167817" y="26178"/>
                  </a:lnTo>
                  <a:lnTo>
                    <a:pt x="166800" y="26212"/>
                  </a:lnTo>
                  <a:lnTo>
                    <a:pt x="165807" y="26240"/>
                  </a:lnTo>
                  <a:lnTo>
                    <a:pt x="164814" y="26260"/>
                  </a:lnTo>
                  <a:lnTo>
                    <a:pt x="163845" y="26274"/>
                  </a:lnTo>
                  <a:lnTo>
                    <a:pt x="162888" y="26288"/>
                  </a:lnTo>
                  <a:lnTo>
                    <a:pt x="161954" y="26294"/>
                  </a:lnTo>
                  <a:lnTo>
                    <a:pt x="161021" y="26294"/>
                  </a:lnTo>
                  <a:lnTo>
                    <a:pt x="160112" y="26294"/>
                  </a:lnTo>
                  <a:lnTo>
                    <a:pt x="159214" y="26288"/>
                  </a:lnTo>
                  <a:lnTo>
                    <a:pt x="157479" y="26267"/>
                  </a:lnTo>
                  <a:lnTo>
                    <a:pt x="155804" y="26233"/>
                  </a:lnTo>
                  <a:lnTo>
                    <a:pt x="154189" y="26185"/>
                  </a:lnTo>
                  <a:lnTo>
                    <a:pt x="152657" y="26130"/>
                  </a:lnTo>
                  <a:lnTo>
                    <a:pt x="151185" y="26068"/>
                  </a:lnTo>
                  <a:lnTo>
                    <a:pt x="151185" y="26068"/>
                  </a:lnTo>
                  <a:lnTo>
                    <a:pt x="152071" y="25924"/>
                  </a:lnTo>
                  <a:lnTo>
                    <a:pt x="152980" y="25773"/>
                  </a:lnTo>
                  <a:lnTo>
                    <a:pt x="153913" y="25615"/>
                  </a:lnTo>
                  <a:lnTo>
                    <a:pt x="154883" y="25451"/>
                  </a:lnTo>
                  <a:lnTo>
                    <a:pt x="155876" y="25272"/>
                  </a:lnTo>
                  <a:lnTo>
                    <a:pt x="156881" y="25087"/>
                  </a:lnTo>
                  <a:lnTo>
                    <a:pt x="157922" y="24888"/>
                  </a:lnTo>
                  <a:lnTo>
                    <a:pt x="158987" y="24682"/>
                  </a:lnTo>
                  <a:lnTo>
                    <a:pt x="160064" y="24463"/>
                  </a:lnTo>
                  <a:lnTo>
                    <a:pt x="161164" y="24236"/>
                  </a:lnTo>
                  <a:lnTo>
                    <a:pt x="162289" y="23996"/>
                  </a:lnTo>
                  <a:lnTo>
                    <a:pt x="163438" y="23743"/>
                  </a:lnTo>
                  <a:lnTo>
                    <a:pt x="164599" y="23482"/>
                  </a:lnTo>
                  <a:lnTo>
                    <a:pt x="165783" y="23201"/>
                  </a:lnTo>
                  <a:lnTo>
                    <a:pt x="166980" y="22913"/>
                  </a:lnTo>
                  <a:lnTo>
                    <a:pt x="168188" y="22611"/>
                  </a:lnTo>
                  <a:lnTo>
                    <a:pt x="169421" y="22295"/>
                  </a:lnTo>
                  <a:lnTo>
                    <a:pt x="170665" y="21966"/>
                  </a:lnTo>
                  <a:lnTo>
                    <a:pt x="171922" y="21623"/>
                  </a:lnTo>
                  <a:lnTo>
                    <a:pt x="173202" y="21266"/>
                  </a:lnTo>
                  <a:lnTo>
                    <a:pt x="174482" y="20896"/>
                  </a:lnTo>
                  <a:lnTo>
                    <a:pt x="175774" y="20512"/>
                  </a:lnTo>
                  <a:lnTo>
                    <a:pt x="177079" y="20107"/>
                  </a:lnTo>
                  <a:lnTo>
                    <a:pt x="178395" y="19695"/>
                  </a:lnTo>
                  <a:lnTo>
                    <a:pt x="179723" y="19263"/>
                  </a:lnTo>
                  <a:lnTo>
                    <a:pt x="181051" y="18817"/>
                  </a:lnTo>
                  <a:lnTo>
                    <a:pt x="182391" y="18351"/>
                  </a:lnTo>
                  <a:lnTo>
                    <a:pt x="183744" y="17871"/>
                  </a:lnTo>
                  <a:lnTo>
                    <a:pt x="185096" y="17377"/>
                  </a:lnTo>
                  <a:lnTo>
                    <a:pt x="186448" y="16862"/>
                  </a:lnTo>
                  <a:lnTo>
                    <a:pt x="187812" y="16334"/>
                  </a:lnTo>
                  <a:lnTo>
                    <a:pt x="189176" y="15785"/>
                  </a:lnTo>
                  <a:lnTo>
                    <a:pt x="189176" y="15785"/>
                  </a:lnTo>
                  <a:lnTo>
                    <a:pt x="190361" y="15291"/>
                  </a:lnTo>
                  <a:lnTo>
                    <a:pt x="191533" y="14790"/>
                  </a:lnTo>
                  <a:lnTo>
                    <a:pt x="192670" y="14297"/>
                  </a:lnTo>
                  <a:lnTo>
                    <a:pt x="193783" y="13796"/>
                  </a:lnTo>
                  <a:lnTo>
                    <a:pt x="194872" y="13295"/>
                  </a:lnTo>
                  <a:lnTo>
                    <a:pt x="195925" y="12787"/>
                  </a:lnTo>
                  <a:lnTo>
                    <a:pt x="196966" y="12287"/>
                  </a:lnTo>
                  <a:lnTo>
                    <a:pt x="197983" y="11786"/>
                  </a:lnTo>
                  <a:lnTo>
                    <a:pt x="198964" y="11285"/>
                  </a:lnTo>
                  <a:lnTo>
                    <a:pt x="199933" y="10784"/>
                  </a:lnTo>
                  <a:lnTo>
                    <a:pt x="200866" y="10283"/>
                  </a:lnTo>
                  <a:lnTo>
                    <a:pt x="201788" y="9790"/>
                  </a:lnTo>
                  <a:lnTo>
                    <a:pt x="202673" y="9296"/>
                  </a:lnTo>
                  <a:lnTo>
                    <a:pt x="203547" y="8802"/>
                  </a:lnTo>
                  <a:lnTo>
                    <a:pt x="204396" y="8308"/>
                  </a:lnTo>
                  <a:lnTo>
                    <a:pt x="205222" y="7821"/>
                  </a:lnTo>
                  <a:lnTo>
                    <a:pt x="206011" y="7341"/>
                  </a:lnTo>
                  <a:lnTo>
                    <a:pt x="206789" y="6860"/>
                  </a:lnTo>
                  <a:lnTo>
                    <a:pt x="207543" y="6380"/>
                  </a:lnTo>
                  <a:lnTo>
                    <a:pt x="208285" y="5914"/>
                  </a:lnTo>
                  <a:lnTo>
                    <a:pt x="208991" y="5447"/>
                  </a:lnTo>
                  <a:lnTo>
                    <a:pt x="209685" y="4988"/>
                  </a:lnTo>
                  <a:lnTo>
                    <a:pt x="210343" y="4528"/>
                  </a:lnTo>
                  <a:lnTo>
                    <a:pt x="210989" y="4082"/>
                  </a:lnTo>
                  <a:lnTo>
                    <a:pt x="211611" y="3636"/>
                  </a:lnTo>
                  <a:lnTo>
                    <a:pt x="212222" y="3204"/>
                  </a:lnTo>
                  <a:lnTo>
                    <a:pt x="212796" y="2772"/>
                  </a:lnTo>
                  <a:lnTo>
                    <a:pt x="213358" y="2353"/>
                  </a:lnTo>
                  <a:lnTo>
                    <a:pt x="213897" y="1942"/>
                  </a:lnTo>
                  <a:lnTo>
                    <a:pt x="214423" y="1537"/>
                  </a:lnTo>
                  <a:lnTo>
                    <a:pt x="214926" y="1139"/>
                  </a:lnTo>
                  <a:lnTo>
                    <a:pt x="215404" y="748"/>
                  </a:lnTo>
                  <a:lnTo>
                    <a:pt x="215404" y="748"/>
                  </a:lnTo>
                  <a:lnTo>
                    <a:pt x="212844" y="920"/>
                  </a:lnTo>
                  <a:lnTo>
                    <a:pt x="210307" y="1078"/>
                  </a:lnTo>
                  <a:lnTo>
                    <a:pt x="207806" y="1228"/>
                  </a:lnTo>
                  <a:lnTo>
                    <a:pt x="205341" y="1366"/>
                  </a:lnTo>
                  <a:lnTo>
                    <a:pt x="202912" y="1496"/>
                  </a:lnTo>
                  <a:lnTo>
                    <a:pt x="200507" y="1613"/>
                  </a:lnTo>
                  <a:lnTo>
                    <a:pt x="198138" y="1722"/>
                  </a:lnTo>
                  <a:lnTo>
                    <a:pt x="195805" y="1825"/>
                  </a:lnTo>
                  <a:lnTo>
                    <a:pt x="193495" y="1914"/>
                  </a:lnTo>
                  <a:lnTo>
                    <a:pt x="191222" y="1997"/>
                  </a:lnTo>
                  <a:lnTo>
                    <a:pt x="188996" y="2072"/>
                  </a:lnTo>
                  <a:lnTo>
                    <a:pt x="186795" y="2141"/>
                  </a:lnTo>
                  <a:lnTo>
                    <a:pt x="184629" y="2203"/>
                  </a:lnTo>
                  <a:lnTo>
                    <a:pt x="182499" y="2257"/>
                  </a:lnTo>
                  <a:lnTo>
                    <a:pt x="180405" y="2305"/>
                  </a:lnTo>
                  <a:lnTo>
                    <a:pt x="178347" y="2347"/>
                  </a:lnTo>
                  <a:lnTo>
                    <a:pt x="176325" y="2381"/>
                  </a:lnTo>
                  <a:lnTo>
                    <a:pt x="174339" y="2408"/>
                  </a:lnTo>
                  <a:lnTo>
                    <a:pt x="172388" y="2429"/>
                  </a:lnTo>
                  <a:lnTo>
                    <a:pt x="170474" y="2450"/>
                  </a:lnTo>
                  <a:lnTo>
                    <a:pt x="168607" y="2463"/>
                  </a:lnTo>
                  <a:lnTo>
                    <a:pt x="166764" y="2470"/>
                  </a:lnTo>
                  <a:lnTo>
                    <a:pt x="164970" y="2477"/>
                  </a:lnTo>
                  <a:lnTo>
                    <a:pt x="163211" y="2470"/>
                  </a:lnTo>
                  <a:lnTo>
                    <a:pt x="159824" y="2463"/>
                  </a:lnTo>
                  <a:lnTo>
                    <a:pt x="156582" y="2436"/>
                  </a:lnTo>
                  <a:lnTo>
                    <a:pt x="153518" y="2395"/>
                  </a:lnTo>
                  <a:lnTo>
                    <a:pt x="150611" y="2353"/>
                  </a:lnTo>
                  <a:lnTo>
                    <a:pt x="150611" y="2353"/>
                  </a:lnTo>
                  <a:lnTo>
                    <a:pt x="147488" y="2278"/>
                  </a:lnTo>
                  <a:lnTo>
                    <a:pt x="144413" y="2196"/>
                  </a:lnTo>
                  <a:lnTo>
                    <a:pt x="141385" y="2100"/>
                  </a:lnTo>
                  <a:lnTo>
                    <a:pt x="138382" y="1997"/>
                  </a:lnTo>
                  <a:lnTo>
                    <a:pt x="135427" y="1887"/>
                  </a:lnTo>
                  <a:lnTo>
                    <a:pt x="132495" y="1770"/>
                  </a:lnTo>
                  <a:lnTo>
                    <a:pt x="129587" y="1647"/>
                  </a:lnTo>
                  <a:lnTo>
                    <a:pt x="126692" y="1517"/>
                  </a:lnTo>
                  <a:lnTo>
                    <a:pt x="120960" y="1263"/>
                  </a:lnTo>
                  <a:lnTo>
                    <a:pt x="115241" y="1002"/>
                  </a:lnTo>
                  <a:lnTo>
                    <a:pt x="112381" y="879"/>
                  </a:lnTo>
                  <a:lnTo>
                    <a:pt x="109521" y="755"/>
                  </a:lnTo>
                  <a:lnTo>
                    <a:pt x="106649" y="638"/>
                  </a:lnTo>
                  <a:lnTo>
                    <a:pt x="103754" y="522"/>
                  </a:lnTo>
                  <a:lnTo>
                    <a:pt x="100846" y="419"/>
                  </a:lnTo>
                  <a:lnTo>
                    <a:pt x="97902" y="323"/>
                  </a:lnTo>
                  <a:lnTo>
                    <a:pt x="94935" y="241"/>
                  </a:lnTo>
                  <a:lnTo>
                    <a:pt x="91932" y="165"/>
                  </a:lnTo>
                  <a:lnTo>
                    <a:pt x="88892" y="103"/>
                  </a:lnTo>
                  <a:lnTo>
                    <a:pt x="85817" y="55"/>
                  </a:lnTo>
                  <a:lnTo>
                    <a:pt x="82694" y="21"/>
                  </a:lnTo>
                  <a:lnTo>
                    <a:pt x="81103" y="14"/>
                  </a:lnTo>
                  <a:lnTo>
                    <a:pt x="79511" y="7"/>
                  </a:lnTo>
                  <a:lnTo>
                    <a:pt x="77896" y="1"/>
                  </a:lnTo>
                  <a:lnTo>
                    <a:pt x="76281" y="7"/>
                  </a:lnTo>
                  <a:lnTo>
                    <a:pt x="74629" y="14"/>
                  </a:lnTo>
                  <a:lnTo>
                    <a:pt x="72978" y="28"/>
                  </a:lnTo>
                  <a:lnTo>
                    <a:pt x="71303" y="42"/>
                  </a:lnTo>
                  <a:lnTo>
                    <a:pt x="69616" y="62"/>
                  </a:lnTo>
                  <a:lnTo>
                    <a:pt x="67917" y="90"/>
                  </a:lnTo>
                  <a:lnTo>
                    <a:pt x="66194" y="124"/>
                  </a:lnTo>
                  <a:lnTo>
                    <a:pt x="64447" y="158"/>
                  </a:lnTo>
                  <a:lnTo>
                    <a:pt x="62688" y="206"/>
                  </a:lnTo>
                  <a:lnTo>
                    <a:pt x="60905" y="254"/>
                  </a:lnTo>
                  <a:lnTo>
                    <a:pt x="59110" y="309"/>
                  </a:lnTo>
                  <a:lnTo>
                    <a:pt x="57279" y="371"/>
                  </a:lnTo>
                  <a:lnTo>
                    <a:pt x="55437" y="440"/>
                  </a:lnTo>
                  <a:lnTo>
                    <a:pt x="53570" y="515"/>
                  </a:lnTo>
                  <a:lnTo>
                    <a:pt x="51691" y="597"/>
                  </a:lnTo>
                  <a:lnTo>
                    <a:pt x="51691" y="597"/>
                  </a:lnTo>
                  <a:lnTo>
                    <a:pt x="48963" y="735"/>
                  </a:lnTo>
                  <a:lnTo>
                    <a:pt x="47551" y="810"/>
                  </a:lnTo>
                  <a:lnTo>
                    <a:pt x="46103" y="892"/>
                  </a:lnTo>
                  <a:lnTo>
                    <a:pt x="44644" y="988"/>
                  </a:lnTo>
                  <a:lnTo>
                    <a:pt x="43148" y="1091"/>
                  </a:lnTo>
                  <a:lnTo>
                    <a:pt x="41640" y="1208"/>
                  </a:lnTo>
                  <a:lnTo>
                    <a:pt x="40109" y="1331"/>
                  </a:lnTo>
                  <a:lnTo>
                    <a:pt x="38577" y="1469"/>
                  </a:lnTo>
                  <a:lnTo>
                    <a:pt x="37022" y="1626"/>
                  </a:lnTo>
                  <a:lnTo>
                    <a:pt x="35466" y="1791"/>
                  </a:lnTo>
                  <a:lnTo>
                    <a:pt x="34676" y="1880"/>
                  </a:lnTo>
                  <a:lnTo>
                    <a:pt x="33899" y="1976"/>
                  </a:lnTo>
                  <a:lnTo>
                    <a:pt x="33121" y="2079"/>
                  </a:lnTo>
                  <a:lnTo>
                    <a:pt x="32331" y="2182"/>
                  </a:lnTo>
                  <a:lnTo>
                    <a:pt x="31553" y="2292"/>
                  </a:lnTo>
                  <a:lnTo>
                    <a:pt x="30764" y="2401"/>
                  </a:lnTo>
                  <a:lnTo>
                    <a:pt x="29986" y="2525"/>
                  </a:lnTo>
                  <a:lnTo>
                    <a:pt x="29208" y="2648"/>
                  </a:lnTo>
                  <a:lnTo>
                    <a:pt x="28418" y="2772"/>
                  </a:lnTo>
                  <a:lnTo>
                    <a:pt x="27641" y="2909"/>
                  </a:lnTo>
                  <a:lnTo>
                    <a:pt x="26875" y="3046"/>
                  </a:lnTo>
                  <a:lnTo>
                    <a:pt x="26097" y="3190"/>
                  </a:lnTo>
                  <a:lnTo>
                    <a:pt x="25331" y="3341"/>
                  </a:lnTo>
                  <a:lnTo>
                    <a:pt x="24565" y="3499"/>
                  </a:lnTo>
                  <a:lnTo>
                    <a:pt x="23800" y="3664"/>
                  </a:lnTo>
                  <a:lnTo>
                    <a:pt x="23046" y="3835"/>
                  </a:lnTo>
                  <a:lnTo>
                    <a:pt x="22292" y="4007"/>
                  </a:lnTo>
                  <a:lnTo>
                    <a:pt x="21538" y="4192"/>
                  </a:lnTo>
                  <a:lnTo>
                    <a:pt x="20796" y="4377"/>
                  </a:lnTo>
                  <a:lnTo>
                    <a:pt x="20066" y="4576"/>
                  </a:lnTo>
                  <a:lnTo>
                    <a:pt x="19325" y="4775"/>
                  </a:lnTo>
                  <a:lnTo>
                    <a:pt x="18607" y="4988"/>
                  </a:lnTo>
                  <a:lnTo>
                    <a:pt x="17889" y="5207"/>
                  </a:lnTo>
                  <a:lnTo>
                    <a:pt x="17171" y="5427"/>
                  </a:lnTo>
                  <a:lnTo>
                    <a:pt x="16465" y="5660"/>
                  </a:lnTo>
                  <a:lnTo>
                    <a:pt x="15771" y="5900"/>
                  </a:lnTo>
                  <a:lnTo>
                    <a:pt x="15089" y="6147"/>
                  </a:lnTo>
                  <a:lnTo>
                    <a:pt x="14407" y="6401"/>
                  </a:lnTo>
                  <a:lnTo>
                    <a:pt x="13737" y="6661"/>
                  </a:lnTo>
                  <a:lnTo>
                    <a:pt x="13078" y="6936"/>
                  </a:lnTo>
                  <a:lnTo>
                    <a:pt x="12420" y="7217"/>
                  </a:lnTo>
                  <a:lnTo>
                    <a:pt x="11774" y="7505"/>
                  </a:lnTo>
                  <a:lnTo>
                    <a:pt x="11152" y="7800"/>
                  </a:lnTo>
                  <a:lnTo>
                    <a:pt x="10530" y="8102"/>
                  </a:lnTo>
                  <a:lnTo>
                    <a:pt x="9920" y="8418"/>
                  </a:lnTo>
                  <a:lnTo>
                    <a:pt x="9321" y="8740"/>
                  </a:lnTo>
                  <a:lnTo>
                    <a:pt x="8735" y="9076"/>
                  </a:lnTo>
                  <a:lnTo>
                    <a:pt x="8161" y="9412"/>
                  </a:lnTo>
                  <a:lnTo>
                    <a:pt x="7598" y="9769"/>
                  </a:lnTo>
                  <a:lnTo>
                    <a:pt x="7048" y="10126"/>
                  </a:lnTo>
                  <a:lnTo>
                    <a:pt x="6509" y="10496"/>
                  </a:lnTo>
                  <a:lnTo>
                    <a:pt x="5983" y="10873"/>
                  </a:lnTo>
                  <a:lnTo>
                    <a:pt x="5983" y="10873"/>
                  </a:lnTo>
                  <a:lnTo>
                    <a:pt x="5779" y="11059"/>
                  </a:lnTo>
                  <a:lnTo>
                    <a:pt x="5337" y="11429"/>
                  </a:lnTo>
                  <a:lnTo>
                    <a:pt x="4727" y="11964"/>
                  </a:lnTo>
                  <a:lnTo>
                    <a:pt x="4368" y="12287"/>
                  </a:lnTo>
                  <a:lnTo>
                    <a:pt x="3985" y="12636"/>
                  </a:lnTo>
                  <a:lnTo>
                    <a:pt x="3590" y="13027"/>
                  </a:lnTo>
                  <a:lnTo>
                    <a:pt x="3183" y="13439"/>
                  </a:lnTo>
                  <a:lnTo>
                    <a:pt x="2788" y="13871"/>
                  </a:lnTo>
                  <a:lnTo>
                    <a:pt x="2381" y="14331"/>
                  </a:lnTo>
                  <a:lnTo>
                    <a:pt x="1998" y="14804"/>
                  </a:lnTo>
                  <a:lnTo>
                    <a:pt x="1807" y="15044"/>
                  </a:lnTo>
                  <a:lnTo>
                    <a:pt x="1627" y="15291"/>
                  </a:lnTo>
                  <a:lnTo>
                    <a:pt x="1448" y="15538"/>
                  </a:lnTo>
                  <a:lnTo>
                    <a:pt x="1280" y="15792"/>
                  </a:lnTo>
                  <a:lnTo>
                    <a:pt x="1125" y="16046"/>
                  </a:lnTo>
                  <a:lnTo>
                    <a:pt x="969" y="16300"/>
                  </a:lnTo>
                  <a:lnTo>
                    <a:pt x="969" y="16300"/>
                  </a:lnTo>
                  <a:lnTo>
                    <a:pt x="814" y="16615"/>
                  </a:lnTo>
                  <a:lnTo>
                    <a:pt x="670" y="16938"/>
                  </a:lnTo>
                  <a:lnTo>
                    <a:pt x="539" y="17253"/>
                  </a:lnTo>
                  <a:lnTo>
                    <a:pt x="419" y="17582"/>
                  </a:lnTo>
                  <a:lnTo>
                    <a:pt x="311" y="17905"/>
                  </a:lnTo>
                  <a:lnTo>
                    <a:pt x="227" y="18241"/>
                  </a:lnTo>
                  <a:lnTo>
                    <a:pt x="156" y="18570"/>
                  </a:lnTo>
                  <a:lnTo>
                    <a:pt x="96" y="18906"/>
                  </a:lnTo>
                  <a:lnTo>
                    <a:pt x="48" y="19242"/>
                  </a:lnTo>
                  <a:lnTo>
                    <a:pt x="12" y="19585"/>
                  </a:lnTo>
                  <a:lnTo>
                    <a:pt x="0" y="19928"/>
                  </a:lnTo>
                  <a:lnTo>
                    <a:pt x="0" y="20278"/>
                  </a:lnTo>
                  <a:lnTo>
                    <a:pt x="0" y="20628"/>
                  </a:lnTo>
                  <a:lnTo>
                    <a:pt x="24" y="20978"/>
                  </a:lnTo>
                  <a:lnTo>
                    <a:pt x="60" y="21328"/>
                  </a:lnTo>
                  <a:lnTo>
                    <a:pt x="120" y="21685"/>
                  </a:lnTo>
                  <a:lnTo>
                    <a:pt x="180" y="22041"/>
                  </a:lnTo>
                  <a:lnTo>
                    <a:pt x="251" y="22405"/>
                  </a:lnTo>
                  <a:lnTo>
                    <a:pt x="347" y="22768"/>
                  </a:lnTo>
                  <a:lnTo>
                    <a:pt x="443" y="23132"/>
                  </a:lnTo>
                  <a:lnTo>
                    <a:pt x="562" y="23496"/>
                  </a:lnTo>
                  <a:lnTo>
                    <a:pt x="694" y="23866"/>
                  </a:lnTo>
                  <a:lnTo>
                    <a:pt x="826" y="24236"/>
                  </a:lnTo>
                  <a:lnTo>
                    <a:pt x="981" y="24607"/>
                  </a:lnTo>
                  <a:lnTo>
                    <a:pt x="1149" y="24977"/>
                  </a:lnTo>
                  <a:lnTo>
                    <a:pt x="1316" y="25355"/>
                  </a:lnTo>
                  <a:lnTo>
                    <a:pt x="1508" y="25725"/>
                  </a:lnTo>
                  <a:lnTo>
                    <a:pt x="1711" y="26102"/>
                  </a:lnTo>
                  <a:lnTo>
                    <a:pt x="1927" y="26487"/>
                  </a:lnTo>
                  <a:lnTo>
                    <a:pt x="2142" y="26864"/>
                  </a:lnTo>
                  <a:lnTo>
                    <a:pt x="2381" y="27248"/>
                  </a:lnTo>
                  <a:lnTo>
                    <a:pt x="2633" y="27632"/>
                  </a:lnTo>
                  <a:lnTo>
                    <a:pt x="2884" y="28016"/>
                  </a:lnTo>
                  <a:lnTo>
                    <a:pt x="3159" y="28400"/>
                  </a:lnTo>
                  <a:lnTo>
                    <a:pt x="3434" y="28785"/>
                  </a:lnTo>
                  <a:lnTo>
                    <a:pt x="3721" y="29169"/>
                  </a:lnTo>
                  <a:lnTo>
                    <a:pt x="4021" y="29560"/>
                  </a:lnTo>
                  <a:lnTo>
                    <a:pt x="4344" y="29951"/>
                  </a:lnTo>
                  <a:lnTo>
                    <a:pt x="4655" y="30335"/>
                  </a:lnTo>
                  <a:lnTo>
                    <a:pt x="4990" y="30726"/>
                  </a:lnTo>
                  <a:lnTo>
                    <a:pt x="5337" y="31117"/>
                  </a:lnTo>
                  <a:lnTo>
                    <a:pt x="5696" y="31508"/>
                  </a:lnTo>
                  <a:lnTo>
                    <a:pt x="6055" y="31899"/>
                  </a:lnTo>
                  <a:lnTo>
                    <a:pt x="6426" y="32297"/>
                  </a:lnTo>
                  <a:lnTo>
                    <a:pt x="6809" y="32688"/>
                  </a:lnTo>
                  <a:lnTo>
                    <a:pt x="7203" y="33079"/>
                  </a:lnTo>
                  <a:lnTo>
                    <a:pt x="7610" y="33470"/>
                  </a:lnTo>
                  <a:lnTo>
                    <a:pt x="8017" y="33868"/>
                  </a:lnTo>
                  <a:lnTo>
                    <a:pt x="8436" y="34259"/>
                  </a:lnTo>
                  <a:lnTo>
                    <a:pt x="8867" y="34650"/>
                  </a:lnTo>
                  <a:lnTo>
                    <a:pt x="9309" y="35048"/>
                  </a:lnTo>
                  <a:lnTo>
                    <a:pt x="9752" y="35439"/>
                  </a:lnTo>
                  <a:lnTo>
                    <a:pt x="10207" y="35830"/>
                  </a:lnTo>
                  <a:lnTo>
                    <a:pt x="10673" y="36228"/>
                  </a:lnTo>
                  <a:lnTo>
                    <a:pt x="11152" y="36619"/>
                  </a:lnTo>
                  <a:lnTo>
                    <a:pt x="11631" y="37010"/>
                  </a:lnTo>
                  <a:lnTo>
                    <a:pt x="12624" y="37792"/>
                  </a:lnTo>
                  <a:lnTo>
                    <a:pt x="13653" y="38574"/>
                  </a:lnTo>
                  <a:lnTo>
                    <a:pt x="14706" y="39356"/>
                  </a:lnTo>
                  <a:lnTo>
                    <a:pt x="15783" y="40131"/>
                  </a:lnTo>
                  <a:lnTo>
                    <a:pt x="16896" y="40899"/>
                  </a:lnTo>
                  <a:lnTo>
                    <a:pt x="18044" y="41667"/>
                  </a:lnTo>
                  <a:lnTo>
                    <a:pt x="19217" y="42429"/>
                  </a:lnTo>
                  <a:lnTo>
                    <a:pt x="20413" y="43190"/>
                  </a:lnTo>
                  <a:lnTo>
                    <a:pt x="21634" y="43938"/>
                  </a:lnTo>
                  <a:lnTo>
                    <a:pt x="22878" y="44686"/>
                  </a:lnTo>
                  <a:lnTo>
                    <a:pt x="24147" y="45427"/>
                  </a:lnTo>
                  <a:lnTo>
                    <a:pt x="25439" y="46154"/>
                  </a:lnTo>
                  <a:lnTo>
                    <a:pt x="26755" y="46881"/>
                  </a:lnTo>
                  <a:lnTo>
                    <a:pt x="28095" y="47594"/>
                  </a:lnTo>
                  <a:lnTo>
                    <a:pt x="29447" y="48301"/>
                  </a:lnTo>
                  <a:lnTo>
                    <a:pt x="30823" y="49001"/>
                  </a:lnTo>
                  <a:lnTo>
                    <a:pt x="32211" y="49687"/>
                  </a:lnTo>
                  <a:lnTo>
                    <a:pt x="33623" y="50359"/>
                  </a:lnTo>
                  <a:lnTo>
                    <a:pt x="35047" y="51024"/>
                  </a:lnTo>
                  <a:lnTo>
                    <a:pt x="36483" y="51683"/>
                  </a:lnTo>
                  <a:lnTo>
                    <a:pt x="37943" y="52321"/>
                  </a:lnTo>
                  <a:lnTo>
                    <a:pt x="39403" y="52952"/>
                  </a:lnTo>
                  <a:lnTo>
                    <a:pt x="40886" y="53569"/>
                  </a:lnTo>
                  <a:lnTo>
                    <a:pt x="42370" y="54173"/>
                  </a:lnTo>
                  <a:lnTo>
                    <a:pt x="43866" y="54763"/>
                  </a:lnTo>
                  <a:lnTo>
                    <a:pt x="45374" y="55332"/>
                  </a:lnTo>
                  <a:lnTo>
                    <a:pt x="46893" y="55895"/>
                  </a:lnTo>
                  <a:lnTo>
                    <a:pt x="48425" y="56437"/>
                  </a:lnTo>
                  <a:lnTo>
                    <a:pt x="49944" y="56965"/>
                  </a:lnTo>
                  <a:lnTo>
                    <a:pt x="51488" y="57473"/>
                  </a:lnTo>
                  <a:lnTo>
                    <a:pt x="53020" y="57967"/>
                  </a:lnTo>
                  <a:lnTo>
                    <a:pt x="53797" y="58207"/>
                  </a:lnTo>
                  <a:lnTo>
                    <a:pt x="54563" y="58447"/>
                  </a:lnTo>
                  <a:lnTo>
                    <a:pt x="55341" y="58673"/>
                  </a:lnTo>
                  <a:lnTo>
                    <a:pt x="56107" y="58899"/>
                  </a:lnTo>
                  <a:lnTo>
                    <a:pt x="56884" y="59126"/>
                  </a:lnTo>
                  <a:lnTo>
                    <a:pt x="57662" y="59339"/>
                  </a:lnTo>
                  <a:lnTo>
                    <a:pt x="58428" y="59551"/>
                  </a:lnTo>
                  <a:lnTo>
                    <a:pt x="59206" y="59764"/>
                  </a:lnTo>
                  <a:lnTo>
                    <a:pt x="59984" y="59963"/>
                  </a:lnTo>
                  <a:lnTo>
                    <a:pt x="60749" y="60162"/>
                  </a:lnTo>
                  <a:lnTo>
                    <a:pt x="60749" y="60162"/>
                  </a:lnTo>
                  <a:lnTo>
                    <a:pt x="61743" y="60409"/>
                  </a:lnTo>
                  <a:lnTo>
                    <a:pt x="62736" y="60642"/>
                  </a:lnTo>
                  <a:lnTo>
                    <a:pt x="63729" y="60875"/>
                  </a:lnTo>
                  <a:lnTo>
                    <a:pt x="64734" y="61102"/>
                  </a:lnTo>
                  <a:lnTo>
                    <a:pt x="65739" y="61321"/>
                  </a:lnTo>
                  <a:lnTo>
                    <a:pt x="66756" y="61527"/>
                  </a:lnTo>
                  <a:lnTo>
                    <a:pt x="67773" y="61733"/>
                  </a:lnTo>
                  <a:lnTo>
                    <a:pt x="68790" y="61932"/>
                  </a:lnTo>
                  <a:lnTo>
                    <a:pt x="69819" y="62124"/>
                  </a:lnTo>
                  <a:lnTo>
                    <a:pt x="70848" y="62309"/>
                  </a:lnTo>
                  <a:lnTo>
                    <a:pt x="71889" y="62487"/>
                  </a:lnTo>
                  <a:lnTo>
                    <a:pt x="72918" y="62659"/>
                  </a:lnTo>
                  <a:lnTo>
                    <a:pt x="73971" y="62823"/>
                  </a:lnTo>
                  <a:lnTo>
                    <a:pt x="75012" y="62988"/>
                  </a:lnTo>
                  <a:lnTo>
                    <a:pt x="76065" y="63139"/>
                  </a:lnTo>
                  <a:lnTo>
                    <a:pt x="77118" y="63283"/>
                  </a:lnTo>
                  <a:lnTo>
                    <a:pt x="78183" y="63420"/>
                  </a:lnTo>
                  <a:lnTo>
                    <a:pt x="79248" y="63557"/>
                  </a:lnTo>
                  <a:lnTo>
                    <a:pt x="80313" y="63681"/>
                  </a:lnTo>
                  <a:lnTo>
                    <a:pt x="81390" y="63804"/>
                  </a:lnTo>
                  <a:lnTo>
                    <a:pt x="82467" y="63914"/>
                  </a:lnTo>
                  <a:lnTo>
                    <a:pt x="83544" y="64024"/>
                  </a:lnTo>
                  <a:lnTo>
                    <a:pt x="84621" y="64127"/>
                  </a:lnTo>
                  <a:lnTo>
                    <a:pt x="85710" y="64216"/>
                  </a:lnTo>
                  <a:lnTo>
                    <a:pt x="86798" y="64305"/>
                  </a:lnTo>
                  <a:lnTo>
                    <a:pt x="87887" y="64387"/>
                  </a:lnTo>
                  <a:lnTo>
                    <a:pt x="88988" y="64463"/>
                  </a:lnTo>
                  <a:lnTo>
                    <a:pt x="90089" y="64531"/>
                  </a:lnTo>
                  <a:lnTo>
                    <a:pt x="91190" y="64593"/>
                  </a:lnTo>
                  <a:lnTo>
                    <a:pt x="92303" y="64648"/>
                  </a:lnTo>
                  <a:lnTo>
                    <a:pt x="93403" y="64703"/>
                  </a:lnTo>
                  <a:lnTo>
                    <a:pt x="94516" y="64744"/>
                  </a:lnTo>
                  <a:lnTo>
                    <a:pt x="95629" y="64785"/>
                  </a:lnTo>
                  <a:lnTo>
                    <a:pt x="96754" y="64813"/>
                  </a:lnTo>
                  <a:lnTo>
                    <a:pt x="97867" y="64840"/>
                  </a:lnTo>
                  <a:lnTo>
                    <a:pt x="98991" y="64861"/>
                  </a:lnTo>
                  <a:lnTo>
                    <a:pt x="100116" y="64874"/>
                  </a:lnTo>
                  <a:lnTo>
                    <a:pt x="101241" y="64881"/>
                  </a:lnTo>
                  <a:lnTo>
                    <a:pt x="102378" y="64881"/>
                  </a:lnTo>
                  <a:lnTo>
                    <a:pt x="103514" y="64874"/>
                  </a:lnTo>
                  <a:lnTo>
                    <a:pt x="104639" y="64861"/>
                  </a:lnTo>
                  <a:lnTo>
                    <a:pt x="105788" y="64840"/>
                  </a:lnTo>
                  <a:lnTo>
                    <a:pt x="106925" y="64820"/>
                  </a:lnTo>
                  <a:lnTo>
                    <a:pt x="108061" y="64792"/>
                  </a:lnTo>
                  <a:lnTo>
                    <a:pt x="109210" y="64751"/>
                  </a:lnTo>
                  <a:lnTo>
                    <a:pt x="110347" y="64710"/>
                  </a:lnTo>
                  <a:lnTo>
                    <a:pt x="111495" y="64662"/>
                  </a:lnTo>
                  <a:lnTo>
                    <a:pt x="112644" y="64607"/>
                  </a:lnTo>
                  <a:lnTo>
                    <a:pt x="113805" y="64545"/>
                  </a:lnTo>
                  <a:lnTo>
                    <a:pt x="114953" y="64483"/>
                  </a:lnTo>
                  <a:lnTo>
                    <a:pt x="116102" y="64408"/>
                  </a:lnTo>
                  <a:lnTo>
                    <a:pt x="117263" y="64333"/>
                  </a:lnTo>
                  <a:lnTo>
                    <a:pt x="118423" y="64250"/>
                  </a:lnTo>
                  <a:lnTo>
                    <a:pt x="119584" y="64154"/>
                  </a:lnTo>
                  <a:lnTo>
                    <a:pt x="120745" y="64058"/>
                  </a:lnTo>
                  <a:lnTo>
                    <a:pt x="121905" y="63955"/>
                  </a:lnTo>
                  <a:lnTo>
                    <a:pt x="123066" y="63852"/>
                  </a:lnTo>
                  <a:lnTo>
                    <a:pt x="124227" y="63736"/>
                  </a:lnTo>
                  <a:lnTo>
                    <a:pt x="125387" y="63619"/>
                  </a:lnTo>
                  <a:lnTo>
                    <a:pt x="126560" y="63489"/>
                  </a:lnTo>
                  <a:lnTo>
                    <a:pt x="127721" y="63358"/>
                  </a:lnTo>
                  <a:lnTo>
                    <a:pt x="128893" y="63221"/>
                  </a:lnTo>
                  <a:lnTo>
                    <a:pt x="130066" y="63077"/>
                  </a:lnTo>
                  <a:lnTo>
                    <a:pt x="131227" y="62933"/>
                  </a:lnTo>
                  <a:lnTo>
                    <a:pt x="132399" y="62775"/>
                  </a:lnTo>
                  <a:lnTo>
                    <a:pt x="133572" y="62618"/>
                  </a:lnTo>
                  <a:lnTo>
                    <a:pt x="134744" y="62453"/>
                  </a:lnTo>
                  <a:lnTo>
                    <a:pt x="135917" y="62281"/>
                  </a:lnTo>
                  <a:lnTo>
                    <a:pt x="137090" y="62103"/>
                  </a:lnTo>
                  <a:lnTo>
                    <a:pt x="138250" y="61918"/>
                  </a:lnTo>
                  <a:lnTo>
                    <a:pt x="139423" y="61733"/>
                  </a:lnTo>
                  <a:lnTo>
                    <a:pt x="140596" y="61534"/>
                  </a:lnTo>
                  <a:lnTo>
                    <a:pt x="141768" y="61335"/>
                  </a:lnTo>
                  <a:lnTo>
                    <a:pt x="142941" y="61129"/>
                  </a:lnTo>
                  <a:lnTo>
                    <a:pt x="144114" y="60916"/>
                  </a:lnTo>
                  <a:lnTo>
                    <a:pt x="145286" y="60697"/>
                  </a:lnTo>
                  <a:lnTo>
                    <a:pt x="146459" y="60477"/>
                  </a:lnTo>
                  <a:lnTo>
                    <a:pt x="147631" y="60251"/>
                  </a:lnTo>
                  <a:lnTo>
                    <a:pt x="148804" y="60018"/>
                  </a:lnTo>
                  <a:lnTo>
                    <a:pt x="149977" y="59778"/>
                  </a:lnTo>
                  <a:lnTo>
                    <a:pt x="151149" y="59531"/>
                  </a:lnTo>
                  <a:lnTo>
                    <a:pt x="152310" y="59277"/>
                  </a:lnTo>
                  <a:lnTo>
                    <a:pt x="153483" y="59023"/>
                  </a:lnTo>
                  <a:lnTo>
                    <a:pt x="154655" y="58762"/>
                  </a:lnTo>
                  <a:lnTo>
                    <a:pt x="155816" y="58495"/>
                  </a:lnTo>
                  <a:lnTo>
                    <a:pt x="156989" y="58220"/>
                  </a:lnTo>
                  <a:lnTo>
                    <a:pt x="158149" y="57946"/>
                  </a:lnTo>
                  <a:lnTo>
                    <a:pt x="159322" y="57658"/>
                  </a:lnTo>
                  <a:lnTo>
                    <a:pt x="160482" y="57370"/>
                  </a:lnTo>
                  <a:lnTo>
                    <a:pt x="161643" y="57075"/>
                  </a:lnTo>
                  <a:lnTo>
                    <a:pt x="162804" y="56780"/>
                  </a:lnTo>
                  <a:lnTo>
                    <a:pt x="163964" y="56471"/>
                  </a:lnTo>
                  <a:lnTo>
                    <a:pt x="165125" y="56162"/>
                  </a:lnTo>
                  <a:lnTo>
                    <a:pt x="166286" y="55847"/>
                  </a:lnTo>
                  <a:lnTo>
                    <a:pt x="167434" y="55524"/>
                  </a:lnTo>
                  <a:lnTo>
                    <a:pt x="168595" y="55202"/>
                  </a:lnTo>
                  <a:lnTo>
                    <a:pt x="169744" y="54866"/>
                  </a:lnTo>
                  <a:lnTo>
                    <a:pt x="170904" y="54530"/>
                  </a:lnTo>
                  <a:lnTo>
                    <a:pt x="172053" y="54187"/>
                  </a:lnTo>
                  <a:lnTo>
                    <a:pt x="173202" y="53844"/>
                  </a:lnTo>
                  <a:lnTo>
                    <a:pt x="174339" y="53487"/>
                  </a:lnTo>
                  <a:lnTo>
                    <a:pt x="175487" y="53130"/>
                  </a:lnTo>
                  <a:lnTo>
                    <a:pt x="176624" y="52767"/>
                  </a:lnTo>
                  <a:lnTo>
                    <a:pt x="177773" y="52396"/>
                  </a:lnTo>
                  <a:lnTo>
                    <a:pt x="178909" y="52026"/>
                  </a:lnTo>
                  <a:lnTo>
                    <a:pt x="180046" y="51642"/>
                  </a:lnTo>
                  <a:lnTo>
                    <a:pt x="181171" y="51264"/>
                  </a:lnTo>
                  <a:lnTo>
                    <a:pt x="182308" y="50873"/>
                  </a:lnTo>
                  <a:lnTo>
                    <a:pt x="183432" y="50476"/>
                  </a:lnTo>
                  <a:lnTo>
                    <a:pt x="184557" y="50078"/>
                  </a:lnTo>
                  <a:lnTo>
                    <a:pt x="185682" y="49673"/>
                  </a:lnTo>
                  <a:lnTo>
                    <a:pt x="186807" y="49261"/>
                  </a:lnTo>
                  <a:lnTo>
                    <a:pt x="187920" y="48850"/>
                  </a:lnTo>
                  <a:lnTo>
                    <a:pt x="189032" y="48431"/>
                  </a:lnTo>
                  <a:lnTo>
                    <a:pt x="190145" y="48006"/>
                  </a:lnTo>
                  <a:lnTo>
                    <a:pt x="191258" y="47574"/>
                  </a:lnTo>
                  <a:lnTo>
                    <a:pt x="192359" y="47142"/>
                  </a:lnTo>
                  <a:lnTo>
                    <a:pt x="193472" y="46703"/>
                  </a:lnTo>
                  <a:lnTo>
                    <a:pt x="194560" y="46257"/>
                  </a:lnTo>
                  <a:lnTo>
                    <a:pt x="195661" y="45804"/>
                  </a:lnTo>
                  <a:lnTo>
                    <a:pt x="196762" y="45351"/>
                  </a:lnTo>
                  <a:lnTo>
                    <a:pt x="197851" y="44892"/>
                  </a:lnTo>
                  <a:lnTo>
                    <a:pt x="198928" y="44425"/>
                  </a:lnTo>
                  <a:lnTo>
                    <a:pt x="200017" y="43959"/>
                  </a:lnTo>
                  <a:lnTo>
                    <a:pt x="201094" y="43478"/>
                  </a:lnTo>
                  <a:lnTo>
                    <a:pt x="202171" y="42998"/>
                  </a:lnTo>
                  <a:lnTo>
                    <a:pt x="203247" y="42518"/>
                  </a:lnTo>
                  <a:lnTo>
                    <a:pt x="204312" y="420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66"/>
            <p:cNvSpPr/>
            <p:nvPr/>
          </p:nvSpPr>
          <p:spPr>
            <a:xfrm>
              <a:off x="5983913" y="1620524"/>
              <a:ext cx="1290276" cy="687911"/>
            </a:xfrm>
            <a:custGeom>
              <a:avLst/>
              <a:gdLst/>
              <a:ahLst/>
              <a:cxnLst/>
              <a:rect l="l" t="t" r="r" b="b"/>
              <a:pathLst>
                <a:path w="215405" h="64882" fill="none" extrusionOk="0">
                  <a:moveTo>
                    <a:pt x="204312" y="42031"/>
                  </a:moveTo>
                  <a:lnTo>
                    <a:pt x="204312" y="42031"/>
                  </a:lnTo>
                  <a:lnTo>
                    <a:pt x="203152" y="42244"/>
                  </a:lnTo>
                  <a:lnTo>
                    <a:pt x="201943" y="42456"/>
                  </a:lnTo>
                  <a:lnTo>
                    <a:pt x="200687" y="42669"/>
                  </a:lnTo>
                  <a:lnTo>
                    <a:pt x="199383" y="42882"/>
                  </a:lnTo>
                  <a:lnTo>
                    <a:pt x="198042" y="43087"/>
                  </a:lnTo>
                  <a:lnTo>
                    <a:pt x="196642" y="43293"/>
                  </a:lnTo>
                  <a:lnTo>
                    <a:pt x="195207" y="43492"/>
                  </a:lnTo>
                  <a:lnTo>
                    <a:pt x="193735" y="43684"/>
                  </a:lnTo>
                  <a:lnTo>
                    <a:pt x="192215" y="43869"/>
                  </a:lnTo>
                  <a:lnTo>
                    <a:pt x="190648" y="44041"/>
                  </a:lnTo>
                  <a:lnTo>
                    <a:pt x="189044" y="44212"/>
                  </a:lnTo>
                  <a:lnTo>
                    <a:pt x="187393" y="44370"/>
                  </a:lnTo>
                  <a:lnTo>
                    <a:pt x="185706" y="44514"/>
                  </a:lnTo>
                  <a:lnTo>
                    <a:pt x="183971" y="44645"/>
                  </a:lnTo>
                  <a:lnTo>
                    <a:pt x="183097" y="44706"/>
                  </a:lnTo>
                  <a:lnTo>
                    <a:pt x="182212" y="44768"/>
                  </a:lnTo>
                  <a:lnTo>
                    <a:pt x="181315" y="44816"/>
                  </a:lnTo>
                  <a:lnTo>
                    <a:pt x="180405" y="44871"/>
                  </a:lnTo>
                  <a:lnTo>
                    <a:pt x="180405" y="44871"/>
                  </a:lnTo>
                  <a:lnTo>
                    <a:pt x="179544" y="44912"/>
                  </a:lnTo>
                  <a:lnTo>
                    <a:pt x="178682" y="44946"/>
                  </a:lnTo>
                  <a:lnTo>
                    <a:pt x="176983" y="45008"/>
                  </a:lnTo>
                  <a:lnTo>
                    <a:pt x="175320" y="45056"/>
                  </a:lnTo>
                  <a:lnTo>
                    <a:pt x="173692" y="45084"/>
                  </a:lnTo>
                  <a:lnTo>
                    <a:pt x="172089" y="45097"/>
                  </a:lnTo>
                  <a:lnTo>
                    <a:pt x="170522" y="45097"/>
                  </a:lnTo>
                  <a:lnTo>
                    <a:pt x="168978" y="45084"/>
                  </a:lnTo>
                  <a:lnTo>
                    <a:pt x="167482" y="45063"/>
                  </a:lnTo>
                  <a:lnTo>
                    <a:pt x="166023" y="45029"/>
                  </a:lnTo>
                  <a:lnTo>
                    <a:pt x="164587" y="44988"/>
                  </a:lnTo>
                  <a:lnTo>
                    <a:pt x="163199" y="44933"/>
                  </a:lnTo>
                  <a:lnTo>
                    <a:pt x="161858" y="44871"/>
                  </a:lnTo>
                  <a:lnTo>
                    <a:pt x="160542" y="44802"/>
                  </a:lnTo>
                  <a:lnTo>
                    <a:pt x="159274" y="44727"/>
                  </a:lnTo>
                  <a:lnTo>
                    <a:pt x="158053" y="44645"/>
                  </a:lnTo>
                  <a:lnTo>
                    <a:pt x="156881" y="44562"/>
                  </a:lnTo>
                  <a:lnTo>
                    <a:pt x="156881" y="44562"/>
                  </a:lnTo>
                  <a:lnTo>
                    <a:pt x="158412" y="44288"/>
                  </a:lnTo>
                  <a:lnTo>
                    <a:pt x="159226" y="44137"/>
                  </a:lnTo>
                  <a:lnTo>
                    <a:pt x="160076" y="43979"/>
                  </a:lnTo>
                  <a:lnTo>
                    <a:pt x="160949" y="43808"/>
                  </a:lnTo>
                  <a:lnTo>
                    <a:pt x="161858" y="43623"/>
                  </a:lnTo>
                  <a:lnTo>
                    <a:pt x="162792" y="43424"/>
                  </a:lnTo>
                  <a:lnTo>
                    <a:pt x="163749" y="43218"/>
                  </a:lnTo>
                  <a:lnTo>
                    <a:pt x="164730" y="42998"/>
                  </a:lnTo>
                  <a:lnTo>
                    <a:pt x="165747" y="42765"/>
                  </a:lnTo>
                  <a:lnTo>
                    <a:pt x="166776" y="42518"/>
                  </a:lnTo>
                  <a:lnTo>
                    <a:pt x="167829" y="42264"/>
                  </a:lnTo>
                  <a:lnTo>
                    <a:pt x="168906" y="41990"/>
                  </a:lnTo>
                  <a:lnTo>
                    <a:pt x="169995" y="41702"/>
                  </a:lnTo>
                  <a:lnTo>
                    <a:pt x="171108" y="41400"/>
                  </a:lnTo>
                  <a:lnTo>
                    <a:pt x="172233" y="41078"/>
                  </a:lnTo>
                  <a:lnTo>
                    <a:pt x="173369" y="40748"/>
                  </a:lnTo>
                  <a:lnTo>
                    <a:pt x="174530" y="40398"/>
                  </a:lnTo>
                  <a:lnTo>
                    <a:pt x="175703" y="40028"/>
                  </a:lnTo>
                  <a:lnTo>
                    <a:pt x="176875" y="39651"/>
                  </a:lnTo>
                  <a:lnTo>
                    <a:pt x="178072" y="39246"/>
                  </a:lnTo>
                  <a:lnTo>
                    <a:pt x="179268" y="38827"/>
                  </a:lnTo>
                  <a:lnTo>
                    <a:pt x="180477" y="38395"/>
                  </a:lnTo>
                  <a:lnTo>
                    <a:pt x="181685" y="37943"/>
                  </a:lnTo>
                  <a:lnTo>
                    <a:pt x="182906" y="37469"/>
                  </a:lnTo>
                  <a:lnTo>
                    <a:pt x="184126" y="36975"/>
                  </a:lnTo>
                  <a:lnTo>
                    <a:pt x="185359" y="36468"/>
                  </a:lnTo>
                  <a:lnTo>
                    <a:pt x="186591" y="35939"/>
                  </a:lnTo>
                  <a:lnTo>
                    <a:pt x="187812" y="35384"/>
                  </a:lnTo>
                  <a:lnTo>
                    <a:pt x="188434" y="35103"/>
                  </a:lnTo>
                  <a:lnTo>
                    <a:pt x="189044" y="34814"/>
                  </a:lnTo>
                  <a:lnTo>
                    <a:pt x="189655" y="34519"/>
                  </a:lnTo>
                  <a:lnTo>
                    <a:pt x="190265" y="34224"/>
                  </a:lnTo>
                  <a:lnTo>
                    <a:pt x="190875" y="33916"/>
                  </a:lnTo>
                  <a:lnTo>
                    <a:pt x="191485" y="33607"/>
                  </a:lnTo>
                  <a:lnTo>
                    <a:pt x="191485" y="33607"/>
                  </a:lnTo>
                  <a:lnTo>
                    <a:pt x="192395" y="33141"/>
                  </a:lnTo>
                  <a:lnTo>
                    <a:pt x="193268" y="32667"/>
                  </a:lnTo>
                  <a:lnTo>
                    <a:pt x="194118" y="32194"/>
                  </a:lnTo>
                  <a:lnTo>
                    <a:pt x="194955" y="31727"/>
                  </a:lnTo>
                  <a:lnTo>
                    <a:pt x="195769" y="31254"/>
                  </a:lnTo>
                  <a:lnTo>
                    <a:pt x="196547" y="30781"/>
                  </a:lnTo>
                  <a:lnTo>
                    <a:pt x="197313" y="30314"/>
                  </a:lnTo>
                  <a:lnTo>
                    <a:pt x="198054" y="29848"/>
                  </a:lnTo>
                  <a:lnTo>
                    <a:pt x="198784" y="29381"/>
                  </a:lnTo>
                  <a:lnTo>
                    <a:pt x="199478" y="28915"/>
                  </a:lnTo>
                  <a:lnTo>
                    <a:pt x="200160" y="28455"/>
                  </a:lnTo>
                  <a:lnTo>
                    <a:pt x="200818" y="27996"/>
                  </a:lnTo>
                  <a:lnTo>
                    <a:pt x="201465" y="27536"/>
                  </a:lnTo>
                  <a:lnTo>
                    <a:pt x="202087" y="27083"/>
                  </a:lnTo>
                  <a:lnTo>
                    <a:pt x="202685" y="26637"/>
                  </a:lnTo>
                  <a:lnTo>
                    <a:pt x="203259" y="26185"/>
                  </a:lnTo>
                  <a:lnTo>
                    <a:pt x="203822" y="25746"/>
                  </a:lnTo>
                  <a:lnTo>
                    <a:pt x="204372" y="25307"/>
                  </a:lnTo>
                  <a:lnTo>
                    <a:pt x="204899" y="24874"/>
                  </a:lnTo>
                  <a:lnTo>
                    <a:pt x="205401" y="24449"/>
                  </a:lnTo>
                  <a:lnTo>
                    <a:pt x="205892" y="24024"/>
                  </a:lnTo>
                  <a:lnTo>
                    <a:pt x="206370" y="23605"/>
                  </a:lnTo>
                  <a:lnTo>
                    <a:pt x="206825" y="23194"/>
                  </a:lnTo>
                  <a:lnTo>
                    <a:pt x="207256" y="22789"/>
                  </a:lnTo>
                  <a:lnTo>
                    <a:pt x="207675" y="22391"/>
                  </a:lnTo>
                  <a:lnTo>
                    <a:pt x="208082" y="22000"/>
                  </a:lnTo>
                  <a:lnTo>
                    <a:pt x="208476" y="21616"/>
                  </a:lnTo>
                  <a:lnTo>
                    <a:pt x="208847" y="21239"/>
                  </a:lnTo>
                  <a:lnTo>
                    <a:pt x="209553" y="20512"/>
                  </a:lnTo>
                  <a:lnTo>
                    <a:pt x="210199" y="19812"/>
                  </a:lnTo>
                  <a:lnTo>
                    <a:pt x="210199" y="19812"/>
                  </a:lnTo>
                  <a:lnTo>
                    <a:pt x="208919" y="20169"/>
                  </a:lnTo>
                  <a:lnTo>
                    <a:pt x="207567" y="20525"/>
                  </a:lnTo>
                  <a:lnTo>
                    <a:pt x="206155" y="20882"/>
                  </a:lnTo>
                  <a:lnTo>
                    <a:pt x="204683" y="21246"/>
                  </a:lnTo>
                  <a:lnTo>
                    <a:pt x="203152" y="21609"/>
                  </a:lnTo>
                  <a:lnTo>
                    <a:pt x="201548" y="21973"/>
                  </a:lnTo>
                  <a:lnTo>
                    <a:pt x="200723" y="22151"/>
                  </a:lnTo>
                  <a:lnTo>
                    <a:pt x="199885" y="22336"/>
                  </a:lnTo>
                  <a:lnTo>
                    <a:pt x="199024" y="22515"/>
                  </a:lnTo>
                  <a:lnTo>
                    <a:pt x="198150" y="22686"/>
                  </a:lnTo>
                  <a:lnTo>
                    <a:pt x="197265" y="22865"/>
                  </a:lnTo>
                  <a:lnTo>
                    <a:pt x="196367" y="23036"/>
                  </a:lnTo>
                  <a:lnTo>
                    <a:pt x="195446" y="23208"/>
                  </a:lnTo>
                  <a:lnTo>
                    <a:pt x="194513" y="23372"/>
                  </a:lnTo>
                  <a:lnTo>
                    <a:pt x="193567" y="23537"/>
                  </a:lnTo>
                  <a:lnTo>
                    <a:pt x="192598" y="23701"/>
                  </a:lnTo>
                  <a:lnTo>
                    <a:pt x="191629" y="23866"/>
                  </a:lnTo>
                  <a:lnTo>
                    <a:pt x="190624" y="24017"/>
                  </a:lnTo>
                  <a:lnTo>
                    <a:pt x="189619" y="24175"/>
                  </a:lnTo>
                  <a:lnTo>
                    <a:pt x="188602" y="24326"/>
                  </a:lnTo>
                  <a:lnTo>
                    <a:pt x="187561" y="24470"/>
                  </a:lnTo>
                  <a:lnTo>
                    <a:pt x="186508" y="24614"/>
                  </a:lnTo>
                  <a:lnTo>
                    <a:pt x="185431" y="24751"/>
                  </a:lnTo>
                  <a:lnTo>
                    <a:pt x="184354" y="24881"/>
                  </a:lnTo>
                  <a:lnTo>
                    <a:pt x="183253" y="25012"/>
                  </a:lnTo>
                  <a:lnTo>
                    <a:pt x="182140" y="25135"/>
                  </a:lnTo>
                  <a:lnTo>
                    <a:pt x="182140" y="25135"/>
                  </a:lnTo>
                  <a:lnTo>
                    <a:pt x="180968" y="25259"/>
                  </a:lnTo>
                  <a:lnTo>
                    <a:pt x="179807" y="25382"/>
                  </a:lnTo>
                  <a:lnTo>
                    <a:pt x="178658" y="25492"/>
                  </a:lnTo>
                  <a:lnTo>
                    <a:pt x="177521" y="25588"/>
                  </a:lnTo>
                  <a:lnTo>
                    <a:pt x="176397" y="25684"/>
                  </a:lnTo>
                  <a:lnTo>
                    <a:pt x="175284" y="25773"/>
                  </a:lnTo>
                  <a:lnTo>
                    <a:pt x="174171" y="25849"/>
                  </a:lnTo>
                  <a:lnTo>
                    <a:pt x="173082" y="25917"/>
                  </a:lnTo>
                  <a:lnTo>
                    <a:pt x="172005" y="25986"/>
                  </a:lnTo>
                  <a:lnTo>
                    <a:pt x="170940" y="26041"/>
                  </a:lnTo>
                  <a:lnTo>
                    <a:pt x="169887" y="26096"/>
                  </a:lnTo>
                  <a:lnTo>
                    <a:pt x="168846" y="26137"/>
                  </a:lnTo>
                  <a:lnTo>
                    <a:pt x="167817" y="26178"/>
                  </a:lnTo>
                  <a:lnTo>
                    <a:pt x="166800" y="26212"/>
                  </a:lnTo>
                  <a:lnTo>
                    <a:pt x="165807" y="26240"/>
                  </a:lnTo>
                  <a:lnTo>
                    <a:pt x="164814" y="26260"/>
                  </a:lnTo>
                  <a:lnTo>
                    <a:pt x="163845" y="26274"/>
                  </a:lnTo>
                  <a:lnTo>
                    <a:pt x="162888" y="26288"/>
                  </a:lnTo>
                  <a:lnTo>
                    <a:pt x="161954" y="26294"/>
                  </a:lnTo>
                  <a:lnTo>
                    <a:pt x="161021" y="26294"/>
                  </a:lnTo>
                  <a:lnTo>
                    <a:pt x="160112" y="26294"/>
                  </a:lnTo>
                  <a:lnTo>
                    <a:pt x="159214" y="26288"/>
                  </a:lnTo>
                  <a:lnTo>
                    <a:pt x="157479" y="26267"/>
                  </a:lnTo>
                  <a:lnTo>
                    <a:pt x="155804" y="26233"/>
                  </a:lnTo>
                  <a:lnTo>
                    <a:pt x="154189" y="26185"/>
                  </a:lnTo>
                  <a:lnTo>
                    <a:pt x="152657" y="26130"/>
                  </a:lnTo>
                  <a:lnTo>
                    <a:pt x="151185" y="26068"/>
                  </a:lnTo>
                  <a:lnTo>
                    <a:pt x="151185" y="26068"/>
                  </a:lnTo>
                  <a:lnTo>
                    <a:pt x="152071" y="25924"/>
                  </a:lnTo>
                  <a:lnTo>
                    <a:pt x="152980" y="25773"/>
                  </a:lnTo>
                  <a:lnTo>
                    <a:pt x="153913" y="25615"/>
                  </a:lnTo>
                  <a:lnTo>
                    <a:pt x="154883" y="25451"/>
                  </a:lnTo>
                  <a:lnTo>
                    <a:pt x="155876" y="25272"/>
                  </a:lnTo>
                  <a:lnTo>
                    <a:pt x="156881" y="25087"/>
                  </a:lnTo>
                  <a:lnTo>
                    <a:pt x="157922" y="24888"/>
                  </a:lnTo>
                  <a:lnTo>
                    <a:pt x="158987" y="24682"/>
                  </a:lnTo>
                  <a:lnTo>
                    <a:pt x="160064" y="24463"/>
                  </a:lnTo>
                  <a:lnTo>
                    <a:pt x="161164" y="24236"/>
                  </a:lnTo>
                  <a:lnTo>
                    <a:pt x="162289" y="23996"/>
                  </a:lnTo>
                  <a:lnTo>
                    <a:pt x="163438" y="23743"/>
                  </a:lnTo>
                  <a:lnTo>
                    <a:pt x="164599" y="23482"/>
                  </a:lnTo>
                  <a:lnTo>
                    <a:pt x="165783" y="23201"/>
                  </a:lnTo>
                  <a:lnTo>
                    <a:pt x="166980" y="22913"/>
                  </a:lnTo>
                  <a:lnTo>
                    <a:pt x="168188" y="22611"/>
                  </a:lnTo>
                  <a:lnTo>
                    <a:pt x="169421" y="22295"/>
                  </a:lnTo>
                  <a:lnTo>
                    <a:pt x="170665" y="21966"/>
                  </a:lnTo>
                  <a:lnTo>
                    <a:pt x="171922" y="21623"/>
                  </a:lnTo>
                  <a:lnTo>
                    <a:pt x="173202" y="21266"/>
                  </a:lnTo>
                  <a:lnTo>
                    <a:pt x="174482" y="20896"/>
                  </a:lnTo>
                  <a:lnTo>
                    <a:pt x="175774" y="20512"/>
                  </a:lnTo>
                  <a:lnTo>
                    <a:pt x="177079" y="20107"/>
                  </a:lnTo>
                  <a:lnTo>
                    <a:pt x="178395" y="19695"/>
                  </a:lnTo>
                  <a:lnTo>
                    <a:pt x="179723" y="19263"/>
                  </a:lnTo>
                  <a:lnTo>
                    <a:pt x="181051" y="18817"/>
                  </a:lnTo>
                  <a:lnTo>
                    <a:pt x="182391" y="18351"/>
                  </a:lnTo>
                  <a:lnTo>
                    <a:pt x="183744" y="17871"/>
                  </a:lnTo>
                  <a:lnTo>
                    <a:pt x="185096" y="17377"/>
                  </a:lnTo>
                  <a:lnTo>
                    <a:pt x="186448" y="16862"/>
                  </a:lnTo>
                  <a:lnTo>
                    <a:pt x="187812" y="16334"/>
                  </a:lnTo>
                  <a:lnTo>
                    <a:pt x="189176" y="15785"/>
                  </a:lnTo>
                  <a:lnTo>
                    <a:pt x="189176" y="15785"/>
                  </a:lnTo>
                  <a:lnTo>
                    <a:pt x="190361" y="15291"/>
                  </a:lnTo>
                  <a:lnTo>
                    <a:pt x="191533" y="14790"/>
                  </a:lnTo>
                  <a:lnTo>
                    <a:pt x="192670" y="14297"/>
                  </a:lnTo>
                  <a:lnTo>
                    <a:pt x="193783" y="13796"/>
                  </a:lnTo>
                  <a:lnTo>
                    <a:pt x="194872" y="13295"/>
                  </a:lnTo>
                  <a:lnTo>
                    <a:pt x="195925" y="12787"/>
                  </a:lnTo>
                  <a:lnTo>
                    <a:pt x="196966" y="12287"/>
                  </a:lnTo>
                  <a:lnTo>
                    <a:pt x="197983" y="11786"/>
                  </a:lnTo>
                  <a:lnTo>
                    <a:pt x="198964" y="11285"/>
                  </a:lnTo>
                  <a:lnTo>
                    <a:pt x="199933" y="10784"/>
                  </a:lnTo>
                  <a:lnTo>
                    <a:pt x="200866" y="10283"/>
                  </a:lnTo>
                  <a:lnTo>
                    <a:pt x="201788" y="9790"/>
                  </a:lnTo>
                  <a:lnTo>
                    <a:pt x="202673" y="9296"/>
                  </a:lnTo>
                  <a:lnTo>
                    <a:pt x="203547" y="8802"/>
                  </a:lnTo>
                  <a:lnTo>
                    <a:pt x="204396" y="8308"/>
                  </a:lnTo>
                  <a:lnTo>
                    <a:pt x="205222" y="7821"/>
                  </a:lnTo>
                  <a:lnTo>
                    <a:pt x="206011" y="7341"/>
                  </a:lnTo>
                  <a:lnTo>
                    <a:pt x="206789" y="6860"/>
                  </a:lnTo>
                  <a:lnTo>
                    <a:pt x="207543" y="6380"/>
                  </a:lnTo>
                  <a:lnTo>
                    <a:pt x="208285" y="5914"/>
                  </a:lnTo>
                  <a:lnTo>
                    <a:pt x="208991" y="5447"/>
                  </a:lnTo>
                  <a:lnTo>
                    <a:pt x="209685" y="4988"/>
                  </a:lnTo>
                  <a:lnTo>
                    <a:pt x="210343" y="4528"/>
                  </a:lnTo>
                  <a:lnTo>
                    <a:pt x="210989" y="4082"/>
                  </a:lnTo>
                  <a:lnTo>
                    <a:pt x="211611" y="3636"/>
                  </a:lnTo>
                  <a:lnTo>
                    <a:pt x="212222" y="3204"/>
                  </a:lnTo>
                  <a:lnTo>
                    <a:pt x="212796" y="2772"/>
                  </a:lnTo>
                  <a:lnTo>
                    <a:pt x="213358" y="2353"/>
                  </a:lnTo>
                  <a:lnTo>
                    <a:pt x="213897" y="1942"/>
                  </a:lnTo>
                  <a:lnTo>
                    <a:pt x="214423" y="1537"/>
                  </a:lnTo>
                  <a:lnTo>
                    <a:pt x="214926" y="1139"/>
                  </a:lnTo>
                  <a:lnTo>
                    <a:pt x="215404" y="748"/>
                  </a:lnTo>
                  <a:lnTo>
                    <a:pt x="215404" y="748"/>
                  </a:lnTo>
                  <a:lnTo>
                    <a:pt x="212844" y="920"/>
                  </a:lnTo>
                  <a:lnTo>
                    <a:pt x="210307" y="1078"/>
                  </a:lnTo>
                  <a:lnTo>
                    <a:pt x="207806" y="1228"/>
                  </a:lnTo>
                  <a:lnTo>
                    <a:pt x="205341" y="1366"/>
                  </a:lnTo>
                  <a:lnTo>
                    <a:pt x="202912" y="1496"/>
                  </a:lnTo>
                  <a:lnTo>
                    <a:pt x="200507" y="1613"/>
                  </a:lnTo>
                  <a:lnTo>
                    <a:pt x="198138" y="1722"/>
                  </a:lnTo>
                  <a:lnTo>
                    <a:pt x="195805" y="1825"/>
                  </a:lnTo>
                  <a:lnTo>
                    <a:pt x="193495" y="1914"/>
                  </a:lnTo>
                  <a:lnTo>
                    <a:pt x="191222" y="1997"/>
                  </a:lnTo>
                  <a:lnTo>
                    <a:pt x="188996" y="2072"/>
                  </a:lnTo>
                  <a:lnTo>
                    <a:pt x="186795" y="2141"/>
                  </a:lnTo>
                  <a:lnTo>
                    <a:pt x="184629" y="2203"/>
                  </a:lnTo>
                  <a:lnTo>
                    <a:pt x="182499" y="2257"/>
                  </a:lnTo>
                  <a:lnTo>
                    <a:pt x="180405" y="2305"/>
                  </a:lnTo>
                  <a:lnTo>
                    <a:pt x="178347" y="2347"/>
                  </a:lnTo>
                  <a:lnTo>
                    <a:pt x="176325" y="2381"/>
                  </a:lnTo>
                  <a:lnTo>
                    <a:pt x="174339" y="2408"/>
                  </a:lnTo>
                  <a:lnTo>
                    <a:pt x="172388" y="2429"/>
                  </a:lnTo>
                  <a:lnTo>
                    <a:pt x="170474" y="2450"/>
                  </a:lnTo>
                  <a:lnTo>
                    <a:pt x="168607" y="2463"/>
                  </a:lnTo>
                  <a:lnTo>
                    <a:pt x="166764" y="2470"/>
                  </a:lnTo>
                  <a:lnTo>
                    <a:pt x="164970" y="2477"/>
                  </a:lnTo>
                  <a:lnTo>
                    <a:pt x="163211" y="2470"/>
                  </a:lnTo>
                  <a:lnTo>
                    <a:pt x="159824" y="2463"/>
                  </a:lnTo>
                  <a:lnTo>
                    <a:pt x="156582" y="2436"/>
                  </a:lnTo>
                  <a:lnTo>
                    <a:pt x="153518" y="2395"/>
                  </a:lnTo>
                  <a:lnTo>
                    <a:pt x="150611" y="2353"/>
                  </a:lnTo>
                  <a:lnTo>
                    <a:pt x="150611" y="2353"/>
                  </a:lnTo>
                  <a:lnTo>
                    <a:pt x="147488" y="2278"/>
                  </a:lnTo>
                  <a:lnTo>
                    <a:pt x="144413" y="2196"/>
                  </a:lnTo>
                  <a:lnTo>
                    <a:pt x="141385" y="2100"/>
                  </a:lnTo>
                  <a:lnTo>
                    <a:pt x="138382" y="1997"/>
                  </a:lnTo>
                  <a:lnTo>
                    <a:pt x="135427" y="1887"/>
                  </a:lnTo>
                  <a:lnTo>
                    <a:pt x="132495" y="1770"/>
                  </a:lnTo>
                  <a:lnTo>
                    <a:pt x="129587" y="1647"/>
                  </a:lnTo>
                  <a:lnTo>
                    <a:pt x="126692" y="1517"/>
                  </a:lnTo>
                  <a:lnTo>
                    <a:pt x="120960" y="1263"/>
                  </a:lnTo>
                  <a:lnTo>
                    <a:pt x="115241" y="1002"/>
                  </a:lnTo>
                  <a:lnTo>
                    <a:pt x="112381" y="879"/>
                  </a:lnTo>
                  <a:lnTo>
                    <a:pt x="109521" y="755"/>
                  </a:lnTo>
                  <a:lnTo>
                    <a:pt x="106649" y="638"/>
                  </a:lnTo>
                  <a:lnTo>
                    <a:pt x="103754" y="522"/>
                  </a:lnTo>
                  <a:lnTo>
                    <a:pt x="100846" y="419"/>
                  </a:lnTo>
                  <a:lnTo>
                    <a:pt x="97902" y="323"/>
                  </a:lnTo>
                  <a:lnTo>
                    <a:pt x="94935" y="241"/>
                  </a:lnTo>
                  <a:lnTo>
                    <a:pt x="91932" y="165"/>
                  </a:lnTo>
                  <a:lnTo>
                    <a:pt x="88892" y="103"/>
                  </a:lnTo>
                  <a:lnTo>
                    <a:pt x="85817" y="55"/>
                  </a:lnTo>
                  <a:lnTo>
                    <a:pt x="82694" y="21"/>
                  </a:lnTo>
                  <a:lnTo>
                    <a:pt x="81103" y="14"/>
                  </a:lnTo>
                  <a:lnTo>
                    <a:pt x="79511" y="7"/>
                  </a:lnTo>
                  <a:lnTo>
                    <a:pt x="77896" y="1"/>
                  </a:lnTo>
                  <a:lnTo>
                    <a:pt x="76281" y="7"/>
                  </a:lnTo>
                  <a:lnTo>
                    <a:pt x="74629" y="14"/>
                  </a:lnTo>
                  <a:lnTo>
                    <a:pt x="72978" y="28"/>
                  </a:lnTo>
                  <a:lnTo>
                    <a:pt x="71303" y="42"/>
                  </a:lnTo>
                  <a:lnTo>
                    <a:pt x="69616" y="62"/>
                  </a:lnTo>
                  <a:lnTo>
                    <a:pt x="67917" y="90"/>
                  </a:lnTo>
                  <a:lnTo>
                    <a:pt x="66194" y="124"/>
                  </a:lnTo>
                  <a:lnTo>
                    <a:pt x="64447" y="158"/>
                  </a:lnTo>
                  <a:lnTo>
                    <a:pt x="62688" y="206"/>
                  </a:lnTo>
                  <a:lnTo>
                    <a:pt x="60905" y="254"/>
                  </a:lnTo>
                  <a:lnTo>
                    <a:pt x="59110" y="309"/>
                  </a:lnTo>
                  <a:lnTo>
                    <a:pt x="57279" y="371"/>
                  </a:lnTo>
                  <a:lnTo>
                    <a:pt x="55437" y="440"/>
                  </a:lnTo>
                  <a:lnTo>
                    <a:pt x="53570" y="515"/>
                  </a:lnTo>
                  <a:lnTo>
                    <a:pt x="51691" y="597"/>
                  </a:lnTo>
                  <a:lnTo>
                    <a:pt x="51691" y="597"/>
                  </a:lnTo>
                  <a:lnTo>
                    <a:pt x="48963" y="735"/>
                  </a:lnTo>
                  <a:lnTo>
                    <a:pt x="47551" y="810"/>
                  </a:lnTo>
                  <a:lnTo>
                    <a:pt x="46103" y="892"/>
                  </a:lnTo>
                  <a:lnTo>
                    <a:pt x="44644" y="988"/>
                  </a:lnTo>
                  <a:lnTo>
                    <a:pt x="43148" y="1091"/>
                  </a:lnTo>
                  <a:lnTo>
                    <a:pt x="41640" y="1208"/>
                  </a:lnTo>
                  <a:lnTo>
                    <a:pt x="40109" y="1331"/>
                  </a:lnTo>
                  <a:lnTo>
                    <a:pt x="38577" y="1469"/>
                  </a:lnTo>
                  <a:lnTo>
                    <a:pt x="37022" y="1626"/>
                  </a:lnTo>
                  <a:lnTo>
                    <a:pt x="35466" y="1791"/>
                  </a:lnTo>
                  <a:lnTo>
                    <a:pt x="34676" y="1880"/>
                  </a:lnTo>
                  <a:lnTo>
                    <a:pt x="33899" y="1976"/>
                  </a:lnTo>
                  <a:lnTo>
                    <a:pt x="33121" y="2079"/>
                  </a:lnTo>
                  <a:lnTo>
                    <a:pt x="32331" y="2182"/>
                  </a:lnTo>
                  <a:lnTo>
                    <a:pt x="31553" y="2292"/>
                  </a:lnTo>
                  <a:lnTo>
                    <a:pt x="30764" y="2401"/>
                  </a:lnTo>
                  <a:lnTo>
                    <a:pt x="29986" y="2525"/>
                  </a:lnTo>
                  <a:lnTo>
                    <a:pt x="29208" y="2648"/>
                  </a:lnTo>
                  <a:lnTo>
                    <a:pt x="28418" y="2772"/>
                  </a:lnTo>
                  <a:lnTo>
                    <a:pt x="27641" y="2909"/>
                  </a:lnTo>
                  <a:lnTo>
                    <a:pt x="26875" y="3046"/>
                  </a:lnTo>
                  <a:lnTo>
                    <a:pt x="26097" y="3190"/>
                  </a:lnTo>
                  <a:lnTo>
                    <a:pt x="25331" y="3341"/>
                  </a:lnTo>
                  <a:lnTo>
                    <a:pt x="24565" y="3499"/>
                  </a:lnTo>
                  <a:lnTo>
                    <a:pt x="23800" y="3664"/>
                  </a:lnTo>
                  <a:lnTo>
                    <a:pt x="23046" y="3835"/>
                  </a:lnTo>
                  <a:lnTo>
                    <a:pt x="22292" y="4007"/>
                  </a:lnTo>
                  <a:lnTo>
                    <a:pt x="21538" y="4192"/>
                  </a:lnTo>
                  <a:lnTo>
                    <a:pt x="20796" y="4377"/>
                  </a:lnTo>
                  <a:lnTo>
                    <a:pt x="20066" y="4576"/>
                  </a:lnTo>
                  <a:lnTo>
                    <a:pt x="19325" y="4775"/>
                  </a:lnTo>
                  <a:lnTo>
                    <a:pt x="18607" y="4988"/>
                  </a:lnTo>
                  <a:lnTo>
                    <a:pt x="17889" y="5207"/>
                  </a:lnTo>
                  <a:lnTo>
                    <a:pt x="17171" y="5427"/>
                  </a:lnTo>
                  <a:lnTo>
                    <a:pt x="16465" y="5660"/>
                  </a:lnTo>
                  <a:lnTo>
                    <a:pt x="15771" y="5900"/>
                  </a:lnTo>
                  <a:lnTo>
                    <a:pt x="15089" y="6147"/>
                  </a:lnTo>
                  <a:lnTo>
                    <a:pt x="14407" y="6401"/>
                  </a:lnTo>
                  <a:lnTo>
                    <a:pt x="13737" y="6661"/>
                  </a:lnTo>
                  <a:lnTo>
                    <a:pt x="13078" y="6936"/>
                  </a:lnTo>
                  <a:lnTo>
                    <a:pt x="12420" y="7217"/>
                  </a:lnTo>
                  <a:lnTo>
                    <a:pt x="11774" y="7505"/>
                  </a:lnTo>
                  <a:lnTo>
                    <a:pt x="11152" y="7800"/>
                  </a:lnTo>
                  <a:lnTo>
                    <a:pt x="10530" y="8102"/>
                  </a:lnTo>
                  <a:lnTo>
                    <a:pt x="9920" y="8418"/>
                  </a:lnTo>
                  <a:lnTo>
                    <a:pt x="9321" y="8740"/>
                  </a:lnTo>
                  <a:lnTo>
                    <a:pt x="8735" y="9076"/>
                  </a:lnTo>
                  <a:lnTo>
                    <a:pt x="8161" y="9412"/>
                  </a:lnTo>
                  <a:lnTo>
                    <a:pt x="7598" y="9769"/>
                  </a:lnTo>
                  <a:lnTo>
                    <a:pt x="7048" y="10126"/>
                  </a:lnTo>
                  <a:lnTo>
                    <a:pt x="6509" y="10496"/>
                  </a:lnTo>
                  <a:lnTo>
                    <a:pt x="5983" y="10873"/>
                  </a:lnTo>
                  <a:lnTo>
                    <a:pt x="5983" y="10873"/>
                  </a:lnTo>
                  <a:lnTo>
                    <a:pt x="5779" y="11059"/>
                  </a:lnTo>
                  <a:lnTo>
                    <a:pt x="5337" y="11429"/>
                  </a:lnTo>
                  <a:lnTo>
                    <a:pt x="4727" y="11964"/>
                  </a:lnTo>
                  <a:lnTo>
                    <a:pt x="4368" y="12287"/>
                  </a:lnTo>
                  <a:lnTo>
                    <a:pt x="3985" y="12636"/>
                  </a:lnTo>
                  <a:lnTo>
                    <a:pt x="3590" y="13027"/>
                  </a:lnTo>
                  <a:lnTo>
                    <a:pt x="3183" y="13439"/>
                  </a:lnTo>
                  <a:lnTo>
                    <a:pt x="2788" y="13871"/>
                  </a:lnTo>
                  <a:lnTo>
                    <a:pt x="2381" y="14331"/>
                  </a:lnTo>
                  <a:lnTo>
                    <a:pt x="1998" y="14804"/>
                  </a:lnTo>
                  <a:lnTo>
                    <a:pt x="1807" y="15044"/>
                  </a:lnTo>
                  <a:lnTo>
                    <a:pt x="1627" y="15291"/>
                  </a:lnTo>
                  <a:lnTo>
                    <a:pt x="1448" y="15538"/>
                  </a:lnTo>
                  <a:lnTo>
                    <a:pt x="1280" y="15792"/>
                  </a:lnTo>
                  <a:lnTo>
                    <a:pt x="1125" y="16046"/>
                  </a:lnTo>
                  <a:lnTo>
                    <a:pt x="969" y="16300"/>
                  </a:lnTo>
                  <a:lnTo>
                    <a:pt x="969" y="16300"/>
                  </a:lnTo>
                  <a:lnTo>
                    <a:pt x="814" y="16615"/>
                  </a:lnTo>
                  <a:lnTo>
                    <a:pt x="670" y="16938"/>
                  </a:lnTo>
                  <a:lnTo>
                    <a:pt x="539" y="17253"/>
                  </a:lnTo>
                  <a:lnTo>
                    <a:pt x="419" y="17582"/>
                  </a:lnTo>
                  <a:lnTo>
                    <a:pt x="311" y="17905"/>
                  </a:lnTo>
                  <a:lnTo>
                    <a:pt x="227" y="18241"/>
                  </a:lnTo>
                  <a:lnTo>
                    <a:pt x="156" y="18570"/>
                  </a:lnTo>
                  <a:lnTo>
                    <a:pt x="96" y="18906"/>
                  </a:lnTo>
                  <a:lnTo>
                    <a:pt x="48" y="19242"/>
                  </a:lnTo>
                  <a:lnTo>
                    <a:pt x="12" y="19585"/>
                  </a:lnTo>
                  <a:lnTo>
                    <a:pt x="0" y="19928"/>
                  </a:lnTo>
                  <a:lnTo>
                    <a:pt x="0" y="20278"/>
                  </a:lnTo>
                  <a:lnTo>
                    <a:pt x="0" y="20628"/>
                  </a:lnTo>
                  <a:lnTo>
                    <a:pt x="24" y="20978"/>
                  </a:lnTo>
                  <a:lnTo>
                    <a:pt x="60" y="21328"/>
                  </a:lnTo>
                  <a:lnTo>
                    <a:pt x="120" y="21685"/>
                  </a:lnTo>
                  <a:lnTo>
                    <a:pt x="180" y="22041"/>
                  </a:lnTo>
                  <a:lnTo>
                    <a:pt x="251" y="22405"/>
                  </a:lnTo>
                  <a:lnTo>
                    <a:pt x="347" y="22768"/>
                  </a:lnTo>
                  <a:lnTo>
                    <a:pt x="443" y="23132"/>
                  </a:lnTo>
                  <a:lnTo>
                    <a:pt x="562" y="23496"/>
                  </a:lnTo>
                  <a:lnTo>
                    <a:pt x="694" y="23866"/>
                  </a:lnTo>
                  <a:lnTo>
                    <a:pt x="826" y="24236"/>
                  </a:lnTo>
                  <a:lnTo>
                    <a:pt x="981" y="24607"/>
                  </a:lnTo>
                  <a:lnTo>
                    <a:pt x="1149" y="24977"/>
                  </a:lnTo>
                  <a:lnTo>
                    <a:pt x="1316" y="25355"/>
                  </a:lnTo>
                  <a:lnTo>
                    <a:pt x="1508" y="25725"/>
                  </a:lnTo>
                  <a:lnTo>
                    <a:pt x="1711" y="26102"/>
                  </a:lnTo>
                  <a:lnTo>
                    <a:pt x="1927" y="26487"/>
                  </a:lnTo>
                  <a:lnTo>
                    <a:pt x="2142" y="26864"/>
                  </a:lnTo>
                  <a:lnTo>
                    <a:pt x="2381" y="27248"/>
                  </a:lnTo>
                  <a:lnTo>
                    <a:pt x="2633" y="27632"/>
                  </a:lnTo>
                  <a:lnTo>
                    <a:pt x="2884" y="28016"/>
                  </a:lnTo>
                  <a:lnTo>
                    <a:pt x="3159" y="28400"/>
                  </a:lnTo>
                  <a:lnTo>
                    <a:pt x="3434" y="28785"/>
                  </a:lnTo>
                  <a:lnTo>
                    <a:pt x="3721" y="29169"/>
                  </a:lnTo>
                  <a:lnTo>
                    <a:pt x="4021" y="29560"/>
                  </a:lnTo>
                  <a:lnTo>
                    <a:pt x="4344" y="29951"/>
                  </a:lnTo>
                  <a:lnTo>
                    <a:pt x="4655" y="30335"/>
                  </a:lnTo>
                  <a:lnTo>
                    <a:pt x="4990" y="30726"/>
                  </a:lnTo>
                  <a:lnTo>
                    <a:pt x="5337" y="31117"/>
                  </a:lnTo>
                  <a:lnTo>
                    <a:pt x="5696" y="31508"/>
                  </a:lnTo>
                  <a:lnTo>
                    <a:pt x="6055" y="31899"/>
                  </a:lnTo>
                  <a:lnTo>
                    <a:pt x="6426" y="32297"/>
                  </a:lnTo>
                  <a:lnTo>
                    <a:pt x="6809" y="32688"/>
                  </a:lnTo>
                  <a:lnTo>
                    <a:pt x="7203" y="33079"/>
                  </a:lnTo>
                  <a:lnTo>
                    <a:pt x="7610" y="33470"/>
                  </a:lnTo>
                  <a:lnTo>
                    <a:pt x="8017" y="33868"/>
                  </a:lnTo>
                  <a:lnTo>
                    <a:pt x="8436" y="34259"/>
                  </a:lnTo>
                  <a:lnTo>
                    <a:pt x="8867" y="34650"/>
                  </a:lnTo>
                  <a:lnTo>
                    <a:pt x="9309" y="35048"/>
                  </a:lnTo>
                  <a:lnTo>
                    <a:pt x="9752" y="35439"/>
                  </a:lnTo>
                  <a:lnTo>
                    <a:pt x="10207" y="35830"/>
                  </a:lnTo>
                  <a:lnTo>
                    <a:pt x="10673" y="36228"/>
                  </a:lnTo>
                  <a:lnTo>
                    <a:pt x="11152" y="36619"/>
                  </a:lnTo>
                  <a:lnTo>
                    <a:pt x="11631" y="37010"/>
                  </a:lnTo>
                  <a:lnTo>
                    <a:pt x="12624" y="37792"/>
                  </a:lnTo>
                  <a:lnTo>
                    <a:pt x="13653" y="38574"/>
                  </a:lnTo>
                  <a:lnTo>
                    <a:pt x="14706" y="39356"/>
                  </a:lnTo>
                  <a:lnTo>
                    <a:pt x="15783" y="40131"/>
                  </a:lnTo>
                  <a:lnTo>
                    <a:pt x="16896" y="40899"/>
                  </a:lnTo>
                  <a:lnTo>
                    <a:pt x="18044" y="41667"/>
                  </a:lnTo>
                  <a:lnTo>
                    <a:pt x="19217" y="42429"/>
                  </a:lnTo>
                  <a:lnTo>
                    <a:pt x="20413" y="43190"/>
                  </a:lnTo>
                  <a:lnTo>
                    <a:pt x="21634" y="43938"/>
                  </a:lnTo>
                  <a:lnTo>
                    <a:pt x="22878" y="44686"/>
                  </a:lnTo>
                  <a:lnTo>
                    <a:pt x="24147" y="45427"/>
                  </a:lnTo>
                  <a:lnTo>
                    <a:pt x="25439" y="46154"/>
                  </a:lnTo>
                  <a:lnTo>
                    <a:pt x="26755" y="46881"/>
                  </a:lnTo>
                  <a:lnTo>
                    <a:pt x="28095" y="47594"/>
                  </a:lnTo>
                  <a:lnTo>
                    <a:pt x="29447" y="48301"/>
                  </a:lnTo>
                  <a:lnTo>
                    <a:pt x="30823" y="49001"/>
                  </a:lnTo>
                  <a:lnTo>
                    <a:pt x="32211" y="49687"/>
                  </a:lnTo>
                  <a:lnTo>
                    <a:pt x="33623" y="50359"/>
                  </a:lnTo>
                  <a:lnTo>
                    <a:pt x="35047" y="51024"/>
                  </a:lnTo>
                  <a:lnTo>
                    <a:pt x="36483" y="51683"/>
                  </a:lnTo>
                  <a:lnTo>
                    <a:pt x="37943" y="52321"/>
                  </a:lnTo>
                  <a:lnTo>
                    <a:pt x="39403" y="52952"/>
                  </a:lnTo>
                  <a:lnTo>
                    <a:pt x="40886" y="53569"/>
                  </a:lnTo>
                  <a:lnTo>
                    <a:pt x="42370" y="54173"/>
                  </a:lnTo>
                  <a:lnTo>
                    <a:pt x="43866" y="54763"/>
                  </a:lnTo>
                  <a:lnTo>
                    <a:pt x="45374" y="55332"/>
                  </a:lnTo>
                  <a:lnTo>
                    <a:pt x="46893" y="55895"/>
                  </a:lnTo>
                  <a:lnTo>
                    <a:pt x="48425" y="56437"/>
                  </a:lnTo>
                  <a:lnTo>
                    <a:pt x="49944" y="56965"/>
                  </a:lnTo>
                  <a:lnTo>
                    <a:pt x="51488" y="57473"/>
                  </a:lnTo>
                  <a:lnTo>
                    <a:pt x="53020" y="57967"/>
                  </a:lnTo>
                  <a:lnTo>
                    <a:pt x="53797" y="58207"/>
                  </a:lnTo>
                  <a:lnTo>
                    <a:pt x="54563" y="58447"/>
                  </a:lnTo>
                  <a:lnTo>
                    <a:pt x="55341" y="58673"/>
                  </a:lnTo>
                  <a:lnTo>
                    <a:pt x="56107" y="58899"/>
                  </a:lnTo>
                  <a:lnTo>
                    <a:pt x="56884" y="59126"/>
                  </a:lnTo>
                  <a:lnTo>
                    <a:pt x="57662" y="59339"/>
                  </a:lnTo>
                  <a:lnTo>
                    <a:pt x="58428" y="59551"/>
                  </a:lnTo>
                  <a:lnTo>
                    <a:pt x="59206" y="59764"/>
                  </a:lnTo>
                  <a:lnTo>
                    <a:pt x="59984" y="59963"/>
                  </a:lnTo>
                  <a:lnTo>
                    <a:pt x="60749" y="60162"/>
                  </a:lnTo>
                  <a:lnTo>
                    <a:pt x="60749" y="60162"/>
                  </a:lnTo>
                  <a:lnTo>
                    <a:pt x="61743" y="60409"/>
                  </a:lnTo>
                  <a:lnTo>
                    <a:pt x="62736" y="60642"/>
                  </a:lnTo>
                  <a:lnTo>
                    <a:pt x="63729" y="60875"/>
                  </a:lnTo>
                  <a:lnTo>
                    <a:pt x="64734" y="61102"/>
                  </a:lnTo>
                  <a:lnTo>
                    <a:pt x="65739" y="61321"/>
                  </a:lnTo>
                  <a:lnTo>
                    <a:pt x="66756" y="61527"/>
                  </a:lnTo>
                  <a:lnTo>
                    <a:pt x="67773" y="61733"/>
                  </a:lnTo>
                  <a:lnTo>
                    <a:pt x="68790" y="61932"/>
                  </a:lnTo>
                  <a:lnTo>
                    <a:pt x="69819" y="62124"/>
                  </a:lnTo>
                  <a:lnTo>
                    <a:pt x="70848" y="62309"/>
                  </a:lnTo>
                  <a:lnTo>
                    <a:pt x="71889" y="62487"/>
                  </a:lnTo>
                  <a:lnTo>
                    <a:pt x="72918" y="62659"/>
                  </a:lnTo>
                  <a:lnTo>
                    <a:pt x="73971" y="62823"/>
                  </a:lnTo>
                  <a:lnTo>
                    <a:pt x="75012" y="62988"/>
                  </a:lnTo>
                  <a:lnTo>
                    <a:pt x="76065" y="63139"/>
                  </a:lnTo>
                  <a:lnTo>
                    <a:pt x="77118" y="63283"/>
                  </a:lnTo>
                  <a:lnTo>
                    <a:pt x="78183" y="63420"/>
                  </a:lnTo>
                  <a:lnTo>
                    <a:pt x="79248" y="63557"/>
                  </a:lnTo>
                  <a:lnTo>
                    <a:pt x="80313" y="63681"/>
                  </a:lnTo>
                  <a:lnTo>
                    <a:pt x="81390" y="63804"/>
                  </a:lnTo>
                  <a:lnTo>
                    <a:pt x="82467" y="63914"/>
                  </a:lnTo>
                  <a:lnTo>
                    <a:pt x="83544" y="64024"/>
                  </a:lnTo>
                  <a:lnTo>
                    <a:pt x="84621" y="64127"/>
                  </a:lnTo>
                  <a:lnTo>
                    <a:pt x="85710" y="64216"/>
                  </a:lnTo>
                  <a:lnTo>
                    <a:pt x="86798" y="64305"/>
                  </a:lnTo>
                  <a:lnTo>
                    <a:pt x="87887" y="64387"/>
                  </a:lnTo>
                  <a:lnTo>
                    <a:pt x="88988" y="64463"/>
                  </a:lnTo>
                  <a:lnTo>
                    <a:pt x="90089" y="64531"/>
                  </a:lnTo>
                  <a:lnTo>
                    <a:pt x="91190" y="64593"/>
                  </a:lnTo>
                  <a:lnTo>
                    <a:pt x="92303" y="64648"/>
                  </a:lnTo>
                  <a:lnTo>
                    <a:pt x="93403" y="64703"/>
                  </a:lnTo>
                  <a:lnTo>
                    <a:pt x="94516" y="64744"/>
                  </a:lnTo>
                  <a:lnTo>
                    <a:pt x="95629" y="64785"/>
                  </a:lnTo>
                  <a:lnTo>
                    <a:pt x="96754" y="64813"/>
                  </a:lnTo>
                  <a:lnTo>
                    <a:pt x="97867" y="64840"/>
                  </a:lnTo>
                  <a:lnTo>
                    <a:pt x="98991" y="64861"/>
                  </a:lnTo>
                  <a:lnTo>
                    <a:pt x="100116" y="64874"/>
                  </a:lnTo>
                  <a:lnTo>
                    <a:pt x="101241" y="64881"/>
                  </a:lnTo>
                  <a:lnTo>
                    <a:pt x="102378" y="64881"/>
                  </a:lnTo>
                  <a:lnTo>
                    <a:pt x="103514" y="64874"/>
                  </a:lnTo>
                  <a:lnTo>
                    <a:pt x="104639" y="64861"/>
                  </a:lnTo>
                  <a:lnTo>
                    <a:pt x="105788" y="64840"/>
                  </a:lnTo>
                  <a:lnTo>
                    <a:pt x="106925" y="64820"/>
                  </a:lnTo>
                  <a:lnTo>
                    <a:pt x="108061" y="64792"/>
                  </a:lnTo>
                  <a:lnTo>
                    <a:pt x="109210" y="64751"/>
                  </a:lnTo>
                  <a:lnTo>
                    <a:pt x="110347" y="64710"/>
                  </a:lnTo>
                  <a:lnTo>
                    <a:pt x="111495" y="64662"/>
                  </a:lnTo>
                  <a:lnTo>
                    <a:pt x="112644" y="64607"/>
                  </a:lnTo>
                  <a:lnTo>
                    <a:pt x="113805" y="64545"/>
                  </a:lnTo>
                  <a:lnTo>
                    <a:pt x="114953" y="64483"/>
                  </a:lnTo>
                  <a:lnTo>
                    <a:pt x="116102" y="64408"/>
                  </a:lnTo>
                  <a:lnTo>
                    <a:pt x="117263" y="64333"/>
                  </a:lnTo>
                  <a:lnTo>
                    <a:pt x="118423" y="64250"/>
                  </a:lnTo>
                  <a:lnTo>
                    <a:pt x="119584" y="64154"/>
                  </a:lnTo>
                  <a:lnTo>
                    <a:pt x="120745" y="64058"/>
                  </a:lnTo>
                  <a:lnTo>
                    <a:pt x="121905" y="63955"/>
                  </a:lnTo>
                  <a:lnTo>
                    <a:pt x="123066" y="63852"/>
                  </a:lnTo>
                  <a:lnTo>
                    <a:pt x="124227" y="63736"/>
                  </a:lnTo>
                  <a:lnTo>
                    <a:pt x="125387" y="63619"/>
                  </a:lnTo>
                  <a:lnTo>
                    <a:pt x="126560" y="63489"/>
                  </a:lnTo>
                  <a:lnTo>
                    <a:pt x="127721" y="63358"/>
                  </a:lnTo>
                  <a:lnTo>
                    <a:pt x="128893" y="63221"/>
                  </a:lnTo>
                  <a:lnTo>
                    <a:pt x="130066" y="63077"/>
                  </a:lnTo>
                  <a:lnTo>
                    <a:pt x="131227" y="62933"/>
                  </a:lnTo>
                  <a:lnTo>
                    <a:pt x="132399" y="62775"/>
                  </a:lnTo>
                  <a:lnTo>
                    <a:pt x="133572" y="62618"/>
                  </a:lnTo>
                  <a:lnTo>
                    <a:pt x="134744" y="62453"/>
                  </a:lnTo>
                  <a:lnTo>
                    <a:pt x="135917" y="62281"/>
                  </a:lnTo>
                  <a:lnTo>
                    <a:pt x="137090" y="62103"/>
                  </a:lnTo>
                  <a:lnTo>
                    <a:pt x="138250" y="61918"/>
                  </a:lnTo>
                  <a:lnTo>
                    <a:pt x="139423" y="61733"/>
                  </a:lnTo>
                  <a:lnTo>
                    <a:pt x="140596" y="61534"/>
                  </a:lnTo>
                  <a:lnTo>
                    <a:pt x="141768" y="61335"/>
                  </a:lnTo>
                  <a:lnTo>
                    <a:pt x="142941" y="61129"/>
                  </a:lnTo>
                  <a:lnTo>
                    <a:pt x="144114" y="60916"/>
                  </a:lnTo>
                  <a:lnTo>
                    <a:pt x="145286" y="60697"/>
                  </a:lnTo>
                  <a:lnTo>
                    <a:pt x="146459" y="60477"/>
                  </a:lnTo>
                  <a:lnTo>
                    <a:pt x="147631" y="60251"/>
                  </a:lnTo>
                  <a:lnTo>
                    <a:pt x="148804" y="60018"/>
                  </a:lnTo>
                  <a:lnTo>
                    <a:pt x="149977" y="59778"/>
                  </a:lnTo>
                  <a:lnTo>
                    <a:pt x="151149" y="59531"/>
                  </a:lnTo>
                  <a:lnTo>
                    <a:pt x="152310" y="59277"/>
                  </a:lnTo>
                  <a:lnTo>
                    <a:pt x="153483" y="59023"/>
                  </a:lnTo>
                  <a:lnTo>
                    <a:pt x="154655" y="58762"/>
                  </a:lnTo>
                  <a:lnTo>
                    <a:pt x="155816" y="58495"/>
                  </a:lnTo>
                  <a:lnTo>
                    <a:pt x="156989" y="58220"/>
                  </a:lnTo>
                  <a:lnTo>
                    <a:pt x="158149" y="57946"/>
                  </a:lnTo>
                  <a:lnTo>
                    <a:pt x="159322" y="57658"/>
                  </a:lnTo>
                  <a:lnTo>
                    <a:pt x="160482" y="57370"/>
                  </a:lnTo>
                  <a:lnTo>
                    <a:pt x="161643" y="57075"/>
                  </a:lnTo>
                  <a:lnTo>
                    <a:pt x="162804" y="56780"/>
                  </a:lnTo>
                  <a:lnTo>
                    <a:pt x="163964" y="56471"/>
                  </a:lnTo>
                  <a:lnTo>
                    <a:pt x="165125" y="56162"/>
                  </a:lnTo>
                  <a:lnTo>
                    <a:pt x="166286" y="55847"/>
                  </a:lnTo>
                  <a:lnTo>
                    <a:pt x="167434" y="55524"/>
                  </a:lnTo>
                  <a:lnTo>
                    <a:pt x="168595" y="55202"/>
                  </a:lnTo>
                  <a:lnTo>
                    <a:pt x="169744" y="54866"/>
                  </a:lnTo>
                  <a:lnTo>
                    <a:pt x="170904" y="54530"/>
                  </a:lnTo>
                  <a:lnTo>
                    <a:pt x="172053" y="54187"/>
                  </a:lnTo>
                  <a:lnTo>
                    <a:pt x="173202" y="53844"/>
                  </a:lnTo>
                  <a:lnTo>
                    <a:pt x="174339" y="53487"/>
                  </a:lnTo>
                  <a:lnTo>
                    <a:pt x="175487" y="53130"/>
                  </a:lnTo>
                  <a:lnTo>
                    <a:pt x="176624" y="52767"/>
                  </a:lnTo>
                  <a:lnTo>
                    <a:pt x="177773" y="52396"/>
                  </a:lnTo>
                  <a:lnTo>
                    <a:pt x="178909" y="52026"/>
                  </a:lnTo>
                  <a:lnTo>
                    <a:pt x="180046" y="51642"/>
                  </a:lnTo>
                  <a:lnTo>
                    <a:pt x="181171" y="51264"/>
                  </a:lnTo>
                  <a:lnTo>
                    <a:pt x="182308" y="50873"/>
                  </a:lnTo>
                  <a:lnTo>
                    <a:pt x="183432" y="50476"/>
                  </a:lnTo>
                  <a:lnTo>
                    <a:pt x="184557" y="50078"/>
                  </a:lnTo>
                  <a:lnTo>
                    <a:pt x="185682" y="49673"/>
                  </a:lnTo>
                  <a:lnTo>
                    <a:pt x="186807" y="49261"/>
                  </a:lnTo>
                  <a:lnTo>
                    <a:pt x="187920" y="48850"/>
                  </a:lnTo>
                  <a:lnTo>
                    <a:pt x="189032" y="48431"/>
                  </a:lnTo>
                  <a:lnTo>
                    <a:pt x="190145" y="48006"/>
                  </a:lnTo>
                  <a:lnTo>
                    <a:pt x="191258" y="47574"/>
                  </a:lnTo>
                  <a:lnTo>
                    <a:pt x="192359" y="47142"/>
                  </a:lnTo>
                  <a:lnTo>
                    <a:pt x="193472" y="46703"/>
                  </a:lnTo>
                  <a:lnTo>
                    <a:pt x="194560" y="46257"/>
                  </a:lnTo>
                  <a:lnTo>
                    <a:pt x="195661" y="45804"/>
                  </a:lnTo>
                  <a:lnTo>
                    <a:pt x="196762" y="45351"/>
                  </a:lnTo>
                  <a:lnTo>
                    <a:pt x="197851" y="44892"/>
                  </a:lnTo>
                  <a:lnTo>
                    <a:pt x="198928" y="44425"/>
                  </a:lnTo>
                  <a:lnTo>
                    <a:pt x="200017" y="43959"/>
                  </a:lnTo>
                  <a:lnTo>
                    <a:pt x="201094" y="43478"/>
                  </a:lnTo>
                  <a:lnTo>
                    <a:pt x="202171" y="42998"/>
                  </a:lnTo>
                  <a:lnTo>
                    <a:pt x="203247" y="42518"/>
                  </a:lnTo>
                  <a:lnTo>
                    <a:pt x="204312" y="420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6"/>
            <p:cNvSpPr/>
            <p:nvPr/>
          </p:nvSpPr>
          <p:spPr>
            <a:xfrm>
              <a:off x="5541180" y="1376730"/>
              <a:ext cx="174818" cy="184452"/>
            </a:xfrm>
            <a:custGeom>
              <a:avLst/>
              <a:gdLst/>
              <a:ahLst/>
              <a:cxnLst/>
              <a:rect l="l" t="t" r="r" b="b"/>
              <a:pathLst>
                <a:path w="29185" h="17397" extrusionOk="0">
                  <a:moveTo>
                    <a:pt x="14635" y="17397"/>
                  </a:moveTo>
                  <a:lnTo>
                    <a:pt x="14635" y="17397"/>
                  </a:lnTo>
                  <a:lnTo>
                    <a:pt x="15006" y="17397"/>
                  </a:lnTo>
                  <a:lnTo>
                    <a:pt x="15377" y="17390"/>
                  </a:lnTo>
                  <a:lnTo>
                    <a:pt x="15747" y="17376"/>
                  </a:lnTo>
                  <a:lnTo>
                    <a:pt x="16106" y="17356"/>
                  </a:lnTo>
                  <a:lnTo>
                    <a:pt x="16477" y="17328"/>
                  </a:lnTo>
                  <a:lnTo>
                    <a:pt x="16836" y="17301"/>
                  </a:lnTo>
                  <a:lnTo>
                    <a:pt x="17195" y="17260"/>
                  </a:lnTo>
                  <a:lnTo>
                    <a:pt x="17554" y="17218"/>
                  </a:lnTo>
                  <a:lnTo>
                    <a:pt x="17901" y="17177"/>
                  </a:lnTo>
                  <a:lnTo>
                    <a:pt x="18248" y="17122"/>
                  </a:lnTo>
                  <a:lnTo>
                    <a:pt x="18595" y="17068"/>
                  </a:lnTo>
                  <a:lnTo>
                    <a:pt x="18942" y="17006"/>
                  </a:lnTo>
                  <a:lnTo>
                    <a:pt x="19277" y="16937"/>
                  </a:lnTo>
                  <a:lnTo>
                    <a:pt x="19612" y="16869"/>
                  </a:lnTo>
                  <a:lnTo>
                    <a:pt x="19947" y="16793"/>
                  </a:lnTo>
                  <a:lnTo>
                    <a:pt x="20270" y="16711"/>
                  </a:lnTo>
                  <a:lnTo>
                    <a:pt x="20593" y="16629"/>
                  </a:lnTo>
                  <a:lnTo>
                    <a:pt x="20917" y="16539"/>
                  </a:lnTo>
                  <a:lnTo>
                    <a:pt x="21228" y="16443"/>
                  </a:lnTo>
                  <a:lnTo>
                    <a:pt x="21539" y="16347"/>
                  </a:lnTo>
                  <a:lnTo>
                    <a:pt x="21850" y="16244"/>
                  </a:lnTo>
                  <a:lnTo>
                    <a:pt x="22149" y="16135"/>
                  </a:lnTo>
                  <a:lnTo>
                    <a:pt x="22448" y="16025"/>
                  </a:lnTo>
                  <a:lnTo>
                    <a:pt x="22747" y="15908"/>
                  </a:lnTo>
                  <a:lnTo>
                    <a:pt x="23034" y="15792"/>
                  </a:lnTo>
                  <a:lnTo>
                    <a:pt x="23310" y="15668"/>
                  </a:lnTo>
                  <a:lnTo>
                    <a:pt x="23597" y="15538"/>
                  </a:lnTo>
                  <a:lnTo>
                    <a:pt x="23860" y="15407"/>
                  </a:lnTo>
                  <a:lnTo>
                    <a:pt x="24135" y="15277"/>
                  </a:lnTo>
                  <a:lnTo>
                    <a:pt x="24399" y="15133"/>
                  </a:lnTo>
                  <a:lnTo>
                    <a:pt x="24650" y="14996"/>
                  </a:lnTo>
                  <a:lnTo>
                    <a:pt x="24901" y="14845"/>
                  </a:lnTo>
                  <a:lnTo>
                    <a:pt x="25140" y="14701"/>
                  </a:lnTo>
                  <a:lnTo>
                    <a:pt x="25380" y="14543"/>
                  </a:lnTo>
                  <a:lnTo>
                    <a:pt x="25619" y="14392"/>
                  </a:lnTo>
                  <a:lnTo>
                    <a:pt x="25846" y="14228"/>
                  </a:lnTo>
                  <a:lnTo>
                    <a:pt x="26062" y="14070"/>
                  </a:lnTo>
                  <a:lnTo>
                    <a:pt x="26277" y="13905"/>
                  </a:lnTo>
                  <a:lnTo>
                    <a:pt x="26481" y="13734"/>
                  </a:lnTo>
                  <a:lnTo>
                    <a:pt x="26684" y="13562"/>
                  </a:lnTo>
                  <a:lnTo>
                    <a:pt x="26875" y="13391"/>
                  </a:lnTo>
                  <a:lnTo>
                    <a:pt x="27067" y="13212"/>
                  </a:lnTo>
                  <a:lnTo>
                    <a:pt x="27246" y="13027"/>
                  </a:lnTo>
                  <a:lnTo>
                    <a:pt x="27414" y="12849"/>
                  </a:lnTo>
                  <a:lnTo>
                    <a:pt x="27581" y="12664"/>
                  </a:lnTo>
                  <a:lnTo>
                    <a:pt x="27737" y="12471"/>
                  </a:lnTo>
                  <a:lnTo>
                    <a:pt x="27892" y="12279"/>
                  </a:lnTo>
                  <a:lnTo>
                    <a:pt x="28036" y="12087"/>
                  </a:lnTo>
                  <a:lnTo>
                    <a:pt x="28168" y="11895"/>
                  </a:lnTo>
                  <a:lnTo>
                    <a:pt x="28299" y="11696"/>
                  </a:lnTo>
                  <a:lnTo>
                    <a:pt x="28419" y="11497"/>
                  </a:lnTo>
                  <a:lnTo>
                    <a:pt x="28527" y="11292"/>
                  </a:lnTo>
                  <a:lnTo>
                    <a:pt x="28622" y="11086"/>
                  </a:lnTo>
                  <a:lnTo>
                    <a:pt x="28718" y="10880"/>
                  </a:lnTo>
                  <a:lnTo>
                    <a:pt x="28814" y="10674"/>
                  </a:lnTo>
                  <a:lnTo>
                    <a:pt x="28886" y="10462"/>
                  </a:lnTo>
                  <a:lnTo>
                    <a:pt x="28957" y="10249"/>
                  </a:lnTo>
                  <a:lnTo>
                    <a:pt x="29017" y="10036"/>
                  </a:lnTo>
                  <a:lnTo>
                    <a:pt x="29065" y="9824"/>
                  </a:lnTo>
                  <a:lnTo>
                    <a:pt x="29113" y="9604"/>
                  </a:lnTo>
                  <a:lnTo>
                    <a:pt x="29137" y="9385"/>
                  </a:lnTo>
                  <a:lnTo>
                    <a:pt x="29161" y="9165"/>
                  </a:lnTo>
                  <a:lnTo>
                    <a:pt x="29185" y="8945"/>
                  </a:lnTo>
                  <a:lnTo>
                    <a:pt x="29185" y="8719"/>
                  </a:lnTo>
                  <a:lnTo>
                    <a:pt x="29185" y="8719"/>
                  </a:lnTo>
                  <a:lnTo>
                    <a:pt x="29185" y="8500"/>
                  </a:lnTo>
                  <a:lnTo>
                    <a:pt x="29161" y="8273"/>
                  </a:lnTo>
                  <a:lnTo>
                    <a:pt x="29137" y="8054"/>
                  </a:lnTo>
                  <a:lnTo>
                    <a:pt x="29113" y="7827"/>
                  </a:lnTo>
                  <a:lnTo>
                    <a:pt x="29065" y="7615"/>
                  </a:lnTo>
                  <a:lnTo>
                    <a:pt x="29017" y="7395"/>
                  </a:lnTo>
                  <a:lnTo>
                    <a:pt x="28957" y="7176"/>
                  </a:lnTo>
                  <a:lnTo>
                    <a:pt x="28886" y="6963"/>
                  </a:lnTo>
                  <a:lnTo>
                    <a:pt x="28814" y="6750"/>
                  </a:lnTo>
                  <a:lnTo>
                    <a:pt x="28718" y="6545"/>
                  </a:lnTo>
                  <a:lnTo>
                    <a:pt x="28622" y="6332"/>
                  </a:lnTo>
                  <a:lnTo>
                    <a:pt x="28527" y="6126"/>
                  </a:lnTo>
                  <a:lnTo>
                    <a:pt x="28419" y="5927"/>
                  </a:lnTo>
                  <a:lnTo>
                    <a:pt x="28299" y="5721"/>
                  </a:lnTo>
                  <a:lnTo>
                    <a:pt x="28168" y="5522"/>
                  </a:lnTo>
                  <a:lnTo>
                    <a:pt x="28036" y="5330"/>
                  </a:lnTo>
                  <a:lnTo>
                    <a:pt x="27892" y="5131"/>
                  </a:lnTo>
                  <a:lnTo>
                    <a:pt x="27737" y="4939"/>
                  </a:lnTo>
                  <a:lnTo>
                    <a:pt x="27581" y="4754"/>
                  </a:lnTo>
                  <a:lnTo>
                    <a:pt x="27414" y="4562"/>
                  </a:lnTo>
                  <a:lnTo>
                    <a:pt x="27246" y="4384"/>
                  </a:lnTo>
                  <a:lnTo>
                    <a:pt x="27067" y="4198"/>
                  </a:lnTo>
                  <a:lnTo>
                    <a:pt x="26875" y="4020"/>
                  </a:lnTo>
                  <a:lnTo>
                    <a:pt x="26684" y="3849"/>
                  </a:lnTo>
                  <a:lnTo>
                    <a:pt x="26481" y="3670"/>
                  </a:lnTo>
                  <a:lnTo>
                    <a:pt x="26277" y="3506"/>
                  </a:lnTo>
                  <a:lnTo>
                    <a:pt x="26062" y="3334"/>
                  </a:lnTo>
                  <a:lnTo>
                    <a:pt x="25846" y="3176"/>
                  </a:lnTo>
                  <a:lnTo>
                    <a:pt x="25619" y="3012"/>
                  </a:lnTo>
                  <a:lnTo>
                    <a:pt x="25380" y="2861"/>
                  </a:lnTo>
                  <a:lnTo>
                    <a:pt x="25140" y="2703"/>
                  </a:lnTo>
                  <a:lnTo>
                    <a:pt x="24901" y="2552"/>
                  </a:lnTo>
                  <a:lnTo>
                    <a:pt x="24650" y="2408"/>
                  </a:lnTo>
                  <a:lnTo>
                    <a:pt x="24399" y="2264"/>
                  </a:lnTo>
                  <a:lnTo>
                    <a:pt x="24135" y="2127"/>
                  </a:lnTo>
                  <a:lnTo>
                    <a:pt x="23860" y="1990"/>
                  </a:lnTo>
                  <a:lnTo>
                    <a:pt x="23597" y="1859"/>
                  </a:lnTo>
                  <a:lnTo>
                    <a:pt x="23310" y="1729"/>
                  </a:lnTo>
                  <a:lnTo>
                    <a:pt x="23034" y="1605"/>
                  </a:lnTo>
                  <a:lnTo>
                    <a:pt x="22747" y="1489"/>
                  </a:lnTo>
                  <a:lnTo>
                    <a:pt x="22448" y="1372"/>
                  </a:lnTo>
                  <a:lnTo>
                    <a:pt x="22149" y="1262"/>
                  </a:lnTo>
                  <a:lnTo>
                    <a:pt x="21850" y="1153"/>
                  </a:lnTo>
                  <a:lnTo>
                    <a:pt x="21539" y="1050"/>
                  </a:lnTo>
                  <a:lnTo>
                    <a:pt x="21228" y="954"/>
                  </a:lnTo>
                  <a:lnTo>
                    <a:pt x="20917" y="858"/>
                  </a:lnTo>
                  <a:lnTo>
                    <a:pt x="20593" y="768"/>
                  </a:lnTo>
                  <a:lnTo>
                    <a:pt x="20270" y="686"/>
                  </a:lnTo>
                  <a:lnTo>
                    <a:pt x="19947" y="604"/>
                  </a:lnTo>
                  <a:lnTo>
                    <a:pt x="19612" y="528"/>
                  </a:lnTo>
                  <a:lnTo>
                    <a:pt x="19277" y="460"/>
                  </a:lnTo>
                  <a:lnTo>
                    <a:pt x="18942" y="391"/>
                  </a:lnTo>
                  <a:lnTo>
                    <a:pt x="18595" y="329"/>
                  </a:lnTo>
                  <a:lnTo>
                    <a:pt x="18248" y="275"/>
                  </a:lnTo>
                  <a:lnTo>
                    <a:pt x="17901" y="220"/>
                  </a:lnTo>
                  <a:lnTo>
                    <a:pt x="17554" y="179"/>
                  </a:lnTo>
                  <a:lnTo>
                    <a:pt x="17195" y="137"/>
                  </a:lnTo>
                  <a:lnTo>
                    <a:pt x="16836" y="96"/>
                  </a:lnTo>
                  <a:lnTo>
                    <a:pt x="16477" y="69"/>
                  </a:lnTo>
                  <a:lnTo>
                    <a:pt x="16106" y="41"/>
                  </a:lnTo>
                  <a:lnTo>
                    <a:pt x="15747" y="21"/>
                  </a:lnTo>
                  <a:lnTo>
                    <a:pt x="15377" y="7"/>
                  </a:lnTo>
                  <a:lnTo>
                    <a:pt x="15006" y="0"/>
                  </a:lnTo>
                  <a:lnTo>
                    <a:pt x="14635" y="0"/>
                  </a:lnTo>
                  <a:lnTo>
                    <a:pt x="14635" y="0"/>
                  </a:lnTo>
                  <a:lnTo>
                    <a:pt x="14252" y="0"/>
                  </a:lnTo>
                  <a:lnTo>
                    <a:pt x="13881" y="7"/>
                  </a:lnTo>
                  <a:lnTo>
                    <a:pt x="13510" y="21"/>
                  </a:lnTo>
                  <a:lnTo>
                    <a:pt x="13139" y="41"/>
                  </a:lnTo>
                  <a:lnTo>
                    <a:pt x="12768" y="69"/>
                  </a:lnTo>
                  <a:lnTo>
                    <a:pt x="12409" y="96"/>
                  </a:lnTo>
                  <a:lnTo>
                    <a:pt x="12050" y="137"/>
                  </a:lnTo>
                  <a:lnTo>
                    <a:pt x="11691" y="179"/>
                  </a:lnTo>
                  <a:lnTo>
                    <a:pt x="11332" y="220"/>
                  </a:lnTo>
                  <a:lnTo>
                    <a:pt x="10985" y="275"/>
                  </a:lnTo>
                  <a:lnTo>
                    <a:pt x="10626" y="329"/>
                  </a:lnTo>
                  <a:lnTo>
                    <a:pt x="10291" y="391"/>
                  </a:lnTo>
                  <a:lnTo>
                    <a:pt x="9944" y="460"/>
                  </a:lnTo>
                  <a:lnTo>
                    <a:pt x="9609" y="528"/>
                  </a:lnTo>
                  <a:lnTo>
                    <a:pt x="9274" y="604"/>
                  </a:lnTo>
                  <a:lnTo>
                    <a:pt x="8939" y="686"/>
                  </a:lnTo>
                  <a:lnTo>
                    <a:pt x="8616" y="768"/>
                  </a:lnTo>
                  <a:lnTo>
                    <a:pt x="8293" y="858"/>
                  </a:lnTo>
                  <a:lnTo>
                    <a:pt x="7982" y="954"/>
                  </a:lnTo>
                  <a:lnTo>
                    <a:pt x="7659" y="1050"/>
                  </a:lnTo>
                  <a:lnTo>
                    <a:pt x="7360" y="1153"/>
                  </a:lnTo>
                  <a:lnTo>
                    <a:pt x="7048" y="1262"/>
                  </a:lnTo>
                  <a:lnTo>
                    <a:pt x="6749" y="1372"/>
                  </a:lnTo>
                  <a:lnTo>
                    <a:pt x="6462" y="1489"/>
                  </a:lnTo>
                  <a:lnTo>
                    <a:pt x="6163" y="1605"/>
                  </a:lnTo>
                  <a:lnTo>
                    <a:pt x="5888" y="1729"/>
                  </a:lnTo>
                  <a:lnTo>
                    <a:pt x="5601" y="1859"/>
                  </a:lnTo>
                  <a:lnTo>
                    <a:pt x="5325" y="1990"/>
                  </a:lnTo>
                  <a:lnTo>
                    <a:pt x="5062" y="2127"/>
                  </a:lnTo>
                  <a:lnTo>
                    <a:pt x="4799" y="2264"/>
                  </a:lnTo>
                  <a:lnTo>
                    <a:pt x="4536" y="2408"/>
                  </a:lnTo>
                  <a:lnTo>
                    <a:pt x="4284" y="2552"/>
                  </a:lnTo>
                  <a:lnTo>
                    <a:pt x="4045" y="2703"/>
                  </a:lnTo>
                  <a:lnTo>
                    <a:pt x="3806" y="2861"/>
                  </a:lnTo>
                  <a:lnTo>
                    <a:pt x="3566" y="3012"/>
                  </a:lnTo>
                  <a:lnTo>
                    <a:pt x="3339" y="3176"/>
                  </a:lnTo>
                  <a:lnTo>
                    <a:pt x="3124" y="3334"/>
                  </a:lnTo>
                  <a:lnTo>
                    <a:pt x="2908" y="3506"/>
                  </a:lnTo>
                  <a:lnTo>
                    <a:pt x="2705" y="3670"/>
                  </a:lnTo>
                  <a:lnTo>
                    <a:pt x="2502" y="3849"/>
                  </a:lnTo>
                  <a:lnTo>
                    <a:pt x="2310" y="4020"/>
                  </a:lnTo>
                  <a:lnTo>
                    <a:pt x="2119" y="4198"/>
                  </a:lnTo>
                  <a:lnTo>
                    <a:pt x="1939" y="4384"/>
                  </a:lnTo>
                  <a:lnTo>
                    <a:pt x="1772" y="4562"/>
                  </a:lnTo>
                  <a:lnTo>
                    <a:pt x="1604" y="4754"/>
                  </a:lnTo>
                  <a:lnTo>
                    <a:pt x="1449" y="4939"/>
                  </a:lnTo>
                  <a:lnTo>
                    <a:pt x="1293" y="5131"/>
                  </a:lnTo>
                  <a:lnTo>
                    <a:pt x="1149" y="5330"/>
                  </a:lnTo>
                  <a:lnTo>
                    <a:pt x="1018" y="5522"/>
                  </a:lnTo>
                  <a:lnTo>
                    <a:pt x="886" y="5721"/>
                  </a:lnTo>
                  <a:lnTo>
                    <a:pt x="767" y="5927"/>
                  </a:lnTo>
                  <a:lnTo>
                    <a:pt x="659" y="6126"/>
                  </a:lnTo>
                  <a:lnTo>
                    <a:pt x="551" y="6332"/>
                  </a:lnTo>
                  <a:lnTo>
                    <a:pt x="455" y="6545"/>
                  </a:lnTo>
                  <a:lnTo>
                    <a:pt x="372" y="6750"/>
                  </a:lnTo>
                  <a:lnTo>
                    <a:pt x="300" y="6963"/>
                  </a:lnTo>
                  <a:lnTo>
                    <a:pt x="228" y="7176"/>
                  </a:lnTo>
                  <a:lnTo>
                    <a:pt x="168" y="7395"/>
                  </a:lnTo>
                  <a:lnTo>
                    <a:pt x="120" y="7615"/>
                  </a:lnTo>
                  <a:lnTo>
                    <a:pt x="73" y="7827"/>
                  </a:lnTo>
                  <a:lnTo>
                    <a:pt x="37" y="8054"/>
                  </a:lnTo>
                  <a:lnTo>
                    <a:pt x="13" y="8273"/>
                  </a:lnTo>
                  <a:lnTo>
                    <a:pt x="1" y="8500"/>
                  </a:lnTo>
                  <a:lnTo>
                    <a:pt x="1" y="8719"/>
                  </a:lnTo>
                  <a:lnTo>
                    <a:pt x="1" y="8719"/>
                  </a:lnTo>
                  <a:lnTo>
                    <a:pt x="1" y="8945"/>
                  </a:lnTo>
                  <a:lnTo>
                    <a:pt x="13" y="9165"/>
                  </a:lnTo>
                  <a:lnTo>
                    <a:pt x="37" y="9385"/>
                  </a:lnTo>
                  <a:lnTo>
                    <a:pt x="73" y="9604"/>
                  </a:lnTo>
                  <a:lnTo>
                    <a:pt x="120" y="9824"/>
                  </a:lnTo>
                  <a:lnTo>
                    <a:pt x="168" y="10036"/>
                  </a:lnTo>
                  <a:lnTo>
                    <a:pt x="228" y="10249"/>
                  </a:lnTo>
                  <a:lnTo>
                    <a:pt x="300" y="10462"/>
                  </a:lnTo>
                  <a:lnTo>
                    <a:pt x="372" y="10674"/>
                  </a:lnTo>
                  <a:lnTo>
                    <a:pt x="455" y="10880"/>
                  </a:lnTo>
                  <a:lnTo>
                    <a:pt x="551" y="11086"/>
                  </a:lnTo>
                  <a:lnTo>
                    <a:pt x="659" y="11292"/>
                  </a:lnTo>
                  <a:lnTo>
                    <a:pt x="767" y="11497"/>
                  </a:lnTo>
                  <a:lnTo>
                    <a:pt x="886" y="11696"/>
                  </a:lnTo>
                  <a:lnTo>
                    <a:pt x="1018" y="11895"/>
                  </a:lnTo>
                  <a:lnTo>
                    <a:pt x="1149" y="12087"/>
                  </a:lnTo>
                  <a:lnTo>
                    <a:pt x="1293" y="12279"/>
                  </a:lnTo>
                  <a:lnTo>
                    <a:pt x="1449" y="12471"/>
                  </a:lnTo>
                  <a:lnTo>
                    <a:pt x="1604" y="12664"/>
                  </a:lnTo>
                  <a:lnTo>
                    <a:pt x="1772" y="12849"/>
                  </a:lnTo>
                  <a:lnTo>
                    <a:pt x="1939" y="13027"/>
                  </a:lnTo>
                  <a:lnTo>
                    <a:pt x="2119" y="13212"/>
                  </a:lnTo>
                  <a:lnTo>
                    <a:pt x="2310" y="13391"/>
                  </a:lnTo>
                  <a:lnTo>
                    <a:pt x="2502" y="13562"/>
                  </a:lnTo>
                  <a:lnTo>
                    <a:pt x="2705" y="13734"/>
                  </a:lnTo>
                  <a:lnTo>
                    <a:pt x="2908" y="13905"/>
                  </a:lnTo>
                  <a:lnTo>
                    <a:pt x="3124" y="14070"/>
                  </a:lnTo>
                  <a:lnTo>
                    <a:pt x="3339" y="14228"/>
                  </a:lnTo>
                  <a:lnTo>
                    <a:pt x="3566" y="14392"/>
                  </a:lnTo>
                  <a:lnTo>
                    <a:pt x="3806" y="14543"/>
                  </a:lnTo>
                  <a:lnTo>
                    <a:pt x="4045" y="14701"/>
                  </a:lnTo>
                  <a:lnTo>
                    <a:pt x="4284" y="14845"/>
                  </a:lnTo>
                  <a:lnTo>
                    <a:pt x="4536" y="14996"/>
                  </a:lnTo>
                  <a:lnTo>
                    <a:pt x="4799" y="15133"/>
                  </a:lnTo>
                  <a:lnTo>
                    <a:pt x="5062" y="15277"/>
                  </a:lnTo>
                  <a:lnTo>
                    <a:pt x="5325" y="15407"/>
                  </a:lnTo>
                  <a:lnTo>
                    <a:pt x="5601" y="15538"/>
                  </a:lnTo>
                  <a:lnTo>
                    <a:pt x="5888" y="15668"/>
                  </a:lnTo>
                  <a:lnTo>
                    <a:pt x="6163" y="15792"/>
                  </a:lnTo>
                  <a:lnTo>
                    <a:pt x="6462" y="15908"/>
                  </a:lnTo>
                  <a:lnTo>
                    <a:pt x="6749" y="16025"/>
                  </a:lnTo>
                  <a:lnTo>
                    <a:pt x="7048" y="16135"/>
                  </a:lnTo>
                  <a:lnTo>
                    <a:pt x="7360" y="16244"/>
                  </a:lnTo>
                  <a:lnTo>
                    <a:pt x="7659" y="16347"/>
                  </a:lnTo>
                  <a:lnTo>
                    <a:pt x="7982" y="16443"/>
                  </a:lnTo>
                  <a:lnTo>
                    <a:pt x="8293" y="16539"/>
                  </a:lnTo>
                  <a:lnTo>
                    <a:pt x="8616" y="16629"/>
                  </a:lnTo>
                  <a:lnTo>
                    <a:pt x="8939" y="16711"/>
                  </a:lnTo>
                  <a:lnTo>
                    <a:pt x="9274" y="16793"/>
                  </a:lnTo>
                  <a:lnTo>
                    <a:pt x="9609" y="16869"/>
                  </a:lnTo>
                  <a:lnTo>
                    <a:pt x="9944" y="16937"/>
                  </a:lnTo>
                  <a:lnTo>
                    <a:pt x="10291" y="17006"/>
                  </a:lnTo>
                  <a:lnTo>
                    <a:pt x="10626" y="17068"/>
                  </a:lnTo>
                  <a:lnTo>
                    <a:pt x="10985" y="17122"/>
                  </a:lnTo>
                  <a:lnTo>
                    <a:pt x="11332" y="17177"/>
                  </a:lnTo>
                  <a:lnTo>
                    <a:pt x="11691" y="17218"/>
                  </a:lnTo>
                  <a:lnTo>
                    <a:pt x="12050" y="17260"/>
                  </a:lnTo>
                  <a:lnTo>
                    <a:pt x="12409" y="17301"/>
                  </a:lnTo>
                  <a:lnTo>
                    <a:pt x="12768" y="17328"/>
                  </a:lnTo>
                  <a:lnTo>
                    <a:pt x="13139" y="17356"/>
                  </a:lnTo>
                  <a:lnTo>
                    <a:pt x="13510" y="17376"/>
                  </a:lnTo>
                  <a:lnTo>
                    <a:pt x="13881" y="17390"/>
                  </a:lnTo>
                  <a:lnTo>
                    <a:pt x="14252" y="17397"/>
                  </a:lnTo>
                  <a:lnTo>
                    <a:pt x="14635" y="17397"/>
                  </a:lnTo>
                  <a:lnTo>
                    <a:pt x="14635" y="17397"/>
                  </a:lnTo>
                  <a:close/>
                </a:path>
              </a:pathLst>
            </a:custGeom>
            <a:solidFill>
              <a:srgbClr val="22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6"/>
            <p:cNvSpPr/>
            <p:nvPr/>
          </p:nvSpPr>
          <p:spPr>
            <a:xfrm>
              <a:off x="5537167" y="1372659"/>
              <a:ext cx="182845" cy="192605"/>
            </a:xfrm>
            <a:custGeom>
              <a:avLst/>
              <a:gdLst/>
              <a:ahLst/>
              <a:cxnLst/>
              <a:rect l="l" t="t" r="r" b="b"/>
              <a:pathLst>
                <a:path w="30525" h="18166" extrusionOk="0">
                  <a:moveTo>
                    <a:pt x="15305" y="761"/>
                  </a:moveTo>
                  <a:lnTo>
                    <a:pt x="15664" y="768"/>
                  </a:lnTo>
                  <a:lnTo>
                    <a:pt x="16011" y="775"/>
                  </a:lnTo>
                  <a:lnTo>
                    <a:pt x="16370" y="789"/>
                  </a:lnTo>
                  <a:lnTo>
                    <a:pt x="16717" y="809"/>
                  </a:lnTo>
                  <a:lnTo>
                    <a:pt x="17064" y="830"/>
                  </a:lnTo>
                  <a:lnTo>
                    <a:pt x="17411" y="858"/>
                  </a:lnTo>
                  <a:lnTo>
                    <a:pt x="17758" y="892"/>
                  </a:lnTo>
                  <a:lnTo>
                    <a:pt x="18093" y="933"/>
                  </a:lnTo>
                  <a:lnTo>
                    <a:pt x="18440" y="974"/>
                  </a:lnTo>
                  <a:lnTo>
                    <a:pt x="18763" y="1029"/>
                  </a:lnTo>
                  <a:lnTo>
                    <a:pt x="19098" y="1084"/>
                  </a:lnTo>
                  <a:lnTo>
                    <a:pt x="19433" y="1139"/>
                  </a:lnTo>
                  <a:lnTo>
                    <a:pt x="19756" y="1201"/>
                  </a:lnTo>
                  <a:lnTo>
                    <a:pt x="20067" y="1269"/>
                  </a:lnTo>
                  <a:lnTo>
                    <a:pt x="20390" y="1345"/>
                  </a:lnTo>
                  <a:lnTo>
                    <a:pt x="20701" y="1420"/>
                  </a:lnTo>
                  <a:lnTo>
                    <a:pt x="21012" y="1502"/>
                  </a:lnTo>
                  <a:lnTo>
                    <a:pt x="21311" y="1585"/>
                  </a:lnTo>
                  <a:lnTo>
                    <a:pt x="21622" y="1681"/>
                  </a:lnTo>
                  <a:lnTo>
                    <a:pt x="21922" y="1770"/>
                  </a:lnTo>
                  <a:lnTo>
                    <a:pt x="22209" y="1873"/>
                  </a:lnTo>
                  <a:lnTo>
                    <a:pt x="22496" y="1976"/>
                  </a:lnTo>
                  <a:lnTo>
                    <a:pt x="22783" y="2079"/>
                  </a:lnTo>
                  <a:lnTo>
                    <a:pt x="23058" y="2188"/>
                  </a:lnTo>
                  <a:lnTo>
                    <a:pt x="23334" y="2305"/>
                  </a:lnTo>
                  <a:lnTo>
                    <a:pt x="23609" y="2422"/>
                  </a:lnTo>
                  <a:lnTo>
                    <a:pt x="23872" y="2545"/>
                  </a:lnTo>
                  <a:lnTo>
                    <a:pt x="24135" y="2669"/>
                  </a:lnTo>
                  <a:lnTo>
                    <a:pt x="24387" y="2799"/>
                  </a:lnTo>
                  <a:lnTo>
                    <a:pt x="24638" y="2936"/>
                  </a:lnTo>
                  <a:lnTo>
                    <a:pt x="24877" y="3073"/>
                  </a:lnTo>
                  <a:lnTo>
                    <a:pt x="25116" y="3210"/>
                  </a:lnTo>
                  <a:lnTo>
                    <a:pt x="25356" y="3355"/>
                  </a:lnTo>
                  <a:lnTo>
                    <a:pt x="25571" y="3499"/>
                  </a:lnTo>
                  <a:lnTo>
                    <a:pt x="25798" y="3649"/>
                  </a:lnTo>
                  <a:lnTo>
                    <a:pt x="26014" y="3800"/>
                  </a:lnTo>
                  <a:lnTo>
                    <a:pt x="26217" y="3958"/>
                  </a:lnTo>
                  <a:lnTo>
                    <a:pt x="26421" y="4116"/>
                  </a:lnTo>
                  <a:lnTo>
                    <a:pt x="26624" y="4281"/>
                  </a:lnTo>
                  <a:lnTo>
                    <a:pt x="26816" y="4445"/>
                  </a:lnTo>
                  <a:lnTo>
                    <a:pt x="26995" y="4610"/>
                  </a:lnTo>
                  <a:lnTo>
                    <a:pt x="27174" y="4781"/>
                  </a:lnTo>
                  <a:lnTo>
                    <a:pt x="27342" y="4960"/>
                  </a:lnTo>
                  <a:lnTo>
                    <a:pt x="27510" y="5131"/>
                  </a:lnTo>
                  <a:lnTo>
                    <a:pt x="27665" y="5310"/>
                  </a:lnTo>
                  <a:lnTo>
                    <a:pt x="27821" y="5495"/>
                  </a:lnTo>
                  <a:lnTo>
                    <a:pt x="27964" y="5673"/>
                  </a:lnTo>
                  <a:lnTo>
                    <a:pt x="28096" y="5865"/>
                  </a:lnTo>
                  <a:lnTo>
                    <a:pt x="28227" y="6050"/>
                  </a:lnTo>
                  <a:lnTo>
                    <a:pt x="28347" y="6243"/>
                  </a:lnTo>
                  <a:lnTo>
                    <a:pt x="28455" y="6435"/>
                  </a:lnTo>
                  <a:lnTo>
                    <a:pt x="28562" y="6627"/>
                  </a:lnTo>
                  <a:lnTo>
                    <a:pt x="28658" y="6826"/>
                  </a:lnTo>
                  <a:lnTo>
                    <a:pt x="28754" y="7025"/>
                  </a:lnTo>
                  <a:lnTo>
                    <a:pt x="28838" y="7223"/>
                  </a:lnTo>
                  <a:lnTo>
                    <a:pt x="28909" y="7429"/>
                  </a:lnTo>
                  <a:lnTo>
                    <a:pt x="28969" y="7628"/>
                  </a:lnTo>
                  <a:lnTo>
                    <a:pt x="29029" y="7834"/>
                  </a:lnTo>
                  <a:lnTo>
                    <a:pt x="29077" y="8047"/>
                  </a:lnTo>
                  <a:lnTo>
                    <a:pt x="29113" y="8252"/>
                  </a:lnTo>
                  <a:lnTo>
                    <a:pt x="29149" y="8465"/>
                  </a:lnTo>
                  <a:lnTo>
                    <a:pt x="29173" y="8678"/>
                  </a:lnTo>
                  <a:lnTo>
                    <a:pt x="29185" y="8890"/>
                  </a:lnTo>
                  <a:lnTo>
                    <a:pt x="29185" y="9103"/>
                  </a:lnTo>
                  <a:lnTo>
                    <a:pt x="29185" y="9323"/>
                  </a:lnTo>
                  <a:lnTo>
                    <a:pt x="29173" y="9535"/>
                  </a:lnTo>
                  <a:lnTo>
                    <a:pt x="29149" y="9741"/>
                  </a:lnTo>
                  <a:lnTo>
                    <a:pt x="29113" y="9954"/>
                  </a:lnTo>
                  <a:lnTo>
                    <a:pt x="29077" y="10160"/>
                  </a:lnTo>
                  <a:lnTo>
                    <a:pt x="29029" y="10365"/>
                  </a:lnTo>
                  <a:lnTo>
                    <a:pt x="28969" y="10571"/>
                  </a:lnTo>
                  <a:lnTo>
                    <a:pt x="28909" y="10777"/>
                  </a:lnTo>
                  <a:lnTo>
                    <a:pt x="28838" y="10976"/>
                  </a:lnTo>
                  <a:lnTo>
                    <a:pt x="28754" y="11175"/>
                  </a:lnTo>
                  <a:lnTo>
                    <a:pt x="28658" y="11374"/>
                  </a:lnTo>
                  <a:lnTo>
                    <a:pt x="28562" y="11573"/>
                  </a:lnTo>
                  <a:lnTo>
                    <a:pt x="28455" y="11765"/>
                  </a:lnTo>
                  <a:lnTo>
                    <a:pt x="28347" y="11957"/>
                  </a:lnTo>
                  <a:lnTo>
                    <a:pt x="28227" y="12142"/>
                  </a:lnTo>
                  <a:lnTo>
                    <a:pt x="28096" y="12334"/>
                  </a:lnTo>
                  <a:lnTo>
                    <a:pt x="27964" y="12519"/>
                  </a:lnTo>
                  <a:lnTo>
                    <a:pt x="27821" y="12698"/>
                  </a:lnTo>
                  <a:lnTo>
                    <a:pt x="27665" y="12876"/>
                  </a:lnTo>
                  <a:lnTo>
                    <a:pt x="27510" y="13054"/>
                  </a:lnTo>
                  <a:lnTo>
                    <a:pt x="27342" y="13233"/>
                  </a:lnTo>
                  <a:lnTo>
                    <a:pt x="27174" y="13404"/>
                  </a:lnTo>
                  <a:lnTo>
                    <a:pt x="26995" y="13576"/>
                  </a:lnTo>
                  <a:lnTo>
                    <a:pt x="26816" y="13740"/>
                  </a:lnTo>
                  <a:lnTo>
                    <a:pt x="26624" y="13905"/>
                  </a:lnTo>
                  <a:lnTo>
                    <a:pt x="26421" y="14063"/>
                  </a:lnTo>
                  <a:lnTo>
                    <a:pt x="26217" y="14227"/>
                  </a:lnTo>
                  <a:lnTo>
                    <a:pt x="26014" y="14378"/>
                  </a:lnTo>
                  <a:lnTo>
                    <a:pt x="25798" y="14529"/>
                  </a:lnTo>
                  <a:lnTo>
                    <a:pt x="25571" y="14680"/>
                  </a:lnTo>
                  <a:lnTo>
                    <a:pt x="25356" y="14824"/>
                  </a:lnTo>
                  <a:lnTo>
                    <a:pt x="25116" y="14968"/>
                  </a:lnTo>
                  <a:lnTo>
                    <a:pt x="24877" y="15106"/>
                  </a:lnTo>
                  <a:lnTo>
                    <a:pt x="24638" y="15243"/>
                  </a:lnTo>
                  <a:lnTo>
                    <a:pt x="24387" y="15373"/>
                  </a:lnTo>
                  <a:lnTo>
                    <a:pt x="24135" y="15503"/>
                  </a:lnTo>
                  <a:lnTo>
                    <a:pt x="23872" y="15627"/>
                  </a:lnTo>
                  <a:lnTo>
                    <a:pt x="23609" y="15750"/>
                  </a:lnTo>
                  <a:lnTo>
                    <a:pt x="23334" y="15867"/>
                  </a:lnTo>
                  <a:lnTo>
                    <a:pt x="23058" y="15984"/>
                  </a:lnTo>
                  <a:lnTo>
                    <a:pt x="22783" y="16093"/>
                  </a:lnTo>
                  <a:lnTo>
                    <a:pt x="22496" y="16196"/>
                  </a:lnTo>
                  <a:lnTo>
                    <a:pt x="22209" y="16299"/>
                  </a:lnTo>
                  <a:lnTo>
                    <a:pt x="21922" y="16395"/>
                  </a:lnTo>
                  <a:lnTo>
                    <a:pt x="21622" y="16491"/>
                  </a:lnTo>
                  <a:lnTo>
                    <a:pt x="21311" y="16580"/>
                  </a:lnTo>
                  <a:lnTo>
                    <a:pt x="21012" y="16670"/>
                  </a:lnTo>
                  <a:lnTo>
                    <a:pt x="20701" y="16745"/>
                  </a:lnTo>
                  <a:lnTo>
                    <a:pt x="20390" y="16827"/>
                  </a:lnTo>
                  <a:lnTo>
                    <a:pt x="20067" y="16896"/>
                  </a:lnTo>
                  <a:lnTo>
                    <a:pt x="19756" y="16965"/>
                  </a:lnTo>
                  <a:lnTo>
                    <a:pt x="19433" y="17026"/>
                  </a:lnTo>
                  <a:lnTo>
                    <a:pt x="19098" y="17088"/>
                  </a:lnTo>
                  <a:lnTo>
                    <a:pt x="18763" y="17136"/>
                  </a:lnTo>
                  <a:lnTo>
                    <a:pt x="18440" y="17191"/>
                  </a:lnTo>
                  <a:lnTo>
                    <a:pt x="18093" y="17232"/>
                  </a:lnTo>
                  <a:lnTo>
                    <a:pt x="17758" y="17273"/>
                  </a:lnTo>
                  <a:lnTo>
                    <a:pt x="17411" y="17308"/>
                  </a:lnTo>
                  <a:lnTo>
                    <a:pt x="17064" y="17335"/>
                  </a:lnTo>
                  <a:lnTo>
                    <a:pt x="16717" y="17356"/>
                  </a:lnTo>
                  <a:lnTo>
                    <a:pt x="16370" y="17376"/>
                  </a:lnTo>
                  <a:lnTo>
                    <a:pt x="16011" y="17390"/>
                  </a:lnTo>
                  <a:lnTo>
                    <a:pt x="15664" y="17397"/>
                  </a:lnTo>
                  <a:lnTo>
                    <a:pt x="15305" y="17404"/>
                  </a:lnTo>
                  <a:lnTo>
                    <a:pt x="14946" y="17397"/>
                  </a:lnTo>
                  <a:lnTo>
                    <a:pt x="14587" y="17390"/>
                  </a:lnTo>
                  <a:lnTo>
                    <a:pt x="14228" y="17376"/>
                  </a:lnTo>
                  <a:lnTo>
                    <a:pt x="13881" y="17356"/>
                  </a:lnTo>
                  <a:lnTo>
                    <a:pt x="13522" y="17335"/>
                  </a:lnTo>
                  <a:lnTo>
                    <a:pt x="13175" y="17308"/>
                  </a:lnTo>
                  <a:lnTo>
                    <a:pt x="12828" y="17273"/>
                  </a:lnTo>
                  <a:lnTo>
                    <a:pt x="12493" y="17232"/>
                  </a:lnTo>
                  <a:lnTo>
                    <a:pt x="12146" y="17191"/>
                  </a:lnTo>
                  <a:lnTo>
                    <a:pt x="11811" y="17136"/>
                  </a:lnTo>
                  <a:lnTo>
                    <a:pt x="11488" y="17088"/>
                  </a:lnTo>
                  <a:lnTo>
                    <a:pt x="11153" y="17026"/>
                  </a:lnTo>
                  <a:lnTo>
                    <a:pt x="10830" y="16965"/>
                  </a:lnTo>
                  <a:lnTo>
                    <a:pt x="10506" y="16896"/>
                  </a:lnTo>
                  <a:lnTo>
                    <a:pt x="10183" y="16827"/>
                  </a:lnTo>
                  <a:lnTo>
                    <a:pt x="9872" y="16745"/>
                  </a:lnTo>
                  <a:lnTo>
                    <a:pt x="9561" y="16670"/>
                  </a:lnTo>
                  <a:lnTo>
                    <a:pt x="9250" y="16580"/>
                  </a:lnTo>
                  <a:lnTo>
                    <a:pt x="8951" y="16491"/>
                  </a:lnTo>
                  <a:lnTo>
                    <a:pt x="8652" y="16395"/>
                  </a:lnTo>
                  <a:lnTo>
                    <a:pt x="8353" y="16299"/>
                  </a:lnTo>
                  <a:lnTo>
                    <a:pt x="8065" y="16196"/>
                  </a:lnTo>
                  <a:lnTo>
                    <a:pt x="7778" y="16093"/>
                  </a:lnTo>
                  <a:lnTo>
                    <a:pt x="7491" y="15984"/>
                  </a:lnTo>
                  <a:lnTo>
                    <a:pt x="7216" y="15867"/>
                  </a:lnTo>
                  <a:lnTo>
                    <a:pt x="6953" y="15750"/>
                  </a:lnTo>
                  <a:lnTo>
                    <a:pt x="6677" y="15627"/>
                  </a:lnTo>
                  <a:lnTo>
                    <a:pt x="6426" y="15503"/>
                  </a:lnTo>
                  <a:lnTo>
                    <a:pt x="6163" y="15373"/>
                  </a:lnTo>
                  <a:lnTo>
                    <a:pt x="5912" y="15243"/>
                  </a:lnTo>
                  <a:lnTo>
                    <a:pt x="5672" y="15106"/>
                  </a:lnTo>
                  <a:lnTo>
                    <a:pt x="5433" y="14968"/>
                  </a:lnTo>
                  <a:lnTo>
                    <a:pt x="5194" y="14824"/>
                  </a:lnTo>
                  <a:lnTo>
                    <a:pt x="4966" y="14680"/>
                  </a:lnTo>
                  <a:lnTo>
                    <a:pt x="4739" y="14529"/>
                  </a:lnTo>
                  <a:lnTo>
                    <a:pt x="4524" y="14378"/>
                  </a:lnTo>
                  <a:lnTo>
                    <a:pt x="4320" y="14227"/>
                  </a:lnTo>
                  <a:lnTo>
                    <a:pt x="4117" y="14063"/>
                  </a:lnTo>
                  <a:lnTo>
                    <a:pt x="3913" y="13905"/>
                  </a:lnTo>
                  <a:lnTo>
                    <a:pt x="3722" y="13740"/>
                  </a:lnTo>
                  <a:lnTo>
                    <a:pt x="3531" y="13576"/>
                  </a:lnTo>
                  <a:lnTo>
                    <a:pt x="3363" y="13404"/>
                  </a:lnTo>
                  <a:lnTo>
                    <a:pt x="3184" y="13233"/>
                  </a:lnTo>
                  <a:lnTo>
                    <a:pt x="3016" y="13054"/>
                  </a:lnTo>
                  <a:lnTo>
                    <a:pt x="2860" y="12876"/>
                  </a:lnTo>
                  <a:lnTo>
                    <a:pt x="2717" y="12698"/>
                  </a:lnTo>
                  <a:lnTo>
                    <a:pt x="2573" y="12519"/>
                  </a:lnTo>
                  <a:lnTo>
                    <a:pt x="2430" y="12334"/>
                  </a:lnTo>
                  <a:lnTo>
                    <a:pt x="2298" y="12142"/>
                  </a:lnTo>
                  <a:lnTo>
                    <a:pt x="2178" y="11957"/>
                  </a:lnTo>
                  <a:lnTo>
                    <a:pt x="2071" y="11765"/>
                  </a:lnTo>
                  <a:lnTo>
                    <a:pt x="1963" y="11573"/>
                  </a:lnTo>
                  <a:lnTo>
                    <a:pt x="1867" y="11374"/>
                  </a:lnTo>
                  <a:lnTo>
                    <a:pt x="1772" y="11175"/>
                  </a:lnTo>
                  <a:lnTo>
                    <a:pt x="1688" y="10976"/>
                  </a:lnTo>
                  <a:lnTo>
                    <a:pt x="1616" y="10777"/>
                  </a:lnTo>
                  <a:lnTo>
                    <a:pt x="1556" y="10571"/>
                  </a:lnTo>
                  <a:lnTo>
                    <a:pt x="1496" y="10365"/>
                  </a:lnTo>
                  <a:lnTo>
                    <a:pt x="1448" y="10160"/>
                  </a:lnTo>
                  <a:lnTo>
                    <a:pt x="1401" y="9954"/>
                  </a:lnTo>
                  <a:lnTo>
                    <a:pt x="1377" y="9741"/>
                  </a:lnTo>
                  <a:lnTo>
                    <a:pt x="1353" y="9535"/>
                  </a:lnTo>
                  <a:lnTo>
                    <a:pt x="1341" y="9323"/>
                  </a:lnTo>
                  <a:lnTo>
                    <a:pt x="1329" y="9103"/>
                  </a:lnTo>
                  <a:lnTo>
                    <a:pt x="1341" y="8890"/>
                  </a:lnTo>
                  <a:lnTo>
                    <a:pt x="1353" y="8678"/>
                  </a:lnTo>
                  <a:lnTo>
                    <a:pt x="1377" y="8465"/>
                  </a:lnTo>
                  <a:lnTo>
                    <a:pt x="1401" y="8252"/>
                  </a:lnTo>
                  <a:lnTo>
                    <a:pt x="1448" y="8047"/>
                  </a:lnTo>
                  <a:lnTo>
                    <a:pt x="1496" y="7834"/>
                  </a:lnTo>
                  <a:lnTo>
                    <a:pt x="1556" y="7628"/>
                  </a:lnTo>
                  <a:lnTo>
                    <a:pt x="1616" y="7429"/>
                  </a:lnTo>
                  <a:lnTo>
                    <a:pt x="1688" y="7223"/>
                  </a:lnTo>
                  <a:lnTo>
                    <a:pt x="1772" y="7025"/>
                  </a:lnTo>
                  <a:lnTo>
                    <a:pt x="1867" y="6826"/>
                  </a:lnTo>
                  <a:lnTo>
                    <a:pt x="1963" y="6627"/>
                  </a:lnTo>
                  <a:lnTo>
                    <a:pt x="2071" y="6435"/>
                  </a:lnTo>
                  <a:lnTo>
                    <a:pt x="2178" y="6243"/>
                  </a:lnTo>
                  <a:lnTo>
                    <a:pt x="2298" y="6050"/>
                  </a:lnTo>
                  <a:lnTo>
                    <a:pt x="2430" y="5865"/>
                  </a:lnTo>
                  <a:lnTo>
                    <a:pt x="2573" y="5673"/>
                  </a:lnTo>
                  <a:lnTo>
                    <a:pt x="2717" y="5495"/>
                  </a:lnTo>
                  <a:lnTo>
                    <a:pt x="2860" y="5310"/>
                  </a:lnTo>
                  <a:lnTo>
                    <a:pt x="3016" y="5131"/>
                  </a:lnTo>
                  <a:lnTo>
                    <a:pt x="3184" y="4960"/>
                  </a:lnTo>
                  <a:lnTo>
                    <a:pt x="3363" y="4781"/>
                  </a:lnTo>
                  <a:lnTo>
                    <a:pt x="3531" y="4610"/>
                  </a:lnTo>
                  <a:lnTo>
                    <a:pt x="3722" y="4445"/>
                  </a:lnTo>
                  <a:lnTo>
                    <a:pt x="3913" y="4281"/>
                  </a:lnTo>
                  <a:lnTo>
                    <a:pt x="4117" y="4116"/>
                  </a:lnTo>
                  <a:lnTo>
                    <a:pt x="4320" y="3958"/>
                  </a:lnTo>
                  <a:lnTo>
                    <a:pt x="4524" y="3800"/>
                  </a:lnTo>
                  <a:lnTo>
                    <a:pt x="4739" y="3649"/>
                  </a:lnTo>
                  <a:lnTo>
                    <a:pt x="4966" y="3499"/>
                  </a:lnTo>
                  <a:lnTo>
                    <a:pt x="5194" y="3355"/>
                  </a:lnTo>
                  <a:lnTo>
                    <a:pt x="5433" y="3210"/>
                  </a:lnTo>
                  <a:lnTo>
                    <a:pt x="5672" y="3073"/>
                  </a:lnTo>
                  <a:lnTo>
                    <a:pt x="5912" y="2936"/>
                  </a:lnTo>
                  <a:lnTo>
                    <a:pt x="6163" y="2799"/>
                  </a:lnTo>
                  <a:lnTo>
                    <a:pt x="6426" y="2669"/>
                  </a:lnTo>
                  <a:lnTo>
                    <a:pt x="6677" y="2545"/>
                  </a:lnTo>
                  <a:lnTo>
                    <a:pt x="6953" y="2422"/>
                  </a:lnTo>
                  <a:lnTo>
                    <a:pt x="7216" y="2305"/>
                  </a:lnTo>
                  <a:lnTo>
                    <a:pt x="7491" y="2188"/>
                  </a:lnTo>
                  <a:lnTo>
                    <a:pt x="7778" y="2079"/>
                  </a:lnTo>
                  <a:lnTo>
                    <a:pt x="8065" y="1976"/>
                  </a:lnTo>
                  <a:lnTo>
                    <a:pt x="8353" y="1873"/>
                  </a:lnTo>
                  <a:lnTo>
                    <a:pt x="8652" y="1770"/>
                  </a:lnTo>
                  <a:lnTo>
                    <a:pt x="8951" y="1681"/>
                  </a:lnTo>
                  <a:lnTo>
                    <a:pt x="9250" y="1585"/>
                  </a:lnTo>
                  <a:lnTo>
                    <a:pt x="9561" y="1502"/>
                  </a:lnTo>
                  <a:lnTo>
                    <a:pt x="9872" y="1420"/>
                  </a:lnTo>
                  <a:lnTo>
                    <a:pt x="10183" y="1345"/>
                  </a:lnTo>
                  <a:lnTo>
                    <a:pt x="10506" y="1269"/>
                  </a:lnTo>
                  <a:lnTo>
                    <a:pt x="10830" y="1201"/>
                  </a:lnTo>
                  <a:lnTo>
                    <a:pt x="11153" y="1139"/>
                  </a:lnTo>
                  <a:lnTo>
                    <a:pt x="11488" y="1084"/>
                  </a:lnTo>
                  <a:lnTo>
                    <a:pt x="11811" y="1029"/>
                  </a:lnTo>
                  <a:lnTo>
                    <a:pt x="12146" y="974"/>
                  </a:lnTo>
                  <a:lnTo>
                    <a:pt x="12493" y="933"/>
                  </a:lnTo>
                  <a:lnTo>
                    <a:pt x="12828" y="892"/>
                  </a:lnTo>
                  <a:lnTo>
                    <a:pt x="13175" y="858"/>
                  </a:lnTo>
                  <a:lnTo>
                    <a:pt x="13522" y="830"/>
                  </a:lnTo>
                  <a:lnTo>
                    <a:pt x="13881" y="809"/>
                  </a:lnTo>
                  <a:lnTo>
                    <a:pt x="14228" y="789"/>
                  </a:lnTo>
                  <a:lnTo>
                    <a:pt x="14587" y="775"/>
                  </a:lnTo>
                  <a:lnTo>
                    <a:pt x="14946" y="768"/>
                  </a:lnTo>
                  <a:lnTo>
                    <a:pt x="15305" y="761"/>
                  </a:lnTo>
                  <a:close/>
                  <a:moveTo>
                    <a:pt x="15305" y="0"/>
                  </a:moveTo>
                  <a:lnTo>
                    <a:pt x="14910" y="7"/>
                  </a:lnTo>
                  <a:lnTo>
                    <a:pt x="14515" y="14"/>
                  </a:lnTo>
                  <a:lnTo>
                    <a:pt x="14132" y="27"/>
                  </a:lnTo>
                  <a:lnTo>
                    <a:pt x="13737" y="48"/>
                  </a:lnTo>
                  <a:lnTo>
                    <a:pt x="13354" y="75"/>
                  </a:lnTo>
                  <a:lnTo>
                    <a:pt x="12971" y="103"/>
                  </a:lnTo>
                  <a:lnTo>
                    <a:pt x="12600" y="144"/>
                  </a:lnTo>
                  <a:lnTo>
                    <a:pt x="12218" y="185"/>
                  </a:lnTo>
                  <a:lnTo>
                    <a:pt x="11847" y="233"/>
                  </a:lnTo>
                  <a:lnTo>
                    <a:pt x="11488" y="288"/>
                  </a:lnTo>
                  <a:lnTo>
                    <a:pt x="11117" y="350"/>
                  </a:lnTo>
                  <a:lnTo>
                    <a:pt x="10758" y="412"/>
                  </a:lnTo>
                  <a:lnTo>
                    <a:pt x="10399" y="480"/>
                  </a:lnTo>
                  <a:lnTo>
                    <a:pt x="10052" y="556"/>
                  </a:lnTo>
                  <a:lnTo>
                    <a:pt x="9693" y="631"/>
                  </a:lnTo>
                  <a:lnTo>
                    <a:pt x="9358" y="720"/>
                  </a:lnTo>
                  <a:lnTo>
                    <a:pt x="9011" y="809"/>
                  </a:lnTo>
                  <a:lnTo>
                    <a:pt x="8676" y="899"/>
                  </a:lnTo>
                  <a:lnTo>
                    <a:pt x="8341" y="1002"/>
                  </a:lnTo>
                  <a:lnTo>
                    <a:pt x="8018" y="1104"/>
                  </a:lnTo>
                  <a:lnTo>
                    <a:pt x="7695" y="1207"/>
                  </a:lnTo>
                  <a:lnTo>
                    <a:pt x="7371" y="1324"/>
                  </a:lnTo>
                  <a:lnTo>
                    <a:pt x="7060" y="1441"/>
                  </a:lnTo>
                  <a:lnTo>
                    <a:pt x="6749" y="1557"/>
                  </a:lnTo>
                  <a:lnTo>
                    <a:pt x="6450" y="1681"/>
                  </a:lnTo>
                  <a:lnTo>
                    <a:pt x="6151" y="1811"/>
                  </a:lnTo>
                  <a:lnTo>
                    <a:pt x="5864" y="1948"/>
                  </a:lnTo>
                  <a:lnTo>
                    <a:pt x="5577" y="2085"/>
                  </a:lnTo>
                  <a:lnTo>
                    <a:pt x="5289" y="2223"/>
                  </a:lnTo>
                  <a:lnTo>
                    <a:pt x="5014" y="2367"/>
                  </a:lnTo>
                  <a:lnTo>
                    <a:pt x="4751" y="2518"/>
                  </a:lnTo>
                  <a:lnTo>
                    <a:pt x="4488" y="2669"/>
                  </a:lnTo>
                  <a:lnTo>
                    <a:pt x="4236" y="2826"/>
                  </a:lnTo>
                  <a:lnTo>
                    <a:pt x="3985" y="2984"/>
                  </a:lnTo>
                  <a:lnTo>
                    <a:pt x="3734" y="3149"/>
                  </a:lnTo>
                  <a:lnTo>
                    <a:pt x="3495" y="3320"/>
                  </a:lnTo>
                  <a:lnTo>
                    <a:pt x="3267" y="3485"/>
                  </a:lnTo>
                  <a:lnTo>
                    <a:pt x="3040" y="3663"/>
                  </a:lnTo>
                  <a:lnTo>
                    <a:pt x="2825" y="3842"/>
                  </a:lnTo>
                  <a:lnTo>
                    <a:pt x="2621" y="4020"/>
                  </a:lnTo>
                  <a:lnTo>
                    <a:pt x="2418" y="4205"/>
                  </a:lnTo>
                  <a:lnTo>
                    <a:pt x="2226" y="4390"/>
                  </a:lnTo>
                  <a:lnTo>
                    <a:pt x="2035" y="4576"/>
                  </a:lnTo>
                  <a:lnTo>
                    <a:pt x="1855" y="4768"/>
                  </a:lnTo>
                  <a:lnTo>
                    <a:pt x="1676" y="4967"/>
                  </a:lnTo>
                  <a:lnTo>
                    <a:pt x="1508" y="5159"/>
                  </a:lnTo>
                  <a:lnTo>
                    <a:pt x="1353" y="5364"/>
                  </a:lnTo>
                  <a:lnTo>
                    <a:pt x="1209" y="5563"/>
                  </a:lnTo>
                  <a:lnTo>
                    <a:pt x="1066" y="5769"/>
                  </a:lnTo>
                  <a:lnTo>
                    <a:pt x="934" y="5982"/>
                  </a:lnTo>
                  <a:lnTo>
                    <a:pt x="802" y="6188"/>
                  </a:lnTo>
                  <a:lnTo>
                    <a:pt x="695" y="6400"/>
                  </a:lnTo>
                  <a:lnTo>
                    <a:pt x="587" y="6613"/>
                  </a:lnTo>
                  <a:lnTo>
                    <a:pt x="479" y="6832"/>
                  </a:lnTo>
                  <a:lnTo>
                    <a:pt x="396" y="7052"/>
                  </a:lnTo>
                  <a:lnTo>
                    <a:pt x="312" y="7272"/>
                  </a:lnTo>
                  <a:lnTo>
                    <a:pt x="240" y="7498"/>
                  </a:lnTo>
                  <a:lnTo>
                    <a:pt x="180" y="7724"/>
                  </a:lnTo>
                  <a:lnTo>
                    <a:pt x="120" y="7951"/>
                  </a:lnTo>
                  <a:lnTo>
                    <a:pt x="84" y="8177"/>
                  </a:lnTo>
                  <a:lnTo>
                    <a:pt x="49" y="8403"/>
                  </a:lnTo>
                  <a:lnTo>
                    <a:pt x="25" y="8637"/>
                  </a:lnTo>
                  <a:lnTo>
                    <a:pt x="13" y="8870"/>
                  </a:lnTo>
                  <a:lnTo>
                    <a:pt x="1" y="9103"/>
                  </a:lnTo>
                  <a:lnTo>
                    <a:pt x="13" y="9336"/>
                  </a:lnTo>
                  <a:lnTo>
                    <a:pt x="25" y="9570"/>
                  </a:lnTo>
                  <a:lnTo>
                    <a:pt x="49" y="9803"/>
                  </a:lnTo>
                  <a:lnTo>
                    <a:pt x="84" y="10029"/>
                  </a:lnTo>
                  <a:lnTo>
                    <a:pt x="120" y="10256"/>
                  </a:lnTo>
                  <a:lnTo>
                    <a:pt x="180" y="10482"/>
                  </a:lnTo>
                  <a:lnTo>
                    <a:pt x="240" y="10708"/>
                  </a:lnTo>
                  <a:lnTo>
                    <a:pt x="312" y="10928"/>
                  </a:lnTo>
                  <a:lnTo>
                    <a:pt x="396" y="11147"/>
                  </a:lnTo>
                  <a:lnTo>
                    <a:pt x="479" y="11367"/>
                  </a:lnTo>
                  <a:lnTo>
                    <a:pt x="587" y="11580"/>
                  </a:lnTo>
                  <a:lnTo>
                    <a:pt x="695" y="11799"/>
                  </a:lnTo>
                  <a:lnTo>
                    <a:pt x="802" y="12005"/>
                  </a:lnTo>
                  <a:lnTo>
                    <a:pt x="934" y="12217"/>
                  </a:lnTo>
                  <a:lnTo>
                    <a:pt x="1066" y="12423"/>
                  </a:lnTo>
                  <a:lnTo>
                    <a:pt x="1209" y="12629"/>
                  </a:lnTo>
                  <a:lnTo>
                    <a:pt x="1353" y="12828"/>
                  </a:lnTo>
                  <a:lnTo>
                    <a:pt x="1508" y="13027"/>
                  </a:lnTo>
                  <a:lnTo>
                    <a:pt x="1676" y="13226"/>
                  </a:lnTo>
                  <a:lnTo>
                    <a:pt x="1855" y="13418"/>
                  </a:lnTo>
                  <a:lnTo>
                    <a:pt x="2035" y="13610"/>
                  </a:lnTo>
                  <a:lnTo>
                    <a:pt x="2226" y="13802"/>
                  </a:lnTo>
                  <a:lnTo>
                    <a:pt x="2418" y="13987"/>
                  </a:lnTo>
                  <a:lnTo>
                    <a:pt x="2621" y="14166"/>
                  </a:lnTo>
                  <a:lnTo>
                    <a:pt x="2825" y="14344"/>
                  </a:lnTo>
                  <a:lnTo>
                    <a:pt x="3040" y="14522"/>
                  </a:lnTo>
                  <a:lnTo>
                    <a:pt x="3267" y="14694"/>
                  </a:lnTo>
                  <a:lnTo>
                    <a:pt x="3495" y="14865"/>
                  </a:lnTo>
                  <a:lnTo>
                    <a:pt x="3734" y="15030"/>
                  </a:lnTo>
                  <a:lnTo>
                    <a:pt x="3985" y="15195"/>
                  </a:lnTo>
                  <a:lnTo>
                    <a:pt x="4236" y="15352"/>
                  </a:lnTo>
                  <a:lnTo>
                    <a:pt x="4488" y="15510"/>
                  </a:lnTo>
                  <a:lnTo>
                    <a:pt x="4751" y="15661"/>
                  </a:lnTo>
                  <a:lnTo>
                    <a:pt x="5014" y="15805"/>
                  </a:lnTo>
                  <a:lnTo>
                    <a:pt x="5289" y="15949"/>
                  </a:lnTo>
                  <a:lnTo>
                    <a:pt x="5577" y="16093"/>
                  </a:lnTo>
                  <a:lnTo>
                    <a:pt x="5864" y="16231"/>
                  </a:lnTo>
                  <a:lnTo>
                    <a:pt x="6151" y="16361"/>
                  </a:lnTo>
                  <a:lnTo>
                    <a:pt x="6450" y="16491"/>
                  </a:lnTo>
                  <a:lnTo>
                    <a:pt x="6749" y="16615"/>
                  </a:lnTo>
                  <a:lnTo>
                    <a:pt x="7060" y="16738"/>
                  </a:lnTo>
                  <a:lnTo>
                    <a:pt x="7371" y="16848"/>
                  </a:lnTo>
                  <a:lnTo>
                    <a:pt x="7695" y="16965"/>
                  </a:lnTo>
                  <a:lnTo>
                    <a:pt x="8018" y="17067"/>
                  </a:lnTo>
                  <a:lnTo>
                    <a:pt x="8341" y="17170"/>
                  </a:lnTo>
                  <a:lnTo>
                    <a:pt x="8676" y="17266"/>
                  </a:lnTo>
                  <a:lnTo>
                    <a:pt x="9011" y="17362"/>
                  </a:lnTo>
                  <a:lnTo>
                    <a:pt x="9358" y="17452"/>
                  </a:lnTo>
                  <a:lnTo>
                    <a:pt x="9693" y="17534"/>
                  </a:lnTo>
                  <a:lnTo>
                    <a:pt x="10052" y="17616"/>
                  </a:lnTo>
                  <a:lnTo>
                    <a:pt x="10399" y="17685"/>
                  </a:lnTo>
                  <a:lnTo>
                    <a:pt x="10758" y="17753"/>
                  </a:lnTo>
                  <a:lnTo>
                    <a:pt x="11117" y="17822"/>
                  </a:lnTo>
                  <a:lnTo>
                    <a:pt x="11488" y="17877"/>
                  </a:lnTo>
                  <a:lnTo>
                    <a:pt x="11847" y="17932"/>
                  </a:lnTo>
                  <a:lnTo>
                    <a:pt x="12218" y="17980"/>
                  </a:lnTo>
                  <a:lnTo>
                    <a:pt x="12600" y="18021"/>
                  </a:lnTo>
                  <a:lnTo>
                    <a:pt x="12971" y="18062"/>
                  </a:lnTo>
                  <a:lnTo>
                    <a:pt x="13354" y="18090"/>
                  </a:lnTo>
                  <a:lnTo>
                    <a:pt x="13737" y="18117"/>
                  </a:lnTo>
                  <a:lnTo>
                    <a:pt x="14132" y="18138"/>
                  </a:lnTo>
                  <a:lnTo>
                    <a:pt x="14515" y="18151"/>
                  </a:lnTo>
                  <a:lnTo>
                    <a:pt x="14910" y="18158"/>
                  </a:lnTo>
                  <a:lnTo>
                    <a:pt x="15305" y="18165"/>
                  </a:lnTo>
                  <a:lnTo>
                    <a:pt x="15699" y="18158"/>
                  </a:lnTo>
                  <a:lnTo>
                    <a:pt x="16082" y="18151"/>
                  </a:lnTo>
                  <a:lnTo>
                    <a:pt x="16465" y="18138"/>
                  </a:lnTo>
                  <a:lnTo>
                    <a:pt x="16860" y="18117"/>
                  </a:lnTo>
                  <a:lnTo>
                    <a:pt x="17243" y="18090"/>
                  </a:lnTo>
                  <a:lnTo>
                    <a:pt x="17614" y="18062"/>
                  </a:lnTo>
                  <a:lnTo>
                    <a:pt x="17997" y="18021"/>
                  </a:lnTo>
                  <a:lnTo>
                    <a:pt x="18368" y="17980"/>
                  </a:lnTo>
                  <a:lnTo>
                    <a:pt x="18739" y="17932"/>
                  </a:lnTo>
                  <a:lnTo>
                    <a:pt x="19098" y="17877"/>
                  </a:lnTo>
                  <a:lnTo>
                    <a:pt x="19469" y="17822"/>
                  </a:lnTo>
                  <a:lnTo>
                    <a:pt x="19828" y="17753"/>
                  </a:lnTo>
                  <a:lnTo>
                    <a:pt x="20175" y="17685"/>
                  </a:lnTo>
                  <a:lnTo>
                    <a:pt x="20534" y="17616"/>
                  </a:lnTo>
                  <a:lnTo>
                    <a:pt x="20881" y="17534"/>
                  </a:lnTo>
                  <a:lnTo>
                    <a:pt x="21216" y="17452"/>
                  </a:lnTo>
                  <a:lnTo>
                    <a:pt x="21563" y="17362"/>
                  </a:lnTo>
                  <a:lnTo>
                    <a:pt x="21898" y="17266"/>
                  </a:lnTo>
                  <a:lnTo>
                    <a:pt x="22221" y="17170"/>
                  </a:lnTo>
                  <a:lnTo>
                    <a:pt x="22544" y="17067"/>
                  </a:lnTo>
                  <a:lnTo>
                    <a:pt x="22867" y="16965"/>
                  </a:lnTo>
                  <a:lnTo>
                    <a:pt x="23190" y="16848"/>
                  </a:lnTo>
                  <a:lnTo>
                    <a:pt x="23501" y="16738"/>
                  </a:lnTo>
                  <a:lnTo>
                    <a:pt x="23800" y="16615"/>
                  </a:lnTo>
                  <a:lnTo>
                    <a:pt x="24099" y="16491"/>
                  </a:lnTo>
                  <a:lnTo>
                    <a:pt x="24398" y="16361"/>
                  </a:lnTo>
                  <a:lnTo>
                    <a:pt x="24686" y="16231"/>
                  </a:lnTo>
                  <a:lnTo>
                    <a:pt x="24973" y="16093"/>
                  </a:lnTo>
                  <a:lnTo>
                    <a:pt x="25260" y="15949"/>
                  </a:lnTo>
                  <a:lnTo>
                    <a:pt x="25523" y="15805"/>
                  </a:lnTo>
                  <a:lnTo>
                    <a:pt x="25798" y="15661"/>
                  </a:lnTo>
                  <a:lnTo>
                    <a:pt x="26062" y="15510"/>
                  </a:lnTo>
                  <a:lnTo>
                    <a:pt x="26313" y="15352"/>
                  </a:lnTo>
                  <a:lnTo>
                    <a:pt x="26564" y="15195"/>
                  </a:lnTo>
                  <a:lnTo>
                    <a:pt x="26804" y="15030"/>
                  </a:lnTo>
                  <a:lnTo>
                    <a:pt x="27043" y="14865"/>
                  </a:lnTo>
                  <a:lnTo>
                    <a:pt x="27270" y="14694"/>
                  </a:lnTo>
                  <a:lnTo>
                    <a:pt x="27498" y="14522"/>
                  </a:lnTo>
                  <a:lnTo>
                    <a:pt x="27713" y="14344"/>
                  </a:lnTo>
                  <a:lnTo>
                    <a:pt x="27916" y="14166"/>
                  </a:lnTo>
                  <a:lnTo>
                    <a:pt x="28120" y="13987"/>
                  </a:lnTo>
                  <a:lnTo>
                    <a:pt x="28311" y="13802"/>
                  </a:lnTo>
                  <a:lnTo>
                    <a:pt x="28503" y="13610"/>
                  </a:lnTo>
                  <a:lnTo>
                    <a:pt x="28682" y="13418"/>
                  </a:lnTo>
                  <a:lnTo>
                    <a:pt x="28850" y="13226"/>
                  </a:lnTo>
                  <a:lnTo>
                    <a:pt x="29017" y="13027"/>
                  </a:lnTo>
                  <a:lnTo>
                    <a:pt x="29173" y="12828"/>
                  </a:lnTo>
                  <a:lnTo>
                    <a:pt x="29316" y="12629"/>
                  </a:lnTo>
                  <a:lnTo>
                    <a:pt x="29460" y="12423"/>
                  </a:lnTo>
                  <a:lnTo>
                    <a:pt x="29592" y="12217"/>
                  </a:lnTo>
                  <a:lnTo>
                    <a:pt x="29723" y="12005"/>
                  </a:lnTo>
                  <a:lnTo>
                    <a:pt x="29831" y="11799"/>
                  </a:lnTo>
                  <a:lnTo>
                    <a:pt x="29939" y="11580"/>
                  </a:lnTo>
                  <a:lnTo>
                    <a:pt x="30034" y="11367"/>
                  </a:lnTo>
                  <a:lnTo>
                    <a:pt x="30130" y="11147"/>
                  </a:lnTo>
                  <a:lnTo>
                    <a:pt x="30214" y="10928"/>
                  </a:lnTo>
                  <a:lnTo>
                    <a:pt x="30286" y="10708"/>
                  </a:lnTo>
                  <a:lnTo>
                    <a:pt x="30345" y="10482"/>
                  </a:lnTo>
                  <a:lnTo>
                    <a:pt x="30393" y="10256"/>
                  </a:lnTo>
                  <a:lnTo>
                    <a:pt x="30441" y="10029"/>
                  </a:lnTo>
                  <a:lnTo>
                    <a:pt x="30477" y="9803"/>
                  </a:lnTo>
                  <a:lnTo>
                    <a:pt x="30501" y="9570"/>
                  </a:lnTo>
                  <a:lnTo>
                    <a:pt x="30513" y="9336"/>
                  </a:lnTo>
                  <a:lnTo>
                    <a:pt x="30525" y="9103"/>
                  </a:lnTo>
                  <a:lnTo>
                    <a:pt x="30513" y="8870"/>
                  </a:lnTo>
                  <a:lnTo>
                    <a:pt x="30501" y="8637"/>
                  </a:lnTo>
                  <a:lnTo>
                    <a:pt x="30477" y="8403"/>
                  </a:lnTo>
                  <a:lnTo>
                    <a:pt x="30441" y="8177"/>
                  </a:lnTo>
                  <a:lnTo>
                    <a:pt x="30393" y="7951"/>
                  </a:lnTo>
                  <a:lnTo>
                    <a:pt x="30345" y="7724"/>
                  </a:lnTo>
                  <a:lnTo>
                    <a:pt x="30286" y="7498"/>
                  </a:lnTo>
                  <a:lnTo>
                    <a:pt x="30214" y="7272"/>
                  </a:lnTo>
                  <a:lnTo>
                    <a:pt x="30130" y="7052"/>
                  </a:lnTo>
                  <a:lnTo>
                    <a:pt x="30034" y="6832"/>
                  </a:lnTo>
                  <a:lnTo>
                    <a:pt x="29939" y="6613"/>
                  </a:lnTo>
                  <a:lnTo>
                    <a:pt x="29831" y="6400"/>
                  </a:lnTo>
                  <a:lnTo>
                    <a:pt x="29723" y="6188"/>
                  </a:lnTo>
                  <a:lnTo>
                    <a:pt x="29592" y="5982"/>
                  </a:lnTo>
                  <a:lnTo>
                    <a:pt x="29460" y="5769"/>
                  </a:lnTo>
                  <a:lnTo>
                    <a:pt x="29316" y="5563"/>
                  </a:lnTo>
                  <a:lnTo>
                    <a:pt x="29173" y="5364"/>
                  </a:lnTo>
                  <a:lnTo>
                    <a:pt x="29017" y="5159"/>
                  </a:lnTo>
                  <a:lnTo>
                    <a:pt x="28850" y="4967"/>
                  </a:lnTo>
                  <a:lnTo>
                    <a:pt x="28682" y="4768"/>
                  </a:lnTo>
                  <a:lnTo>
                    <a:pt x="28503" y="4576"/>
                  </a:lnTo>
                  <a:lnTo>
                    <a:pt x="28311" y="4390"/>
                  </a:lnTo>
                  <a:lnTo>
                    <a:pt x="28120" y="4205"/>
                  </a:lnTo>
                  <a:lnTo>
                    <a:pt x="27916" y="4020"/>
                  </a:lnTo>
                  <a:lnTo>
                    <a:pt x="27713" y="3842"/>
                  </a:lnTo>
                  <a:lnTo>
                    <a:pt x="27498" y="3663"/>
                  </a:lnTo>
                  <a:lnTo>
                    <a:pt x="27270" y="3485"/>
                  </a:lnTo>
                  <a:lnTo>
                    <a:pt x="27043" y="3320"/>
                  </a:lnTo>
                  <a:lnTo>
                    <a:pt x="26804" y="3149"/>
                  </a:lnTo>
                  <a:lnTo>
                    <a:pt x="26564" y="2984"/>
                  </a:lnTo>
                  <a:lnTo>
                    <a:pt x="26313" y="2826"/>
                  </a:lnTo>
                  <a:lnTo>
                    <a:pt x="26062" y="2669"/>
                  </a:lnTo>
                  <a:lnTo>
                    <a:pt x="25798" y="2518"/>
                  </a:lnTo>
                  <a:lnTo>
                    <a:pt x="25523" y="2367"/>
                  </a:lnTo>
                  <a:lnTo>
                    <a:pt x="25260" y="2223"/>
                  </a:lnTo>
                  <a:lnTo>
                    <a:pt x="24973" y="2085"/>
                  </a:lnTo>
                  <a:lnTo>
                    <a:pt x="24686" y="1948"/>
                  </a:lnTo>
                  <a:lnTo>
                    <a:pt x="24398" y="1811"/>
                  </a:lnTo>
                  <a:lnTo>
                    <a:pt x="24099" y="1681"/>
                  </a:lnTo>
                  <a:lnTo>
                    <a:pt x="23800" y="1557"/>
                  </a:lnTo>
                  <a:lnTo>
                    <a:pt x="23501" y="1441"/>
                  </a:lnTo>
                  <a:lnTo>
                    <a:pt x="23190" y="1324"/>
                  </a:lnTo>
                  <a:lnTo>
                    <a:pt x="22867" y="1207"/>
                  </a:lnTo>
                  <a:lnTo>
                    <a:pt x="22544" y="1104"/>
                  </a:lnTo>
                  <a:lnTo>
                    <a:pt x="22221" y="1002"/>
                  </a:lnTo>
                  <a:lnTo>
                    <a:pt x="21898" y="899"/>
                  </a:lnTo>
                  <a:lnTo>
                    <a:pt x="21563" y="809"/>
                  </a:lnTo>
                  <a:lnTo>
                    <a:pt x="21216" y="720"/>
                  </a:lnTo>
                  <a:lnTo>
                    <a:pt x="20881" y="631"/>
                  </a:lnTo>
                  <a:lnTo>
                    <a:pt x="20534" y="556"/>
                  </a:lnTo>
                  <a:lnTo>
                    <a:pt x="20175" y="480"/>
                  </a:lnTo>
                  <a:lnTo>
                    <a:pt x="19828" y="412"/>
                  </a:lnTo>
                  <a:lnTo>
                    <a:pt x="19469" y="350"/>
                  </a:lnTo>
                  <a:lnTo>
                    <a:pt x="19098" y="288"/>
                  </a:lnTo>
                  <a:lnTo>
                    <a:pt x="18739" y="233"/>
                  </a:lnTo>
                  <a:lnTo>
                    <a:pt x="18368" y="185"/>
                  </a:lnTo>
                  <a:lnTo>
                    <a:pt x="17997" y="144"/>
                  </a:lnTo>
                  <a:lnTo>
                    <a:pt x="17614" y="103"/>
                  </a:lnTo>
                  <a:lnTo>
                    <a:pt x="17243" y="75"/>
                  </a:lnTo>
                  <a:lnTo>
                    <a:pt x="16860" y="48"/>
                  </a:lnTo>
                  <a:lnTo>
                    <a:pt x="16465" y="27"/>
                  </a:lnTo>
                  <a:lnTo>
                    <a:pt x="16082" y="14"/>
                  </a:lnTo>
                  <a:lnTo>
                    <a:pt x="15699" y="7"/>
                  </a:lnTo>
                  <a:lnTo>
                    <a:pt x="15305" y="0"/>
                  </a:lnTo>
                  <a:close/>
                </a:path>
              </a:pathLst>
            </a:custGeom>
            <a:solidFill>
              <a:srgbClr val="22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6"/>
            <p:cNvSpPr/>
            <p:nvPr/>
          </p:nvSpPr>
          <p:spPr>
            <a:xfrm>
              <a:off x="5564044" y="1399419"/>
              <a:ext cx="78703" cy="82922"/>
            </a:xfrm>
            <a:custGeom>
              <a:avLst/>
              <a:gdLst/>
              <a:ahLst/>
              <a:cxnLst/>
              <a:rect l="l" t="t" r="r" b="b"/>
              <a:pathLst>
                <a:path w="13139" h="7821" extrusionOk="0">
                  <a:moveTo>
                    <a:pt x="6570" y="7821"/>
                  </a:moveTo>
                  <a:lnTo>
                    <a:pt x="6570" y="7821"/>
                  </a:lnTo>
                  <a:lnTo>
                    <a:pt x="6905" y="7814"/>
                  </a:lnTo>
                  <a:lnTo>
                    <a:pt x="7240" y="7800"/>
                  </a:lnTo>
                  <a:lnTo>
                    <a:pt x="7563" y="7780"/>
                  </a:lnTo>
                  <a:lnTo>
                    <a:pt x="7886" y="7738"/>
                  </a:lnTo>
                  <a:lnTo>
                    <a:pt x="8197" y="7697"/>
                  </a:lnTo>
                  <a:lnTo>
                    <a:pt x="8508" y="7642"/>
                  </a:lnTo>
                  <a:lnTo>
                    <a:pt x="8807" y="7581"/>
                  </a:lnTo>
                  <a:lnTo>
                    <a:pt x="9107" y="7512"/>
                  </a:lnTo>
                  <a:lnTo>
                    <a:pt x="9394" y="7437"/>
                  </a:lnTo>
                  <a:lnTo>
                    <a:pt x="9681" y="7347"/>
                  </a:lnTo>
                  <a:lnTo>
                    <a:pt x="9956" y="7251"/>
                  </a:lnTo>
                  <a:lnTo>
                    <a:pt x="10219" y="7148"/>
                  </a:lnTo>
                  <a:lnTo>
                    <a:pt x="10483" y="7039"/>
                  </a:lnTo>
                  <a:lnTo>
                    <a:pt x="10734" y="6922"/>
                  </a:lnTo>
                  <a:lnTo>
                    <a:pt x="10973" y="6799"/>
                  </a:lnTo>
                  <a:lnTo>
                    <a:pt x="11201" y="6668"/>
                  </a:lnTo>
                  <a:lnTo>
                    <a:pt x="11416" y="6538"/>
                  </a:lnTo>
                  <a:lnTo>
                    <a:pt x="11631" y="6394"/>
                  </a:lnTo>
                  <a:lnTo>
                    <a:pt x="11823" y="6243"/>
                  </a:lnTo>
                  <a:lnTo>
                    <a:pt x="12002" y="6092"/>
                  </a:lnTo>
                  <a:lnTo>
                    <a:pt x="12182" y="5934"/>
                  </a:lnTo>
                  <a:lnTo>
                    <a:pt x="12337" y="5770"/>
                  </a:lnTo>
                  <a:lnTo>
                    <a:pt x="12481" y="5598"/>
                  </a:lnTo>
                  <a:lnTo>
                    <a:pt x="12624" y="5427"/>
                  </a:lnTo>
                  <a:lnTo>
                    <a:pt x="12744" y="5248"/>
                  </a:lnTo>
                  <a:lnTo>
                    <a:pt x="12840" y="5070"/>
                  </a:lnTo>
                  <a:lnTo>
                    <a:pt x="12936" y="4885"/>
                  </a:lnTo>
                  <a:lnTo>
                    <a:pt x="13007" y="4699"/>
                  </a:lnTo>
                  <a:lnTo>
                    <a:pt x="13067" y="4507"/>
                  </a:lnTo>
                  <a:lnTo>
                    <a:pt x="13103" y="4308"/>
                  </a:lnTo>
                  <a:lnTo>
                    <a:pt x="13139" y="4110"/>
                  </a:lnTo>
                  <a:lnTo>
                    <a:pt x="13139" y="3911"/>
                  </a:lnTo>
                  <a:lnTo>
                    <a:pt x="13139" y="3911"/>
                  </a:lnTo>
                  <a:lnTo>
                    <a:pt x="13139" y="3712"/>
                  </a:lnTo>
                  <a:lnTo>
                    <a:pt x="13103" y="3513"/>
                  </a:lnTo>
                  <a:lnTo>
                    <a:pt x="13067" y="3321"/>
                  </a:lnTo>
                  <a:lnTo>
                    <a:pt x="13007" y="3129"/>
                  </a:lnTo>
                  <a:lnTo>
                    <a:pt x="12936" y="2943"/>
                  </a:lnTo>
                  <a:lnTo>
                    <a:pt x="12840" y="2758"/>
                  </a:lnTo>
                  <a:lnTo>
                    <a:pt x="12744" y="2573"/>
                  </a:lnTo>
                  <a:lnTo>
                    <a:pt x="12624" y="2395"/>
                  </a:lnTo>
                  <a:lnTo>
                    <a:pt x="12481" y="2223"/>
                  </a:lnTo>
                  <a:lnTo>
                    <a:pt x="12337" y="2058"/>
                  </a:lnTo>
                  <a:lnTo>
                    <a:pt x="12182" y="1894"/>
                  </a:lnTo>
                  <a:lnTo>
                    <a:pt x="12002" y="1736"/>
                  </a:lnTo>
                  <a:lnTo>
                    <a:pt x="11823" y="1578"/>
                  </a:lnTo>
                  <a:lnTo>
                    <a:pt x="11631" y="1434"/>
                  </a:lnTo>
                  <a:lnTo>
                    <a:pt x="11416" y="1290"/>
                  </a:lnTo>
                  <a:lnTo>
                    <a:pt x="11201" y="1153"/>
                  </a:lnTo>
                  <a:lnTo>
                    <a:pt x="10973" y="1023"/>
                  </a:lnTo>
                  <a:lnTo>
                    <a:pt x="10734" y="899"/>
                  </a:lnTo>
                  <a:lnTo>
                    <a:pt x="10483" y="782"/>
                  </a:lnTo>
                  <a:lnTo>
                    <a:pt x="10219" y="673"/>
                  </a:lnTo>
                  <a:lnTo>
                    <a:pt x="9956" y="570"/>
                  </a:lnTo>
                  <a:lnTo>
                    <a:pt x="9681" y="481"/>
                  </a:lnTo>
                  <a:lnTo>
                    <a:pt x="9394" y="391"/>
                  </a:lnTo>
                  <a:lnTo>
                    <a:pt x="9107" y="309"/>
                  </a:lnTo>
                  <a:lnTo>
                    <a:pt x="8807" y="241"/>
                  </a:lnTo>
                  <a:lnTo>
                    <a:pt x="8508" y="179"/>
                  </a:lnTo>
                  <a:lnTo>
                    <a:pt x="8197" y="124"/>
                  </a:lnTo>
                  <a:lnTo>
                    <a:pt x="7886" y="83"/>
                  </a:lnTo>
                  <a:lnTo>
                    <a:pt x="7563" y="48"/>
                  </a:lnTo>
                  <a:lnTo>
                    <a:pt x="7240" y="21"/>
                  </a:lnTo>
                  <a:lnTo>
                    <a:pt x="6905" y="7"/>
                  </a:lnTo>
                  <a:lnTo>
                    <a:pt x="6570" y="0"/>
                  </a:lnTo>
                  <a:lnTo>
                    <a:pt x="6570" y="0"/>
                  </a:lnTo>
                  <a:lnTo>
                    <a:pt x="6235" y="7"/>
                  </a:lnTo>
                  <a:lnTo>
                    <a:pt x="5900" y="21"/>
                  </a:lnTo>
                  <a:lnTo>
                    <a:pt x="5565" y="48"/>
                  </a:lnTo>
                  <a:lnTo>
                    <a:pt x="5242" y="83"/>
                  </a:lnTo>
                  <a:lnTo>
                    <a:pt x="4919" y="124"/>
                  </a:lnTo>
                  <a:lnTo>
                    <a:pt x="4607" y="179"/>
                  </a:lnTo>
                  <a:lnTo>
                    <a:pt x="4308" y="241"/>
                  </a:lnTo>
                  <a:lnTo>
                    <a:pt x="4009" y="309"/>
                  </a:lnTo>
                  <a:lnTo>
                    <a:pt x="3710" y="391"/>
                  </a:lnTo>
                  <a:lnTo>
                    <a:pt x="3435" y="481"/>
                  </a:lnTo>
                  <a:lnTo>
                    <a:pt x="3160" y="570"/>
                  </a:lnTo>
                  <a:lnTo>
                    <a:pt x="2884" y="673"/>
                  </a:lnTo>
                  <a:lnTo>
                    <a:pt x="2633" y="782"/>
                  </a:lnTo>
                  <a:lnTo>
                    <a:pt x="2382" y="899"/>
                  </a:lnTo>
                  <a:lnTo>
                    <a:pt x="2143" y="1023"/>
                  </a:lnTo>
                  <a:lnTo>
                    <a:pt x="1915" y="1153"/>
                  </a:lnTo>
                  <a:lnTo>
                    <a:pt x="1700" y="1290"/>
                  </a:lnTo>
                  <a:lnTo>
                    <a:pt x="1496" y="1434"/>
                  </a:lnTo>
                  <a:lnTo>
                    <a:pt x="1305" y="1578"/>
                  </a:lnTo>
                  <a:lnTo>
                    <a:pt x="1114" y="1736"/>
                  </a:lnTo>
                  <a:lnTo>
                    <a:pt x="946" y="1894"/>
                  </a:lnTo>
                  <a:lnTo>
                    <a:pt x="790" y="2058"/>
                  </a:lnTo>
                  <a:lnTo>
                    <a:pt x="647" y="2223"/>
                  </a:lnTo>
                  <a:lnTo>
                    <a:pt x="515" y="2395"/>
                  </a:lnTo>
                  <a:lnTo>
                    <a:pt x="396" y="2573"/>
                  </a:lnTo>
                  <a:lnTo>
                    <a:pt x="300" y="2758"/>
                  </a:lnTo>
                  <a:lnTo>
                    <a:pt x="204" y="2943"/>
                  </a:lnTo>
                  <a:lnTo>
                    <a:pt x="132" y="3129"/>
                  </a:lnTo>
                  <a:lnTo>
                    <a:pt x="85" y="3321"/>
                  </a:lnTo>
                  <a:lnTo>
                    <a:pt x="37" y="3513"/>
                  </a:lnTo>
                  <a:lnTo>
                    <a:pt x="13" y="3712"/>
                  </a:lnTo>
                  <a:lnTo>
                    <a:pt x="1" y="3911"/>
                  </a:lnTo>
                  <a:lnTo>
                    <a:pt x="1" y="3911"/>
                  </a:lnTo>
                  <a:lnTo>
                    <a:pt x="13" y="4110"/>
                  </a:lnTo>
                  <a:lnTo>
                    <a:pt x="37" y="4308"/>
                  </a:lnTo>
                  <a:lnTo>
                    <a:pt x="85" y="4507"/>
                  </a:lnTo>
                  <a:lnTo>
                    <a:pt x="132" y="4699"/>
                  </a:lnTo>
                  <a:lnTo>
                    <a:pt x="204" y="4885"/>
                  </a:lnTo>
                  <a:lnTo>
                    <a:pt x="300" y="5070"/>
                  </a:lnTo>
                  <a:lnTo>
                    <a:pt x="396" y="5248"/>
                  </a:lnTo>
                  <a:lnTo>
                    <a:pt x="515" y="5427"/>
                  </a:lnTo>
                  <a:lnTo>
                    <a:pt x="647" y="5598"/>
                  </a:lnTo>
                  <a:lnTo>
                    <a:pt x="790" y="5770"/>
                  </a:lnTo>
                  <a:lnTo>
                    <a:pt x="946" y="5934"/>
                  </a:lnTo>
                  <a:lnTo>
                    <a:pt x="1114" y="6092"/>
                  </a:lnTo>
                  <a:lnTo>
                    <a:pt x="1305" y="6243"/>
                  </a:lnTo>
                  <a:lnTo>
                    <a:pt x="1496" y="6394"/>
                  </a:lnTo>
                  <a:lnTo>
                    <a:pt x="1700" y="6538"/>
                  </a:lnTo>
                  <a:lnTo>
                    <a:pt x="1915" y="6668"/>
                  </a:lnTo>
                  <a:lnTo>
                    <a:pt x="2143" y="6799"/>
                  </a:lnTo>
                  <a:lnTo>
                    <a:pt x="2382" y="6922"/>
                  </a:lnTo>
                  <a:lnTo>
                    <a:pt x="2633" y="7039"/>
                  </a:lnTo>
                  <a:lnTo>
                    <a:pt x="2884" y="7148"/>
                  </a:lnTo>
                  <a:lnTo>
                    <a:pt x="3160" y="7251"/>
                  </a:lnTo>
                  <a:lnTo>
                    <a:pt x="3435" y="7347"/>
                  </a:lnTo>
                  <a:lnTo>
                    <a:pt x="3710" y="7437"/>
                  </a:lnTo>
                  <a:lnTo>
                    <a:pt x="4009" y="7512"/>
                  </a:lnTo>
                  <a:lnTo>
                    <a:pt x="4308" y="7581"/>
                  </a:lnTo>
                  <a:lnTo>
                    <a:pt x="4607" y="7642"/>
                  </a:lnTo>
                  <a:lnTo>
                    <a:pt x="4919" y="7697"/>
                  </a:lnTo>
                  <a:lnTo>
                    <a:pt x="5242" y="7738"/>
                  </a:lnTo>
                  <a:lnTo>
                    <a:pt x="5565" y="7780"/>
                  </a:lnTo>
                  <a:lnTo>
                    <a:pt x="5900" y="7800"/>
                  </a:lnTo>
                  <a:lnTo>
                    <a:pt x="6235" y="7814"/>
                  </a:lnTo>
                  <a:lnTo>
                    <a:pt x="6570" y="7821"/>
                  </a:lnTo>
                  <a:lnTo>
                    <a:pt x="6570" y="7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6"/>
            <p:cNvSpPr/>
            <p:nvPr/>
          </p:nvSpPr>
          <p:spPr>
            <a:xfrm>
              <a:off x="5560103" y="1395422"/>
              <a:ext cx="86657" cy="90991"/>
            </a:xfrm>
            <a:custGeom>
              <a:avLst/>
              <a:gdLst/>
              <a:ahLst/>
              <a:cxnLst/>
              <a:rect l="l" t="t" r="r" b="b"/>
              <a:pathLst>
                <a:path w="14467" h="8582" extrusionOk="0">
                  <a:moveTo>
                    <a:pt x="7228" y="762"/>
                  </a:moveTo>
                  <a:lnTo>
                    <a:pt x="7527" y="768"/>
                  </a:lnTo>
                  <a:lnTo>
                    <a:pt x="7826" y="782"/>
                  </a:lnTo>
                  <a:lnTo>
                    <a:pt x="8113" y="803"/>
                  </a:lnTo>
                  <a:lnTo>
                    <a:pt x="8400" y="837"/>
                  </a:lnTo>
                  <a:lnTo>
                    <a:pt x="8688" y="878"/>
                  </a:lnTo>
                  <a:lnTo>
                    <a:pt x="8963" y="926"/>
                  </a:lnTo>
                  <a:lnTo>
                    <a:pt x="9238" y="981"/>
                  </a:lnTo>
                  <a:lnTo>
                    <a:pt x="9501" y="1043"/>
                  </a:lnTo>
                  <a:lnTo>
                    <a:pt x="9765" y="1118"/>
                  </a:lnTo>
                  <a:lnTo>
                    <a:pt x="10016" y="1194"/>
                  </a:lnTo>
                  <a:lnTo>
                    <a:pt x="10267" y="1283"/>
                  </a:lnTo>
                  <a:lnTo>
                    <a:pt x="10506" y="1372"/>
                  </a:lnTo>
                  <a:lnTo>
                    <a:pt x="10734" y="1475"/>
                  </a:lnTo>
                  <a:lnTo>
                    <a:pt x="10961" y="1578"/>
                  </a:lnTo>
                  <a:lnTo>
                    <a:pt x="11176" y="1688"/>
                  </a:lnTo>
                  <a:lnTo>
                    <a:pt x="11380" y="1811"/>
                  </a:lnTo>
                  <a:lnTo>
                    <a:pt x="11583" y="1935"/>
                  </a:lnTo>
                  <a:lnTo>
                    <a:pt x="11763" y="2058"/>
                  </a:lnTo>
                  <a:lnTo>
                    <a:pt x="11942" y="2195"/>
                  </a:lnTo>
                  <a:lnTo>
                    <a:pt x="12110" y="2333"/>
                  </a:lnTo>
                  <a:lnTo>
                    <a:pt x="12265" y="2477"/>
                  </a:lnTo>
                  <a:lnTo>
                    <a:pt x="12409" y="2621"/>
                  </a:lnTo>
                  <a:lnTo>
                    <a:pt x="12541" y="2778"/>
                  </a:lnTo>
                  <a:lnTo>
                    <a:pt x="12660" y="2929"/>
                  </a:lnTo>
                  <a:lnTo>
                    <a:pt x="12768" y="3094"/>
                  </a:lnTo>
                  <a:lnTo>
                    <a:pt x="12864" y="3252"/>
                  </a:lnTo>
                  <a:lnTo>
                    <a:pt x="12947" y="3423"/>
                  </a:lnTo>
                  <a:lnTo>
                    <a:pt x="13019" y="3588"/>
                  </a:lnTo>
                  <a:lnTo>
                    <a:pt x="13067" y="3759"/>
                  </a:lnTo>
                  <a:lnTo>
                    <a:pt x="13103" y="3938"/>
                  </a:lnTo>
                  <a:lnTo>
                    <a:pt x="13127" y="4109"/>
                  </a:lnTo>
                  <a:lnTo>
                    <a:pt x="13139" y="4288"/>
                  </a:lnTo>
                  <a:lnTo>
                    <a:pt x="13127" y="4466"/>
                  </a:lnTo>
                  <a:lnTo>
                    <a:pt x="13103" y="4644"/>
                  </a:lnTo>
                  <a:lnTo>
                    <a:pt x="13067" y="4816"/>
                  </a:lnTo>
                  <a:lnTo>
                    <a:pt x="13019" y="4987"/>
                  </a:lnTo>
                  <a:lnTo>
                    <a:pt x="12947" y="5159"/>
                  </a:lnTo>
                  <a:lnTo>
                    <a:pt x="12864" y="5323"/>
                  </a:lnTo>
                  <a:lnTo>
                    <a:pt x="12768" y="5488"/>
                  </a:lnTo>
                  <a:lnTo>
                    <a:pt x="12660" y="5646"/>
                  </a:lnTo>
                  <a:lnTo>
                    <a:pt x="12541" y="5804"/>
                  </a:lnTo>
                  <a:lnTo>
                    <a:pt x="12409" y="5955"/>
                  </a:lnTo>
                  <a:lnTo>
                    <a:pt x="12265" y="6105"/>
                  </a:lnTo>
                  <a:lnTo>
                    <a:pt x="12110" y="6243"/>
                  </a:lnTo>
                  <a:lnTo>
                    <a:pt x="11942" y="6387"/>
                  </a:lnTo>
                  <a:lnTo>
                    <a:pt x="11763" y="6517"/>
                  </a:lnTo>
                  <a:lnTo>
                    <a:pt x="11583" y="6647"/>
                  </a:lnTo>
                  <a:lnTo>
                    <a:pt x="11380" y="6771"/>
                  </a:lnTo>
                  <a:lnTo>
                    <a:pt x="11176" y="6888"/>
                  </a:lnTo>
                  <a:lnTo>
                    <a:pt x="10961" y="6997"/>
                  </a:lnTo>
                  <a:lnTo>
                    <a:pt x="10734" y="7107"/>
                  </a:lnTo>
                  <a:lnTo>
                    <a:pt x="10506" y="7203"/>
                  </a:lnTo>
                  <a:lnTo>
                    <a:pt x="10267" y="7299"/>
                  </a:lnTo>
                  <a:lnTo>
                    <a:pt x="10016" y="7381"/>
                  </a:lnTo>
                  <a:lnTo>
                    <a:pt x="9765" y="7464"/>
                  </a:lnTo>
                  <a:lnTo>
                    <a:pt x="9501" y="7532"/>
                  </a:lnTo>
                  <a:lnTo>
                    <a:pt x="9238" y="7601"/>
                  </a:lnTo>
                  <a:lnTo>
                    <a:pt x="8963" y="7656"/>
                  </a:lnTo>
                  <a:lnTo>
                    <a:pt x="8688" y="7704"/>
                  </a:lnTo>
                  <a:lnTo>
                    <a:pt x="8400" y="7745"/>
                  </a:lnTo>
                  <a:lnTo>
                    <a:pt x="8113" y="7772"/>
                  </a:lnTo>
                  <a:lnTo>
                    <a:pt x="7826" y="7800"/>
                  </a:lnTo>
                  <a:lnTo>
                    <a:pt x="7527" y="7814"/>
                  </a:lnTo>
                  <a:lnTo>
                    <a:pt x="7228" y="7820"/>
                  </a:lnTo>
                  <a:lnTo>
                    <a:pt x="6929" y="7814"/>
                  </a:lnTo>
                  <a:lnTo>
                    <a:pt x="6630" y="7800"/>
                  </a:lnTo>
                  <a:lnTo>
                    <a:pt x="6330" y="7779"/>
                  </a:lnTo>
                  <a:lnTo>
                    <a:pt x="6043" y="7745"/>
                  </a:lnTo>
                  <a:lnTo>
                    <a:pt x="5756" y="7704"/>
                  </a:lnTo>
                  <a:lnTo>
                    <a:pt x="5481" y="7656"/>
                  </a:lnTo>
                  <a:lnTo>
                    <a:pt x="5206" y="7601"/>
                  </a:lnTo>
                  <a:lnTo>
                    <a:pt x="4930" y="7539"/>
                  </a:lnTo>
                  <a:lnTo>
                    <a:pt x="4679" y="7471"/>
                  </a:lnTo>
                  <a:lnTo>
                    <a:pt x="4416" y="7388"/>
                  </a:lnTo>
                  <a:lnTo>
                    <a:pt x="4177" y="7306"/>
                  </a:lnTo>
                  <a:lnTo>
                    <a:pt x="3937" y="7217"/>
                  </a:lnTo>
                  <a:lnTo>
                    <a:pt x="3698" y="7114"/>
                  </a:lnTo>
                  <a:lnTo>
                    <a:pt x="3483" y="7011"/>
                  </a:lnTo>
                  <a:lnTo>
                    <a:pt x="3267" y="6901"/>
                  </a:lnTo>
                  <a:lnTo>
                    <a:pt x="3064" y="6785"/>
                  </a:lnTo>
                  <a:lnTo>
                    <a:pt x="2860" y="6661"/>
                  </a:lnTo>
                  <a:lnTo>
                    <a:pt x="2681" y="6531"/>
                  </a:lnTo>
                  <a:lnTo>
                    <a:pt x="2501" y="6400"/>
                  </a:lnTo>
                  <a:lnTo>
                    <a:pt x="2334" y="6263"/>
                  </a:lnTo>
                  <a:lnTo>
                    <a:pt x="2178" y="6119"/>
                  </a:lnTo>
                  <a:lnTo>
                    <a:pt x="2047" y="5968"/>
                  </a:lnTo>
                  <a:lnTo>
                    <a:pt x="1915" y="5817"/>
                  </a:lnTo>
                  <a:lnTo>
                    <a:pt x="1795" y="5660"/>
                  </a:lnTo>
                  <a:lnTo>
                    <a:pt x="1688" y="5502"/>
                  </a:lnTo>
                  <a:lnTo>
                    <a:pt x="1592" y="5337"/>
                  </a:lnTo>
                  <a:lnTo>
                    <a:pt x="1520" y="5173"/>
                  </a:lnTo>
                  <a:lnTo>
                    <a:pt x="1448" y="5001"/>
                  </a:lnTo>
                  <a:lnTo>
                    <a:pt x="1401" y="4823"/>
                  </a:lnTo>
                  <a:lnTo>
                    <a:pt x="1365" y="4651"/>
                  </a:lnTo>
                  <a:lnTo>
                    <a:pt x="1341" y="4473"/>
                  </a:lnTo>
                  <a:lnTo>
                    <a:pt x="1329" y="4288"/>
                  </a:lnTo>
                  <a:lnTo>
                    <a:pt x="1341" y="4109"/>
                  </a:lnTo>
                  <a:lnTo>
                    <a:pt x="1365" y="3931"/>
                  </a:lnTo>
                  <a:lnTo>
                    <a:pt x="1401" y="3753"/>
                  </a:lnTo>
                  <a:lnTo>
                    <a:pt x="1448" y="3581"/>
                  </a:lnTo>
                  <a:lnTo>
                    <a:pt x="1520" y="3410"/>
                  </a:lnTo>
                  <a:lnTo>
                    <a:pt x="1592" y="3245"/>
                  </a:lnTo>
                  <a:lnTo>
                    <a:pt x="1688" y="3080"/>
                  </a:lnTo>
                  <a:lnTo>
                    <a:pt x="1795" y="2916"/>
                  </a:lnTo>
                  <a:lnTo>
                    <a:pt x="1915" y="2765"/>
                  </a:lnTo>
                  <a:lnTo>
                    <a:pt x="2047" y="2607"/>
                  </a:lnTo>
                  <a:lnTo>
                    <a:pt x="2178" y="2463"/>
                  </a:lnTo>
                  <a:lnTo>
                    <a:pt x="2334" y="2319"/>
                  </a:lnTo>
                  <a:lnTo>
                    <a:pt x="2501" y="2182"/>
                  </a:lnTo>
                  <a:lnTo>
                    <a:pt x="2681" y="2044"/>
                  </a:lnTo>
                  <a:lnTo>
                    <a:pt x="2860" y="1921"/>
                  </a:lnTo>
                  <a:lnTo>
                    <a:pt x="3064" y="1797"/>
                  </a:lnTo>
                  <a:lnTo>
                    <a:pt x="3267" y="1681"/>
                  </a:lnTo>
                  <a:lnTo>
                    <a:pt x="3483" y="1571"/>
                  </a:lnTo>
                  <a:lnTo>
                    <a:pt x="3698" y="1461"/>
                  </a:lnTo>
                  <a:lnTo>
                    <a:pt x="3937" y="1365"/>
                  </a:lnTo>
                  <a:lnTo>
                    <a:pt x="4177" y="1276"/>
                  </a:lnTo>
                  <a:lnTo>
                    <a:pt x="4416" y="1187"/>
                  </a:lnTo>
                  <a:lnTo>
                    <a:pt x="4679" y="1111"/>
                  </a:lnTo>
                  <a:lnTo>
                    <a:pt x="4930" y="1036"/>
                  </a:lnTo>
                  <a:lnTo>
                    <a:pt x="5206" y="974"/>
                  </a:lnTo>
                  <a:lnTo>
                    <a:pt x="5481" y="919"/>
                  </a:lnTo>
                  <a:lnTo>
                    <a:pt x="5756" y="871"/>
                  </a:lnTo>
                  <a:lnTo>
                    <a:pt x="6043" y="830"/>
                  </a:lnTo>
                  <a:lnTo>
                    <a:pt x="6330" y="803"/>
                  </a:lnTo>
                  <a:lnTo>
                    <a:pt x="6630" y="782"/>
                  </a:lnTo>
                  <a:lnTo>
                    <a:pt x="6929" y="768"/>
                  </a:lnTo>
                  <a:lnTo>
                    <a:pt x="7228" y="762"/>
                  </a:lnTo>
                  <a:close/>
                  <a:moveTo>
                    <a:pt x="7228" y="0"/>
                  </a:moveTo>
                  <a:lnTo>
                    <a:pt x="6857" y="7"/>
                  </a:lnTo>
                  <a:lnTo>
                    <a:pt x="6498" y="21"/>
                  </a:lnTo>
                  <a:lnTo>
                    <a:pt x="6127" y="48"/>
                  </a:lnTo>
                  <a:lnTo>
                    <a:pt x="5780" y="89"/>
                  </a:lnTo>
                  <a:lnTo>
                    <a:pt x="5421" y="137"/>
                  </a:lnTo>
                  <a:lnTo>
                    <a:pt x="5086" y="192"/>
                  </a:lnTo>
                  <a:lnTo>
                    <a:pt x="4751" y="261"/>
                  </a:lnTo>
                  <a:lnTo>
                    <a:pt x="4416" y="336"/>
                  </a:lnTo>
                  <a:lnTo>
                    <a:pt x="4093" y="425"/>
                  </a:lnTo>
                  <a:lnTo>
                    <a:pt x="3782" y="515"/>
                  </a:lnTo>
                  <a:lnTo>
                    <a:pt x="3483" y="624"/>
                  </a:lnTo>
                  <a:lnTo>
                    <a:pt x="3195" y="734"/>
                  </a:lnTo>
                  <a:lnTo>
                    <a:pt x="2908" y="851"/>
                  </a:lnTo>
                  <a:lnTo>
                    <a:pt x="2633" y="981"/>
                  </a:lnTo>
                  <a:lnTo>
                    <a:pt x="2370" y="1118"/>
                  </a:lnTo>
                  <a:lnTo>
                    <a:pt x="2119" y="1256"/>
                  </a:lnTo>
                  <a:lnTo>
                    <a:pt x="1879" y="1406"/>
                  </a:lnTo>
                  <a:lnTo>
                    <a:pt x="1652" y="1564"/>
                  </a:lnTo>
                  <a:lnTo>
                    <a:pt x="1437" y="1722"/>
                  </a:lnTo>
                  <a:lnTo>
                    <a:pt x="1233" y="1894"/>
                  </a:lnTo>
                  <a:lnTo>
                    <a:pt x="1042" y="2065"/>
                  </a:lnTo>
                  <a:lnTo>
                    <a:pt x="874" y="2243"/>
                  </a:lnTo>
                  <a:lnTo>
                    <a:pt x="707" y="2429"/>
                  </a:lnTo>
                  <a:lnTo>
                    <a:pt x="563" y="2621"/>
                  </a:lnTo>
                  <a:lnTo>
                    <a:pt x="443" y="2813"/>
                  </a:lnTo>
                  <a:lnTo>
                    <a:pt x="324" y="3019"/>
                  </a:lnTo>
                  <a:lnTo>
                    <a:pt x="228" y="3217"/>
                  </a:lnTo>
                  <a:lnTo>
                    <a:pt x="144" y="3423"/>
                  </a:lnTo>
                  <a:lnTo>
                    <a:pt x="84" y="3636"/>
                  </a:lnTo>
                  <a:lnTo>
                    <a:pt x="37" y="3849"/>
                  </a:lnTo>
                  <a:lnTo>
                    <a:pt x="13" y="4068"/>
                  </a:lnTo>
                  <a:lnTo>
                    <a:pt x="1" y="4288"/>
                  </a:lnTo>
                  <a:lnTo>
                    <a:pt x="13" y="4507"/>
                  </a:lnTo>
                  <a:lnTo>
                    <a:pt x="37" y="4727"/>
                  </a:lnTo>
                  <a:lnTo>
                    <a:pt x="84" y="4939"/>
                  </a:lnTo>
                  <a:lnTo>
                    <a:pt x="144" y="5152"/>
                  </a:lnTo>
                  <a:lnTo>
                    <a:pt x="228" y="5358"/>
                  </a:lnTo>
                  <a:lnTo>
                    <a:pt x="324" y="5564"/>
                  </a:lnTo>
                  <a:lnTo>
                    <a:pt x="443" y="5762"/>
                  </a:lnTo>
                  <a:lnTo>
                    <a:pt x="563" y="5955"/>
                  </a:lnTo>
                  <a:lnTo>
                    <a:pt x="707" y="6147"/>
                  </a:lnTo>
                  <a:lnTo>
                    <a:pt x="874" y="6332"/>
                  </a:lnTo>
                  <a:lnTo>
                    <a:pt x="1042" y="6510"/>
                  </a:lnTo>
                  <a:lnTo>
                    <a:pt x="1233" y="6689"/>
                  </a:lnTo>
                  <a:lnTo>
                    <a:pt x="1437" y="6853"/>
                  </a:lnTo>
                  <a:lnTo>
                    <a:pt x="1652" y="7018"/>
                  </a:lnTo>
                  <a:lnTo>
                    <a:pt x="1879" y="7176"/>
                  </a:lnTo>
                  <a:lnTo>
                    <a:pt x="2119" y="7320"/>
                  </a:lnTo>
                  <a:lnTo>
                    <a:pt x="2370" y="7464"/>
                  </a:lnTo>
                  <a:lnTo>
                    <a:pt x="2633" y="7601"/>
                  </a:lnTo>
                  <a:lnTo>
                    <a:pt x="2908" y="7724"/>
                  </a:lnTo>
                  <a:lnTo>
                    <a:pt x="3195" y="7848"/>
                  </a:lnTo>
                  <a:lnTo>
                    <a:pt x="3483" y="7958"/>
                  </a:lnTo>
                  <a:lnTo>
                    <a:pt x="3782" y="8061"/>
                  </a:lnTo>
                  <a:lnTo>
                    <a:pt x="4093" y="8157"/>
                  </a:lnTo>
                  <a:lnTo>
                    <a:pt x="4416" y="8239"/>
                  </a:lnTo>
                  <a:lnTo>
                    <a:pt x="4751" y="8321"/>
                  </a:lnTo>
                  <a:lnTo>
                    <a:pt x="5086" y="8390"/>
                  </a:lnTo>
                  <a:lnTo>
                    <a:pt x="5421" y="8445"/>
                  </a:lnTo>
                  <a:lnTo>
                    <a:pt x="5780" y="8493"/>
                  </a:lnTo>
                  <a:lnTo>
                    <a:pt x="6127" y="8527"/>
                  </a:lnTo>
                  <a:lnTo>
                    <a:pt x="6498" y="8554"/>
                  </a:lnTo>
                  <a:lnTo>
                    <a:pt x="6857" y="8575"/>
                  </a:lnTo>
                  <a:lnTo>
                    <a:pt x="7228" y="8582"/>
                  </a:lnTo>
                  <a:lnTo>
                    <a:pt x="7599" y="8575"/>
                  </a:lnTo>
                  <a:lnTo>
                    <a:pt x="7970" y="8554"/>
                  </a:lnTo>
                  <a:lnTo>
                    <a:pt x="8329" y="8527"/>
                  </a:lnTo>
                  <a:lnTo>
                    <a:pt x="8688" y="8493"/>
                  </a:lnTo>
                  <a:lnTo>
                    <a:pt x="9035" y="8445"/>
                  </a:lnTo>
                  <a:lnTo>
                    <a:pt x="9382" y="8390"/>
                  </a:lnTo>
                  <a:lnTo>
                    <a:pt x="9717" y="8321"/>
                  </a:lnTo>
                  <a:lnTo>
                    <a:pt x="10040" y="8239"/>
                  </a:lnTo>
                  <a:lnTo>
                    <a:pt x="10363" y="8157"/>
                  </a:lnTo>
                  <a:lnTo>
                    <a:pt x="10674" y="8061"/>
                  </a:lnTo>
                  <a:lnTo>
                    <a:pt x="10985" y="7958"/>
                  </a:lnTo>
                  <a:lnTo>
                    <a:pt x="11272" y="7848"/>
                  </a:lnTo>
                  <a:lnTo>
                    <a:pt x="11559" y="7724"/>
                  </a:lnTo>
                  <a:lnTo>
                    <a:pt x="11835" y="7601"/>
                  </a:lnTo>
                  <a:lnTo>
                    <a:pt x="12098" y="7464"/>
                  </a:lnTo>
                  <a:lnTo>
                    <a:pt x="12349" y="7320"/>
                  </a:lnTo>
                  <a:lnTo>
                    <a:pt x="12588" y="7176"/>
                  </a:lnTo>
                  <a:lnTo>
                    <a:pt x="12816" y="7018"/>
                  </a:lnTo>
                  <a:lnTo>
                    <a:pt x="13031" y="6853"/>
                  </a:lnTo>
                  <a:lnTo>
                    <a:pt x="13235" y="6689"/>
                  </a:lnTo>
                  <a:lnTo>
                    <a:pt x="13414" y="6510"/>
                  </a:lnTo>
                  <a:lnTo>
                    <a:pt x="13594" y="6332"/>
                  </a:lnTo>
                  <a:lnTo>
                    <a:pt x="13749" y="6147"/>
                  </a:lnTo>
                  <a:lnTo>
                    <a:pt x="13893" y="5955"/>
                  </a:lnTo>
                  <a:lnTo>
                    <a:pt x="14024" y="5762"/>
                  </a:lnTo>
                  <a:lnTo>
                    <a:pt x="14144" y="5564"/>
                  </a:lnTo>
                  <a:lnTo>
                    <a:pt x="14240" y="5358"/>
                  </a:lnTo>
                  <a:lnTo>
                    <a:pt x="14323" y="5152"/>
                  </a:lnTo>
                  <a:lnTo>
                    <a:pt x="14383" y="4939"/>
                  </a:lnTo>
                  <a:lnTo>
                    <a:pt x="14431" y="4727"/>
                  </a:lnTo>
                  <a:lnTo>
                    <a:pt x="14455" y="4507"/>
                  </a:lnTo>
                  <a:lnTo>
                    <a:pt x="14467" y="4288"/>
                  </a:lnTo>
                  <a:lnTo>
                    <a:pt x="14455" y="4068"/>
                  </a:lnTo>
                  <a:lnTo>
                    <a:pt x="14431" y="3849"/>
                  </a:lnTo>
                  <a:lnTo>
                    <a:pt x="14383" y="3636"/>
                  </a:lnTo>
                  <a:lnTo>
                    <a:pt x="14323" y="3423"/>
                  </a:lnTo>
                  <a:lnTo>
                    <a:pt x="14240" y="3217"/>
                  </a:lnTo>
                  <a:lnTo>
                    <a:pt x="14144" y="3019"/>
                  </a:lnTo>
                  <a:lnTo>
                    <a:pt x="14024" y="2813"/>
                  </a:lnTo>
                  <a:lnTo>
                    <a:pt x="13893" y="2621"/>
                  </a:lnTo>
                  <a:lnTo>
                    <a:pt x="13749" y="2429"/>
                  </a:lnTo>
                  <a:lnTo>
                    <a:pt x="13594" y="2243"/>
                  </a:lnTo>
                  <a:lnTo>
                    <a:pt x="13414" y="2065"/>
                  </a:lnTo>
                  <a:lnTo>
                    <a:pt x="13235" y="1894"/>
                  </a:lnTo>
                  <a:lnTo>
                    <a:pt x="13031" y="1722"/>
                  </a:lnTo>
                  <a:lnTo>
                    <a:pt x="12816" y="1564"/>
                  </a:lnTo>
                  <a:lnTo>
                    <a:pt x="12588" y="1406"/>
                  </a:lnTo>
                  <a:lnTo>
                    <a:pt x="12349" y="1256"/>
                  </a:lnTo>
                  <a:lnTo>
                    <a:pt x="12098" y="1118"/>
                  </a:lnTo>
                  <a:lnTo>
                    <a:pt x="11835" y="981"/>
                  </a:lnTo>
                  <a:lnTo>
                    <a:pt x="11559" y="851"/>
                  </a:lnTo>
                  <a:lnTo>
                    <a:pt x="11272" y="734"/>
                  </a:lnTo>
                  <a:lnTo>
                    <a:pt x="10985" y="624"/>
                  </a:lnTo>
                  <a:lnTo>
                    <a:pt x="10674" y="515"/>
                  </a:lnTo>
                  <a:lnTo>
                    <a:pt x="10363" y="425"/>
                  </a:lnTo>
                  <a:lnTo>
                    <a:pt x="10040" y="336"/>
                  </a:lnTo>
                  <a:lnTo>
                    <a:pt x="9717" y="261"/>
                  </a:lnTo>
                  <a:lnTo>
                    <a:pt x="9382" y="192"/>
                  </a:lnTo>
                  <a:lnTo>
                    <a:pt x="9035" y="137"/>
                  </a:lnTo>
                  <a:lnTo>
                    <a:pt x="8688" y="89"/>
                  </a:lnTo>
                  <a:lnTo>
                    <a:pt x="8329" y="48"/>
                  </a:lnTo>
                  <a:lnTo>
                    <a:pt x="7970" y="21"/>
                  </a:lnTo>
                  <a:lnTo>
                    <a:pt x="7599" y="7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22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6"/>
            <p:cNvSpPr/>
            <p:nvPr/>
          </p:nvSpPr>
          <p:spPr>
            <a:xfrm>
              <a:off x="5399696" y="1801265"/>
              <a:ext cx="1790129" cy="740489"/>
            </a:xfrm>
            <a:custGeom>
              <a:avLst/>
              <a:gdLst/>
              <a:ahLst/>
              <a:cxnLst/>
              <a:rect l="l" t="t" r="r" b="b"/>
              <a:pathLst>
                <a:path w="298853" h="69841" extrusionOk="0">
                  <a:moveTo>
                    <a:pt x="298853" y="29560"/>
                  </a:moveTo>
                  <a:lnTo>
                    <a:pt x="298853" y="29560"/>
                  </a:lnTo>
                  <a:lnTo>
                    <a:pt x="296089" y="30458"/>
                  </a:lnTo>
                  <a:lnTo>
                    <a:pt x="292882" y="31494"/>
                  </a:lnTo>
                  <a:lnTo>
                    <a:pt x="289292" y="32653"/>
                  </a:lnTo>
                  <a:lnTo>
                    <a:pt x="285332" y="33916"/>
                  </a:lnTo>
                  <a:lnTo>
                    <a:pt x="281036" y="35274"/>
                  </a:lnTo>
                  <a:lnTo>
                    <a:pt x="276465" y="36708"/>
                  </a:lnTo>
                  <a:lnTo>
                    <a:pt x="271619" y="38217"/>
                  </a:lnTo>
                  <a:lnTo>
                    <a:pt x="266546" y="39781"/>
                  </a:lnTo>
                  <a:lnTo>
                    <a:pt x="261293" y="41379"/>
                  </a:lnTo>
                  <a:lnTo>
                    <a:pt x="258601" y="42195"/>
                  </a:lnTo>
                  <a:lnTo>
                    <a:pt x="255873" y="43012"/>
                  </a:lnTo>
                  <a:lnTo>
                    <a:pt x="253121" y="43835"/>
                  </a:lnTo>
                  <a:lnTo>
                    <a:pt x="250345" y="44658"/>
                  </a:lnTo>
                  <a:lnTo>
                    <a:pt x="247533" y="45488"/>
                  </a:lnTo>
                  <a:lnTo>
                    <a:pt x="244709" y="46311"/>
                  </a:lnTo>
                  <a:lnTo>
                    <a:pt x="241885" y="47135"/>
                  </a:lnTo>
                  <a:lnTo>
                    <a:pt x="239037" y="47951"/>
                  </a:lnTo>
                  <a:lnTo>
                    <a:pt x="236189" y="48760"/>
                  </a:lnTo>
                  <a:lnTo>
                    <a:pt x="233341" y="49570"/>
                  </a:lnTo>
                  <a:lnTo>
                    <a:pt x="230494" y="50366"/>
                  </a:lnTo>
                  <a:lnTo>
                    <a:pt x="227658" y="51148"/>
                  </a:lnTo>
                  <a:lnTo>
                    <a:pt x="224834" y="51923"/>
                  </a:lnTo>
                  <a:lnTo>
                    <a:pt x="222022" y="52677"/>
                  </a:lnTo>
                  <a:lnTo>
                    <a:pt x="222022" y="52677"/>
                  </a:lnTo>
                  <a:lnTo>
                    <a:pt x="221113" y="52917"/>
                  </a:lnTo>
                  <a:lnTo>
                    <a:pt x="220179" y="53144"/>
                  </a:lnTo>
                  <a:lnTo>
                    <a:pt x="219234" y="53370"/>
                  </a:lnTo>
                  <a:lnTo>
                    <a:pt x="218277" y="53583"/>
                  </a:lnTo>
                  <a:lnTo>
                    <a:pt x="217296" y="53796"/>
                  </a:lnTo>
                  <a:lnTo>
                    <a:pt x="216302" y="53994"/>
                  </a:lnTo>
                  <a:lnTo>
                    <a:pt x="215297" y="54187"/>
                  </a:lnTo>
                  <a:lnTo>
                    <a:pt x="214280" y="54372"/>
                  </a:lnTo>
                  <a:lnTo>
                    <a:pt x="213239" y="54550"/>
                  </a:lnTo>
                  <a:lnTo>
                    <a:pt x="212186" y="54715"/>
                  </a:lnTo>
                  <a:lnTo>
                    <a:pt x="211133" y="54879"/>
                  </a:lnTo>
                  <a:lnTo>
                    <a:pt x="210056" y="55030"/>
                  </a:lnTo>
                  <a:lnTo>
                    <a:pt x="208956" y="55174"/>
                  </a:lnTo>
                  <a:lnTo>
                    <a:pt x="207855" y="55318"/>
                  </a:lnTo>
                  <a:lnTo>
                    <a:pt x="206742" y="55442"/>
                  </a:lnTo>
                  <a:lnTo>
                    <a:pt x="205617" y="55565"/>
                  </a:lnTo>
                  <a:lnTo>
                    <a:pt x="204480" y="55682"/>
                  </a:lnTo>
                  <a:lnTo>
                    <a:pt x="203332" y="55785"/>
                  </a:lnTo>
                  <a:lnTo>
                    <a:pt x="202171" y="55888"/>
                  </a:lnTo>
                  <a:lnTo>
                    <a:pt x="200998" y="55977"/>
                  </a:lnTo>
                  <a:lnTo>
                    <a:pt x="199814" y="56059"/>
                  </a:lnTo>
                  <a:lnTo>
                    <a:pt x="198617" y="56128"/>
                  </a:lnTo>
                  <a:lnTo>
                    <a:pt x="197409" y="56197"/>
                  </a:lnTo>
                  <a:lnTo>
                    <a:pt x="196200" y="56251"/>
                  </a:lnTo>
                  <a:lnTo>
                    <a:pt x="194980" y="56299"/>
                  </a:lnTo>
                  <a:lnTo>
                    <a:pt x="193747" y="56341"/>
                  </a:lnTo>
                  <a:lnTo>
                    <a:pt x="192503" y="56375"/>
                  </a:lnTo>
                  <a:lnTo>
                    <a:pt x="191258" y="56395"/>
                  </a:lnTo>
                  <a:lnTo>
                    <a:pt x="190002" y="56409"/>
                  </a:lnTo>
                  <a:lnTo>
                    <a:pt x="188734" y="56416"/>
                  </a:lnTo>
                  <a:lnTo>
                    <a:pt x="187465" y="56416"/>
                  </a:lnTo>
                  <a:lnTo>
                    <a:pt x="186185" y="56402"/>
                  </a:lnTo>
                  <a:lnTo>
                    <a:pt x="184905" y="56382"/>
                  </a:lnTo>
                  <a:lnTo>
                    <a:pt x="183601" y="56354"/>
                  </a:lnTo>
                  <a:lnTo>
                    <a:pt x="182308" y="56320"/>
                  </a:lnTo>
                  <a:lnTo>
                    <a:pt x="181004" y="56272"/>
                  </a:lnTo>
                  <a:lnTo>
                    <a:pt x="179688" y="56217"/>
                  </a:lnTo>
                  <a:lnTo>
                    <a:pt x="178372" y="56155"/>
                  </a:lnTo>
                  <a:lnTo>
                    <a:pt x="177055" y="56087"/>
                  </a:lnTo>
                  <a:lnTo>
                    <a:pt x="175727" y="56004"/>
                  </a:lnTo>
                  <a:lnTo>
                    <a:pt x="174399" y="55915"/>
                  </a:lnTo>
                  <a:lnTo>
                    <a:pt x="173071" y="55812"/>
                  </a:lnTo>
                  <a:lnTo>
                    <a:pt x="171731" y="55709"/>
                  </a:lnTo>
                  <a:lnTo>
                    <a:pt x="170391" y="55593"/>
                  </a:lnTo>
                  <a:lnTo>
                    <a:pt x="169038" y="55463"/>
                  </a:lnTo>
                  <a:lnTo>
                    <a:pt x="167698" y="55332"/>
                  </a:lnTo>
                  <a:lnTo>
                    <a:pt x="166346" y="55188"/>
                  </a:lnTo>
                  <a:lnTo>
                    <a:pt x="164994" y="55030"/>
                  </a:lnTo>
                  <a:lnTo>
                    <a:pt x="163642" y="54873"/>
                  </a:lnTo>
                  <a:lnTo>
                    <a:pt x="162290" y="54701"/>
                  </a:lnTo>
                  <a:lnTo>
                    <a:pt x="160926" y="54516"/>
                  </a:lnTo>
                  <a:lnTo>
                    <a:pt x="159574" y="54324"/>
                  </a:lnTo>
                  <a:lnTo>
                    <a:pt x="158210" y="54125"/>
                  </a:lnTo>
                  <a:lnTo>
                    <a:pt x="156857" y="53919"/>
                  </a:lnTo>
                  <a:lnTo>
                    <a:pt x="155493" y="53700"/>
                  </a:lnTo>
                  <a:lnTo>
                    <a:pt x="154141" y="53473"/>
                  </a:lnTo>
                  <a:lnTo>
                    <a:pt x="152777" y="53233"/>
                  </a:lnTo>
                  <a:lnTo>
                    <a:pt x="151425" y="52986"/>
                  </a:lnTo>
                  <a:lnTo>
                    <a:pt x="150073" y="52725"/>
                  </a:lnTo>
                  <a:lnTo>
                    <a:pt x="148709" y="52458"/>
                  </a:lnTo>
                  <a:lnTo>
                    <a:pt x="147357" y="52183"/>
                  </a:lnTo>
                  <a:lnTo>
                    <a:pt x="146005" y="51895"/>
                  </a:lnTo>
                  <a:lnTo>
                    <a:pt x="144665" y="51600"/>
                  </a:lnTo>
                  <a:lnTo>
                    <a:pt x="143312" y="51299"/>
                  </a:lnTo>
                  <a:lnTo>
                    <a:pt x="141972" y="50983"/>
                  </a:lnTo>
                  <a:lnTo>
                    <a:pt x="140632" y="50654"/>
                  </a:lnTo>
                  <a:lnTo>
                    <a:pt x="139304" y="50318"/>
                  </a:lnTo>
                  <a:lnTo>
                    <a:pt x="137964" y="49975"/>
                  </a:lnTo>
                  <a:lnTo>
                    <a:pt x="136648" y="49618"/>
                  </a:lnTo>
                  <a:lnTo>
                    <a:pt x="135319" y="49254"/>
                  </a:lnTo>
                  <a:lnTo>
                    <a:pt x="134003" y="48877"/>
                  </a:lnTo>
                  <a:lnTo>
                    <a:pt x="132687" y="48493"/>
                  </a:lnTo>
                  <a:lnTo>
                    <a:pt x="131383" y="48095"/>
                  </a:lnTo>
                  <a:lnTo>
                    <a:pt x="130078" y="47690"/>
                  </a:lnTo>
                  <a:lnTo>
                    <a:pt x="128786" y="47279"/>
                  </a:lnTo>
                  <a:lnTo>
                    <a:pt x="127494" y="46846"/>
                  </a:lnTo>
                  <a:lnTo>
                    <a:pt x="126214" y="46414"/>
                  </a:lnTo>
                  <a:lnTo>
                    <a:pt x="124945" y="45968"/>
                  </a:lnTo>
                  <a:lnTo>
                    <a:pt x="123677" y="45509"/>
                  </a:lnTo>
                  <a:lnTo>
                    <a:pt x="122421" y="45042"/>
                  </a:lnTo>
                  <a:lnTo>
                    <a:pt x="121164" y="44562"/>
                  </a:lnTo>
                  <a:lnTo>
                    <a:pt x="119920" y="44075"/>
                  </a:lnTo>
                  <a:lnTo>
                    <a:pt x="118687" y="43574"/>
                  </a:lnTo>
                  <a:lnTo>
                    <a:pt x="117467" y="43067"/>
                  </a:lnTo>
                  <a:lnTo>
                    <a:pt x="116246" y="42545"/>
                  </a:lnTo>
                  <a:lnTo>
                    <a:pt x="115038" y="42010"/>
                  </a:lnTo>
                  <a:lnTo>
                    <a:pt x="113841" y="41468"/>
                  </a:lnTo>
                  <a:lnTo>
                    <a:pt x="112657" y="40920"/>
                  </a:lnTo>
                  <a:lnTo>
                    <a:pt x="111484" y="40357"/>
                  </a:lnTo>
                  <a:lnTo>
                    <a:pt x="110311" y="39781"/>
                  </a:lnTo>
                  <a:lnTo>
                    <a:pt x="109163" y="39198"/>
                  </a:lnTo>
                  <a:lnTo>
                    <a:pt x="108014" y="38601"/>
                  </a:lnTo>
                  <a:lnTo>
                    <a:pt x="106889" y="37990"/>
                  </a:lnTo>
                  <a:lnTo>
                    <a:pt x="105764" y="37373"/>
                  </a:lnTo>
                  <a:lnTo>
                    <a:pt x="104664" y="36749"/>
                  </a:lnTo>
                  <a:lnTo>
                    <a:pt x="103563" y="36104"/>
                  </a:lnTo>
                  <a:lnTo>
                    <a:pt x="102486" y="35459"/>
                  </a:lnTo>
                  <a:lnTo>
                    <a:pt x="101421" y="34794"/>
                  </a:lnTo>
                  <a:lnTo>
                    <a:pt x="100368" y="34121"/>
                  </a:lnTo>
                  <a:lnTo>
                    <a:pt x="99327" y="33435"/>
                  </a:lnTo>
                  <a:lnTo>
                    <a:pt x="98298" y="32743"/>
                  </a:lnTo>
                  <a:lnTo>
                    <a:pt x="97281" y="32036"/>
                  </a:lnTo>
                  <a:lnTo>
                    <a:pt x="96288" y="31316"/>
                  </a:lnTo>
                  <a:lnTo>
                    <a:pt x="95307" y="30589"/>
                  </a:lnTo>
                  <a:lnTo>
                    <a:pt x="94337" y="29848"/>
                  </a:lnTo>
                  <a:lnTo>
                    <a:pt x="93392" y="29093"/>
                  </a:lnTo>
                  <a:lnTo>
                    <a:pt x="92459" y="28332"/>
                  </a:lnTo>
                  <a:lnTo>
                    <a:pt x="91537" y="27556"/>
                  </a:lnTo>
                  <a:lnTo>
                    <a:pt x="90640" y="26768"/>
                  </a:lnTo>
                  <a:lnTo>
                    <a:pt x="89754" y="25972"/>
                  </a:lnTo>
                  <a:lnTo>
                    <a:pt x="88881" y="25162"/>
                  </a:lnTo>
                  <a:lnTo>
                    <a:pt x="88031" y="24339"/>
                  </a:lnTo>
                  <a:lnTo>
                    <a:pt x="87206" y="23509"/>
                  </a:lnTo>
                  <a:lnTo>
                    <a:pt x="86392" y="22665"/>
                  </a:lnTo>
                  <a:lnTo>
                    <a:pt x="85590" y="21808"/>
                  </a:lnTo>
                  <a:lnTo>
                    <a:pt x="84813" y="20937"/>
                  </a:lnTo>
                  <a:lnTo>
                    <a:pt x="84059" y="20059"/>
                  </a:lnTo>
                  <a:lnTo>
                    <a:pt x="83317" y="19167"/>
                  </a:lnTo>
                  <a:lnTo>
                    <a:pt x="82599" y="18261"/>
                  </a:lnTo>
                  <a:lnTo>
                    <a:pt x="81905" y="17342"/>
                  </a:lnTo>
                  <a:lnTo>
                    <a:pt x="81223" y="16416"/>
                  </a:lnTo>
                  <a:lnTo>
                    <a:pt x="80577" y="15476"/>
                  </a:lnTo>
                  <a:lnTo>
                    <a:pt x="79943" y="14523"/>
                  </a:lnTo>
                  <a:lnTo>
                    <a:pt x="79321" y="13562"/>
                  </a:lnTo>
                  <a:lnTo>
                    <a:pt x="78734" y="12588"/>
                  </a:lnTo>
                  <a:lnTo>
                    <a:pt x="78160" y="11600"/>
                  </a:lnTo>
                  <a:lnTo>
                    <a:pt x="77609" y="10599"/>
                  </a:lnTo>
                  <a:lnTo>
                    <a:pt x="77083" y="9584"/>
                  </a:lnTo>
                  <a:lnTo>
                    <a:pt x="77083" y="9584"/>
                  </a:lnTo>
                  <a:lnTo>
                    <a:pt x="76963" y="9357"/>
                  </a:lnTo>
                  <a:lnTo>
                    <a:pt x="76808" y="9131"/>
                  </a:lnTo>
                  <a:lnTo>
                    <a:pt x="76640" y="8911"/>
                  </a:lnTo>
                  <a:lnTo>
                    <a:pt x="76461" y="8692"/>
                  </a:lnTo>
                  <a:lnTo>
                    <a:pt x="76257" y="8486"/>
                  </a:lnTo>
                  <a:lnTo>
                    <a:pt x="76030" y="8280"/>
                  </a:lnTo>
                  <a:lnTo>
                    <a:pt x="75791" y="8074"/>
                  </a:lnTo>
                  <a:lnTo>
                    <a:pt x="75527" y="7875"/>
                  </a:lnTo>
                  <a:lnTo>
                    <a:pt x="75252" y="7683"/>
                  </a:lnTo>
                  <a:lnTo>
                    <a:pt x="74953" y="7491"/>
                  </a:lnTo>
                  <a:lnTo>
                    <a:pt x="74642" y="7306"/>
                  </a:lnTo>
                  <a:lnTo>
                    <a:pt x="74319" y="7128"/>
                  </a:lnTo>
                  <a:lnTo>
                    <a:pt x="73972" y="6949"/>
                  </a:lnTo>
                  <a:lnTo>
                    <a:pt x="73613" y="6778"/>
                  </a:lnTo>
                  <a:lnTo>
                    <a:pt x="73230" y="6606"/>
                  </a:lnTo>
                  <a:lnTo>
                    <a:pt x="72835" y="6442"/>
                  </a:lnTo>
                  <a:lnTo>
                    <a:pt x="72428" y="6284"/>
                  </a:lnTo>
                  <a:lnTo>
                    <a:pt x="72010" y="6119"/>
                  </a:lnTo>
                  <a:lnTo>
                    <a:pt x="71567" y="5968"/>
                  </a:lnTo>
                  <a:lnTo>
                    <a:pt x="71112" y="5818"/>
                  </a:lnTo>
                  <a:lnTo>
                    <a:pt x="70645" y="5673"/>
                  </a:lnTo>
                  <a:lnTo>
                    <a:pt x="70167" y="5529"/>
                  </a:lnTo>
                  <a:lnTo>
                    <a:pt x="69664" y="5385"/>
                  </a:lnTo>
                  <a:lnTo>
                    <a:pt x="69162" y="5248"/>
                  </a:lnTo>
                  <a:lnTo>
                    <a:pt x="68635" y="5118"/>
                  </a:lnTo>
                  <a:lnTo>
                    <a:pt x="68097" y="4987"/>
                  </a:lnTo>
                  <a:lnTo>
                    <a:pt x="67558" y="4864"/>
                  </a:lnTo>
                  <a:lnTo>
                    <a:pt x="66996" y="4741"/>
                  </a:lnTo>
                  <a:lnTo>
                    <a:pt x="66422" y="4617"/>
                  </a:lnTo>
                  <a:lnTo>
                    <a:pt x="65847" y="4500"/>
                  </a:lnTo>
                  <a:lnTo>
                    <a:pt x="65249" y="4391"/>
                  </a:lnTo>
                  <a:lnTo>
                    <a:pt x="64639" y="4281"/>
                  </a:lnTo>
                  <a:lnTo>
                    <a:pt x="64028" y="4171"/>
                  </a:lnTo>
                  <a:lnTo>
                    <a:pt x="63406" y="4068"/>
                  </a:lnTo>
                  <a:lnTo>
                    <a:pt x="62760" y="3965"/>
                  </a:lnTo>
                  <a:lnTo>
                    <a:pt x="62114" y="3862"/>
                  </a:lnTo>
                  <a:lnTo>
                    <a:pt x="60798" y="3677"/>
                  </a:lnTo>
                  <a:lnTo>
                    <a:pt x="59446" y="3499"/>
                  </a:lnTo>
                  <a:lnTo>
                    <a:pt x="58046" y="3327"/>
                  </a:lnTo>
                  <a:lnTo>
                    <a:pt x="56634" y="3170"/>
                  </a:lnTo>
                  <a:lnTo>
                    <a:pt x="55186" y="3019"/>
                  </a:lnTo>
                  <a:lnTo>
                    <a:pt x="53702" y="2881"/>
                  </a:lnTo>
                  <a:lnTo>
                    <a:pt x="52206" y="2751"/>
                  </a:lnTo>
                  <a:lnTo>
                    <a:pt x="50687" y="2628"/>
                  </a:lnTo>
                  <a:lnTo>
                    <a:pt x="49143" y="2511"/>
                  </a:lnTo>
                  <a:lnTo>
                    <a:pt x="47576" y="2401"/>
                  </a:lnTo>
                  <a:lnTo>
                    <a:pt x="46008" y="2305"/>
                  </a:lnTo>
                  <a:lnTo>
                    <a:pt x="44429" y="2209"/>
                  </a:lnTo>
                  <a:lnTo>
                    <a:pt x="42825" y="2120"/>
                  </a:lnTo>
                  <a:lnTo>
                    <a:pt x="41222" y="2038"/>
                  </a:lnTo>
                  <a:lnTo>
                    <a:pt x="39619" y="1962"/>
                  </a:lnTo>
                  <a:lnTo>
                    <a:pt x="38003" y="1894"/>
                  </a:lnTo>
                  <a:lnTo>
                    <a:pt x="36400" y="1825"/>
                  </a:lnTo>
                  <a:lnTo>
                    <a:pt x="34785" y="1763"/>
                  </a:lnTo>
                  <a:lnTo>
                    <a:pt x="31578" y="1647"/>
                  </a:lnTo>
                  <a:lnTo>
                    <a:pt x="28407" y="1544"/>
                  </a:lnTo>
                  <a:lnTo>
                    <a:pt x="22257" y="1359"/>
                  </a:lnTo>
                  <a:lnTo>
                    <a:pt x="19301" y="1269"/>
                  </a:lnTo>
                  <a:lnTo>
                    <a:pt x="16465" y="1180"/>
                  </a:lnTo>
                  <a:lnTo>
                    <a:pt x="13761" y="1084"/>
                  </a:lnTo>
                  <a:lnTo>
                    <a:pt x="12457" y="1029"/>
                  </a:lnTo>
                  <a:lnTo>
                    <a:pt x="11200" y="981"/>
                  </a:lnTo>
                  <a:lnTo>
                    <a:pt x="9980" y="920"/>
                  </a:lnTo>
                  <a:lnTo>
                    <a:pt x="8807" y="865"/>
                  </a:lnTo>
                  <a:lnTo>
                    <a:pt x="7671" y="803"/>
                  </a:lnTo>
                  <a:lnTo>
                    <a:pt x="6594" y="734"/>
                  </a:lnTo>
                  <a:lnTo>
                    <a:pt x="5565" y="666"/>
                  </a:lnTo>
                  <a:lnTo>
                    <a:pt x="4595" y="583"/>
                  </a:lnTo>
                  <a:lnTo>
                    <a:pt x="3674" y="508"/>
                  </a:lnTo>
                  <a:lnTo>
                    <a:pt x="2813" y="419"/>
                  </a:lnTo>
                  <a:lnTo>
                    <a:pt x="2011" y="323"/>
                  </a:lnTo>
                  <a:lnTo>
                    <a:pt x="1281" y="227"/>
                  </a:lnTo>
                  <a:lnTo>
                    <a:pt x="934" y="172"/>
                  </a:lnTo>
                  <a:lnTo>
                    <a:pt x="611" y="117"/>
                  </a:lnTo>
                  <a:lnTo>
                    <a:pt x="300" y="6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638"/>
                  </a:lnTo>
                  <a:lnTo>
                    <a:pt x="635" y="1276"/>
                  </a:lnTo>
                  <a:lnTo>
                    <a:pt x="958" y="1914"/>
                  </a:lnTo>
                  <a:lnTo>
                    <a:pt x="1305" y="2552"/>
                  </a:lnTo>
                  <a:lnTo>
                    <a:pt x="1652" y="3190"/>
                  </a:lnTo>
                  <a:lnTo>
                    <a:pt x="2011" y="3828"/>
                  </a:lnTo>
                  <a:lnTo>
                    <a:pt x="2382" y="4466"/>
                  </a:lnTo>
                  <a:lnTo>
                    <a:pt x="2753" y="5104"/>
                  </a:lnTo>
                  <a:lnTo>
                    <a:pt x="3148" y="5742"/>
                  </a:lnTo>
                  <a:lnTo>
                    <a:pt x="3542" y="6380"/>
                  </a:lnTo>
                  <a:lnTo>
                    <a:pt x="3949" y="7011"/>
                  </a:lnTo>
                  <a:lnTo>
                    <a:pt x="4368" y="7649"/>
                  </a:lnTo>
                  <a:lnTo>
                    <a:pt x="4787" y="8287"/>
                  </a:lnTo>
                  <a:lnTo>
                    <a:pt x="5230" y="8918"/>
                  </a:lnTo>
                  <a:lnTo>
                    <a:pt x="5672" y="9549"/>
                  </a:lnTo>
                  <a:lnTo>
                    <a:pt x="6127" y="10187"/>
                  </a:lnTo>
                  <a:lnTo>
                    <a:pt x="6594" y="10818"/>
                  </a:lnTo>
                  <a:lnTo>
                    <a:pt x="7060" y="11449"/>
                  </a:lnTo>
                  <a:lnTo>
                    <a:pt x="7551" y="12081"/>
                  </a:lnTo>
                  <a:lnTo>
                    <a:pt x="8042" y="12712"/>
                  </a:lnTo>
                  <a:lnTo>
                    <a:pt x="8532" y="13343"/>
                  </a:lnTo>
                  <a:lnTo>
                    <a:pt x="9047" y="13967"/>
                  </a:lnTo>
                  <a:lnTo>
                    <a:pt x="9561" y="14598"/>
                  </a:lnTo>
                  <a:lnTo>
                    <a:pt x="10100" y="15222"/>
                  </a:lnTo>
                  <a:lnTo>
                    <a:pt x="10626" y="15847"/>
                  </a:lnTo>
                  <a:lnTo>
                    <a:pt x="11177" y="16471"/>
                  </a:lnTo>
                  <a:lnTo>
                    <a:pt x="11727" y="17095"/>
                  </a:lnTo>
                  <a:lnTo>
                    <a:pt x="12301" y="17719"/>
                  </a:lnTo>
                  <a:lnTo>
                    <a:pt x="12864" y="18337"/>
                  </a:lnTo>
                  <a:lnTo>
                    <a:pt x="13450" y="18954"/>
                  </a:lnTo>
                  <a:lnTo>
                    <a:pt x="14036" y="19572"/>
                  </a:lnTo>
                  <a:lnTo>
                    <a:pt x="14635" y="20189"/>
                  </a:lnTo>
                  <a:lnTo>
                    <a:pt x="15245" y="20806"/>
                  </a:lnTo>
                  <a:lnTo>
                    <a:pt x="15867" y="21417"/>
                  </a:lnTo>
                  <a:lnTo>
                    <a:pt x="16489" y="22027"/>
                  </a:lnTo>
                  <a:lnTo>
                    <a:pt x="17123" y="22638"/>
                  </a:lnTo>
                  <a:lnTo>
                    <a:pt x="17770" y="23248"/>
                  </a:lnTo>
                  <a:lnTo>
                    <a:pt x="18416" y="23859"/>
                  </a:lnTo>
                  <a:lnTo>
                    <a:pt x="19074" y="24463"/>
                  </a:lnTo>
                  <a:lnTo>
                    <a:pt x="19744" y="25066"/>
                  </a:lnTo>
                  <a:lnTo>
                    <a:pt x="20426" y="25663"/>
                  </a:lnTo>
                  <a:lnTo>
                    <a:pt x="21108" y="26267"/>
                  </a:lnTo>
                  <a:lnTo>
                    <a:pt x="21802" y="26864"/>
                  </a:lnTo>
                  <a:lnTo>
                    <a:pt x="22496" y="27454"/>
                  </a:lnTo>
                  <a:lnTo>
                    <a:pt x="23214" y="28050"/>
                  </a:lnTo>
                  <a:lnTo>
                    <a:pt x="23932" y="28640"/>
                  </a:lnTo>
                  <a:lnTo>
                    <a:pt x="24650" y="29230"/>
                  </a:lnTo>
                  <a:lnTo>
                    <a:pt x="25392" y="29813"/>
                  </a:lnTo>
                  <a:lnTo>
                    <a:pt x="26134" y="30403"/>
                  </a:lnTo>
                  <a:lnTo>
                    <a:pt x="26887" y="30986"/>
                  </a:lnTo>
                  <a:lnTo>
                    <a:pt x="27641" y="31563"/>
                  </a:lnTo>
                  <a:lnTo>
                    <a:pt x="28407" y="32139"/>
                  </a:lnTo>
                  <a:lnTo>
                    <a:pt x="29185" y="32715"/>
                  </a:lnTo>
                  <a:lnTo>
                    <a:pt x="29962" y="33284"/>
                  </a:lnTo>
                  <a:lnTo>
                    <a:pt x="30752" y="33861"/>
                  </a:lnTo>
                  <a:lnTo>
                    <a:pt x="31554" y="34423"/>
                  </a:lnTo>
                  <a:lnTo>
                    <a:pt x="32356" y="34993"/>
                  </a:lnTo>
                  <a:lnTo>
                    <a:pt x="33169" y="35548"/>
                  </a:lnTo>
                  <a:lnTo>
                    <a:pt x="33995" y="36111"/>
                  </a:lnTo>
                  <a:lnTo>
                    <a:pt x="34821" y="36666"/>
                  </a:lnTo>
                  <a:lnTo>
                    <a:pt x="35658" y="37222"/>
                  </a:lnTo>
                  <a:lnTo>
                    <a:pt x="36508" y="37771"/>
                  </a:lnTo>
                  <a:lnTo>
                    <a:pt x="37357" y="38320"/>
                  </a:lnTo>
                  <a:lnTo>
                    <a:pt x="38219" y="38862"/>
                  </a:lnTo>
                  <a:lnTo>
                    <a:pt x="39092" y="39404"/>
                  </a:lnTo>
                  <a:lnTo>
                    <a:pt x="39966" y="39945"/>
                  </a:lnTo>
                  <a:lnTo>
                    <a:pt x="40839" y="40481"/>
                  </a:lnTo>
                  <a:lnTo>
                    <a:pt x="41737" y="41009"/>
                  </a:lnTo>
                  <a:lnTo>
                    <a:pt x="42634" y="41537"/>
                  </a:lnTo>
                  <a:lnTo>
                    <a:pt x="43531" y="42065"/>
                  </a:lnTo>
                  <a:lnTo>
                    <a:pt x="44453" y="42587"/>
                  </a:lnTo>
                  <a:lnTo>
                    <a:pt x="45362" y="43108"/>
                  </a:lnTo>
                  <a:lnTo>
                    <a:pt x="46296" y="43622"/>
                  </a:lnTo>
                  <a:lnTo>
                    <a:pt x="47229" y="44137"/>
                  </a:lnTo>
                  <a:lnTo>
                    <a:pt x="48174" y="44644"/>
                  </a:lnTo>
                  <a:lnTo>
                    <a:pt x="49119" y="45145"/>
                  </a:lnTo>
                  <a:lnTo>
                    <a:pt x="50077" y="45646"/>
                  </a:lnTo>
                  <a:lnTo>
                    <a:pt x="51034" y="46147"/>
                  </a:lnTo>
                  <a:lnTo>
                    <a:pt x="52003" y="46641"/>
                  </a:lnTo>
                  <a:lnTo>
                    <a:pt x="52984" y="47128"/>
                  </a:lnTo>
                  <a:lnTo>
                    <a:pt x="53965" y="47615"/>
                  </a:lnTo>
                  <a:lnTo>
                    <a:pt x="54947" y="48102"/>
                  </a:lnTo>
                  <a:lnTo>
                    <a:pt x="55952" y="48575"/>
                  </a:lnTo>
                  <a:lnTo>
                    <a:pt x="56957" y="49055"/>
                  </a:lnTo>
                  <a:lnTo>
                    <a:pt x="57962" y="49522"/>
                  </a:lnTo>
                  <a:lnTo>
                    <a:pt x="58979" y="49988"/>
                  </a:lnTo>
                  <a:lnTo>
                    <a:pt x="60008" y="50455"/>
                  </a:lnTo>
                  <a:lnTo>
                    <a:pt x="61037" y="50908"/>
                  </a:lnTo>
                  <a:lnTo>
                    <a:pt x="62066" y="51367"/>
                  </a:lnTo>
                  <a:lnTo>
                    <a:pt x="63119" y="51813"/>
                  </a:lnTo>
                  <a:lnTo>
                    <a:pt x="64160" y="52259"/>
                  </a:lnTo>
                  <a:lnTo>
                    <a:pt x="65225" y="52698"/>
                  </a:lnTo>
                  <a:lnTo>
                    <a:pt x="66290" y="53137"/>
                  </a:lnTo>
                  <a:lnTo>
                    <a:pt x="67355" y="53569"/>
                  </a:lnTo>
                  <a:lnTo>
                    <a:pt x="68432" y="53994"/>
                  </a:lnTo>
                  <a:lnTo>
                    <a:pt x="69521" y="54420"/>
                  </a:lnTo>
                  <a:lnTo>
                    <a:pt x="70610" y="54838"/>
                  </a:lnTo>
                  <a:lnTo>
                    <a:pt x="71698" y="55250"/>
                  </a:lnTo>
                  <a:lnTo>
                    <a:pt x="72799" y="55661"/>
                  </a:lnTo>
                  <a:lnTo>
                    <a:pt x="73912" y="56066"/>
                  </a:lnTo>
                  <a:lnTo>
                    <a:pt x="75025" y="56464"/>
                  </a:lnTo>
                  <a:lnTo>
                    <a:pt x="76138" y="56862"/>
                  </a:lnTo>
                  <a:lnTo>
                    <a:pt x="77262" y="57253"/>
                  </a:lnTo>
                  <a:lnTo>
                    <a:pt x="78399" y="57637"/>
                  </a:lnTo>
                  <a:lnTo>
                    <a:pt x="79536" y="58014"/>
                  </a:lnTo>
                  <a:lnTo>
                    <a:pt x="80685" y="58392"/>
                  </a:lnTo>
                  <a:lnTo>
                    <a:pt x="81833" y="58762"/>
                  </a:lnTo>
                  <a:lnTo>
                    <a:pt x="82994" y="59126"/>
                  </a:lnTo>
                  <a:lnTo>
                    <a:pt x="84155" y="59482"/>
                  </a:lnTo>
                  <a:lnTo>
                    <a:pt x="85315" y="59839"/>
                  </a:lnTo>
                  <a:lnTo>
                    <a:pt x="86488" y="60189"/>
                  </a:lnTo>
                  <a:lnTo>
                    <a:pt x="87672" y="60532"/>
                  </a:lnTo>
                  <a:lnTo>
                    <a:pt x="88857" y="60868"/>
                  </a:lnTo>
                  <a:lnTo>
                    <a:pt x="90054" y="61204"/>
                  </a:lnTo>
                  <a:lnTo>
                    <a:pt x="91250" y="61527"/>
                  </a:lnTo>
                  <a:lnTo>
                    <a:pt x="92447" y="61849"/>
                  </a:lnTo>
                  <a:lnTo>
                    <a:pt x="93655" y="62165"/>
                  </a:lnTo>
                  <a:lnTo>
                    <a:pt x="94864" y="62480"/>
                  </a:lnTo>
                  <a:lnTo>
                    <a:pt x="96084" y="62782"/>
                  </a:lnTo>
                  <a:lnTo>
                    <a:pt x="97317" y="63084"/>
                  </a:lnTo>
                  <a:lnTo>
                    <a:pt x="98537" y="63379"/>
                  </a:lnTo>
                  <a:lnTo>
                    <a:pt x="99782" y="63667"/>
                  </a:lnTo>
                  <a:lnTo>
                    <a:pt x="101014" y="63948"/>
                  </a:lnTo>
                  <a:lnTo>
                    <a:pt x="102259" y="64223"/>
                  </a:lnTo>
                  <a:lnTo>
                    <a:pt x="103515" y="64490"/>
                  </a:lnTo>
                  <a:lnTo>
                    <a:pt x="104771" y="64758"/>
                  </a:lnTo>
                  <a:lnTo>
                    <a:pt x="106040" y="65011"/>
                  </a:lnTo>
                  <a:lnTo>
                    <a:pt x="107296" y="65265"/>
                  </a:lnTo>
                  <a:lnTo>
                    <a:pt x="108576" y="65512"/>
                  </a:lnTo>
                  <a:lnTo>
                    <a:pt x="109845" y="65752"/>
                  </a:lnTo>
                  <a:lnTo>
                    <a:pt x="111137" y="65986"/>
                  </a:lnTo>
                  <a:lnTo>
                    <a:pt x="112417" y="66212"/>
                  </a:lnTo>
                  <a:lnTo>
                    <a:pt x="113710" y="66431"/>
                  </a:lnTo>
                  <a:lnTo>
                    <a:pt x="115014" y="66644"/>
                  </a:lnTo>
                  <a:lnTo>
                    <a:pt x="116306" y="66850"/>
                  </a:lnTo>
                  <a:lnTo>
                    <a:pt x="117622" y="67049"/>
                  </a:lnTo>
                  <a:lnTo>
                    <a:pt x="118927" y="67248"/>
                  </a:lnTo>
                  <a:lnTo>
                    <a:pt x="120243" y="67433"/>
                  </a:lnTo>
                  <a:lnTo>
                    <a:pt x="121571" y="67618"/>
                  </a:lnTo>
                  <a:lnTo>
                    <a:pt x="122899" y="67790"/>
                  </a:lnTo>
                  <a:lnTo>
                    <a:pt x="124227" y="67961"/>
                  </a:lnTo>
                  <a:lnTo>
                    <a:pt x="125556" y="68119"/>
                  </a:lnTo>
                  <a:lnTo>
                    <a:pt x="126896" y="68270"/>
                  </a:lnTo>
                  <a:lnTo>
                    <a:pt x="128248" y="68421"/>
                  </a:lnTo>
                  <a:lnTo>
                    <a:pt x="129600" y="68558"/>
                  </a:lnTo>
                  <a:lnTo>
                    <a:pt x="130952" y="68695"/>
                  </a:lnTo>
                  <a:lnTo>
                    <a:pt x="132304" y="68819"/>
                  </a:lnTo>
                  <a:lnTo>
                    <a:pt x="133668" y="68942"/>
                  </a:lnTo>
                  <a:lnTo>
                    <a:pt x="135032" y="69052"/>
                  </a:lnTo>
                  <a:lnTo>
                    <a:pt x="136408" y="69155"/>
                  </a:lnTo>
                  <a:lnTo>
                    <a:pt x="137784" y="69251"/>
                  </a:lnTo>
                  <a:lnTo>
                    <a:pt x="139160" y="69347"/>
                  </a:lnTo>
                  <a:lnTo>
                    <a:pt x="140548" y="69429"/>
                  </a:lnTo>
                  <a:lnTo>
                    <a:pt x="141936" y="69505"/>
                  </a:lnTo>
                  <a:lnTo>
                    <a:pt x="143324" y="69573"/>
                  </a:lnTo>
                  <a:lnTo>
                    <a:pt x="144724" y="69628"/>
                  </a:lnTo>
                  <a:lnTo>
                    <a:pt x="146124" y="69683"/>
                  </a:lnTo>
                  <a:lnTo>
                    <a:pt x="147536" y="69731"/>
                  </a:lnTo>
                  <a:lnTo>
                    <a:pt x="148936" y="69765"/>
                  </a:lnTo>
                  <a:lnTo>
                    <a:pt x="150348" y="69800"/>
                  </a:lnTo>
                  <a:lnTo>
                    <a:pt x="151772" y="69820"/>
                  </a:lnTo>
                  <a:lnTo>
                    <a:pt x="153196" y="69834"/>
                  </a:lnTo>
                  <a:lnTo>
                    <a:pt x="154620" y="69841"/>
                  </a:lnTo>
                  <a:lnTo>
                    <a:pt x="156044" y="69841"/>
                  </a:lnTo>
                  <a:lnTo>
                    <a:pt x="157480" y="69834"/>
                  </a:lnTo>
                  <a:lnTo>
                    <a:pt x="158916" y="69813"/>
                  </a:lnTo>
                  <a:lnTo>
                    <a:pt x="160351" y="69793"/>
                  </a:lnTo>
                  <a:lnTo>
                    <a:pt x="161799" y="69759"/>
                  </a:lnTo>
                  <a:lnTo>
                    <a:pt x="163247" y="69717"/>
                  </a:lnTo>
                  <a:lnTo>
                    <a:pt x="164695" y="69669"/>
                  </a:lnTo>
                  <a:lnTo>
                    <a:pt x="166143" y="69614"/>
                  </a:lnTo>
                  <a:lnTo>
                    <a:pt x="167603" y="69546"/>
                  </a:lnTo>
                  <a:lnTo>
                    <a:pt x="169062" y="69470"/>
                  </a:lnTo>
                  <a:lnTo>
                    <a:pt x="170534" y="69388"/>
                  </a:lnTo>
                  <a:lnTo>
                    <a:pt x="171994" y="69299"/>
                  </a:lnTo>
                  <a:lnTo>
                    <a:pt x="173466" y="69196"/>
                  </a:lnTo>
                  <a:lnTo>
                    <a:pt x="174949" y="69093"/>
                  </a:lnTo>
                  <a:lnTo>
                    <a:pt x="176421" y="68976"/>
                  </a:lnTo>
                  <a:lnTo>
                    <a:pt x="177905" y="68853"/>
                  </a:lnTo>
                  <a:lnTo>
                    <a:pt x="179389" y="68716"/>
                  </a:lnTo>
                  <a:lnTo>
                    <a:pt x="180872" y="68579"/>
                  </a:lnTo>
                  <a:lnTo>
                    <a:pt x="182368" y="68428"/>
                  </a:lnTo>
                  <a:lnTo>
                    <a:pt x="183864" y="68263"/>
                  </a:lnTo>
                  <a:lnTo>
                    <a:pt x="185359" y="68098"/>
                  </a:lnTo>
                  <a:lnTo>
                    <a:pt x="186855" y="67920"/>
                  </a:lnTo>
                  <a:lnTo>
                    <a:pt x="188363" y="67735"/>
                  </a:lnTo>
                  <a:lnTo>
                    <a:pt x="189870" y="67536"/>
                  </a:lnTo>
                  <a:lnTo>
                    <a:pt x="191378" y="67330"/>
                  </a:lnTo>
                  <a:lnTo>
                    <a:pt x="192898" y="67117"/>
                  </a:lnTo>
                  <a:lnTo>
                    <a:pt x="194405" y="66898"/>
                  </a:lnTo>
                  <a:lnTo>
                    <a:pt x="195925" y="66665"/>
                  </a:lnTo>
                  <a:lnTo>
                    <a:pt x="197445" y="66425"/>
                  </a:lnTo>
                  <a:lnTo>
                    <a:pt x="198964" y="66171"/>
                  </a:lnTo>
                  <a:lnTo>
                    <a:pt x="200496" y="65917"/>
                  </a:lnTo>
                  <a:lnTo>
                    <a:pt x="202028" y="65643"/>
                  </a:lnTo>
                  <a:lnTo>
                    <a:pt x="203559" y="65368"/>
                  </a:lnTo>
                  <a:lnTo>
                    <a:pt x="205091" y="65080"/>
                  </a:lnTo>
                  <a:lnTo>
                    <a:pt x="206622" y="64778"/>
                  </a:lnTo>
                  <a:lnTo>
                    <a:pt x="208166" y="64476"/>
                  </a:lnTo>
                  <a:lnTo>
                    <a:pt x="209709" y="64154"/>
                  </a:lnTo>
                  <a:lnTo>
                    <a:pt x="211253" y="63832"/>
                  </a:lnTo>
                  <a:lnTo>
                    <a:pt x="212797" y="63495"/>
                  </a:lnTo>
                  <a:lnTo>
                    <a:pt x="214352" y="63146"/>
                  </a:lnTo>
                  <a:lnTo>
                    <a:pt x="215896" y="62796"/>
                  </a:lnTo>
                  <a:lnTo>
                    <a:pt x="217451" y="62425"/>
                  </a:lnTo>
                  <a:lnTo>
                    <a:pt x="219007" y="62055"/>
                  </a:lnTo>
                  <a:lnTo>
                    <a:pt x="220562" y="61664"/>
                  </a:lnTo>
                  <a:lnTo>
                    <a:pt x="222130" y="61273"/>
                  </a:lnTo>
                  <a:lnTo>
                    <a:pt x="223685" y="60868"/>
                  </a:lnTo>
                  <a:lnTo>
                    <a:pt x="225253" y="60450"/>
                  </a:lnTo>
                  <a:lnTo>
                    <a:pt x="226820" y="60024"/>
                  </a:lnTo>
                  <a:lnTo>
                    <a:pt x="228388" y="59585"/>
                  </a:lnTo>
                  <a:lnTo>
                    <a:pt x="229955" y="59139"/>
                  </a:lnTo>
                  <a:lnTo>
                    <a:pt x="231535" y="58687"/>
                  </a:lnTo>
                  <a:lnTo>
                    <a:pt x="233102" y="58220"/>
                  </a:lnTo>
                  <a:lnTo>
                    <a:pt x="234682" y="57740"/>
                  </a:lnTo>
                  <a:lnTo>
                    <a:pt x="236261" y="57253"/>
                  </a:lnTo>
                  <a:lnTo>
                    <a:pt x="237840" y="56759"/>
                  </a:lnTo>
                  <a:lnTo>
                    <a:pt x="239420" y="56245"/>
                  </a:lnTo>
                  <a:lnTo>
                    <a:pt x="240999" y="55730"/>
                  </a:lnTo>
                  <a:lnTo>
                    <a:pt x="242591" y="55195"/>
                  </a:lnTo>
                  <a:lnTo>
                    <a:pt x="244182" y="54660"/>
                  </a:lnTo>
                  <a:lnTo>
                    <a:pt x="245762" y="54104"/>
                  </a:lnTo>
                  <a:lnTo>
                    <a:pt x="247353" y="53542"/>
                  </a:lnTo>
                  <a:lnTo>
                    <a:pt x="248945" y="52972"/>
                  </a:lnTo>
                  <a:lnTo>
                    <a:pt x="250536" y="52382"/>
                  </a:lnTo>
                  <a:lnTo>
                    <a:pt x="252139" y="51792"/>
                  </a:lnTo>
                  <a:lnTo>
                    <a:pt x="253731" y="51182"/>
                  </a:lnTo>
                  <a:lnTo>
                    <a:pt x="255322" y="50565"/>
                  </a:lnTo>
                  <a:lnTo>
                    <a:pt x="256926" y="49940"/>
                  </a:lnTo>
                  <a:lnTo>
                    <a:pt x="258529" y="49302"/>
                  </a:lnTo>
                  <a:lnTo>
                    <a:pt x="260132" y="48651"/>
                  </a:lnTo>
                  <a:lnTo>
                    <a:pt x="261736" y="47985"/>
                  </a:lnTo>
                  <a:lnTo>
                    <a:pt x="263339" y="47313"/>
                  </a:lnTo>
                  <a:lnTo>
                    <a:pt x="264943" y="46634"/>
                  </a:lnTo>
                  <a:lnTo>
                    <a:pt x="266546" y="45934"/>
                  </a:lnTo>
                  <a:lnTo>
                    <a:pt x="268149" y="45228"/>
                  </a:lnTo>
                  <a:lnTo>
                    <a:pt x="269765" y="44507"/>
                  </a:lnTo>
                  <a:lnTo>
                    <a:pt x="271368" y="43780"/>
                  </a:lnTo>
                  <a:lnTo>
                    <a:pt x="272983" y="43039"/>
                  </a:lnTo>
                  <a:lnTo>
                    <a:pt x="274599" y="42285"/>
                  </a:lnTo>
                  <a:lnTo>
                    <a:pt x="276202" y="41523"/>
                  </a:lnTo>
                  <a:lnTo>
                    <a:pt x="277818" y="40741"/>
                  </a:lnTo>
                  <a:lnTo>
                    <a:pt x="279433" y="39952"/>
                  </a:lnTo>
                  <a:lnTo>
                    <a:pt x="281048" y="39157"/>
                  </a:lnTo>
                  <a:lnTo>
                    <a:pt x="282664" y="38340"/>
                  </a:lnTo>
                  <a:lnTo>
                    <a:pt x="284279" y="37517"/>
                  </a:lnTo>
                  <a:lnTo>
                    <a:pt x="285894" y="36680"/>
                  </a:lnTo>
                  <a:lnTo>
                    <a:pt x="287522" y="35836"/>
                  </a:lnTo>
                  <a:lnTo>
                    <a:pt x="289137" y="34972"/>
                  </a:lnTo>
                  <a:lnTo>
                    <a:pt x="290752" y="34101"/>
                  </a:lnTo>
                  <a:lnTo>
                    <a:pt x="292368" y="33216"/>
                  </a:lnTo>
                  <a:lnTo>
                    <a:pt x="293995" y="32324"/>
                  </a:lnTo>
                  <a:lnTo>
                    <a:pt x="295610" y="31412"/>
                  </a:lnTo>
                  <a:lnTo>
                    <a:pt x="297238" y="30493"/>
                  </a:lnTo>
                  <a:lnTo>
                    <a:pt x="298853" y="295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6"/>
            <p:cNvSpPr/>
            <p:nvPr/>
          </p:nvSpPr>
          <p:spPr>
            <a:xfrm>
              <a:off x="5399696" y="1801265"/>
              <a:ext cx="1790129" cy="740489"/>
            </a:xfrm>
            <a:custGeom>
              <a:avLst/>
              <a:gdLst/>
              <a:ahLst/>
              <a:cxnLst/>
              <a:rect l="l" t="t" r="r" b="b"/>
              <a:pathLst>
                <a:path w="298853" h="69841" fill="none" extrusionOk="0">
                  <a:moveTo>
                    <a:pt x="298853" y="29560"/>
                  </a:moveTo>
                  <a:lnTo>
                    <a:pt x="298853" y="29560"/>
                  </a:lnTo>
                  <a:lnTo>
                    <a:pt x="296089" y="30458"/>
                  </a:lnTo>
                  <a:lnTo>
                    <a:pt x="292882" y="31494"/>
                  </a:lnTo>
                  <a:lnTo>
                    <a:pt x="289292" y="32653"/>
                  </a:lnTo>
                  <a:lnTo>
                    <a:pt x="285332" y="33916"/>
                  </a:lnTo>
                  <a:lnTo>
                    <a:pt x="281036" y="35274"/>
                  </a:lnTo>
                  <a:lnTo>
                    <a:pt x="276465" y="36708"/>
                  </a:lnTo>
                  <a:lnTo>
                    <a:pt x="271619" y="38217"/>
                  </a:lnTo>
                  <a:lnTo>
                    <a:pt x="266546" y="39781"/>
                  </a:lnTo>
                  <a:lnTo>
                    <a:pt x="261293" y="41379"/>
                  </a:lnTo>
                  <a:lnTo>
                    <a:pt x="258601" y="42195"/>
                  </a:lnTo>
                  <a:lnTo>
                    <a:pt x="255873" y="43012"/>
                  </a:lnTo>
                  <a:lnTo>
                    <a:pt x="253121" y="43835"/>
                  </a:lnTo>
                  <a:lnTo>
                    <a:pt x="250345" y="44658"/>
                  </a:lnTo>
                  <a:lnTo>
                    <a:pt x="247533" y="45488"/>
                  </a:lnTo>
                  <a:lnTo>
                    <a:pt x="244709" y="46311"/>
                  </a:lnTo>
                  <a:lnTo>
                    <a:pt x="241885" y="47135"/>
                  </a:lnTo>
                  <a:lnTo>
                    <a:pt x="239037" y="47951"/>
                  </a:lnTo>
                  <a:lnTo>
                    <a:pt x="236189" y="48760"/>
                  </a:lnTo>
                  <a:lnTo>
                    <a:pt x="233341" y="49570"/>
                  </a:lnTo>
                  <a:lnTo>
                    <a:pt x="230494" y="50366"/>
                  </a:lnTo>
                  <a:lnTo>
                    <a:pt x="227658" y="51148"/>
                  </a:lnTo>
                  <a:lnTo>
                    <a:pt x="224834" y="51923"/>
                  </a:lnTo>
                  <a:lnTo>
                    <a:pt x="222022" y="52677"/>
                  </a:lnTo>
                  <a:lnTo>
                    <a:pt x="222022" y="52677"/>
                  </a:lnTo>
                  <a:lnTo>
                    <a:pt x="221113" y="52917"/>
                  </a:lnTo>
                  <a:lnTo>
                    <a:pt x="220179" y="53144"/>
                  </a:lnTo>
                  <a:lnTo>
                    <a:pt x="219234" y="53370"/>
                  </a:lnTo>
                  <a:lnTo>
                    <a:pt x="218277" y="53583"/>
                  </a:lnTo>
                  <a:lnTo>
                    <a:pt x="217296" y="53796"/>
                  </a:lnTo>
                  <a:lnTo>
                    <a:pt x="216302" y="53994"/>
                  </a:lnTo>
                  <a:lnTo>
                    <a:pt x="215297" y="54187"/>
                  </a:lnTo>
                  <a:lnTo>
                    <a:pt x="214280" y="54372"/>
                  </a:lnTo>
                  <a:lnTo>
                    <a:pt x="213239" y="54550"/>
                  </a:lnTo>
                  <a:lnTo>
                    <a:pt x="212186" y="54715"/>
                  </a:lnTo>
                  <a:lnTo>
                    <a:pt x="211133" y="54879"/>
                  </a:lnTo>
                  <a:lnTo>
                    <a:pt x="210056" y="55030"/>
                  </a:lnTo>
                  <a:lnTo>
                    <a:pt x="208956" y="55174"/>
                  </a:lnTo>
                  <a:lnTo>
                    <a:pt x="207855" y="55318"/>
                  </a:lnTo>
                  <a:lnTo>
                    <a:pt x="206742" y="55442"/>
                  </a:lnTo>
                  <a:lnTo>
                    <a:pt x="205617" y="55565"/>
                  </a:lnTo>
                  <a:lnTo>
                    <a:pt x="204480" y="55682"/>
                  </a:lnTo>
                  <a:lnTo>
                    <a:pt x="203332" y="55785"/>
                  </a:lnTo>
                  <a:lnTo>
                    <a:pt x="202171" y="55888"/>
                  </a:lnTo>
                  <a:lnTo>
                    <a:pt x="200998" y="55977"/>
                  </a:lnTo>
                  <a:lnTo>
                    <a:pt x="199814" y="56059"/>
                  </a:lnTo>
                  <a:lnTo>
                    <a:pt x="198617" y="56128"/>
                  </a:lnTo>
                  <a:lnTo>
                    <a:pt x="197409" y="56197"/>
                  </a:lnTo>
                  <a:lnTo>
                    <a:pt x="196200" y="56251"/>
                  </a:lnTo>
                  <a:lnTo>
                    <a:pt x="194980" y="56299"/>
                  </a:lnTo>
                  <a:lnTo>
                    <a:pt x="193747" y="56341"/>
                  </a:lnTo>
                  <a:lnTo>
                    <a:pt x="192503" y="56375"/>
                  </a:lnTo>
                  <a:lnTo>
                    <a:pt x="191258" y="56395"/>
                  </a:lnTo>
                  <a:lnTo>
                    <a:pt x="190002" y="56409"/>
                  </a:lnTo>
                  <a:lnTo>
                    <a:pt x="188734" y="56416"/>
                  </a:lnTo>
                  <a:lnTo>
                    <a:pt x="187465" y="56416"/>
                  </a:lnTo>
                  <a:lnTo>
                    <a:pt x="186185" y="56402"/>
                  </a:lnTo>
                  <a:lnTo>
                    <a:pt x="184905" y="56382"/>
                  </a:lnTo>
                  <a:lnTo>
                    <a:pt x="183601" y="56354"/>
                  </a:lnTo>
                  <a:lnTo>
                    <a:pt x="182308" y="56320"/>
                  </a:lnTo>
                  <a:lnTo>
                    <a:pt x="181004" y="56272"/>
                  </a:lnTo>
                  <a:lnTo>
                    <a:pt x="179688" y="56217"/>
                  </a:lnTo>
                  <a:lnTo>
                    <a:pt x="178372" y="56155"/>
                  </a:lnTo>
                  <a:lnTo>
                    <a:pt x="177055" y="56087"/>
                  </a:lnTo>
                  <a:lnTo>
                    <a:pt x="175727" y="56004"/>
                  </a:lnTo>
                  <a:lnTo>
                    <a:pt x="174399" y="55915"/>
                  </a:lnTo>
                  <a:lnTo>
                    <a:pt x="173071" y="55812"/>
                  </a:lnTo>
                  <a:lnTo>
                    <a:pt x="171731" y="55709"/>
                  </a:lnTo>
                  <a:lnTo>
                    <a:pt x="170391" y="55593"/>
                  </a:lnTo>
                  <a:lnTo>
                    <a:pt x="169038" y="55463"/>
                  </a:lnTo>
                  <a:lnTo>
                    <a:pt x="167698" y="55332"/>
                  </a:lnTo>
                  <a:lnTo>
                    <a:pt x="166346" y="55188"/>
                  </a:lnTo>
                  <a:lnTo>
                    <a:pt x="164994" y="55030"/>
                  </a:lnTo>
                  <a:lnTo>
                    <a:pt x="163642" y="54873"/>
                  </a:lnTo>
                  <a:lnTo>
                    <a:pt x="162290" y="54701"/>
                  </a:lnTo>
                  <a:lnTo>
                    <a:pt x="160926" y="54516"/>
                  </a:lnTo>
                  <a:lnTo>
                    <a:pt x="159574" y="54324"/>
                  </a:lnTo>
                  <a:lnTo>
                    <a:pt x="158210" y="54125"/>
                  </a:lnTo>
                  <a:lnTo>
                    <a:pt x="156857" y="53919"/>
                  </a:lnTo>
                  <a:lnTo>
                    <a:pt x="155493" y="53700"/>
                  </a:lnTo>
                  <a:lnTo>
                    <a:pt x="154141" y="53473"/>
                  </a:lnTo>
                  <a:lnTo>
                    <a:pt x="152777" y="53233"/>
                  </a:lnTo>
                  <a:lnTo>
                    <a:pt x="151425" y="52986"/>
                  </a:lnTo>
                  <a:lnTo>
                    <a:pt x="150073" y="52725"/>
                  </a:lnTo>
                  <a:lnTo>
                    <a:pt x="148709" y="52458"/>
                  </a:lnTo>
                  <a:lnTo>
                    <a:pt x="147357" y="52183"/>
                  </a:lnTo>
                  <a:lnTo>
                    <a:pt x="146005" y="51895"/>
                  </a:lnTo>
                  <a:lnTo>
                    <a:pt x="144665" y="51600"/>
                  </a:lnTo>
                  <a:lnTo>
                    <a:pt x="143312" y="51299"/>
                  </a:lnTo>
                  <a:lnTo>
                    <a:pt x="141972" y="50983"/>
                  </a:lnTo>
                  <a:lnTo>
                    <a:pt x="140632" y="50654"/>
                  </a:lnTo>
                  <a:lnTo>
                    <a:pt x="139304" y="50318"/>
                  </a:lnTo>
                  <a:lnTo>
                    <a:pt x="137964" y="49975"/>
                  </a:lnTo>
                  <a:lnTo>
                    <a:pt x="136648" y="49618"/>
                  </a:lnTo>
                  <a:lnTo>
                    <a:pt x="135319" y="49254"/>
                  </a:lnTo>
                  <a:lnTo>
                    <a:pt x="134003" y="48877"/>
                  </a:lnTo>
                  <a:lnTo>
                    <a:pt x="132687" y="48493"/>
                  </a:lnTo>
                  <a:lnTo>
                    <a:pt x="131383" y="48095"/>
                  </a:lnTo>
                  <a:lnTo>
                    <a:pt x="130078" y="47690"/>
                  </a:lnTo>
                  <a:lnTo>
                    <a:pt x="128786" y="47279"/>
                  </a:lnTo>
                  <a:lnTo>
                    <a:pt x="127494" y="46846"/>
                  </a:lnTo>
                  <a:lnTo>
                    <a:pt x="126214" y="46414"/>
                  </a:lnTo>
                  <a:lnTo>
                    <a:pt x="124945" y="45968"/>
                  </a:lnTo>
                  <a:lnTo>
                    <a:pt x="123677" y="45509"/>
                  </a:lnTo>
                  <a:lnTo>
                    <a:pt x="122421" y="45042"/>
                  </a:lnTo>
                  <a:lnTo>
                    <a:pt x="121164" y="44562"/>
                  </a:lnTo>
                  <a:lnTo>
                    <a:pt x="119920" y="44075"/>
                  </a:lnTo>
                  <a:lnTo>
                    <a:pt x="118687" y="43574"/>
                  </a:lnTo>
                  <a:lnTo>
                    <a:pt x="117467" y="43067"/>
                  </a:lnTo>
                  <a:lnTo>
                    <a:pt x="116246" y="42545"/>
                  </a:lnTo>
                  <a:lnTo>
                    <a:pt x="115038" y="42010"/>
                  </a:lnTo>
                  <a:lnTo>
                    <a:pt x="113841" y="41468"/>
                  </a:lnTo>
                  <a:lnTo>
                    <a:pt x="112657" y="40920"/>
                  </a:lnTo>
                  <a:lnTo>
                    <a:pt x="111484" y="40357"/>
                  </a:lnTo>
                  <a:lnTo>
                    <a:pt x="110311" y="39781"/>
                  </a:lnTo>
                  <a:lnTo>
                    <a:pt x="109163" y="39198"/>
                  </a:lnTo>
                  <a:lnTo>
                    <a:pt x="108014" y="38601"/>
                  </a:lnTo>
                  <a:lnTo>
                    <a:pt x="106889" y="37990"/>
                  </a:lnTo>
                  <a:lnTo>
                    <a:pt x="105764" y="37373"/>
                  </a:lnTo>
                  <a:lnTo>
                    <a:pt x="104664" y="36749"/>
                  </a:lnTo>
                  <a:lnTo>
                    <a:pt x="103563" y="36104"/>
                  </a:lnTo>
                  <a:lnTo>
                    <a:pt x="102486" y="35459"/>
                  </a:lnTo>
                  <a:lnTo>
                    <a:pt x="101421" y="34794"/>
                  </a:lnTo>
                  <a:lnTo>
                    <a:pt x="100368" y="34121"/>
                  </a:lnTo>
                  <a:lnTo>
                    <a:pt x="99327" y="33435"/>
                  </a:lnTo>
                  <a:lnTo>
                    <a:pt x="98298" y="32743"/>
                  </a:lnTo>
                  <a:lnTo>
                    <a:pt x="97281" y="32036"/>
                  </a:lnTo>
                  <a:lnTo>
                    <a:pt x="96288" y="31316"/>
                  </a:lnTo>
                  <a:lnTo>
                    <a:pt x="95307" y="30589"/>
                  </a:lnTo>
                  <a:lnTo>
                    <a:pt x="94337" y="29848"/>
                  </a:lnTo>
                  <a:lnTo>
                    <a:pt x="93392" y="29093"/>
                  </a:lnTo>
                  <a:lnTo>
                    <a:pt x="92459" y="28332"/>
                  </a:lnTo>
                  <a:lnTo>
                    <a:pt x="91537" y="27556"/>
                  </a:lnTo>
                  <a:lnTo>
                    <a:pt x="90640" y="26768"/>
                  </a:lnTo>
                  <a:lnTo>
                    <a:pt x="89754" y="25972"/>
                  </a:lnTo>
                  <a:lnTo>
                    <a:pt x="88881" y="25162"/>
                  </a:lnTo>
                  <a:lnTo>
                    <a:pt x="88031" y="24339"/>
                  </a:lnTo>
                  <a:lnTo>
                    <a:pt x="87206" y="23509"/>
                  </a:lnTo>
                  <a:lnTo>
                    <a:pt x="86392" y="22665"/>
                  </a:lnTo>
                  <a:lnTo>
                    <a:pt x="85590" y="21808"/>
                  </a:lnTo>
                  <a:lnTo>
                    <a:pt x="84813" y="20937"/>
                  </a:lnTo>
                  <a:lnTo>
                    <a:pt x="84059" y="20059"/>
                  </a:lnTo>
                  <a:lnTo>
                    <a:pt x="83317" y="19167"/>
                  </a:lnTo>
                  <a:lnTo>
                    <a:pt x="82599" y="18261"/>
                  </a:lnTo>
                  <a:lnTo>
                    <a:pt x="81905" y="17342"/>
                  </a:lnTo>
                  <a:lnTo>
                    <a:pt x="81223" y="16416"/>
                  </a:lnTo>
                  <a:lnTo>
                    <a:pt x="80577" y="15476"/>
                  </a:lnTo>
                  <a:lnTo>
                    <a:pt x="79943" y="14523"/>
                  </a:lnTo>
                  <a:lnTo>
                    <a:pt x="79321" y="13562"/>
                  </a:lnTo>
                  <a:lnTo>
                    <a:pt x="78734" y="12588"/>
                  </a:lnTo>
                  <a:lnTo>
                    <a:pt x="78160" y="11600"/>
                  </a:lnTo>
                  <a:lnTo>
                    <a:pt x="77609" y="10599"/>
                  </a:lnTo>
                  <a:lnTo>
                    <a:pt x="77083" y="9584"/>
                  </a:lnTo>
                  <a:lnTo>
                    <a:pt x="77083" y="9584"/>
                  </a:lnTo>
                  <a:lnTo>
                    <a:pt x="76963" y="9357"/>
                  </a:lnTo>
                  <a:lnTo>
                    <a:pt x="76808" y="9131"/>
                  </a:lnTo>
                  <a:lnTo>
                    <a:pt x="76640" y="8911"/>
                  </a:lnTo>
                  <a:lnTo>
                    <a:pt x="76461" y="8692"/>
                  </a:lnTo>
                  <a:lnTo>
                    <a:pt x="76257" y="8486"/>
                  </a:lnTo>
                  <a:lnTo>
                    <a:pt x="76030" y="8280"/>
                  </a:lnTo>
                  <a:lnTo>
                    <a:pt x="75791" y="8074"/>
                  </a:lnTo>
                  <a:lnTo>
                    <a:pt x="75527" y="7875"/>
                  </a:lnTo>
                  <a:lnTo>
                    <a:pt x="75252" y="7683"/>
                  </a:lnTo>
                  <a:lnTo>
                    <a:pt x="74953" y="7491"/>
                  </a:lnTo>
                  <a:lnTo>
                    <a:pt x="74642" y="7306"/>
                  </a:lnTo>
                  <a:lnTo>
                    <a:pt x="74319" y="7128"/>
                  </a:lnTo>
                  <a:lnTo>
                    <a:pt x="73972" y="6949"/>
                  </a:lnTo>
                  <a:lnTo>
                    <a:pt x="73613" y="6778"/>
                  </a:lnTo>
                  <a:lnTo>
                    <a:pt x="73230" y="6606"/>
                  </a:lnTo>
                  <a:lnTo>
                    <a:pt x="72835" y="6442"/>
                  </a:lnTo>
                  <a:lnTo>
                    <a:pt x="72428" y="6284"/>
                  </a:lnTo>
                  <a:lnTo>
                    <a:pt x="72010" y="6119"/>
                  </a:lnTo>
                  <a:lnTo>
                    <a:pt x="71567" y="5968"/>
                  </a:lnTo>
                  <a:lnTo>
                    <a:pt x="71112" y="5818"/>
                  </a:lnTo>
                  <a:lnTo>
                    <a:pt x="70645" y="5673"/>
                  </a:lnTo>
                  <a:lnTo>
                    <a:pt x="70167" y="5529"/>
                  </a:lnTo>
                  <a:lnTo>
                    <a:pt x="69664" y="5385"/>
                  </a:lnTo>
                  <a:lnTo>
                    <a:pt x="69162" y="5248"/>
                  </a:lnTo>
                  <a:lnTo>
                    <a:pt x="68635" y="5118"/>
                  </a:lnTo>
                  <a:lnTo>
                    <a:pt x="68097" y="4987"/>
                  </a:lnTo>
                  <a:lnTo>
                    <a:pt x="67558" y="4864"/>
                  </a:lnTo>
                  <a:lnTo>
                    <a:pt x="66996" y="4741"/>
                  </a:lnTo>
                  <a:lnTo>
                    <a:pt x="66422" y="4617"/>
                  </a:lnTo>
                  <a:lnTo>
                    <a:pt x="65847" y="4500"/>
                  </a:lnTo>
                  <a:lnTo>
                    <a:pt x="65249" y="4391"/>
                  </a:lnTo>
                  <a:lnTo>
                    <a:pt x="64639" y="4281"/>
                  </a:lnTo>
                  <a:lnTo>
                    <a:pt x="64028" y="4171"/>
                  </a:lnTo>
                  <a:lnTo>
                    <a:pt x="63406" y="4068"/>
                  </a:lnTo>
                  <a:lnTo>
                    <a:pt x="62760" y="3965"/>
                  </a:lnTo>
                  <a:lnTo>
                    <a:pt x="62114" y="3862"/>
                  </a:lnTo>
                  <a:lnTo>
                    <a:pt x="60798" y="3677"/>
                  </a:lnTo>
                  <a:lnTo>
                    <a:pt x="59446" y="3499"/>
                  </a:lnTo>
                  <a:lnTo>
                    <a:pt x="58046" y="3327"/>
                  </a:lnTo>
                  <a:lnTo>
                    <a:pt x="56634" y="3170"/>
                  </a:lnTo>
                  <a:lnTo>
                    <a:pt x="55186" y="3019"/>
                  </a:lnTo>
                  <a:lnTo>
                    <a:pt x="53702" y="2881"/>
                  </a:lnTo>
                  <a:lnTo>
                    <a:pt x="52206" y="2751"/>
                  </a:lnTo>
                  <a:lnTo>
                    <a:pt x="50687" y="2628"/>
                  </a:lnTo>
                  <a:lnTo>
                    <a:pt x="49143" y="2511"/>
                  </a:lnTo>
                  <a:lnTo>
                    <a:pt x="47576" y="2401"/>
                  </a:lnTo>
                  <a:lnTo>
                    <a:pt x="46008" y="2305"/>
                  </a:lnTo>
                  <a:lnTo>
                    <a:pt x="44429" y="2209"/>
                  </a:lnTo>
                  <a:lnTo>
                    <a:pt x="42825" y="2120"/>
                  </a:lnTo>
                  <a:lnTo>
                    <a:pt x="41222" y="2038"/>
                  </a:lnTo>
                  <a:lnTo>
                    <a:pt x="39619" y="1962"/>
                  </a:lnTo>
                  <a:lnTo>
                    <a:pt x="38003" y="1894"/>
                  </a:lnTo>
                  <a:lnTo>
                    <a:pt x="36400" y="1825"/>
                  </a:lnTo>
                  <a:lnTo>
                    <a:pt x="34785" y="1763"/>
                  </a:lnTo>
                  <a:lnTo>
                    <a:pt x="31578" y="1647"/>
                  </a:lnTo>
                  <a:lnTo>
                    <a:pt x="28407" y="1544"/>
                  </a:lnTo>
                  <a:lnTo>
                    <a:pt x="22257" y="1359"/>
                  </a:lnTo>
                  <a:lnTo>
                    <a:pt x="19301" y="1269"/>
                  </a:lnTo>
                  <a:lnTo>
                    <a:pt x="16465" y="1180"/>
                  </a:lnTo>
                  <a:lnTo>
                    <a:pt x="13761" y="1084"/>
                  </a:lnTo>
                  <a:lnTo>
                    <a:pt x="12457" y="1029"/>
                  </a:lnTo>
                  <a:lnTo>
                    <a:pt x="11200" y="981"/>
                  </a:lnTo>
                  <a:lnTo>
                    <a:pt x="9980" y="920"/>
                  </a:lnTo>
                  <a:lnTo>
                    <a:pt x="8807" y="865"/>
                  </a:lnTo>
                  <a:lnTo>
                    <a:pt x="7671" y="803"/>
                  </a:lnTo>
                  <a:lnTo>
                    <a:pt x="6594" y="734"/>
                  </a:lnTo>
                  <a:lnTo>
                    <a:pt x="5565" y="666"/>
                  </a:lnTo>
                  <a:lnTo>
                    <a:pt x="4595" y="583"/>
                  </a:lnTo>
                  <a:lnTo>
                    <a:pt x="3674" y="508"/>
                  </a:lnTo>
                  <a:lnTo>
                    <a:pt x="2813" y="419"/>
                  </a:lnTo>
                  <a:lnTo>
                    <a:pt x="2011" y="323"/>
                  </a:lnTo>
                  <a:lnTo>
                    <a:pt x="1281" y="227"/>
                  </a:lnTo>
                  <a:lnTo>
                    <a:pt x="934" y="172"/>
                  </a:lnTo>
                  <a:lnTo>
                    <a:pt x="611" y="117"/>
                  </a:lnTo>
                  <a:lnTo>
                    <a:pt x="300" y="6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638"/>
                  </a:lnTo>
                  <a:lnTo>
                    <a:pt x="635" y="1276"/>
                  </a:lnTo>
                  <a:lnTo>
                    <a:pt x="958" y="1914"/>
                  </a:lnTo>
                  <a:lnTo>
                    <a:pt x="1305" y="2552"/>
                  </a:lnTo>
                  <a:lnTo>
                    <a:pt x="1652" y="3190"/>
                  </a:lnTo>
                  <a:lnTo>
                    <a:pt x="2011" y="3828"/>
                  </a:lnTo>
                  <a:lnTo>
                    <a:pt x="2382" y="4466"/>
                  </a:lnTo>
                  <a:lnTo>
                    <a:pt x="2753" y="5104"/>
                  </a:lnTo>
                  <a:lnTo>
                    <a:pt x="3148" y="5742"/>
                  </a:lnTo>
                  <a:lnTo>
                    <a:pt x="3542" y="6380"/>
                  </a:lnTo>
                  <a:lnTo>
                    <a:pt x="3949" y="7011"/>
                  </a:lnTo>
                  <a:lnTo>
                    <a:pt x="4368" y="7649"/>
                  </a:lnTo>
                  <a:lnTo>
                    <a:pt x="4787" y="8287"/>
                  </a:lnTo>
                  <a:lnTo>
                    <a:pt x="5230" y="8918"/>
                  </a:lnTo>
                  <a:lnTo>
                    <a:pt x="5672" y="9549"/>
                  </a:lnTo>
                  <a:lnTo>
                    <a:pt x="6127" y="10187"/>
                  </a:lnTo>
                  <a:lnTo>
                    <a:pt x="6594" y="10818"/>
                  </a:lnTo>
                  <a:lnTo>
                    <a:pt x="7060" y="11449"/>
                  </a:lnTo>
                  <a:lnTo>
                    <a:pt x="7551" y="12081"/>
                  </a:lnTo>
                  <a:lnTo>
                    <a:pt x="8042" y="12712"/>
                  </a:lnTo>
                  <a:lnTo>
                    <a:pt x="8532" y="13343"/>
                  </a:lnTo>
                  <a:lnTo>
                    <a:pt x="9047" y="13967"/>
                  </a:lnTo>
                  <a:lnTo>
                    <a:pt x="9561" y="14598"/>
                  </a:lnTo>
                  <a:lnTo>
                    <a:pt x="10100" y="15222"/>
                  </a:lnTo>
                  <a:lnTo>
                    <a:pt x="10626" y="15847"/>
                  </a:lnTo>
                  <a:lnTo>
                    <a:pt x="11177" y="16471"/>
                  </a:lnTo>
                  <a:lnTo>
                    <a:pt x="11727" y="17095"/>
                  </a:lnTo>
                  <a:lnTo>
                    <a:pt x="12301" y="17719"/>
                  </a:lnTo>
                  <a:lnTo>
                    <a:pt x="12864" y="18337"/>
                  </a:lnTo>
                  <a:lnTo>
                    <a:pt x="13450" y="18954"/>
                  </a:lnTo>
                  <a:lnTo>
                    <a:pt x="14036" y="19572"/>
                  </a:lnTo>
                  <a:lnTo>
                    <a:pt x="14635" y="20189"/>
                  </a:lnTo>
                  <a:lnTo>
                    <a:pt x="15245" y="20806"/>
                  </a:lnTo>
                  <a:lnTo>
                    <a:pt x="15867" y="21417"/>
                  </a:lnTo>
                  <a:lnTo>
                    <a:pt x="16489" y="22027"/>
                  </a:lnTo>
                  <a:lnTo>
                    <a:pt x="17123" y="22638"/>
                  </a:lnTo>
                  <a:lnTo>
                    <a:pt x="17770" y="23248"/>
                  </a:lnTo>
                  <a:lnTo>
                    <a:pt x="18416" y="23859"/>
                  </a:lnTo>
                  <a:lnTo>
                    <a:pt x="19074" y="24463"/>
                  </a:lnTo>
                  <a:lnTo>
                    <a:pt x="19744" y="25066"/>
                  </a:lnTo>
                  <a:lnTo>
                    <a:pt x="20426" y="25663"/>
                  </a:lnTo>
                  <a:lnTo>
                    <a:pt x="21108" y="26267"/>
                  </a:lnTo>
                  <a:lnTo>
                    <a:pt x="21802" y="26864"/>
                  </a:lnTo>
                  <a:lnTo>
                    <a:pt x="22496" y="27454"/>
                  </a:lnTo>
                  <a:lnTo>
                    <a:pt x="23214" y="28050"/>
                  </a:lnTo>
                  <a:lnTo>
                    <a:pt x="23932" y="28640"/>
                  </a:lnTo>
                  <a:lnTo>
                    <a:pt x="24650" y="29230"/>
                  </a:lnTo>
                  <a:lnTo>
                    <a:pt x="25392" y="29813"/>
                  </a:lnTo>
                  <a:lnTo>
                    <a:pt x="26134" y="30403"/>
                  </a:lnTo>
                  <a:lnTo>
                    <a:pt x="26887" y="30986"/>
                  </a:lnTo>
                  <a:lnTo>
                    <a:pt x="27641" y="31563"/>
                  </a:lnTo>
                  <a:lnTo>
                    <a:pt x="28407" y="32139"/>
                  </a:lnTo>
                  <a:lnTo>
                    <a:pt x="29185" y="32715"/>
                  </a:lnTo>
                  <a:lnTo>
                    <a:pt x="29962" y="33284"/>
                  </a:lnTo>
                  <a:lnTo>
                    <a:pt x="30752" y="33861"/>
                  </a:lnTo>
                  <a:lnTo>
                    <a:pt x="31554" y="34423"/>
                  </a:lnTo>
                  <a:lnTo>
                    <a:pt x="32356" y="34993"/>
                  </a:lnTo>
                  <a:lnTo>
                    <a:pt x="33169" y="35548"/>
                  </a:lnTo>
                  <a:lnTo>
                    <a:pt x="33995" y="36111"/>
                  </a:lnTo>
                  <a:lnTo>
                    <a:pt x="34821" y="36666"/>
                  </a:lnTo>
                  <a:lnTo>
                    <a:pt x="35658" y="37222"/>
                  </a:lnTo>
                  <a:lnTo>
                    <a:pt x="36508" y="37771"/>
                  </a:lnTo>
                  <a:lnTo>
                    <a:pt x="37357" y="38320"/>
                  </a:lnTo>
                  <a:lnTo>
                    <a:pt x="38219" y="38862"/>
                  </a:lnTo>
                  <a:lnTo>
                    <a:pt x="39092" y="39404"/>
                  </a:lnTo>
                  <a:lnTo>
                    <a:pt x="39966" y="39945"/>
                  </a:lnTo>
                  <a:lnTo>
                    <a:pt x="40839" y="40481"/>
                  </a:lnTo>
                  <a:lnTo>
                    <a:pt x="41737" y="41009"/>
                  </a:lnTo>
                  <a:lnTo>
                    <a:pt x="42634" y="41537"/>
                  </a:lnTo>
                  <a:lnTo>
                    <a:pt x="43531" y="42065"/>
                  </a:lnTo>
                  <a:lnTo>
                    <a:pt x="44453" y="42587"/>
                  </a:lnTo>
                  <a:lnTo>
                    <a:pt x="45362" y="43108"/>
                  </a:lnTo>
                  <a:lnTo>
                    <a:pt x="46296" y="43622"/>
                  </a:lnTo>
                  <a:lnTo>
                    <a:pt x="47229" y="44137"/>
                  </a:lnTo>
                  <a:lnTo>
                    <a:pt x="48174" y="44644"/>
                  </a:lnTo>
                  <a:lnTo>
                    <a:pt x="49119" y="45145"/>
                  </a:lnTo>
                  <a:lnTo>
                    <a:pt x="50077" y="45646"/>
                  </a:lnTo>
                  <a:lnTo>
                    <a:pt x="51034" y="46147"/>
                  </a:lnTo>
                  <a:lnTo>
                    <a:pt x="52003" y="46641"/>
                  </a:lnTo>
                  <a:lnTo>
                    <a:pt x="52984" y="47128"/>
                  </a:lnTo>
                  <a:lnTo>
                    <a:pt x="53965" y="47615"/>
                  </a:lnTo>
                  <a:lnTo>
                    <a:pt x="54947" y="48102"/>
                  </a:lnTo>
                  <a:lnTo>
                    <a:pt x="55952" y="48575"/>
                  </a:lnTo>
                  <a:lnTo>
                    <a:pt x="56957" y="49055"/>
                  </a:lnTo>
                  <a:lnTo>
                    <a:pt x="57962" y="49522"/>
                  </a:lnTo>
                  <a:lnTo>
                    <a:pt x="58979" y="49988"/>
                  </a:lnTo>
                  <a:lnTo>
                    <a:pt x="60008" y="50455"/>
                  </a:lnTo>
                  <a:lnTo>
                    <a:pt x="61037" y="50908"/>
                  </a:lnTo>
                  <a:lnTo>
                    <a:pt x="62066" y="51367"/>
                  </a:lnTo>
                  <a:lnTo>
                    <a:pt x="63119" y="51813"/>
                  </a:lnTo>
                  <a:lnTo>
                    <a:pt x="64160" y="52259"/>
                  </a:lnTo>
                  <a:lnTo>
                    <a:pt x="65225" y="52698"/>
                  </a:lnTo>
                  <a:lnTo>
                    <a:pt x="66290" y="53137"/>
                  </a:lnTo>
                  <a:lnTo>
                    <a:pt x="67355" y="53569"/>
                  </a:lnTo>
                  <a:lnTo>
                    <a:pt x="68432" y="53994"/>
                  </a:lnTo>
                  <a:lnTo>
                    <a:pt x="69521" y="54420"/>
                  </a:lnTo>
                  <a:lnTo>
                    <a:pt x="70610" y="54838"/>
                  </a:lnTo>
                  <a:lnTo>
                    <a:pt x="71698" y="55250"/>
                  </a:lnTo>
                  <a:lnTo>
                    <a:pt x="72799" y="55661"/>
                  </a:lnTo>
                  <a:lnTo>
                    <a:pt x="73912" y="56066"/>
                  </a:lnTo>
                  <a:lnTo>
                    <a:pt x="75025" y="56464"/>
                  </a:lnTo>
                  <a:lnTo>
                    <a:pt x="76138" y="56862"/>
                  </a:lnTo>
                  <a:lnTo>
                    <a:pt x="77262" y="57253"/>
                  </a:lnTo>
                  <a:lnTo>
                    <a:pt x="78399" y="57637"/>
                  </a:lnTo>
                  <a:lnTo>
                    <a:pt x="79536" y="58014"/>
                  </a:lnTo>
                  <a:lnTo>
                    <a:pt x="80685" y="58392"/>
                  </a:lnTo>
                  <a:lnTo>
                    <a:pt x="81833" y="58762"/>
                  </a:lnTo>
                  <a:lnTo>
                    <a:pt x="82994" y="59126"/>
                  </a:lnTo>
                  <a:lnTo>
                    <a:pt x="84155" y="59482"/>
                  </a:lnTo>
                  <a:lnTo>
                    <a:pt x="85315" y="59839"/>
                  </a:lnTo>
                  <a:lnTo>
                    <a:pt x="86488" y="60189"/>
                  </a:lnTo>
                  <a:lnTo>
                    <a:pt x="87672" y="60532"/>
                  </a:lnTo>
                  <a:lnTo>
                    <a:pt x="88857" y="60868"/>
                  </a:lnTo>
                  <a:lnTo>
                    <a:pt x="90054" y="61204"/>
                  </a:lnTo>
                  <a:lnTo>
                    <a:pt x="91250" y="61527"/>
                  </a:lnTo>
                  <a:lnTo>
                    <a:pt x="92447" y="61849"/>
                  </a:lnTo>
                  <a:lnTo>
                    <a:pt x="93655" y="62165"/>
                  </a:lnTo>
                  <a:lnTo>
                    <a:pt x="94864" y="62480"/>
                  </a:lnTo>
                  <a:lnTo>
                    <a:pt x="96084" y="62782"/>
                  </a:lnTo>
                  <a:lnTo>
                    <a:pt x="97317" y="63084"/>
                  </a:lnTo>
                  <a:lnTo>
                    <a:pt x="98537" y="63379"/>
                  </a:lnTo>
                  <a:lnTo>
                    <a:pt x="99782" y="63667"/>
                  </a:lnTo>
                  <a:lnTo>
                    <a:pt x="101014" y="63948"/>
                  </a:lnTo>
                  <a:lnTo>
                    <a:pt x="102259" y="64223"/>
                  </a:lnTo>
                  <a:lnTo>
                    <a:pt x="103515" y="64490"/>
                  </a:lnTo>
                  <a:lnTo>
                    <a:pt x="104771" y="64758"/>
                  </a:lnTo>
                  <a:lnTo>
                    <a:pt x="106040" y="65011"/>
                  </a:lnTo>
                  <a:lnTo>
                    <a:pt x="107296" y="65265"/>
                  </a:lnTo>
                  <a:lnTo>
                    <a:pt x="108576" y="65512"/>
                  </a:lnTo>
                  <a:lnTo>
                    <a:pt x="109845" y="65752"/>
                  </a:lnTo>
                  <a:lnTo>
                    <a:pt x="111137" y="65986"/>
                  </a:lnTo>
                  <a:lnTo>
                    <a:pt x="112417" y="66212"/>
                  </a:lnTo>
                  <a:lnTo>
                    <a:pt x="113710" y="66431"/>
                  </a:lnTo>
                  <a:lnTo>
                    <a:pt x="115014" y="66644"/>
                  </a:lnTo>
                  <a:lnTo>
                    <a:pt x="116306" y="66850"/>
                  </a:lnTo>
                  <a:lnTo>
                    <a:pt x="117622" y="67049"/>
                  </a:lnTo>
                  <a:lnTo>
                    <a:pt x="118927" y="67248"/>
                  </a:lnTo>
                  <a:lnTo>
                    <a:pt x="120243" y="67433"/>
                  </a:lnTo>
                  <a:lnTo>
                    <a:pt x="121571" y="67618"/>
                  </a:lnTo>
                  <a:lnTo>
                    <a:pt x="122899" y="67790"/>
                  </a:lnTo>
                  <a:lnTo>
                    <a:pt x="124227" y="67961"/>
                  </a:lnTo>
                  <a:lnTo>
                    <a:pt x="125556" y="68119"/>
                  </a:lnTo>
                  <a:lnTo>
                    <a:pt x="126896" y="68270"/>
                  </a:lnTo>
                  <a:lnTo>
                    <a:pt x="128248" y="68421"/>
                  </a:lnTo>
                  <a:lnTo>
                    <a:pt x="129600" y="68558"/>
                  </a:lnTo>
                  <a:lnTo>
                    <a:pt x="130952" y="68695"/>
                  </a:lnTo>
                  <a:lnTo>
                    <a:pt x="132304" y="68819"/>
                  </a:lnTo>
                  <a:lnTo>
                    <a:pt x="133668" y="68942"/>
                  </a:lnTo>
                  <a:lnTo>
                    <a:pt x="135032" y="69052"/>
                  </a:lnTo>
                  <a:lnTo>
                    <a:pt x="136408" y="69155"/>
                  </a:lnTo>
                  <a:lnTo>
                    <a:pt x="137784" y="69251"/>
                  </a:lnTo>
                  <a:lnTo>
                    <a:pt x="139160" y="69347"/>
                  </a:lnTo>
                  <a:lnTo>
                    <a:pt x="140548" y="69429"/>
                  </a:lnTo>
                  <a:lnTo>
                    <a:pt x="141936" y="69505"/>
                  </a:lnTo>
                  <a:lnTo>
                    <a:pt x="143324" y="69573"/>
                  </a:lnTo>
                  <a:lnTo>
                    <a:pt x="144724" y="69628"/>
                  </a:lnTo>
                  <a:lnTo>
                    <a:pt x="146124" y="69683"/>
                  </a:lnTo>
                  <a:lnTo>
                    <a:pt x="147536" y="69731"/>
                  </a:lnTo>
                  <a:lnTo>
                    <a:pt x="148936" y="69765"/>
                  </a:lnTo>
                  <a:lnTo>
                    <a:pt x="150348" y="69800"/>
                  </a:lnTo>
                  <a:lnTo>
                    <a:pt x="151772" y="69820"/>
                  </a:lnTo>
                  <a:lnTo>
                    <a:pt x="153196" y="69834"/>
                  </a:lnTo>
                  <a:lnTo>
                    <a:pt x="154620" y="69841"/>
                  </a:lnTo>
                  <a:lnTo>
                    <a:pt x="156044" y="69841"/>
                  </a:lnTo>
                  <a:lnTo>
                    <a:pt x="157480" y="69834"/>
                  </a:lnTo>
                  <a:lnTo>
                    <a:pt x="158916" y="69813"/>
                  </a:lnTo>
                  <a:lnTo>
                    <a:pt x="160351" y="69793"/>
                  </a:lnTo>
                  <a:lnTo>
                    <a:pt x="161799" y="69759"/>
                  </a:lnTo>
                  <a:lnTo>
                    <a:pt x="163247" y="69717"/>
                  </a:lnTo>
                  <a:lnTo>
                    <a:pt x="164695" y="69669"/>
                  </a:lnTo>
                  <a:lnTo>
                    <a:pt x="166143" y="69614"/>
                  </a:lnTo>
                  <a:lnTo>
                    <a:pt x="167603" y="69546"/>
                  </a:lnTo>
                  <a:lnTo>
                    <a:pt x="169062" y="69470"/>
                  </a:lnTo>
                  <a:lnTo>
                    <a:pt x="170534" y="69388"/>
                  </a:lnTo>
                  <a:lnTo>
                    <a:pt x="171994" y="69299"/>
                  </a:lnTo>
                  <a:lnTo>
                    <a:pt x="173466" y="69196"/>
                  </a:lnTo>
                  <a:lnTo>
                    <a:pt x="174949" y="69093"/>
                  </a:lnTo>
                  <a:lnTo>
                    <a:pt x="176421" y="68976"/>
                  </a:lnTo>
                  <a:lnTo>
                    <a:pt x="177905" y="68853"/>
                  </a:lnTo>
                  <a:lnTo>
                    <a:pt x="179389" y="68716"/>
                  </a:lnTo>
                  <a:lnTo>
                    <a:pt x="180872" y="68579"/>
                  </a:lnTo>
                  <a:lnTo>
                    <a:pt x="182368" y="68428"/>
                  </a:lnTo>
                  <a:lnTo>
                    <a:pt x="183864" y="68263"/>
                  </a:lnTo>
                  <a:lnTo>
                    <a:pt x="185359" y="68098"/>
                  </a:lnTo>
                  <a:lnTo>
                    <a:pt x="186855" y="67920"/>
                  </a:lnTo>
                  <a:lnTo>
                    <a:pt x="188363" y="67735"/>
                  </a:lnTo>
                  <a:lnTo>
                    <a:pt x="189870" y="67536"/>
                  </a:lnTo>
                  <a:lnTo>
                    <a:pt x="191378" y="67330"/>
                  </a:lnTo>
                  <a:lnTo>
                    <a:pt x="192898" y="67117"/>
                  </a:lnTo>
                  <a:lnTo>
                    <a:pt x="194405" y="66898"/>
                  </a:lnTo>
                  <a:lnTo>
                    <a:pt x="195925" y="66665"/>
                  </a:lnTo>
                  <a:lnTo>
                    <a:pt x="197445" y="66425"/>
                  </a:lnTo>
                  <a:lnTo>
                    <a:pt x="198964" y="66171"/>
                  </a:lnTo>
                  <a:lnTo>
                    <a:pt x="200496" y="65917"/>
                  </a:lnTo>
                  <a:lnTo>
                    <a:pt x="202028" y="65643"/>
                  </a:lnTo>
                  <a:lnTo>
                    <a:pt x="203559" y="65368"/>
                  </a:lnTo>
                  <a:lnTo>
                    <a:pt x="205091" y="65080"/>
                  </a:lnTo>
                  <a:lnTo>
                    <a:pt x="206622" y="64778"/>
                  </a:lnTo>
                  <a:lnTo>
                    <a:pt x="208166" y="64476"/>
                  </a:lnTo>
                  <a:lnTo>
                    <a:pt x="209709" y="64154"/>
                  </a:lnTo>
                  <a:lnTo>
                    <a:pt x="211253" y="63832"/>
                  </a:lnTo>
                  <a:lnTo>
                    <a:pt x="212797" y="63495"/>
                  </a:lnTo>
                  <a:lnTo>
                    <a:pt x="214352" y="63146"/>
                  </a:lnTo>
                  <a:lnTo>
                    <a:pt x="215896" y="62796"/>
                  </a:lnTo>
                  <a:lnTo>
                    <a:pt x="217451" y="62425"/>
                  </a:lnTo>
                  <a:lnTo>
                    <a:pt x="219007" y="62055"/>
                  </a:lnTo>
                  <a:lnTo>
                    <a:pt x="220562" y="61664"/>
                  </a:lnTo>
                  <a:lnTo>
                    <a:pt x="222130" y="61273"/>
                  </a:lnTo>
                  <a:lnTo>
                    <a:pt x="223685" y="60868"/>
                  </a:lnTo>
                  <a:lnTo>
                    <a:pt x="225253" y="60450"/>
                  </a:lnTo>
                  <a:lnTo>
                    <a:pt x="226820" y="60024"/>
                  </a:lnTo>
                  <a:lnTo>
                    <a:pt x="228388" y="59585"/>
                  </a:lnTo>
                  <a:lnTo>
                    <a:pt x="229955" y="59139"/>
                  </a:lnTo>
                  <a:lnTo>
                    <a:pt x="231535" y="58687"/>
                  </a:lnTo>
                  <a:lnTo>
                    <a:pt x="233102" y="58220"/>
                  </a:lnTo>
                  <a:lnTo>
                    <a:pt x="234682" y="57740"/>
                  </a:lnTo>
                  <a:lnTo>
                    <a:pt x="236261" y="57253"/>
                  </a:lnTo>
                  <a:lnTo>
                    <a:pt x="237840" y="56759"/>
                  </a:lnTo>
                  <a:lnTo>
                    <a:pt x="239420" y="56245"/>
                  </a:lnTo>
                  <a:lnTo>
                    <a:pt x="240999" y="55730"/>
                  </a:lnTo>
                  <a:lnTo>
                    <a:pt x="242591" y="55195"/>
                  </a:lnTo>
                  <a:lnTo>
                    <a:pt x="244182" y="54660"/>
                  </a:lnTo>
                  <a:lnTo>
                    <a:pt x="245762" y="54104"/>
                  </a:lnTo>
                  <a:lnTo>
                    <a:pt x="247353" y="53542"/>
                  </a:lnTo>
                  <a:lnTo>
                    <a:pt x="248945" y="52972"/>
                  </a:lnTo>
                  <a:lnTo>
                    <a:pt x="250536" y="52382"/>
                  </a:lnTo>
                  <a:lnTo>
                    <a:pt x="252139" y="51792"/>
                  </a:lnTo>
                  <a:lnTo>
                    <a:pt x="253731" y="51182"/>
                  </a:lnTo>
                  <a:lnTo>
                    <a:pt x="255322" y="50565"/>
                  </a:lnTo>
                  <a:lnTo>
                    <a:pt x="256926" y="49940"/>
                  </a:lnTo>
                  <a:lnTo>
                    <a:pt x="258529" y="49302"/>
                  </a:lnTo>
                  <a:lnTo>
                    <a:pt x="260132" y="48651"/>
                  </a:lnTo>
                  <a:lnTo>
                    <a:pt x="261736" y="47985"/>
                  </a:lnTo>
                  <a:lnTo>
                    <a:pt x="263339" y="47313"/>
                  </a:lnTo>
                  <a:lnTo>
                    <a:pt x="264943" y="46634"/>
                  </a:lnTo>
                  <a:lnTo>
                    <a:pt x="266546" y="45934"/>
                  </a:lnTo>
                  <a:lnTo>
                    <a:pt x="268149" y="45228"/>
                  </a:lnTo>
                  <a:lnTo>
                    <a:pt x="269765" y="44507"/>
                  </a:lnTo>
                  <a:lnTo>
                    <a:pt x="271368" y="43780"/>
                  </a:lnTo>
                  <a:lnTo>
                    <a:pt x="272983" y="43039"/>
                  </a:lnTo>
                  <a:lnTo>
                    <a:pt x="274599" y="42285"/>
                  </a:lnTo>
                  <a:lnTo>
                    <a:pt x="276202" y="41523"/>
                  </a:lnTo>
                  <a:lnTo>
                    <a:pt x="277818" y="40741"/>
                  </a:lnTo>
                  <a:lnTo>
                    <a:pt x="279433" y="39952"/>
                  </a:lnTo>
                  <a:lnTo>
                    <a:pt x="281048" y="39157"/>
                  </a:lnTo>
                  <a:lnTo>
                    <a:pt x="282664" y="38340"/>
                  </a:lnTo>
                  <a:lnTo>
                    <a:pt x="284279" y="37517"/>
                  </a:lnTo>
                  <a:lnTo>
                    <a:pt x="285894" y="36680"/>
                  </a:lnTo>
                  <a:lnTo>
                    <a:pt x="287522" y="35836"/>
                  </a:lnTo>
                  <a:lnTo>
                    <a:pt x="289137" y="34972"/>
                  </a:lnTo>
                  <a:lnTo>
                    <a:pt x="290752" y="34101"/>
                  </a:lnTo>
                  <a:lnTo>
                    <a:pt x="292368" y="33216"/>
                  </a:lnTo>
                  <a:lnTo>
                    <a:pt x="293995" y="32324"/>
                  </a:lnTo>
                  <a:lnTo>
                    <a:pt x="295610" y="31412"/>
                  </a:lnTo>
                  <a:lnTo>
                    <a:pt x="297238" y="30493"/>
                  </a:lnTo>
                  <a:lnTo>
                    <a:pt x="298853" y="295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6"/>
            <p:cNvSpPr/>
            <p:nvPr/>
          </p:nvSpPr>
          <p:spPr>
            <a:xfrm>
              <a:off x="6102030" y="1271341"/>
              <a:ext cx="135398" cy="85318"/>
            </a:xfrm>
            <a:custGeom>
              <a:avLst/>
              <a:gdLst/>
              <a:ahLst/>
              <a:cxnLst/>
              <a:rect l="l" t="t" r="r" b="b"/>
              <a:pathLst>
                <a:path w="22604" h="8047" extrusionOk="0">
                  <a:moveTo>
                    <a:pt x="503" y="0"/>
                  </a:moveTo>
                  <a:lnTo>
                    <a:pt x="395" y="7"/>
                  </a:lnTo>
                  <a:lnTo>
                    <a:pt x="311" y="21"/>
                  </a:lnTo>
                  <a:lnTo>
                    <a:pt x="240" y="48"/>
                  </a:lnTo>
                  <a:lnTo>
                    <a:pt x="168" y="83"/>
                  </a:lnTo>
                  <a:lnTo>
                    <a:pt x="108" y="117"/>
                  </a:lnTo>
                  <a:lnTo>
                    <a:pt x="60" y="165"/>
                  </a:lnTo>
                  <a:lnTo>
                    <a:pt x="36" y="206"/>
                  </a:lnTo>
                  <a:lnTo>
                    <a:pt x="12" y="261"/>
                  </a:lnTo>
                  <a:lnTo>
                    <a:pt x="0" y="309"/>
                  </a:lnTo>
                  <a:lnTo>
                    <a:pt x="12" y="364"/>
                  </a:lnTo>
                  <a:lnTo>
                    <a:pt x="36" y="412"/>
                  </a:lnTo>
                  <a:lnTo>
                    <a:pt x="72" y="460"/>
                  </a:lnTo>
                  <a:lnTo>
                    <a:pt x="120" y="501"/>
                  </a:lnTo>
                  <a:lnTo>
                    <a:pt x="192" y="542"/>
                  </a:lnTo>
                  <a:lnTo>
                    <a:pt x="276" y="576"/>
                  </a:lnTo>
                  <a:lnTo>
                    <a:pt x="371" y="597"/>
                  </a:lnTo>
                  <a:lnTo>
                    <a:pt x="1137" y="741"/>
                  </a:lnTo>
                  <a:lnTo>
                    <a:pt x="1879" y="892"/>
                  </a:lnTo>
                  <a:lnTo>
                    <a:pt x="2633" y="1050"/>
                  </a:lnTo>
                  <a:lnTo>
                    <a:pt x="3375" y="1214"/>
                  </a:lnTo>
                  <a:lnTo>
                    <a:pt x="4105" y="1386"/>
                  </a:lnTo>
                  <a:lnTo>
                    <a:pt x="4834" y="1564"/>
                  </a:lnTo>
                  <a:lnTo>
                    <a:pt x="5552" y="1749"/>
                  </a:lnTo>
                  <a:lnTo>
                    <a:pt x="6258" y="1935"/>
                  </a:lnTo>
                  <a:lnTo>
                    <a:pt x="6976" y="2134"/>
                  </a:lnTo>
                  <a:lnTo>
                    <a:pt x="7670" y="2333"/>
                  </a:lnTo>
                  <a:lnTo>
                    <a:pt x="8364" y="2538"/>
                  </a:lnTo>
                  <a:lnTo>
                    <a:pt x="9058" y="2751"/>
                  </a:lnTo>
                  <a:lnTo>
                    <a:pt x="9740" y="2971"/>
                  </a:lnTo>
                  <a:lnTo>
                    <a:pt x="10422" y="3190"/>
                  </a:lnTo>
                  <a:lnTo>
                    <a:pt x="11104" y="3416"/>
                  </a:lnTo>
                  <a:lnTo>
                    <a:pt x="11775" y="3650"/>
                  </a:lnTo>
                  <a:lnTo>
                    <a:pt x="12433" y="3890"/>
                  </a:lnTo>
                  <a:lnTo>
                    <a:pt x="13091" y="4130"/>
                  </a:lnTo>
                  <a:lnTo>
                    <a:pt x="13749" y="4384"/>
                  </a:lnTo>
                  <a:lnTo>
                    <a:pt x="14395" y="4631"/>
                  </a:lnTo>
                  <a:lnTo>
                    <a:pt x="15041" y="4891"/>
                  </a:lnTo>
                  <a:lnTo>
                    <a:pt x="15687" y="5152"/>
                  </a:lnTo>
                  <a:lnTo>
                    <a:pt x="16321" y="5413"/>
                  </a:lnTo>
                  <a:lnTo>
                    <a:pt x="16956" y="5687"/>
                  </a:lnTo>
                  <a:lnTo>
                    <a:pt x="17578" y="5961"/>
                  </a:lnTo>
                  <a:lnTo>
                    <a:pt x="18200" y="6236"/>
                  </a:lnTo>
                  <a:lnTo>
                    <a:pt x="18822" y="6517"/>
                  </a:lnTo>
                  <a:lnTo>
                    <a:pt x="19444" y="6805"/>
                  </a:lnTo>
                  <a:lnTo>
                    <a:pt x="20665" y="7381"/>
                  </a:lnTo>
                  <a:lnTo>
                    <a:pt x="21873" y="7978"/>
                  </a:lnTo>
                  <a:lnTo>
                    <a:pt x="21945" y="8006"/>
                  </a:lnTo>
                  <a:lnTo>
                    <a:pt x="22017" y="8026"/>
                  </a:lnTo>
                  <a:lnTo>
                    <a:pt x="22101" y="8040"/>
                  </a:lnTo>
                  <a:lnTo>
                    <a:pt x="22173" y="8047"/>
                  </a:lnTo>
                  <a:lnTo>
                    <a:pt x="22232" y="8040"/>
                  </a:lnTo>
                  <a:lnTo>
                    <a:pt x="22292" y="8033"/>
                  </a:lnTo>
                  <a:lnTo>
                    <a:pt x="22352" y="8026"/>
                  </a:lnTo>
                  <a:lnTo>
                    <a:pt x="22400" y="8006"/>
                  </a:lnTo>
                  <a:lnTo>
                    <a:pt x="22448" y="7985"/>
                  </a:lnTo>
                  <a:lnTo>
                    <a:pt x="22496" y="7965"/>
                  </a:lnTo>
                  <a:lnTo>
                    <a:pt x="22532" y="7937"/>
                  </a:lnTo>
                  <a:lnTo>
                    <a:pt x="22556" y="7903"/>
                  </a:lnTo>
                  <a:lnTo>
                    <a:pt x="22579" y="7875"/>
                  </a:lnTo>
                  <a:lnTo>
                    <a:pt x="22591" y="7841"/>
                  </a:lnTo>
                  <a:lnTo>
                    <a:pt x="22603" y="7807"/>
                  </a:lnTo>
                  <a:lnTo>
                    <a:pt x="22603" y="7766"/>
                  </a:lnTo>
                  <a:lnTo>
                    <a:pt x="22591" y="7731"/>
                  </a:lnTo>
                  <a:lnTo>
                    <a:pt x="22567" y="7697"/>
                  </a:lnTo>
                  <a:lnTo>
                    <a:pt x="22532" y="7656"/>
                  </a:lnTo>
                  <a:lnTo>
                    <a:pt x="22484" y="7622"/>
                  </a:lnTo>
                  <a:lnTo>
                    <a:pt x="21945" y="7258"/>
                  </a:lnTo>
                  <a:lnTo>
                    <a:pt x="21407" y="6908"/>
                  </a:lnTo>
                  <a:lnTo>
                    <a:pt x="20844" y="6565"/>
                  </a:lnTo>
                  <a:lnTo>
                    <a:pt x="20270" y="6229"/>
                  </a:lnTo>
                  <a:lnTo>
                    <a:pt x="19684" y="5900"/>
                  </a:lnTo>
                  <a:lnTo>
                    <a:pt x="19097" y="5584"/>
                  </a:lnTo>
                  <a:lnTo>
                    <a:pt x="18487" y="5275"/>
                  </a:lnTo>
                  <a:lnTo>
                    <a:pt x="17877" y="4974"/>
                  </a:lnTo>
                  <a:lnTo>
                    <a:pt x="17255" y="4679"/>
                  </a:lnTo>
                  <a:lnTo>
                    <a:pt x="16621" y="4397"/>
                  </a:lnTo>
                  <a:lnTo>
                    <a:pt x="15974" y="4116"/>
                  </a:lnTo>
                  <a:lnTo>
                    <a:pt x="15328" y="3849"/>
                  </a:lnTo>
                  <a:lnTo>
                    <a:pt x="14658" y="3588"/>
                  </a:lnTo>
                  <a:lnTo>
                    <a:pt x="13988" y="3334"/>
                  </a:lnTo>
                  <a:lnTo>
                    <a:pt x="13318" y="3087"/>
                  </a:lnTo>
                  <a:lnTo>
                    <a:pt x="12624" y="2854"/>
                  </a:lnTo>
                  <a:lnTo>
                    <a:pt x="11930" y="2621"/>
                  </a:lnTo>
                  <a:lnTo>
                    <a:pt x="11224" y="2401"/>
                  </a:lnTo>
                  <a:lnTo>
                    <a:pt x="10518" y="2182"/>
                  </a:lnTo>
                  <a:lnTo>
                    <a:pt x="9800" y="1976"/>
                  </a:lnTo>
                  <a:lnTo>
                    <a:pt x="9070" y="1777"/>
                  </a:lnTo>
                  <a:lnTo>
                    <a:pt x="8340" y="1578"/>
                  </a:lnTo>
                  <a:lnTo>
                    <a:pt x="7599" y="1393"/>
                  </a:lnTo>
                  <a:lnTo>
                    <a:pt x="6845" y="1214"/>
                  </a:lnTo>
                  <a:lnTo>
                    <a:pt x="6091" y="1043"/>
                  </a:lnTo>
                  <a:lnTo>
                    <a:pt x="5337" y="878"/>
                  </a:lnTo>
                  <a:lnTo>
                    <a:pt x="4571" y="714"/>
                  </a:lnTo>
                  <a:lnTo>
                    <a:pt x="3793" y="563"/>
                  </a:lnTo>
                  <a:lnTo>
                    <a:pt x="3016" y="419"/>
                  </a:lnTo>
                  <a:lnTo>
                    <a:pt x="2238" y="275"/>
                  </a:lnTo>
                  <a:lnTo>
                    <a:pt x="1448" y="144"/>
                  </a:lnTo>
                  <a:lnTo>
                    <a:pt x="658" y="14"/>
                  </a:lnTo>
                  <a:lnTo>
                    <a:pt x="575" y="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>
              <a:off x="6185315" y="1444660"/>
              <a:ext cx="86514" cy="85976"/>
            </a:xfrm>
            <a:custGeom>
              <a:avLst/>
              <a:gdLst/>
              <a:ahLst/>
              <a:cxnLst/>
              <a:rect l="l" t="t" r="r" b="b"/>
              <a:pathLst>
                <a:path w="14443" h="8109" extrusionOk="0">
                  <a:moveTo>
                    <a:pt x="371" y="0"/>
                  </a:moveTo>
                  <a:lnTo>
                    <a:pt x="311" y="14"/>
                  </a:lnTo>
                  <a:lnTo>
                    <a:pt x="264" y="28"/>
                  </a:lnTo>
                  <a:lnTo>
                    <a:pt x="204" y="41"/>
                  </a:lnTo>
                  <a:lnTo>
                    <a:pt x="156" y="69"/>
                  </a:lnTo>
                  <a:lnTo>
                    <a:pt x="120" y="89"/>
                  </a:lnTo>
                  <a:lnTo>
                    <a:pt x="84" y="124"/>
                  </a:lnTo>
                  <a:lnTo>
                    <a:pt x="48" y="151"/>
                  </a:lnTo>
                  <a:lnTo>
                    <a:pt x="24" y="186"/>
                  </a:lnTo>
                  <a:lnTo>
                    <a:pt x="12" y="220"/>
                  </a:lnTo>
                  <a:lnTo>
                    <a:pt x="0" y="254"/>
                  </a:lnTo>
                  <a:lnTo>
                    <a:pt x="12" y="288"/>
                  </a:lnTo>
                  <a:lnTo>
                    <a:pt x="24" y="323"/>
                  </a:lnTo>
                  <a:lnTo>
                    <a:pt x="48" y="350"/>
                  </a:lnTo>
                  <a:lnTo>
                    <a:pt x="84" y="384"/>
                  </a:lnTo>
                  <a:lnTo>
                    <a:pt x="132" y="405"/>
                  </a:lnTo>
                  <a:lnTo>
                    <a:pt x="1065" y="837"/>
                  </a:lnTo>
                  <a:lnTo>
                    <a:pt x="1999" y="1269"/>
                  </a:lnTo>
                  <a:lnTo>
                    <a:pt x="2908" y="1715"/>
                  </a:lnTo>
                  <a:lnTo>
                    <a:pt x="3805" y="2168"/>
                  </a:lnTo>
                  <a:lnTo>
                    <a:pt x="4691" y="2635"/>
                  </a:lnTo>
                  <a:lnTo>
                    <a:pt x="5576" y="3101"/>
                  </a:lnTo>
                  <a:lnTo>
                    <a:pt x="6438" y="3574"/>
                  </a:lnTo>
                  <a:lnTo>
                    <a:pt x="7299" y="4055"/>
                  </a:lnTo>
                  <a:lnTo>
                    <a:pt x="8149" y="4542"/>
                  </a:lnTo>
                  <a:lnTo>
                    <a:pt x="8999" y="5029"/>
                  </a:lnTo>
                  <a:lnTo>
                    <a:pt x="9824" y="5529"/>
                  </a:lnTo>
                  <a:lnTo>
                    <a:pt x="10650" y="6023"/>
                  </a:lnTo>
                  <a:lnTo>
                    <a:pt x="11475" y="6531"/>
                  </a:lnTo>
                  <a:lnTo>
                    <a:pt x="12277" y="7032"/>
                  </a:lnTo>
                  <a:lnTo>
                    <a:pt x="13880" y="8054"/>
                  </a:lnTo>
                  <a:lnTo>
                    <a:pt x="13928" y="8074"/>
                  </a:lnTo>
                  <a:lnTo>
                    <a:pt x="13988" y="8095"/>
                  </a:lnTo>
                  <a:lnTo>
                    <a:pt x="14036" y="8102"/>
                  </a:lnTo>
                  <a:lnTo>
                    <a:pt x="14096" y="8109"/>
                  </a:lnTo>
                  <a:lnTo>
                    <a:pt x="14180" y="8102"/>
                  </a:lnTo>
                  <a:lnTo>
                    <a:pt x="14251" y="8081"/>
                  </a:lnTo>
                  <a:lnTo>
                    <a:pt x="14323" y="8054"/>
                  </a:lnTo>
                  <a:lnTo>
                    <a:pt x="14383" y="8020"/>
                  </a:lnTo>
                  <a:lnTo>
                    <a:pt x="14419" y="7972"/>
                  </a:lnTo>
                  <a:lnTo>
                    <a:pt x="14443" y="7930"/>
                  </a:lnTo>
                  <a:lnTo>
                    <a:pt x="14431" y="7903"/>
                  </a:lnTo>
                  <a:lnTo>
                    <a:pt x="14431" y="7875"/>
                  </a:lnTo>
                  <a:lnTo>
                    <a:pt x="14407" y="7855"/>
                  </a:lnTo>
                  <a:lnTo>
                    <a:pt x="14383" y="7827"/>
                  </a:lnTo>
                  <a:lnTo>
                    <a:pt x="14036" y="7539"/>
                  </a:lnTo>
                  <a:lnTo>
                    <a:pt x="13689" y="7244"/>
                  </a:lnTo>
                  <a:lnTo>
                    <a:pt x="13318" y="6963"/>
                  </a:lnTo>
                  <a:lnTo>
                    <a:pt x="12959" y="6682"/>
                  </a:lnTo>
                  <a:lnTo>
                    <a:pt x="12588" y="6401"/>
                  </a:lnTo>
                  <a:lnTo>
                    <a:pt x="12205" y="6126"/>
                  </a:lnTo>
                  <a:lnTo>
                    <a:pt x="11822" y="5859"/>
                  </a:lnTo>
                  <a:lnTo>
                    <a:pt x="11439" y="5591"/>
                  </a:lnTo>
                  <a:lnTo>
                    <a:pt x="11045" y="5330"/>
                  </a:lnTo>
                  <a:lnTo>
                    <a:pt x="10650" y="5070"/>
                  </a:lnTo>
                  <a:lnTo>
                    <a:pt x="10243" y="4809"/>
                  </a:lnTo>
                  <a:lnTo>
                    <a:pt x="9836" y="4555"/>
                  </a:lnTo>
                  <a:lnTo>
                    <a:pt x="9417" y="4308"/>
                  </a:lnTo>
                  <a:lnTo>
                    <a:pt x="8999" y="4061"/>
                  </a:lnTo>
                  <a:lnTo>
                    <a:pt x="8149" y="3574"/>
                  </a:lnTo>
                  <a:lnTo>
                    <a:pt x="7275" y="3094"/>
                  </a:lnTo>
                  <a:lnTo>
                    <a:pt x="6378" y="2635"/>
                  </a:lnTo>
                  <a:lnTo>
                    <a:pt x="5469" y="2175"/>
                  </a:lnTo>
                  <a:lnTo>
                    <a:pt x="4535" y="1736"/>
                  </a:lnTo>
                  <a:lnTo>
                    <a:pt x="3590" y="1297"/>
                  </a:lnTo>
                  <a:lnTo>
                    <a:pt x="2621" y="872"/>
                  </a:lnTo>
                  <a:lnTo>
                    <a:pt x="1640" y="446"/>
                  </a:lnTo>
                  <a:lnTo>
                    <a:pt x="635" y="35"/>
                  </a:lnTo>
                  <a:lnTo>
                    <a:pt x="587" y="21"/>
                  </a:lnTo>
                  <a:lnTo>
                    <a:pt x="539" y="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>
              <a:off x="6372886" y="1443780"/>
              <a:ext cx="103429" cy="97840"/>
            </a:xfrm>
            <a:custGeom>
              <a:avLst/>
              <a:gdLst/>
              <a:ahLst/>
              <a:cxnLst/>
              <a:rect l="l" t="t" r="r" b="b"/>
              <a:pathLst>
                <a:path w="17267" h="9228" extrusionOk="0">
                  <a:moveTo>
                    <a:pt x="240" y="1"/>
                  </a:moveTo>
                  <a:lnTo>
                    <a:pt x="192" y="15"/>
                  </a:lnTo>
                  <a:lnTo>
                    <a:pt x="156" y="28"/>
                  </a:lnTo>
                  <a:lnTo>
                    <a:pt x="120" y="42"/>
                  </a:lnTo>
                  <a:lnTo>
                    <a:pt x="84" y="63"/>
                  </a:lnTo>
                  <a:lnTo>
                    <a:pt x="48" y="90"/>
                  </a:lnTo>
                  <a:lnTo>
                    <a:pt x="12" y="145"/>
                  </a:lnTo>
                  <a:lnTo>
                    <a:pt x="0" y="200"/>
                  </a:lnTo>
                  <a:lnTo>
                    <a:pt x="0" y="234"/>
                  </a:lnTo>
                  <a:lnTo>
                    <a:pt x="24" y="262"/>
                  </a:lnTo>
                  <a:lnTo>
                    <a:pt x="36" y="289"/>
                  </a:lnTo>
                  <a:lnTo>
                    <a:pt x="72" y="310"/>
                  </a:lnTo>
                  <a:lnTo>
                    <a:pt x="108" y="330"/>
                  </a:lnTo>
                  <a:lnTo>
                    <a:pt x="156" y="351"/>
                  </a:lnTo>
                  <a:lnTo>
                    <a:pt x="778" y="550"/>
                  </a:lnTo>
                  <a:lnTo>
                    <a:pt x="1400" y="756"/>
                  </a:lnTo>
                  <a:lnTo>
                    <a:pt x="2011" y="961"/>
                  </a:lnTo>
                  <a:lnTo>
                    <a:pt x="2621" y="1181"/>
                  </a:lnTo>
                  <a:lnTo>
                    <a:pt x="3207" y="1400"/>
                  </a:lnTo>
                  <a:lnTo>
                    <a:pt x="3793" y="1627"/>
                  </a:lnTo>
                  <a:lnTo>
                    <a:pt x="4368" y="1860"/>
                  </a:lnTo>
                  <a:lnTo>
                    <a:pt x="4930" y="2100"/>
                  </a:lnTo>
                  <a:lnTo>
                    <a:pt x="5493" y="2340"/>
                  </a:lnTo>
                  <a:lnTo>
                    <a:pt x="6043" y="2594"/>
                  </a:lnTo>
                  <a:lnTo>
                    <a:pt x="6581" y="2841"/>
                  </a:lnTo>
                  <a:lnTo>
                    <a:pt x="7120" y="3102"/>
                  </a:lnTo>
                  <a:lnTo>
                    <a:pt x="7634" y="3362"/>
                  </a:lnTo>
                  <a:lnTo>
                    <a:pt x="8161" y="3630"/>
                  </a:lnTo>
                  <a:lnTo>
                    <a:pt x="8663" y="3904"/>
                  </a:lnTo>
                  <a:lnTo>
                    <a:pt x="9178" y="4179"/>
                  </a:lnTo>
                  <a:lnTo>
                    <a:pt x="9669" y="4460"/>
                  </a:lnTo>
                  <a:lnTo>
                    <a:pt x="10159" y="4741"/>
                  </a:lnTo>
                  <a:lnTo>
                    <a:pt x="10638" y="5036"/>
                  </a:lnTo>
                  <a:lnTo>
                    <a:pt x="11116" y="5324"/>
                  </a:lnTo>
                  <a:lnTo>
                    <a:pt x="11595" y="5619"/>
                  </a:lnTo>
                  <a:lnTo>
                    <a:pt x="12062" y="5921"/>
                  </a:lnTo>
                  <a:lnTo>
                    <a:pt x="12516" y="6230"/>
                  </a:lnTo>
                  <a:lnTo>
                    <a:pt x="12971" y="6532"/>
                  </a:lnTo>
                  <a:lnTo>
                    <a:pt x="13426" y="6847"/>
                  </a:lnTo>
                  <a:lnTo>
                    <a:pt x="13868" y="7156"/>
                  </a:lnTo>
                  <a:lnTo>
                    <a:pt x="14742" y="7794"/>
                  </a:lnTo>
                  <a:lnTo>
                    <a:pt x="15591" y="8446"/>
                  </a:lnTo>
                  <a:lnTo>
                    <a:pt x="16429" y="9104"/>
                  </a:lnTo>
                  <a:lnTo>
                    <a:pt x="16477" y="9138"/>
                  </a:lnTo>
                  <a:lnTo>
                    <a:pt x="16525" y="9166"/>
                  </a:lnTo>
                  <a:lnTo>
                    <a:pt x="16573" y="9186"/>
                  </a:lnTo>
                  <a:lnTo>
                    <a:pt x="16621" y="9200"/>
                  </a:lnTo>
                  <a:lnTo>
                    <a:pt x="16716" y="9221"/>
                  </a:lnTo>
                  <a:lnTo>
                    <a:pt x="16824" y="9228"/>
                  </a:lnTo>
                  <a:lnTo>
                    <a:pt x="16932" y="9221"/>
                  </a:lnTo>
                  <a:lnTo>
                    <a:pt x="17027" y="9200"/>
                  </a:lnTo>
                  <a:lnTo>
                    <a:pt x="17123" y="9166"/>
                  </a:lnTo>
                  <a:lnTo>
                    <a:pt x="17195" y="9118"/>
                  </a:lnTo>
                  <a:lnTo>
                    <a:pt x="17219" y="9090"/>
                  </a:lnTo>
                  <a:lnTo>
                    <a:pt x="17243" y="9056"/>
                  </a:lnTo>
                  <a:lnTo>
                    <a:pt x="17267" y="9029"/>
                  </a:lnTo>
                  <a:lnTo>
                    <a:pt x="17267" y="8994"/>
                  </a:lnTo>
                  <a:lnTo>
                    <a:pt x="17267" y="8953"/>
                  </a:lnTo>
                  <a:lnTo>
                    <a:pt x="17267" y="8919"/>
                  </a:lnTo>
                  <a:lnTo>
                    <a:pt x="17255" y="8878"/>
                  </a:lnTo>
                  <a:lnTo>
                    <a:pt x="17219" y="8843"/>
                  </a:lnTo>
                  <a:lnTo>
                    <a:pt x="16920" y="8452"/>
                  </a:lnTo>
                  <a:lnTo>
                    <a:pt x="16597" y="8068"/>
                  </a:lnTo>
                  <a:lnTo>
                    <a:pt x="16250" y="7698"/>
                  </a:lnTo>
                  <a:lnTo>
                    <a:pt x="15891" y="7327"/>
                  </a:lnTo>
                  <a:lnTo>
                    <a:pt x="15508" y="6971"/>
                  </a:lnTo>
                  <a:lnTo>
                    <a:pt x="15113" y="6614"/>
                  </a:lnTo>
                  <a:lnTo>
                    <a:pt x="14706" y="6271"/>
                  </a:lnTo>
                  <a:lnTo>
                    <a:pt x="14275" y="5935"/>
                  </a:lnTo>
                  <a:lnTo>
                    <a:pt x="13833" y="5606"/>
                  </a:lnTo>
                  <a:lnTo>
                    <a:pt x="13378" y="5283"/>
                  </a:lnTo>
                  <a:lnTo>
                    <a:pt x="12911" y="4968"/>
                  </a:lnTo>
                  <a:lnTo>
                    <a:pt x="12421" y="4659"/>
                  </a:lnTo>
                  <a:lnTo>
                    <a:pt x="11918" y="4357"/>
                  </a:lnTo>
                  <a:lnTo>
                    <a:pt x="11415" y="4062"/>
                  </a:lnTo>
                  <a:lnTo>
                    <a:pt x="10889" y="3774"/>
                  </a:lnTo>
                  <a:lnTo>
                    <a:pt x="10351" y="3493"/>
                  </a:lnTo>
                  <a:lnTo>
                    <a:pt x="9800" y="3225"/>
                  </a:lnTo>
                  <a:lnTo>
                    <a:pt x="9238" y="2958"/>
                  </a:lnTo>
                  <a:lnTo>
                    <a:pt x="8663" y="2704"/>
                  </a:lnTo>
                  <a:lnTo>
                    <a:pt x="8077" y="2450"/>
                  </a:lnTo>
                  <a:lnTo>
                    <a:pt x="7491" y="2210"/>
                  </a:lnTo>
                  <a:lnTo>
                    <a:pt x="6881" y="1970"/>
                  </a:lnTo>
                  <a:lnTo>
                    <a:pt x="6270" y="1743"/>
                  </a:lnTo>
                  <a:lnTo>
                    <a:pt x="5648" y="1524"/>
                  </a:lnTo>
                  <a:lnTo>
                    <a:pt x="5014" y="1311"/>
                  </a:lnTo>
                  <a:lnTo>
                    <a:pt x="4380" y="1099"/>
                  </a:lnTo>
                  <a:lnTo>
                    <a:pt x="3734" y="900"/>
                  </a:lnTo>
                  <a:lnTo>
                    <a:pt x="3075" y="708"/>
                  </a:lnTo>
                  <a:lnTo>
                    <a:pt x="2417" y="522"/>
                  </a:lnTo>
                  <a:lnTo>
                    <a:pt x="1747" y="344"/>
                  </a:lnTo>
                  <a:lnTo>
                    <a:pt x="1077" y="179"/>
                  </a:lnTo>
                  <a:lnTo>
                    <a:pt x="395" y="1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>
              <a:off x="5759282" y="1988770"/>
              <a:ext cx="71610" cy="93535"/>
            </a:xfrm>
            <a:custGeom>
              <a:avLst/>
              <a:gdLst/>
              <a:ahLst/>
              <a:cxnLst/>
              <a:rect l="l" t="t" r="r" b="b"/>
              <a:pathLst>
                <a:path w="11955" h="8822" extrusionOk="0">
                  <a:moveTo>
                    <a:pt x="396" y="0"/>
                  </a:moveTo>
                  <a:lnTo>
                    <a:pt x="336" y="7"/>
                  </a:lnTo>
                  <a:lnTo>
                    <a:pt x="240" y="34"/>
                  </a:lnTo>
                  <a:lnTo>
                    <a:pt x="157" y="69"/>
                  </a:lnTo>
                  <a:lnTo>
                    <a:pt x="85" y="117"/>
                  </a:lnTo>
                  <a:lnTo>
                    <a:pt x="25" y="178"/>
                  </a:lnTo>
                  <a:lnTo>
                    <a:pt x="13" y="206"/>
                  </a:lnTo>
                  <a:lnTo>
                    <a:pt x="1" y="240"/>
                  </a:lnTo>
                  <a:lnTo>
                    <a:pt x="1" y="275"/>
                  </a:lnTo>
                  <a:lnTo>
                    <a:pt x="13" y="309"/>
                  </a:lnTo>
                  <a:lnTo>
                    <a:pt x="37" y="343"/>
                  </a:lnTo>
                  <a:lnTo>
                    <a:pt x="61" y="377"/>
                  </a:lnTo>
                  <a:lnTo>
                    <a:pt x="372" y="693"/>
                  </a:lnTo>
                  <a:lnTo>
                    <a:pt x="683" y="1009"/>
                  </a:lnTo>
                  <a:lnTo>
                    <a:pt x="1006" y="1317"/>
                  </a:lnTo>
                  <a:lnTo>
                    <a:pt x="1341" y="1626"/>
                  </a:lnTo>
                  <a:lnTo>
                    <a:pt x="1688" y="1928"/>
                  </a:lnTo>
                  <a:lnTo>
                    <a:pt x="2035" y="2236"/>
                  </a:lnTo>
                  <a:lnTo>
                    <a:pt x="2741" y="2833"/>
                  </a:lnTo>
                  <a:lnTo>
                    <a:pt x="3471" y="3430"/>
                  </a:lnTo>
                  <a:lnTo>
                    <a:pt x="4201" y="4020"/>
                  </a:lnTo>
                  <a:lnTo>
                    <a:pt x="5685" y="5200"/>
                  </a:lnTo>
                  <a:lnTo>
                    <a:pt x="6271" y="5680"/>
                  </a:lnTo>
                  <a:lnTo>
                    <a:pt x="6869" y="6167"/>
                  </a:lnTo>
                  <a:lnTo>
                    <a:pt x="7491" y="6661"/>
                  </a:lnTo>
                  <a:lnTo>
                    <a:pt x="7815" y="6901"/>
                  </a:lnTo>
                  <a:lnTo>
                    <a:pt x="8138" y="7141"/>
                  </a:lnTo>
                  <a:lnTo>
                    <a:pt x="8473" y="7374"/>
                  </a:lnTo>
                  <a:lnTo>
                    <a:pt x="8808" y="7608"/>
                  </a:lnTo>
                  <a:lnTo>
                    <a:pt x="9167" y="7827"/>
                  </a:lnTo>
                  <a:lnTo>
                    <a:pt x="9526" y="8040"/>
                  </a:lnTo>
                  <a:lnTo>
                    <a:pt x="9908" y="8239"/>
                  </a:lnTo>
                  <a:lnTo>
                    <a:pt x="10303" y="8431"/>
                  </a:lnTo>
                  <a:lnTo>
                    <a:pt x="10698" y="8609"/>
                  </a:lnTo>
                  <a:lnTo>
                    <a:pt x="10914" y="8692"/>
                  </a:lnTo>
                  <a:lnTo>
                    <a:pt x="11117" y="8774"/>
                  </a:lnTo>
                  <a:lnTo>
                    <a:pt x="11189" y="8794"/>
                  </a:lnTo>
                  <a:lnTo>
                    <a:pt x="11249" y="8808"/>
                  </a:lnTo>
                  <a:lnTo>
                    <a:pt x="11320" y="8815"/>
                  </a:lnTo>
                  <a:lnTo>
                    <a:pt x="11380" y="8822"/>
                  </a:lnTo>
                  <a:lnTo>
                    <a:pt x="11452" y="8815"/>
                  </a:lnTo>
                  <a:lnTo>
                    <a:pt x="11512" y="8808"/>
                  </a:lnTo>
                  <a:lnTo>
                    <a:pt x="11632" y="8788"/>
                  </a:lnTo>
                  <a:lnTo>
                    <a:pt x="11739" y="8746"/>
                  </a:lnTo>
                  <a:lnTo>
                    <a:pt x="11823" y="8698"/>
                  </a:lnTo>
                  <a:lnTo>
                    <a:pt x="11895" y="8637"/>
                  </a:lnTo>
                  <a:lnTo>
                    <a:pt x="11919" y="8602"/>
                  </a:lnTo>
                  <a:lnTo>
                    <a:pt x="11943" y="8568"/>
                  </a:lnTo>
                  <a:lnTo>
                    <a:pt x="11955" y="8534"/>
                  </a:lnTo>
                  <a:lnTo>
                    <a:pt x="11955" y="8493"/>
                  </a:lnTo>
                  <a:lnTo>
                    <a:pt x="11943" y="8458"/>
                  </a:lnTo>
                  <a:lnTo>
                    <a:pt x="11931" y="8417"/>
                  </a:lnTo>
                  <a:lnTo>
                    <a:pt x="11847" y="8280"/>
                  </a:lnTo>
                  <a:lnTo>
                    <a:pt x="11763" y="8143"/>
                  </a:lnTo>
                  <a:lnTo>
                    <a:pt x="11572" y="7868"/>
                  </a:lnTo>
                  <a:lnTo>
                    <a:pt x="11356" y="7601"/>
                  </a:lnTo>
                  <a:lnTo>
                    <a:pt x="11117" y="7340"/>
                  </a:lnTo>
                  <a:lnTo>
                    <a:pt x="10854" y="7080"/>
                  </a:lnTo>
                  <a:lnTo>
                    <a:pt x="10579" y="6826"/>
                  </a:lnTo>
                  <a:lnTo>
                    <a:pt x="10279" y="6579"/>
                  </a:lnTo>
                  <a:lnTo>
                    <a:pt x="9980" y="6332"/>
                  </a:lnTo>
                  <a:lnTo>
                    <a:pt x="9669" y="6085"/>
                  </a:lnTo>
                  <a:lnTo>
                    <a:pt x="9346" y="5845"/>
                  </a:lnTo>
                  <a:lnTo>
                    <a:pt x="8676" y="5378"/>
                  </a:lnTo>
                  <a:lnTo>
                    <a:pt x="7360" y="4459"/>
                  </a:lnTo>
                  <a:lnTo>
                    <a:pt x="5768" y="3334"/>
                  </a:lnTo>
                  <a:lnTo>
                    <a:pt x="4967" y="2772"/>
                  </a:lnTo>
                  <a:lnTo>
                    <a:pt x="4165" y="2209"/>
                  </a:lnTo>
                  <a:lnTo>
                    <a:pt x="3339" y="1653"/>
                  </a:lnTo>
                  <a:lnTo>
                    <a:pt x="2921" y="1386"/>
                  </a:lnTo>
                  <a:lnTo>
                    <a:pt x="2502" y="1111"/>
                  </a:lnTo>
                  <a:lnTo>
                    <a:pt x="2071" y="851"/>
                  </a:lnTo>
                  <a:lnTo>
                    <a:pt x="1640" y="583"/>
                  </a:lnTo>
                  <a:lnTo>
                    <a:pt x="1198" y="329"/>
                  </a:lnTo>
                  <a:lnTo>
                    <a:pt x="743" y="76"/>
                  </a:lnTo>
                  <a:lnTo>
                    <a:pt x="671" y="41"/>
                  </a:lnTo>
                  <a:lnTo>
                    <a:pt x="599" y="21"/>
                  </a:lnTo>
                  <a:lnTo>
                    <a:pt x="527" y="7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6"/>
            <p:cNvSpPr/>
            <p:nvPr/>
          </p:nvSpPr>
          <p:spPr>
            <a:xfrm>
              <a:off x="5643675" y="2044401"/>
              <a:ext cx="89311" cy="160681"/>
            </a:xfrm>
            <a:custGeom>
              <a:avLst/>
              <a:gdLst/>
              <a:ahLst/>
              <a:cxnLst/>
              <a:rect l="l" t="t" r="r" b="b"/>
              <a:pathLst>
                <a:path w="14910" h="15155" extrusionOk="0">
                  <a:moveTo>
                    <a:pt x="898" y="1"/>
                  </a:moveTo>
                  <a:lnTo>
                    <a:pt x="814" y="8"/>
                  </a:lnTo>
                  <a:lnTo>
                    <a:pt x="730" y="22"/>
                  </a:lnTo>
                  <a:lnTo>
                    <a:pt x="659" y="56"/>
                  </a:lnTo>
                  <a:lnTo>
                    <a:pt x="587" y="97"/>
                  </a:lnTo>
                  <a:lnTo>
                    <a:pt x="503" y="172"/>
                  </a:lnTo>
                  <a:lnTo>
                    <a:pt x="419" y="255"/>
                  </a:lnTo>
                  <a:lnTo>
                    <a:pt x="348" y="330"/>
                  </a:lnTo>
                  <a:lnTo>
                    <a:pt x="276" y="419"/>
                  </a:lnTo>
                  <a:lnTo>
                    <a:pt x="216" y="502"/>
                  </a:lnTo>
                  <a:lnTo>
                    <a:pt x="168" y="584"/>
                  </a:lnTo>
                  <a:lnTo>
                    <a:pt x="120" y="673"/>
                  </a:lnTo>
                  <a:lnTo>
                    <a:pt x="84" y="762"/>
                  </a:lnTo>
                  <a:lnTo>
                    <a:pt x="36" y="948"/>
                  </a:lnTo>
                  <a:lnTo>
                    <a:pt x="1" y="1140"/>
                  </a:lnTo>
                  <a:lnTo>
                    <a:pt x="1" y="1332"/>
                  </a:lnTo>
                  <a:lnTo>
                    <a:pt x="12" y="1531"/>
                  </a:lnTo>
                  <a:lnTo>
                    <a:pt x="48" y="1736"/>
                  </a:lnTo>
                  <a:lnTo>
                    <a:pt x="108" y="1942"/>
                  </a:lnTo>
                  <a:lnTo>
                    <a:pt x="192" y="2148"/>
                  </a:lnTo>
                  <a:lnTo>
                    <a:pt x="288" y="2361"/>
                  </a:lnTo>
                  <a:lnTo>
                    <a:pt x="395" y="2573"/>
                  </a:lnTo>
                  <a:lnTo>
                    <a:pt x="515" y="2786"/>
                  </a:lnTo>
                  <a:lnTo>
                    <a:pt x="647" y="2999"/>
                  </a:lnTo>
                  <a:lnTo>
                    <a:pt x="802" y="3218"/>
                  </a:lnTo>
                  <a:lnTo>
                    <a:pt x="958" y="3431"/>
                  </a:lnTo>
                  <a:lnTo>
                    <a:pt x="1113" y="3644"/>
                  </a:lnTo>
                  <a:lnTo>
                    <a:pt x="1472" y="4069"/>
                  </a:lnTo>
                  <a:lnTo>
                    <a:pt x="1831" y="4480"/>
                  </a:lnTo>
                  <a:lnTo>
                    <a:pt x="2202" y="4878"/>
                  </a:lnTo>
                  <a:lnTo>
                    <a:pt x="2896" y="5619"/>
                  </a:lnTo>
                  <a:lnTo>
                    <a:pt x="3207" y="5948"/>
                  </a:lnTo>
                  <a:lnTo>
                    <a:pt x="3482" y="6250"/>
                  </a:lnTo>
                  <a:lnTo>
                    <a:pt x="4009" y="6854"/>
                  </a:lnTo>
                  <a:lnTo>
                    <a:pt x="4547" y="7458"/>
                  </a:lnTo>
                  <a:lnTo>
                    <a:pt x="5110" y="8054"/>
                  </a:lnTo>
                  <a:lnTo>
                    <a:pt x="5684" y="8644"/>
                  </a:lnTo>
                  <a:lnTo>
                    <a:pt x="6282" y="9227"/>
                  </a:lnTo>
                  <a:lnTo>
                    <a:pt x="6893" y="9804"/>
                  </a:lnTo>
                  <a:lnTo>
                    <a:pt x="7527" y="10373"/>
                  </a:lnTo>
                  <a:lnTo>
                    <a:pt x="8185" y="10936"/>
                  </a:lnTo>
                  <a:lnTo>
                    <a:pt x="8855" y="11484"/>
                  </a:lnTo>
                  <a:lnTo>
                    <a:pt x="9549" y="12033"/>
                  </a:lnTo>
                  <a:lnTo>
                    <a:pt x="10267" y="12568"/>
                  </a:lnTo>
                  <a:lnTo>
                    <a:pt x="10638" y="12829"/>
                  </a:lnTo>
                  <a:lnTo>
                    <a:pt x="11009" y="13090"/>
                  </a:lnTo>
                  <a:lnTo>
                    <a:pt x="11380" y="13350"/>
                  </a:lnTo>
                  <a:lnTo>
                    <a:pt x="11763" y="13604"/>
                  </a:lnTo>
                  <a:lnTo>
                    <a:pt x="12158" y="13858"/>
                  </a:lnTo>
                  <a:lnTo>
                    <a:pt x="12552" y="14112"/>
                  </a:lnTo>
                  <a:lnTo>
                    <a:pt x="12959" y="14359"/>
                  </a:lnTo>
                  <a:lnTo>
                    <a:pt x="13366" y="14606"/>
                  </a:lnTo>
                  <a:lnTo>
                    <a:pt x="13785" y="14846"/>
                  </a:lnTo>
                  <a:lnTo>
                    <a:pt x="14204" y="15086"/>
                  </a:lnTo>
                  <a:lnTo>
                    <a:pt x="14263" y="15113"/>
                  </a:lnTo>
                  <a:lnTo>
                    <a:pt x="14335" y="15134"/>
                  </a:lnTo>
                  <a:lnTo>
                    <a:pt x="14407" y="15148"/>
                  </a:lnTo>
                  <a:lnTo>
                    <a:pt x="14479" y="15154"/>
                  </a:lnTo>
                  <a:lnTo>
                    <a:pt x="14587" y="15141"/>
                  </a:lnTo>
                  <a:lnTo>
                    <a:pt x="14682" y="15120"/>
                  </a:lnTo>
                  <a:lnTo>
                    <a:pt x="14766" y="15086"/>
                  </a:lnTo>
                  <a:lnTo>
                    <a:pt x="14838" y="15038"/>
                  </a:lnTo>
                  <a:lnTo>
                    <a:pt x="14886" y="14983"/>
                  </a:lnTo>
                  <a:lnTo>
                    <a:pt x="14898" y="14955"/>
                  </a:lnTo>
                  <a:lnTo>
                    <a:pt x="14910" y="14928"/>
                  </a:lnTo>
                  <a:lnTo>
                    <a:pt x="14910" y="14894"/>
                  </a:lnTo>
                  <a:lnTo>
                    <a:pt x="14898" y="14866"/>
                  </a:lnTo>
                  <a:lnTo>
                    <a:pt x="14874" y="14832"/>
                  </a:lnTo>
                  <a:lnTo>
                    <a:pt x="14850" y="14798"/>
                  </a:lnTo>
                  <a:lnTo>
                    <a:pt x="13976" y="13988"/>
                  </a:lnTo>
                  <a:lnTo>
                    <a:pt x="13091" y="13186"/>
                  </a:lnTo>
                  <a:lnTo>
                    <a:pt x="12193" y="12383"/>
                  </a:lnTo>
                  <a:lnTo>
                    <a:pt x="11284" y="11580"/>
                  </a:lnTo>
                  <a:lnTo>
                    <a:pt x="9477" y="9982"/>
                  </a:lnTo>
                  <a:lnTo>
                    <a:pt x="8580" y="9179"/>
                  </a:lnTo>
                  <a:lnTo>
                    <a:pt x="7706" y="8377"/>
                  </a:lnTo>
                  <a:lnTo>
                    <a:pt x="7359" y="8075"/>
                  </a:lnTo>
                  <a:lnTo>
                    <a:pt x="6929" y="7698"/>
                  </a:lnTo>
                  <a:lnTo>
                    <a:pt x="5828" y="6765"/>
                  </a:lnTo>
                  <a:lnTo>
                    <a:pt x="5206" y="6223"/>
                  </a:lnTo>
                  <a:lnTo>
                    <a:pt x="4559" y="5647"/>
                  </a:lnTo>
                  <a:lnTo>
                    <a:pt x="3925" y="5050"/>
                  </a:lnTo>
                  <a:lnTo>
                    <a:pt x="3602" y="4748"/>
                  </a:lnTo>
                  <a:lnTo>
                    <a:pt x="3291" y="4439"/>
                  </a:lnTo>
                  <a:lnTo>
                    <a:pt x="2992" y="4131"/>
                  </a:lnTo>
                  <a:lnTo>
                    <a:pt x="2705" y="3829"/>
                  </a:lnTo>
                  <a:lnTo>
                    <a:pt x="2430" y="3520"/>
                  </a:lnTo>
                  <a:lnTo>
                    <a:pt x="2166" y="3218"/>
                  </a:lnTo>
                  <a:lnTo>
                    <a:pt x="1927" y="2923"/>
                  </a:lnTo>
                  <a:lnTo>
                    <a:pt x="1712" y="2628"/>
                  </a:lnTo>
                  <a:lnTo>
                    <a:pt x="1508" y="2347"/>
                  </a:lnTo>
                  <a:lnTo>
                    <a:pt x="1341" y="2073"/>
                  </a:lnTo>
                  <a:lnTo>
                    <a:pt x="1209" y="1805"/>
                  </a:lnTo>
                  <a:lnTo>
                    <a:pt x="1089" y="1544"/>
                  </a:lnTo>
                  <a:lnTo>
                    <a:pt x="1053" y="1421"/>
                  </a:lnTo>
                  <a:lnTo>
                    <a:pt x="1018" y="1304"/>
                  </a:lnTo>
                  <a:lnTo>
                    <a:pt x="994" y="1188"/>
                  </a:lnTo>
                  <a:lnTo>
                    <a:pt x="982" y="1071"/>
                  </a:lnTo>
                  <a:lnTo>
                    <a:pt x="970" y="961"/>
                  </a:lnTo>
                  <a:lnTo>
                    <a:pt x="982" y="858"/>
                  </a:lnTo>
                  <a:lnTo>
                    <a:pt x="994" y="756"/>
                  </a:lnTo>
                  <a:lnTo>
                    <a:pt x="1018" y="653"/>
                  </a:lnTo>
                  <a:lnTo>
                    <a:pt x="1053" y="563"/>
                  </a:lnTo>
                  <a:lnTo>
                    <a:pt x="1101" y="474"/>
                  </a:lnTo>
                  <a:lnTo>
                    <a:pt x="1161" y="385"/>
                  </a:lnTo>
                  <a:lnTo>
                    <a:pt x="1221" y="310"/>
                  </a:lnTo>
                  <a:lnTo>
                    <a:pt x="1257" y="275"/>
                  </a:lnTo>
                  <a:lnTo>
                    <a:pt x="1269" y="248"/>
                  </a:lnTo>
                  <a:lnTo>
                    <a:pt x="1281" y="220"/>
                  </a:lnTo>
                  <a:lnTo>
                    <a:pt x="1281" y="193"/>
                  </a:lnTo>
                  <a:lnTo>
                    <a:pt x="1257" y="138"/>
                  </a:lnTo>
                  <a:lnTo>
                    <a:pt x="1221" y="90"/>
                  </a:lnTo>
                  <a:lnTo>
                    <a:pt x="1161" y="56"/>
                  </a:lnTo>
                  <a:lnTo>
                    <a:pt x="1077" y="22"/>
                  </a:lnTo>
                  <a:lnTo>
                    <a:pt x="994" y="8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6"/>
            <p:cNvSpPr/>
            <p:nvPr/>
          </p:nvSpPr>
          <p:spPr>
            <a:xfrm>
              <a:off x="5952879" y="2322971"/>
              <a:ext cx="141059" cy="85032"/>
            </a:xfrm>
            <a:custGeom>
              <a:avLst/>
              <a:gdLst/>
              <a:ahLst/>
              <a:cxnLst/>
              <a:rect l="l" t="t" r="r" b="b"/>
              <a:pathLst>
                <a:path w="23549" h="8020" extrusionOk="0">
                  <a:moveTo>
                    <a:pt x="515" y="0"/>
                  </a:moveTo>
                  <a:lnTo>
                    <a:pt x="431" y="14"/>
                  </a:lnTo>
                  <a:lnTo>
                    <a:pt x="347" y="35"/>
                  </a:lnTo>
                  <a:lnTo>
                    <a:pt x="275" y="62"/>
                  </a:lnTo>
                  <a:lnTo>
                    <a:pt x="215" y="89"/>
                  </a:lnTo>
                  <a:lnTo>
                    <a:pt x="156" y="131"/>
                  </a:lnTo>
                  <a:lnTo>
                    <a:pt x="108" y="165"/>
                  </a:lnTo>
                  <a:lnTo>
                    <a:pt x="60" y="213"/>
                  </a:lnTo>
                  <a:lnTo>
                    <a:pt x="36" y="254"/>
                  </a:lnTo>
                  <a:lnTo>
                    <a:pt x="12" y="302"/>
                  </a:lnTo>
                  <a:lnTo>
                    <a:pt x="0" y="357"/>
                  </a:lnTo>
                  <a:lnTo>
                    <a:pt x="12" y="405"/>
                  </a:lnTo>
                  <a:lnTo>
                    <a:pt x="24" y="453"/>
                  </a:lnTo>
                  <a:lnTo>
                    <a:pt x="60" y="501"/>
                  </a:lnTo>
                  <a:lnTo>
                    <a:pt x="108" y="542"/>
                  </a:lnTo>
                  <a:lnTo>
                    <a:pt x="168" y="590"/>
                  </a:lnTo>
                  <a:lnTo>
                    <a:pt x="790" y="926"/>
                  </a:lnTo>
                  <a:lnTo>
                    <a:pt x="1400" y="1256"/>
                  </a:lnTo>
                  <a:lnTo>
                    <a:pt x="2022" y="1585"/>
                  </a:lnTo>
                  <a:lnTo>
                    <a:pt x="2656" y="1900"/>
                  </a:lnTo>
                  <a:lnTo>
                    <a:pt x="3279" y="2216"/>
                  </a:lnTo>
                  <a:lnTo>
                    <a:pt x="3925" y="2518"/>
                  </a:lnTo>
                  <a:lnTo>
                    <a:pt x="4571" y="2820"/>
                  </a:lnTo>
                  <a:lnTo>
                    <a:pt x="5217" y="3108"/>
                  </a:lnTo>
                  <a:lnTo>
                    <a:pt x="5875" y="3396"/>
                  </a:lnTo>
                  <a:lnTo>
                    <a:pt x="6533" y="3670"/>
                  </a:lnTo>
                  <a:lnTo>
                    <a:pt x="7203" y="3945"/>
                  </a:lnTo>
                  <a:lnTo>
                    <a:pt x="7885" y="4212"/>
                  </a:lnTo>
                  <a:lnTo>
                    <a:pt x="8567" y="4466"/>
                  </a:lnTo>
                  <a:lnTo>
                    <a:pt x="9249" y="4720"/>
                  </a:lnTo>
                  <a:lnTo>
                    <a:pt x="9943" y="4960"/>
                  </a:lnTo>
                  <a:lnTo>
                    <a:pt x="10649" y="5200"/>
                  </a:lnTo>
                  <a:lnTo>
                    <a:pt x="11355" y="5426"/>
                  </a:lnTo>
                  <a:lnTo>
                    <a:pt x="12061" y="5653"/>
                  </a:lnTo>
                  <a:lnTo>
                    <a:pt x="12791" y="5865"/>
                  </a:lnTo>
                  <a:lnTo>
                    <a:pt x="13521" y="6071"/>
                  </a:lnTo>
                  <a:lnTo>
                    <a:pt x="14251" y="6277"/>
                  </a:lnTo>
                  <a:lnTo>
                    <a:pt x="14993" y="6469"/>
                  </a:lnTo>
                  <a:lnTo>
                    <a:pt x="15747" y="6654"/>
                  </a:lnTo>
                  <a:lnTo>
                    <a:pt x="16501" y="6833"/>
                  </a:lnTo>
                  <a:lnTo>
                    <a:pt x="17266" y="7011"/>
                  </a:lnTo>
                  <a:lnTo>
                    <a:pt x="18044" y="7176"/>
                  </a:lnTo>
                  <a:lnTo>
                    <a:pt x="18822" y="7334"/>
                  </a:lnTo>
                  <a:lnTo>
                    <a:pt x="19612" y="7484"/>
                  </a:lnTo>
                  <a:lnTo>
                    <a:pt x="20413" y="7622"/>
                  </a:lnTo>
                  <a:lnTo>
                    <a:pt x="21215" y="7759"/>
                  </a:lnTo>
                  <a:lnTo>
                    <a:pt x="22029" y="7889"/>
                  </a:lnTo>
                  <a:lnTo>
                    <a:pt x="22842" y="8013"/>
                  </a:lnTo>
                  <a:lnTo>
                    <a:pt x="22914" y="8020"/>
                  </a:lnTo>
                  <a:lnTo>
                    <a:pt x="22986" y="8020"/>
                  </a:lnTo>
                  <a:lnTo>
                    <a:pt x="23082" y="8013"/>
                  </a:lnTo>
                  <a:lnTo>
                    <a:pt x="23165" y="7999"/>
                  </a:lnTo>
                  <a:lnTo>
                    <a:pt x="23249" y="7978"/>
                  </a:lnTo>
                  <a:lnTo>
                    <a:pt x="23321" y="7951"/>
                  </a:lnTo>
                  <a:lnTo>
                    <a:pt x="23381" y="7917"/>
                  </a:lnTo>
                  <a:lnTo>
                    <a:pt x="23441" y="7875"/>
                  </a:lnTo>
                  <a:lnTo>
                    <a:pt x="23476" y="7834"/>
                  </a:lnTo>
                  <a:lnTo>
                    <a:pt x="23512" y="7786"/>
                  </a:lnTo>
                  <a:lnTo>
                    <a:pt x="23536" y="7738"/>
                  </a:lnTo>
                  <a:lnTo>
                    <a:pt x="23548" y="7690"/>
                  </a:lnTo>
                  <a:lnTo>
                    <a:pt x="23536" y="7642"/>
                  </a:lnTo>
                  <a:lnTo>
                    <a:pt x="23512" y="7594"/>
                  </a:lnTo>
                  <a:lnTo>
                    <a:pt x="23476" y="7546"/>
                  </a:lnTo>
                  <a:lnTo>
                    <a:pt x="23429" y="7505"/>
                  </a:lnTo>
                  <a:lnTo>
                    <a:pt x="23357" y="7464"/>
                  </a:lnTo>
                  <a:lnTo>
                    <a:pt x="23273" y="7436"/>
                  </a:lnTo>
                  <a:lnTo>
                    <a:pt x="20437" y="6551"/>
                  </a:lnTo>
                  <a:lnTo>
                    <a:pt x="17613" y="5667"/>
                  </a:lnTo>
                  <a:lnTo>
                    <a:pt x="14789" y="4768"/>
                  </a:lnTo>
                  <a:lnTo>
                    <a:pt x="11966" y="3862"/>
                  </a:lnTo>
                  <a:lnTo>
                    <a:pt x="10566" y="3396"/>
                  </a:lnTo>
                  <a:lnTo>
                    <a:pt x="9166" y="2936"/>
                  </a:lnTo>
                  <a:lnTo>
                    <a:pt x="7778" y="2470"/>
                  </a:lnTo>
                  <a:lnTo>
                    <a:pt x="6390" y="1997"/>
                  </a:lnTo>
                  <a:lnTo>
                    <a:pt x="5002" y="1516"/>
                  </a:lnTo>
                  <a:lnTo>
                    <a:pt x="3626" y="1036"/>
                  </a:lnTo>
                  <a:lnTo>
                    <a:pt x="2262" y="549"/>
                  </a:lnTo>
                  <a:lnTo>
                    <a:pt x="897" y="55"/>
                  </a:lnTo>
                  <a:lnTo>
                    <a:pt x="814" y="28"/>
                  </a:lnTo>
                  <a:lnTo>
                    <a:pt x="742" y="14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6"/>
            <p:cNvSpPr/>
            <p:nvPr/>
          </p:nvSpPr>
          <p:spPr>
            <a:xfrm>
              <a:off x="6206028" y="2398461"/>
              <a:ext cx="100279" cy="33037"/>
            </a:xfrm>
            <a:custGeom>
              <a:avLst/>
              <a:gdLst/>
              <a:ahLst/>
              <a:cxnLst/>
              <a:rect l="l" t="t" r="r" b="b"/>
              <a:pathLst>
                <a:path w="16741" h="3116" extrusionOk="0">
                  <a:moveTo>
                    <a:pt x="335" y="1"/>
                  </a:moveTo>
                  <a:lnTo>
                    <a:pt x="264" y="8"/>
                  </a:lnTo>
                  <a:lnTo>
                    <a:pt x="204" y="15"/>
                  </a:lnTo>
                  <a:lnTo>
                    <a:pt x="156" y="35"/>
                  </a:lnTo>
                  <a:lnTo>
                    <a:pt x="108" y="56"/>
                  </a:lnTo>
                  <a:lnTo>
                    <a:pt x="72" y="83"/>
                  </a:lnTo>
                  <a:lnTo>
                    <a:pt x="36" y="111"/>
                  </a:lnTo>
                  <a:lnTo>
                    <a:pt x="24" y="145"/>
                  </a:lnTo>
                  <a:lnTo>
                    <a:pt x="12" y="179"/>
                  </a:lnTo>
                  <a:lnTo>
                    <a:pt x="0" y="214"/>
                  </a:lnTo>
                  <a:lnTo>
                    <a:pt x="12" y="248"/>
                  </a:lnTo>
                  <a:lnTo>
                    <a:pt x="24" y="282"/>
                  </a:lnTo>
                  <a:lnTo>
                    <a:pt x="48" y="316"/>
                  </a:lnTo>
                  <a:lnTo>
                    <a:pt x="84" y="351"/>
                  </a:lnTo>
                  <a:lnTo>
                    <a:pt x="132" y="378"/>
                  </a:lnTo>
                  <a:lnTo>
                    <a:pt x="192" y="399"/>
                  </a:lnTo>
                  <a:lnTo>
                    <a:pt x="252" y="419"/>
                  </a:lnTo>
                  <a:lnTo>
                    <a:pt x="2238" y="838"/>
                  </a:lnTo>
                  <a:lnTo>
                    <a:pt x="4212" y="1242"/>
                  </a:lnTo>
                  <a:lnTo>
                    <a:pt x="5205" y="1441"/>
                  </a:lnTo>
                  <a:lnTo>
                    <a:pt x="6199" y="1634"/>
                  </a:lnTo>
                  <a:lnTo>
                    <a:pt x="7204" y="1819"/>
                  </a:lnTo>
                  <a:lnTo>
                    <a:pt x="8209" y="1997"/>
                  </a:lnTo>
                  <a:lnTo>
                    <a:pt x="9202" y="2175"/>
                  </a:lnTo>
                  <a:lnTo>
                    <a:pt x="10219" y="2340"/>
                  </a:lnTo>
                  <a:lnTo>
                    <a:pt x="11224" y="2498"/>
                  </a:lnTo>
                  <a:lnTo>
                    <a:pt x="12253" y="2642"/>
                  </a:lnTo>
                  <a:lnTo>
                    <a:pt x="13270" y="2779"/>
                  </a:lnTo>
                  <a:lnTo>
                    <a:pt x="14299" y="2903"/>
                  </a:lnTo>
                  <a:lnTo>
                    <a:pt x="15328" y="3012"/>
                  </a:lnTo>
                  <a:lnTo>
                    <a:pt x="16369" y="3108"/>
                  </a:lnTo>
                  <a:lnTo>
                    <a:pt x="16429" y="3115"/>
                  </a:lnTo>
                  <a:lnTo>
                    <a:pt x="16489" y="3108"/>
                  </a:lnTo>
                  <a:lnTo>
                    <a:pt x="16549" y="3102"/>
                  </a:lnTo>
                  <a:lnTo>
                    <a:pt x="16597" y="3088"/>
                  </a:lnTo>
                  <a:lnTo>
                    <a:pt x="16633" y="3074"/>
                  </a:lnTo>
                  <a:lnTo>
                    <a:pt x="16668" y="3054"/>
                  </a:lnTo>
                  <a:lnTo>
                    <a:pt x="16704" y="3026"/>
                  </a:lnTo>
                  <a:lnTo>
                    <a:pt x="16728" y="3005"/>
                  </a:lnTo>
                  <a:lnTo>
                    <a:pt x="16740" y="2978"/>
                  </a:lnTo>
                  <a:lnTo>
                    <a:pt x="16740" y="2944"/>
                  </a:lnTo>
                  <a:lnTo>
                    <a:pt x="16740" y="2916"/>
                  </a:lnTo>
                  <a:lnTo>
                    <a:pt x="16728" y="2889"/>
                  </a:lnTo>
                  <a:lnTo>
                    <a:pt x="16704" y="2861"/>
                  </a:lnTo>
                  <a:lnTo>
                    <a:pt x="16680" y="2841"/>
                  </a:lnTo>
                  <a:lnTo>
                    <a:pt x="16645" y="2820"/>
                  </a:lnTo>
                  <a:lnTo>
                    <a:pt x="16597" y="2800"/>
                  </a:lnTo>
                  <a:lnTo>
                    <a:pt x="16537" y="2779"/>
                  </a:lnTo>
                  <a:lnTo>
                    <a:pt x="15544" y="2580"/>
                  </a:lnTo>
                  <a:lnTo>
                    <a:pt x="14551" y="2381"/>
                  </a:lnTo>
                  <a:lnTo>
                    <a:pt x="13557" y="2196"/>
                  </a:lnTo>
                  <a:lnTo>
                    <a:pt x="12552" y="2011"/>
                  </a:lnTo>
                  <a:lnTo>
                    <a:pt x="11547" y="1832"/>
                  </a:lnTo>
                  <a:lnTo>
                    <a:pt x="10542" y="1661"/>
                  </a:lnTo>
                  <a:lnTo>
                    <a:pt x="8532" y="1332"/>
                  </a:lnTo>
                  <a:lnTo>
                    <a:pt x="6510" y="1002"/>
                  </a:lnTo>
                  <a:lnTo>
                    <a:pt x="4488" y="680"/>
                  </a:lnTo>
                  <a:lnTo>
                    <a:pt x="2465" y="351"/>
                  </a:lnTo>
                  <a:lnTo>
                    <a:pt x="455" y="15"/>
                  </a:lnTo>
                  <a:lnTo>
                    <a:pt x="395" y="8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6"/>
            <p:cNvSpPr/>
            <p:nvPr/>
          </p:nvSpPr>
          <p:spPr>
            <a:xfrm>
              <a:off x="6390017" y="2487639"/>
              <a:ext cx="123855" cy="15639"/>
            </a:xfrm>
            <a:custGeom>
              <a:avLst/>
              <a:gdLst/>
              <a:ahLst/>
              <a:cxnLst/>
              <a:rect l="l" t="t" r="r" b="b"/>
              <a:pathLst>
                <a:path w="20677" h="1475" extrusionOk="0">
                  <a:moveTo>
                    <a:pt x="20198" y="0"/>
                  </a:moveTo>
                  <a:lnTo>
                    <a:pt x="18762" y="117"/>
                  </a:lnTo>
                  <a:lnTo>
                    <a:pt x="17326" y="213"/>
                  </a:lnTo>
                  <a:lnTo>
                    <a:pt x="15890" y="295"/>
                  </a:lnTo>
                  <a:lnTo>
                    <a:pt x="14466" y="371"/>
                  </a:lnTo>
                  <a:lnTo>
                    <a:pt x="13031" y="425"/>
                  </a:lnTo>
                  <a:lnTo>
                    <a:pt x="11595" y="467"/>
                  </a:lnTo>
                  <a:lnTo>
                    <a:pt x="10877" y="480"/>
                  </a:lnTo>
                  <a:lnTo>
                    <a:pt x="10159" y="494"/>
                  </a:lnTo>
                  <a:lnTo>
                    <a:pt x="9441" y="501"/>
                  </a:lnTo>
                  <a:lnTo>
                    <a:pt x="8723" y="501"/>
                  </a:lnTo>
                  <a:lnTo>
                    <a:pt x="7670" y="494"/>
                  </a:lnTo>
                  <a:lnTo>
                    <a:pt x="6617" y="480"/>
                  </a:lnTo>
                  <a:lnTo>
                    <a:pt x="5564" y="460"/>
                  </a:lnTo>
                  <a:lnTo>
                    <a:pt x="4511" y="425"/>
                  </a:lnTo>
                  <a:lnTo>
                    <a:pt x="3458" y="377"/>
                  </a:lnTo>
                  <a:lnTo>
                    <a:pt x="2393" y="322"/>
                  </a:lnTo>
                  <a:lnTo>
                    <a:pt x="1340" y="254"/>
                  </a:lnTo>
                  <a:lnTo>
                    <a:pt x="287" y="178"/>
                  </a:lnTo>
                  <a:lnTo>
                    <a:pt x="204" y="178"/>
                  </a:lnTo>
                  <a:lnTo>
                    <a:pt x="156" y="185"/>
                  </a:lnTo>
                  <a:lnTo>
                    <a:pt x="120" y="192"/>
                  </a:lnTo>
                  <a:lnTo>
                    <a:pt x="84" y="206"/>
                  </a:lnTo>
                  <a:lnTo>
                    <a:pt x="36" y="240"/>
                  </a:lnTo>
                  <a:lnTo>
                    <a:pt x="0" y="281"/>
                  </a:lnTo>
                  <a:lnTo>
                    <a:pt x="0" y="329"/>
                  </a:lnTo>
                  <a:lnTo>
                    <a:pt x="12" y="350"/>
                  </a:lnTo>
                  <a:lnTo>
                    <a:pt x="24" y="371"/>
                  </a:lnTo>
                  <a:lnTo>
                    <a:pt x="48" y="384"/>
                  </a:lnTo>
                  <a:lnTo>
                    <a:pt x="84" y="405"/>
                  </a:lnTo>
                  <a:lnTo>
                    <a:pt x="120" y="419"/>
                  </a:lnTo>
                  <a:lnTo>
                    <a:pt x="168" y="432"/>
                  </a:lnTo>
                  <a:lnTo>
                    <a:pt x="802" y="556"/>
                  </a:lnTo>
                  <a:lnTo>
                    <a:pt x="1448" y="672"/>
                  </a:lnTo>
                  <a:lnTo>
                    <a:pt x="2094" y="782"/>
                  </a:lnTo>
                  <a:lnTo>
                    <a:pt x="2728" y="878"/>
                  </a:lnTo>
                  <a:lnTo>
                    <a:pt x="3374" y="974"/>
                  </a:lnTo>
                  <a:lnTo>
                    <a:pt x="4021" y="1056"/>
                  </a:lnTo>
                  <a:lnTo>
                    <a:pt x="4667" y="1139"/>
                  </a:lnTo>
                  <a:lnTo>
                    <a:pt x="5313" y="1207"/>
                  </a:lnTo>
                  <a:lnTo>
                    <a:pt x="5959" y="1269"/>
                  </a:lnTo>
                  <a:lnTo>
                    <a:pt x="6605" y="1324"/>
                  </a:lnTo>
                  <a:lnTo>
                    <a:pt x="7251" y="1372"/>
                  </a:lnTo>
                  <a:lnTo>
                    <a:pt x="7897" y="1406"/>
                  </a:lnTo>
                  <a:lnTo>
                    <a:pt x="8544" y="1434"/>
                  </a:lnTo>
                  <a:lnTo>
                    <a:pt x="9202" y="1454"/>
                  </a:lnTo>
                  <a:lnTo>
                    <a:pt x="9848" y="1468"/>
                  </a:lnTo>
                  <a:lnTo>
                    <a:pt x="10494" y="1475"/>
                  </a:lnTo>
                  <a:lnTo>
                    <a:pt x="11116" y="1468"/>
                  </a:lnTo>
                  <a:lnTo>
                    <a:pt x="11738" y="1454"/>
                  </a:lnTo>
                  <a:lnTo>
                    <a:pt x="12361" y="1441"/>
                  </a:lnTo>
                  <a:lnTo>
                    <a:pt x="12983" y="1413"/>
                  </a:lnTo>
                  <a:lnTo>
                    <a:pt x="13605" y="1372"/>
                  </a:lnTo>
                  <a:lnTo>
                    <a:pt x="14227" y="1331"/>
                  </a:lnTo>
                  <a:lnTo>
                    <a:pt x="14849" y="1276"/>
                  </a:lnTo>
                  <a:lnTo>
                    <a:pt x="15460" y="1221"/>
                  </a:lnTo>
                  <a:lnTo>
                    <a:pt x="16082" y="1153"/>
                  </a:lnTo>
                  <a:lnTo>
                    <a:pt x="16704" y="1070"/>
                  </a:lnTo>
                  <a:lnTo>
                    <a:pt x="17326" y="988"/>
                  </a:lnTo>
                  <a:lnTo>
                    <a:pt x="17936" y="892"/>
                  </a:lnTo>
                  <a:lnTo>
                    <a:pt x="18559" y="789"/>
                  </a:lnTo>
                  <a:lnTo>
                    <a:pt x="19169" y="679"/>
                  </a:lnTo>
                  <a:lnTo>
                    <a:pt x="19791" y="563"/>
                  </a:lnTo>
                  <a:lnTo>
                    <a:pt x="20401" y="432"/>
                  </a:lnTo>
                  <a:lnTo>
                    <a:pt x="20473" y="412"/>
                  </a:lnTo>
                  <a:lnTo>
                    <a:pt x="20545" y="384"/>
                  </a:lnTo>
                  <a:lnTo>
                    <a:pt x="20593" y="357"/>
                  </a:lnTo>
                  <a:lnTo>
                    <a:pt x="20629" y="322"/>
                  </a:lnTo>
                  <a:lnTo>
                    <a:pt x="20665" y="288"/>
                  </a:lnTo>
                  <a:lnTo>
                    <a:pt x="20677" y="254"/>
                  </a:lnTo>
                  <a:lnTo>
                    <a:pt x="20677" y="213"/>
                  </a:lnTo>
                  <a:lnTo>
                    <a:pt x="20665" y="178"/>
                  </a:lnTo>
                  <a:lnTo>
                    <a:pt x="20653" y="144"/>
                  </a:lnTo>
                  <a:lnTo>
                    <a:pt x="20617" y="110"/>
                  </a:lnTo>
                  <a:lnTo>
                    <a:pt x="20581" y="82"/>
                  </a:lnTo>
                  <a:lnTo>
                    <a:pt x="20533" y="55"/>
                  </a:lnTo>
                  <a:lnTo>
                    <a:pt x="20485" y="28"/>
                  </a:lnTo>
                  <a:lnTo>
                    <a:pt x="20413" y="14"/>
                  </a:lnTo>
                  <a:lnTo>
                    <a:pt x="203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>
              <a:off x="6738348" y="2345735"/>
              <a:ext cx="103861" cy="41753"/>
            </a:xfrm>
            <a:custGeom>
              <a:avLst/>
              <a:gdLst/>
              <a:ahLst/>
              <a:cxnLst/>
              <a:rect l="l" t="t" r="r" b="b"/>
              <a:pathLst>
                <a:path w="17339" h="3938" extrusionOk="0">
                  <a:moveTo>
                    <a:pt x="16920" y="0"/>
                  </a:moveTo>
                  <a:lnTo>
                    <a:pt x="16872" y="7"/>
                  </a:lnTo>
                  <a:lnTo>
                    <a:pt x="15795" y="193"/>
                  </a:lnTo>
                  <a:lnTo>
                    <a:pt x="14730" y="391"/>
                  </a:lnTo>
                  <a:lnTo>
                    <a:pt x="13665" y="590"/>
                  </a:lnTo>
                  <a:lnTo>
                    <a:pt x="12601" y="803"/>
                  </a:lnTo>
                  <a:lnTo>
                    <a:pt x="11548" y="1023"/>
                  </a:lnTo>
                  <a:lnTo>
                    <a:pt x="10495" y="1242"/>
                  </a:lnTo>
                  <a:lnTo>
                    <a:pt x="9442" y="1475"/>
                  </a:lnTo>
                  <a:lnTo>
                    <a:pt x="8401" y="1709"/>
                  </a:lnTo>
                  <a:lnTo>
                    <a:pt x="7360" y="1949"/>
                  </a:lnTo>
                  <a:lnTo>
                    <a:pt x="6319" y="2189"/>
                  </a:lnTo>
                  <a:lnTo>
                    <a:pt x="4249" y="2690"/>
                  </a:lnTo>
                  <a:lnTo>
                    <a:pt x="2179" y="3190"/>
                  </a:lnTo>
                  <a:lnTo>
                    <a:pt x="108" y="3691"/>
                  </a:lnTo>
                  <a:lnTo>
                    <a:pt x="73" y="3705"/>
                  </a:lnTo>
                  <a:lnTo>
                    <a:pt x="49" y="3718"/>
                  </a:lnTo>
                  <a:lnTo>
                    <a:pt x="25" y="3739"/>
                  </a:lnTo>
                  <a:lnTo>
                    <a:pt x="13" y="3753"/>
                  </a:lnTo>
                  <a:lnTo>
                    <a:pt x="1" y="3794"/>
                  </a:lnTo>
                  <a:lnTo>
                    <a:pt x="13" y="3835"/>
                  </a:lnTo>
                  <a:lnTo>
                    <a:pt x="37" y="3876"/>
                  </a:lnTo>
                  <a:lnTo>
                    <a:pt x="97" y="3911"/>
                  </a:lnTo>
                  <a:lnTo>
                    <a:pt x="156" y="3931"/>
                  </a:lnTo>
                  <a:lnTo>
                    <a:pt x="192" y="3938"/>
                  </a:lnTo>
                  <a:lnTo>
                    <a:pt x="228" y="3938"/>
                  </a:lnTo>
                  <a:lnTo>
                    <a:pt x="288" y="3931"/>
                  </a:lnTo>
                  <a:lnTo>
                    <a:pt x="2430" y="3533"/>
                  </a:lnTo>
                  <a:lnTo>
                    <a:pt x="4560" y="3135"/>
                  </a:lnTo>
                  <a:lnTo>
                    <a:pt x="6690" y="2724"/>
                  </a:lnTo>
                  <a:lnTo>
                    <a:pt x="7754" y="2518"/>
                  </a:lnTo>
                  <a:lnTo>
                    <a:pt x="8819" y="2305"/>
                  </a:lnTo>
                  <a:lnTo>
                    <a:pt x="9872" y="2086"/>
                  </a:lnTo>
                  <a:lnTo>
                    <a:pt x="10925" y="1866"/>
                  </a:lnTo>
                  <a:lnTo>
                    <a:pt x="11978" y="1633"/>
                  </a:lnTo>
                  <a:lnTo>
                    <a:pt x="13019" y="1400"/>
                  </a:lnTo>
                  <a:lnTo>
                    <a:pt x="14060" y="1160"/>
                  </a:lnTo>
                  <a:lnTo>
                    <a:pt x="15101" y="913"/>
                  </a:lnTo>
                  <a:lnTo>
                    <a:pt x="16130" y="659"/>
                  </a:lnTo>
                  <a:lnTo>
                    <a:pt x="17147" y="391"/>
                  </a:lnTo>
                  <a:lnTo>
                    <a:pt x="17207" y="371"/>
                  </a:lnTo>
                  <a:lnTo>
                    <a:pt x="17255" y="350"/>
                  </a:lnTo>
                  <a:lnTo>
                    <a:pt x="17291" y="323"/>
                  </a:lnTo>
                  <a:lnTo>
                    <a:pt x="17315" y="295"/>
                  </a:lnTo>
                  <a:lnTo>
                    <a:pt x="17327" y="261"/>
                  </a:lnTo>
                  <a:lnTo>
                    <a:pt x="17339" y="227"/>
                  </a:lnTo>
                  <a:lnTo>
                    <a:pt x="17327" y="193"/>
                  </a:lnTo>
                  <a:lnTo>
                    <a:pt x="17315" y="165"/>
                  </a:lnTo>
                  <a:lnTo>
                    <a:pt x="17291" y="131"/>
                  </a:lnTo>
                  <a:lnTo>
                    <a:pt x="17267" y="103"/>
                  </a:lnTo>
                  <a:lnTo>
                    <a:pt x="17231" y="76"/>
                  </a:lnTo>
                  <a:lnTo>
                    <a:pt x="17183" y="48"/>
                  </a:lnTo>
                  <a:lnTo>
                    <a:pt x="17136" y="28"/>
                  </a:lnTo>
                  <a:lnTo>
                    <a:pt x="17088" y="14"/>
                  </a:lnTo>
                  <a:lnTo>
                    <a:pt x="17028" y="7"/>
                  </a:lnTo>
                  <a:lnTo>
                    <a:pt x="169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>
              <a:off x="6004483" y="2052915"/>
              <a:ext cx="75474" cy="83219"/>
            </a:xfrm>
            <a:custGeom>
              <a:avLst/>
              <a:gdLst/>
              <a:ahLst/>
              <a:cxnLst/>
              <a:rect l="l" t="t" r="r" b="b"/>
              <a:pathLst>
                <a:path w="12600" h="7849" extrusionOk="0">
                  <a:moveTo>
                    <a:pt x="263" y="1"/>
                  </a:moveTo>
                  <a:lnTo>
                    <a:pt x="216" y="7"/>
                  </a:lnTo>
                  <a:lnTo>
                    <a:pt x="156" y="14"/>
                  </a:lnTo>
                  <a:lnTo>
                    <a:pt x="108" y="35"/>
                  </a:lnTo>
                  <a:lnTo>
                    <a:pt x="60" y="55"/>
                  </a:lnTo>
                  <a:lnTo>
                    <a:pt x="24" y="83"/>
                  </a:lnTo>
                  <a:lnTo>
                    <a:pt x="12" y="110"/>
                  </a:lnTo>
                  <a:lnTo>
                    <a:pt x="0" y="145"/>
                  </a:lnTo>
                  <a:lnTo>
                    <a:pt x="12" y="186"/>
                  </a:lnTo>
                  <a:lnTo>
                    <a:pt x="192" y="508"/>
                  </a:lnTo>
                  <a:lnTo>
                    <a:pt x="383" y="831"/>
                  </a:lnTo>
                  <a:lnTo>
                    <a:pt x="587" y="1146"/>
                  </a:lnTo>
                  <a:lnTo>
                    <a:pt x="814" y="1455"/>
                  </a:lnTo>
                  <a:lnTo>
                    <a:pt x="1041" y="1764"/>
                  </a:lnTo>
                  <a:lnTo>
                    <a:pt x="1293" y="2072"/>
                  </a:lnTo>
                  <a:lnTo>
                    <a:pt x="1556" y="2367"/>
                  </a:lnTo>
                  <a:lnTo>
                    <a:pt x="1831" y="2662"/>
                  </a:lnTo>
                  <a:lnTo>
                    <a:pt x="2118" y="2950"/>
                  </a:lnTo>
                  <a:lnTo>
                    <a:pt x="2417" y="3238"/>
                  </a:lnTo>
                  <a:lnTo>
                    <a:pt x="2728" y="3513"/>
                  </a:lnTo>
                  <a:lnTo>
                    <a:pt x="3051" y="3787"/>
                  </a:lnTo>
                  <a:lnTo>
                    <a:pt x="3398" y="4055"/>
                  </a:lnTo>
                  <a:lnTo>
                    <a:pt x="3745" y="4315"/>
                  </a:lnTo>
                  <a:lnTo>
                    <a:pt x="4116" y="4569"/>
                  </a:lnTo>
                  <a:lnTo>
                    <a:pt x="4487" y="4823"/>
                  </a:lnTo>
                  <a:lnTo>
                    <a:pt x="4870" y="5063"/>
                  </a:lnTo>
                  <a:lnTo>
                    <a:pt x="5277" y="5303"/>
                  </a:lnTo>
                  <a:lnTo>
                    <a:pt x="5684" y="5530"/>
                  </a:lnTo>
                  <a:lnTo>
                    <a:pt x="6115" y="5756"/>
                  </a:lnTo>
                  <a:lnTo>
                    <a:pt x="6545" y="5969"/>
                  </a:lnTo>
                  <a:lnTo>
                    <a:pt x="6988" y="6181"/>
                  </a:lnTo>
                  <a:lnTo>
                    <a:pt x="7455" y="6380"/>
                  </a:lnTo>
                  <a:lnTo>
                    <a:pt x="7921" y="6572"/>
                  </a:lnTo>
                  <a:lnTo>
                    <a:pt x="8400" y="6758"/>
                  </a:lnTo>
                  <a:lnTo>
                    <a:pt x="8891" y="6936"/>
                  </a:lnTo>
                  <a:lnTo>
                    <a:pt x="9393" y="7107"/>
                  </a:lnTo>
                  <a:lnTo>
                    <a:pt x="9908" y="7272"/>
                  </a:lnTo>
                  <a:lnTo>
                    <a:pt x="10434" y="7423"/>
                  </a:lnTo>
                  <a:lnTo>
                    <a:pt x="10973" y="7567"/>
                  </a:lnTo>
                  <a:lnTo>
                    <a:pt x="11511" y="7704"/>
                  </a:lnTo>
                  <a:lnTo>
                    <a:pt x="12074" y="7835"/>
                  </a:lnTo>
                  <a:lnTo>
                    <a:pt x="12157" y="7841"/>
                  </a:lnTo>
                  <a:lnTo>
                    <a:pt x="12229" y="7848"/>
                  </a:lnTo>
                  <a:lnTo>
                    <a:pt x="12301" y="7848"/>
                  </a:lnTo>
                  <a:lnTo>
                    <a:pt x="12361" y="7835"/>
                  </a:lnTo>
                  <a:lnTo>
                    <a:pt x="12409" y="7814"/>
                  </a:lnTo>
                  <a:lnTo>
                    <a:pt x="12468" y="7793"/>
                  </a:lnTo>
                  <a:lnTo>
                    <a:pt x="12504" y="7766"/>
                  </a:lnTo>
                  <a:lnTo>
                    <a:pt x="12540" y="7732"/>
                  </a:lnTo>
                  <a:lnTo>
                    <a:pt x="12564" y="7697"/>
                  </a:lnTo>
                  <a:lnTo>
                    <a:pt x="12588" y="7663"/>
                  </a:lnTo>
                  <a:lnTo>
                    <a:pt x="12600" y="7622"/>
                  </a:lnTo>
                  <a:lnTo>
                    <a:pt x="12600" y="7581"/>
                  </a:lnTo>
                  <a:lnTo>
                    <a:pt x="12588" y="7546"/>
                  </a:lnTo>
                  <a:lnTo>
                    <a:pt x="12576" y="7505"/>
                  </a:lnTo>
                  <a:lnTo>
                    <a:pt x="12552" y="7471"/>
                  </a:lnTo>
                  <a:lnTo>
                    <a:pt x="12516" y="7437"/>
                  </a:lnTo>
                  <a:lnTo>
                    <a:pt x="12468" y="7402"/>
                  </a:lnTo>
                  <a:lnTo>
                    <a:pt x="12409" y="7375"/>
                  </a:lnTo>
                  <a:lnTo>
                    <a:pt x="11499" y="7004"/>
                  </a:lnTo>
                  <a:lnTo>
                    <a:pt x="10614" y="6627"/>
                  </a:lnTo>
                  <a:lnTo>
                    <a:pt x="9740" y="6243"/>
                  </a:lnTo>
                  <a:lnTo>
                    <a:pt x="8891" y="5838"/>
                  </a:lnTo>
                  <a:lnTo>
                    <a:pt x="8472" y="5633"/>
                  </a:lnTo>
                  <a:lnTo>
                    <a:pt x="8065" y="5427"/>
                  </a:lnTo>
                  <a:lnTo>
                    <a:pt x="7646" y="5221"/>
                  </a:lnTo>
                  <a:lnTo>
                    <a:pt x="7251" y="5008"/>
                  </a:lnTo>
                  <a:lnTo>
                    <a:pt x="6857" y="4789"/>
                  </a:lnTo>
                  <a:lnTo>
                    <a:pt x="6462" y="4569"/>
                  </a:lnTo>
                  <a:lnTo>
                    <a:pt x="6079" y="4350"/>
                  </a:lnTo>
                  <a:lnTo>
                    <a:pt x="5696" y="4123"/>
                  </a:lnTo>
                  <a:lnTo>
                    <a:pt x="5325" y="3897"/>
                  </a:lnTo>
                  <a:lnTo>
                    <a:pt x="4954" y="3664"/>
                  </a:lnTo>
                  <a:lnTo>
                    <a:pt x="4595" y="3430"/>
                  </a:lnTo>
                  <a:lnTo>
                    <a:pt x="4236" y="3190"/>
                  </a:lnTo>
                  <a:lnTo>
                    <a:pt x="3889" y="2950"/>
                  </a:lnTo>
                  <a:lnTo>
                    <a:pt x="3542" y="2703"/>
                  </a:lnTo>
                  <a:lnTo>
                    <a:pt x="3207" y="2456"/>
                  </a:lnTo>
                  <a:lnTo>
                    <a:pt x="2872" y="2203"/>
                  </a:lnTo>
                  <a:lnTo>
                    <a:pt x="2549" y="1949"/>
                  </a:lnTo>
                  <a:lnTo>
                    <a:pt x="2226" y="1695"/>
                  </a:lnTo>
                  <a:lnTo>
                    <a:pt x="1915" y="1434"/>
                  </a:lnTo>
                  <a:lnTo>
                    <a:pt x="1616" y="1167"/>
                  </a:lnTo>
                  <a:lnTo>
                    <a:pt x="1316" y="899"/>
                  </a:lnTo>
                  <a:lnTo>
                    <a:pt x="1029" y="625"/>
                  </a:lnTo>
                  <a:lnTo>
                    <a:pt x="754" y="350"/>
                  </a:lnTo>
                  <a:lnTo>
                    <a:pt x="479" y="76"/>
                  </a:lnTo>
                  <a:lnTo>
                    <a:pt x="431" y="42"/>
                  </a:lnTo>
                  <a:lnTo>
                    <a:pt x="383" y="21"/>
                  </a:lnTo>
                  <a:lnTo>
                    <a:pt x="323" y="7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>
              <a:off x="5819919" y="1827591"/>
              <a:ext cx="31184" cy="27800"/>
            </a:xfrm>
            <a:custGeom>
              <a:avLst/>
              <a:gdLst/>
              <a:ahLst/>
              <a:cxnLst/>
              <a:rect l="l" t="t" r="r" b="b"/>
              <a:pathLst>
                <a:path w="5206" h="2622" extrusionOk="0">
                  <a:moveTo>
                    <a:pt x="324" y="1"/>
                  </a:moveTo>
                  <a:lnTo>
                    <a:pt x="228" y="7"/>
                  </a:lnTo>
                  <a:lnTo>
                    <a:pt x="156" y="28"/>
                  </a:lnTo>
                  <a:lnTo>
                    <a:pt x="85" y="62"/>
                  </a:lnTo>
                  <a:lnTo>
                    <a:pt x="37" y="104"/>
                  </a:lnTo>
                  <a:lnTo>
                    <a:pt x="1" y="145"/>
                  </a:lnTo>
                  <a:lnTo>
                    <a:pt x="1" y="172"/>
                  </a:lnTo>
                  <a:lnTo>
                    <a:pt x="1" y="193"/>
                  </a:lnTo>
                  <a:lnTo>
                    <a:pt x="13" y="220"/>
                  </a:lnTo>
                  <a:lnTo>
                    <a:pt x="25" y="241"/>
                  </a:lnTo>
                  <a:lnTo>
                    <a:pt x="61" y="261"/>
                  </a:lnTo>
                  <a:lnTo>
                    <a:pt x="97" y="289"/>
                  </a:lnTo>
                  <a:lnTo>
                    <a:pt x="671" y="584"/>
                  </a:lnTo>
                  <a:lnTo>
                    <a:pt x="1233" y="886"/>
                  </a:lnTo>
                  <a:lnTo>
                    <a:pt x="1808" y="1187"/>
                  </a:lnTo>
                  <a:lnTo>
                    <a:pt x="2382" y="1489"/>
                  </a:lnTo>
                  <a:lnTo>
                    <a:pt x="2968" y="1784"/>
                  </a:lnTo>
                  <a:lnTo>
                    <a:pt x="3567" y="2065"/>
                  </a:lnTo>
                  <a:lnTo>
                    <a:pt x="3866" y="2209"/>
                  </a:lnTo>
                  <a:lnTo>
                    <a:pt x="4177" y="2340"/>
                  </a:lnTo>
                  <a:lnTo>
                    <a:pt x="4488" y="2470"/>
                  </a:lnTo>
                  <a:lnTo>
                    <a:pt x="4811" y="2594"/>
                  </a:lnTo>
                  <a:lnTo>
                    <a:pt x="4883" y="2614"/>
                  </a:lnTo>
                  <a:lnTo>
                    <a:pt x="4955" y="2621"/>
                  </a:lnTo>
                  <a:lnTo>
                    <a:pt x="5026" y="2614"/>
                  </a:lnTo>
                  <a:lnTo>
                    <a:pt x="5086" y="2594"/>
                  </a:lnTo>
                  <a:lnTo>
                    <a:pt x="5146" y="2559"/>
                  </a:lnTo>
                  <a:lnTo>
                    <a:pt x="5182" y="2525"/>
                  </a:lnTo>
                  <a:lnTo>
                    <a:pt x="5206" y="2477"/>
                  </a:lnTo>
                  <a:lnTo>
                    <a:pt x="5206" y="2436"/>
                  </a:lnTo>
                  <a:lnTo>
                    <a:pt x="5194" y="2388"/>
                  </a:lnTo>
                  <a:lnTo>
                    <a:pt x="5146" y="2347"/>
                  </a:lnTo>
                  <a:lnTo>
                    <a:pt x="4883" y="2189"/>
                  </a:lnTo>
                  <a:lnTo>
                    <a:pt x="4620" y="2031"/>
                  </a:lnTo>
                  <a:lnTo>
                    <a:pt x="4344" y="1880"/>
                  </a:lnTo>
                  <a:lnTo>
                    <a:pt x="4069" y="1729"/>
                  </a:lnTo>
                  <a:lnTo>
                    <a:pt x="3495" y="1434"/>
                  </a:lnTo>
                  <a:lnTo>
                    <a:pt x="2909" y="1153"/>
                  </a:lnTo>
                  <a:lnTo>
                    <a:pt x="2310" y="872"/>
                  </a:lnTo>
                  <a:lnTo>
                    <a:pt x="1700" y="597"/>
                  </a:lnTo>
                  <a:lnTo>
                    <a:pt x="1102" y="323"/>
                  </a:lnTo>
                  <a:lnTo>
                    <a:pt x="515" y="42"/>
                  </a:lnTo>
                  <a:lnTo>
                    <a:pt x="468" y="28"/>
                  </a:lnTo>
                  <a:lnTo>
                    <a:pt x="420" y="14"/>
                  </a:lnTo>
                  <a:lnTo>
                    <a:pt x="372" y="7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>
              <a:off x="5565050" y="1733695"/>
              <a:ext cx="15915" cy="19795"/>
            </a:xfrm>
            <a:custGeom>
              <a:avLst/>
              <a:gdLst/>
              <a:ahLst/>
              <a:cxnLst/>
              <a:rect l="l" t="t" r="r" b="b"/>
              <a:pathLst>
                <a:path w="2657" h="1867" extrusionOk="0">
                  <a:moveTo>
                    <a:pt x="156" y="1"/>
                  </a:moveTo>
                  <a:lnTo>
                    <a:pt x="120" y="7"/>
                  </a:lnTo>
                  <a:lnTo>
                    <a:pt x="72" y="21"/>
                  </a:lnTo>
                  <a:lnTo>
                    <a:pt x="36" y="35"/>
                  </a:lnTo>
                  <a:lnTo>
                    <a:pt x="12" y="55"/>
                  </a:lnTo>
                  <a:lnTo>
                    <a:pt x="0" y="83"/>
                  </a:lnTo>
                  <a:lnTo>
                    <a:pt x="0" y="110"/>
                  </a:lnTo>
                  <a:lnTo>
                    <a:pt x="12" y="138"/>
                  </a:lnTo>
                  <a:lnTo>
                    <a:pt x="120" y="268"/>
                  </a:lnTo>
                  <a:lnTo>
                    <a:pt x="216" y="398"/>
                  </a:lnTo>
                  <a:lnTo>
                    <a:pt x="323" y="522"/>
                  </a:lnTo>
                  <a:lnTo>
                    <a:pt x="443" y="645"/>
                  </a:lnTo>
                  <a:lnTo>
                    <a:pt x="575" y="762"/>
                  </a:lnTo>
                  <a:lnTo>
                    <a:pt x="694" y="879"/>
                  </a:lnTo>
                  <a:lnTo>
                    <a:pt x="838" y="995"/>
                  </a:lnTo>
                  <a:lnTo>
                    <a:pt x="981" y="1105"/>
                  </a:lnTo>
                  <a:lnTo>
                    <a:pt x="1137" y="1208"/>
                  </a:lnTo>
                  <a:lnTo>
                    <a:pt x="1293" y="1318"/>
                  </a:lnTo>
                  <a:lnTo>
                    <a:pt x="1460" y="1414"/>
                  </a:lnTo>
                  <a:lnTo>
                    <a:pt x="1628" y="1510"/>
                  </a:lnTo>
                  <a:lnTo>
                    <a:pt x="1819" y="1599"/>
                  </a:lnTo>
                  <a:lnTo>
                    <a:pt x="1999" y="1688"/>
                  </a:lnTo>
                  <a:lnTo>
                    <a:pt x="2202" y="1770"/>
                  </a:lnTo>
                  <a:lnTo>
                    <a:pt x="2405" y="1853"/>
                  </a:lnTo>
                  <a:lnTo>
                    <a:pt x="2453" y="1860"/>
                  </a:lnTo>
                  <a:lnTo>
                    <a:pt x="2489" y="1866"/>
                  </a:lnTo>
                  <a:lnTo>
                    <a:pt x="2537" y="1860"/>
                  </a:lnTo>
                  <a:lnTo>
                    <a:pt x="2573" y="1846"/>
                  </a:lnTo>
                  <a:lnTo>
                    <a:pt x="2609" y="1832"/>
                  </a:lnTo>
                  <a:lnTo>
                    <a:pt x="2633" y="1805"/>
                  </a:lnTo>
                  <a:lnTo>
                    <a:pt x="2657" y="1784"/>
                  </a:lnTo>
                  <a:lnTo>
                    <a:pt x="2657" y="1757"/>
                  </a:lnTo>
                  <a:lnTo>
                    <a:pt x="2645" y="1729"/>
                  </a:lnTo>
                  <a:lnTo>
                    <a:pt x="2609" y="1709"/>
                  </a:lnTo>
                  <a:lnTo>
                    <a:pt x="2250" y="1530"/>
                  </a:lnTo>
                  <a:lnTo>
                    <a:pt x="1915" y="1352"/>
                  </a:lnTo>
                  <a:lnTo>
                    <a:pt x="1604" y="1174"/>
                  </a:lnTo>
                  <a:lnTo>
                    <a:pt x="1460" y="1078"/>
                  </a:lnTo>
                  <a:lnTo>
                    <a:pt x="1316" y="975"/>
                  </a:lnTo>
                  <a:lnTo>
                    <a:pt x="1185" y="879"/>
                  </a:lnTo>
                  <a:lnTo>
                    <a:pt x="1065" y="776"/>
                  </a:lnTo>
                  <a:lnTo>
                    <a:pt x="934" y="666"/>
                  </a:lnTo>
                  <a:lnTo>
                    <a:pt x="826" y="556"/>
                  </a:lnTo>
                  <a:lnTo>
                    <a:pt x="706" y="446"/>
                  </a:lnTo>
                  <a:lnTo>
                    <a:pt x="611" y="323"/>
                  </a:lnTo>
                  <a:lnTo>
                    <a:pt x="503" y="206"/>
                  </a:lnTo>
                  <a:lnTo>
                    <a:pt x="419" y="76"/>
                  </a:lnTo>
                  <a:lnTo>
                    <a:pt x="383" y="42"/>
                  </a:lnTo>
                  <a:lnTo>
                    <a:pt x="323" y="14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>
              <a:off x="5565050" y="1733695"/>
              <a:ext cx="15915" cy="19795"/>
            </a:xfrm>
            <a:custGeom>
              <a:avLst/>
              <a:gdLst/>
              <a:ahLst/>
              <a:cxnLst/>
              <a:rect l="l" t="t" r="r" b="b"/>
              <a:pathLst>
                <a:path w="2657" h="1867" fill="none" extrusionOk="0">
                  <a:moveTo>
                    <a:pt x="204" y="1"/>
                  </a:moveTo>
                  <a:lnTo>
                    <a:pt x="204" y="1"/>
                  </a:lnTo>
                  <a:lnTo>
                    <a:pt x="275" y="1"/>
                  </a:lnTo>
                  <a:lnTo>
                    <a:pt x="323" y="14"/>
                  </a:lnTo>
                  <a:lnTo>
                    <a:pt x="383" y="42"/>
                  </a:lnTo>
                  <a:lnTo>
                    <a:pt x="419" y="76"/>
                  </a:lnTo>
                  <a:lnTo>
                    <a:pt x="419" y="76"/>
                  </a:lnTo>
                  <a:lnTo>
                    <a:pt x="503" y="206"/>
                  </a:lnTo>
                  <a:lnTo>
                    <a:pt x="611" y="323"/>
                  </a:lnTo>
                  <a:lnTo>
                    <a:pt x="706" y="446"/>
                  </a:lnTo>
                  <a:lnTo>
                    <a:pt x="826" y="556"/>
                  </a:lnTo>
                  <a:lnTo>
                    <a:pt x="934" y="666"/>
                  </a:lnTo>
                  <a:lnTo>
                    <a:pt x="1065" y="776"/>
                  </a:lnTo>
                  <a:lnTo>
                    <a:pt x="1185" y="879"/>
                  </a:lnTo>
                  <a:lnTo>
                    <a:pt x="1316" y="975"/>
                  </a:lnTo>
                  <a:lnTo>
                    <a:pt x="1460" y="1078"/>
                  </a:lnTo>
                  <a:lnTo>
                    <a:pt x="1604" y="1174"/>
                  </a:lnTo>
                  <a:lnTo>
                    <a:pt x="1915" y="1352"/>
                  </a:lnTo>
                  <a:lnTo>
                    <a:pt x="2250" y="1530"/>
                  </a:lnTo>
                  <a:lnTo>
                    <a:pt x="2609" y="1709"/>
                  </a:lnTo>
                  <a:lnTo>
                    <a:pt x="2609" y="1709"/>
                  </a:lnTo>
                  <a:lnTo>
                    <a:pt x="2645" y="1729"/>
                  </a:lnTo>
                  <a:lnTo>
                    <a:pt x="2657" y="1757"/>
                  </a:lnTo>
                  <a:lnTo>
                    <a:pt x="2657" y="1784"/>
                  </a:lnTo>
                  <a:lnTo>
                    <a:pt x="2633" y="1805"/>
                  </a:lnTo>
                  <a:lnTo>
                    <a:pt x="2609" y="1832"/>
                  </a:lnTo>
                  <a:lnTo>
                    <a:pt x="2573" y="1846"/>
                  </a:lnTo>
                  <a:lnTo>
                    <a:pt x="2537" y="1860"/>
                  </a:lnTo>
                  <a:lnTo>
                    <a:pt x="2489" y="1866"/>
                  </a:lnTo>
                  <a:lnTo>
                    <a:pt x="2489" y="1866"/>
                  </a:lnTo>
                  <a:lnTo>
                    <a:pt x="2453" y="1860"/>
                  </a:lnTo>
                  <a:lnTo>
                    <a:pt x="2405" y="1853"/>
                  </a:lnTo>
                  <a:lnTo>
                    <a:pt x="2405" y="1853"/>
                  </a:lnTo>
                  <a:lnTo>
                    <a:pt x="2202" y="1770"/>
                  </a:lnTo>
                  <a:lnTo>
                    <a:pt x="1999" y="1688"/>
                  </a:lnTo>
                  <a:lnTo>
                    <a:pt x="1819" y="1599"/>
                  </a:lnTo>
                  <a:lnTo>
                    <a:pt x="1628" y="1510"/>
                  </a:lnTo>
                  <a:lnTo>
                    <a:pt x="1460" y="1414"/>
                  </a:lnTo>
                  <a:lnTo>
                    <a:pt x="1293" y="1318"/>
                  </a:lnTo>
                  <a:lnTo>
                    <a:pt x="1137" y="1208"/>
                  </a:lnTo>
                  <a:lnTo>
                    <a:pt x="981" y="1105"/>
                  </a:lnTo>
                  <a:lnTo>
                    <a:pt x="838" y="995"/>
                  </a:lnTo>
                  <a:lnTo>
                    <a:pt x="694" y="879"/>
                  </a:lnTo>
                  <a:lnTo>
                    <a:pt x="575" y="762"/>
                  </a:lnTo>
                  <a:lnTo>
                    <a:pt x="443" y="645"/>
                  </a:lnTo>
                  <a:lnTo>
                    <a:pt x="323" y="522"/>
                  </a:lnTo>
                  <a:lnTo>
                    <a:pt x="216" y="398"/>
                  </a:lnTo>
                  <a:lnTo>
                    <a:pt x="120" y="26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0" y="110"/>
                  </a:lnTo>
                  <a:lnTo>
                    <a:pt x="0" y="83"/>
                  </a:lnTo>
                  <a:lnTo>
                    <a:pt x="12" y="55"/>
                  </a:lnTo>
                  <a:lnTo>
                    <a:pt x="36" y="35"/>
                  </a:lnTo>
                  <a:lnTo>
                    <a:pt x="72" y="21"/>
                  </a:lnTo>
                  <a:lnTo>
                    <a:pt x="120" y="7"/>
                  </a:lnTo>
                  <a:lnTo>
                    <a:pt x="156" y="1"/>
                  </a:lnTo>
                  <a:lnTo>
                    <a:pt x="2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>
              <a:off x="5401991" y="1645980"/>
              <a:ext cx="21007" cy="66054"/>
            </a:xfrm>
            <a:custGeom>
              <a:avLst/>
              <a:gdLst/>
              <a:ahLst/>
              <a:cxnLst/>
              <a:rect l="l" t="t" r="r" b="b"/>
              <a:pathLst>
                <a:path w="3507" h="6230" extrusionOk="0">
                  <a:moveTo>
                    <a:pt x="204" y="0"/>
                  </a:moveTo>
                  <a:lnTo>
                    <a:pt x="144" y="14"/>
                  </a:lnTo>
                  <a:lnTo>
                    <a:pt x="96" y="28"/>
                  </a:lnTo>
                  <a:lnTo>
                    <a:pt x="60" y="49"/>
                  </a:lnTo>
                  <a:lnTo>
                    <a:pt x="25" y="76"/>
                  </a:lnTo>
                  <a:lnTo>
                    <a:pt x="1" y="103"/>
                  </a:lnTo>
                  <a:lnTo>
                    <a:pt x="1" y="138"/>
                  </a:lnTo>
                  <a:lnTo>
                    <a:pt x="13" y="179"/>
                  </a:lnTo>
                  <a:lnTo>
                    <a:pt x="336" y="927"/>
                  </a:lnTo>
                  <a:lnTo>
                    <a:pt x="647" y="1681"/>
                  </a:lnTo>
                  <a:lnTo>
                    <a:pt x="970" y="2443"/>
                  </a:lnTo>
                  <a:lnTo>
                    <a:pt x="1293" y="3204"/>
                  </a:lnTo>
                  <a:lnTo>
                    <a:pt x="1472" y="3581"/>
                  </a:lnTo>
                  <a:lnTo>
                    <a:pt x="1652" y="3959"/>
                  </a:lnTo>
                  <a:lnTo>
                    <a:pt x="1843" y="4336"/>
                  </a:lnTo>
                  <a:lnTo>
                    <a:pt x="2047" y="4706"/>
                  </a:lnTo>
                  <a:lnTo>
                    <a:pt x="2262" y="5070"/>
                  </a:lnTo>
                  <a:lnTo>
                    <a:pt x="2489" y="5434"/>
                  </a:lnTo>
                  <a:lnTo>
                    <a:pt x="2741" y="5797"/>
                  </a:lnTo>
                  <a:lnTo>
                    <a:pt x="3004" y="6147"/>
                  </a:lnTo>
                  <a:lnTo>
                    <a:pt x="3040" y="6188"/>
                  </a:lnTo>
                  <a:lnTo>
                    <a:pt x="3088" y="6216"/>
                  </a:lnTo>
                  <a:lnTo>
                    <a:pt x="3136" y="6229"/>
                  </a:lnTo>
                  <a:lnTo>
                    <a:pt x="3255" y="6229"/>
                  </a:lnTo>
                  <a:lnTo>
                    <a:pt x="3315" y="6216"/>
                  </a:lnTo>
                  <a:lnTo>
                    <a:pt x="3375" y="6195"/>
                  </a:lnTo>
                  <a:lnTo>
                    <a:pt x="3423" y="6168"/>
                  </a:lnTo>
                  <a:lnTo>
                    <a:pt x="3459" y="6140"/>
                  </a:lnTo>
                  <a:lnTo>
                    <a:pt x="3483" y="6106"/>
                  </a:lnTo>
                  <a:lnTo>
                    <a:pt x="3506" y="6065"/>
                  </a:lnTo>
                  <a:lnTo>
                    <a:pt x="3506" y="6030"/>
                  </a:lnTo>
                  <a:lnTo>
                    <a:pt x="3399" y="5653"/>
                  </a:lnTo>
                  <a:lnTo>
                    <a:pt x="3267" y="5276"/>
                  </a:lnTo>
                  <a:lnTo>
                    <a:pt x="3124" y="4898"/>
                  </a:lnTo>
                  <a:lnTo>
                    <a:pt x="2968" y="4528"/>
                  </a:lnTo>
                  <a:lnTo>
                    <a:pt x="2801" y="4151"/>
                  </a:lnTo>
                  <a:lnTo>
                    <a:pt x="2609" y="3780"/>
                  </a:lnTo>
                  <a:lnTo>
                    <a:pt x="2418" y="3403"/>
                  </a:lnTo>
                  <a:lnTo>
                    <a:pt x="2214" y="3033"/>
                  </a:lnTo>
                  <a:lnTo>
                    <a:pt x="1783" y="2292"/>
                  </a:lnTo>
                  <a:lnTo>
                    <a:pt x="1341" y="1558"/>
                  </a:lnTo>
                  <a:lnTo>
                    <a:pt x="910" y="831"/>
                  </a:lnTo>
                  <a:lnTo>
                    <a:pt x="491" y="103"/>
                  </a:lnTo>
                  <a:lnTo>
                    <a:pt x="479" y="76"/>
                  </a:lnTo>
                  <a:lnTo>
                    <a:pt x="455" y="55"/>
                  </a:lnTo>
                  <a:lnTo>
                    <a:pt x="395" y="21"/>
                  </a:lnTo>
                  <a:lnTo>
                    <a:pt x="336" y="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>
              <a:off x="5401991" y="1645980"/>
              <a:ext cx="21007" cy="66054"/>
            </a:xfrm>
            <a:custGeom>
              <a:avLst/>
              <a:gdLst/>
              <a:ahLst/>
              <a:cxnLst/>
              <a:rect l="l" t="t" r="r" b="b"/>
              <a:pathLst>
                <a:path w="3507" h="6230" fill="none" extrusionOk="0">
                  <a:moveTo>
                    <a:pt x="264" y="0"/>
                  </a:moveTo>
                  <a:lnTo>
                    <a:pt x="264" y="0"/>
                  </a:lnTo>
                  <a:lnTo>
                    <a:pt x="336" y="7"/>
                  </a:lnTo>
                  <a:lnTo>
                    <a:pt x="395" y="21"/>
                  </a:lnTo>
                  <a:lnTo>
                    <a:pt x="455" y="55"/>
                  </a:lnTo>
                  <a:lnTo>
                    <a:pt x="479" y="76"/>
                  </a:lnTo>
                  <a:lnTo>
                    <a:pt x="491" y="103"/>
                  </a:lnTo>
                  <a:lnTo>
                    <a:pt x="491" y="103"/>
                  </a:lnTo>
                  <a:lnTo>
                    <a:pt x="910" y="831"/>
                  </a:lnTo>
                  <a:lnTo>
                    <a:pt x="1341" y="1558"/>
                  </a:lnTo>
                  <a:lnTo>
                    <a:pt x="1783" y="2292"/>
                  </a:lnTo>
                  <a:lnTo>
                    <a:pt x="2214" y="3033"/>
                  </a:lnTo>
                  <a:lnTo>
                    <a:pt x="2418" y="3403"/>
                  </a:lnTo>
                  <a:lnTo>
                    <a:pt x="2609" y="3780"/>
                  </a:lnTo>
                  <a:lnTo>
                    <a:pt x="2801" y="4151"/>
                  </a:lnTo>
                  <a:lnTo>
                    <a:pt x="2968" y="4528"/>
                  </a:lnTo>
                  <a:lnTo>
                    <a:pt x="3124" y="4898"/>
                  </a:lnTo>
                  <a:lnTo>
                    <a:pt x="3267" y="5276"/>
                  </a:lnTo>
                  <a:lnTo>
                    <a:pt x="3399" y="5653"/>
                  </a:lnTo>
                  <a:lnTo>
                    <a:pt x="3506" y="6030"/>
                  </a:lnTo>
                  <a:lnTo>
                    <a:pt x="3506" y="6030"/>
                  </a:lnTo>
                  <a:lnTo>
                    <a:pt x="3506" y="6065"/>
                  </a:lnTo>
                  <a:lnTo>
                    <a:pt x="3483" y="6106"/>
                  </a:lnTo>
                  <a:lnTo>
                    <a:pt x="3459" y="6140"/>
                  </a:lnTo>
                  <a:lnTo>
                    <a:pt x="3423" y="6168"/>
                  </a:lnTo>
                  <a:lnTo>
                    <a:pt x="3375" y="6195"/>
                  </a:lnTo>
                  <a:lnTo>
                    <a:pt x="3315" y="6216"/>
                  </a:lnTo>
                  <a:lnTo>
                    <a:pt x="3255" y="6229"/>
                  </a:lnTo>
                  <a:lnTo>
                    <a:pt x="3195" y="6229"/>
                  </a:lnTo>
                  <a:lnTo>
                    <a:pt x="3195" y="6229"/>
                  </a:lnTo>
                  <a:lnTo>
                    <a:pt x="3136" y="6229"/>
                  </a:lnTo>
                  <a:lnTo>
                    <a:pt x="3088" y="6216"/>
                  </a:lnTo>
                  <a:lnTo>
                    <a:pt x="3040" y="6188"/>
                  </a:lnTo>
                  <a:lnTo>
                    <a:pt x="3004" y="6147"/>
                  </a:lnTo>
                  <a:lnTo>
                    <a:pt x="3004" y="6147"/>
                  </a:lnTo>
                  <a:lnTo>
                    <a:pt x="2741" y="5797"/>
                  </a:lnTo>
                  <a:lnTo>
                    <a:pt x="2489" y="5434"/>
                  </a:lnTo>
                  <a:lnTo>
                    <a:pt x="2262" y="5070"/>
                  </a:lnTo>
                  <a:lnTo>
                    <a:pt x="2047" y="4706"/>
                  </a:lnTo>
                  <a:lnTo>
                    <a:pt x="1843" y="4336"/>
                  </a:lnTo>
                  <a:lnTo>
                    <a:pt x="1652" y="3959"/>
                  </a:lnTo>
                  <a:lnTo>
                    <a:pt x="1472" y="3581"/>
                  </a:lnTo>
                  <a:lnTo>
                    <a:pt x="1293" y="3204"/>
                  </a:lnTo>
                  <a:lnTo>
                    <a:pt x="970" y="2443"/>
                  </a:lnTo>
                  <a:lnTo>
                    <a:pt x="647" y="1681"/>
                  </a:lnTo>
                  <a:lnTo>
                    <a:pt x="336" y="927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" y="138"/>
                  </a:lnTo>
                  <a:lnTo>
                    <a:pt x="1" y="103"/>
                  </a:lnTo>
                  <a:lnTo>
                    <a:pt x="25" y="76"/>
                  </a:lnTo>
                  <a:lnTo>
                    <a:pt x="60" y="49"/>
                  </a:lnTo>
                  <a:lnTo>
                    <a:pt x="96" y="28"/>
                  </a:lnTo>
                  <a:lnTo>
                    <a:pt x="144" y="14"/>
                  </a:lnTo>
                  <a:lnTo>
                    <a:pt x="204" y="0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>
              <a:off x="5727319" y="1698272"/>
              <a:ext cx="64728" cy="55727"/>
            </a:xfrm>
            <a:custGeom>
              <a:avLst/>
              <a:gdLst/>
              <a:ahLst/>
              <a:cxnLst/>
              <a:rect l="l" t="t" r="r" b="b"/>
              <a:pathLst>
                <a:path w="10806" h="5256" extrusionOk="0">
                  <a:moveTo>
                    <a:pt x="216" y="1"/>
                  </a:moveTo>
                  <a:lnTo>
                    <a:pt x="156" y="8"/>
                  </a:lnTo>
                  <a:lnTo>
                    <a:pt x="108" y="28"/>
                  </a:lnTo>
                  <a:lnTo>
                    <a:pt x="60" y="49"/>
                  </a:lnTo>
                  <a:lnTo>
                    <a:pt x="24" y="83"/>
                  </a:lnTo>
                  <a:lnTo>
                    <a:pt x="0" y="117"/>
                  </a:lnTo>
                  <a:lnTo>
                    <a:pt x="0" y="159"/>
                  </a:lnTo>
                  <a:lnTo>
                    <a:pt x="12" y="193"/>
                  </a:lnTo>
                  <a:lnTo>
                    <a:pt x="48" y="234"/>
                  </a:lnTo>
                  <a:lnTo>
                    <a:pt x="587" y="611"/>
                  </a:lnTo>
                  <a:lnTo>
                    <a:pt x="1137" y="989"/>
                  </a:lnTo>
                  <a:lnTo>
                    <a:pt x="1699" y="1359"/>
                  </a:lnTo>
                  <a:lnTo>
                    <a:pt x="2274" y="1723"/>
                  </a:lnTo>
                  <a:lnTo>
                    <a:pt x="2872" y="2079"/>
                  </a:lnTo>
                  <a:lnTo>
                    <a:pt x="3470" y="2422"/>
                  </a:lnTo>
                  <a:lnTo>
                    <a:pt x="4093" y="2765"/>
                  </a:lnTo>
                  <a:lnTo>
                    <a:pt x="4727" y="3095"/>
                  </a:lnTo>
                  <a:lnTo>
                    <a:pt x="5385" y="3410"/>
                  </a:lnTo>
                  <a:lnTo>
                    <a:pt x="6055" y="3712"/>
                  </a:lnTo>
                  <a:lnTo>
                    <a:pt x="6390" y="3863"/>
                  </a:lnTo>
                  <a:lnTo>
                    <a:pt x="6737" y="4007"/>
                  </a:lnTo>
                  <a:lnTo>
                    <a:pt x="7084" y="4144"/>
                  </a:lnTo>
                  <a:lnTo>
                    <a:pt x="7443" y="4281"/>
                  </a:lnTo>
                  <a:lnTo>
                    <a:pt x="7802" y="4419"/>
                  </a:lnTo>
                  <a:lnTo>
                    <a:pt x="8161" y="4549"/>
                  </a:lnTo>
                  <a:lnTo>
                    <a:pt x="8532" y="4672"/>
                  </a:lnTo>
                  <a:lnTo>
                    <a:pt x="8903" y="4796"/>
                  </a:lnTo>
                  <a:lnTo>
                    <a:pt x="9274" y="4912"/>
                  </a:lnTo>
                  <a:lnTo>
                    <a:pt x="9657" y="5029"/>
                  </a:lnTo>
                  <a:lnTo>
                    <a:pt x="10039" y="5139"/>
                  </a:lnTo>
                  <a:lnTo>
                    <a:pt x="10422" y="5242"/>
                  </a:lnTo>
                  <a:lnTo>
                    <a:pt x="10494" y="5255"/>
                  </a:lnTo>
                  <a:lnTo>
                    <a:pt x="10554" y="5255"/>
                  </a:lnTo>
                  <a:lnTo>
                    <a:pt x="10626" y="5249"/>
                  </a:lnTo>
                  <a:lnTo>
                    <a:pt x="10698" y="5228"/>
                  </a:lnTo>
                  <a:lnTo>
                    <a:pt x="10745" y="5194"/>
                  </a:lnTo>
                  <a:lnTo>
                    <a:pt x="10781" y="5159"/>
                  </a:lnTo>
                  <a:lnTo>
                    <a:pt x="10805" y="5118"/>
                  </a:lnTo>
                  <a:lnTo>
                    <a:pt x="10793" y="5070"/>
                  </a:lnTo>
                  <a:lnTo>
                    <a:pt x="10769" y="5050"/>
                  </a:lnTo>
                  <a:lnTo>
                    <a:pt x="10745" y="5029"/>
                  </a:lnTo>
                  <a:lnTo>
                    <a:pt x="10721" y="5008"/>
                  </a:lnTo>
                  <a:lnTo>
                    <a:pt x="10686" y="4988"/>
                  </a:lnTo>
                  <a:lnTo>
                    <a:pt x="9298" y="4432"/>
                  </a:lnTo>
                  <a:lnTo>
                    <a:pt x="7922" y="3863"/>
                  </a:lnTo>
                  <a:lnTo>
                    <a:pt x="7251" y="3575"/>
                  </a:lnTo>
                  <a:lnTo>
                    <a:pt x="6581" y="3287"/>
                  </a:lnTo>
                  <a:lnTo>
                    <a:pt x="5911" y="2992"/>
                  </a:lnTo>
                  <a:lnTo>
                    <a:pt x="5265" y="2697"/>
                  </a:lnTo>
                  <a:lnTo>
                    <a:pt x="4619" y="2395"/>
                  </a:lnTo>
                  <a:lnTo>
                    <a:pt x="3973" y="2079"/>
                  </a:lnTo>
                  <a:lnTo>
                    <a:pt x="3351" y="1764"/>
                  </a:lnTo>
                  <a:lnTo>
                    <a:pt x="2728" y="1441"/>
                  </a:lnTo>
                  <a:lnTo>
                    <a:pt x="2118" y="1105"/>
                  </a:lnTo>
                  <a:lnTo>
                    <a:pt x="1520" y="762"/>
                  </a:lnTo>
                  <a:lnTo>
                    <a:pt x="946" y="412"/>
                  </a:lnTo>
                  <a:lnTo>
                    <a:pt x="371" y="49"/>
                  </a:lnTo>
                  <a:lnTo>
                    <a:pt x="335" y="28"/>
                  </a:lnTo>
                  <a:lnTo>
                    <a:pt x="299" y="14"/>
                  </a:lnTo>
                  <a:lnTo>
                    <a:pt x="264" y="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>
              <a:off x="5851672" y="1628667"/>
              <a:ext cx="91605" cy="41032"/>
            </a:xfrm>
            <a:custGeom>
              <a:avLst/>
              <a:gdLst/>
              <a:ahLst/>
              <a:cxnLst/>
              <a:rect l="l" t="t" r="r" b="b"/>
              <a:pathLst>
                <a:path w="15293" h="3870" extrusionOk="0">
                  <a:moveTo>
                    <a:pt x="168" y="1"/>
                  </a:moveTo>
                  <a:lnTo>
                    <a:pt x="96" y="8"/>
                  </a:lnTo>
                  <a:lnTo>
                    <a:pt x="48" y="28"/>
                  </a:lnTo>
                  <a:lnTo>
                    <a:pt x="25" y="56"/>
                  </a:lnTo>
                  <a:lnTo>
                    <a:pt x="1" y="90"/>
                  </a:lnTo>
                  <a:lnTo>
                    <a:pt x="1" y="124"/>
                  </a:lnTo>
                  <a:lnTo>
                    <a:pt x="25" y="159"/>
                  </a:lnTo>
                  <a:lnTo>
                    <a:pt x="60" y="193"/>
                  </a:lnTo>
                  <a:lnTo>
                    <a:pt x="120" y="213"/>
                  </a:lnTo>
                  <a:lnTo>
                    <a:pt x="1078" y="406"/>
                  </a:lnTo>
                  <a:lnTo>
                    <a:pt x="2035" y="611"/>
                  </a:lnTo>
                  <a:lnTo>
                    <a:pt x="2980" y="817"/>
                  </a:lnTo>
                  <a:lnTo>
                    <a:pt x="3925" y="1030"/>
                  </a:lnTo>
                  <a:lnTo>
                    <a:pt x="4859" y="1249"/>
                  </a:lnTo>
                  <a:lnTo>
                    <a:pt x="5804" y="1469"/>
                  </a:lnTo>
                  <a:lnTo>
                    <a:pt x="6737" y="1695"/>
                  </a:lnTo>
                  <a:lnTo>
                    <a:pt x="7671" y="1922"/>
                  </a:lnTo>
                  <a:lnTo>
                    <a:pt x="9525" y="2388"/>
                  </a:lnTo>
                  <a:lnTo>
                    <a:pt x="11368" y="2868"/>
                  </a:lnTo>
                  <a:lnTo>
                    <a:pt x="13211" y="3355"/>
                  </a:lnTo>
                  <a:lnTo>
                    <a:pt x="15041" y="3856"/>
                  </a:lnTo>
                  <a:lnTo>
                    <a:pt x="15077" y="3863"/>
                  </a:lnTo>
                  <a:lnTo>
                    <a:pt x="15113" y="3870"/>
                  </a:lnTo>
                  <a:lnTo>
                    <a:pt x="15173" y="3863"/>
                  </a:lnTo>
                  <a:lnTo>
                    <a:pt x="15221" y="3849"/>
                  </a:lnTo>
                  <a:lnTo>
                    <a:pt x="15257" y="3829"/>
                  </a:lnTo>
                  <a:lnTo>
                    <a:pt x="15281" y="3801"/>
                  </a:lnTo>
                  <a:lnTo>
                    <a:pt x="15293" y="3774"/>
                  </a:lnTo>
                  <a:lnTo>
                    <a:pt x="15281" y="3746"/>
                  </a:lnTo>
                  <a:lnTo>
                    <a:pt x="15257" y="3719"/>
                  </a:lnTo>
                  <a:lnTo>
                    <a:pt x="15209" y="3698"/>
                  </a:lnTo>
                  <a:lnTo>
                    <a:pt x="14311" y="3417"/>
                  </a:lnTo>
                  <a:lnTo>
                    <a:pt x="13402" y="3150"/>
                  </a:lnTo>
                  <a:lnTo>
                    <a:pt x="12493" y="2882"/>
                  </a:lnTo>
                  <a:lnTo>
                    <a:pt x="11571" y="2628"/>
                  </a:lnTo>
                  <a:lnTo>
                    <a:pt x="10650" y="2374"/>
                  </a:lnTo>
                  <a:lnTo>
                    <a:pt x="9729" y="2134"/>
                  </a:lnTo>
                  <a:lnTo>
                    <a:pt x="8795" y="1894"/>
                  </a:lnTo>
                  <a:lnTo>
                    <a:pt x="7862" y="1661"/>
                  </a:lnTo>
                  <a:lnTo>
                    <a:pt x="6917" y="1441"/>
                  </a:lnTo>
                  <a:lnTo>
                    <a:pt x="5971" y="1222"/>
                  </a:lnTo>
                  <a:lnTo>
                    <a:pt x="5026" y="1002"/>
                  </a:lnTo>
                  <a:lnTo>
                    <a:pt x="4069" y="797"/>
                  </a:lnTo>
                  <a:lnTo>
                    <a:pt x="3112" y="591"/>
                  </a:lnTo>
                  <a:lnTo>
                    <a:pt x="2154" y="392"/>
                  </a:lnTo>
                  <a:lnTo>
                    <a:pt x="1197" y="200"/>
                  </a:lnTo>
                  <a:lnTo>
                    <a:pt x="228" y="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>
              <a:off x="5954957" y="1487060"/>
              <a:ext cx="82716" cy="49111"/>
            </a:xfrm>
            <a:custGeom>
              <a:avLst/>
              <a:gdLst/>
              <a:ahLst/>
              <a:cxnLst/>
              <a:rect l="l" t="t" r="r" b="b"/>
              <a:pathLst>
                <a:path w="13809" h="4632" extrusionOk="0">
                  <a:moveTo>
                    <a:pt x="251" y="1"/>
                  </a:moveTo>
                  <a:lnTo>
                    <a:pt x="203" y="7"/>
                  </a:lnTo>
                  <a:lnTo>
                    <a:pt x="168" y="21"/>
                  </a:lnTo>
                  <a:lnTo>
                    <a:pt x="132" y="35"/>
                  </a:lnTo>
                  <a:lnTo>
                    <a:pt x="60" y="76"/>
                  </a:lnTo>
                  <a:lnTo>
                    <a:pt x="24" y="124"/>
                  </a:lnTo>
                  <a:lnTo>
                    <a:pt x="0" y="172"/>
                  </a:lnTo>
                  <a:lnTo>
                    <a:pt x="12" y="200"/>
                  </a:lnTo>
                  <a:lnTo>
                    <a:pt x="12" y="227"/>
                  </a:lnTo>
                  <a:lnTo>
                    <a:pt x="36" y="254"/>
                  </a:lnTo>
                  <a:lnTo>
                    <a:pt x="60" y="275"/>
                  </a:lnTo>
                  <a:lnTo>
                    <a:pt x="96" y="296"/>
                  </a:lnTo>
                  <a:lnTo>
                    <a:pt x="144" y="316"/>
                  </a:lnTo>
                  <a:lnTo>
                    <a:pt x="957" y="591"/>
                  </a:lnTo>
                  <a:lnTo>
                    <a:pt x="1771" y="872"/>
                  </a:lnTo>
                  <a:lnTo>
                    <a:pt x="3398" y="1441"/>
                  </a:lnTo>
                  <a:lnTo>
                    <a:pt x="5026" y="2017"/>
                  </a:lnTo>
                  <a:lnTo>
                    <a:pt x="6665" y="2587"/>
                  </a:lnTo>
                  <a:lnTo>
                    <a:pt x="7490" y="2868"/>
                  </a:lnTo>
                  <a:lnTo>
                    <a:pt x="8316" y="3142"/>
                  </a:lnTo>
                  <a:lnTo>
                    <a:pt x="9154" y="3410"/>
                  </a:lnTo>
                  <a:lnTo>
                    <a:pt x="9991" y="3671"/>
                  </a:lnTo>
                  <a:lnTo>
                    <a:pt x="10829" y="3924"/>
                  </a:lnTo>
                  <a:lnTo>
                    <a:pt x="11678" y="4165"/>
                  </a:lnTo>
                  <a:lnTo>
                    <a:pt x="12540" y="4398"/>
                  </a:lnTo>
                  <a:lnTo>
                    <a:pt x="13401" y="4617"/>
                  </a:lnTo>
                  <a:lnTo>
                    <a:pt x="13461" y="4631"/>
                  </a:lnTo>
                  <a:lnTo>
                    <a:pt x="13569" y="4631"/>
                  </a:lnTo>
                  <a:lnTo>
                    <a:pt x="13617" y="4624"/>
                  </a:lnTo>
                  <a:lnTo>
                    <a:pt x="13689" y="4604"/>
                  </a:lnTo>
                  <a:lnTo>
                    <a:pt x="13748" y="4569"/>
                  </a:lnTo>
                  <a:lnTo>
                    <a:pt x="13784" y="4528"/>
                  </a:lnTo>
                  <a:lnTo>
                    <a:pt x="13808" y="4480"/>
                  </a:lnTo>
                  <a:lnTo>
                    <a:pt x="13796" y="4460"/>
                  </a:lnTo>
                  <a:lnTo>
                    <a:pt x="13796" y="4432"/>
                  </a:lnTo>
                  <a:lnTo>
                    <a:pt x="13772" y="4412"/>
                  </a:lnTo>
                  <a:lnTo>
                    <a:pt x="13748" y="4391"/>
                  </a:lnTo>
                  <a:lnTo>
                    <a:pt x="13713" y="4364"/>
                  </a:lnTo>
                  <a:lnTo>
                    <a:pt x="13677" y="4343"/>
                  </a:lnTo>
                  <a:lnTo>
                    <a:pt x="12911" y="4034"/>
                  </a:lnTo>
                  <a:lnTo>
                    <a:pt x="12121" y="3732"/>
                  </a:lnTo>
                  <a:lnTo>
                    <a:pt x="11319" y="3437"/>
                  </a:lnTo>
                  <a:lnTo>
                    <a:pt x="10518" y="3149"/>
                  </a:lnTo>
                  <a:lnTo>
                    <a:pt x="9692" y="2875"/>
                  </a:lnTo>
                  <a:lnTo>
                    <a:pt x="8867" y="2601"/>
                  </a:lnTo>
                  <a:lnTo>
                    <a:pt x="8029" y="2333"/>
                  </a:lnTo>
                  <a:lnTo>
                    <a:pt x="7191" y="2065"/>
                  </a:lnTo>
                  <a:lnTo>
                    <a:pt x="5492" y="1551"/>
                  </a:lnTo>
                  <a:lnTo>
                    <a:pt x="3793" y="1043"/>
                  </a:lnTo>
                  <a:lnTo>
                    <a:pt x="2118" y="536"/>
                  </a:lnTo>
                  <a:lnTo>
                    <a:pt x="1280" y="282"/>
                  </a:lnTo>
                  <a:lnTo>
                    <a:pt x="455" y="2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>
              <a:off x="5881921" y="1301664"/>
              <a:ext cx="94396" cy="19646"/>
            </a:xfrm>
            <a:custGeom>
              <a:avLst/>
              <a:gdLst/>
              <a:ahLst/>
              <a:cxnLst/>
              <a:rect l="l" t="t" r="r" b="b"/>
              <a:pathLst>
                <a:path w="15759" h="1853" extrusionOk="0">
                  <a:moveTo>
                    <a:pt x="5289" y="1"/>
                  </a:moveTo>
                  <a:lnTo>
                    <a:pt x="4643" y="8"/>
                  </a:lnTo>
                  <a:lnTo>
                    <a:pt x="3997" y="15"/>
                  </a:lnTo>
                  <a:lnTo>
                    <a:pt x="3362" y="35"/>
                  </a:lnTo>
                  <a:lnTo>
                    <a:pt x="2728" y="56"/>
                  </a:lnTo>
                  <a:lnTo>
                    <a:pt x="2106" y="83"/>
                  </a:lnTo>
                  <a:lnTo>
                    <a:pt x="1496" y="117"/>
                  </a:lnTo>
                  <a:lnTo>
                    <a:pt x="886" y="159"/>
                  </a:lnTo>
                  <a:lnTo>
                    <a:pt x="287" y="200"/>
                  </a:lnTo>
                  <a:lnTo>
                    <a:pt x="227" y="213"/>
                  </a:lnTo>
                  <a:lnTo>
                    <a:pt x="168" y="227"/>
                  </a:lnTo>
                  <a:lnTo>
                    <a:pt x="120" y="241"/>
                  </a:lnTo>
                  <a:lnTo>
                    <a:pt x="72" y="268"/>
                  </a:lnTo>
                  <a:lnTo>
                    <a:pt x="48" y="296"/>
                  </a:lnTo>
                  <a:lnTo>
                    <a:pt x="24" y="323"/>
                  </a:lnTo>
                  <a:lnTo>
                    <a:pt x="12" y="351"/>
                  </a:lnTo>
                  <a:lnTo>
                    <a:pt x="0" y="385"/>
                  </a:lnTo>
                  <a:lnTo>
                    <a:pt x="0" y="412"/>
                  </a:lnTo>
                  <a:lnTo>
                    <a:pt x="12" y="440"/>
                  </a:lnTo>
                  <a:lnTo>
                    <a:pt x="36" y="467"/>
                  </a:lnTo>
                  <a:lnTo>
                    <a:pt x="72" y="495"/>
                  </a:lnTo>
                  <a:lnTo>
                    <a:pt x="108" y="515"/>
                  </a:lnTo>
                  <a:lnTo>
                    <a:pt x="156" y="529"/>
                  </a:lnTo>
                  <a:lnTo>
                    <a:pt x="215" y="536"/>
                  </a:lnTo>
                  <a:lnTo>
                    <a:pt x="287" y="543"/>
                  </a:lnTo>
                  <a:lnTo>
                    <a:pt x="1292" y="556"/>
                  </a:lnTo>
                  <a:lnTo>
                    <a:pt x="2286" y="584"/>
                  </a:lnTo>
                  <a:lnTo>
                    <a:pt x="3279" y="618"/>
                  </a:lnTo>
                  <a:lnTo>
                    <a:pt x="4284" y="659"/>
                  </a:lnTo>
                  <a:lnTo>
                    <a:pt x="5277" y="714"/>
                  </a:lnTo>
                  <a:lnTo>
                    <a:pt x="6270" y="783"/>
                  </a:lnTo>
                  <a:lnTo>
                    <a:pt x="7263" y="858"/>
                  </a:lnTo>
                  <a:lnTo>
                    <a:pt x="8244" y="947"/>
                  </a:lnTo>
                  <a:lnTo>
                    <a:pt x="8687" y="995"/>
                  </a:lnTo>
                  <a:lnTo>
                    <a:pt x="9118" y="1043"/>
                  </a:lnTo>
                  <a:lnTo>
                    <a:pt x="9549" y="1098"/>
                  </a:lnTo>
                  <a:lnTo>
                    <a:pt x="9979" y="1160"/>
                  </a:lnTo>
                  <a:lnTo>
                    <a:pt x="10841" y="1284"/>
                  </a:lnTo>
                  <a:lnTo>
                    <a:pt x="11690" y="1414"/>
                  </a:lnTo>
                  <a:lnTo>
                    <a:pt x="12552" y="1537"/>
                  </a:lnTo>
                  <a:lnTo>
                    <a:pt x="13414" y="1661"/>
                  </a:lnTo>
                  <a:lnTo>
                    <a:pt x="13844" y="1716"/>
                  </a:lnTo>
                  <a:lnTo>
                    <a:pt x="14275" y="1764"/>
                  </a:lnTo>
                  <a:lnTo>
                    <a:pt x="14706" y="1812"/>
                  </a:lnTo>
                  <a:lnTo>
                    <a:pt x="15149" y="1846"/>
                  </a:lnTo>
                  <a:lnTo>
                    <a:pt x="15220" y="1853"/>
                  </a:lnTo>
                  <a:lnTo>
                    <a:pt x="15304" y="1846"/>
                  </a:lnTo>
                  <a:lnTo>
                    <a:pt x="15388" y="1839"/>
                  </a:lnTo>
                  <a:lnTo>
                    <a:pt x="15460" y="1819"/>
                  </a:lnTo>
                  <a:lnTo>
                    <a:pt x="15531" y="1798"/>
                  </a:lnTo>
                  <a:lnTo>
                    <a:pt x="15591" y="1764"/>
                  </a:lnTo>
                  <a:lnTo>
                    <a:pt x="15651" y="1736"/>
                  </a:lnTo>
                  <a:lnTo>
                    <a:pt x="15687" y="1695"/>
                  </a:lnTo>
                  <a:lnTo>
                    <a:pt x="15723" y="1661"/>
                  </a:lnTo>
                  <a:lnTo>
                    <a:pt x="15747" y="1620"/>
                  </a:lnTo>
                  <a:lnTo>
                    <a:pt x="15759" y="1579"/>
                  </a:lnTo>
                  <a:lnTo>
                    <a:pt x="15747" y="1531"/>
                  </a:lnTo>
                  <a:lnTo>
                    <a:pt x="15735" y="1489"/>
                  </a:lnTo>
                  <a:lnTo>
                    <a:pt x="15699" y="1448"/>
                  </a:lnTo>
                  <a:lnTo>
                    <a:pt x="15663" y="1414"/>
                  </a:lnTo>
                  <a:lnTo>
                    <a:pt x="15591" y="1373"/>
                  </a:lnTo>
                  <a:lnTo>
                    <a:pt x="15519" y="1345"/>
                  </a:lnTo>
                  <a:lnTo>
                    <a:pt x="15244" y="1249"/>
                  </a:lnTo>
                  <a:lnTo>
                    <a:pt x="14957" y="1160"/>
                  </a:lnTo>
                  <a:lnTo>
                    <a:pt x="14670" y="1078"/>
                  </a:lnTo>
                  <a:lnTo>
                    <a:pt x="14383" y="995"/>
                  </a:lnTo>
                  <a:lnTo>
                    <a:pt x="14096" y="920"/>
                  </a:lnTo>
                  <a:lnTo>
                    <a:pt x="13796" y="845"/>
                  </a:lnTo>
                  <a:lnTo>
                    <a:pt x="13186" y="714"/>
                  </a:lnTo>
                  <a:lnTo>
                    <a:pt x="12576" y="591"/>
                  </a:lnTo>
                  <a:lnTo>
                    <a:pt x="11942" y="481"/>
                  </a:lnTo>
                  <a:lnTo>
                    <a:pt x="11308" y="385"/>
                  </a:lnTo>
                  <a:lnTo>
                    <a:pt x="10661" y="296"/>
                  </a:lnTo>
                  <a:lnTo>
                    <a:pt x="10003" y="227"/>
                  </a:lnTo>
                  <a:lnTo>
                    <a:pt x="9333" y="165"/>
                  </a:lnTo>
                  <a:lnTo>
                    <a:pt x="8663" y="111"/>
                  </a:lnTo>
                  <a:lnTo>
                    <a:pt x="7993" y="69"/>
                  </a:lnTo>
                  <a:lnTo>
                    <a:pt x="7323" y="42"/>
                  </a:lnTo>
                  <a:lnTo>
                    <a:pt x="6641" y="21"/>
                  </a:lnTo>
                  <a:lnTo>
                    <a:pt x="5971" y="8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>
              <a:off x="5837481" y="1154385"/>
              <a:ext cx="111174" cy="20813"/>
            </a:xfrm>
            <a:custGeom>
              <a:avLst/>
              <a:gdLst/>
              <a:ahLst/>
              <a:cxnLst/>
              <a:rect l="l" t="t" r="r" b="b"/>
              <a:pathLst>
                <a:path w="18560" h="1963" extrusionOk="0">
                  <a:moveTo>
                    <a:pt x="11212" y="1"/>
                  </a:moveTo>
                  <a:lnTo>
                    <a:pt x="10494" y="7"/>
                  </a:lnTo>
                  <a:lnTo>
                    <a:pt x="9776" y="28"/>
                  </a:lnTo>
                  <a:lnTo>
                    <a:pt x="9058" y="62"/>
                  </a:lnTo>
                  <a:lnTo>
                    <a:pt x="8352" y="110"/>
                  </a:lnTo>
                  <a:lnTo>
                    <a:pt x="7646" y="172"/>
                  </a:lnTo>
                  <a:lnTo>
                    <a:pt x="6940" y="247"/>
                  </a:lnTo>
                  <a:lnTo>
                    <a:pt x="6235" y="337"/>
                  </a:lnTo>
                  <a:lnTo>
                    <a:pt x="5540" y="446"/>
                  </a:lnTo>
                  <a:lnTo>
                    <a:pt x="4846" y="563"/>
                  </a:lnTo>
                  <a:lnTo>
                    <a:pt x="4152" y="693"/>
                  </a:lnTo>
                  <a:lnTo>
                    <a:pt x="3458" y="837"/>
                  </a:lnTo>
                  <a:lnTo>
                    <a:pt x="2776" y="988"/>
                  </a:lnTo>
                  <a:lnTo>
                    <a:pt x="2106" y="1160"/>
                  </a:lnTo>
                  <a:lnTo>
                    <a:pt x="1424" y="1338"/>
                  </a:lnTo>
                  <a:lnTo>
                    <a:pt x="766" y="1537"/>
                  </a:lnTo>
                  <a:lnTo>
                    <a:pt x="96" y="1743"/>
                  </a:lnTo>
                  <a:lnTo>
                    <a:pt x="48" y="1770"/>
                  </a:lnTo>
                  <a:lnTo>
                    <a:pt x="12" y="1805"/>
                  </a:lnTo>
                  <a:lnTo>
                    <a:pt x="0" y="1839"/>
                  </a:lnTo>
                  <a:lnTo>
                    <a:pt x="12" y="1873"/>
                  </a:lnTo>
                  <a:lnTo>
                    <a:pt x="36" y="1908"/>
                  </a:lnTo>
                  <a:lnTo>
                    <a:pt x="84" y="1935"/>
                  </a:lnTo>
                  <a:lnTo>
                    <a:pt x="132" y="1956"/>
                  </a:lnTo>
                  <a:lnTo>
                    <a:pt x="204" y="1962"/>
                  </a:lnTo>
                  <a:lnTo>
                    <a:pt x="264" y="1962"/>
                  </a:lnTo>
                  <a:lnTo>
                    <a:pt x="1006" y="1846"/>
                  </a:lnTo>
                  <a:lnTo>
                    <a:pt x="1747" y="1750"/>
                  </a:lnTo>
                  <a:lnTo>
                    <a:pt x="2489" y="1654"/>
                  </a:lnTo>
                  <a:lnTo>
                    <a:pt x="3243" y="1565"/>
                  </a:lnTo>
                  <a:lnTo>
                    <a:pt x="3985" y="1489"/>
                  </a:lnTo>
                  <a:lnTo>
                    <a:pt x="4739" y="1414"/>
                  </a:lnTo>
                  <a:lnTo>
                    <a:pt x="5493" y="1352"/>
                  </a:lnTo>
                  <a:lnTo>
                    <a:pt x="6246" y="1297"/>
                  </a:lnTo>
                  <a:lnTo>
                    <a:pt x="7000" y="1242"/>
                  </a:lnTo>
                  <a:lnTo>
                    <a:pt x="7754" y="1201"/>
                  </a:lnTo>
                  <a:lnTo>
                    <a:pt x="8508" y="1167"/>
                  </a:lnTo>
                  <a:lnTo>
                    <a:pt x="9262" y="1139"/>
                  </a:lnTo>
                  <a:lnTo>
                    <a:pt x="10016" y="1112"/>
                  </a:lnTo>
                  <a:lnTo>
                    <a:pt x="10769" y="1098"/>
                  </a:lnTo>
                  <a:lnTo>
                    <a:pt x="11535" y="1091"/>
                  </a:lnTo>
                  <a:lnTo>
                    <a:pt x="12289" y="1084"/>
                  </a:lnTo>
                  <a:lnTo>
                    <a:pt x="13007" y="1091"/>
                  </a:lnTo>
                  <a:lnTo>
                    <a:pt x="13737" y="1098"/>
                  </a:lnTo>
                  <a:lnTo>
                    <a:pt x="14455" y="1112"/>
                  </a:lnTo>
                  <a:lnTo>
                    <a:pt x="15185" y="1132"/>
                  </a:lnTo>
                  <a:lnTo>
                    <a:pt x="15903" y="1153"/>
                  </a:lnTo>
                  <a:lnTo>
                    <a:pt x="16633" y="1180"/>
                  </a:lnTo>
                  <a:lnTo>
                    <a:pt x="17351" y="1215"/>
                  </a:lnTo>
                  <a:lnTo>
                    <a:pt x="18080" y="1256"/>
                  </a:lnTo>
                  <a:lnTo>
                    <a:pt x="18128" y="1256"/>
                  </a:lnTo>
                  <a:lnTo>
                    <a:pt x="18224" y="1249"/>
                  </a:lnTo>
                  <a:lnTo>
                    <a:pt x="18308" y="1235"/>
                  </a:lnTo>
                  <a:lnTo>
                    <a:pt x="18380" y="1215"/>
                  </a:lnTo>
                  <a:lnTo>
                    <a:pt x="18439" y="1180"/>
                  </a:lnTo>
                  <a:lnTo>
                    <a:pt x="18487" y="1146"/>
                  </a:lnTo>
                  <a:lnTo>
                    <a:pt x="18523" y="1105"/>
                  </a:lnTo>
                  <a:lnTo>
                    <a:pt x="18547" y="1057"/>
                  </a:lnTo>
                  <a:lnTo>
                    <a:pt x="18559" y="1009"/>
                  </a:lnTo>
                  <a:lnTo>
                    <a:pt x="18559" y="961"/>
                  </a:lnTo>
                  <a:lnTo>
                    <a:pt x="18547" y="913"/>
                  </a:lnTo>
                  <a:lnTo>
                    <a:pt x="18511" y="865"/>
                  </a:lnTo>
                  <a:lnTo>
                    <a:pt x="18475" y="817"/>
                  </a:lnTo>
                  <a:lnTo>
                    <a:pt x="18427" y="776"/>
                  </a:lnTo>
                  <a:lnTo>
                    <a:pt x="18368" y="741"/>
                  </a:lnTo>
                  <a:lnTo>
                    <a:pt x="18296" y="707"/>
                  </a:lnTo>
                  <a:lnTo>
                    <a:pt x="18212" y="687"/>
                  </a:lnTo>
                  <a:lnTo>
                    <a:pt x="17769" y="604"/>
                  </a:lnTo>
                  <a:lnTo>
                    <a:pt x="17339" y="522"/>
                  </a:lnTo>
                  <a:lnTo>
                    <a:pt x="16896" y="453"/>
                  </a:lnTo>
                  <a:lnTo>
                    <a:pt x="16465" y="385"/>
                  </a:lnTo>
                  <a:lnTo>
                    <a:pt x="16022" y="323"/>
                  </a:lnTo>
                  <a:lnTo>
                    <a:pt x="15580" y="261"/>
                  </a:lnTo>
                  <a:lnTo>
                    <a:pt x="15149" y="213"/>
                  </a:lnTo>
                  <a:lnTo>
                    <a:pt x="14706" y="165"/>
                  </a:lnTo>
                  <a:lnTo>
                    <a:pt x="14275" y="124"/>
                  </a:lnTo>
                  <a:lnTo>
                    <a:pt x="13833" y="90"/>
                  </a:lnTo>
                  <a:lnTo>
                    <a:pt x="13390" y="62"/>
                  </a:lnTo>
                  <a:lnTo>
                    <a:pt x="12959" y="42"/>
                  </a:lnTo>
                  <a:lnTo>
                    <a:pt x="12516" y="21"/>
                  </a:lnTo>
                  <a:lnTo>
                    <a:pt x="12086" y="7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6"/>
            <p:cNvSpPr/>
            <p:nvPr/>
          </p:nvSpPr>
          <p:spPr>
            <a:xfrm>
              <a:off x="6136574" y="1178092"/>
              <a:ext cx="85082" cy="50850"/>
            </a:xfrm>
            <a:custGeom>
              <a:avLst/>
              <a:gdLst/>
              <a:ahLst/>
              <a:cxnLst/>
              <a:rect l="l" t="t" r="r" b="b"/>
              <a:pathLst>
                <a:path w="14204" h="4796" extrusionOk="0">
                  <a:moveTo>
                    <a:pt x="491" y="1"/>
                  </a:moveTo>
                  <a:lnTo>
                    <a:pt x="408" y="8"/>
                  </a:lnTo>
                  <a:lnTo>
                    <a:pt x="336" y="21"/>
                  </a:lnTo>
                  <a:lnTo>
                    <a:pt x="264" y="35"/>
                  </a:lnTo>
                  <a:lnTo>
                    <a:pt x="204" y="63"/>
                  </a:lnTo>
                  <a:lnTo>
                    <a:pt x="156" y="90"/>
                  </a:lnTo>
                  <a:lnTo>
                    <a:pt x="108" y="124"/>
                  </a:lnTo>
                  <a:lnTo>
                    <a:pt x="61" y="159"/>
                  </a:lnTo>
                  <a:lnTo>
                    <a:pt x="37" y="200"/>
                  </a:lnTo>
                  <a:lnTo>
                    <a:pt x="13" y="241"/>
                  </a:lnTo>
                  <a:lnTo>
                    <a:pt x="1" y="282"/>
                  </a:lnTo>
                  <a:lnTo>
                    <a:pt x="13" y="323"/>
                  </a:lnTo>
                  <a:lnTo>
                    <a:pt x="25" y="364"/>
                  </a:lnTo>
                  <a:lnTo>
                    <a:pt x="61" y="406"/>
                  </a:lnTo>
                  <a:lnTo>
                    <a:pt x="108" y="447"/>
                  </a:lnTo>
                  <a:lnTo>
                    <a:pt x="168" y="481"/>
                  </a:lnTo>
                  <a:lnTo>
                    <a:pt x="240" y="515"/>
                  </a:lnTo>
                  <a:lnTo>
                    <a:pt x="1879" y="1092"/>
                  </a:lnTo>
                  <a:lnTo>
                    <a:pt x="3507" y="1675"/>
                  </a:lnTo>
                  <a:lnTo>
                    <a:pt x="5134" y="2258"/>
                  </a:lnTo>
                  <a:lnTo>
                    <a:pt x="5960" y="2546"/>
                  </a:lnTo>
                  <a:lnTo>
                    <a:pt x="6773" y="2827"/>
                  </a:lnTo>
                  <a:lnTo>
                    <a:pt x="7611" y="3108"/>
                  </a:lnTo>
                  <a:lnTo>
                    <a:pt x="8448" y="3376"/>
                  </a:lnTo>
                  <a:lnTo>
                    <a:pt x="9286" y="3637"/>
                  </a:lnTo>
                  <a:lnTo>
                    <a:pt x="10136" y="3890"/>
                  </a:lnTo>
                  <a:lnTo>
                    <a:pt x="10997" y="4130"/>
                  </a:lnTo>
                  <a:lnTo>
                    <a:pt x="11871" y="4357"/>
                  </a:lnTo>
                  <a:lnTo>
                    <a:pt x="12756" y="4576"/>
                  </a:lnTo>
                  <a:lnTo>
                    <a:pt x="13199" y="4679"/>
                  </a:lnTo>
                  <a:lnTo>
                    <a:pt x="13654" y="4782"/>
                  </a:lnTo>
                  <a:lnTo>
                    <a:pt x="13713" y="4789"/>
                  </a:lnTo>
                  <a:lnTo>
                    <a:pt x="13773" y="4796"/>
                  </a:lnTo>
                  <a:lnTo>
                    <a:pt x="13833" y="4789"/>
                  </a:lnTo>
                  <a:lnTo>
                    <a:pt x="13893" y="4782"/>
                  </a:lnTo>
                  <a:lnTo>
                    <a:pt x="13953" y="4762"/>
                  </a:lnTo>
                  <a:lnTo>
                    <a:pt x="14012" y="4741"/>
                  </a:lnTo>
                  <a:lnTo>
                    <a:pt x="14060" y="4720"/>
                  </a:lnTo>
                  <a:lnTo>
                    <a:pt x="14096" y="4693"/>
                  </a:lnTo>
                  <a:lnTo>
                    <a:pt x="14132" y="4659"/>
                  </a:lnTo>
                  <a:lnTo>
                    <a:pt x="14168" y="4631"/>
                  </a:lnTo>
                  <a:lnTo>
                    <a:pt x="14192" y="4597"/>
                  </a:lnTo>
                  <a:lnTo>
                    <a:pt x="14204" y="4556"/>
                  </a:lnTo>
                  <a:lnTo>
                    <a:pt x="14204" y="4522"/>
                  </a:lnTo>
                  <a:lnTo>
                    <a:pt x="14204" y="4487"/>
                  </a:lnTo>
                  <a:lnTo>
                    <a:pt x="14192" y="4453"/>
                  </a:lnTo>
                  <a:lnTo>
                    <a:pt x="14168" y="4419"/>
                  </a:lnTo>
                  <a:lnTo>
                    <a:pt x="14120" y="4391"/>
                  </a:lnTo>
                  <a:lnTo>
                    <a:pt x="14072" y="4364"/>
                  </a:lnTo>
                  <a:lnTo>
                    <a:pt x="13689" y="4192"/>
                  </a:lnTo>
                  <a:lnTo>
                    <a:pt x="13307" y="4028"/>
                  </a:lnTo>
                  <a:lnTo>
                    <a:pt x="12517" y="3712"/>
                  </a:lnTo>
                  <a:lnTo>
                    <a:pt x="11727" y="3403"/>
                  </a:lnTo>
                  <a:lnTo>
                    <a:pt x="10913" y="3108"/>
                  </a:lnTo>
                  <a:lnTo>
                    <a:pt x="10100" y="2827"/>
                  </a:lnTo>
                  <a:lnTo>
                    <a:pt x="9262" y="2553"/>
                  </a:lnTo>
                  <a:lnTo>
                    <a:pt x="8425" y="2285"/>
                  </a:lnTo>
                  <a:lnTo>
                    <a:pt x="7587" y="2025"/>
                  </a:lnTo>
                  <a:lnTo>
                    <a:pt x="6737" y="1771"/>
                  </a:lnTo>
                  <a:lnTo>
                    <a:pt x="5876" y="1517"/>
                  </a:lnTo>
                  <a:lnTo>
                    <a:pt x="4165" y="1023"/>
                  </a:lnTo>
                  <a:lnTo>
                    <a:pt x="2442" y="536"/>
                  </a:lnTo>
                  <a:lnTo>
                    <a:pt x="731" y="35"/>
                  </a:lnTo>
                  <a:lnTo>
                    <a:pt x="671" y="21"/>
                  </a:lnTo>
                  <a:lnTo>
                    <a:pt x="611" y="8"/>
                  </a:lnTo>
                  <a:lnTo>
                    <a:pt x="551" y="8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6"/>
            <p:cNvSpPr/>
            <p:nvPr/>
          </p:nvSpPr>
          <p:spPr>
            <a:xfrm>
              <a:off x="6547770" y="1553972"/>
              <a:ext cx="28099" cy="30779"/>
            </a:xfrm>
            <a:custGeom>
              <a:avLst/>
              <a:gdLst/>
              <a:ahLst/>
              <a:cxnLst/>
              <a:rect l="l" t="t" r="r" b="b"/>
              <a:pathLst>
                <a:path w="4691" h="2903" extrusionOk="0">
                  <a:moveTo>
                    <a:pt x="371" y="1"/>
                  </a:moveTo>
                  <a:lnTo>
                    <a:pt x="323" y="8"/>
                  </a:lnTo>
                  <a:lnTo>
                    <a:pt x="276" y="14"/>
                  </a:lnTo>
                  <a:lnTo>
                    <a:pt x="180" y="42"/>
                  </a:lnTo>
                  <a:lnTo>
                    <a:pt x="108" y="76"/>
                  </a:lnTo>
                  <a:lnTo>
                    <a:pt x="48" y="131"/>
                  </a:lnTo>
                  <a:lnTo>
                    <a:pt x="24" y="159"/>
                  </a:lnTo>
                  <a:lnTo>
                    <a:pt x="12" y="186"/>
                  </a:lnTo>
                  <a:lnTo>
                    <a:pt x="0" y="213"/>
                  </a:lnTo>
                  <a:lnTo>
                    <a:pt x="0" y="248"/>
                  </a:lnTo>
                  <a:lnTo>
                    <a:pt x="12" y="275"/>
                  </a:lnTo>
                  <a:lnTo>
                    <a:pt x="36" y="309"/>
                  </a:lnTo>
                  <a:lnTo>
                    <a:pt x="60" y="337"/>
                  </a:lnTo>
                  <a:lnTo>
                    <a:pt x="108" y="364"/>
                  </a:lnTo>
                  <a:lnTo>
                    <a:pt x="1125" y="1023"/>
                  </a:lnTo>
                  <a:lnTo>
                    <a:pt x="1640" y="1345"/>
                  </a:lnTo>
                  <a:lnTo>
                    <a:pt x="2154" y="1675"/>
                  </a:lnTo>
                  <a:lnTo>
                    <a:pt x="2681" y="1990"/>
                  </a:lnTo>
                  <a:lnTo>
                    <a:pt x="3231" y="2299"/>
                  </a:lnTo>
                  <a:lnTo>
                    <a:pt x="3506" y="2450"/>
                  </a:lnTo>
                  <a:lnTo>
                    <a:pt x="3793" y="2594"/>
                  </a:lnTo>
                  <a:lnTo>
                    <a:pt x="4081" y="2738"/>
                  </a:lnTo>
                  <a:lnTo>
                    <a:pt x="4368" y="2882"/>
                  </a:lnTo>
                  <a:lnTo>
                    <a:pt x="4428" y="2896"/>
                  </a:lnTo>
                  <a:lnTo>
                    <a:pt x="4499" y="2902"/>
                  </a:lnTo>
                  <a:lnTo>
                    <a:pt x="4547" y="2902"/>
                  </a:lnTo>
                  <a:lnTo>
                    <a:pt x="4595" y="2889"/>
                  </a:lnTo>
                  <a:lnTo>
                    <a:pt x="4631" y="2875"/>
                  </a:lnTo>
                  <a:lnTo>
                    <a:pt x="4667" y="2861"/>
                  </a:lnTo>
                  <a:lnTo>
                    <a:pt x="4679" y="2834"/>
                  </a:lnTo>
                  <a:lnTo>
                    <a:pt x="4691" y="2813"/>
                  </a:lnTo>
                  <a:lnTo>
                    <a:pt x="4691" y="2779"/>
                  </a:lnTo>
                  <a:lnTo>
                    <a:pt x="4655" y="2752"/>
                  </a:lnTo>
                  <a:lnTo>
                    <a:pt x="4440" y="2573"/>
                  </a:lnTo>
                  <a:lnTo>
                    <a:pt x="4212" y="2388"/>
                  </a:lnTo>
                  <a:lnTo>
                    <a:pt x="3973" y="2216"/>
                  </a:lnTo>
                  <a:lnTo>
                    <a:pt x="3734" y="2038"/>
                  </a:lnTo>
                  <a:lnTo>
                    <a:pt x="3243" y="1702"/>
                  </a:lnTo>
                  <a:lnTo>
                    <a:pt x="2728" y="1366"/>
                  </a:lnTo>
                  <a:lnTo>
                    <a:pt x="2214" y="1043"/>
                  </a:lnTo>
                  <a:lnTo>
                    <a:pt x="1676" y="721"/>
                  </a:lnTo>
                  <a:lnTo>
                    <a:pt x="623" y="69"/>
                  </a:lnTo>
                  <a:lnTo>
                    <a:pt x="563" y="42"/>
                  </a:lnTo>
                  <a:lnTo>
                    <a:pt x="503" y="21"/>
                  </a:lnTo>
                  <a:lnTo>
                    <a:pt x="443" y="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>
              <a:off x="6547770" y="1553972"/>
              <a:ext cx="28099" cy="30779"/>
            </a:xfrm>
            <a:custGeom>
              <a:avLst/>
              <a:gdLst/>
              <a:ahLst/>
              <a:cxnLst/>
              <a:rect l="l" t="t" r="r" b="b"/>
              <a:pathLst>
                <a:path w="4691" h="2903" fill="none" extrusionOk="0">
                  <a:moveTo>
                    <a:pt x="371" y="1"/>
                  </a:moveTo>
                  <a:lnTo>
                    <a:pt x="371" y="1"/>
                  </a:lnTo>
                  <a:lnTo>
                    <a:pt x="443" y="8"/>
                  </a:lnTo>
                  <a:lnTo>
                    <a:pt x="503" y="21"/>
                  </a:lnTo>
                  <a:lnTo>
                    <a:pt x="563" y="42"/>
                  </a:lnTo>
                  <a:lnTo>
                    <a:pt x="623" y="69"/>
                  </a:lnTo>
                  <a:lnTo>
                    <a:pt x="623" y="69"/>
                  </a:lnTo>
                  <a:lnTo>
                    <a:pt x="1676" y="721"/>
                  </a:lnTo>
                  <a:lnTo>
                    <a:pt x="2214" y="1043"/>
                  </a:lnTo>
                  <a:lnTo>
                    <a:pt x="2728" y="1366"/>
                  </a:lnTo>
                  <a:lnTo>
                    <a:pt x="3243" y="1702"/>
                  </a:lnTo>
                  <a:lnTo>
                    <a:pt x="3734" y="2038"/>
                  </a:lnTo>
                  <a:lnTo>
                    <a:pt x="3973" y="2216"/>
                  </a:lnTo>
                  <a:lnTo>
                    <a:pt x="4212" y="2388"/>
                  </a:lnTo>
                  <a:lnTo>
                    <a:pt x="4440" y="2573"/>
                  </a:lnTo>
                  <a:lnTo>
                    <a:pt x="4655" y="2752"/>
                  </a:lnTo>
                  <a:lnTo>
                    <a:pt x="4655" y="2752"/>
                  </a:lnTo>
                  <a:lnTo>
                    <a:pt x="4691" y="2779"/>
                  </a:lnTo>
                  <a:lnTo>
                    <a:pt x="4691" y="2813"/>
                  </a:lnTo>
                  <a:lnTo>
                    <a:pt x="4679" y="2834"/>
                  </a:lnTo>
                  <a:lnTo>
                    <a:pt x="4667" y="2861"/>
                  </a:lnTo>
                  <a:lnTo>
                    <a:pt x="4631" y="2875"/>
                  </a:lnTo>
                  <a:lnTo>
                    <a:pt x="4595" y="2889"/>
                  </a:lnTo>
                  <a:lnTo>
                    <a:pt x="4547" y="2902"/>
                  </a:lnTo>
                  <a:lnTo>
                    <a:pt x="4499" y="2902"/>
                  </a:lnTo>
                  <a:lnTo>
                    <a:pt x="4499" y="2902"/>
                  </a:lnTo>
                  <a:lnTo>
                    <a:pt x="4428" y="2896"/>
                  </a:lnTo>
                  <a:lnTo>
                    <a:pt x="4368" y="2882"/>
                  </a:lnTo>
                  <a:lnTo>
                    <a:pt x="4368" y="2882"/>
                  </a:lnTo>
                  <a:lnTo>
                    <a:pt x="4081" y="2738"/>
                  </a:lnTo>
                  <a:lnTo>
                    <a:pt x="3793" y="2594"/>
                  </a:lnTo>
                  <a:lnTo>
                    <a:pt x="3506" y="2450"/>
                  </a:lnTo>
                  <a:lnTo>
                    <a:pt x="3231" y="2299"/>
                  </a:lnTo>
                  <a:lnTo>
                    <a:pt x="2681" y="1990"/>
                  </a:lnTo>
                  <a:lnTo>
                    <a:pt x="2154" y="1675"/>
                  </a:lnTo>
                  <a:lnTo>
                    <a:pt x="1640" y="1345"/>
                  </a:lnTo>
                  <a:lnTo>
                    <a:pt x="1125" y="1023"/>
                  </a:lnTo>
                  <a:lnTo>
                    <a:pt x="108" y="364"/>
                  </a:lnTo>
                  <a:lnTo>
                    <a:pt x="108" y="364"/>
                  </a:lnTo>
                  <a:lnTo>
                    <a:pt x="60" y="337"/>
                  </a:lnTo>
                  <a:lnTo>
                    <a:pt x="36" y="309"/>
                  </a:lnTo>
                  <a:lnTo>
                    <a:pt x="12" y="275"/>
                  </a:lnTo>
                  <a:lnTo>
                    <a:pt x="0" y="248"/>
                  </a:lnTo>
                  <a:lnTo>
                    <a:pt x="0" y="213"/>
                  </a:lnTo>
                  <a:lnTo>
                    <a:pt x="12" y="186"/>
                  </a:lnTo>
                  <a:lnTo>
                    <a:pt x="24" y="159"/>
                  </a:lnTo>
                  <a:lnTo>
                    <a:pt x="48" y="131"/>
                  </a:lnTo>
                  <a:lnTo>
                    <a:pt x="108" y="76"/>
                  </a:lnTo>
                  <a:lnTo>
                    <a:pt x="180" y="42"/>
                  </a:lnTo>
                  <a:lnTo>
                    <a:pt x="276" y="14"/>
                  </a:lnTo>
                  <a:lnTo>
                    <a:pt x="323" y="8"/>
                  </a:lnTo>
                  <a:lnTo>
                    <a:pt x="3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>
              <a:off x="7311453" y="1802643"/>
              <a:ext cx="38851" cy="19063"/>
            </a:xfrm>
            <a:custGeom>
              <a:avLst/>
              <a:gdLst/>
              <a:ahLst/>
              <a:cxnLst/>
              <a:rect l="l" t="t" r="r" b="b"/>
              <a:pathLst>
                <a:path w="6486" h="1798" extrusionOk="0">
                  <a:moveTo>
                    <a:pt x="276" y="1"/>
                  </a:moveTo>
                  <a:lnTo>
                    <a:pt x="228" y="8"/>
                  </a:lnTo>
                  <a:lnTo>
                    <a:pt x="192" y="14"/>
                  </a:lnTo>
                  <a:lnTo>
                    <a:pt x="144" y="21"/>
                  </a:lnTo>
                  <a:lnTo>
                    <a:pt x="108" y="35"/>
                  </a:lnTo>
                  <a:lnTo>
                    <a:pt x="48" y="69"/>
                  </a:lnTo>
                  <a:lnTo>
                    <a:pt x="13" y="110"/>
                  </a:lnTo>
                  <a:lnTo>
                    <a:pt x="1" y="158"/>
                  </a:lnTo>
                  <a:lnTo>
                    <a:pt x="13" y="206"/>
                  </a:lnTo>
                  <a:lnTo>
                    <a:pt x="36" y="234"/>
                  </a:lnTo>
                  <a:lnTo>
                    <a:pt x="60" y="254"/>
                  </a:lnTo>
                  <a:lnTo>
                    <a:pt x="96" y="275"/>
                  </a:lnTo>
                  <a:lnTo>
                    <a:pt x="132" y="296"/>
                  </a:lnTo>
                  <a:lnTo>
                    <a:pt x="778" y="543"/>
                  </a:lnTo>
                  <a:lnTo>
                    <a:pt x="1472" y="790"/>
                  </a:lnTo>
                  <a:lnTo>
                    <a:pt x="1819" y="906"/>
                  </a:lnTo>
                  <a:lnTo>
                    <a:pt x="2190" y="1023"/>
                  </a:lnTo>
                  <a:lnTo>
                    <a:pt x="2561" y="1133"/>
                  </a:lnTo>
                  <a:lnTo>
                    <a:pt x="2932" y="1242"/>
                  </a:lnTo>
                  <a:lnTo>
                    <a:pt x="3303" y="1345"/>
                  </a:lnTo>
                  <a:lnTo>
                    <a:pt x="3686" y="1434"/>
                  </a:lnTo>
                  <a:lnTo>
                    <a:pt x="4069" y="1524"/>
                  </a:lnTo>
                  <a:lnTo>
                    <a:pt x="4464" y="1599"/>
                  </a:lnTo>
                  <a:lnTo>
                    <a:pt x="4847" y="1668"/>
                  </a:lnTo>
                  <a:lnTo>
                    <a:pt x="5230" y="1723"/>
                  </a:lnTo>
                  <a:lnTo>
                    <a:pt x="5612" y="1764"/>
                  </a:lnTo>
                  <a:lnTo>
                    <a:pt x="6007" y="1798"/>
                  </a:lnTo>
                  <a:lnTo>
                    <a:pt x="6115" y="1798"/>
                  </a:lnTo>
                  <a:lnTo>
                    <a:pt x="6175" y="1784"/>
                  </a:lnTo>
                  <a:lnTo>
                    <a:pt x="6235" y="1771"/>
                  </a:lnTo>
                  <a:lnTo>
                    <a:pt x="6294" y="1743"/>
                  </a:lnTo>
                  <a:lnTo>
                    <a:pt x="6342" y="1716"/>
                  </a:lnTo>
                  <a:lnTo>
                    <a:pt x="6390" y="1688"/>
                  </a:lnTo>
                  <a:lnTo>
                    <a:pt x="6426" y="1654"/>
                  </a:lnTo>
                  <a:lnTo>
                    <a:pt x="6450" y="1613"/>
                  </a:lnTo>
                  <a:lnTo>
                    <a:pt x="6474" y="1578"/>
                  </a:lnTo>
                  <a:lnTo>
                    <a:pt x="6486" y="1537"/>
                  </a:lnTo>
                  <a:lnTo>
                    <a:pt x="6486" y="1496"/>
                  </a:lnTo>
                  <a:lnTo>
                    <a:pt x="6474" y="1462"/>
                  </a:lnTo>
                  <a:lnTo>
                    <a:pt x="6462" y="1421"/>
                  </a:lnTo>
                  <a:lnTo>
                    <a:pt x="6438" y="1386"/>
                  </a:lnTo>
                  <a:lnTo>
                    <a:pt x="6390" y="1352"/>
                  </a:lnTo>
                  <a:lnTo>
                    <a:pt x="6342" y="1325"/>
                  </a:lnTo>
                  <a:lnTo>
                    <a:pt x="6031" y="1194"/>
                  </a:lnTo>
                  <a:lnTo>
                    <a:pt x="5708" y="1071"/>
                  </a:lnTo>
                  <a:lnTo>
                    <a:pt x="5361" y="954"/>
                  </a:lnTo>
                  <a:lnTo>
                    <a:pt x="5002" y="844"/>
                  </a:lnTo>
                  <a:lnTo>
                    <a:pt x="4643" y="742"/>
                  </a:lnTo>
                  <a:lnTo>
                    <a:pt x="4260" y="646"/>
                  </a:lnTo>
                  <a:lnTo>
                    <a:pt x="3877" y="556"/>
                  </a:lnTo>
                  <a:lnTo>
                    <a:pt x="3483" y="474"/>
                  </a:lnTo>
                  <a:lnTo>
                    <a:pt x="3088" y="399"/>
                  </a:lnTo>
                  <a:lnTo>
                    <a:pt x="2693" y="323"/>
                  </a:lnTo>
                  <a:lnTo>
                    <a:pt x="2298" y="261"/>
                  </a:lnTo>
                  <a:lnTo>
                    <a:pt x="1891" y="200"/>
                  </a:lnTo>
                  <a:lnTo>
                    <a:pt x="1101" y="97"/>
                  </a:lnTo>
                  <a:lnTo>
                    <a:pt x="348" y="8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>
              <a:off x="5876399" y="1736600"/>
              <a:ext cx="62937" cy="44605"/>
            </a:xfrm>
            <a:custGeom>
              <a:avLst/>
              <a:gdLst/>
              <a:ahLst/>
              <a:cxnLst/>
              <a:rect l="l" t="t" r="r" b="b"/>
              <a:pathLst>
                <a:path w="10507" h="4207" extrusionOk="0">
                  <a:moveTo>
                    <a:pt x="420" y="1"/>
                  </a:moveTo>
                  <a:lnTo>
                    <a:pt x="348" y="15"/>
                  </a:lnTo>
                  <a:lnTo>
                    <a:pt x="288" y="28"/>
                  </a:lnTo>
                  <a:lnTo>
                    <a:pt x="228" y="49"/>
                  </a:lnTo>
                  <a:lnTo>
                    <a:pt x="180" y="76"/>
                  </a:lnTo>
                  <a:lnTo>
                    <a:pt x="132" y="111"/>
                  </a:lnTo>
                  <a:lnTo>
                    <a:pt x="96" y="138"/>
                  </a:lnTo>
                  <a:lnTo>
                    <a:pt x="61" y="179"/>
                  </a:lnTo>
                  <a:lnTo>
                    <a:pt x="37" y="214"/>
                  </a:lnTo>
                  <a:lnTo>
                    <a:pt x="13" y="255"/>
                  </a:lnTo>
                  <a:lnTo>
                    <a:pt x="1" y="296"/>
                  </a:lnTo>
                  <a:lnTo>
                    <a:pt x="13" y="337"/>
                  </a:lnTo>
                  <a:lnTo>
                    <a:pt x="25" y="371"/>
                  </a:lnTo>
                  <a:lnTo>
                    <a:pt x="49" y="412"/>
                  </a:lnTo>
                  <a:lnTo>
                    <a:pt x="85" y="447"/>
                  </a:lnTo>
                  <a:lnTo>
                    <a:pt x="144" y="481"/>
                  </a:lnTo>
                  <a:lnTo>
                    <a:pt x="1197" y="1050"/>
                  </a:lnTo>
                  <a:lnTo>
                    <a:pt x="1748" y="1339"/>
                  </a:lnTo>
                  <a:lnTo>
                    <a:pt x="2298" y="1627"/>
                  </a:lnTo>
                  <a:lnTo>
                    <a:pt x="2872" y="1908"/>
                  </a:lnTo>
                  <a:lnTo>
                    <a:pt x="3447" y="2189"/>
                  </a:lnTo>
                  <a:lnTo>
                    <a:pt x="4033" y="2457"/>
                  </a:lnTo>
                  <a:lnTo>
                    <a:pt x="4643" y="2717"/>
                  </a:lnTo>
                  <a:lnTo>
                    <a:pt x="5254" y="2971"/>
                  </a:lnTo>
                  <a:lnTo>
                    <a:pt x="5565" y="3088"/>
                  </a:lnTo>
                  <a:lnTo>
                    <a:pt x="5888" y="3204"/>
                  </a:lnTo>
                  <a:lnTo>
                    <a:pt x="6199" y="3314"/>
                  </a:lnTo>
                  <a:lnTo>
                    <a:pt x="6522" y="3424"/>
                  </a:lnTo>
                  <a:lnTo>
                    <a:pt x="6845" y="3527"/>
                  </a:lnTo>
                  <a:lnTo>
                    <a:pt x="7180" y="3623"/>
                  </a:lnTo>
                  <a:lnTo>
                    <a:pt x="7503" y="3719"/>
                  </a:lnTo>
                  <a:lnTo>
                    <a:pt x="7838" y="3808"/>
                  </a:lnTo>
                  <a:lnTo>
                    <a:pt x="8173" y="3890"/>
                  </a:lnTo>
                  <a:lnTo>
                    <a:pt x="8520" y="3966"/>
                  </a:lnTo>
                  <a:lnTo>
                    <a:pt x="8867" y="4035"/>
                  </a:lnTo>
                  <a:lnTo>
                    <a:pt x="9214" y="4096"/>
                  </a:lnTo>
                  <a:lnTo>
                    <a:pt x="9561" y="4151"/>
                  </a:lnTo>
                  <a:lnTo>
                    <a:pt x="9920" y="4199"/>
                  </a:lnTo>
                  <a:lnTo>
                    <a:pt x="10016" y="4206"/>
                  </a:lnTo>
                  <a:lnTo>
                    <a:pt x="10088" y="4206"/>
                  </a:lnTo>
                  <a:lnTo>
                    <a:pt x="10160" y="4199"/>
                  </a:lnTo>
                  <a:lnTo>
                    <a:pt x="10219" y="4185"/>
                  </a:lnTo>
                  <a:lnTo>
                    <a:pt x="10279" y="4165"/>
                  </a:lnTo>
                  <a:lnTo>
                    <a:pt x="10339" y="4137"/>
                  </a:lnTo>
                  <a:lnTo>
                    <a:pt x="10387" y="4110"/>
                  </a:lnTo>
                  <a:lnTo>
                    <a:pt x="10423" y="4083"/>
                  </a:lnTo>
                  <a:lnTo>
                    <a:pt x="10459" y="4048"/>
                  </a:lnTo>
                  <a:lnTo>
                    <a:pt x="10483" y="4014"/>
                  </a:lnTo>
                  <a:lnTo>
                    <a:pt x="10507" y="3980"/>
                  </a:lnTo>
                  <a:lnTo>
                    <a:pt x="10507" y="3945"/>
                  </a:lnTo>
                  <a:lnTo>
                    <a:pt x="10507" y="3904"/>
                  </a:lnTo>
                  <a:lnTo>
                    <a:pt x="10495" y="3870"/>
                  </a:lnTo>
                  <a:lnTo>
                    <a:pt x="10459" y="3829"/>
                  </a:lnTo>
                  <a:lnTo>
                    <a:pt x="10423" y="3794"/>
                  </a:lnTo>
                  <a:lnTo>
                    <a:pt x="10363" y="3760"/>
                  </a:lnTo>
                  <a:lnTo>
                    <a:pt x="10100" y="3623"/>
                  </a:lnTo>
                  <a:lnTo>
                    <a:pt x="9824" y="3493"/>
                  </a:lnTo>
                  <a:lnTo>
                    <a:pt x="9262" y="3232"/>
                  </a:lnTo>
                  <a:lnTo>
                    <a:pt x="8688" y="2978"/>
                  </a:lnTo>
                  <a:lnTo>
                    <a:pt x="8101" y="2738"/>
                  </a:lnTo>
                  <a:lnTo>
                    <a:pt x="7491" y="2505"/>
                  </a:lnTo>
                  <a:lnTo>
                    <a:pt x="6881" y="2278"/>
                  </a:lnTo>
                  <a:lnTo>
                    <a:pt x="6271" y="2059"/>
                  </a:lnTo>
                  <a:lnTo>
                    <a:pt x="5648" y="1839"/>
                  </a:lnTo>
                  <a:lnTo>
                    <a:pt x="4392" y="1407"/>
                  </a:lnTo>
                  <a:lnTo>
                    <a:pt x="3136" y="975"/>
                  </a:lnTo>
                  <a:lnTo>
                    <a:pt x="2525" y="755"/>
                  </a:lnTo>
                  <a:lnTo>
                    <a:pt x="1915" y="529"/>
                  </a:lnTo>
                  <a:lnTo>
                    <a:pt x="1317" y="289"/>
                  </a:lnTo>
                  <a:lnTo>
                    <a:pt x="731" y="49"/>
                  </a:lnTo>
                  <a:lnTo>
                    <a:pt x="659" y="28"/>
                  </a:lnTo>
                  <a:lnTo>
                    <a:pt x="599" y="1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>
              <a:off x="6253978" y="1729040"/>
              <a:ext cx="126509" cy="20590"/>
            </a:xfrm>
            <a:custGeom>
              <a:avLst/>
              <a:gdLst/>
              <a:ahLst/>
              <a:cxnLst/>
              <a:rect l="l" t="t" r="r" b="b"/>
              <a:pathLst>
                <a:path w="21120" h="1942" extrusionOk="0">
                  <a:moveTo>
                    <a:pt x="5899" y="0"/>
                  </a:moveTo>
                  <a:lnTo>
                    <a:pt x="4535" y="7"/>
                  </a:lnTo>
                  <a:lnTo>
                    <a:pt x="3171" y="14"/>
                  </a:lnTo>
                  <a:lnTo>
                    <a:pt x="479" y="35"/>
                  </a:lnTo>
                  <a:lnTo>
                    <a:pt x="383" y="42"/>
                  </a:lnTo>
                  <a:lnTo>
                    <a:pt x="300" y="55"/>
                  </a:lnTo>
                  <a:lnTo>
                    <a:pt x="216" y="83"/>
                  </a:lnTo>
                  <a:lnTo>
                    <a:pt x="156" y="117"/>
                  </a:lnTo>
                  <a:lnTo>
                    <a:pt x="96" y="151"/>
                  </a:lnTo>
                  <a:lnTo>
                    <a:pt x="60" y="193"/>
                  </a:lnTo>
                  <a:lnTo>
                    <a:pt x="24" y="241"/>
                  </a:lnTo>
                  <a:lnTo>
                    <a:pt x="12" y="282"/>
                  </a:lnTo>
                  <a:lnTo>
                    <a:pt x="0" y="330"/>
                  </a:lnTo>
                  <a:lnTo>
                    <a:pt x="12" y="378"/>
                  </a:lnTo>
                  <a:lnTo>
                    <a:pt x="36" y="426"/>
                  </a:lnTo>
                  <a:lnTo>
                    <a:pt x="60" y="467"/>
                  </a:lnTo>
                  <a:lnTo>
                    <a:pt x="108" y="508"/>
                  </a:lnTo>
                  <a:lnTo>
                    <a:pt x="180" y="536"/>
                  </a:lnTo>
                  <a:lnTo>
                    <a:pt x="252" y="563"/>
                  </a:lnTo>
                  <a:lnTo>
                    <a:pt x="347" y="577"/>
                  </a:lnTo>
                  <a:lnTo>
                    <a:pt x="2310" y="824"/>
                  </a:lnTo>
                  <a:lnTo>
                    <a:pt x="4296" y="1064"/>
                  </a:lnTo>
                  <a:lnTo>
                    <a:pt x="5289" y="1180"/>
                  </a:lnTo>
                  <a:lnTo>
                    <a:pt x="6294" y="1290"/>
                  </a:lnTo>
                  <a:lnTo>
                    <a:pt x="7287" y="1400"/>
                  </a:lnTo>
                  <a:lnTo>
                    <a:pt x="8293" y="1496"/>
                  </a:lnTo>
                  <a:lnTo>
                    <a:pt x="9298" y="1592"/>
                  </a:lnTo>
                  <a:lnTo>
                    <a:pt x="10315" y="1674"/>
                  </a:lnTo>
                  <a:lnTo>
                    <a:pt x="11320" y="1750"/>
                  </a:lnTo>
                  <a:lnTo>
                    <a:pt x="12337" y="1818"/>
                  </a:lnTo>
                  <a:lnTo>
                    <a:pt x="13342" y="1866"/>
                  </a:lnTo>
                  <a:lnTo>
                    <a:pt x="14347" y="1908"/>
                  </a:lnTo>
                  <a:lnTo>
                    <a:pt x="15364" y="1928"/>
                  </a:lnTo>
                  <a:lnTo>
                    <a:pt x="15867" y="1935"/>
                  </a:lnTo>
                  <a:lnTo>
                    <a:pt x="16369" y="1942"/>
                  </a:lnTo>
                  <a:lnTo>
                    <a:pt x="16920" y="1935"/>
                  </a:lnTo>
                  <a:lnTo>
                    <a:pt x="17458" y="1928"/>
                  </a:lnTo>
                  <a:lnTo>
                    <a:pt x="18009" y="1914"/>
                  </a:lnTo>
                  <a:lnTo>
                    <a:pt x="18547" y="1901"/>
                  </a:lnTo>
                  <a:lnTo>
                    <a:pt x="19097" y="1873"/>
                  </a:lnTo>
                  <a:lnTo>
                    <a:pt x="19636" y="1846"/>
                  </a:lnTo>
                  <a:lnTo>
                    <a:pt x="20174" y="1805"/>
                  </a:lnTo>
                  <a:lnTo>
                    <a:pt x="20713" y="1763"/>
                  </a:lnTo>
                  <a:lnTo>
                    <a:pt x="20821" y="1750"/>
                  </a:lnTo>
                  <a:lnTo>
                    <a:pt x="20916" y="1729"/>
                  </a:lnTo>
                  <a:lnTo>
                    <a:pt x="20988" y="1695"/>
                  </a:lnTo>
                  <a:lnTo>
                    <a:pt x="21036" y="1661"/>
                  </a:lnTo>
                  <a:lnTo>
                    <a:pt x="21084" y="1613"/>
                  </a:lnTo>
                  <a:lnTo>
                    <a:pt x="21108" y="1565"/>
                  </a:lnTo>
                  <a:lnTo>
                    <a:pt x="21120" y="1517"/>
                  </a:lnTo>
                  <a:lnTo>
                    <a:pt x="21120" y="1468"/>
                  </a:lnTo>
                  <a:lnTo>
                    <a:pt x="21108" y="1414"/>
                  </a:lnTo>
                  <a:lnTo>
                    <a:pt x="21084" y="1359"/>
                  </a:lnTo>
                  <a:lnTo>
                    <a:pt x="21048" y="1311"/>
                  </a:lnTo>
                  <a:lnTo>
                    <a:pt x="21000" y="1263"/>
                  </a:lnTo>
                  <a:lnTo>
                    <a:pt x="20940" y="1222"/>
                  </a:lnTo>
                  <a:lnTo>
                    <a:pt x="20880" y="1187"/>
                  </a:lnTo>
                  <a:lnTo>
                    <a:pt x="20797" y="1153"/>
                  </a:lnTo>
                  <a:lnTo>
                    <a:pt x="20713" y="1132"/>
                  </a:lnTo>
                  <a:lnTo>
                    <a:pt x="20270" y="1043"/>
                  </a:lnTo>
                  <a:lnTo>
                    <a:pt x="19827" y="961"/>
                  </a:lnTo>
                  <a:lnTo>
                    <a:pt x="19385" y="879"/>
                  </a:lnTo>
                  <a:lnTo>
                    <a:pt x="18930" y="810"/>
                  </a:lnTo>
                  <a:lnTo>
                    <a:pt x="18487" y="734"/>
                  </a:lnTo>
                  <a:lnTo>
                    <a:pt x="18033" y="673"/>
                  </a:lnTo>
                  <a:lnTo>
                    <a:pt x="17123" y="549"/>
                  </a:lnTo>
                  <a:lnTo>
                    <a:pt x="16214" y="440"/>
                  </a:lnTo>
                  <a:lnTo>
                    <a:pt x="15292" y="350"/>
                  </a:lnTo>
                  <a:lnTo>
                    <a:pt x="14359" y="275"/>
                  </a:lnTo>
                  <a:lnTo>
                    <a:pt x="13426" y="206"/>
                  </a:lnTo>
                  <a:lnTo>
                    <a:pt x="12492" y="151"/>
                  </a:lnTo>
                  <a:lnTo>
                    <a:pt x="11559" y="103"/>
                  </a:lnTo>
                  <a:lnTo>
                    <a:pt x="10614" y="69"/>
                  </a:lnTo>
                  <a:lnTo>
                    <a:pt x="9669" y="42"/>
                  </a:lnTo>
                  <a:lnTo>
                    <a:pt x="8735" y="21"/>
                  </a:lnTo>
                  <a:lnTo>
                    <a:pt x="7790" y="7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>
              <a:off x="6221512" y="1842572"/>
              <a:ext cx="93037" cy="29178"/>
            </a:xfrm>
            <a:custGeom>
              <a:avLst/>
              <a:gdLst/>
              <a:ahLst/>
              <a:cxnLst/>
              <a:rect l="l" t="t" r="r" b="b"/>
              <a:pathLst>
                <a:path w="15532" h="2752" extrusionOk="0">
                  <a:moveTo>
                    <a:pt x="503" y="1"/>
                  </a:moveTo>
                  <a:lnTo>
                    <a:pt x="419" y="8"/>
                  </a:lnTo>
                  <a:lnTo>
                    <a:pt x="347" y="21"/>
                  </a:lnTo>
                  <a:lnTo>
                    <a:pt x="275" y="35"/>
                  </a:lnTo>
                  <a:lnTo>
                    <a:pt x="203" y="62"/>
                  </a:lnTo>
                  <a:lnTo>
                    <a:pt x="156" y="90"/>
                  </a:lnTo>
                  <a:lnTo>
                    <a:pt x="108" y="124"/>
                  </a:lnTo>
                  <a:lnTo>
                    <a:pt x="60" y="159"/>
                  </a:lnTo>
                  <a:lnTo>
                    <a:pt x="36" y="200"/>
                  </a:lnTo>
                  <a:lnTo>
                    <a:pt x="12" y="234"/>
                  </a:lnTo>
                  <a:lnTo>
                    <a:pt x="0" y="282"/>
                  </a:lnTo>
                  <a:lnTo>
                    <a:pt x="12" y="323"/>
                  </a:lnTo>
                  <a:lnTo>
                    <a:pt x="24" y="364"/>
                  </a:lnTo>
                  <a:lnTo>
                    <a:pt x="60" y="405"/>
                  </a:lnTo>
                  <a:lnTo>
                    <a:pt x="96" y="440"/>
                  </a:lnTo>
                  <a:lnTo>
                    <a:pt x="168" y="481"/>
                  </a:lnTo>
                  <a:lnTo>
                    <a:pt x="239" y="508"/>
                  </a:lnTo>
                  <a:lnTo>
                    <a:pt x="897" y="742"/>
                  </a:lnTo>
                  <a:lnTo>
                    <a:pt x="1568" y="961"/>
                  </a:lnTo>
                  <a:lnTo>
                    <a:pt x="2250" y="1181"/>
                  </a:lnTo>
                  <a:lnTo>
                    <a:pt x="2932" y="1386"/>
                  </a:lnTo>
                  <a:lnTo>
                    <a:pt x="3626" y="1579"/>
                  </a:lnTo>
                  <a:lnTo>
                    <a:pt x="4332" y="1764"/>
                  </a:lnTo>
                  <a:lnTo>
                    <a:pt x="5026" y="1935"/>
                  </a:lnTo>
                  <a:lnTo>
                    <a:pt x="5743" y="2100"/>
                  </a:lnTo>
                  <a:lnTo>
                    <a:pt x="6461" y="2244"/>
                  </a:lnTo>
                  <a:lnTo>
                    <a:pt x="6820" y="2306"/>
                  </a:lnTo>
                  <a:lnTo>
                    <a:pt x="7179" y="2367"/>
                  </a:lnTo>
                  <a:lnTo>
                    <a:pt x="7550" y="2429"/>
                  </a:lnTo>
                  <a:lnTo>
                    <a:pt x="7909" y="2484"/>
                  </a:lnTo>
                  <a:lnTo>
                    <a:pt x="8280" y="2532"/>
                  </a:lnTo>
                  <a:lnTo>
                    <a:pt x="8651" y="2573"/>
                  </a:lnTo>
                  <a:lnTo>
                    <a:pt x="9022" y="2614"/>
                  </a:lnTo>
                  <a:lnTo>
                    <a:pt x="9393" y="2649"/>
                  </a:lnTo>
                  <a:lnTo>
                    <a:pt x="9764" y="2676"/>
                  </a:lnTo>
                  <a:lnTo>
                    <a:pt x="10135" y="2704"/>
                  </a:lnTo>
                  <a:lnTo>
                    <a:pt x="10506" y="2724"/>
                  </a:lnTo>
                  <a:lnTo>
                    <a:pt x="10889" y="2738"/>
                  </a:lnTo>
                  <a:lnTo>
                    <a:pt x="11260" y="2745"/>
                  </a:lnTo>
                  <a:lnTo>
                    <a:pt x="11643" y="2752"/>
                  </a:lnTo>
                  <a:lnTo>
                    <a:pt x="12085" y="2745"/>
                  </a:lnTo>
                  <a:lnTo>
                    <a:pt x="12516" y="2731"/>
                  </a:lnTo>
                  <a:lnTo>
                    <a:pt x="12959" y="2710"/>
                  </a:lnTo>
                  <a:lnTo>
                    <a:pt x="13401" y="2683"/>
                  </a:lnTo>
                  <a:lnTo>
                    <a:pt x="13844" y="2649"/>
                  </a:lnTo>
                  <a:lnTo>
                    <a:pt x="14287" y="2601"/>
                  </a:lnTo>
                  <a:lnTo>
                    <a:pt x="14742" y="2546"/>
                  </a:lnTo>
                  <a:lnTo>
                    <a:pt x="15184" y="2484"/>
                  </a:lnTo>
                  <a:lnTo>
                    <a:pt x="15268" y="2470"/>
                  </a:lnTo>
                  <a:lnTo>
                    <a:pt x="15328" y="2443"/>
                  </a:lnTo>
                  <a:lnTo>
                    <a:pt x="15388" y="2415"/>
                  </a:lnTo>
                  <a:lnTo>
                    <a:pt x="15436" y="2381"/>
                  </a:lnTo>
                  <a:lnTo>
                    <a:pt x="15472" y="2340"/>
                  </a:lnTo>
                  <a:lnTo>
                    <a:pt x="15507" y="2299"/>
                  </a:lnTo>
                  <a:lnTo>
                    <a:pt x="15519" y="2258"/>
                  </a:lnTo>
                  <a:lnTo>
                    <a:pt x="15531" y="2210"/>
                  </a:lnTo>
                  <a:lnTo>
                    <a:pt x="15531" y="2168"/>
                  </a:lnTo>
                  <a:lnTo>
                    <a:pt x="15507" y="2127"/>
                  </a:lnTo>
                  <a:lnTo>
                    <a:pt x="15483" y="2086"/>
                  </a:lnTo>
                  <a:lnTo>
                    <a:pt x="15448" y="2045"/>
                  </a:lnTo>
                  <a:lnTo>
                    <a:pt x="15400" y="2018"/>
                  </a:lnTo>
                  <a:lnTo>
                    <a:pt x="15340" y="1990"/>
                  </a:lnTo>
                  <a:lnTo>
                    <a:pt x="15268" y="1970"/>
                  </a:lnTo>
                  <a:lnTo>
                    <a:pt x="15184" y="1956"/>
                  </a:lnTo>
                  <a:lnTo>
                    <a:pt x="14263" y="1860"/>
                  </a:lnTo>
                  <a:lnTo>
                    <a:pt x="13342" y="1771"/>
                  </a:lnTo>
                  <a:lnTo>
                    <a:pt x="11499" y="1606"/>
                  </a:lnTo>
                  <a:lnTo>
                    <a:pt x="9668" y="1441"/>
                  </a:lnTo>
                  <a:lnTo>
                    <a:pt x="8747" y="1359"/>
                  </a:lnTo>
                  <a:lnTo>
                    <a:pt x="7837" y="1263"/>
                  </a:lnTo>
                  <a:lnTo>
                    <a:pt x="6928" y="1160"/>
                  </a:lnTo>
                  <a:lnTo>
                    <a:pt x="6019" y="1043"/>
                  </a:lnTo>
                  <a:lnTo>
                    <a:pt x="5121" y="920"/>
                  </a:lnTo>
                  <a:lnTo>
                    <a:pt x="4224" y="783"/>
                  </a:lnTo>
                  <a:lnTo>
                    <a:pt x="3781" y="707"/>
                  </a:lnTo>
                  <a:lnTo>
                    <a:pt x="3338" y="625"/>
                  </a:lnTo>
                  <a:lnTo>
                    <a:pt x="2896" y="543"/>
                  </a:lnTo>
                  <a:lnTo>
                    <a:pt x="2453" y="447"/>
                  </a:lnTo>
                  <a:lnTo>
                    <a:pt x="2022" y="351"/>
                  </a:lnTo>
                  <a:lnTo>
                    <a:pt x="1591" y="255"/>
                  </a:lnTo>
                  <a:lnTo>
                    <a:pt x="1149" y="145"/>
                  </a:lnTo>
                  <a:lnTo>
                    <a:pt x="730" y="35"/>
                  </a:lnTo>
                  <a:lnTo>
                    <a:pt x="610" y="14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>
              <a:off x="6329093" y="1969060"/>
              <a:ext cx="102501" cy="38699"/>
            </a:xfrm>
            <a:custGeom>
              <a:avLst/>
              <a:gdLst/>
              <a:ahLst/>
              <a:cxnLst/>
              <a:rect l="l" t="t" r="r" b="b"/>
              <a:pathLst>
                <a:path w="17112" h="3650" extrusionOk="0">
                  <a:moveTo>
                    <a:pt x="299" y="0"/>
                  </a:moveTo>
                  <a:lnTo>
                    <a:pt x="252" y="7"/>
                  </a:lnTo>
                  <a:lnTo>
                    <a:pt x="204" y="21"/>
                  </a:lnTo>
                  <a:lnTo>
                    <a:pt x="156" y="34"/>
                  </a:lnTo>
                  <a:lnTo>
                    <a:pt x="84" y="76"/>
                  </a:lnTo>
                  <a:lnTo>
                    <a:pt x="36" y="124"/>
                  </a:lnTo>
                  <a:lnTo>
                    <a:pt x="0" y="178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12" y="268"/>
                  </a:lnTo>
                  <a:lnTo>
                    <a:pt x="36" y="295"/>
                  </a:lnTo>
                  <a:lnTo>
                    <a:pt x="60" y="316"/>
                  </a:lnTo>
                  <a:lnTo>
                    <a:pt x="96" y="343"/>
                  </a:lnTo>
                  <a:lnTo>
                    <a:pt x="467" y="535"/>
                  </a:lnTo>
                  <a:lnTo>
                    <a:pt x="850" y="727"/>
                  </a:lnTo>
                  <a:lnTo>
                    <a:pt x="1221" y="906"/>
                  </a:lnTo>
                  <a:lnTo>
                    <a:pt x="1616" y="1084"/>
                  </a:lnTo>
                  <a:lnTo>
                    <a:pt x="1999" y="1255"/>
                  </a:lnTo>
                  <a:lnTo>
                    <a:pt x="2393" y="1427"/>
                  </a:lnTo>
                  <a:lnTo>
                    <a:pt x="2788" y="1585"/>
                  </a:lnTo>
                  <a:lnTo>
                    <a:pt x="3195" y="1743"/>
                  </a:lnTo>
                  <a:lnTo>
                    <a:pt x="3602" y="1893"/>
                  </a:lnTo>
                  <a:lnTo>
                    <a:pt x="4009" y="2037"/>
                  </a:lnTo>
                  <a:lnTo>
                    <a:pt x="4428" y="2175"/>
                  </a:lnTo>
                  <a:lnTo>
                    <a:pt x="4846" y="2312"/>
                  </a:lnTo>
                  <a:lnTo>
                    <a:pt x="5265" y="2435"/>
                  </a:lnTo>
                  <a:lnTo>
                    <a:pt x="5684" y="2559"/>
                  </a:lnTo>
                  <a:lnTo>
                    <a:pt x="6115" y="2669"/>
                  </a:lnTo>
                  <a:lnTo>
                    <a:pt x="6546" y="2778"/>
                  </a:lnTo>
                  <a:lnTo>
                    <a:pt x="6988" y="2881"/>
                  </a:lnTo>
                  <a:lnTo>
                    <a:pt x="7431" y="2977"/>
                  </a:lnTo>
                  <a:lnTo>
                    <a:pt x="7874" y="3066"/>
                  </a:lnTo>
                  <a:lnTo>
                    <a:pt x="8316" y="3156"/>
                  </a:lnTo>
                  <a:lnTo>
                    <a:pt x="8771" y="3231"/>
                  </a:lnTo>
                  <a:lnTo>
                    <a:pt x="9226" y="3300"/>
                  </a:lnTo>
                  <a:lnTo>
                    <a:pt x="9680" y="3368"/>
                  </a:lnTo>
                  <a:lnTo>
                    <a:pt x="10147" y="3423"/>
                  </a:lnTo>
                  <a:lnTo>
                    <a:pt x="10614" y="3478"/>
                  </a:lnTo>
                  <a:lnTo>
                    <a:pt x="11080" y="3519"/>
                  </a:lnTo>
                  <a:lnTo>
                    <a:pt x="11547" y="3560"/>
                  </a:lnTo>
                  <a:lnTo>
                    <a:pt x="12026" y="3588"/>
                  </a:lnTo>
                  <a:lnTo>
                    <a:pt x="12504" y="3615"/>
                  </a:lnTo>
                  <a:lnTo>
                    <a:pt x="12983" y="3636"/>
                  </a:lnTo>
                  <a:lnTo>
                    <a:pt x="13462" y="3643"/>
                  </a:lnTo>
                  <a:lnTo>
                    <a:pt x="13952" y="3650"/>
                  </a:lnTo>
                  <a:lnTo>
                    <a:pt x="14658" y="3643"/>
                  </a:lnTo>
                  <a:lnTo>
                    <a:pt x="15364" y="3615"/>
                  </a:lnTo>
                  <a:lnTo>
                    <a:pt x="16082" y="3581"/>
                  </a:lnTo>
                  <a:lnTo>
                    <a:pt x="16812" y="3526"/>
                  </a:lnTo>
                  <a:lnTo>
                    <a:pt x="16896" y="3512"/>
                  </a:lnTo>
                  <a:lnTo>
                    <a:pt x="16968" y="3499"/>
                  </a:lnTo>
                  <a:lnTo>
                    <a:pt x="17015" y="3471"/>
                  </a:lnTo>
                  <a:lnTo>
                    <a:pt x="17063" y="3437"/>
                  </a:lnTo>
                  <a:lnTo>
                    <a:pt x="17087" y="3403"/>
                  </a:lnTo>
                  <a:lnTo>
                    <a:pt x="17099" y="3368"/>
                  </a:lnTo>
                  <a:lnTo>
                    <a:pt x="17111" y="3327"/>
                  </a:lnTo>
                  <a:lnTo>
                    <a:pt x="17099" y="3286"/>
                  </a:lnTo>
                  <a:lnTo>
                    <a:pt x="17087" y="3245"/>
                  </a:lnTo>
                  <a:lnTo>
                    <a:pt x="17051" y="3204"/>
                  </a:lnTo>
                  <a:lnTo>
                    <a:pt x="17015" y="3169"/>
                  </a:lnTo>
                  <a:lnTo>
                    <a:pt x="16968" y="3135"/>
                  </a:lnTo>
                  <a:lnTo>
                    <a:pt x="16920" y="3108"/>
                  </a:lnTo>
                  <a:lnTo>
                    <a:pt x="16848" y="3087"/>
                  </a:lnTo>
                  <a:lnTo>
                    <a:pt x="16776" y="3066"/>
                  </a:lnTo>
                  <a:lnTo>
                    <a:pt x="16704" y="3060"/>
                  </a:lnTo>
                  <a:lnTo>
                    <a:pt x="16154" y="3046"/>
                  </a:lnTo>
                  <a:lnTo>
                    <a:pt x="15615" y="3018"/>
                  </a:lnTo>
                  <a:lnTo>
                    <a:pt x="15077" y="2991"/>
                  </a:lnTo>
                  <a:lnTo>
                    <a:pt x="14539" y="2964"/>
                  </a:lnTo>
                  <a:lnTo>
                    <a:pt x="14000" y="2922"/>
                  </a:lnTo>
                  <a:lnTo>
                    <a:pt x="13462" y="2881"/>
                  </a:lnTo>
                  <a:lnTo>
                    <a:pt x="12935" y="2833"/>
                  </a:lnTo>
                  <a:lnTo>
                    <a:pt x="12397" y="2785"/>
                  </a:lnTo>
                  <a:lnTo>
                    <a:pt x="11870" y="2730"/>
                  </a:lnTo>
                  <a:lnTo>
                    <a:pt x="11344" y="2669"/>
                  </a:lnTo>
                  <a:lnTo>
                    <a:pt x="10817" y="2607"/>
                  </a:lnTo>
                  <a:lnTo>
                    <a:pt x="10291" y="2538"/>
                  </a:lnTo>
                  <a:lnTo>
                    <a:pt x="9764" y="2463"/>
                  </a:lnTo>
                  <a:lnTo>
                    <a:pt x="9250" y="2380"/>
                  </a:lnTo>
                  <a:lnTo>
                    <a:pt x="8735" y="2298"/>
                  </a:lnTo>
                  <a:lnTo>
                    <a:pt x="8221" y="2209"/>
                  </a:lnTo>
                  <a:lnTo>
                    <a:pt x="7706" y="2113"/>
                  </a:lnTo>
                  <a:lnTo>
                    <a:pt x="7204" y="2010"/>
                  </a:lnTo>
                  <a:lnTo>
                    <a:pt x="6701" y="1907"/>
                  </a:lnTo>
                  <a:lnTo>
                    <a:pt x="6199" y="1797"/>
                  </a:lnTo>
                  <a:lnTo>
                    <a:pt x="5708" y="1681"/>
                  </a:lnTo>
                  <a:lnTo>
                    <a:pt x="5205" y="1557"/>
                  </a:lnTo>
                  <a:lnTo>
                    <a:pt x="4727" y="1434"/>
                  </a:lnTo>
                  <a:lnTo>
                    <a:pt x="4236" y="1297"/>
                  </a:lnTo>
                  <a:lnTo>
                    <a:pt x="3758" y="1159"/>
                  </a:lnTo>
                  <a:lnTo>
                    <a:pt x="3279" y="1015"/>
                  </a:lnTo>
                  <a:lnTo>
                    <a:pt x="2800" y="864"/>
                  </a:lnTo>
                  <a:lnTo>
                    <a:pt x="2334" y="714"/>
                  </a:lnTo>
                  <a:lnTo>
                    <a:pt x="1879" y="549"/>
                  </a:lnTo>
                  <a:lnTo>
                    <a:pt x="1412" y="384"/>
                  </a:lnTo>
                  <a:lnTo>
                    <a:pt x="958" y="213"/>
                  </a:lnTo>
                  <a:lnTo>
                    <a:pt x="515" y="34"/>
                  </a:lnTo>
                  <a:lnTo>
                    <a:pt x="467" y="21"/>
                  </a:lnTo>
                  <a:lnTo>
                    <a:pt x="431" y="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>
              <a:off x="6722582" y="1947303"/>
              <a:ext cx="40217" cy="10857"/>
            </a:xfrm>
            <a:custGeom>
              <a:avLst/>
              <a:gdLst/>
              <a:ahLst/>
              <a:cxnLst/>
              <a:rect l="l" t="t" r="r" b="b"/>
              <a:pathLst>
                <a:path w="6714" h="1024" extrusionOk="0">
                  <a:moveTo>
                    <a:pt x="6378" y="1"/>
                  </a:moveTo>
                  <a:lnTo>
                    <a:pt x="5756" y="49"/>
                  </a:lnTo>
                  <a:lnTo>
                    <a:pt x="5122" y="97"/>
                  </a:lnTo>
                  <a:lnTo>
                    <a:pt x="4487" y="159"/>
                  </a:lnTo>
                  <a:lnTo>
                    <a:pt x="3865" y="227"/>
                  </a:lnTo>
                  <a:lnTo>
                    <a:pt x="3243" y="296"/>
                  </a:lnTo>
                  <a:lnTo>
                    <a:pt x="2609" y="371"/>
                  </a:lnTo>
                  <a:lnTo>
                    <a:pt x="1987" y="447"/>
                  </a:lnTo>
                  <a:lnTo>
                    <a:pt x="1352" y="536"/>
                  </a:lnTo>
                  <a:lnTo>
                    <a:pt x="0" y="776"/>
                  </a:lnTo>
                  <a:lnTo>
                    <a:pt x="934" y="845"/>
                  </a:lnTo>
                  <a:lnTo>
                    <a:pt x="1903" y="906"/>
                  </a:lnTo>
                  <a:lnTo>
                    <a:pt x="2908" y="968"/>
                  </a:lnTo>
                  <a:lnTo>
                    <a:pt x="3949" y="1023"/>
                  </a:lnTo>
                  <a:lnTo>
                    <a:pt x="4619" y="872"/>
                  </a:lnTo>
                  <a:lnTo>
                    <a:pt x="5277" y="714"/>
                  </a:lnTo>
                  <a:lnTo>
                    <a:pt x="5923" y="550"/>
                  </a:lnTo>
                  <a:lnTo>
                    <a:pt x="6558" y="371"/>
                  </a:lnTo>
                  <a:lnTo>
                    <a:pt x="6605" y="351"/>
                  </a:lnTo>
                  <a:lnTo>
                    <a:pt x="6641" y="330"/>
                  </a:lnTo>
                  <a:lnTo>
                    <a:pt x="6677" y="303"/>
                  </a:lnTo>
                  <a:lnTo>
                    <a:pt x="6689" y="275"/>
                  </a:lnTo>
                  <a:lnTo>
                    <a:pt x="6713" y="248"/>
                  </a:lnTo>
                  <a:lnTo>
                    <a:pt x="6713" y="214"/>
                  </a:lnTo>
                  <a:lnTo>
                    <a:pt x="6713" y="186"/>
                  </a:lnTo>
                  <a:lnTo>
                    <a:pt x="6713" y="152"/>
                  </a:lnTo>
                  <a:lnTo>
                    <a:pt x="6689" y="124"/>
                  </a:lnTo>
                  <a:lnTo>
                    <a:pt x="6677" y="97"/>
                  </a:lnTo>
                  <a:lnTo>
                    <a:pt x="6641" y="70"/>
                  </a:lnTo>
                  <a:lnTo>
                    <a:pt x="6605" y="49"/>
                  </a:lnTo>
                  <a:lnTo>
                    <a:pt x="6569" y="28"/>
                  </a:lnTo>
                  <a:lnTo>
                    <a:pt x="6522" y="15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>
              <a:off x="6676722" y="2007761"/>
              <a:ext cx="88664" cy="24736"/>
            </a:xfrm>
            <a:custGeom>
              <a:avLst/>
              <a:gdLst/>
              <a:ahLst/>
              <a:cxnLst/>
              <a:rect l="l" t="t" r="r" b="b"/>
              <a:pathLst>
                <a:path w="14802" h="2333" extrusionOk="0">
                  <a:moveTo>
                    <a:pt x="12205" y="0"/>
                  </a:moveTo>
                  <a:lnTo>
                    <a:pt x="11464" y="103"/>
                  </a:lnTo>
                  <a:lnTo>
                    <a:pt x="10722" y="213"/>
                  </a:lnTo>
                  <a:lnTo>
                    <a:pt x="9226" y="446"/>
                  </a:lnTo>
                  <a:lnTo>
                    <a:pt x="7730" y="686"/>
                  </a:lnTo>
                  <a:lnTo>
                    <a:pt x="6247" y="933"/>
                  </a:lnTo>
                  <a:lnTo>
                    <a:pt x="4763" y="1180"/>
                  </a:lnTo>
                  <a:lnTo>
                    <a:pt x="3279" y="1413"/>
                  </a:lnTo>
                  <a:lnTo>
                    <a:pt x="1795" y="1640"/>
                  </a:lnTo>
                  <a:lnTo>
                    <a:pt x="1054" y="1742"/>
                  </a:lnTo>
                  <a:lnTo>
                    <a:pt x="312" y="1845"/>
                  </a:lnTo>
                  <a:lnTo>
                    <a:pt x="228" y="1859"/>
                  </a:lnTo>
                  <a:lnTo>
                    <a:pt x="156" y="1887"/>
                  </a:lnTo>
                  <a:lnTo>
                    <a:pt x="96" y="1914"/>
                  </a:lnTo>
                  <a:lnTo>
                    <a:pt x="48" y="1948"/>
                  </a:lnTo>
                  <a:lnTo>
                    <a:pt x="25" y="1989"/>
                  </a:lnTo>
                  <a:lnTo>
                    <a:pt x="1" y="2031"/>
                  </a:lnTo>
                  <a:lnTo>
                    <a:pt x="1" y="2072"/>
                  </a:lnTo>
                  <a:lnTo>
                    <a:pt x="13" y="2113"/>
                  </a:lnTo>
                  <a:lnTo>
                    <a:pt x="36" y="2154"/>
                  </a:lnTo>
                  <a:lnTo>
                    <a:pt x="60" y="2195"/>
                  </a:lnTo>
                  <a:lnTo>
                    <a:pt x="108" y="2230"/>
                  </a:lnTo>
                  <a:lnTo>
                    <a:pt x="156" y="2264"/>
                  </a:lnTo>
                  <a:lnTo>
                    <a:pt x="228" y="2291"/>
                  </a:lnTo>
                  <a:lnTo>
                    <a:pt x="300" y="2312"/>
                  </a:lnTo>
                  <a:lnTo>
                    <a:pt x="372" y="2326"/>
                  </a:lnTo>
                  <a:lnTo>
                    <a:pt x="455" y="2332"/>
                  </a:lnTo>
                  <a:lnTo>
                    <a:pt x="551" y="2326"/>
                  </a:lnTo>
                  <a:lnTo>
                    <a:pt x="2310" y="2154"/>
                  </a:lnTo>
                  <a:lnTo>
                    <a:pt x="4093" y="1983"/>
                  </a:lnTo>
                  <a:lnTo>
                    <a:pt x="5912" y="1797"/>
                  </a:lnTo>
                  <a:lnTo>
                    <a:pt x="6809" y="1701"/>
                  </a:lnTo>
                  <a:lnTo>
                    <a:pt x="7718" y="1598"/>
                  </a:lnTo>
                  <a:lnTo>
                    <a:pt x="8628" y="1489"/>
                  </a:lnTo>
                  <a:lnTo>
                    <a:pt x="9537" y="1379"/>
                  </a:lnTo>
                  <a:lnTo>
                    <a:pt x="10435" y="1255"/>
                  </a:lnTo>
                  <a:lnTo>
                    <a:pt x="11320" y="1125"/>
                  </a:lnTo>
                  <a:lnTo>
                    <a:pt x="12205" y="981"/>
                  </a:lnTo>
                  <a:lnTo>
                    <a:pt x="13079" y="830"/>
                  </a:lnTo>
                  <a:lnTo>
                    <a:pt x="13952" y="665"/>
                  </a:lnTo>
                  <a:lnTo>
                    <a:pt x="14802" y="487"/>
                  </a:lnTo>
                  <a:lnTo>
                    <a:pt x="13761" y="432"/>
                  </a:lnTo>
                  <a:lnTo>
                    <a:pt x="12756" y="370"/>
                  </a:lnTo>
                  <a:lnTo>
                    <a:pt x="11787" y="309"/>
                  </a:lnTo>
                  <a:lnTo>
                    <a:pt x="10853" y="240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>
              <a:off x="6624460" y="1860098"/>
              <a:ext cx="52257" cy="15511"/>
            </a:xfrm>
            <a:custGeom>
              <a:avLst/>
              <a:gdLst/>
              <a:ahLst/>
              <a:cxnLst/>
              <a:rect l="l" t="t" r="r" b="b"/>
              <a:pathLst>
                <a:path w="8724" h="1463" extrusionOk="0">
                  <a:moveTo>
                    <a:pt x="8293" y="1"/>
                  </a:moveTo>
                  <a:lnTo>
                    <a:pt x="7778" y="63"/>
                  </a:lnTo>
                  <a:lnTo>
                    <a:pt x="7264" y="124"/>
                  </a:lnTo>
                  <a:lnTo>
                    <a:pt x="6761" y="193"/>
                  </a:lnTo>
                  <a:lnTo>
                    <a:pt x="6247" y="269"/>
                  </a:lnTo>
                  <a:lnTo>
                    <a:pt x="5241" y="426"/>
                  </a:lnTo>
                  <a:lnTo>
                    <a:pt x="4224" y="598"/>
                  </a:lnTo>
                  <a:lnTo>
                    <a:pt x="3219" y="762"/>
                  </a:lnTo>
                  <a:lnTo>
                    <a:pt x="2214" y="927"/>
                  </a:lnTo>
                  <a:lnTo>
                    <a:pt x="1700" y="1003"/>
                  </a:lnTo>
                  <a:lnTo>
                    <a:pt x="1197" y="1071"/>
                  </a:lnTo>
                  <a:lnTo>
                    <a:pt x="683" y="1140"/>
                  </a:lnTo>
                  <a:lnTo>
                    <a:pt x="168" y="1201"/>
                  </a:lnTo>
                  <a:lnTo>
                    <a:pt x="120" y="1208"/>
                  </a:lnTo>
                  <a:lnTo>
                    <a:pt x="84" y="1222"/>
                  </a:lnTo>
                  <a:lnTo>
                    <a:pt x="60" y="1236"/>
                  </a:lnTo>
                  <a:lnTo>
                    <a:pt x="36" y="1256"/>
                  </a:lnTo>
                  <a:lnTo>
                    <a:pt x="12" y="1298"/>
                  </a:lnTo>
                  <a:lnTo>
                    <a:pt x="0" y="1339"/>
                  </a:lnTo>
                  <a:lnTo>
                    <a:pt x="24" y="1387"/>
                  </a:lnTo>
                  <a:lnTo>
                    <a:pt x="72" y="1421"/>
                  </a:lnTo>
                  <a:lnTo>
                    <a:pt x="96" y="1442"/>
                  </a:lnTo>
                  <a:lnTo>
                    <a:pt x="132" y="1448"/>
                  </a:lnTo>
                  <a:lnTo>
                    <a:pt x="168" y="1455"/>
                  </a:lnTo>
                  <a:lnTo>
                    <a:pt x="216" y="1462"/>
                  </a:lnTo>
                  <a:lnTo>
                    <a:pt x="228" y="1462"/>
                  </a:lnTo>
                  <a:lnTo>
                    <a:pt x="1293" y="1414"/>
                  </a:lnTo>
                  <a:lnTo>
                    <a:pt x="1831" y="1387"/>
                  </a:lnTo>
                  <a:lnTo>
                    <a:pt x="2370" y="1352"/>
                  </a:lnTo>
                  <a:lnTo>
                    <a:pt x="2908" y="1318"/>
                  </a:lnTo>
                  <a:lnTo>
                    <a:pt x="3435" y="1277"/>
                  </a:lnTo>
                  <a:lnTo>
                    <a:pt x="3973" y="1229"/>
                  </a:lnTo>
                  <a:lnTo>
                    <a:pt x="4512" y="1167"/>
                  </a:lnTo>
                  <a:lnTo>
                    <a:pt x="5038" y="1105"/>
                  </a:lnTo>
                  <a:lnTo>
                    <a:pt x="5564" y="1030"/>
                  </a:lnTo>
                  <a:lnTo>
                    <a:pt x="6079" y="948"/>
                  </a:lnTo>
                  <a:lnTo>
                    <a:pt x="6594" y="858"/>
                  </a:lnTo>
                  <a:lnTo>
                    <a:pt x="7096" y="756"/>
                  </a:lnTo>
                  <a:lnTo>
                    <a:pt x="7599" y="639"/>
                  </a:lnTo>
                  <a:lnTo>
                    <a:pt x="8077" y="509"/>
                  </a:lnTo>
                  <a:lnTo>
                    <a:pt x="8556" y="365"/>
                  </a:lnTo>
                  <a:lnTo>
                    <a:pt x="8616" y="344"/>
                  </a:lnTo>
                  <a:lnTo>
                    <a:pt x="8664" y="317"/>
                  </a:lnTo>
                  <a:lnTo>
                    <a:pt x="8687" y="289"/>
                  </a:lnTo>
                  <a:lnTo>
                    <a:pt x="8711" y="262"/>
                  </a:lnTo>
                  <a:lnTo>
                    <a:pt x="8723" y="234"/>
                  </a:lnTo>
                  <a:lnTo>
                    <a:pt x="8723" y="200"/>
                  </a:lnTo>
                  <a:lnTo>
                    <a:pt x="8723" y="172"/>
                  </a:lnTo>
                  <a:lnTo>
                    <a:pt x="8711" y="138"/>
                  </a:lnTo>
                  <a:lnTo>
                    <a:pt x="8687" y="111"/>
                  </a:lnTo>
                  <a:lnTo>
                    <a:pt x="8652" y="83"/>
                  </a:lnTo>
                  <a:lnTo>
                    <a:pt x="8616" y="63"/>
                  </a:lnTo>
                  <a:lnTo>
                    <a:pt x="8580" y="42"/>
                  </a:lnTo>
                  <a:lnTo>
                    <a:pt x="8532" y="22"/>
                  </a:lnTo>
                  <a:lnTo>
                    <a:pt x="8472" y="8"/>
                  </a:lnTo>
                  <a:lnTo>
                    <a:pt x="8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>
              <a:off x="6575935" y="1718862"/>
              <a:ext cx="30327" cy="13677"/>
            </a:xfrm>
            <a:custGeom>
              <a:avLst/>
              <a:gdLst/>
              <a:ahLst/>
              <a:cxnLst/>
              <a:rect l="l" t="t" r="r" b="b"/>
              <a:pathLst>
                <a:path w="5063" h="1290" extrusionOk="0">
                  <a:moveTo>
                    <a:pt x="958" y="0"/>
                  </a:moveTo>
                  <a:lnTo>
                    <a:pt x="623" y="7"/>
                  </a:lnTo>
                  <a:lnTo>
                    <a:pt x="276" y="28"/>
                  </a:lnTo>
                  <a:lnTo>
                    <a:pt x="216" y="34"/>
                  </a:lnTo>
                  <a:lnTo>
                    <a:pt x="156" y="48"/>
                  </a:lnTo>
                  <a:lnTo>
                    <a:pt x="108" y="62"/>
                  </a:lnTo>
                  <a:lnTo>
                    <a:pt x="73" y="89"/>
                  </a:lnTo>
                  <a:lnTo>
                    <a:pt x="37" y="117"/>
                  </a:lnTo>
                  <a:lnTo>
                    <a:pt x="13" y="144"/>
                  </a:lnTo>
                  <a:lnTo>
                    <a:pt x="1" y="172"/>
                  </a:lnTo>
                  <a:lnTo>
                    <a:pt x="1" y="206"/>
                  </a:lnTo>
                  <a:lnTo>
                    <a:pt x="1" y="233"/>
                  </a:lnTo>
                  <a:lnTo>
                    <a:pt x="13" y="268"/>
                  </a:lnTo>
                  <a:lnTo>
                    <a:pt x="25" y="295"/>
                  </a:lnTo>
                  <a:lnTo>
                    <a:pt x="49" y="316"/>
                  </a:lnTo>
                  <a:lnTo>
                    <a:pt x="85" y="336"/>
                  </a:lnTo>
                  <a:lnTo>
                    <a:pt x="132" y="357"/>
                  </a:lnTo>
                  <a:lnTo>
                    <a:pt x="180" y="364"/>
                  </a:lnTo>
                  <a:lnTo>
                    <a:pt x="240" y="371"/>
                  </a:lnTo>
                  <a:lnTo>
                    <a:pt x="276" y="364"/>
                  </a:lnTo>
                  <a:lnTo>
                    <a:pt x="635" y="350"/>
                  </a:lnTo>
                  <a:lnTo>
                    <a:pt x="994" y="343"/>
                  </a:lnTo>
                  <a:lnTo>
                    <a:pt x="1257" y="343"/>
                  </a:lnTo>
                  <a:lnTo>
                    <a:pt x="1520" y="357"/>
                  </a:lnTo>
                  <a:lnTo>
                    <a:pt x="1772" y="371"/>
                  </a:lnTo>
                  <a:lnTo>
                    <a:pt x="2035" y="398"/>
                  </a:lnTo>
                  <a:lnTo>
                    <a:pt x="2286" y="432"/>
                  </a:lnTo>
                  <a:lnTo>
                    <a:pt x="2526" y="473"/>
                  </a:lnTo>
                  <a:lnTo>
                    <a:pt x="2777" y="521"/>
                  </a:lnTo>
                  <a:lnTo>
                    <a:pt x="3016" y="576"/>
                  </a:lnTo>
                  <a:lnTo>
                    <a:pt x="3243" y="638"/>
                  </a:lnTo>
                  <a:lnTo>
                    <a:pt x="3483" y="707"/>
                  </a:lnTo>
                  <a:lnTo>
                    <a:pt x="3710" y="782"/>
                  </a:lnTo>
                  <a:lnTo>
                    <a:pt x="3926" y="864"/>
                  </a:lnTo>
                  <a:lnTo>
                    <a:pt x="4141" y="954"/>
                  </a:lnTo>
                  <a:lnTo>
                    <a:pt x="4356" y="1050"/>
                  </a:lnTo>
                  <a:lnTo>
                    <a:pt x="4560" y="1146"/>
                  </a:lnTo>
                  <a:lnTo>
                    <a:pt x="4751" y="1255"/>
                  </a:lnTo>
                  <a:lnTo>
                    <a:pt x="4787" y="1269"/>
                  </a:lnTo>
                  <a:lnTo>
                    <a:pt x="4811" y="1283"/>
                  </a:lnTo>
                  <a:lnTo>
                    <a:pt x="4871" y="1290"/>
                  </a:lnTo>
                  <a:lnTo>
                    <a:pt x="4931" y="1283"/>
                  </a:lnTo>
                  <a:lnTo>
                    <a:pt x="4967" y="1276"/>
                  </a:lnTo>
                  <a:lnTo>
                    <a:pt x="5002" y="1255"/>
                  </a:lnTo>
                  <a:lnTo>
                    <a:pt x="5038" y="1228"/>
                  </a:lnTo>
                  <a:lnTo>
                    <a:pt x="5050" y="1201"/>
                  </a:lnTo>
                  <a:lnTo>
                    <a:pt x="5062" y="1173"/>
                  </a:lnTo>
                  <a:lnTo>
                    <a:pt x="5038" y="1139"/>
                  </a:lnTo>
                  <a:lnTo>
                    <a:pt x="5014" y="1111"/>
                  </a:lnTo>
                  <a:lnTo>
                    <a:pt x="4811" y="974"/>
                  </a:lnTo>
                  <a:lnTo>
                    <a:pt x="4596" y="851"/>
                  </a:lnTo>
                  <a:lnTo>
                    <a:pt x="4380" y="734"/>
                  </a:lnTo>
                  <a:lnTo>
                    <a:pt x="4153" y="624"/>
                  </a:lnTo>
                  <a:lnTo>
                    <a:pt x="3926" y="528"/>
                  </a:lnTo>
                  <a:lnTo>
                    <a:pt x="3686" y="439"/>
                  </a:lnTo>
                  <a:lnTo>
                    <a:pt x="3447" y="357"/>
                  </a:lnTo>
                  <a:lnTo>
                    <a:pt x="3196" y="281"/>
                  </a:lnTo>
                  <a:lnTo>
                    <a:pt x="2932" y="213"/>
                  </a:lnTo>
                  <a:lnTo>
                    <a:pt x="2669" y="158"/>
                  </a:lnTo>
                  <a:lnTo>
                    <a:pt x="2394" y="110"/>
                  </a:lnTo>
                  <a:lnTo>
                    <a:pt x="2119" y="76"/>
                  </a:lnTo>
                  <a:lnTo>
                    <a:pt x="1843" y="41"/>
                  </a:lnTo>
                  <a:lnTo>
                    <a:pt x="1556" y="21"/>
                  </a:lnTo>
                  <a:lnTo>
                    <a:pt x="1257" y="7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>
              <a:off x="6634062" y="2211253"/>
              <a:ext cx="125365" cy="16010"/>
            </a:xfrm>
            <a:custGeom>
              <a:avLst/>
              <a:gdLst/>
              <a:ahLst/>
              <a:cxnLst/>
              <a:rect l="l" t="t" r="r" b="b"/>
              <a:pathLst>
                <a:path w="20929" h="1510" extrusionOk="0">
                  <a:moveTo>
                    <a:pt x="372" y="1"/>
                  </a:moveTo>
                  <a:lnTo>
                    <a:pt x="288" y="14"/>
                  </a:lnTo>
                  <a:lnTo>
                    <a:pt x="216" y="35"/>
                  </a:lnTo>
                  <a:lnTo>
                    <a:pt x="156" y="55"/>
                  </a:lnTo>
                  <a:lnTo>
                    <a:pt x="109" y="90"/>
                  </a:lnTo>
                  <a:lnTo>
                    <a:pt x="73" y="117"/>
                  </a:lnTo>
                  <a:lnTo>
                    <a:pt x="37" y="158"/>
                  </a:lnTo>
                  <a:lnTo>
                    <a:pt x="13" y="193"/>
                  </a:lnTo>
                  <a:lnTo>
                    <a:pt x="1" y="234"/>
                  </a:lnTo>
                  <a:lnTo>
                    <a:pt x="13" y="275"/>
                  </a:lnTo>
                  <a:lnTo>
                    <a:pt x="25" y="309"/>
                  </a:lnTo>
                  <a:lnTo>
                    <a:pt x="49" y="350"/>
                  </a:lnTo>
                  <a:lnTo>
                    <a:pt x="97" y="385"/>
                  </a:lnTo>
                  <a:lnTo>
                    <a:pt x="144" y="412"/>
                  </a:lnTo>
                  <a:lnTo>
                    <a:pt x="216" y="440"/>
                  </a:lnTo>
                  <a:lnTo>
                    <a:pt x="300" y="453"/>
                  </a:lnTo>
                  <a:lnTo>
                    <a:pt x="1030" y="577"/>
                  </a:lnTo>
                  <a:lnTo>
                    <a:pt x="1760" y="693"/>
                  </a:lnTo>
                  <a:lnTo>
                    <a:pt x="2490" y="796"/>
                  </a:lnTo>
                  <a:lnTo>
                    <a:pt x="3220" y="899"/>
                  </a:lnTo>
                  <a:lnTo>
                    <a:pt x="3950" y="995"/>
                  </a:lnTo>
                  <a:lnTo>
                    <a:pt x="4691" y="1078"/>
                  </a:lnTo>
                  <a:lnTo>
                    <a:pt x="5421" y="1160"/>
                  </a:lnTo>
                  <a:lnTo>
                    <a:pt x="6163" y="1228"/>
                  </a:lnTo>
                  <a:lnTo>
                    <a:pt x="6905" y="1297"/>
                  </a:lnTo>
                  <a:lnTo>
                    <a:pt x="7647" y="1352"/>
                  </a:lnTo>
                  <a:lnTo>
                    <a:pt x="8389" y="1400"/>
                  </a:lnTo>
                  <a:lnTo>
                    <a:pt x="9131" y="1441"/>
                  </a:lnTo>
                  <a:lnTo>
                    <a:pt x="9872" y="1469"/>
                  </a:lnTo>
                  <a:lnTo>
                    <a:pt x="10614" y="1489"/>
                  </a:lnTo>
                  <a:lnTo>
                    <a:pt x="11368" y="1503"/>
                  </a:lnTo>
                  <a:lnTo>
                    <a:pt x="12110" y="1510"/>
                  </a:lnTo>
                  <a:lnTo>
                    <a:pt x="12648" y="1510"/>
                  </a:lnTo>
                  <a:lnTo>
                    <a:pt x="13175" y="1503"/>
                  </a:lnTo>
                  <a:lnTo>
                    <a:pt x="13713" y="1489"/>
                  </a:lnTo>
                  <a:lnTo>
                    <a:pt x="14252" y="1469"/>
                  </a:lnTo>
                  <a:lnTo>
                    <a:pt x="14790" y="1448"/>
                  </a:lnTo>
                  <a:lnTo>
                    <a:pt x="15317" y="1421"/>
                  </a:lnTo>
                  <a:lnTo>
                    <a:pt x="15855" y="1393"/>
                  </a:lnTo>
                  <a:lnTo>
                    <a:pt x="16394" y="1352"/>
                  </a:lnTo>
                  <a:lnTo>
                    <a:pt x="16920" y="1311"/>
                  </a:lnTo>
                  <a:lnTo>
                    <a:pt x="17459" y="1263"/>
                  </a:lnTo>
                  <a:lnTo>
                    <a:pt x="17985" y="1208"/>
                  </a:lnTo>
                  <a:lnTo>
                    <a:pt x="18524" y="1146"/>
                  </a:lnTo>
                  <a:lnTo>
                    <a:pt x="19050" y="1084"/>
                  </a:lnTo>
                  <a:lnTo>
                    <a:pt x="19577" y="1016"/>
                  </a:lnTo>
                  <a:lnTo>
                    <a:pt x="20115" y="933"/>
                  </a:lnTo>
                  <a:lnTo>
                    <a:pt x="20642" y="851"/>
                  </a:lnTo>
                  <a:lnTo>
                    <a:pt x="20713" y="837"/>
                  </a:lnTo>
                  <a:lnTo>
                    <a:pt x="20785" y="817"/>
                  </a:lnTo>
                  <a:lnTo>
                    <a:pt x="20833" y="783"/>
                  </a:lnTo>
                  <a:lnTo>
                    <a:pt x="20881" y="748"/>
                  </a:lnTo>
                  <a:lnTo>
                    <a:pt x="20905" y="714"/>
                  </a:lnTo>
                  <a:lnTo>
                    <a:pt x="20929" y="673"/>
                  </a:lnTo>
                  <a:lnTo>
                    <a:pt x="20929" y="638"/>
                  </a:lnTo>
                  <a:lnTo>
                    <a:pt x="20929" y="597"/>
                  </a:lnTo>
                  <a:lnTo>
                    <a:pt x="20917" y="556"/>
                  </a:lnTo>
                  <a:lnTo>
                    <a:pt x="20893" y="515"/>
                  </a:lnTo>
                  <a:lnTo>
                    <a:pt x="20857" y="481"/>
                  </a:lnTo>
                  <a:lnTo>
                    <a:pt x="20809" y="453"/>
                  </a:lnTo>
                  <a:lnTo>
                    <a:pt x="20761" y="426"/>
                  </a:lnTo>
                  <a:lnTo>
                    <a:pt x="20689" y="405"/>
                  </a:lnTo>
                  <a:lnTo>
                    <a:pt x="20618" y="392"/>
                  </a:lnTo>
                  <a:lnTo>
                    <a:pt x="20534" y="392"/>
                  </a:lnTo>
                  <a:lnTo>
                    <a:pt x="17004" y="426"/>
                  </a:lnTo>
                  <a:lnTo>
                    <a:pt x="15245" y="440"/>
                  </a:lnTo>
                  <a:lnTo>
                    <a:pt x="13498" y="440"/>
                  </a:lnTo>
                  <a:lnTo>
                    <a:pt x="11871" y="433"/>
                  </a:lnTo>
                  <a:lnTo>
                    <a:pt x="10255" y="419"/>
                  </a:lnTo>
                  <a:lnTo>
                    <a:pt x="8628" y="392"/>
                  </a:lnTo>
                  <a:lnTo>
                    <a:pt x="7013" y="350"/>
                  </a:lnTo>
                  <a:lnTo>
                    <a:pt x="6199" y="323"/>
                  </a:lnTo>
                  <a:lnTo>
                    <a:pt x="5397" y="295"/>
                  </a:lnTo>
                  <a:lnTo>
                    <a:pt x="4584" y="261"/>
                  </a:lnTo>
                  <a:lnTo>
                    <a:pt x="3770" y="220"/>
                  </a:lnTo>
                  <a:lnTo>
                    <a:pt x="2956" y="172"/>
                  </a:lnTo>
                  <a:lnTo>
                    <a:pt x="2143" y="117"/>
                  </a:lnTo>
                  <a:lnTo>
                    <a:pt x="1329" y="62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6"/>
            <p:cNvSpPr/>
            <p:nvPr/>
          </p:nvSpPr>
          <p:spPr>
            <a:xfrm>
              <a:off x="6802998" y="2090660"/>
              <a:ext cx="87736" cy="44817"/>
            </a:xfrm>
            <a:custGeom>
              <a:avLst/>
              <a:gdLst/>
              <a:ahLst/>
              <a:cxnLst/>
              <a:rect l="l" t="t" r="r" b="b"/>
              <a:pathLst>
                <a:path w="14647" h="4227" extrusionOk="0">
                  <a:moveTo>
                    <a:pt x="14347" y="1"/>
                  </a:moveTo>
                  <a:lnTo>
                    <a:pt x="14288" y="8"/>
                  </a:lnTo>
                  <a:lnTo>
                    <a:pt x="14216" y="21"/>
                  </a:lnTo>
                  <a:lnTo>
                    <a:pt x="13306" y="227"/>
                  </a:lnTo>
                  <a:lnTo>
                    <a:pt x="12421" y="447"/>
                  </a:lnTo>
                  <a:lnTo>
                    <a:pt x="11524" y="673"/>
                  </a:lnTo>
                  <a:lnTo>
                    <a:pt x="10650" y="906"/>
                  </a:lnTo>
                  <a:lnTo>
                    <a:pt x="9765" y="1146"/>
                  </a:lnTo>
                  <a:lnTo>
                    <a:pt x="8891" y="1393"/>
                  </a:lnTo>
                  <a:lnTo>
                    <a:pt x="7156" y="1887"/>
                  </a:lnTo>
                  <a:lnTo>
                    <a:pt x="5421" y="2395"/>
                  </a:lnTo>
                  <a:lnTo>
                    <a:pt x="3686" y="2896"/>
                  </a:lnTo>
                  <a:lnTo>
                    <a:pt x="2813" y="3143"/>
                  </a:lnTo>
                  <a:lnTo>
                    <a:pt x="1939" y="3383"/>
                  </a:lnTo>
                  <a:lnTo>
                    <a:pt x="1054" y="3623"/>
                  </a:lnTo>
                  <a:lnTo>
                    <a:pt x="180" y="3856"/>
                  </a:lnTo>
                  <a:lnTo>
                    <a:pt x="120" y="3877"/>
                  </a:lnTo>
                  <a:lnTo>
                    <a:pt x="73" y="3897"/>
                  </a:lnTo>
                  <a:lnTo>
                    <a:pt x="49" y="3925"/>
                  </a:lnTo>
                  <a:lnTo>
                    <a:pt x="25" y="3952"/>
                  </a:lnTo>
                  <a:lnTo>
                    <a:pt x="13" y="3980"/>
                  </a:lnTo>
                  <a:lnTo>
                    <a:pt x="1" y="4014"/>
                  </a:lnTo>
                  <a:lnTo>
                    <a:pt x="13" y="4041"/>
                  </a:lnTo>
                  <a:lnTo>
                    <a:pt x="25" y="4076"/>
                  </a:lnTo>
                  <a:lnTo>
                    <a:pt x="37" y="4103"/>
                  </a:lnTo>
                  <a:lnTo>
                    <a:pt x="73" y="4130"/>
                  </a:lnTo>
                  <a:lnTo>
                    <a:pt x="96" y="4158"/>
                  </a:lnTo>
                  <a:lnTo>
                    <a:pt x="132" y="4185"/>
                  </a:lnTo>
                  <a:lnTo>
                    <a:pt x="180" y="4199"/>
                  </a:lnTo>
                  <a:lnTo>
                    <a:pt x="228" y="4220"/>
                  </a:lnTo>
                  <a:lnTo>
                    <a:pt x="276" y="4227"/>
                  </a:lnTo>
                  <a:lnTo>
                    <a:pt x="384" y="4227"/>
                  </a:lnTo>
                  <a:lnTo>
                    <a:pt x="443" y="4220"/>
                  </a:lnTo>
                  <a:lnTo>
                    <a:pt x="2274" y="3829"/>
                  </a:lnTo>
                  <a:lnTo>
                    <a:pt x="4105" y="3438"/>
                  </a:lnTo>
                  <a:lnTo>
                    <a:pt x="5014" y="3232"/>
                  </a:lnTo>
                  <a:lnTo>
                    <a:pt x="5912" y="3026"/>
                  </a:lnTo>
                  <a:lnTo>
                    <a:pt x="6809" y="2807"/>
                  </a:lnTo>
                  <a:lnTo>
                    <a:pt x="7707" y="2587"/>
                  </a:lnTo>
                  <a:lnTo>
                    <a:pt x="8580" y="2354"/>
                  </a:lnTo>
                  <a:lnTo>
                    <a:pt x="9466" y="2114"/>
                  </a:lnTo>
                  <a:lnTo>
                    <a:pt x="10327" y="1860"/>
                  </a:lnTo>
                  <a:lnTo>
                    <a:pt x="11189" y="1599"/>
                  </a:lnTo>
                  <a:lnTo>
                    <a:pt x="12026" y="1318"/>
                  </a:lnTo>
                  <a:lnTo>
                    <a:pt x="12864" y="1030"/>
                  </a:lnTo>
                  <a:lnTo>
                    <a:pt x="13283" y="879"/>
                  </a:lnTo>
                  <a:lnTo>
                    <a:pt x="13689" y="721"/>
                  </a:lnTo>
                  <a:lnTo>
                    <a:pt x="14096" y="563"/>
                  </a:lnTo>
                  <a:lnTo>
                    <a:pt x="14491" y="406"/>
                  </a:lnTo>
                  <a:lnTo>
                    <a:pt x="14539" y="378"/>
                  </a:lnTo>
                  <a:lnTo>
                    <a:pt x="14575" y="351"/>
                  </a:lnTo>
                  <a:lnTo>
                    <a:pt x="14611" y="323"/>
                  </a:lnTo>
                  <a:lnTo>
                    <a:pt x="14635" y="289"/>
                  </a:lnTo>
                  <a:lnTo>
                    <a:pt x="14647" y="261"/>
                  </a:lnTo>
                  <a:lnTo>
                    <a:pt x="14647" y="227"/>
                  </a:lnTo>
                  <a:lnTo>
                    <a:pt x="14647" y="193"/>
                  </a:lnTo>
                  <a:lnTo>
                    <a:pt x="14647" y="159"/>
                  </a:lnTo>
                  <a:lnTo>
                    <a:pt x="14623" y="131"/>
                  </a:lnTo>
                  <a:lnTo>
                    <a:pt x="14599" y="97"/>
                  </a:lnTo>
                  <a:lnTo>
                    <a:pt x="14575" y="69"/>
                  </a:lnTo>
                  <a:lnTo>
                    <a:pt x="14539" y="49"/>
                  </a:lnTo>
                  <a:lnTo>
                    <a:pt x="14503" y="28"/>
                  </a:lnTo>
                  <a:lnTo>
                    <a:pt x="14455" y="15"/>
                  </a:lnTo>
                  <a:lnTo>
                    <a:pt x="14407" y="8"/>
                  </a:lnTo>
                  <a:lnTo>
                    <a:pt x="14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6"/>
            <p:cNvSpPr/>
            <p:nvPr/>
          </p:nvSpPr>
          <p:spPr>
            <a:xfrm>
              <a:off x="7024184" y="1938875"/>
              <a:ext cx="50178" cy="32592"/>
            </a:xfrm>
            <a:custGeom>
              <a:avLst/>
              <a:gdLst/>
              <a:ahLst/>
              <a:cxnLst/>
              <a:rect l="l" t="t" r="r" b="b"/>
              <a:pathLst>
                <a:path w="8377" h="3074" extrusionOk="0">
                  <a:moveTo>
                    <a:pt x="7599" y="0"/>
                  </a:moveTo>
                  <a:lnTo>
                    <a:pt x="7323" y="21"/>
                  </a:lnTo>
                  <a:lnTo>
                    <a:pt x="7048" y="41"/>
                  </a:lnTo>
                  <a:lnTo>
                    <a:pt x="6785" y="69"/>
                  </a:lnTo>
                  <a:lnTo>
                    <a:pt x="6510" y="110"/>
                  </a:lnTo>
                  <a:lnTo>
                    <a:pt x="6235" y="158"/>
                  </a:lnTo>
                  <a:lnTo>
                    <a:pt x="5971" y="213"/>
                  </a:lnTo>
                  <a:lnTo>
                    <a:pt x="5696" y="275"/>
                  </a:lnTo>
                  <a:lnTo>
                    <a:pt x="5433" y="343"/>
                  </a:lnTo>
                  <a:lnTo>
                    <a:pt x="5170" y="412"/>
                  </a:lnTo>
                  <a:lnTo>
                    <a:pt x="4906" y="494"/>
                  </a:lnTo>
                  <a:lnTo>
                    <a:pt x="4643" y="576"/>
                  </a:lnTo>
                  <a:lnTo>
                    <a:pt x="4380" y="666"/>
                  </a:lnTo>
                  <a:lnTo>
                    <a:pt x="4117" y="762"/>
                  </a:lnTo>
                  <a:lnTo>
                    <a:pt x="3614" y="954"/>
                  </a:lnTo>
                  <a:lnTo>
                    <a:pt x="3112" y="1166"/>
                  </a:lnTo>
                  <a:lnTo>
                    <a:pt x="2633" y="1393"/>
                  </a:lnTo>
                  <a:lnTo>
                    <a:pt x="2166" y="1619"/>
                  </a:lnTo>
                  <a:lnTo>
                    <a:pt x="1712" y="1852"/>
                  </a:lnTo>
                  <a:lnTo>
                    <a:pt x="1281" y="2079"/>
                  </a:lnTo>
                  <a:lnTo>
                    <a:pt x="862" y="2312"/>
                  </a:lnTo>
                  <a:lnTo>
                    <a:pt x="96" y="2744"/>
                  </a:lnTo>
                  <a:lnTo>
                    <a:pt x="60" y="2772"/>
                  </a:lnTo>
                  <a:lnTo>
                    <a:pt x="24" y="2806"/>
                  </a:lnTo>
                  <a:lnTo>
                    <a:pt x="12" y="2833"/>
                  </a:lnTo>
                  <a:lnTo>
                    <a:pt x="1" y="2861"/>
                  </a:lnTo>
                  <a:lnTo>
                    <a:pt x="1" y="2888"/>
                  </a:lnTo>
                  <a:lnTo>
                    <a:pt x="1" y="2916"/>
                  </a:lnTo>
                  <a:lnTo>
                    <a:pt x="12" y="2943"/>
                  </a:lnTo>
                  <a:lnTo>
                    <a:pt x="36" y="2964"/>
                  </a:lnTo>
                  <a:lnTo>
                    <a:pt x="84" y="3012"/>
                  </a:lnTo>
                  <a:lnTo>
                    <a:pt x="168" y="3046"/>
                  </a:lnTo>
                  <a:lnTo>
                    <a:pt x="252" y="3067"/>
                  </a:lnTo>
                  <a:lnTo>
                    <a:pt x="300" y="3073"/>
                  </a:lnTo>
                  <a:lnTo>
                    <a:pt x="419" y="3073"/>
                  </a:lnTo>
                  <a:lnTo>
                    <a:pt x="467" y="3060"/>
                  </a:lnTo>
                  <a:lnTo>
                    <a:pt x="527" y="3046"/>
                  </a:lnTo>
                  <a:lnTo>
                    <a:pt x="587" y="3025"/>
                  </a:lnTo>
                  <a:lnTo>
                    <a:pt x="1065" y="2813"/>
                  </a:lnTo>
                  <a:lnTo>
                    <a:pt x="1556" y="2614"/>
                  </a:lnTo>
                  <a:lnTo>
                    <a:pt x="2047" y="2415"/>
                  </a:lnTo>
                  <a:lnTo>
                    <a:pt x="2549" y="2230"/>
                  </a:lnTo>
                  <a:lnTo>
                    <a:pt x="3064" y="2058"/>
                  </a:lnTo>
                  <a:lnTo>
                    <a:pt x="3578" y="1887"/>
                  </a:lnTo>
                  <a:lnTo>
                    <a:pt x="4105" y="1722"/>
                  </a:lnTo>
                  <a:lnTo>
                    <a:pt x="4655" y="1564"/>
                  </a:lnTo>
                  <a:lnTo>
                    <a:pt x="5098" y="1448"/>
                  </a:lnTo>
                  <a:lnTo>
                    <a:pt x="5565" y="1324"/>
                  </a:lnTo>
                  <a:lnTo>
                    <a:pt x="6031" y="1208"/>
                  </a:lnTo>
                  <a:lnTo>
                    <a:pt x="6498" y="1091"/>
                  </a:lnTo>
                  <a:lnTo>
                    <a:pt x="6964" y="961"/>
                  </a:lnTo>
                  <a:lnTo>
                    <a:pt x="7192" y="892"/>
                  </a:lnTo>
                  <a:lnTo>
                    <a:pt x="7407" y="823"/>
                  </a:lnTo>
                  <a:lnTo>
                    <a:pt x="7623" y="748"/>
                  </a:lnTo>
                  <a:lnTo>
                    <a:pt x="7826" y="666"/>
                  </a:lnTo>
                  <a:lnTo>
                    <a:pt x="8029" y="583"/>
                  </a:lnTo>
                  <a:lnTo>
                    <a:pt x="8233" y="494"/>
                  </a:lnTo>
                  <a:lnTo>
                    <a:pt x="8281" y="460"/>
                  </a:lnTo>
                  <a:lnTo>
                    <a:pt x="8329" y="426"/>
                  </a:lnTo>
                  <a:lnTo>
                    <a:pt x="8352" y="384"/>
                  </a:lnTo>
                  <a:lnTo>
                    <a:pt x="8376" y="343"/>
                  </a:lnTo>
                  <a:lnTo>
                    <a:pt x="8376" y="302"/>
                  </a:lnTo>
                  <a:lnTo>
                    <a:pt x="8376" y="261"/>
                  </a:lnTo>
                  <a:lnTo>
                    <a:pt x="8352" y="220"/>
                  </a:lnTo>
                  <a:lnTo>
                    <a:pt x="8329" y="185"/>
                  </a:lnTo>
                  <a:lnTo>
                    <a:pt x="8293" y="144"/>
                  </a:lnTo>
                  <a:lnTo>
                    <a:pt x="8257" y="110"/>
                  </a:lnTo>
                  <a:lnTo>
                    <a:pt x="8209" y="83"/>
                  </a:lnTo>
                  <a:lnTo>
                    <a:pt x="8149" y="55"/>
                  </a:lnTo>
                  <a:lnTo>
                    <a:pt x="8089" y="28"/>
                  </a:lnTo>
                  <a:lnTo>
                    <a:pt x="8017" y="14"/>
                  </a:lnTo>
                  <a:lnTo>
                    <a:pt x="79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>
              <a:off x="7014582" y="1704676"/>
              <a:ext cx="51682" cy="16879"/>
            </a:xfrm>
            <a:custGeom>
              <a:avLst/>
              <a:gdLst/>
              <a:ahLst/>
              <a:cxnLst/>
              <a:rect l="l" t="t" r="r" b="b"/>
              <a:pathLst>
                <a:path w="8628" h="1592" extrusionOk="0">
                  <a:moveTo>
                    <a:pt x="8268" y="0"/>
                  </a:moveTo>
                  <a:lnTo>
                    <a:pt x="8197" y="7"/>
                  </a:lnTo>
                  <a:lnTo>
                    <a:pt x="7694" y="55"/>
                  </a:lnTo>
                  <a:lnTo>
                    <a:pt x="7179" y="117"/>
                  </a:lnTo>
                  <a:lnTo>
                    <a:pt x="6677" y="192"/>
                  </a:lnTo>
                  <a:lnTo>
                    <a:pt x="6174" y="268"/>
                  </a:lnTo>
                  <a:lnTo>
                    <a:pt x="5672" y="350"/>
                  </a:lnTo>
                  <a:lnTo>
                    <a:pt x="5169" y="439"/>
                  </a:lnTo>
                  <a:lnTo>
                    <a:pt x="4164" y="632"/>
                  </a:lnTo>
                  <a:lnTo>
                    <a:pt x="3171" y="824"/>
                  </a:lnTo>
                  <a:lnTo>
                    <a:pt x="2166" y="1009"/>
                  </a:lnTo>
                  <a:lnTo>
                    <a:pt x="1663" y="1098"/>
                  </a:lnTo>
                  <a:lnTo>
                    <a:pt x="1161" y="1187"/>
                  </a:lnTo>
                  <a:lnTo>
                    <a:pt x="658" y="1263"/>
                  </a:lnTo>
                  <a:lnTo>
                    <a:pt x="156" y="1338"/>
                  </a:lnTo>
                  <a:lnTo>
                    <a:pt x="120" y="1345"/>
                  </a:lnTo>
                  <a:lnTo>
                    <a:pt x="72" y="1359"/>
                  </a:lnTo>
                  <a:lnTo>
                    <a:pt x="48" y="1372"/>
                  </a:lnTo>
                  <a:lnTo>
                    <a:pt x="24" y="1393"/>
                  </a:lnTo>
                  <a:lnTo>
                    <a:pt x="0" y="1434"/>
                  </a:lnTo>
                  <a:lnTo>
                    <a:pt x="0" y="1475"/>
                  </a:lnTo>
                  <a:lnTo>
                    <a:pt x="24" y="1523"/>
                  </a:lnTo>
                  <a:lnTo>
                    <a:pt x="60" y="1558"/>
                  </a:lnTo>
                  <a:lnTo>
                    <a:pt x="96" y="1571"/>
                  </a:lnTo>
                  <a:lnTo>
                    <a:pt x="132" y="1585"/>
                  </a:lnTo>
                  <a:lnTo>
                    <a:pt x="168" y="1592"/>
                  </a:lnTo>
                  <a:lnTo>
                    <a:pt x="216" y="1592"/>
                  </a:lnTo>
                  <a:lnTo>
                    <a:pt x="742" y="1585"/>
                  </a:lnTo>
                  <a:lnTo>
                    <a:pt x="1280" y="1571"/>
                  </a:lnTo>
                  <a:lnTo>
                    <a:pt x="1819" y="1558"/>
                  </a:lnTo>
                  <a:lnTo>
                    <a:pt x="2357" y="1530"/>
                  </a:lnTo>
                  <a:lnTo>
                    <a:pt x="2908" y="1496"/>
                  </a:lnTo>
                  <a:lnTo>
                    <a:pt x="3446" y="1455"/>
                  </a:lnTo>
                  <a:lnTo>
                    <a:pt x="3985" y="1407"/>
                  </a:lnTo>
                  <a:lnTo>
                    <a:pt x="4523" y="1345"/>
                  </a:lnTo>
                  <a:lnTo>
                    <a:pt x="5062" y="1269"/>
                  </a:lnTo>
                  <a:lnTo>
                    <a:pt x="5588" y="1187"/>
                  </a:lnTo>
                  <a:lnTo>
                    <a:pt x="6103" y="1084"/>
                  </a:lnTo>
                  <a:lnTo>
                    <a:pt x="6605" y="975"/>
                  </a:lnTo>
                  <a:lnTo>
                    <a:pt x="6856" y="913"/>
                  </a:lnTo>
                  <a:lnTo>
                    <a:pt x="7096" y="844"/>
                  </a:lnTo>
                  <a:lnTo>
                    <a:pt x="7335" y="776"/>
                  </a:lnTo>
                  <a:lnTo>
                    <a:pt x="7574" y="700"/>
                  </a:lnTo>
                  <a:lnTo>
                    <a:pt x="7802" y="625"/>
                  </a:lnTo>
                  <a:lnTo>
                    <a:pt x="8029" y="542"/>
                  </a:lnTo>
                  <a:lnTo>
                    <a:pt x="8244" y="453"/>
                  </a:lnTo>
                  <a:lnTo>
                    <a:pt x="8460" y="364"/>
                  </a:lnTo>
                  <a:lnTo>
                    <a:pt x="8508" y="337"/>
                  </a:lnTo>
                  <a:lnTo>
                    <a:pt x="8556" y="309"/>
                  </a:lnTo>
                  <a:lnTo>
                    <a:pt x="8579" y="282"/>
                  </a:lnTo>
                  <a:lnTo>
                    <a:pt x="8603" y="254"/>
                  </a:lnTo>
                  <a:lnTo>
                    <a:pt x="8615" y="220"/>
                  </a:lnTo>
                  <a:lnTo>
                    <a:pt x="8627" y="192"/>
                  </a:lnTo>
                  <a:lnTo>
                    <a:pt x="8615" y="165"/>
                  </a:lnTo>
                  <a:lnTo>
                    <a:pt x="8603" y="138"/>
                  </a:lnTo>
                  <a:lnTo>
                    <a:pt x="8591" y="110"/>
                  </a:lnTo>
                  <a:lnTo>
                    <a:pt x="8556" y="83"/>
                  </a:lnTo>
                  <a:lnTo>
                    <a:pt x="8532" y="62"/>
                  </a:lnTo>
                  <a:lnTo>
                    <a:pt x="8484" y="42"/>
                  </a:lnTo>
                  <a:lnTo>
                    <a:pt x="8448" y="21"/>
                  </a:lnTo>
                  <a:lnTo>
                    <a:pt x="8388" y="14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F9F8934-B092-8812-EECE-7069856169CF}"/>
              </a:ext>
            </a:extLst>
          </p:cNvPr>
          <p:cNvSpPr/>
          <p:nvPr/>
        </p:nvSpPr>
        <p:spPr>
          <a:xfrm>
            <a:off x="720000" y="3388126"/>
            <a:ext cx="4344981" cy="1360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50"/>
          <p:cNvSpPr txBox="1">
            <a:spLocks noGrp="1"/>
          </p:cNvSpPr>
          <p:nvPr>
            <p:ph type="subTitle" idx="4294967295"/>
          </p:nvPr>
        </p:nvSpPr>
        <p:spPr>
          <a:xfrm>
            <a:off x="94753" y="382935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Barrio"/>
                <a:ea typeface="Barrio"/>
                <a:cs typeface="Barrio"/>
                <a:sym typeface="Barrio"/>
              </a:rPr>
              <a:t>Memorandum</a:t>
            </a:r>
            <a:endParaRPr sz="2000" dirty="0">
              <a:solidFill>
                <a:schemeClr val="bg1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765" name="Google Shape;1765;p50"/>
          <p:cNvSpPr txBox="1">
            <a:spLocks noGrp="1"/>
          </p:cNvSpPr>
          <p:nvPr>
            <p:ph type="subTitle" idx="4294967295"/>
          </p:nvPr>
        </p:nvSpPr>
        <p:spPr>
          <a:xfrm>
            <a:off x="420684" y="4269170"/>
            <a:ext cx="1814137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hlinkClick r:id="rId3"/>
              </a:rPr>
              <a:t>Memo</a:t>
            </a:r>
            <a:r>
              <a:rPr lang="en-US" sz="1400" dirty="0"/>
              <a:t> sent to CCOs and OHP providers on Oct 31, 2025.</a:t>
            </a:r>
            <a:endParaRPr sz="1400" dirty="0"/>
          </a:p>
        </p:txBody>
      </p:sp>
      <p:sp>
        <p:nvSpPr>
          <p:cNvPr id="1766" name="Google Shape;1766;p50"/>
          <p:cNvSpPr txBox="1">
            <a:spLocks noGrp="1"/>
          </p:cNvSpPr>
          <p:nvPr>
            <p:ph type="subTitle" idx="4294967295"/>
          </p:nvPr>
        </p:nvSpPr>
        <p:spPr>
          <a:xfrm>
            <a:off x="6817024" y="1276712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rPr>
              <a:t>Ongoing</a:t>
            </a:r>
            <a:endParaRPr sz="2000" dirty="0">
              <a:solidFill>
                <a:schemeClr val="lt1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767" name="Google Shape;1767;p50"/>
          <p:cNvSpPr txBox="1">
            <a:spLocks noGrp="1"/>
          </p:cNvSpPr>
          <p:nvPr>
            <p:ph type="subTitle" idx="4294967295"/>
          </p:nvPr>
        </p:nvSpPr>
        <p:spPr>
          <a:xfrm>
            <a:off x="6784579" y="1672629"/>
            <a:ext cx="2517353" cy="780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Meeting with CCOs, Innovator Agents, Ombuds about this transition. </a:t>
            </a:r>
            <a:endParaRPr sz="1400" dirty="0"/>
          </a:p>
        </p:txBody>
      </p:sp>
      <p:sp>
        <p:nvSpPr>
          <p:cNvPr id="1768" name="Google Shape;1768;p50"/>
          <p:cNvSpPr txBox="1">
            <a:spLocks noGrp="1"/>
          </p:cNvSpPr>
          <p:nvPr>
            <p:ph type="subTitle" idx="4294967295"/>
          </p:nvPr>
        </p:nvSpPr>
        <p:spPr>
          <a:xfrm>
            <a:off x="4680581" y="3544805"/>
            <a:ext cx="2466000" cy="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rPr>
              <a:t>Partnering</a:t>
            </a:r>
            <a:endParaRPr sz="2000" dirty="0">
              <a:solidFill>
                <a:schemeClr val="lt1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769" name="Google Shape;1769;p50"/>
          <p:cNvSpPr txBox="1">
            <a:spLocks noGrp="1"/>
          </p:cNvSpPr>
          <p:nvPr>
            <p:ph type="subTitle" idx="4294967295"/>
          </p:nvPr>
        </p:nvSpPr>
        <p:spPr>
          <a:xfrm>
            <a:off x="4593249" y="4040705"/>
            <a:ext cx="2640664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Partnered with Innovator Agents, CCOs and Acenta to develop talking points for both members and providers.</a:t>
            </a:r>
            <a:endParaRPr sz="1400" dirty="0"/>
          </a:p>
        </p:txBody>
      </p:sp>
      <p:grpSp>
        <p:nvGrpSpPr>
          <p:cNvPr id="1770" name="Google Shape;1770;p50"/>
          <p:cNvGrpSpPr/>
          <p:nvPr/>
        </p:nvGrpSpPr>
        <p:grpSpPr>
          <a:xfrm>
            <a:off x="1319753" y="2458400"/>
            <a:ext cx="6730737" cy="1195500"/>
            <a:chOff x="1963700" y="2534600"/>
            <a:chExt cx="5216600" cy="1195500"/>
          </a:xfrm>
        </p:grpSpPr>
        <p:cxnSp>
          <p:nvCxnSpPr>
            <p:cNvPr id="1771" name="Google Shape;1771;p50"/>
            <p:cNvCxnSpPr/>
            <p:nvPr/>
          </p:nvCxnSpPr>
          <p:spPr>
            <a:xfrm>
              <a:off x="1969900" y="3132755"/>
              <a:ext cx="5210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50"/>
            <p:cNvCxnSpPr>
              <a:cxnSpLocks/>
            </p:cNvCxnSpPr>
            <p:nvPr/>
          </p:nvCxnSpPr>
          <p:spPr>
            <a:xfrm>
              <a:off x="1963700" y="2534600"/>
              <a:ext cx="7600" cy="119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773" name="Google Shape;1773;p50"/>
            <p:cNvCxnSpPr>
              <a:cxnSpLocks/>
            </p:cNvCxnSpPr>
            <p:nvPr/>
          </p:nvCxnSpPr>
          <p:spPr>
            <a:xfrm>
              <a:off x="7174100" y="2609128"/>
              <a:ext cx="5800" cy="11209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774" name="Google Shape;1774;p50"/>
            <p:cNvCxnSpPr>
              <a:cxnSpLocks/>
            </p:cNvCxnSpPr>
            <p:nvPr/>
          </p:nvCxnSpPr>
          <p:spPr>
            <a:xfrm>
              <a:off x="5524107" y="2622854"/>
              <a:ext cx="0" cy="93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839" name="Google Shape;1839;p50"/>
          <p:cNvSpPr txBox="1">
            <a:spLocks noGrp="1"/>
          </p:cNvSpPr>
          <p:nvPr>
            <p:ph type="title"/>
          </p:nvPr>
        </p:nvSpPr>
        <p:spPr>
          <a:xfrm>
            <a:off x="725400" y="280671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Medical Formula </a:t>
            </a:r>
            <a:r>
              <a:rPr lang="en" dirty="0">
                <a:solidFill>
                  <a:schemeClr val="lt2"/>
                </a:solidFill>
              </a:rPr>
              <a:t>Transition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9" name="Graphic 8" descr="Checklist outline">
            <a:extLst>
              <a:ext uri="{FF2B5EF4-FFF2-40B4-BE49-F238E27FC236}">
                <a16:creationId xmlns:a16="http://schemas.microsoft.com/office/drawing/2014/main" id="{13F6534F-54FB-4272-F0A1-D3C2C5E22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7509" y="3598364"/>
            <a:ext cx="575641" cy="575641"/>
          </a:xfrm>
          <a:prstGeom prst="rect">
            <a:avLst/>
          </a:prstGeom>
        </p:spPr>
      </p:pic>
      <p:pic>
        <p:nvPicPr>
          <p:cNvPr id="13" name="Graphic 12" descr="Handshake outline">
            <a:extLst>
              <a:ext uri="{FF2B5EF4-FFF2-40B4-BE49-F238E27FC236}">
                <a16:creationId xmlns:a16="http://schemas.microsoft.com/office/drawing/2014/main" id="{579BD56B-0BF6-6A0F-DE4D-458A9885D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5954" y="1886556"/>
            <a:ext cx="595253" cy="595253"/>
          </a:xfrm>
          <a:prstGeom prst="rect">
            <a:avLst/>
          </a:prstGeom>
        </p:spPr>
      </p:pic>
      <p:pic>
        <p:nvPicPr>
          <p:cNvPr id="15" name="Graphic 14" descr="Cheers outline">
            <a:extLst>
              <a:ext uri="{FF2B5EF4-FFF2-40B4-BE49-F238E27FC236}">
                <a16:creationId xmlns:a16="http://schemas.microsoft.com/office/drawing/2014/main" id="{A0AF0160-CB20-927E-D90A-AC81A2436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7940" y="3755749"/>
            <a:ext cx="569100" cy="569100"/>
          </a:xfrm>
          <a:prstGeom prst="rect">
            <a:avLst/>
          </a:prstGeom>
        </p:spPr>
      </p:pic>
      <p:sp>
        <p:nvSpPr>
          <p:cNvPr id="18" name="Google Shape;1766;p50">
            <a:extLst>
              <a:ext uri="{FF2B5EF4-FFF2-40B4-BE49-F238E27FC236}">
                <a16:creationId xmlns:a16="http://schemas.microsoft.com/office/drawing/2014/main" id="{A5A55906-4632-A0D0-61FB-3DC18DB6DBF7}"/>
              </a:ext>
            </a:extLst>
          </p:cNvPr>
          <p:cNvSpPr txBox="1">
            <a:spLocks/>
          </p:cNvSpPr>
          <p:nvPr/>
        </p:nvSpPr>
        <p:spPr>
          <a:xfrm>
            <a:off x="2234821" y="1175662"/>
            <a:ext cx="2466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00000"/>
              </a:lnSpc>
              <a:buFont typeface="Nunito"/>
              <a:buNone/>
            </a:pPr>
            <a:r>
              <a:rPr lang="en-US" sz="2000" dirty="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rPr>
              <a:t>Contact list</a:t>
            </a:r>
          </a:p>
        </p:txBody>
      </p:sp>
      <p:cxnSp>
        <p:nvCxnSpPr>
          <p:cNvPr id="19" name="Google Shape;1774;p50">
            <a:extLst>
              <a:ext uri="{FF2B5EF4-FFF2-40B4-BE49-F238E27FC236}">
                <a16:creationId xmlns:a16="http://schemas.microsoft.com/office/drawing/2014/main" id="{BED1695E-9694-572B-CEE0-3853CE07E28C}"/>
              </a:ext>
            </a:extLst>
          </p:cNvPr>
          <p:cNvCxnSpPr>
            <a:cxnSpLocks/>
          </p:cNvCxnSpPr>
          <p:nvPr/>
        </p:nvCxnSpPr>
        <p:spPr>
          <a:xfrm>
            <a:off x="3445330" y="2532928"/>
            <a:ext cx="0" cy="9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Google Shape;1767;p50">
            <a:extLst>
              <a:ext uri="{FF2B5EF4-FFF2-40B4-BE49-F238E27FC236}">
                <a16:creationId xmlns:a16="http://schemas.microsoft.com/office/drawing/2014/main" id="{68EB09C4-6820-EB40-0730-D687BEE84465}"/>
              </a:ext>
            </a:extLst>
          </p:cNvPr>
          <p:cNvSpPr txBox="1">
            <a:spLocks/>
          </p:cNvSpPr>
          <p:nvPr/>
        </p:nvSpPr>
        <p:spPr>
          <a:xfrm>
            <a:off x="1828291" y="1594312"/>
            <a:ext cx="3279059" cy="78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00000"/>
              </a:lnSpc>
              <a:buFont typeface="Nunito"/>
              <a:buNone/>
            </a:pPr>
            <a:r>
              <a:rPr lang="en-US" sz="1400" dirty="0"/>
              <a:t>Shared list of participants receiving medical formulas from WIC with CCOs and </a:t>
            </a:r>
            <a:r>
              <a:rPr lang="en-US" sz="1400" dirty="0" err="1"/>
              <a:t>Acentra</a:t>
            </a:r>
            <a:r>
              <a:rPr lang="en-US" sz="1400" dirty="0"/>
              <a:t> (FFS) for outreach.</a:t>
            </a:r>
          </a:p>
        </p:txBody>
      </p:sp>
      <p:pic>
        <p:nvPicPr>
          <p:cNvPr id="22" name="Graphic 21" descr="Contract outline">
            <a:extLst>
              <a:ext uri="{FF2B5EF4-FFF2-40B4-BE49-F238E27FC236}">
                <a16:creationId xmlns:a16="http://schemas.microsoft.com/office/drawing/2014/main" id="{11859FD6-0D3C-DFF2-1855-0566B104A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524" y="1737530"/>
            <a:ext cx="610264" cy="6102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67"/>
          <p:cNvSpPr/>
          <p:nvPr/>
        </p:nvSpPr>
        <p:spPr>
          <a:xfrm>
            <a:off x="3599825" y="2813150"/>
            <a:ext cx="39025" cy="6950"/>
          </a:xfrm>
          <a:custGeom>
            <a:avLst/>
            <a:gdLst/>
            <a:ahLst/>
            <a:cxnLst/>
            <a:rect l="l" t="t" r="r" b="b"/>
            <a:pathLst>
              <a:path w="1561" h="278" extrusionOk="0">
                <a:moveTo>
                  <a:pt x="1510" y="0"/>
                </a:moveTo>
                <a:lnTo>
                  <a:pt x="780" y="101"/>
                </a:lnTo>
                <a:lnTo>
                  <a:pt x="26" y="202"/>
                </a:lnTo>
                <a:lnTo>
                  <a:pt x="1" y="227"/>
                </a:lnTo>
                <a:lnTo>
                  <a:pt x="26" y="252"/>
                </a:lnTo>
                <a:lnTo>
                  <a:pt x="403" y="277"/>
                </a:lnTo>
                <a:lnTo>
                  <a:pt x="1158" y="126"/>
                </a:lnTo>
                <a:lnTo>
                  <a:pt x="1535" y="26"/>
                </a:lnTo>
                <a:lnTo>
                  <a:pt x="1560" y="0"/>
                </a:lnTo>
                <a:close/>
              </a:path>
            </a:pathLst>
          </a:custGeom>
          <a:solidFill>
            <a:srgbClr val="C29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67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Welcome </a:t>
            </a:r>
            <a:r>
              <a:rPr lang="en" sz="4400" dirty="0">
                <a:solidFill>
                  <a:schemeClr val="tx2"/>
                </a:solidFill>
              </a:rPr>
              <a:t>Medicaid Partners</a:t>
            </a:r>
            <a:endParaRPr sz="44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15CBA-6F30-D979-5B90-8627DC7BE709}"/>
              </a:ext>
            </a:extLst>
          </p:cNvPr>
          <p:cNvSpPr txBox="1"/>
          <p:nvPr/>
        </p:nvSpPr>
        <p:spPr>
          <a:xfrm>
            <a:off x="1216058" y="1517715"/>
            <a:ext cx="67118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Nunito" pitchFamily="2" charset="0"/>
              </a:rPr>
              <a:t>Questions for our Local Agency WIC Nutritionists:</a:t>
            </a:r>
          </a:p>
          <a:p>
            <a:pPr marL="285750" lvl="8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What opportunities are you learning of through your community healthcare partners and WIC families?</a:t>
            </a:r>
          </a:p>
          <a:p>
            <a:pPr marL="285750" lvl="7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Barriers?</a:t>
            </a:r>
          </a:p>
          <a:p>
            <a:pPr marL="285750" lvl="7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What questions do you have for our Medicaid partners?</a:t>
            </a:r>
          </a:p>
          <a:p>
            <a:pPr marL="285750" lvl="7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What experience have you had working with healthcare providers, CCOs, CCO care coordinators, etc.?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1"/>
          <p:cNvSpPr txBox="1">
            <a:spLocks noGrp="1"/>
          </p:cNvSpPr>
          <p:nvPr>
            <p:ph type="subTitle" idx="1"/>
          </p:nvPr>
        </p:nvSpPr>
        <p:spPr>
          <a:xfrm>
            <a:off x="2059350" y="1861949"/>
            <a:ext cx="5025300" cy="21524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Next LAWN meeting: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Tuesday, February 24, 2026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2026 meeting invites will be sent soon!</a:t>
            </a:r>
          </a:p>
        </p:txBody>
      </p:sp>
      <p:sp>
        <p:nvSpPr>
          <p:cNvPr id="1501" name="Google Shape;1501;p41"/>
          <p:cNvSpPr txBox="1">
            <a:spLocks noGrp="1"/>
          </p:cNvSpPr>
          <p:nvPr>
            <p:ph type="subTitle" idx="2"/>
          </p:nvPr>
        </p:nvSpPr>
        <p:spPr>
          <a:xfrm>
            <a:off x="2059350" y="666356"/>
            <a:ext cx="5025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000" dirty="0">
                <a:solidFill>
                  <a:schemeClr val="dk1"/>
                </a:solidFill>
              </a:rPr>
              <a:t>T</a:t>
            </a:r>
            <a:r>
              <a:rPr lang="en" sz="4000" dirty="0">
                <a:solidFill>
                  <a:schemeClr val="dk1"/>
                </a:solidFill>
              </a:rPr>
              <a:t>hank </a:t>
            </a:r>
            <a:r>
              <a:rPr lang="en" sz="4000" dirty="0">
                <a:solidFill>
                  <a:schemeClr val="lt2"/>
                </a:solidFill>
              </a:rPr>
              <a:t>you!</a:t>
            </a:r>
            <a:endParaRPr sz="40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52"/>
          <p:cNvSpPr txBox="1">
            <a:spLocks noGrp="1"/>
          </p:cNvSpPr>
          <p:nvPr>
            <p:ph type="title"/>
          </p:nvPr>
        </p:nvSpPr>
        <p:spPr>
          <a:xfrm>
            <a:off x="2285100" y="1227450"/>
            <a:ext cx="6174900" cy="26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 </a:t>
            </a:r>
            <a:r>
              <a:rPr lang="en" dirty="0">
                <a:solidFill>
                  <a:schemeClr val="lt2"/>
                </a:solidFill>
              </a:rPr>
              <a:t>Break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" name="Google Shape;1759;p49">
            <a:extLst>
              <a:ext uri="{FF2B5EF4-FFF2-40B4-BE49-F238E27FC236}">
                <a16:creationId xmlns:a16="http://schemas.microsoft.com/office/drawing/2014/main" id="{806E76DE-41E0-7700-1DC3-DA08E79A8847}"/>
              </a:ext>
            </a:extLst>
          </p:cNvPr>
          <p:cNvSpPr txBox="1">
            <a:spLocks/>
          </p:cNvSpPr>
          <p:nvPr/>
        </p:nvSpPr>
        <p:spPr>
          <a:xfrm>
            <a:off x="3465095" y="3731850"/>
            <a:ext cx="4909644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Nunito" pitchFamily="2" charset="0"/>
              </a:rPr>
              <a:t>Next</a:t>
            </a:r>
            <a:r>
              <a:rPr lang="en-US" sz="2000" dirty="0">
                <a:solidFill>
                  <a:schemeClr val="tx1"/>
                </a:solidFill>
                <a:latin typeface="Nunito" pitchFamily="2" charset="0"/>
              </a:rPr>
              <a:t>: Making Shift Happen: Applying Weight Inclusive Approaches to Practice with Emily Moree, MPA, RDN, IBCLC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Nunito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/>
          <p:cNvSpPr txBox="1">
            <a:spLocks noGrp="1"/>
          </p:cNvSpPr>
          <p:nvPr>
            <p:ph type="subTitle" idx="1"/>
          </p:nvPr>
        </p:nvSpPr>
        <p:spPr>
          <a:xfrm>
            <a:off x="834013" y="2714567"/>
            <a:ext cx="4540157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Please type your name and agency in the chat for attendance purposes.</a:t>
            </a:r>
          </a:p>
        </p:txBody>
      </p:sp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-1778103" y="1017063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Attendance</a:t>
            </a:r>
            <a:endParaRPr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A35B-D89F-DCB6-7C34-DCF88375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000" y="597839"/>
            <a:ext cx="4770000" cy="806100"/>
          </a:xfrm>
        </p:spPr>
        <p:txBody>
          <a:bodyPr/>
          <a:lstStyle/>
          <a:p>
            <a:r>
              <a:rPr lang="en-US" sz="3000" dirty="0"/>
              <a:t>Local Agency updates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A2C162-EB82-1E86-ACC1-26F21800CCB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187000" y="1664557"/>
            <a:ext cx="4770000" cy="806100"/>
          </a:xfrm>
        </p:spPr>
        <p:txBody>
          <a:bodyPr/>
          <a:lstStyle/>
          <a:p>
            <a:r>
              <a:rPr lang="en-US" sz="3000" dirty="0"/>
              <a:t>State agency updates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1D39A7-68DD-16C9-6E45-25218BB5B24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2187000" y="2943767"/>
            <a:ext cx="4770000" cy="806100"/>
          </a:xfrm>
        </p:spPr>
        <p:txBody>
          <a:bodyPr/>
          <a:lstStyle/>
          <a:p>
            <a:r>
              <a:rPr lang="en-US" sz="3000" dirty="0"/>
              <a:t>Presentation: </a:t>
            </a:r>
            <a:br>
              <a:rPr lang="en-US" sz="2500" dirty="0"/>
            </a:br>
            <a:r>
              <a:rPr lang="en-US" sz="1600" dirty="0">
                <a:latin typeface="Nunito" pitchFamily="2" charset="0"/>
              </a:rPr>
              <a:t>Making Shift Happen: </a:t>
            </a:r>
            <a:br>
              <a:rPr lang="en-US" sz="1600" dirty="0">
                <a:latin typeface="Nunito" pitchFamily="2" charset="0"/>
              </a:rPr>
            </a:br>
            <a:r>
              <a:rPr lang="en-US" sz="1600" dirty="0">
                <a:latin typeface="Nunito" pitchFamily="2" charset="0"/>
              </a:rPr>
              <a:t>Applying Weight Inclusive Approaches to Practice with Emily Moree, MPA, RDN, IBCLC</a:t>
            </a:r>
          </a:p>
        </p:txBody>
      </p:sp>
    </p:spTree>
    <p:extLst>
      <p:ext uri="{BB962C8B-B14F-4D97-AF65-F5344CB8AC3E}">
        <p14:creationId xmlns:p14="http://schemas.microsoft.com/office/powerpoint/2010/main" val="110650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8"/>
          <p:cNvSpPr txBox="1">
            <a:spLocks noGrp="1"/>
          </p:cNvSpPr>
          <p:nvPr>
            <p:ph type="title"/>
          </p:nvPr>
        </p:nvSpPr>
        <p:spPr>
          <a:xfrm>
            <a:off x="1909200" y="169546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Local agency </a:t>
            </a:r>
            <a:r>
              <a:rPr lang="en" dirty="0">
                <a:solidFill>
                  <a:schemeClr val="tx2"/>
                </a:solidFill>
              </a:rPr>
              <a:t>updates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C4A6-48A5-4EBA-5845-114B855A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40093"/>
            <a:ext cx="7693200" cy="519900"/>
          </a:xfrm>
        </p:spPr>
        <p:txBody>
          <a:bodyPr/>
          <a:lstStyle/>
          <a:p>
            <a:r>
              <a:rPr lang="en-US" dirty="0"/>
              <a:t>Grant County Health Department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A close-up of a person wearing scrubs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rcRect t="163" b="163"/>
          <a:stretch/>
        </p:blipFill>
        <p:spPr>
          <a:xfrm>
            <a:off x="720000" y="1077161"/>
            <a:ext cx="7693200" cy="2482035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3D1DA-B821-6B9A-D36C-E13C842C7B48}"/>
              </a:ext>
            </a:extLst>
          </p:cNvPr>
          <p:cNvSpPr txBox="1"/>
          <p:nvPr/>
        </p:nvSpPr>
        <p:spPr>
          <a:xfrm>
            <a:off x="1920025" y="4562416"/>
            <a:ext cx="5293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jessica.winegar@ccsemail.org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jennifer.workman@ccsemail.org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>
          <a:extLst>
            <a:ext uri="{FF2B5EF4-FFF2-40B4-BE49-F238E27FC236}">
              <a16:creationId xmlns:a16="http://schemas.microsoft.com/office/drawing/2014/main" id="{B87B8F81-9988-1484-EA62-A6AC6D492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8">
            <a:extLst>
              <a:ext uri="{FF2B5EF4-FFF2-40B4-BE49-F238E27FC236}">
                <a16:creationId xmlns:a16="http://schemas.microsoft.com/office/drawing/2014/main" id="{6E7D9BFD-5DCD-DCD4-67D9-8D44DBCB9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9200" y="1698703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State agency </a:t>
            </a:r>
            <a:r>
              <a:rPr lang="en" dirty="0">
                <a:solidFill>
                  <a:schemeClr val="tx2"/>
                </a:solidFill>
              </a:rPr>
              <a:t>updates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8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>
          <a:extLst>
            <a:ext uri="{FF2B5EF4-FFF2-40B4-BE49-F238E27FC236}">
              <a16:creationId xmlns:a16="http://schemas.microsoft.com/office/drawing/2014/main" id="{5A0E9F80-7260-07D1-F07B-3E068490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>
            <a:extLst>
              <a:ext uri="{FF2B5EF4-FFF2-40B4-BE49-F238E27FC236}">
                <a16:creationId xmlns:a16="http://schemas.microsoft.com/office/drawing/2014/main" id="{3AEB4F19-3DB9-1310-CD61-8351981967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4013" y="2969443"/>
            <a:ext cx="4540157" cy="4447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Welcome, David!</a:t>
            </a: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Dietetic Practice Group</a:t>
            </a: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Breastfeeding Update</a:t>
            </a: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Nutrition Education Updates</a:t>
            </a: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Formula Updates</a:t>
            </a: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Medicaid Listening Session</a:t>
            </a:r>
          </a:p>
        </p:txBody>
      </p:sp>
      <p:sp>
        <p:nvSpPr>
          <p:cNvPr id="1401" name="Google Shape;1401;p35">
            <a:extLst>
              <a:ext uri="{FF2B5EF4-FFF2-40B4-BE49-F238E27FC236}">
                <a16:creationId xmlns:a16="http://schemas.microsoft.com/office/drawing/2014/main" id="{24BB20DA-FC2B-31A0-C757-0C813D0CAD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550" y="189687"/>
            <a:ext cx="7692900" cy="1262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State </a:t>
            </a:r>
            <a:r>
              <a:rPr lang="en" sz="7000" dirty="0">
                <a:solidFill>
                  <a:schemeClr val="tx2"/>
                </a:solidFill>
              </a:rPr>
              <a:t>updates</a:t>
            </a:r>
            <a:endParaRPr sz="7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2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0C16-F745-C0E1-493F-C86FA443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29308"/>
            <a:ext cx="7924800" cy="572700"/>
          </a:xfrm>
        </p:spPr>
        <p:txBody>
          <a:bodyPr/>
          <a:lstStyle/>
          <a:p>
            <a:r>
              <a:rPr lang="en-US" sz="4400" dirty="0"/>
              <a:t>David Tyner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8FD36-D15E-E9FB-FD46-5AAEA69A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25" y="1900086"/>
            <a:ext cx="3909270" cy="3243414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Background includes program management, strategic planning, graphic design, and employment services.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Degrees in Business and Public Administration.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Outside of work, I enjoy painting, illustration, gaming, and reading sci-fi and gothic horror. I’m also passionate about cooking and nutrition.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I’ve been married 15 years, with three kids, a grandson, and a lively home full of pets. </a:t>
            </a: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A8A7E48-1276-F861-7940-310305345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61" y="1375795"/>
            <a:ext cx="4248589" cy="31930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95B6CA-993D-2858-021B-0513180ACC4F}"/>
              </a:ext>
            </a:extLst>
          </p:cNvPr>
          <p:cNvSpPr txBox="1"/>
          <p:nvPr/>
        </p:nvSpPr>
        <p:spPr>
          <a:xfrm>
            <a:off x="595619" y="1268857"/>
            <a:ext cx="569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effectLst/>
                <a:latin typeface="Barrio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  <a:t>project manager and </a:t>
            </a:r>
          </a:p>
          <a:p>
            <a:r>
              <a:rPr lang="en-US" sz="1800" dirty="0">
                <a:solidFill>
                  <a:schemeClr val="tx2"/>
                </a:solidFill>
                <a:effectLst/>
                <a:latin typeface="Barrio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  <a:t>operational strategist </a:t>
            </a:r>
            <a:endParaRPr lang="en-US" sz="1800" dirty="0">
              <a:solidFill>
                <a:schemeClr val="tx2"/>
              </a:solidFill>
              <a:latin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2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6"/>
          <p:cNvSpPr txBox="1">
            <a:spLocks noGrp="1"/>
          </p:cNvSpPr>
          <p:nvPr>
            <p:ph type="body" idx="1"/>
          </p:nvPr>
        </p:nvSpPr>
        <p:spPr>
          <a:xfrm>
            <a:off x="731100" y="1948070"/>
            <a:ext cx="3602361" cy="2820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Membership includes: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Quarterly Meetings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Excellent presentations in the area of infant, pediatric, and adolescent nutrition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Networking opportunities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Continuing education (1 CEU per meeting)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endParaRPr sz="1800" dirty="0"/>
          </a:p>
        </p:txBody>
      </p:sp>
      <p:sp>
        <p:nvSpPr>
          <p:cNvPr id="1407" name="Google Shape;1407;p36"/>
          <p:cNvSpPr txBox="1">
            <a:spLocks noGrp="1"/>
          </p:cNvSpPr>
          <p:nvPr>
            <p:ph type="title"/>
          </p:nvPr>
        </p:nvSpPr>
        <p:spPr>
          <a:xfrm>
            <a:off x="731100" y="454475"/>
            <a:ext cx="76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3500" dirty="0"/>
              <a:t>Oregon Pediatric Nutrition Practice Group (OPNPG)</a:t>
            </a:r>
            <a:endParaRPr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78D4C-BDE3-1A1B-24B3-CC2F3D46F061}"/>
              </a:ext>
            </a:extLst>
          </p:cNvPr>
          <p:cNvSpPr txBox="1"/>
          <p:nvPr/>
        </p:nvSpPr>
        <p:spPr>
          <a:xfrm>
            <a:off x="2824566" y="4599652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More information can be found </a:t>
            </a:r>
            <a:r>
              <a:rPr lang="en-US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Google Shape;1406;p36">
            <a:extLst>
              <a:ext uri="{FF2B5EF4-FFF2-40B4-BE49-F238E27FC236}">
                <a16:creationId xmlns:a16="http://schemas.microsoft.com/office/drawing/2014/main" id="{E820876C-4612-AB60-0AB6-56855E845888}"/>
              </a:ext>
            </a:extLst>
          </p:cNvPr>
          <p:cNvSpPr txBox="1">
            <a:spLocks/>
          </p:cNvSpPr>
          <p:nvPr/>
        </p:nvSpPr>
        <p:spPr>
          <a:xfrm>
            <a:off x="4485441" y="2239015"/>
            <a:ext cx="3602361" cy="282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You do not need to be a member of the national Pediatric DPG to be a member of the Oregon practice group.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Annual $15.00 ($0.76 processing fee) membership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Description xmlns="f144fd3f-61b7-45a4-a8a5-a00a4ffd3675" xsi:nil="true"/>
    <URL xmlns="http://schemas.microsoft.com/sharepoint/v3">
      <Url>https://www-auth.oregon.gov/oha/PH/HEALTHYPEOPLEFAMILIES/WIC/Documents/lawn/November-2025-State-and-Local-Agency-Updates.pptx</Url>
      <Description>https://www.oregon.gov/oha/PH/HEALTHYPEOPLEFAMILIES/WIC/Documents/lawn/November-2025-State-and-Local-Agency-Updates.pptx</Description>
    </URL>
    <Meta_x0020_Keywords xmlns="f144fd3f-61b7-45a4-a8a5-a00a4ffd367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C3B08E-CC6B-4C94-9679-5226351146A3}"/>
</file>

<file path=customXml/itemProps2.xml><?xml version="1.0" encoding="utf-8"?>
<ds:datastoreItem xmlns:ds="http://schemas.openxmlformats.org/officeDocument/2006/customXml" ds:itemID="{C2A49F32-D943-4AF5-9945-3795C8D9D6AC}"/>
</file>

<file path=customXml/itemProps3.xml><?xml version="1.0" encoding="utf-8"?>
<ds:datastoreItem xmlns:ds="http://schemas.openxmlformats.org/officeDocument/2006/customXml" ds:itemID="{7E7CD545-577B-4DBD-84A7-D3C1EF63EEF6}"/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24656</TotalTime>
  <Words>685</Words>
  <Application>Microsoft Office PowerPoint</Application>
  <PresentationFormat>On-screen Show (16:9)</PresentationFormat>
  <Paragraphs>73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 Condensed Light</vt:lpstr>
      <vt:lpstr>Wingdings</vt:lpstr>
      <vt:lpstr>Barrio</vt:lpstr>
      <vt:lpstr>Arial</vt:lpstr>
      <vt:lpstr>Nunito</vt:lpstr>
      <vt:lpstr>Nunito Black</vt:lpstr>
      <vt:lpstr>Fall Forest by Slidesgo</vt:lpstr>
      <vt:lpstr>Thank you for joining the</vt:lpstr>
      <vt:lpstr>Attendance</vt:lpstr>
      <vt:lpstr>Local Agency updates</vt:lpstr>
      <vt:lpstr>Local agency updates</vt:lpstr>
      <vt:lpstr>Grant County Health Department</vt:lpstr>
      <vt:lpstr>State agency updates</vt:lpstr>
      <vt:lpstr>State updates</vt:lpstr>
      <vt:lpstr>David Tyner</vt:lpstr>
      <vt:lpstr>Oregon Pediatric Nutrition Practice Group (OPNPG)</vt:lpstr>
      <vt:lpstr>Reminder</vt:lpstr>
      <vt:lpstr>Nutrition Education Updates</vt:lpstr>
      <vt:lpstr>Formula updates</vt:lpstr>
      <vt:lpstr>Medical Formula Transition</vt:lpstr>
      <vt:lpstr>Welcome Medicaid Partners</vt:lpstr>
      <vt:lpstr>PowerPoint Presentation</vt:lpstr>
      <vt:lpstr>Bio Break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November-2025-State-and-Local-Agency-Updates</dc:title>
  <dc:creator>Ellen Hill</dc:creator>
  <cp:lastModifiedBy>Ellen Hill</cp:lastModifiedBy>
  <cp:revision>76</cp:revision>
  <dcterms:modified xsi:type="dcterms:W3CDTF">2025-11-26T22:32:09Z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</Properties>
</file>