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5" r:id="rId30"/>
    <p:sldId id="284" r:id="rId31"/>
    <p:sldId id="281" r:id="rId32"/>
    <p:sldId id="282" r:id="rId33"/>
    <p:sldId id="283" r:id="rId34"/>
  </p:sldIdLst>
  <p:sldSz cx="18288000" cy="10287000"/>
  <p:notesSz cx="6858000" cy="9144000"/>
  <p:embeddedFontLst>
    <p:embeddedFont>
      <p:font typeface="Aptos Bold" panose="020B0604020202020204" charset="0"/>
      <p:regular r:id="rId36"/>
      <p:bold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6BB75F-DC46-6C68-CBCD-F829DF4BE2AB}" name="Shepherd Christine" initials="SC" userId="S::christine.shepherd2@oha.oregon.gov::77e00714-7e6c-49bf-a610-a8973b898fcd" providerId="AD"/>
  <p188:author id="{964B40E6-4693-44AB-31FD-8D737DE82BE1}" name="DiLoreto Mary Kay" initials="MD" userId="S::Mary.C.DiLoreto@oha.oregon.gov::a53d3531-cf5d-4d93-abaf-43b75d97d7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C80CC-74C6-4E94-9B52-ECC63A1A4586}" v="53" dt="2026-01-28T19:36:26.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33" autoAdjust="0"/>
  </p:normalViewPr>
  <p:slideViewPr>
    <p:cSldViewPr snapToGrid="0">
      <p:cViewPr varScale="1">
        <p:scale>
          <a:sx n="50" d="100"/>
          <a:sy n="50" d="100"/>
        </p:scale>
        <p:origin x="6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oreto Mary Kay" userId="a53d3531-cf5d-4d93-abaf-43b75d97d77b" providerId="ADAL" clId="{E701DAB2-6AA0-4EE9-86C0-8EB8D2D5CCBD}"/>
    <pc:docChg chg="undo custSel modSld">
      <pc:chgData name="DiLoreto Mary Kay" userId="a53d3531-cf5d-4d93-abaf-43b75d97d77b" providerId="ADAL" clId="{E701DAB2-6AA0-4EE9-86C0-8EB8D2D5CCBD}" dt="2026-01-29T00:23:42.829" v="7" actId="14100"/>
      <pc:docMkLst>
        <pc:docMk/>
      </pc:docMkLst>
      <pc:sldChg chg="modSp mod">
        <pc:chgData name="DiLoreto Mary Kay" userId="a53d3531-cf5d-4d93-abaf-43b75d97d77b" providerId="ADAL" clId="{E701DAB2-6AA0-4EE9-86C0-8EB8D2D5CCBD}" dt="2026-01-29T00:23:42.829" v="7" actId="14100"/>
        <pc:sldMkLst>
          <pc:docMk/>
          <pc:sldMk cId="0" sldId="256"/>
        </pc:sldMkLst>
        <pc:spChg chg="mod">
          <ac:chgData name="DiLoreto Mary Kay" userId="a53d3531-cf5d-4d93-abaf-43b75d97d77b" providerId="ADAL" clId="{E701DAB2-6AA0-4EE9-86C0-8EB8D2D5CCBD}" dt="2026-01-29T00:22:30.047" v="5" actId="6549"/>
          <ac:spMkLst>
            <pc:docMk/>
            <pc:sldMk cId="0" sldId="256"/>
            <ac:spMk id="13" creationId="{00000000-0000-0000-0000-000000000000}"/>
          </ac:spMkLst>
        </pc:spChg>
        <pc:grpChg chg="mod">
          <ac:chgData name="DiLoreto Mary Kay" userId="a53d3531-cf5d-4d93-abaf-43b75d97d77b" providerId="ADAL" clId="{E701DAB2-6AA0-4EE9-86C0-8EB8D2D5CCBD}" dt="2026-01-29T00:23:42.829" v="7" actId="14100"/>
          <ac:grpSpMkLst>
            <pc:docMk/>
            <pc:sldMk cId="0" sldId="256"/>
            <ac:grpSpMk id="15" creationId="{C7552C2B-5D0F-168A-EEBF-CF478884AF97}"/>
          </ac:grpSpMkLst>
        </pc:grpChg>
      </pc:sldChg>
    </pc:docChg>
  </pc:docChgLst>
  <pc:docChgLst>
    <pc:chgData name="DiLoreto Mary Kay" userId="a53d3531-cf5d-4d93-abaf-43b75d97d77b" providerId="ADAL" clId="{51292476-7DB0-46DE-8089-BD13AA7FDF7A}"/>
    <pc:docChg chg="modSld">
      <pc:chgData name="DiLoreto Mary Kay" userId="a53d3531-cf5d-4d93-abaf-43b75d97d77b" providerId="ADAL" clId="{51292476-7DB0-46DE-8089-BD13AA7FDF7A}" dt="2025-09-26T15:54:12.114" v="9" actId="20577"/>
      <pc:docMkLst>
        <pc:docMk/>
      </pc:docMkLst>
      <pc:sldChg chg="modNotesTx">
        <pc:chgData name="DiLoreto Mary Kay" userId="a53d3531-cf5d-4d93-abaf-43b75d97d77b" providerId="ADAL" clId="{51292476-7DB0-46DE-8089-BD13AA7FDF7A}" dt="2025-09-26T14:28:00.451" v="1" actId="20577"/>
        <pc:sldMkLst>
          <pc:docMk/>
          <pc:sldMk cId="0" sldId="262"/>
        </pc:sldMkLst>
      </pc:sldChg>
      <pc:sldChg chg="modSp mod modCm">
        <pc:chgData name="DiLoreto Mary Kay" userId="a53d3531-cf5d-4d93-abaf-43b75d97d77b" providerId="ADAL" clId="{51292476-7DB0-46DE-8089-BD13AA7FDF7A}" dt="2025-09-26T15:54:12.114" v="9" actId="20577"/>
        <pc:sldMkLst>
          <pc:docMk/>
          <pc:sldMk cId="570910353" sldId="284"/>
        </pc:sldMkLst>
        <pc:extLst>
          <p:ext xmlns:p="http://schemas.openxmlformats.org/presentationml/2006/main" uri="{D6D511B9-2390-475A-947B-AFAB55BFBCF1}">
            <pc226:cmChg xmlns:pc226="http://schemas.microsoft.com/office/powerpoint/2022/06/main/command" chg="mod">
              <pc226:chgData name="DiLoreto Mary Kay" userId="a53d3531-cf5d-4d93-abaf-43b75d97d77b" providerId="ADAL" clId="{51292476-7DB0-46DE-8089-BD13AA7FDF7A}" dt="2025-09-26T15:54:12.114" v="9" actId="20577"/>
              <pc2:cmMkLst xmlns:pc2="http://schemas.microsoft.com/office/powerpoint/2019/9/main/command">
                <pc:docMk/>
                <pc:sldMk cId="570910353" sldId="284"/>
                <pc2:cmMk id="{DC01033E-6771-4B1D-A818-6F3B66A974E8}"/>
              </pc2:cmMkLst>
            </pc226:cmChg>
          </p:ext>
        </pc:extLst>
      </pc:sldChg>
    </pc:docChg>
  </pc:docChgLst>
  <pc:docChgLst>
    <pc:chgData name="Shepherd Christine" userId="S::christine.shepherd2@oha.oregon.gov::77e00714-7e6c-49bf-a610-a8973b898fcd" providerId="AD" clId="Web-{9D085E85-773B-6648-CDF7-74DEC2948160}"/>
    <pc:docChg chg="modSld">
      <pc:chgData name="Shepherd Christine" userId="S::christine.shepherd2@oha.oregon.gov::77e00714-7e6c-49bf-a610-a8973b898fcd" providerId="AD" clId="Web-{9D085E85-773B-6648-CDF7-74DEC2948160}" dt="2025-09-26T15:22:12.611" v="0" actId="20577"/>
      <pc:docMkLst>
        <pc:docMk/>
      </pc:docMkLst>
      <pc:sldChg chg="modSp modCm">
        <pc:chgData name="Shepherd Christine" userId="S::christine.shepherd2@oha.oregon.gov::77e00714-7e6c-49bf-a610-a8973b898fcd" providerId="AD" clId="Web-{9D085E85-773B-6648-CDF7-74DEC2948160}" dt="2025-09-26T15:22:12.611" v="0" actId="20577"/>
        <pc:sldMkLst>
          <pc:docMk/>
          <pc:sldMk cId="570910353" sldId="284"/>
        </pc:sldMkLst>
        <pc:extLst>
          <p:ext xmlns:p="http://schemas.openxmlformats.org/presentationml/2006/main" uri="{D6D511B9-2390-475A-947B-AFAB55BFBCF1}">
            <pc226:cmChg xmlns:pc226="http://schemas.microsoft.com/office/powerpoint/2022/06/main/command" chg="mod">
              <pc226:chgData name="Shepherd Christine" userId="S::christine.shepherd2@oha.oregon.gov::77e00714-7e6c-49bf-a610-a8973b898fcd" providerId="AD" clId="Web-{9D085E85-773B-6648-CDF7-74DEC2948160}" dt="2025-09-26T15:22:12.611" v="0" actId="20577"/>
              <pc2:cmMkLst xmlns:pc2="http://schemas.microsoft.com/office/powerpoint/2019/9/main/command">
                <pc:docMk/>
                <pc:sldMk cId="570910353" sldId="284"/>
                <pc2:cmMk id="{DC01033E-6771-4B1D-A818-6F3B66A974E8}"/>
              </pc2:cmMkLst>
            </pc226:cmChg>
          </p:ext>
        </pc:extLst>
      </pc:sldChg>
    </pc:docChg>
  </pc:docChgLst>
  <pc:docChgLst>
    <pc:chgData name="Medlen Joan E" userId="815c5f0e-06fd-412d-be0f-c8fa188e3ce3" providerId="ADAL" clId="{7D57E8B2-D904-4417-908A-0C784D463BE7}"/>
    <pc:docChg chg="modSld">
      <pc:chgData name="Medlen Joan E" userId="815c5f0e-06fd-412d-be0f-c8fa188e3ce3" providerId="ADAL" clId="{7D57E8B2-D904-4417-908A-0C784D463BE7}" dt="2025-09-19T21:28:07.311" v="4"/>
      <pc:docMkLst>
        <pc:docMk/>
      </pc:docMkLst>
      <pc:sldChg chg="modNotes">
        <pc:chgData name="Medlen Joan E" userId="815c5f0e-06fd-412d-be0f-c8fa188e3ce3" providerId="ADAL" clId="{7D57E8B2-D904-4417-908A-0C784D463BE7}" dt="2025-09-19T21:27:06.560" v="0"/>
        <pc:sldMkLst>
          <pc:docMk/>
          <pc:sldMk cId="0" sldId="257"/>
        </pc:sldMkLst>
      </pc:sldChg>
      <pc:sldChg chg="modNotes">
        <pc:chgData name="Medlen Joan E" userId="815c5f0e-06fd-412d-be0f-c8fa188e3ce3" providerId="ADAL" clId="{7D57E8B2-D904-4417-908A-0C784D463BE7}" dt="2025-09-19T21:27:32.154" v="1"/>
        <pc:sldMkLst>
          <pc:docMk/>
          <pc:sldMk cId="0" sldId="273"/>
        </pc:sldMkLst>
      </pc:sldChg>
      <pc:sldChg chg="modNotes">
        <pc:chgData name="Medlen Joan E" userId="815c5f0e-06fd-412d-be0f-c8fa188e3ce3" providerId="ADAL" clId="{7D57E8B2-D904-4417-908A-0C784D463BE7}" dt="2025-09-19T21:27:33.044" v="2"/>
        <pc:sldMkLst>
          <pc:docMk/>
          <pc:sldMk cId="0" sldId="274"/>
        </pc:sldMkLst>
      </pc:sldChg>
      <pc:sldChg chg="modNotes">
        <pc:chgData name="Medlen Joan E" userId="815c5f0e-06fd-412d-be0f-c8fa188e3ce3" providerId="ADAL" clId="{7D57E8B2-D904-4417-908A-0C784D463BE7}" dt="2025-09-19T21:28:02.894" v="3"/>
        <pc:sldMkLst>
          <pc:docMk/>
          <pc:sldMk cId="0" sldId="280"/>
        </pc:sldMkLst>
      </pc:sldChg>
      <pc:sldChg chg="modNotes">
        <pc:chgData name="Medlen Joan E" userId="815c5f0e-06fd-412d-be0f-c8fa188e3ce3" providerId="ADAL" clId="{7D57E8B2-D904-4417-908A-0C784D463BE7}" dt="2025-09-19T21:28:07.311" v="4"/>
        <pc:sldMkLst>
          <pc:docMk/>
          <pc:sldMk cId="0" sldId="281"/>
        </pc:sldMkLst>
      </pc:sldChg>
    </pc:docChg>
  </pc:docChgLst>
  <pc:docChgLst>
    <pc:chgData name="Shepherd Christine" userId="77e00714-7e6c-49bf-a610-a8973b898fcd" providerId="ADAL" clId="{34993423-1217-4E89-9230-619D559B2E0B}"/>
    <pc:docChg chg="custSel addSld modSld">
      <pc:chgData name="Shepherd Christine" userId="77e00714-7e6c-49bf-a610-a8973b898fcd" providerId="ADAL" clId="{34993423-1217-4E89-9230-619D559B2E0B}" dt="2025-09-26T22:38:26.019" v="86" actId="14100"/>
      <pc:docMkLst>
        <pc:docMk/>
      </pc:docMkLst>
      <pc:sldChg chg="addSp delSp modSp mod">
        <pc:chgData name="Shepherd Christine" userId="77e00714-7e6c-49bf-a610-a8973b898fcd" providerId="ADAL" clId="{34993423-1217-4E89-9230-619D559B2E0B}" dt="2025-09-22T20:54:20.931" v="40" actId="21"/>
        <pc:sldMkLst>
          <pc:docMk/>
          <pc:sldMk cId="0" sldId="266"/>
        </pc:sldMkLst>
      </pc:sldChg>
      <pc:sldChg chg="modSp mod">
        <pc:chgData name="Shepherd Christine" userId="77e00714-7e6c-49bf-a610-a8973b898fcd" providerId="ADAL" clId="{34993423-1217-4E89-9230-619D559B2E0B}" dt="2025-09-26T22:36:42.257" v="71" actId="404"/>
        <pc:sldMkLst>
          <pc:docMk/>
          <pc:sldMk cId="0" sldId="272"/>
        </pc:sldMkLst>
      </pc:sldChg>
      <pc:sldChg chg="modSp mod">
        <pc:chgData name="Shepherd Christine" userId="77e00714-7e6c-49bf-a610-a8973b898fcd" providerId="ADAL" clId="{34993423-1217-4E89-9230-619D559B2E0B}" dt="2025-09-26T22:36:55.289" v="73" actId="404"/>
        <pc:sldMkLst>
          <pc:docMk/>
          <pc:sldMk cId="0" sldId="273"/>
        </pc:sldMkLst>
      </pc:sldChg>
      <pc:sldChg chg="modSp mod">
        <pc:chgData name="Shepherd Christine" userId="77e00714-7e6c-49bf-a610-a8973b898fcd" providerId="ADAL" clId="{34993423-1217-4E89-9230-619D559B2E0B}" dt="2025-09-26T22:37:17.981" v="75" actId="404"/>
        <pc:sldMkLst>
          <pc:docMk/>
          <pc:sldMk cId="0" sldId="274"/>
        </pc:sldMkLst>
      </pc:sldChg>
      <pc:sldChg chg="modSp mod">
        <pc:chgData name="Shepherd Christine" userId="77e00714-7e6c-49bf-a610-a8973b898fcd" providerId="ADAL" clId="{34993423-1217-4E89-9230-619D559B2E0B}" dt="2025-09-26T22:37:39.677" v="78" actId="14100"/>
        <pc:sldMkLst>
          <pc:docMk/>
          <pc:sldMk cId="0" sldId="278"/>
        </pc:sldMkLst>
      </pc:sldChg>
      <pc:sldChg chg="addSp delSp modSp mod">
        <pc:chgData name="Shepherd Christine" userId="77e00714-7e6c-49bf-a610-a8973b898fcd" providerId="ADAL" clId="{34993423-1217-4E89-9230-619D559B2E0B}" dt="2025-09-22T20:57:06.529" v="59" actId="167"/>
        <pc:sldMkLst>
          <pc:docMk/>
          <pc:sldMk cId="0" sldId="279"/>
        </pc:sldMkLst>
      </pc:sldChg>
      <pc:sldChg chg="addSp delSp modSp mod">
        <pc:chgData name="Shepherd Christine" userId="77e00714-7e6c-49bf-a610-a8973b898fcd" providerId="ADAL" clId="{34993423-1217-4E89-9230-619D559B2E0B}" dt="2025-09-26T22:37:59.554" v="82" actId="1076"/>
        <pc:sldMkLst>
          <pc:docMk/>
          <pc:sldMk cId="0" sldId="280"/>
        </pc:sldMkLst>
      </pc:sldChg>
      <pc:sldChg chg="modSp mod">
        <pc:chgData name="Shepherd Christine" userId="77e00714-7e6c-49bf-a610-a8973b898fcd" providerId="ADAL" clId="{34993423-1217-4E89-9230-619D559B2E0B}" dt="2025-09-22T20:59:58.515" v="69" actId="20577"/>
        <pc:sldMkLst>
          <pc:docMk/>
          <pc:sldMk cId="0" sldId="281"/>
        </pc:sldMkLst>
      </pc:sldChg>
      <pc:sldChg chg="addSp delSp modSp add mod">
        <pc:chgData name="Shepherd Christine" userId="77e00714-7e6c-49bf-a610-a8973b898fcd" providerId="ADAL" clId="{34993423-1217-4E89-9230-619D559B2E0B}" dt="2025-09-26T22:38:26.019" v="86" actId="14100"/>
        <pc:sldMkLst>
          <pc:docMk/>
          <pc:sldMk cId="570910353" sldId="284"/>
        </pc:sldMkLst>
      </pc:sldChg>
      <pc:sldChg chg="addSp delSp modSp add mod">
        <pc:chgData name="Shepherd Christine" userId="77e00714-7e6c-49bf-a610-a8973b898fcd" providerId="ADAL" clId="{34993423-1217-4E89-9230-619D559B2E0B}" dt="2025-09-26T22:38:11.927" v="84" actId="404"/>
        <pc:sldMkLst>
          <pc:docMk/>
          <pc:sldMk cId="1065315929" sldId="285"/>
        </pc:sldMkLst>
      </pc:sldChg>
    </pc:docChg>
  </pc:docChgLst>
  <pc:docChgLst>
    <pc:chgData name="Medlen Joan E" userId="815c5f0e-06fd-412d-be0f-c8fa188e3ce3" providerId="ADAL" clId="{57AC80CC-74C6-4E94-9B52-ECC63A1A4586}"/>
    <pc:docChg chg="undo custSel modSld">
      <pc:chgData name="Medlen Joan E" userId="815c5f0e-06fd-412d-be0f-c8fa188e3ce3" providerId="ADAL" clId="{57AC80CC-74C6-4E94-9B52-ECC63A1A4586}" dt="2026-01-28T19:40:25.373" v="7469"/>
      <pc:docMkLst>
        <pc:docMk/>
      </pc:docMkLst>
      <pc:sldChg chg="addSp delSp modSp mod">
        <pc:chgData name="Medlen Joan E" userId="815c5f0e-06fd-412d-be0f-c8fa188e3ce3" providerId="ADAL" clId="{57AC80CC-74C6-4E94-9B52-ECC63A1A4586}" dt="2026-01-28T19:24:40.042" v="7029" actId="962"/>
        <pc:sldMkLst>
          <pc:docMk/>
          <pc:sldMk cId="0" sldId="256"/>
        </pc:sldMkLst>
        <pc:spChg chg="mod">
          <ac:chgData name="Medlen Joan E" userId="815c5f0e-06fd-412d-be0f-c8fa188e3ce3" providerId="ADAL" clId="{57AC80CC-74C6-4E94-9B52-ECC63A1A4586}" dt="2026-01-28T19:24:40.038" v="7028" actId="962"/>
          <ac:spMkLst>
            <pc:docMk/>
            <pc:sldMk cId="0" sldId="256"/>
            <ac:spMk id="2" creationId="{00000000-0000-0000-0000-000000000000}"/>
          </ac:spMkLst>
        </pc:spChg>
        <pc:spChg chg="mod">
          <ac:chgData name="Medlen Joan E" userId="815c5f0e-06fd-412d-be0f-c8fa188e3ce3" providerId="ADAL" clId="{57AC80CC-74C6-4E94-9B52-ECC63A1A4586}" dt="2026-01-28T19:24:40.042" v="7029" actId="962"/>
          <ac:spMkLst>
            <pc:docMk/>
            <pc:sldMk cId="0" sldId="256"/>
            <ac:spMk id="3" creationId="{00000000-0000-0000-0000-000000000000}"/>
          </ac:spMkLst>
        </pc:spChg>
        <pc:spChg chg="mod">
          <ac:chgData name="Medlen Joan E" userId="815c5f0e-06fd-412d-be0f-c8fa188e3ce3" providerId="ADAL" clId="{57AC80CC-74C6-4E94-9B52-ECC63A1A4586}" dt="2026-01-28T17:55:49.177" v="28" actId="164"/>
          <ac:spMkLst>
            <pc:docMk/>
            <pc:sldMk cId="0" sldId="256"/>
            <ac:spMk id="5" creationId="{00000000-0000-0000-0000-000000000000}"/>
          </ac:spMkLst>
        </pc:spChg>
        <pc:spChg chg="mod">
          <ac:chgData name="Medlen Joan E" userId="815c5f0e-06fd-412d-be0f-c8fa188e3ce3" providerId="ADAL" clId="{57AC80CC-74C6-4E94-9B52-ECC63A1A4586}" dt="2026-01-28T17:55:51.523" v="29" actId="164"/>
          <ac:spMkLst>
            <pc:docMk/>
            <pc:sldMk cId="0" sldId="256"/>
            <ac:spMk id="6" creationId="{00000000-0000-0000-0000-000000000000}"/>
          </ac:spMkLst>
        </pc:spChg>
        <pc:spChg chg="mod">
          <ac:chgData name="Medlen Joan E" userId="815c5f0e-06fd-412d-be0f-c8fa188e3ce3" providerId="ADAL" clId="{57AC80CC-74C6-4E94-9B52-ECC63A1A4586}" dt="2026-01-28T17:55:49.177" v="28" actId="164"/>
          <ac:spMkLst>
            <pc:docMk/>
            <pc:sldMk cId="0" sldId="256"/>
            <ac:spMk id="8" creationId="{00000000-0000-0000-0000-000000000000}"/>
          </ac:spMkLst>
        </pc:spChg>
        <pc:spChg chg="mod">
          <ac:chgData name="Medlen Joan E" userId="815c5f0e-06fd-412d-be0f-c8fa188e3ce3" providerId="ADAL" clId="{57AC80CC-74C6-4E94-9B52-ECC63A1A4586}" dt="2026-01-28T17:56:00.581" v="30" actId="962"/>
          <ac:spMkLst>
            <pc:docMk/>
            <pc:sldMk cId="0" sldId="256"/>
            <ac:spMk id="9" creationId="{00000000-0000-0000-0000-000000000000}"/>
          </ac:spMkLst>
        </pc:spChg>
        <pc:spChg chg="del mod topLvl">
          <ac:chgData name="Medlen Joan E" userId="815c5f0e-06fd-412d-be0f-c8fa188e3ce3" providerId="ADAL" clId="{57AC80CC-74C6-4E94-9B52-ECC63A1A4586}" dt="2026-01-28T19:02:31.324" v="5777" actId="478"/>
          <ac:spMkLst>
            <pc:docMk/>
            <pc:sldMk cId="0" sldId="256"/>
            <ac:spMk id="11" creationId="{00000000-0000-0000-0000-000000000000}"/>
          </ac:spMkLst>
        </pc:spChg>
        <pc:spChg chg="mod topLvl">
          <ac:chgData name="Medlen Joan E" userId="815c5f0e-06fd-412d-be0f-c8fa188e3ce3" providerId="ADAL" clId="{57AC80CC-74C6-4E94-9B52-ECC63A1A4586}" dt="2026-01-28T19:02:42.140" v="5778" actId="33553"/>
          <ac:spMkLst>
            <pc:docMk/>
            <pc:sldMk cId="0" sldId="256"/>
            <ac:spMk id="12" creationId="{00000000-0000-0000-0000-000000000000}"/>
          </ac:spMkLst>
        </pc:spChg>
        <pc:spChg chg="add del mod">
          <ac:chgData name="Medlen Joan E" userId="815c5f0e-06fd-412d-be0f-c8fa188e3ce3" providerId="ADAL" clId="{57AC80CC-74C6-4E94-9B52-ECC63A1A4586}" dt="2026-01-28T19:01:54.795" v="5772" actId="33699"/>
          <ac:spMkLst>
            <pc:docMk/>
            <pc:sldMk cId="0" sldId="256"/>
            <ac:spMk id="16" creationId="{FE360E47-EB1E-56BC-AC2F-B89D023A07FF}"/>
          </ac:spMkLst>
        </pc:spChg>
        <pc:spChg chg="add del mod">
          <ac:chgData name="Medlen Joan E" userId="815c5f0e-06fd-412d-be0f-c8fa188e3ce3" providerId="ADAL" clId="{57AC80CC-74C6-4E94-9B52-ECC63A1A4586}" dt="2026-01-28T19:02:09.527" v="5774" actId="33771"/>
          <ac:spMkLst>
            <pc:docMk/>
            <pc:sldMk cId="0" sldId="256"/>
            <ac:spMk id="17" creationId="{3817FC9A-46B7-0A1D-A750-5C4E587AF502}"/>
          </ac:spMkLst>
        </pc:spChg>
        <pc:grpChg chg="mod">
          <ac:chgData name="Medlen Joan E" userId="815c5f0e-06fd-412d-be0f-c8fa188e3ce3" providerId="ADAL" clId="{57AC80CC-74C6-4E94-9B52-ECC63A1A4586}" dt="2026-01-28T17:55:51.523" v="29" actId="164"/>
          <ac:grpSpMkLst>
            <pc:docMk/>
            <pc:sldMk cId="0" sldId="256"/>
            <ac:grpSpMk id="4" creationId="{00000000-0000-0000-0000-000000000000}"/>
          </ac:grpSpMkLst>
        </pc:grpChg>
        <pc:grpChg chg="mod">
          <ac:chgData name="Medlen Joan E" userId="815c5f0e-06fd-412d-be0f-c8fa188e3ce3" providerId="ADAL" clId="{57AC80CC-74C6-4E94-9B52-ECC63A1A4586}" dt="2026-01-28T17:55:51.523" v="29" actId="164"/>
          <ac:grpSpMkLst>
            <pc:docMk/>
            <pc:sldMk cId="0" sldId="256"/>
            <ac:grpSpMk id="7" creationId="{00000000-0000-0000-0000-000000000000}"/>
          </ac:grpSpMkLst>
        </pc:grpChg>
        <pc:grpChg chg="del">
          <ac:chgData name="Medlen Joan E" userId="815c5f0e-06fd-412d-be0f-c8fa188e3ce3" providerId="ADAL" clId="{57AC80CC-74C6-4E94-9B52-ECC63A1A4586}" dt="2026-01-28T19:02:22.011" v="5775" actId="165"/>
          <ac:grpSpMkLst>
            <pc:docMk/>
            <pc:sldMk cId="0" sldId="256"/>
            <ac:grpSpMk id="10" creationId="{00000000-0000-0000-0000-000000000000}"/>
          </ac:grpSpMkLst>
        </pc:grpChg>
        <pc:grpChg chg="add mod">
          <ac:chgData name="Medlen Joan E" userId="815c5f0e-06fd-412d-be0f-c8fa188e3ce3" providerId="ADAL" clId="{57AC80CC-74C6-4E94-9B52-ECC63A1A4586}" dt="2026-01-28T17:55:49.177" v="28" actId="164"/>
          <ac:grpSpMkLst>
            <pc:docMk/>
            <pc:sldMk cId="0" sldId="256"/>
            <ac:grpSpMk id="14" creationId="{BD4CE427-766E-F3CD-9D52-A278BE99DFB2}"/>
          </ac:grpSpMkLst>
        </pc:grpChg>
        <pc:grpChg chg="add mod">
          <ac:chgData name="Medlen Joan E" userId="815c5f0e-06fd-412d-be0f-c8fa188e3ce3" providerId="ADAL" clId="{57AC80CC-74C6-4E94-9B52-ECC63A1A4586}" dt="2026-01-28T17:56:04.270" v="31" actId="962"/>
          <ac:grpSpMkLst>
            <pc:docMk/>
            <pc:sldMk cId="0" sldId="256"/>
            <ac:grpSpMk id="15" creationId="{C7552C2B-5D0F-168A-EEBF-CF478884AF97}"/>
          </ac:grpSpMkLst>
        </pc:grpChg>
      </pc:sldChg>
      <pc:sldChg chg="delSp modSp mod">
        <pc:chgData name="Medlen Joan E" userId="815c5f0e-06fd-412d-be0f-c8fa188e3ce3" providerId="ADAL" clId="{57AC80CC-74C6-4E94-9B52-ECC63A1A4586}" dt="2026-01-28T19:28:32.188" v="7055" actId="13244"/>
        <pc:sldMkLst>
          <pc:docMk/>
          <pc:sldMk cId="0" sldId="257"/>
        </pc:sldMkLst>
        <pc:spChg chg="mod ord">
          <ac:chgData name="Medlen Joan E" userId="815c5f0e-06fd-412d-be0f-c8fa188e3ce3" providerId="ADAL" clId="{57AC80CC-74C6-4E94-9B52-ECC63A1A4586}" dt="2026-01-28T19:28:29.584" v="7054" actId="13244"/>
          <ac:spMkLst>
            <pc:docMk/>
            <pc:sldMk cId="0" sldId="257"/>
            <ac:spMk id="2" creationId="{00000000-0000-0000-0000-000000000000}"/>
          </ac:spMkLst>
        </pc:spChg>
        <pc:spChg chg="mod ord">
          <ac:chgData name="Medlen Joan E" userId="815c5f0e-06fd-412d-be0f-c8fa188e3ce3" providerId="ADAL" clId="{57AC80CC-74C6-4E94-9B52-ECC63A1A4586}" dt="2026-01-28T19:28:32.188" v="7055" actId="13244"/>
          <ac:spMkLst>
            <pc:docMk/>
            <pc:sldMk cId="0" sldId="257"/>
            <ac:spMk id="5" creationId="{00000000-0000-0000-0000-000000000000}"/>
          </ac:spMkLst>
        </pc:spChg>
        <pc:spChg chg="del mod topLvl">
          <ac:chgData name="Medlen Joan E" userId="815c5f0e-06fd-412d-be0f-c8fa188e3ce3" providerId="ADAL" clId="{57AC80CC-74C6-4E94-9B52-ECC63A1A4586}" dt="2026-01-28T19:27:28.886" v="7048" actId="478"/>
          <ac:spMkLst>
            <pc:docMk/>
            <pc:sldMk cId="0" sldId="257"/>
            <ac:spMk id="7" creationId="{00000000-0000-0000-0000-000000000000}"/>
          </ac:spMkLst>
        </pc:spChg>
        <pc:spChg chg="mod ord topLvl">
          <ac:chgData name="Medlen Joan E" userId="815c5f0e-06fd-412d-be0f-c8fa188e3ce3" providerId="ADAL" clId="{57AC80CC-74C6-4E94-9B52-ECC63A1A4586}" dt="2026-01-28T19:28:08.931" v="7050" actId="13244"/>
          <ac:spMkLst>
            <pc:docMk/>
            <pc:sldMk cId="0" sldId="257"/>
            <ac:spMk id="8" creationId="{00000000-0000-0000-0000-000000000000}"/>
          </ac:spMkLst>
        </pc:spChg>
        <pc:spChg chg="mod ord">
          <ac:chgData name="Medlen Joan E" userId="815c5f0e-06fd-412d-be0f-c8fa188e3ce3" providerId="ADAL" clId="{57AC80CC-74C6-4E94-9B52-ECC63A1A4586}" dt="2026-01-28T19:28:13.694" v="7053"/>
          <ac:spMkLst>
            <pc:docMk/>
            <pc:sldMk cId="0" sldId="257"/>
            <ac:spMk id="9" creationId="{00000000-0000-0000-0000-000000000000}"/>
          </ac:spMkLst>
        </pc:spChg>
        <pc:spChg chg="mod">
          <ac:chgData name="Medlen Joan E" userId="815c5f0e-06fd-412d-be0f-c8fa188e3ce3" providerId="ADAL" clId="{57AC80CC-74C6-4E94-9B52-ECC63A1A4586}" dt="2026-01-28T17:56:17.124" v="33" actId="962"/>
          <ac:spMkLst>
            <pc:docMk/>
            <pc:sldMk cId="0" sldId="257"/>
            <ac:spMk id="10" creationId="{00000000-0000-0000-0000-000000000000}"/>
          </ac:spMkLst>
        </pc:spChg>
        <pc:grpChg chg="mod">
          <ac:chgData name="Medlen Joan E" userId="815c5f0e-06fd-412d-be0f-c8fa188e3ce3" providerId="ADAL" clId="{57AC80CC-74C6-4E94-9B52-ECC63A1A4586}" dt="2026-01-28T19:26:41.851" v="7045" actId="962"/>
          <ac:grpSpMkLst>
            <pc:docMk/>
            <pc:sldMk cId="0" sldId="257"/>
            <ac:grpSpMk id="3" creationId="{00000000-0000-0000-0000-000000000000}"/>
          </ac:grpSpMkLst>
        </pc:grpChg>
        <pc:grpChg chg="del">
          <ac:chgData name="Medlen Joan E" userId="815c5f0e-06fd-412d-be0f-c8fa188e3ce3" providerId="ADAL" clId="{57AC80CC-74C6-4E94-9B52-ECC63A1A4586}" dt="2026-01-28T19:27:23.940" v="7047" actId="165"/>
          <ac:grpSpMkLst>
            <pc:docMk/>
            <pc:sldMk cId="0" sldId="257"/>
            <ac:grpSpMk id="6" creationId="{00000000-0000-0000-0000-000000000000}"/>
          </ac:grpSpMkLst>
        </pc:grpChg>
      </pc:sldChg>
      <pc:sldChg chg="addSp delSp modSp mod">
        <pc:chgData name="Medlen Joan E" userId="815c5f0e-06fd-412d-be0f-c8fa188e3ce3" providerId="ADAL" clId="{57AC80CC-74C6-4E94-9B52-ECC63A1A4586}" dt="2026-01-28T19:40:25.373" v="7469"/>
        <pc:sldMkLst>
          <pc:docMk/>
          <pc:sldMk cId="0" sldId="258"/>
        </pc:sldMkLst>
        <pc:spChg chg="mod">
          <ac:chgData name="Medlen Joan E" userId="815c5f0e-06fd-412d-be0f-c8fa188e3ce3" providerId="ADAL" clId="{57AC80CC-74C6-4E94-9B52-ECC63A1A4586}" dt="2026-01-28T19:24:40.054" v="7030" actId="962"/>
          <ac:spMkLst>
            <pc:docMk/>
            <pc:sldMk cId="0" sldId="258"/>
            <ac:spMk id="2" creationId="{00000000-0000-0000-0000-000000000000}"/>
          </ac:spMkLst>
        </pc:spChg>
        <pc:spChg chg="mod">
          <ac:chgData name="Medlen Joan E" userId="815c5f0e-06fd-412d-be0f-c8fa188e3ce3" providerId="ADAL" clId="{57AC80CC-74C6-4E94-9B52-ECC63A1A4586}" dt="2026-01-28T18:03:56.195" v="425" actId="1076"/>
          <ac:spMkLst>
            <pc:docMk/>
            <pc:sldMk cId="0" sldId="258"/>
            <ac:spMk id="3" creationId="{00000000-0000-0000-0000-000000000000}"/>
          </ac:spMkLst>
        </pc:spChg>
        <pc:spChg chg="del mod topLvl">
          <ac:chgData name="Medlen Joan E" userId="815c5f0e-06fd-412d-be0f-c8fa188e3ce3" providerId="ADAL" clId="{57AC80CC-74C6-4E94-9B52-ECC63A1A4586}" dt="2026-01-28T18:03:19.740" v="418" actId="478"/>
          <ac:spMkLst>
            <pc:docMk/>
            <pc:sldMk cId="0" sldId="258"/>
            <ac:spMk id="5" creationId="{00000000-0000-0000-0000-000000000000}"/>
          </ac:spMkLst>
        </pc:spChg>
        <pc:spChg chg="add del mod topLvl">
          <ac:chgData name="Medlen Joan E" userId="815c5f0e-06fd-412d-be0f-c8fa188e3ce3" providerId="ADAL" clId="{57AC80CC-74C6-4E94-9B52-ECC63A1A4586}" dt="2026-01-28T19:38:08.177" v="7399" actId="1076"/>
          <ac:spMkLst>
            <pc:docMk/>
            <pc:sldMk cId="0" sldId="258"/>
            <ac:spMk id="6"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8" creationId="{00000000-0000-0000-0000-000000000000}"/>
          </ac:spMkLst>
        </pc:spChg>
        <pc:spChg chg="mod topLvl">
          <ac:chgData name="Medlen Joan E" userId="815c5f0e-06fd-412d-be0f-c8fa188e3ce3" providerId="ADAL" clId="{57AC80CC-74C6-4E94-9B52-ECC63A1A4586}" dt="2026-01-28T17:57:35.165" v="392" actId="165"/>
          <ac:spMkLst>
            <pc:docMk/>
            <pc:sldMk cId="0" sldId="258"/>
            <ac:spMk id="9"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11" creationId="{00000000-0000-0000-0000-000000000000}"/>
          </ac:spMkLst>
        </pc:spChg>
        <pc:spChg chg="mod topLvl">
          <ac:chgData name="Medlen Joan E" userId="815c5f0e-06fd-412d-be0f-c8fa188e3ce3" providerId="ADAL" clId="{57AC80CC-74C6-4E94-9B52-ECC63A1A4586}" dt="2026-01-28T17:57:38.537" v="393" actId="165"/>
          <ac:spMkLst>
            <pc:docMk/>
            <pc:sldMk cId="0" sldId="258"/>
            <ac:spMk id="12"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14" creationId="{00000000-0000-0000-0000-000000000000}"/>
          </ac:spMkLst>
        </pc:spChg>
        <pc:spChg chg="mod topLvl">
          <ac:chgData name="Medlen Joan E" userId="815c5f0e-06fd-412d-be0f-c8fa188e3ce3" providerId="ADAL" clId="{57AC80CC-74C6-4E94-9B52-ECC63A1A4586}" dt="2026-01-28T17:57:42.087" v="394" actId="165"/>
          <ac:spMkLst>
            <pc:docMk/>
            <pc:sldMk cId="0" sldId="258"/>
            <ac:spMk id="15"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17" creationId="{00000000-0000-0000-0000-000000000000}"/>
          </ac:spMkLst>
        </pc:spChg>
        <pc:spChg chg="add del mod topLvl">
          <ac:chgData name="Medlen Joan E" userId="815c5f0e-06fd-412d-be0f-c8fa188e3ce3" providerId="ADAL" clId="{57AC80CC-74C6-4E94-9B52-ECC63A1A4586}" dt="2026-01-28T17:57:59.609" v="397" actId="478"/>
          <ac:spMkLst>
            <pc:docMk/>
            <pc:sldMk cId="0" sldId="258"/>
            <ac:spMk id="18"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20" creationId="{00000000-0000-0000-0000-000000000000}"/>
          </ac:spMkLst>
        </pc:spChg>
        <pc:spChg chg="mod ord topLvl">
          <ac:chgData name="Medlen Joan E" userId="815c5f0e-06fd-412d-be0f-c8fa188e3ce3" providerId="ADAL" clId="{57AC80CC-74C6-4E94-9B52-ECC63A1A4586}" dt="2026-01-28T19:38:50.457" v="7428"/>
          <ac:spMkLst>
            <pc:docMk/>
            <pc:sldMk cId="0" sldId="258"/>
            <ac:spMk id="21"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23" creationId="{00000000-0000-0000-0000-000000000000}"/>
          </ac:spMkLst>
        </pc:spChg>
        <pc:spChg chg="mod ord topLvl">
          <ac:chgData name="Medlen Joan E" userId="815c5f0e-06fd-412d-be0f-c8fa188e3ce3" providerId="ADAL" clId="{57AC80CC-74C6-4E94-9B52-ECC63A1A4586}" dt="2026-01-28T19:39:59.765" v="7443"/>
          <ac:spMkLst>
            <pc:docMk/>
            <pc:sldMk cId="0" sldId="258"/>
            <ac:spMk id="24"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26" creationId="{00000000-0000-0000-0000-000000000000}"/>
          </ac:spMkLst>
        </pc:spChg>
        <pc:spChg chg="mod ord topLvl">
          <ac:chgData name="Medlen Joan E" userId="815c5f0e-06fd-412d-be0f-c8fa188e3ce3" providerId="ADAL" clId="{57AC80CC-74C6-4E94-9B52-ECC63A1A4586}" dt="2026-01-28T19:39:37.237" v="7438"/>
          <ac:spMkLst>
            <pc:docMk/>
            <pc:sldMk cId="0" sldId="258"/>
            <ac:spMk id="27"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29" creationId="{00000000-0000-0000-0000-000000000000}"/>
          </ac:spMkLst>
        </pc:spChg>
        <pc:spChg chg="mod topLvl">
          <ac:chgData name="Medlen Joan E" userId="815c5f0e-06fd-412d-be0f-c8fa188e3ce3" providerId="ADAL" clId="{57AC80CC-74C6-4E94-9B52-ECC63A1A4586}" dt="2026-01-28T17:58:04.627" v="398" actId="165"/>
          <ac:spMkLst>
            <pc:docMk/>
            <pc:sldMk cId="0" sldId="258"/>
            <ac:spMk id="30"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32" creationId="{00000000-0000-0000-0000-000000000000}"/>
          </ac:spMkLst>
        </pc:spChg>
        <pc:spChg chg="mod topLvl">
          <ac:chgData name="Medlen Joan E" userId="815c5f0e-06fd-412d-be0f-c8fa188e3ce3" providerId="ADAL" clId="{57AC80CC-74C6-4E94-9B52-ECC63A1A4586}" dt="2026-01-28T17:58:16.035" v="402" actId="165"/>
          <ac:spMkLst>
            <pc:docMk/>
            <pc:sldMk cId="0" sldId="258"/>
            <ac:spMk id="33" creationId="{00000000-0000-0000-0000-000000000000}"/>
          </ac:spMkLst>
        </pc:spChg>
        <pc:spChg chg="mod topLvl">
          <ac:chgData name="Medlen Joan E" userId="815c5f0e-06fd-412d-be0f-c8fa188e3ce3" providerId="ADAL" clId="{57AC80CC-74C6-4E94-9B52-ECC63A1A4586}" dt="2026-01-28T17:58:31.683" v="406" actId="962"/>
          <ac:spMkLst>
            <pc:docMk/>
            <pc:sldMk cId="0" sldId="258"/>
            <ac:spMk id="35" creationId="{00000000-0000-0000-0000-000000000000}"/>
          </ac:spMkLst>
        </pc:spChg>
        <pc:spChg chg="mod topLvl">
          <ac:chgData name="Medlen Joan E" userId="815c5f0e-06fd-412d-be0f-c8fa188e3ce3" providerId="ADAL" clId="{57AC80CC-74C6-4E94-9B52-ECC63A1A4586}" dt="2026-01-28T17:58:18.421" v="403" actId="165"/>
          <ac:spMkLst>
            <pc:docMk/>
            <pc:sldMk cId="0" sldId="258"/>
            <ac:spMk id="36" creationId="{00000000-0000-0000-0000-000000000000}"/>
          </ac:spMkLst>
        </pc:spChg>
        <pc:spChg chg="mod">
          <ac:chgData name="Medlen Joan E" userId="815c5f0e-06fd-412d-be0f-c8fa188e3ce3" providerId="ADAL" clId="{57AC80CC-74C6-4E94-9B52-ECC63A1A4586}" dt="2026-01-28T17:56:30.845" v="36" actId="962"/>
          <ac:spMkLst>
            <pc:docMk/>
            <pc:sldMk cId="0" sldId="258"/>
            <ac:spMk id="37" creationId="{00000000-0000-0000-0000-000000000000}"/>
          </ac:spMkLst>
        </pc:spChg>
        <pc:spChg chg="mod ord">
          <ac:chgData name="Medlen Joan E" userId="815c5f0e-06fd-412d-be0f-c8fa188e3ce3" providerId="ADAL" clId="{57AC80CC-74C6-4E94-9B52-ECC63A1A4586}" dt="2026-01-28T19:38:20.623" v="7421"/>
          <ac:spMkLst>
            <pc:docMk/>
            <pc:sldMk cId="0" sldId="258"/>
            <ac:spMk id="39" creationId="{00000000-0000-0000-0000-000000000000}"/>
          </ac:spMkLst>
        </pc:spChg>
        <pc:spChg chg="add mod ord">
          <ac:chgData name="Medlen Joan E" userId="815c5f0e-06fd-412d-be0f-c8fa188e3ce3" providerId="ADAL" clId="{57AC80CC-74C6-4E94-9B52-ECC63A1A4586}" dt="2026-01-28T19:40:25.373" v="7469"/>
          <ac:spMkLst>
            <pc:docMk/>
            <pc:sldMk cId="0" sldId="258"/>
            <ac:spMk id="40" creationId="{E5688FE5-9F11-2779-20EE-7BC92F85C687}"/>
          </ac:spMkLst>
        </pc:spChg>
        <pc:grpChg chg="del">
          <ac:chgData name="Medlen Joan E" userId="815c5f0e-06fd-412d-be0f-c8fa188e3ce3" providerId="ADAL" clId="{57AC80CC-74C6-4E94-9B52-ECC63A1A4586}" dt="2026-01-28T18:03:12.842" v="416" actId="165"/>
          <ac:grpSpMkLst>
            <pc:docMk/>
            <pc:sldMk cId="0" sldId="258"/>
            <ac:grpSpMk id="4" creationId="{00000000-0000-0000-0000-000000000000}"/>
          </ac:grpSpMkLst>
        </pc:grpChg>
        <pc:grpChg chg="del mod">
          <ac:chgData name="Medlen Joan E" userId="815c5f0e-06fd-412d-be0f-c8fa188e3ce3" providerId="ADAL" clId="{57AC80CC-74C6-4E94-9B52-ECC63A1A4586}" dt="2026-01-28T17:57:35.165" v="392" actId="165"/>
          <ac:grpSpMkLst>
            <pc:docMk/>
            <pc:sldMk cId="0" sldId="258"/>
            <ac:grpSpMk id="7" creationId="{00000000-0000-0000-0000-000000000000}"/>
          </ac:grpSpMkLst>
        </pc:grpChg>
        <pc:grpChg chg="del">
          <ac:chgData name="Medlen Joan E" userId="815c5f0e-06fd-412d-be0f-c8fa188e3ce3" providerId="ADAL" clId="{57AC80CC-74C6-4E94-9B52-ECC63A1A4586}" dt="2026-01-28T17:57:38.537" v="393" actId="165"/>
          <ac:grpSpMkLst>
            <pc:docMk/>
            <pc:sldMk cId="0" sldId="258"/>
            <ac:grpSpMk id="10" creationId="{00000000-0000-0000-0000-000000000000}"/>
          </ac:grpSpMkLst>
        </pc:grpChg>
        <pc:grpChg chg="del">
          <ac:chgData name="Medlen Joan E" userId="815c5f0e-06fd-412d-be0f-c8fa188e3ce3" providerId="ADAL" clId="{57AC80CC-74C6-4E94-9B52-ECC63A1A4586}" dt="2026-01-28T17:57:42.087" v="394" actId="165"/>
          <ac:grpSpMkLst>
            <pc:docMk/>
            <pc:sldMk cId="0" sldId="258"/>
            <ac:grpSpMk id="13" creationId="{00000000-0000-0000-0000-000000000000}"/>
          </ac:grpSpMkLst>
        </pc:grpChg>
        <pc:grpChg chg="del">
          <ac:chgData name="Medlen Joan E" userId="815c5f0e-06fd-412d-be0f-c8fa188e3ce3" providerId="ADAL" clId="{57AC80CC-74C6-4E94-9B52-ECC63A1A4586}" dt="2026-01-28T17:57:44.449" v="395" actId="165"/>
          <ac:grpSpMkLst>
            <pc:docMk/>
            <pc:sldMk cId="0" sldId="258"/>
            <ac:grpSpMk id="16" creationId="{00000000-0000-0000-0000-000000000000}"/>
          </ac:grpSpMkLst>
        </pc:grpChg>
        <pc:grpChg chg="del">
          <ac:chgData name="Medlen Joan E" userId="815c5f0e-06fd-412d-be0f-c8fa188e3ce3" providerId="ADAL" clId="{57AC80CC-74C6-4E94-9B52-ECC63A1A4586}" dt="2026-01-28T17:58:13.557" v="401" actId="165"/>
          <ac:grpSpMkLst>
            <pc:docMk/>
            <pc:sldMk cId="0" sldId="258"/>
            <ac:grpSpMk id="19" creationId="{00000000-0000-0000-0000-000000000000}"/>
          </ac:grpSpMkLst>
        </pc:grpChg>
        <pc:grpChg chg="del">
          <ac:chgData name="Medlen Joan E" userId="815c5f0e-06fd-412d-be0f-c8fa188e3ce3" providerId="ADAL" clId="{57AC80CC-74C6-4E94-9B52-ECC63A1A4586}" dt="2026-01-28T17:58:10.390" v="400" actId="165"/>
          <ac:grpSpMkLst>
            <pc:docMk/>
            <pc:sldMk cId="0" sldId="258"/>
            <ac:grpSpMk id="22" creationId="{00000000-0000-0000-0000-000000000000}"/>
          </ac:grpSpMkLst>
        </pc:grpChg>
        <pc:grpChg chg="del">
          <ac:chgData name="Medlen Joan E" userId="815c5f0e-06fd-412d-be0f-c8fa188e3ce3" providerId="ADAL" clId="{57AC80CC-74C6-4E94-9B52-ECC63A1A4586}" dt="2026-01-28T17:58:07.966" v="399" actId="165"/>
          <ac:grpSpMkLst>
            <pc:docMk/>
            <pc:sldMk cId="0" sldId="258"/>
            <ac:grpSpMk id="25" creationId="{00000000-0000-0000-0000-000000000000}"/>
          </ac:grpSpMkLst>
        </pc:grpChg>
        <pc:grpChg chg="del">
          <ac:chgData name="Medlen Joan E" userId="815c5f0e-06fd-412d-be0f-c8fa188e3ce3" providerId="ADAL" clId="{57AC80CC-74C6-4E94-9B52-ECC63A1A4586}" dt="2026-01-28T17:58:04.627" v="398" actId="165"/>
          <ac:grpSpMkLst>
            <pc:docMk/>
            <pc:sldMk cId="0" sldId="258"/>
            <ac:grpSpMk id="28" creationId="{00000000-0000-0000-0000-000000000000}"/>
          </ac:grpSpMkLst>
        </pc:grpChg>
        <pc:grpChg chg="del">
          <ac:chgData name="Medlen Joan E" userId="815c5f0e-06fd-412d-be0f-c8fa188e3ce3" providerId="ADAL" clId="{57AC80CC-74C6-4E94-9B52-ECC63A1A4586}" dt="2026-01-28T17:58:16.035" v="402" actId="165"/>
          <ac:grpSpMkLst>
            <pc:docMk/>
            <pc:sldMk cId="0" sldId="258"/>
            <ac:grpSpMk id="31" creationId="{00000000-0000-0000-0000-000000000000}"/>
          </ac:grpSpMkLst>
        </pc:grpChg>
        <pc:grpChg chg="del">
          <ac:chgData name="Medlen Joan E" userId="815c5f0e-06fd-412d-be0f-c8fa188e3ce3" providerId="ADAL" clId="{57AC80CC-74C6-4E94-9B52-ECC63A1A4586}" dt="2026-01-28T17:58:18.421" v="403" actId="165"/>
          <ac:grpSpMkLst>
            <pc:docMk/>
            <pc:sldMk cId="0" sldId="258"/>
            <ac:grpSpMk id="34" creationId="{00000000-0000-0000-0000-000000000000}"/>
          </ac:grpSpMkLst>
        </pc:grpChg>
      </pc:sldChg>
      <pc:sldChg chg="delSp modSp mod">
        <pc:chgData name="Medlen Joan E" userId="815c5f0e-06fd-412d-be0f-c8fa188e3ce3" providerId="ADAL" clId="{57AC80CC-74C6-4E94-9B52-ECC63A1A4586}" dt="2026-01-28T19:24:40.063" v="7031" actId="962"/>
        <pc:sldMkLst>
          <pc:docMk/>
          <pc:sldMk cId="0" sldId="259"/>
        </pc:sldMkLst>
        <pc:spChg chg="mod">
          <ac:chgData name="Medlen Joan E" userId="815c5f0e-06fd-412d-be0f-c8fa188e3ce3" providerId="ADAL" clId="{57AC80CC-74C6-4E94-9B52-ECC63A1A4586}" dt="2026-01-28T18:02:56.153" v="413" actId="962"/>
          <ac:spMkLst>
            <pc:docMk/>
            <pc:sldMk cId="0" sldId="259"/>
            <ac:spMk id="2" creationId="{00000000-0000-0000-0000-000000000000}"/>
          </ac:spMkLst>
        </pc:spChg>
        <pc:spChg chg="mod">
          <ac:chgData name="Medlen Joan E" userId="815c5f0e-06fd-412d-be0f-c8fa188e3ce3" providerId="ADAL" clId="{57AC80CC-74C6-4E94-9B52-ECC63A1A4586}" dt="2026-01-28T18:02:56.153" v="413" actId="962"/>
          <ac:spMkLst>
            <pc:docMk/>
            <pc:sldMk cId="0" sldId="259"/>
            <ac:spMk id="9" creationId="{00000000-0000-0000-0000-000000000000}"/>
          </ac:spMkLst>
        </pc:spChg>
        <pc:spChg chg="mod">
          <ac:chgData name="Medlen Joan E" userId="815c5f0e-06fd-412d-be0f-c8fa188e3ce3" providerId="ADAL" clId="{57AC80CC-74C6-4E94-9B52-ECC63A1A4586}" dt="2026-01-28T19:24:40.063" v="7031" actId="962"/>
          <ac:spMkLst>
            <pc:docMk/>
            <pc:sldMk cId="0" sldId="259"/>
            <ac:spMk id="10" creationId="{00000000-0000-0000-0000-000000000000}"/>
          </ac:spMkLst>
        </pc:spChg>
        <pc:spChg chg="mod">
          <ac:chgData name="Medlen Joan E" userId="815c5f0e-06fd-412d-be0f-c8fa188e3ce3" providerId="ADAL" clId="{57AC80CC-74C6-4E94-9B52-ECC63A1A4586}" dt="2026-01-28T18:02:56.153" v="413" actId="962"/>
          <ac:spMkLst>
            <pc:docMk/>
            <pc:sldMk cId="0" sldId="259"/>
            <ac:spMk id="11" creationId="{00000000-0000-0000-0000-000000000000}"/>
          </ac:spMkLst>
        </pc:spChg>
        <pc:spChg chg="mod">
          <ac:chgData name="Medlen Joan E" userId="815c5f0e-06fd-412d-be0f-c8fa188e3ce3" providerId="ADAL" clId="{57AC80CC-74C6-4E94-9B52-ECC63A1A4586}" dt="2026-01-28T18:02:56.153" v="413" actId="962"/>
          <ac:spMkLst>
            <pc:docMk/>
            <pc:sldMk cId="0" sldId="259"/>
            <ac:spMk id="12" creationId="{00000000-0000-0000-0000-000000000000}"/>
          </ac:spMkLst>
        </pc:spChg>
        <pc:spChg chg="del mod topLvl">
          <ac:chgData name="Medlen Joan E" userId="815c5f0e-06fd-412d-be0f-c8fa188e3ce3" providerId="ADAL" clId="{57AC80CC-74C6-4E94-9B52-ECC63A1A4586}" dt="2026-01-28T18:02:35.280" v="411" actId="478"/>
          <ac:spMkLst>
            <pc:docMk/>
            <pc:sldMk cId="0" sldId="259"/>
            <ac:spMk id="14" creationId="{00000000-0000-0000-0000-000000000000}"/>
          </ac:spMkLst>
        </pc:spChg>
        <pc:spChg chg="mod topLvl">
          <ac:chgData name="Medlen Joan E" userId="815c5f0e-06fd-412d-be0f-c8fa188e3ce3" providerId="ADAL" clId="{57AC80CC-74C6-4E94-9B52-ECC63A1A4586}" dt="2026-01-28T19:05:30.528" v="5892" actId="1076"/>
          <ac:spMkLst>
            <pc:docMk/>
            <pc:sldMk cId="0" sldId="259"/>
            <ac:spMk id="15" creationId="{00000000-0000-0000-0000-000000000000}"/>
          </ac:spMkLst>
        </pc:spChg>
        <pc:spChg chg="mod">
          <ac:chgData name="Medlen Joan E" userId="815c5f0e-06fd-412d-be0f-c8fa188e3ce3" providerId="ADAL" clId="{57AC80CC-74C6-4E94-9B52-ECC63A1A4586}" dt="2026-01-28T18:02:59.741" v="414" actId="962"/>
          <ac:spMkLst>
            <pc:docMk/>
            <pc:sldMk cId="0" sldId="259"/>
            <ac:spMk id="16" creationId="{00000000-0000-0000-0000-000000000000}"/>
          </ac:spMkLst>
        </pc:spChg>
        <pc:grpChg chg="mod">
          <ac:chgData name="Medlen Joan E" userId="815c5f0e-06fd-412d-be0f-c8fa188e3ce3" providerId="ADAL" clId="{57AC80CC-74C6-4E94-9B52-ECC63A1A4586}" dt="2026-01-28T18:02:56.153" v="413" actId="962"/>
          <ac:grpSpMkLst>
            <pc:docMk/>
            <pc:sldMk cId="0" sldId="259"/>
            <ac:grpSpMk id="3" creationId="{00000000-0000-0000-0000-000000000000}"/>
          </ac:grpSpMkLst>
        </pc:grpChg>
        <pc:grpChg chg="mod">
          <ac:chgData name="Medlen Joan E" userId="815c5f0e-06fd-412d-be0f-c8fa188e3ce3" providerId="ADAL" clId="{57AC80CC-74C6-4E94-9B52-ECC63A1A4586}" dt="2026-01-28T18:02:56.153" v="413" actId="962"/>
          <ac:grpSpMkLst>
            <pc:docMk/>
            <pc:sldMk cId="0" sldId="259"/>
            <ac:grpSpMk id="6" creationId="{00000000-0000-0000-0000-000000000000}"/>
          </ac:grpSpMkLst>
        </pc:grpChg>
        <pc:grpChg chg="del">
          <ac:chgData name="Medlen Joan E" userId="815c5f0e-06fd-412d-be0f-c8fa188e3ce3" providerId="ADAL" clId="{57AC80CC-74C6-4E94-9B52-ECC63A1A4586}" dt="2026-01-28T18:02:28.514" v="409" actId="165"/>
          <ac:grpSpMkLst>
            <pc:docMk/>
            <pc:sldMk cId="0" sldId="259"/>
            <ac:grpSpMk id="13" creationId="{00000000-0000-0000-0000-000000000000}"/>
          </ac:grpSpMkLst>
        </pc:grpChg>
      </pc:sldChg>
      <pc:sldChg chg="addSp delSp modSp mod">
        <pc:chgData name="Medlen Joan E" userId="815c5f0e-06fd-412d-be0f-c8fa188e3ce3" providerId="ADAL" clId="{57AC80CC-74C6-4E94-9B52-ECC63A1A4586}" dt="2026-01-28T19:29:00.211" v="7056" actId="478"/>
        <pc:sldMkLst>
          <pc:docMk/>
          <pc:sldMk cId="0" sldId="260"/>
        </pc:sldMkLst>
        <pc:spChg chg="mod">
          <ac:chgData name="Medlen Joan E" userId="815c5f0e-06fd-412d-be0f-c8fa188e3ce3" providerId="ADAL" clId="{57AC80CC-74C6-4E94-9B52-ECC63A1A4586}" dt="2026-01-28T18:04:24.802" v="428" actId="962"/>
          <ac:spMkLst>
            <pc:docMk/>
            <pc:sldMk cId="0" sldId="260"/>
            <ac:spMk id="2" creationId="{00000000-0000-0000-0000-000000000000}"/>
          </ac:spMkLst>
        </pc:spChg>
        <pc:spChg chg="del mod topLvl">
          <ac:chgData name="Medlen Joan E" userId="815c5f0e-06fd-412d-be0f-c8fa188e3ce3" providerId="ADAL" clId="{57AC80CC-74C6-4E94-9B52-ECC63A1A4586}" dt="2026-01-28T18:05:46.286" v="443" actId="478"/>
          <ac:spMkLst>
            <pc:docMk/>
            <pc:sldMk cId="0" sldId="260"/>
            <ac:spMk id="8" creationId="{00000000-0000-0000-0000-000000000000}"/>
          </ac:spMkLst>
        </pc:spChg>
        <pc:spChg chg="mod topLvl">
          <ac:chgData name="Medlen Joan E" userId="815c5f0e-06fd-412d-be0f-c8fa188e3ce3" providerId="ADAL" clId="{57AC80CC-74C6-4E94-9B52-ECC63A1A4586}" dt="2026-01-28T19:05:41.014" v="5893" actId="33553"/>
          <ac:spMkLst>
            <pc:docMk/>
            <pc:sldMk cId="0" sldId="260"/>
            <ac:spMk id="9" creationId="{00000000-0000-0000-0000-000000000000}"/>
          </ac:spMkLst>
        </pc:spChg>
        <pc:spChg chg="del mod topLvl">
          <ac:chgData name="Medlen Joan E" userId="815c5f0e-06fd-412d-be0f-c8fa188e3ce3" providerId="ADAL" clId="{57AC80CC-74C6-4E94-9B52-ECC63A1A4586}" dt="2026-01-28T18:05:28.061" v="440" actId="478"/>
          <ac:spMkLst>
            <pc:docMk/>
            <pc:sldMk cId="0" sldId="260"/>
            <ac:spMk id="14" creationId="{00000000-0000-0000-0000-000000000000}"/>
          </ac:spMkLst>
        </pc:spChg>
        <pc:spChg chg="mod topLvl">
          <ac:chgData name="Medlen Joan E" userId="815c5f0e-06fd-412d-be0f-c8fa188e3ce3" providerId="ADAL" clId="{57AC80CC-74C6-4E94-9B52-ECC63A1A4586}" dt="2026-01-28T18:05:21.050" v="438" actId="165"/>
          <ac:spMkLst>
            <pc:docMk/>
            <pc:sldMk cId="0" sldId="260"/>
            <ac:spMk id="15" creationId="{00000000-0000-0000-0000-000000000000}"/>
          </ac:spMkLst>
        </pc:spChg>
        <pc:spChg chg="del mod topLvl">
          <ac:chgData name="Medlen Joan E" userId="815c5f0e-06fd-412d-be0f-c8fa188e3ce3" providerId="ADAL" clId="{57AC80CC-74C6-4E94-9B52-ECC63A1A4586}" dt="2026-01-28T18:05:16.968" v="437" actId="478"/>
          <ac:spMkLst>
            <pc:docMk/>
            <pc:sldMk cId="0" sldId="260"/>
            <ac:spMk id="20" creationId="{00000000-0000-0000-0000-000000000000}"/>
          </ac:spMkLst>
        </pc:spChg>
        <pc:spChg chg="mod topLvl">
          <ac:chgData name="Medlen Joan E" userId="815c5f0e-06fd-412d-be0f-c8fa188e3ce3" providerId="ADAL" clId="{57AC80CC-74C6-4E94-9B52-ECC63A1A4586}" dt="2026-01-28T18:05:04.486" v="435" actId="165"/>
          <ac:spMkLst>
            <pc:docMk/>
            <pc:sldMk cId="0" sldId="260"/>
            <ac:spMk id="21" creationId="{00000000-0000-0000-0000-000000000000}"/>
          </ac:spMkLst>
        </pc:spChg>
        <pc:spChg chg="mod topLvl">
          <ac:chgData name="Medlen Joan E" userId="815c5f0e-06fd-412d-be0f-c8fa188e3ce3" providerId="ADAL" clId="{57AC80CC-74C6-4E94-9B52-ECC63A1A4586}" dt="2026-01-28T18:04:57.781" v="434" actId="962"/>
          <ac:spMkLst>
            <pc:docMk/>
            <pc:sldMk cId="0" sldId="260"/>
            <ac:spMk id="23" creationId="{00000000-0000-0000-0000-000000000000}"/>
          </ac:spMkLst>
        </pc:spChg>
        <pc:spChg chg="mod topLvl">
          <ac:chgData name="Medlen Joan E" userId="815c5f0e-06fd-412d-be0f-c8fa188e3ce3" providerId="ADAL" clId="{57AC80CC-74C6-4E94-9B52-ECC63A1A4586}" dt="2026-01-28T18:04:57.781" v="434" actId="962"/>
          <ac:spMkLst>
            <pc:docMk/>
            <pc:sldMk cId="0" sldId="260"/>
            <ac:spMk id="24" creationId="{00000000-0000-0000-0000-000000000000}"/>
          </ac:spMkLst>
        </pc:spChg>
        <pc:spChg chg="add del mod topLvl">
          <ac:chgData name="Medlen Joan E" userId="815c5f0e-06fd-412d-be0f-c8fa188e3ce3" providerId="ADAL" clId="{57AC80CC-74C6-4E94-9B52-ECC63A1A4586}" dt="2026-01-28T19:24:40.069" v="7032" actId="962"/>
          <ac:spMkLst>
            <pc:docMk/>
            <pc:sldMk cId="0" sldId="260"/>
            <ac:spMk id="26" creationId="{00000000-0000-0000-0000-000000000000}"/>
          </ac:spMkLst>
        </pc:spChg>
        <pc:spChg chg="add del mod topLvl">
          <ac:chgData name="Medlen Joan E" userId="815c5f0e-06fd-412d-be0f-c8fa188e3ce3" providerId="ADAL" clId="{57AC80CC-74C6-4E94-9B52-ECC63A1A4586}" dt="2026-01-28T18:04:40.595" v="431" actId="478"/>
          <ac:spMkLst>
            <pc:docMk/>
            <pc:sldMk cId="0" sldId="260"/>
            <ac:spMk id="27" creationId="{00000000-0000-0000-0000-000000000000}"/>
          </ac:spMkLst>
        </pc:spChg>
        <pc:spChg chg="mod">
          <ac:chgData name="Medlen Joan E" userId="815c5f0e-06fd-412d-be0f-c8fa188e3ce3" providerId="ADAL" clId="{57AC80CC-74C6-4E94-9B52-ECC63A1A4586}" dt="2026-01-28T18:04:24.802" v="428" actId="962"/>
          <ac:spMkLst>
            <pc:docMk/>
            <pc:sldMk cId="0" sldId="260"/>
            <ac:spMk id="28" creationId="{00000000-0000-0000-0000-000000000000}"/>
          </ac:spMkLst>
        </pc:spChg>
        <pc:grpChg chg="del">
          <ac:chgData name="Medlen Joan E" userId="815c5f0e-06fd-412d-be0f-c8fa188e3ce3" providerId="ADAL" clId="{57AC80CC-74C6-4E94-9B52-ECC63A1A4586}" dt="2026-01-28T19:29:00.211" v="7056" actId="478"/>
          <ac:grpSpMkLst>
            <pc:docMk/>
            <pc:sldMk cId="0" sldId="260"/>
            <ac:grpSpMk id="3" creationId="{00000000-0000-0000-0000-000000000000}"/>
          </ac:grpSpMkLst>
        </pc:grpChg>
        <pc:grpChg chg="mod">
          <ac:chgData name="Medlen Joan E" userId="815c5f0e-06fd-412d-be0f-c8fa188e3ce3" providerId="ADAL" clId="{57AC80CC-74C6-4E94-9B52-ECC63A1A4586}" dt="2026-01-28T18:04:24.802" v="428" actId="962"/>
          <ac:grpSpMkLst>
            <pc:docMk/>
            <pc:sldMk cId="0" sldId="260"/>
            <ac:grpSpMk id="5" creationId="{00000000-0000-0000-0000-000000000000}"/>
          </ac:grpSpMkLst>
        </pc:grpChg>
        <pc:grpChg chg="del">
          <ac:chgData name="Medlen Joan E" userId="815c5f0e-06fd-412d-be0f-c8fa188e3ce3" providerId="ADAL" clId="{57AC80CC-74C6-4E94-9B52-ECC63A1A4586}" dt="2026-01-28T18:05:40.940" v="441" actId="165"/>
          <ac:grpSpMkLst>
            <pc:docMk/>
            <pc:sldMk cId="0" sldId="260"/>
            <ac:grpSpMk id="7" creationId="{00000000-0000-0000-0000-000000000000}"/>
          </ac:grpSpMkLst>
        </pc:grpChg>
        <pc:grpChg chg="mod">
          <ac:chgData name="Medlen Joan E" userId="815c5f0e-06fd-412d-be0f-c8fa188e3ce3" providerId="ADAL" clId="{57AC80CC-74C6-4E94-9B52-ECC63A1A4586}" dt="2026-01-28T18:04:24.802" v="428" actId="962"/>
          <ac:grpSpMkLst>
            <pc:docMk/>
            <pc:sldMk cId="0" sldId="260"/>
            <ac:grpSpMk id="10" creationId="{00000000-0000-0000-0000-000000000000}"/>
          </ac:grpSpMkLst>
        </pc:grpChg>
        <pc:grpChg chg="del">
          <ac:chgData name="Medlen Joan E" userId="815c5f0e-06fd-412d-be0f-c8fa188e3ce3" providerId="ADAL" clId="{57AC80CC-74C6-4E94-9B52-ECC63A1A4586}" dt="2026-01-28T18:05:21.050" v="438" actId="165"/>
          <ac:grpSpMkLst>
            <pc:docMk/>
            <pc:sldMk cId="0" sldId="260"/>
            <ac:grpSpMk id="13" creationId="{00000000-0000-0000-0000-000000000000}"/>
          </ac:grpSpMkLst>
        </pc:grpChg>
        <pc:grpChg chg="mod">
          <ac:chgData name="Medlen Joan E" userId="815c5f0e-06fd-412d-be0f-c8fa188e3ce3" providerId="ADAL" clId="{57AC80CC-74C6-4E94-9B52-ECC63A1A4586}" dt="2026-01-28T18:04:24.802" v="428" actId="962"/>
          <ac:grpSpMkLst>
            <pc:docMk/>
            <pc:sldMk cId="0" sldId="260"/>
            <ac:grpSpMk id="16" creationId="{00000000-0000-0000-0000-000000000000}"/>
          </ac:grpSpMkLst>
        </pc:grpChg>
        <pc:grpChg chg="del">
          <ac:chgData name="Medlen Joan E" userId="815c5f0e-06fd-412d-be0f-c8fa188e3ce3" providerId="ADAL" clId="{57AC80CC-74C6-4E94-9B52-ECC63A1A4586}" dt="2026-01-28T18:05:04.486" v="435" actId="165"/>
          <ac:grpSpMkLst>
            <pc:docMk/>
            <pc:sldMk cId="0" sldId="260"/>
            <ac:grpSpMk id="19" creationId="{00000000-0000-0000-0000-000000000000}"/>
          </ac:grpSpMkLst>
        </pc:grpChg>
        <pc:grpChg chg="del mod">
          <ac:chgData name="Medlen Joan E" userId="815c5f0e-06fd-412d-be0f-c8fa188e3ce3" providerId="ADAL" clId="{57AC80CC-74C6-4E94-9B52-ECC63A1A4586}" dt="2026-01-28T18:04:53.307" v="433" actId="165"/>
          <ac:grpSpMkLst>
            <pc:docMk/>
            <pc:sldMk cId="0" sldId="260"/>
            <ac:grpSpMk id="22" creationId="{00000000-0000-0000-0000-000000000000}"/>
          </ac:grpSpMkLst>
        </pc:grpChg>
        <pc:grpChg chg="del">
          <ac:chgData name="Medlen Joan E" userId="815c5f0e-06fd-412d-be0f-c8fa188e3ce3" providerId="ADAL" clId="{57AC80CC-74C6-4E94-9B52-ECC63A1A4586}" dt="2026-01-28T18:04:36.073" v="429" actId="165"/>
          <ac:grpSpMkLst>
            <pc:docMk/>
            <pc:sldMk cId="0" sldId="260"/>
            <ac:grpSpMk id="25" creationId="{00000000-0000-0000-0000-000000000000}"/>
          </ac:grpSpMkLst>
        </pc:grpChg>
      </pc:sldChg>
      <pc:sldChg chg="addSp delSp modSp mod">
        <pc:chgData name="Medlen Joan E" userId="815c5f0e-06fd-412d-be0f-c8fa188e3ce3" providerId="ADAL" clId="{57AC80CC-74C6-4E94-9B52-ECC63A1A4586}" dt="2026-01-28T19:33:55.790" v="7281" actId="33553"/>
        <pc:sldMkLst>
          <pc:docMk/>
          <pc:sldMk cId="0" sldId="261"/>
        </pc:sldMkLst>
        <pc:spChg chg="mod topLvl">
          <ac:chgData name="Medlen Joan E" userId="815c5f0e-06fd-412d-be0f-c8fa188e3ce3" providerId="ADAL" clId="{57AC80CC-74C6-4E94-9B52-ECC63A1A4586}" dt="2026-01-28T18:07:38.324" v="502" actId="962"/>
          <ac:spMkLst>
            <pc:docMk/>
            <pc:sldMk cId="0" sldId="261"/>
            <ac:spMk id="5" creationId="{00000000-0000-0000-0000-000000000000}"/>
          </ac:spMkLst>
        </pc:spChg>
        <pc:spChg chg="mod">
          <ac:chgData name="Medlen Joan E" userId="815c5f0e-06fd-412d-be0f-c8fa188e3ce3" providerId="ADAL" clId="{57AC80CC-74C6-4E94-9B52-ECC63A1A4586}" dt="2026-01-28T18:07:38.324" v="502" actId="962"/>
          <ac:spMkLst>
            <pc:docMk/>
            <pc:sldMk cId="0" sldId="261"/>
            <ac:spMk id="6" creationId="{00000000-0000-0000-0000-000000000000}"/>
          </ac:spMkLst>
        </pc:spChg>
        <pc:spChg chg="del mod topLvl">
          <ac:chgData name="Medlen Joan E" userId="815c5f0e-06fd-412d-be0f-c8fa188e3ce3" providerId="ADAL" clId="{57AC80CC-74C6-4E94-9B52-ECC63A1A4586}" dt="2026-01-28T18:07:05.759" v="501" actId="478"/>
          <ac:spMkLst>
            <pc:docMk/>
            <pc:sldMk cId="0" sldId="261"/>
            <ac:spMk id="8" creationId="{00000000-0000-0000-0000-000000000000}"/>
          </ac:spMkLst>
        </pc:spChg>
        <pc:spChg chg="del mod topLvl">
          <ac:chgData name="Medlen Joan E" userId="815c5f0e-06fd-412d-be0f-c8fa188e3ce3" providerId="ADAL" clId="{57AC80CC-74C6-4E94-9B52-ECC63A1A4586}" dt="2026-01-28T19:32:18.002" v="7201" actId="21"/>
          <ac:spMkLst>
            <pc:docMk/>
            <pc:sldMk cId="0" sldId="261"/>
            <ac:spMk id="9" creationId="{00000000-0000-0000-0000-000000000000}"/>
          </ac:spMkLst>
        </pc:spChg>
        <pc:spChg chg="mod topLvl">
          <ac:chgData name="Medlen Joan E" userId="815c5f0e-06fd-412d-be0f-c8fa188e3ce3" providerId="ADAL" clId="{57AC80CC-74C6-4E94-9B52-ECC63A1A4586}" dt="2026-01-28T19:24:40.075" v="7033" actId="962"/>
          <ac:spMkLst>
            <pc:docMk/>
            <pc:sldMk cId="0" sldId="261"/>
            <ac:spMk id="11" creationId="{00000000-0000-0000-0000-000000000000}"/>
          </ac:spMkLst>
        </pc:spChg>
        <pc:spChg chg="mod topLvl">
          <ac:chgData name="Medlen Joan E" userId="815c5f0e-06fd-412d-be0f-c8fa188e3ce3" providerId="ADAL" clId="{57AC80CC-74C6-4E94-9B52-ECC63A1A4586}" dt="2026-01-28T18:07:38.324" v="502" actId="962"/>
          <ac:spMkLst>
            <pc:docMk/>
            <pc:sldMk cId="0" sldId="261"/>
            <ac:spMk id="12" creationId="{00000000-0000-0000-0000-000000000000}"/>
          </ac:spMkLst>
        </pc:spChg>
        <pc:spChg chg="del mod topLvl">
          <ac:chgData name="Medlen Joan E" userId="815c5f0e-06fd-412d-be0f-c8fa188e3ce3" providerId="ADAL" clId="{57AC80CC-74C6-4E94-9B52-ECC63A1A4586}" dt="2026-01-28T18:06:58.107" v="499" actId="478"/>
          <ac:spMkLst>
            <pc:docMk/>
            <pc:sldMk cId="0" sldId="261"/>
            <ac:spMk id="14" creationId="{00000000-0000-0000-0000-000000000000}"/>
          </ac:spMkLst>
        </pc:spChg>
        <pc:spChg chg="mod topLvl">
          <ac:chgData name="Medlen Joan E" userId="815c5f0e-06fd-412d-be0f-c8fa188e3ce3" providerId="ADAL" clId="{57AC80CC-74C6-4E94-9B52-ECC63A1A4586}" dt="2026-01-28T18:06:48.791" v="497" actId="165"/>
          <ac:spMkLst>
            <pc:docMk/>
            <pc:sldMk cId="0" sldId="261"/>
            <ac:spMk id="15" creationId="{00000000-0000-0000-0000-000000000000}"/>
          </ac:spMkLst>
        </pc:spChg>
        <pc:spChg chg="mod topLvl">
          <ac:chgData name="Medlen Joan E" userId="815c5f0e-06fd-412d-be0f-c8fa188e3ce3" providerId="ADAL" clId="{57AC80CC-74C6-4E94-9B52-ECC63A1A4586}" dt="2026-01-28T19:24:40.078" v="7034" actId="962"/>
          <ac:spMkLst>
            <pc:docMk/>
            <pc:sldMk cId="0" sldId="261"/>
            <ac:spMk id="17" creationId="{00000000-0000-0000-0000-000000000000}"/>
          </ac:spMkLst>
        </pc:spChg>
        <pc:spChg chg="mod topLvl">
          <ac:chgData name="Medlen Joan E" userId="815c5f0e-06fd-412d-be0f-c8fa188e3ce3" providerId="ADAL" clId="{57AC80CC-74C6-4E94-9B52-ECC63A1A4586}" dt="2026-01-28T18:07:38.324" v="502" actId="962"/>
          <ac:spMkLst>
            <pc:docMk/>
            <pc:sldMk cId="0" sldId="261"/>
            <ac:spMk id="18" creationId="{00000000-0000-0000-0000-000000000000}"/>
          </ac:spMkLst>
        </pc:spChg>
        <pc:spChg chg="del mod topLvl">
          <ac:chgData name="Medlen Joan E" userId="815c5f0e-06fd-412d-be0f-c8fa188e3ce3" providerId="ADAL" clId="{57AC80CC-74C6-4E94-9B52-ECC63A1A4586}" dt="2026-01-28T18:06:34.180" v="478" actId="478"/>
          <ac:spMkLst>
            <pc:docMk/>
            <pc:sldMk cId="0" sldId="261"/>
            <ac:spMk id="20" creationId="{00000000-0000-0000-0000-000000000000}"/>
          </ac:spMkLst>
        </pc:spChg>
        <pc:spChg chg="mod topLvl">
          <ac:chgData name="Medlen Joan E" userId="815c5f0e-06fd-412d-be0f-c8fa188e3ce3" providerId="ADAL" clId="{57AC80CC-74C6-4E94-9B52-ECC63A1A4586}" dt="2026-01-28T18:06:45.017" v="496" actId="1035"/>
          <ac:spMkLst>
            <pc:docMk/>
            <pc:sldMk cId="0" sldId="261"/>
            <ac:spMk id="21" creationId="{00000000-0000-0000-0000-000000000000}"/>
          </ac:spMkLst>
        </pc:spChg>
        <pc:spChg chg="mod">
          <ac:chgData name="Medlen Joan E" userId="815c5f0e-06fd-412d-be0f-c8fa188e3ce3" providerId="ADAL" clId="{57AC80CC-74C6-4E94-9B52-ECC63A1A4586}" dt="2026-01-28T18:07:38.324" v="502" actId="962"/>
          <ac:spMkLst>
            <pc:docMk/>
            <pc:sldMk cId="0" sldId="261"/>
            <ac:spMk id="22" creationId="{00000000-0000-0000-0000-000000000000}"/>
          </ac:spMkLst>
        </pc:spChg>
        <pc:spChg chg="add mod">
          <ac:chgData name="Medlen Joan E" userId="815c5f0e-06fd-412d-be0f-c8fa188e3ce3" providerId="ADAL" clId="{57AC80CC-74C6-4E94-9B52-ECC63A1A4586}" dt="2026-01-28T19:33:55.790" v="7281" actId="33553"/>
          <ac:spMkLst>
            <pc:docMk/>
            <pc:sldMk cId="0" sldId="261"/>
            <ac:spMk id="23" creationId="{00000000-0000-0000-0000-000000000000}"/>
          </ac:spMkLst>
        </pc:spChg>
        <pc:spChg chg="add mod">
          <ac:chgData name="Medlen Joan E" userId="815c5f0e-06fd-412d-be0f-c8fa188e3ce3" providerId="ADAL" clId="{57AC80CC-74C6-4E94-9B52-ECC63A1A4586}" dt="2026-01-28T19:33:12.700" v="7258" actId="2710"/>
          <ac:spMkLst>
            <pc:docMk/>
            <pc:sldMk cId="0" sldId="261"/>
            <ac:spMk id="24" creationId="{B1D02304-B51A-1664-7D33-642669630B9F}"/>
          </ac:spMkLst>
        </pc:spChg>
        <pc:grpChg chg="del">
          <ac:chgData name="Medlen Joan E" userId="815c5f0e-06fd-412d-be0f-c8fa188e3ce3" providerId="ADAL" clId="{57AC80CC-74C6-4E94-9B52-ECC63A1A4586}" dt="2026-01-28T19:29:04.868" v="7057" actId="478"/>
          <ac:grpSpMkLst>
            <pc:docMk/>
            <pc:sldMk cId="0" sldId="261"/>
            <ac:grpSpMk id="2" creationId="{00000000-0000-0000-0000-000000000000}"/>
          </ac:grpSpMkLst>
        </pc:grpChg>
        <pc:grpChg chg="del">
          <ac:chgData name="Medlen Joan E" userId="815c5f0e-06fd-412d-be0f-c8fa188e3ce3" providerId="ADAL" clId="{57AC80CC-74C6-4E94-9B52-ECC63A1A4586}" dt="2026-01-28T18:06:01.599" v="445" actId="165"/>
          <ac:grpSpMkLst>
            <pc:docMk/>
            <pc:sldMk cId="0" sldId="261"/>
            <ac:grpSpMk id="4" creationId="{00000000-0000-0000-0000-000000000000}"/>
          </ac:grpSpMkLst>
        </pc:grpChg>
        <pc:grpChg chg="del">
          <ac:chgData name="Medlen Joan E" userId="815c5f0e-06fd-412d-be0f-c8fa188e3ce3" providerId="ADAL" clId="{57AC80CC-74C6-4E94-9B52-ECC63A1A4586}" dt="2026-01-28T18:07:02.261" v="500" actId="165"/>
          <ac:grpSpMkLst>
            <pc:docMk/>
            <pc:sldMk cId="0" sldId="261"/>
            <ac:grpSpMk id="7" creationId="{00000000-0000-0000-0000-000000000000}"/>
          </ac:grpSpMkLst>
        </pc:grpChg>
        <pc:grpChg chg="del">
          <ac:chgData name="Medlen Joan E" userId="815c5f0e-06fd-412d-be0f-c8fa188e3ce3" providerId="ADAL" clId="{57AC80CC-74C6-4E94-9B52-ECC63A1A4586}" dt="2026-01-28T18:06:07.645" v="446" actId="165"/>
          <ac:grpSpMkLst>
            <pc:docMk/>
            <pc:sldMk cId="0" sldId="261"/>
            <ac:grpSpMk id="10" creationId="{00000000-0000-0000-0000-000000000000}"/>
          </ac:grpSpMkLst>
        </pc:grpChg>
        <pc:grpChg chg="del">
          <ac:chgData name="Medlen Joan E" userId="815c5f0e-06fd-412d-be0f-c8fa188e3ce3" providerId="ADAL" clId="{57AC80CC-74C6-4E94-9B52-ECC63A1A4586}" dt="2026-01-28T18:06:48.791" v="497" actId="165"/>
          <ac:grpSpMkLst>
            <pc:docMk/>
            <pc:sldMk cId="0" sldId="261"/>
            <ac:grpSpMk id="13" creationId="{00000000-0000-0000-0000-000000000000}"/>
          </ac:grpSpMkLst>
        </pc:grpChg>
        <pc:grpChg chg="del">
          <ac:chgData name="Medlen Joan E" userId="815c5f0e-06fd-412d-be0f-c8fa188e3ce3" providerId="ADAL" clId="{57AC80CC-74C6-4E94-9B52-ECC63A1A4586}" dt="2026-01-28T18:06:10.819" v="447" actId="165"/>
          <ac:grpSpMkLst>
            <pc:docMk/>
            <pc:sldMk cId="0" sldId="261"/>
            <ac:grpSpMk id="16" creationId="{00000000-0000-0000-0000-000000000000}"/>
          </ac:grpSpMkLst>
        </pc:grpChg>
        <pc:grpChg chg="del">
          <ac:chgData name="Medlen Joan E" userId="815c5f0e-06fd-412d-be0f-c8fa188e3ce3" providerId="ADAL" clId="{57AC80CC-74C6-4E94-9B52-ECC63A1A4586}" dt="2026-01-28T18:06:19.326" v="448" actId="165"/>
          <ac:grpSpMkLst>
            <pc:docMk/>
            <pc:sldMk cId="0" sldId="261"/>
            <ac:grpSpMk id="19" creationId="{00000000-0000-0000-0000-000000000000}"/>
          </ac:grpSpMkLst>
        </pc:grpChg>
      </pc:sldChg>
      <pc:sldChg chg="addSp delSp modSp mod">
        <pc:chgData name="Medlen Joan E" userId="815c5f0e-06fd-412d-be0f-c8fa188e3ce3" providerId="ADAL" clId="{57AC80CC-74C6-4E94-9B52-ECC63A1A4586}" dt="2026-01-28T19:24:40.101" v="7036" actId="962"/>
        <pc:sldMkLst>
          <pc:docMk/>
          <pc:sldMk cId="0" sldId="262"/>
        </pc:sldMkLst>
        <pc:spChg chg="mod">
          <ac:chgData name="Medlen Joan E" userId="815c5f0e-06fd-412d-be0f-c8fa188e3ce3" providerId="ADAL" clId="{57AC80CC-74C6-4E94-9B52-ECC63A1A4586}" dt="2026-01-28T19:24:40.096" v="7035" actId="962"/>
          <ac:spMkLst>
            <pc:docMk/>
            <pc:sldMk cId="0" sldId="262"/>
            <ac:spMk id="2" creationId="{00000000-0000-0000-0000-000000000000}"/>
          </ac:spMkLst>
        </pc:spChg>
        <pc:spChg chg="mod">
          <ac:chgData name="Medlen Joan E" userId="815c5f0e-06fd-412d-be0f-c8fa188e3ce3" providerId="ADAL" clId="{57AC80CC-74C6-4E94-9B52-ECC63A1A4586}" dt="2026-01-28T19:24:40.101" v="7036" actId="962"/>
          <ac:spMkLst>
            <pc:docMk/>
            <pc:sldMk cId="0" sldId="262"/>
            <ac:spMk id="3" creationId="{00000000-0000-0000-0000-000000000000}"/>
          </ac:spMkLst>
        </pc:spChg>
        <pc:spChg chg="mod">
          <ac:chgData name="Medlen Joan E" userId="815c5f0e-06fd-412d-be0f-c8fa188e3ce3" providerId="ADAL" clId="{57AC80CC-74C6-4E94-9B52-ECC63A1A4586}" dt="2026-01-28T18:07:57.775" v="503" actId="962"/>
          <ac:spMkLst>
            <pc:docMk/>
            <pc:sldMk cId="0" sldId="262"/>
            <ac:spMk id="6" creationId="{00000000-0000-0000-0000-000000000000}"/>
          </ac:spMkLst>
        </pc:spChg>
        <pc:spChg chg="mod">
          <ac:chgData name="Medlen Joan E" userId="815c5f0e-06fd-412d-be0f-c8fa188e3ce3" providerId="ADAL" clId="{57AC80CC-74C6-4E94-9B52-ECC63A1A4586}" dt="2026-01-28T18:07:57.775" v="503" actId="962"/>
          <ac:spMkLst>
            <pc:docMk/>
            <pc:sldMk cId="0" sldId="262"/>
            <ac:spMk id="9" creationId="{00000000-0000-0000-0000-000000000000}"/>
          </ac:spMkLst>
        </pc:spChg>
        <pc:spChg chg="del mod topLvl">
          <ac:chgData name="Medlen Joan E" userId="815c5f0e-06fd-412d-be0f-c8fa188e3ce3" providerId="ADAL" clId="{57AC80CC-74C6-4E94-9B52-ECC63A1A4586}" dt="2026-01-28T19:05:58.070" v="5897" actId="478"/>
          <ac:spMkLst>
            <pc:docMk/>
            <pc:sldMk cId="0" sldId="262"/>
            <ac:spMk id="12" creationId="{00000000-0000-0000-0000-000000000000}"/>
          </ac:spMkLst>
        </pc:spChg>
        <pc:spChg chg="add del mod topLvl">
          <ac:chgData name="Medlen Joan E" userId="815c5f0e-06fd-412d-be0f-c8fa188e3ce3" providerId="ADAL" clId="{57AC80CC-74C6-4E94-9B52-ECC63A1A4586}" dt="2026-01-28T19:06:27.587" v="5899" actId="33553"/>
          <ac:spMkLst>
            <pc:docMk/>
            <pc:sldMk cId="0" sldId="262"/>
            <ac:spMk id="13" creationId="{00000000-0000-0000-0000-000000000000}"/>
          </ac:spMkLst>
        </pc:spChg>
        <pc:grpChg chg="mod">
          <ac:chgData name="Medlen Joan E" userId="815c5f0e-06fd-412d-be0f-c8fa188e3ce3" providerId="ADAL" clId="{57AC80CC-74C6-4E94-9B52-ECC63A1A4586}" dt="2026-01-28T18:07:57.775" v="503" actId="962"/>
          <ac:grpSpMkLst>
            <pc:docMk/>
            <pc:sldMk cId="0" sldId="262"/>
            <ac:grpSpMk id="4" creationId="{00000000-0000-0000-0000-000000000000}"/>
          </ac:grpSpMkLst>
        </pc:grpChg>
        <pc:grpChg chg="mod">
          <ac:chgData name="Medlen Joan E" userId="815c5f0e-06fd-412d-be0f-c8fa188e3ce3" providerId="ADAL" clId="{57AC80CC-74C6-4E94-9B52-ECC63A1A4586}" dt="2026-01-28T18:07:57.775" v="503" actId="962"/>
          <ac:grpSpMkLst>
            <pc:docMk/>
            <pc:sldMk cId="0" sldId="262"/>
            <ac:grpSpMk id="7" creationId="{00000000-0000-0000-0000-000000000000}"/>
          </ac:grpSpMkLst>
        </pc:grpChg>
        <pc:grpChg chg="del">
          <ac:chgData name="Medlen Joan E" userId="815c5f0e-06fd-412d-be0f-c8fa188e3ce3" providerId="ADAL" clId="{57AC80CC-74C6-4E94-9B52-ECC63A1A4586}" dt="2026-01-28T19:05:49.820" v="5894" actId="165"/>
          <ac:grpSpMkLst>
            <pc:docMk/>
            <pc:sldMk cId="0" sldId="262"/>
            <ac:grpSpMk id="11" creationId="{00000000-0000-0000-0000-000000000000}"/>
          </ac:grpSpMkLst>
        </pc:grpChg>
      </pc:sldChg>
      <pc:sldChg chg="addSp delSp modSp mod">
        <pc:chgData name="Medlen Joan E" userId="815c5f0e-06fd-412d-be0f-c8fa188e3ce3" providerId="ADAL" clId="{57AC80CC-74C6-4E94-9B52-ECC63A1A4586}" dt="2026-01-28T19:29:20.508" v="7058" actId="478"/>
        <pc:sldMkLst>
          <pc:docMk/>
          <pc:sldMk cId="0" sldId="263"/>
        </pc:sldMkLst>
        <pc:spChg chg="mod">
          <ac:chgData name="Medlen Joan E" userId="815c5f0e-06fd-412d-be0f-c8fa188e3ce3" providerId="ADAL" clId="{57AC80CC-74C6-4E94-9B52-ECC63A1A4586}" dt="2026-01-28T18:08:09.010" v="504" actId="962"/>
          <ac:spMkLst>
            <pc:docMk/>
            <pc:sldMk cId="0" sldId="263"/>
            <ac:spMk id="2" creationId="{00000000-0000-0000-0000-000000000000}"/>
          </ac:spMkLst>
        </pc:spChg>
        <pc:spChg chg="mod">
          <ac:chgData name="Medlen Joan E" userId="815c5f0e-06fd-412d-be0f-c8fa188e3ce3" providerId="ADAL" clId="{57AC80CC-74C6-4E94-9B52-ECC63A1A4586}" dt="2026-01-28T18:08:09.010" v="504" actId="962"/>
          <ac:spMkLst>
            <pc:docMk/>
            <pc:sldMk cId="0" sldId="263"/>
            <ac:spMk id="6" creationId="{00000000-0000-0000-0000-000000000000}"/>
          </ac:spMkLst>
        </pc:spChg>
        <pc:spChg chg="mod">
          <ac:chgData name="Medlen Joan E" userId="815c5f0e-06fd-412d-be0f-c8fa188e3ce3" providerId="ADAL" clId="{57AC80CC-74C6-4E94-9B52-ECC63A1A4586}" dt="2026-01-28T18:08:09.010" v="504" actId="962"/>
          <ac:spMkLst>
            <pc:docMk/>
            <pc:sldMk cId="0" sldId="263"/>
            <ac:spMk id="7" creationId="{00000000-0000-0000-0000-000000000000}"/>
          </ac:spMkLst>
        </pc:spChg>
        <pc:spChg chg="add mod">
          <ac:chgData name="Medlen Joan E" userId="815c5f0e-06fd-412d-be0f-c8fa188e3ce3" providerId="ADAL" clId="{57AC80CC-74C6-4E94-9B52-ECC63A1A4586}" dt="2026-01-28T19:08:03.794" v="6044" actId="27636"/>
          <ac:spMkLst>
            <pc:docMk/>
            <pc:sldMk cId="0" sldId="263"/>
            <ac:spMk id="8" creationId="{F374AA3F-A84C-A294-5AB5-7E65A56B5350}"/>
          </ac:spMkLst>
        </pc:spChg>
        <pc:grpChg chg="del">
          <ac:chgData name="Medlen Joan E" userId="815c5f0e-06fd-412d-be0f-c8fa188e3ce3" providerId="ADAL" clId="{57AC80CC-74C6-4E94-9B52-ECC63A1A4586}" dt="2026-01-28T19:29:20.508" v="7058" actId="478"/>
          <ac:grpSpMkLst>
            <pc:docMk/>
            <pc:sldMk cId="0" sldId="263"/>
            <ac:grpSpMk id="3" creationId="{00000000-0000-0000-0000-000000000000}"/>
          </ac:grpSpMkLst>
        </pc:grpChg>
      </pc:sldChg>
      <pc:sldChg chg="addSp delSp modSp mod">
        <pc:chgData name="Medlen Joan E" userId="815c5f0e-06fd-412d-be0f-c8fa188e3ce3" providerId="ADAL" clId="{57AC80CC-74C6-4E94-9B52-ECC63A1A4586}" dt="2026-01-28T19:29:24.848" v="7059" actId="478"/>
        <pc:sldMkLst>
          <pc:docMk/>
          <pc:sldMk cId="0" sldId="264"/>
        </pc:sldMkLst>
        <pc:spChg chg="mod">
          <ac:chgData name="Medlen Joan E" userId="815c5f0e-06fd-412d-be0f-c8fa188e3ce3" providerId="ADAL" clId="{57AC80CC-74C6-4E94-9B52-ECC63A1A4586}" dt="2026-01-28T18:08:16.327" v="505" actId="962"/>
          <ac:spMkLst>
            <pc:docMk/>
            <pc:sldMk cId="0" sldId="264"/>
            <ac:spMk id="2" creationId="{00000000-0000-0000-0000-000000000000}"/>
          </ac:spMkLst>
        </pc:spChg>
        <pc:spChg chg="mod">
          <ac:chgData name="Medlen Joan E" userId="815c5f0e-06fd-412d-be0f-c8fa188e3ce3" providerId="ADAL" clId="{57AC80CC-74C6-4E94-9B52-ECC63A1A4586}" dt="2026-01-28T18:08:16.327" v="505" actId="962"/>
          <ac:spMkLst>
            <pc:docMk/>
            <pc:sldMk cId="0" sldId="264"/>
            <ac:spMk id="6" creationId="{00000000-0000-0000-0000-000000000000}"/>
          </ac:spMkLst>
        </pc:spChg>
        <pc:spChg chg="mod">
          <ac:chgData name="Medlen Joan E" userId="815c5f0e-06fd-412d-be0f-c8fa188e3ce3" providerId="ADAL" clId="{57AC80CC-74C6-4E94-9B52-ECC63A1A4586}" dt="2026-01-28T18:08:16.327" v="505" actId="962"/>
          <ac:spMkLst>
            <pc:docMk/>
            <pc:sldMk cId="0" sldId="264"/>
            <ac:spMk id="7" creationId="{00000000-0000-0000-0000-000000000000}"/>
          </ac:spMkLst>
        </pc:spChg>
        <pc:spChg chg="add mod">
          <ac:chgData name="Medlen Joan E" userId="815c5f0e-06fd-412d-be0f-c8fa188e3ce3" providerId="ADAL" clId="{57AC80CC-74C6-4E94-9B52-ECC63A1A4586}" dt="2026-01-28T19:08:39.363" v="6139" actId="14100"/>
          <ac:spMkLst>
            <pc:docMk/>
            <pc:sldMk cId="0" sldId="264"/>
            <ac:spMk id="8" creationId="{3D5689B9-21B6-D790-8028-46AAF93E1AC3}"/>
          </ac:spMkLst>
        </pc:spChg>
        <pc:grpChg chg="del">
          <ac:chgData name="Medlen Joan E" userId="815c5f0e-06fd-412d-be0f-c8fa188e3ce3" providerId="ADAL" clId="{57AC80CC-74C6-4E94-9B52-ECC63A1A4586}" dt="2026-01-28T19:29:24.848" v="7059" actId="478"/>
          <ac:grpSpMkLst>
            <pc:docMk/>
            <pc:sldMk cId="0" sldId="264"/>
            <ac:grpSpMk id="3" creationId="{00000000-0000-0000-0000-000000000000}"/>
          </ac:grpSpMkLst>
        </pc:grpChg>
      </pc:sldChg>
      <pc:sldChg chg="addSp delSp modSp mod">
        <pc:chgData name="Medlen Joan E" userId="815c5f0e-06fd-412d-be0f-c8fa188e3ce3" providerId="ADAL" clId="{57AC80CC-74C6-4E94-9B52-ECC63A1A4586}" dt="2026-01-28T19:24:40.106" v="7037" actId="962"/>
        <pc:sldMkLst>
          <pc:docMk/>
          <pc:sldMk cId="0" sldId="265"/>
        </pc:sldMkLst>
        <pc:spChg chg="mod">
          <ac:chgData name="Medlen Joan E" userId="815c5f0e-06fd-412d-be0f-c8fa188e3ce3" providerId="ADAL" clId="{57AC80CC-74C6-4E94-9B52-ECC63A1A4586}" dt="2026-01-28T18:09:50.486" v="956" actId="962"/>
          <ac:spMkLst>
            <pc:docMk/>
            <pc:sldMk cId="0" sldId="265"/>
            <ac:spMk id="2" creationId="{00000000-0000-0000-0000-000000000000}"/>
          </ac:spMkLst>
        </pc:spChg>
        <pc:spChg chg="mod">
          <ac:chgData name="Medlen Joan E" userId="815c5f0e-06fd-412d-be0f-c8fa188e3ce3" providerId="ADAL" clId="{57AC80CC-74C6-4E94-9B52-ECC63A1A4586}" dt="2026-01-28T18:09:50.486" v="956" actId="962"/>
          <ac:spMkLst>
            <pc:docMk/>
            <pc:sldMk cId="0" sldId="265"/>
            <ac:spMk id="3" creationId="{00000000-0000-0000-0000-000000000000}"/>
          </ac:spMkLst>
        </pc:spChg>
        <pc:spChg chg="mod topLvl">
          <ac:chgData name="Medlen Joan E" userId="815c5f0e-06fd-412d-be0f-c8fa188e3ce3" providerId="ADAL" clId="{57AC80CC-74C6-4E94-9B52-ECC63A1A4586}" dt="2026-01-28T19:24:40.106" v="7037" actId="962"/>
          <ac:spMkLst>
            <pc:docMk/>
            <pc:sldMk cId="0" sldId="265"/>
            <ac:spMk id="5" creationId="{00000000-0000-0000-0000-000000000000}"/>
          </ac:spMkLst>
        </pc:spChg>
        <pc:spChg chg="add del mod topLvl">
          <ac:chgData name="Medlen Joan E" userId="815c5f0e-06fd-412d-be0f-c8fa188e3ce3" providerId="ADAL" clId="{57AC80CC-74C6-4E94-9B52-ECC63A1A4586}" dt="2026-01-28T18:08:46.484" v="511" actId="14100"/>
          <ac:spMkLst>
            <pc:docMk/>
            <pc:sldMk cId="0" sldId="265"/>
            <ac:spMk id="6" creationId="{00000000-0000-0000-0000-000000000000}"/>
          </ac:spMkLst>
        </pc:spChg>
        <pc:spChg chg="add mod">
          <ac:chgData name="Medlen Joan E" userId="815c5f0e-06fd-412d-be0f-c8fa188e3ce3" providerId="ADAL" clId="{57AC80CC-74C6-4E94-9B52-ECC63A1A4586}" dt="2026-01-28T19:09:55.337" v="6324" actId="20577"/>
          <ac:spMkLst>
            <pc:docMk/>
            <pc:sldMk cId="0" sldId="265"/>
            <ac:spMk id="9" creationId="{C0AC40F6-705C-9DC9-6546-9AD14DDECE42}"/>
          </ac:spMkLst>
        </pc:spChg>
        <pc:grpChg chg="del">
          <ac:chgData name="Medlen Joan E" userId="815c5f0e-06fd-412d-be0f-c8fa188e3ce3" providerId="ADAL" clId="{57AC80CC-74C6-4E94-9B52-ECC63A1A4586}" dt="2026-01-28T18:08:23.262" v="506" actId="165"/>
          <ac:grpSpMkLst>
            <pc:docMk/>
            <pc:sldMk cId="0" sldId="265"/>
            <ac:grpSpMk id="4" creationId="{00000000-0000-0000-0000-000000000000}"/>
          </ac:grpSpMkLst>
        </pc:grpChg>
        <pc:grpChg chg="mod">
          <ac:chgData name="Medlen Joan E" userId="815c5f0e-06fd-412d-be0f-c8fa188e3ce3" providerId="ADAL" clId="{57AC80CC-74C6-4E94-9B52-ECC63A1A4586}" dt="2026-01-28T18:09:37.959" v="955" actId="962"/>
          <ac:grpSpMkLst>
            <pc:docMk/>
            <pc:sldMk cId="0" sldId="265"/>
            <ac:grpSpMk id="7" creationId="{00000000-0000-0000-0000-000000000000}"/>
          </ac:grpSpMkLst>
        </pc:grpChg>
      </pc:sldChg>
      <pc:sldChg chg="modSp mod">
        <pc:chgData name="Medlen Joan E" userId="815c5f0e-06fd-412d-be0f-c8fa188e3ce3" providerId="ADAL" clId="{57AC80CC-74C6-4E94-9B52-ECC63A1A4586}" dt="2026-01-28T19:29:33.960" v="7060" actId="962"/>
        <pc:sldMkLst>
          <pc:docMk/>
          <pc:sldMk cId="0" sldId="266"/>
        </pc:sldMkLst>
        <pc:spChg chg="mod">
          <ac:chgData name="Medlen Joan E" userId="815c5f0e-06fd-412d-be0f-c8fa188e3ce3" providerId="ADAL" clId="{57AC80CC-74C6-4E94-9B52-ECC63A1A4586}" dt="2026-01-28T18:14:02.315" v="1267" actId="962"/>
          <ac:spMkLst>
            <pc:docMk/>
            <pc:sldMk cId="0" sldId="266"/>
            <ac:spMk id="2" creationId="{00000000-0000-0000-0000-000000000000}"/>
          </ac:spMkLst>
        </pc:spChg>
        <pc:spChg chg="mod">
          <ac:chgData name="Medlen Joan E" userId="815c5f0e-06fd-412d-be0f-c8fa188e3ce3" providerId="ADAL" clId="{57AC80CC-74C6-4E94-9B52-ECC63A1A4586}" dt="2026-01-28T18:14:02.315" v="1267" actId="962"/>
          <ac:spMkLst>
            <pc:docMk/>
            <pc:sldMk cId="0" sldId="266"/>
            <ac:spMk id="3" creationId="{00000000-0000-0000-0000-000000000000}"/>
          </ac:spMkLst>
        </pc:spChg>
        <pc:spChg chg="mod">
          <ac:chgData name="Medlen Joan E" userId="815c5f0e-06fd-412d-be0f-c8fa188e3ce3" providerId="ADAL" clId="{57AC80CC-74C6-4E94-9B52-ECC63A1A4586}" dt="2026-01-28T18:13:41.358" v="1266" actId="962"/>
          <ac:spMkLst>
            <pc:docMk/>
            <pc:sldMk cId="0" sldId="266"/>
            <ac:spMk id="11" creationId="{00000000-0000-0000-0000-000000000000}"/>
          </ac:spMkLst>
        </pc:spChg>
        <pc:spChg chg="mod">
          <ac:chgData name="Medlen Joan E" userId="815c5f0e-06fd-412d-be0f-c8fa188e3ce3" providerId="ADAL" clId="{57AC80CC-74C6-4E94-9B52-ECC63A1A4586}" dt="2026-01-28T19:10:09.260" v="6326" actId="6549"/>
          <ac:spMkLst>
            <pc:docMk/>
            <pc:sldMk cId="0" sldId="266"/>
            <ac:spMk id="12" creationId="{00000000-0000-0000-0000-000000000000}"/>
          </ac:spMkLst>
        </pc:spChg>
        <pc:spChg chg="mod">
          <ac:chgData name="Medlen Joan E" userId="815c5f0e-06fd-412d-be0f-c8fa188e3ce3" providerId="ADAL" clId="{57AC80CC-74C6-4E94-9B52-ECC63A1A4586}" dt="2026-01-28T18:14:02.315" v="1267" actId="962"/>
          <ac:spMkLst>
            <pc:docMk/>
            <pc:sldMk cId="0" sldId="266"/>
            <ac:spMk id="13" creationId="{8FDAC079-CA3C-6ABA-F28B-6C3AFD01136D}"/>
          </ac:spMkLst>
        </pc:spChg>
        <pc:grpChg chg="mod">
          <ac:chgData name="Medlen Joan E" userId="815c5f0e-06fd-412d-be0f-c8fa188e3ce3" providerId="ADAL" clId="{57AC80CC-74C6-4E94-9B52-ECC63A1A4586}" dt="2026-01-28T19:29:33.960" v="7060" actId="962"/>
          <ac:grpSpMkLst>
            <pc:docMk/>
            <pc:sldMk cId="0" sldId="266"/>
            <ac:grpSpMk id="4" creationId="{00000000-0000-0000-0000-000000000000}"/>
          </ac:grpSpMkLst>
        </pc:grpChg>
        <pc:grpChg chg="mod">
          <ac:chgData name="Medlen Joan E" userId="815c5f0e-06fd-412d-be0f-c8fa188e3ce3" providerId="ADAL" clId="{57AC80CC-74C6-4E94-9B52-ECC63A1A4586}" dt="2026-01-28T18:14:02.315" v="1267" actId="962"/>
          <ac:grpSpMkLst>
            <pc:docMk/>
            <pc:sldMk cId="0" sldId="266"/>
            <ac:grpSpMk id="6" creationId="{00000000-0000-0000-0000-000000000000}"/>
          </ac:grpSpMkLst>
        </pc:grpChg>
        <pc:grpChg chg="mod">
          <ac:chgData name="Medlen Joan E" userId="815c5f0e-06fd-412d-be0f-c8fa188e3ce3" providerId="ADAL" clId="{57AC80CC-74C6-4E94-9B52-ECC63A1A4586}" dt="2026-01-28T18:14:02.315" v="1267" actId="962"/>
          <ac:grpSpMkLst>
            <pc:docMk/>
            <pc:sldMk cId="0" sldId="266"/>
            <ac:grpSpMk id="8" creationId="{00000000-0000-0000-0000-000000000000}"/>
          </ac:grpSpMkLst>
        </pc:grpChg>
      </pc:sldChg>
      <pc:sldChg chg="addSp delSp modSp mod">
        <pc:chgData name="Medlen Joan E" userId="815c5f0e-06fd-412d-be0f-c8fa188e3ce3" providerId="ADAL" clId="{57AC80CC-74C6-4E94-9B52-ECC63A1A4586}" dt="2026-01-28T19:11:42.722" v="6332" actId="33553"/>
        <pc:sldMkLst>
          <pc:docMk/>
          <pc:sldMk cId="0" sldId="267"/>
        </pc:sldMkLst>
        <pc:spChg chg="mod">
          <ac:chgData name="Medlen Joan E" userId="815c5f0e-06fd-412d-be0f-c8fa188e3ce3" providerId="ADAL" clId="{57AC80CC-74C6-4E94-9B52-ECC63A1A4586}" dt="2026-01-28T18:23:49.774" v="1561" actId="962"/>
          <ac:spMkLst>
            <pc:docMk/>
            <pc:sldMk cId="0" sldId="267"/>
            <ac:spMk id="2" creationId="{00000000-0000-0000-0000-000000000000}"/>
          </ac:spMkLst>
        </pc:spChg>
        <pc:spChg chg="mod">
          <ac:chgData name="Medlen Joan E" userId="815c5f0e-06fd-412d-be0f-c8fa188e3ce3" providerId="ADAL" clId="{57AC80CC-74C6-4E94-9B52-ECC63A1A4586}" dt="2026-01-28T18:23:49.774" v="1561" actId="962"/>
          <ac:spMkLst>
            <pc:docMk/>
            <pc:sldMk cId="0" sldId="267"/>
            <ac:spMk id="3" creationId="{00000000-0000-0000-0000-000000000000}"/>
          </ac:spMkLst>
        </pc:spChg>
        <pc:spChg chg="del mod topLvl">
          <ac:chgData name="Medlen Joan E" userId="815c5f0e-06fd-412d-be0f-c8fa188e3ce3" providerId="ADAL" clId="{57AC80CC-74C6-4E94-9B52-ECC63A1A4586}" dt="2026-01-28T19:11:36.963" v="6331" actId="478"/>
          <ac:spMkLst>
            <pc:docMk/>
            <pc:sldMk cId="0" sldId="267"/>
            <ac:spMk id="5" creationId="{00000000-0000-0000-0000-000000000000}"/>
          </ac:spMkLst>
        </pc:spChg>
        <pc:spChg chg="mod topLvl">
          <ac:chgData name="Medlen Joan E" userId="815c5f0e-06fd-412d-be0f-c8fa188e3ce3" providerId="ADAL" clId="{57AC80CC-74C6-4E94-9B52-ECC63A1A4586}" dt="2026-01-28T19:11:42.722" v="6332" actId="33553"/>
          <ac:spMkLst>
            <pc:docMk/>
            <pc:sldMk cId="0" sldId="267"/>
            <ac:spMk id="6" creationId="{00000000-0000-0000-0000-000000000000}"/>
          </ac:spMkLst>
        </pc:spChg>
        <pc:spChg chg="mod">
          <ac:chgData name="Medlen Joan E" userId="815c5f0e-06fd-412d-be0f-c8fa188e3ce3" providerId="ADAL" clId="{57AC80CC-74C6-4E94-9B52-ECC63A1A4586}" dt="2026-01-28T18:23:49.774" v="1561" actId="962"/>
          <ac:spMkLst>
            <pc:docMk/>
            <pc:sldMk cId="0" sldId="267"/>
            <ac:spMk id="7" creationId="{00000000-0000-0000-0000-000000000000}"/>
          </ac:spMkLst>
        </pc:spChg>
        <pc:spChg chg="mod topLvl">
          <ac:chgData name="Medlen Joan E" userId="815c5f0e-06fd-412d-be0f-c8fa188e3ce3" providerId="ADAL" clId="{57AC80CC-74C6-4E94-9B52-ECC63A1A4586}" dt="2026-01-28T18:24:38.628" v="1827" actId="962"/>
          <ac:spMkLst>
            <pc:docMk/>
            <pc:sldMk cId="0" sldId="267"/>
            <ac:spMk id="9" creationId="{00000000-0000-0000-0000-000000000000}"/>
          </ac:spMkLst>
        </pc:spChg>
        <pc:spChg chg="add del">
          <ac:chgData name="Medlen Joan E" userId="815c5f0e-06fd-412d-be0f-c8fa188e3ce3" providerId="ADAL" clId="{57AC80CC-74C6-4E94-9B52-ECC63A1A4586}" dt="2026-01-28T18:14:13.444" v="1269" actId="22"/>
          <ac:spMkLst>
            <pc:docMk/>
            <pc:sldMk cId="0" sldId="267"/>
            <ac:spMk id="11" creationId="{247620BF-1E9C-92AA-7866-346438999D7B}"/>
          </ac:spMkLst>
        </pc:spChg>
        <pc:spChg chg="add del mod">
          <ac:chgData name="Medlen Joan E" userId="815c5f0e-06fd-412d-be0f-c8fa188e3ce3" providerId="ADAL" clId="{57AC80CC-74C6-4E94-9B52-ECC63A1A4586}" dt="2026-01-28T19:11:30.100" v="6329" actId="478"/>
          <ac:spMkLst>
            <pc:docMk/>
            <pc:sldMk cId="0" sldId="267"/>
            <ac:spMk id="12" creationId="{0097D818-9262-54EA-99DF-B0C4CBDC0965}"/>
          </ac:spMkLst>
        </pc:spChg>
        <pc:grpChg chg="del">
          <ac:chgData name="Medlen Joan E" userId="815c5f0e-06fd-412d-be0f-c8fa188e3ce3" providerId="ADAL" clId="{57AC80CC-74C6-4E94-9B52-ECC63A1A4586}" dt="2026-01-28T19:11:32.918" v="6330" actId="165"/>
          <ac:grpSpMkLst>
            <pc:docMk/>
            <pc:sldMk cId="0" sldId="267"/>
            <ac:grpSpMk id="4" creationId="{00000000-0000-0000-0000-000000000000}"/>
          </ac:grpSpMkLst>
        </pc:grpChg>
        <pc:grpChg chg="del mod">
          <ac:chgData name="Medlen Joan E" userId="815c5f0e-06fd-412d-be0f-c8fa188e3ce3" providerId="ADAL" clId="{57AC80CC-74C6-4E94-9B52-ECC63A1A4586}" dt="2026-01-28T18:23:01.181" v="1558" actId="165"/>
          <ac:grpSpMkLst>
            <pc:docMk/>
            <pc:sldMk cId="0" sldId="267"/>
            <ac:grpSpMk id="8" creationId="{00000000-0000-0000-0000-000000000000}"/>
          </ac:grpSpMkLst>
        </pc:grpChg>
      </pc:sldChg>
      <pc:sldChg chg="addSp delSp modSp mod">
        <pc:chgData name="Medlen Joan E" userId="815c5f0e-06fd-412d-be0f-c8fa188e3ce3" providerId="ADAL" clId="{57AC80CC-74C6-4E94-9B52-ECC63A1A4586}" dt="2026-01-28T19:35:01.891" v="7347" actId="403"/>
        <pc:sldMkLst>
          <pc:docMk/>
          <pc:sldMk cId="0" sldId="268"/>
        </pc:sldMkLst>
        <pc:spChg chg="mod">
          <ac:chgData name="Medlen Joan E" userId="815c5f0e-06fd-412d-be0f-c8fa188e3ce3" providerId="ADAL" clId="{57AC80CC-74C6-4E94-9B52-ECC63A1A4586}" dt="2026-01-28T18:26:50.029" v="2149" actId="962"/>
          <ac:spMkLst>
            <pc:docMk/>
            <pc:sldMk cId="0" sldId="268"/>
            <ac:spMk id="2" creationId="{00000000-0000-0000-0000-000000000000}"/>
          </ac:spMkLst>
        </pc:spChg>
        <pc:spChg chg="mod">
          <ac:chgData name="Medlen Joan E" userId="815c5f0e-06fd-412d-be0f-c8fa188e3ce3" providerId="ADAL" clId="{57AC80CC-74C6-4E94-9B52-ECC63A1A4586}" dt="2026-01-28T18:26:50.029" v="2149" actId="962"/>
          <ac:spMkLst>
            <pc:docMk/>
            <pc:sldMk cId="0" sldId="268"/>
            <ac:spMk id="3" creationId="{00000000-0000-0000-0000-000000000000}"/>
          </ac:spMkLst>
        </pc:spChg>
        <pc:spChg chg="mod">
          <ac:chgData name="Medlen Joan E" userId="815c5f0e-06fd-412d-be0f-c8fa188e3ce3" providerId="ADAL" clId="{57AC80CC-74C6-4E94-9B52-ECC63A1A4586}" dt="2026-01-28T18:26:50.029" v="2149" actId="962"/>
          <ac:spMkLst>
            <pc:docMk/>
            <pc:sldMk cId="0" sldId="268"/>
            <ac:spMk id="10" creationId="{00000000-0000-0000-0000-000000000000}"/>
          </ac:spMkLst>
        </pc:spChg>
        <pc:spChg chg="mod">
          <ac:chgData name="Medlen Joan E" userId="815c5f0e-06fd-412d-be0f-c8fa188e3ce3" providerId="ADAL" clId="{57AC80CC-74C6-4E94-9B52-ECC63A1A4586}" dt="2026-01-28T18:26:28.248" v="2146" actId="962"/>
          <ac:spMkLst>
            <pc:docMk/>
            <pc:sldMk cId="0" sldId="268"/>
            <ac:spMk id="11" creationId="{00000000-0000-0000-0000-000000000000}"/>
          </ac:spMkLst>
        </pc:spChg>
        <pc:spChg chg="mod">
          <ac:chgData name="Medlen Joan E" userId="815c5f0e-06fd-412d-be0f-c8fa188e3ce3" providerId="ADAL" clId="{57AC80CC-74C6-4E94-9B52-ECC63A1A4586}" dt="2026-01-28T19:34:36.118" v="7328" actId="2711"/>
          <ac:spMkLst>
            <pc:docMk/>
            <pc:sldMk cId="0" sldId="268"/>
            <ac:spMk id="12" creationId="{00000000-0000-0000-0000-000000000000}"/>
          </ac:spMkLst>
        </pc:spChg>
        <pc:spChg chg="add mod">
          <ac:chgData name="Medlen Joan E" userId="815c5f0e-06fd-412d-be0f-c8fa188e3ce3" providerId="ADAL" clId="{57AC80CC-74C6-4E94-9B52-ECC63A1A4586}" dt="2026-01-28T19:35:01.891" v="7347" actId="403"/>
          <ac:spMkLst>
            <pc:docMk/>
            <pc:sldMk cId="0" sldId="268"/>
            <ac:spMk id="13" creationId="{AD12B9DD-DE57-A924-F795-D4AE38A0E9BF}"/>
          </ac:spMkLst>
        </pc:spChg>
        <pc:grpChg chg="mod">
          <ac:chgData name="Medlen Joan E" userId="815c5f0e-06fd-412d-be0f-c8fa188e3ce3" providerId="ADAL" clId="{57AC80CC-74C6-4E94-9B52-ECC63A1A4586}" dt="2026-01-28T19:29:38.716" v="7061" actId="962"/>
          <ac:grpSpMkLst>
            <pc:docMk/>
            <pc:sldMk cId="0" sldId="268"/>
            <ac:grpSpMk id="4" creationId="{00000000-0000-0000-0000-000000000000}"/>
          </ac:grpSpMkLst>
        </pc:grpChg>
        <pc:grpChg chg="mod">
          <ac:chgData name="Medlen Joan E" userId="815c5f0e-06fd-412d-be0f-c8fa188e3ce3" providerId="ADAL" clId="{57AC80CC-74C6-4E94-9B52-ECC63A1A4586}" dt="2026-01-28T18:26:50.029" v="2149" actId="962"/>
          <ac:grpSpMkLst>
            <pc:docMk/>
            <pc:sldMk cId="0" sldId="268"/>
            <ac:grpSpMk id="6" creationId="{00000000-0000-0000-0000-000000000000}"/>
          </ac:grpSpMkLst>
        </pc:grpChg>
        <pc:grpChg chg="del">
          <ac:chgData name="Medlen Joan E" userId="815c5f0e-06fd-412d-be0f-c8fa188e3ce3" providerId="ADAL" clId="{57AC80CC-74C6-4E94-9B52-ECC63A1A4586}" dt="2026-01-28T18:26:42.094" v="2148" actId="478"/>
          <ac:grpSpMkLst>
            <pc:docMk/>
            <pc:sldMk cId="0" sldId="268"/>
            <ac:grpSpMk id="8" creationId="{00000000-0000-0000-0000-000000000000}"/>
          </ac:grpSpMkLst>
        </pc:grpChg>
      </pc:sldChg>
      <pc:sldChg chg="delSp modSp mod">
        <pc:chgData name="Medlen Joan E" userId="815c5f0e-06fd-412d-be0f-c8fa188e3ce3" providerId="ADAL" clId="{57AC80CC-74C6-4E94-9B52-ECC63A1A4586}" dt="2026-01-28T19:12:16.231" v="6339" actId="33553"/>
        <pc:sldMkLst>
          <pc:docMk/>
          <pc:sldMk cId="0" sldId="269"/>
        </pc:sldMkLst>
        <pc:spChg chg="mod">
          <ac:chgData name="Medlen Joan E" userId="815c5f0e-06fd-412d-be0f-c8fa188e3ce3" providerId="ADAL" clId="{57AC80CC-74C6-4E94-9B52-ECC63A1A4586}" dt="2026-01-28T18:27:06.382" v="2151" actId="962"/>
          <ac:spMkLst>
            <pc:docMk/>
            <pc:sldMk cId="0" sldId="269"/>
            <ac:spMk id="2" creationId="{00000000-0000-0000-0000-000000000000}"/>
          </ac:spMkLst>
        </pc:spChg>
        <pc:spChg chg="del mod topLvl">
          <ac:chgData name="Medlen Joan E" userId="815c5f0e-06fd-412d-be0f-c8fa188e3ce3" providerId="ADAL" clId="{57AC80CC-74C6-4E94-9B52-ECC63A1A4586}" dt="2026-01-28T19:12:11.573" v="6338" actId="478"/>
          <ac:spMkLst>
            <pc:docMk/>
            <pc:sldMk cId="0" sldId="269"/>
            <ac:spMk id="4" creationId="{00000000-0000-0000-0000-000000000000}"/>
          </ac:spMkLst>
        </pc:spChg>
        <pc:spChg chg="mod topLvl">
          <ac:chgData name="Medlen Joan E" userId="815c5f0e-06fd-412d-be0f-c8fa188e3ce3" providerId="ADAL" clId="{57AC80CC-74C6-4E94-9B52-ECC63A1A4586}" dt="2026-01-28T19:12:16.231" v="6339" actId="33553"/>
          <ac:spMkLst>
            <pc:docMk/>
            <pc:sldMk cId="0" sldId="269"/>
            <ac:spMk id="5" creationId="{00000000-0000-0000-0000-000000000000}"/>
          </ac:spMkLst>
        </pc:spChg>
        <pc:spChg chg="mod topLvl">
          <ac:chgData name="Medlen Joan E" userId="815c5f0e-06fd-412d-be0f-c8fa188e3ce3" providerId="ADAL" clId="{57AC80CC-74C6-4E94-9B52-ECC63A1A4586}" dt="2026-01-28T18:28:45.130" v="2475" actId="962"/>
          <ac:spMkLst>
            <pc:docMk/>
            <pc:sldMk cId="0" sldId="269"/>
            <ac:spMk id="7" creationId="{00000000-0000-0000-0000-000000000000}"/>
          </ac:spMkLst>
        </pc:spChg>
        <pc:spChg chg="mod">
          <ac:chgData name="Medlen Joan E" userId="815c5f0e-06fd-412d-be0f-c8fa188e3ce3" providerId="ADAL" clId="{57AC80CC-74C6-4E94-9B52-ECC63A1A4586}" dt="2026-01-28T18:27:06.382" v="2151" actId="962"/>
          <ac:spMkLst>
            <pc:docMk/>
            <pc:sldMk cId="0" sldId="269"/>
            <ac:spMk id="8" creationId="{00000000-0000-0000-0000-000000000000}"/>
          </ac:spMkLst>
        </pc:spChg>
        <pc:grpChg chg="del">
          <ac:chgData name="Medlen Joan E" userId="815c5f0e-06fd-412d-be0f-c8fa188e3ce3" providerId="ADAL" clId="{57AC80CC-74C6-4E94-9B52-ECC63A1A4586}" dt="2026-01-28T19:12:01.291" v="6335" actId="165"/>
          <ac:grpSpMkLst>
            <pc:docMk/>
            <pc:sldMk cId="0" sldId="269"/>
            <ac:grpSpMk id="3" creationId="{00000000-0000-0000-0000-000000000000}"/>
          </ac:grpSpMkLst>
        </pc:grpChg>
        <pc:grpChg chg="del">
          <ac:chgData name="Medlen Joan E" userId="815c5f0e-06fd-412d-be0f-c8fa188e3ce3" providerId="ADAL" clId="{57AC80CC-74C6-4E94-9B52-ECC63A1A4586}" dt="2026-01-28T18:26:57.652" v="2150" actId="165"/>
          <ac:grpSpMkLst>
            <pc:docMk/>
            <pc:sldMk cId="0" sldId="269"/>
            <ac:grpSpMk id="6" creationId="{00000000-0000-0000-0000-000000000000}"/>
          </ac:grpSpMkLst>
        </pc:grpChg>
      </pc:sldChg>
      <pc:sldChg chg="delSp modSp mod">
        <pc:chgData name="Medlen Joan E" userId="815c5f0e-06fd-412d-be0f-c8fa188e3ce3" providerId="ADAL" clId="{57AC80CC-74C6-4E94-9B52-ECC63A1A4586}" dt="2026-01-28T19:29:40.583" v="7062" actId="962"/>
        <pc:sldMkLst>
          <pc:docMk/>
          <pc:sldMk cId="0" sldId="270"/>
        </pc:sldMkLst>
        <pc:spChg chg="mod">
          <ac:chgData name="Medlen Joan E" userId="815c5f0e-06fd-412d-be0f-c8fa188e3ce3" providerId="ADAL" clId="{57AC80CC-74C6-4E94-9B52-ECC63A1A4586}" dt="2026-01-28T18:30:05.966" v="2772" actId="962"/>
          <ac:spMkLst>
            <pc:docMk/>
            <pc:sldMk cId="0" sldId="270"/>
            <ac:spMk id="2" creationId="{00000000-0000-0000-0000-000000000000}"/>
          </ac:spMkLst>
        </pc:spChg>
        <pc:spChg chg="mod">
          <ac:chgData name="Medlen Joan E" userId="815c5f0e-06fd-412d-be0f-c8fa188e3ce3" providerId="ADAL" clId="{57AC80CC-74C6-4E94-9B52-ECC63A1A4586}" dt="2026-01-28T18:30:05.966" v="2772" actId="962"/>
          <ac:spMkLst>
            <pc:docMk/>
            <pc:sldMk cId="0" sldId="270"/>
            <ac:spMk id="3" creationId="{00000000-0000-0000-0000-000000000000}"/>
          </ac:spMkLst>
        </pc:spChg>
        <pc:spChg chg="mod">
          <ac:chgData name="Medlen Joan E" userId="815c5f0e-06fd-412d-be0f-c8fa188e3ce3" providerId="ADAL" clId="{57AC80CC-74C6-4E94-9B52-ECC63A1A4586}" dt="2026-01-28T18:30:05.966" v="2772" actId="962"/>
          <ac:spMkLst>
            <pc:docMk/>
            <pc:sldMk cId="0" sldId="270"/>
            <ac:spMk id="10" creationId="{00000000-0000-0000-0000-000000000000}"/>
          </ac:spMkLst>
        </pc:spChg>
        <pc:spChg chg="mod">
          <ac:chgData name="Medlen Joan E" userId="815c5f0e-06fd-412d-be0f-c8fa188e3ce3" providerId="ADAL" clId="{57AC80CC-74C6-4E94-9B52-ECC63A1A4586}" dt="2026-01-28T18:30:28.835" v="2848" actId="962"/>
          <ac:spMkLst>
            <pc:docMk/>
            <pc:sldMk cId="0" sldId="270"/>
            <ac:spMk id="11" creationId="{00000000-0000-0000-0000-000000000000}"/>
          </ac:spMkLst>
        </pc:spChg>
        <pc:spChg chg="mod">
          <ac:chgData name="Medlen Joan E" userId="815c5f0e-06fd-412d-be0f-c8fa188e3ce3" providerId="ADAL" clId="{57AC80CC-74C6-4E94-9B52-ECC63A1A4586}" dt="2026-01-28T19:13:45.307" v="6361" actId="20577"/>
          <ac:spMkLst>
            <pc:docMk/>
            <pc:sldMk cId="0" sldId="270"/>
            <ac:spMk id="12" creationId="{00000000-0000-0000-0000-000000000000}"/>
          </ac:spMkLst>
        </pc:spChg>
        <pc:spChg chg="del mod">
          <ac:chgData name="Medlen Joan E" userId="815c5f0e-06fd-412d-be0f-c8fa188e3ce3" providerId="ADAL" clId="{57AC80CC-74C6-4E94-9B52-ECC63A1A4586}" dt="2026-01-28T19:12:41.515" v="6342" actId="478"/>
          <ac:spMkLst>
            <pc:docMk/>
            <pc:sldMk cId="0" sldId="270"/>
            <ac:spMk id="13" creationId="{00000000-0000-0000-0000-000000000000}"/>
          </ac:spMkLst>
        </pc:spChg>
        <pc:grpChg chg="mod">
          <ac:chgData name="Medlen Joan E" userId="815c5f0e-06fd-412d-be0f-c8fa188e3ce3" providerId="ADAL" clId="{57AC80CC-74C6-4E94-9B52-ECC63A1A4586}" dt="2026-01-28T19:29:40.583" v="7062" actId="962"/>
          <ac:grpSpMkLst>
            <pc:docMk/>
            <pc:sldMk cId="0" sldId="270"/>
            <ac:grpSpMk id="4" creationId="{00000000-0000-0000-0000-000000000000}"/>
          </ac:grpSpMkLst>
        </pc:grpChg>
        <pc:grpChg chg="mod">
          <ac:chgData name="Medlen Joan E" userId="815c5f0e-06fd-412d-be0f-c8fa188e3ce3" providerId="ADAL" clId="{57AC80CC-74C6-4E94-9B52-ECC63A1A4586}" dt="2026-01-28T18:30:05.966" v="2772" actId="962"/>
          <ac:grpSpMkLst>
            <pc:docMk/>
            <pc:sldMk cId="0" sldId="270"/>
            <ac:grpSpMk id="6" creationId="{00000000-0000-0000-0000-000000000000}"/>
          </ac:grpSpMkLst>
        </pc:grpChg>
        <pc:grpChg chg="mod">
          <ac:chgData name="Medlen Joan E" userId="815c5f0e-06fd-412d-be0f-c8fa188e3ce3" providerId="ADAL" clId="{57AC80CC-74C6-4E94-9B52-ECC63A1A4586}" dt="2026-01-28T18:30:05.966" v="2772" actId="962"/>
          <ac:grpSpMkLst>
            <pc:docMk/>
            <pc:sldMk cId="0" sldId="270"/>
            <ac:grpSpMk id="8" creationId="{00000000-0000-0000-0000-000000000000}"/>
          </ac:grpSpMkLst>
        </pc:grpChg>
      </pc:sldChg>
      <pc:sldChg chg="delSp modSp mod">
        <pc:chgData name="Medlen Joan E" userId="815c5f0e-06fd-412d-be0f-c8fa188e3ce3" providerId="ADAL" clId="{57AC80CC-74C6-4E94-9B52-ECC63A1A4586}" dt="2026-01-28T19:29:42.504" v="7063" actId="962"/>
        <pc:sldMkLst>
          <pc:docMk/>
          <pc:sldMk cId="0" sldId="271"/>
        </pc:sldMkLst>
        <pc:spChg chg="mod">
          <ac:chgData name="Medlen Joan E" userId="815c5f0e-06fd-412d-be0f-c8fa188e3ce3" providerId="ADAL" clId="{57AC80CC-74C6-4E94-9B52-ECC63A1A4586}" dt="2026-01-28T18:31:40.668" v="2865" actId="962"/>
          <ac:spMkLst>
            <pc:docMk/>
            <pc:sldMk cId="0" sldId="271"/>
            <ac:spMk id="2" creationId="{00000000-0000-0000-0000-000000000000}"/>
          </ac:spMkLst>
        </pc:spChg>
        <pc:spChg chg="mod">
          <ac:chgData name="Medlen Joan E" userId="815c5f0e-06fd-412d-be0f-c8fa188e3ce3" providerId="ADAL" clId="{57AC80CC-74C6-4E94-9B52-ECC63A1A4586}" dt="2026-01-28T18:31:40.668" v="2865" actId="962"/>
          <ac:spMkLst>
            <pc:docMk/>
            <pc:sldMk cId="0" sldId="271"/>
            <ac:spMk id="3" creationId="{00000000-0000-0000-0000-000000000000}"/>
          </ac:spMkLst>
        </pc:spChg>
        <pc:spChg chg="mod">
          <ac:chgData name="Medlen Joan E" userId="815c5f0e-06fd-412d-be0f-c8fa188e3ce3" providerId="ADAL" clId="{57AC80CC-74C6-4E94-9B52-ECC63A1A4586}" dt="2026-01-28T18:31:40.668" v="2865" actId="962"/>
          <ac:spMkLst>
            <pc:docMk/>
            <pc:sldMk cId="0" sldId="271"/>
            <ac:spMk id="10" creationId="{00000000-0000-0000-0000-000000000000}"/>
          </ac:spMkLst>
        </pc:spChg>
        <pc:spChg chg="mod">
          <ac:chgData name="Medlen Joan E" userId="815c5f0e-06fd-412d-be0f-c8fa188e3ce3" providerId="ADAL" clId="{57AC80CC-74C6-4E94-9B52-ECC63A1A4586}" dt="2026-01-28T18:31:12.213" v="2864" actId="962"/>
          <ac:spMkLst>
            <pc:docMk/>
            <pc:sldMk cId="0" sldId="271"/>
            <ac:spMk id="11" creationId="{00000000-0000-0000-0000-000000000000}"/>
          </ac:spMkLst>
        </pc:spChg>
        <pc:spChg chg="mod">
          <ac:chgData name="Medlen Joan E" userId="815c5f0e-06fd-412d-be0f-c8fa188e3ce3" providerId="ADAL" clId="{57AC80CC-74C6-4E94-9B52-ECC63A1A4586}" dt="2026-01-28T19:14:36.650" v="6379" actId="20577"/>
          <ac:spMkLst>
            <pc:docMk/>
            <pc:sldMk cId="0" sldId="271"/>
            <ac:spMk id="12" creationId="{00000000-0000-0000-0000-000000000000}"/>
          </ac:spMkLst>
        </pc:spChg>
        <pc:spChg chg="del mod">
          <ac:chgData name="Medlen Joan E" userId="815c5f0e-06fd-412d-be0f-c8fa188e3ce3" providerId="ADAL" clId="{57AC80CC-74C6-4E94-9B52-ECC63A1A4586}" dt="2026-01-28T19:13:52.325" v="6364"/>
          <ac:spMkLst>
            <pc:docMk/>
            <pc:sldMk cId="0" sldId="271"/>
            <ac:spMk id="13" creationId="{00000000-0000-0000-0000-000000000000}"/>
          </ac:spMkLst>
        </pc:spChg>
        <pc:grpChg chg="mod">
          <ac:chgData name="Medlen Joan E" userId="815c5f0e-06fd-412d-be0f-c8fa188e3ce3" providerId="ADAL" clId="{57AC80CC-74C6-4E94-9B52-ECC63A1A4586}" dt="2026-01-28T18:31:40.668" v="2865" actId="962"/>
          <ac:grpSpMkLst>
            <pc:docMk/>
            <pc:sldMk cId="0" sldId="271"/>
            <ac:grpSpMk id="4" creationId="{00000000-0000-0000-0000-000000000000}"/>
          </ac:grpSpMkLst>
        </pc:grpChg>
        <pc:grpChg chg="mod">
          <ac:chgData name="Medlen Joan E" userId="815c5f0e-06fd-412d-be0f-c8fa188e3ce3" providerId="ADAL" clId="{57AC80CC-74C6-4E94-9B52-ECC63A1A4586}" dt="2026-01-28T19:29:42.504" v="7063" actId="962"/>
          <ac:grpSpMkLst>
            <pc:docMk/>
            <pc:sldMk cId="0" sldId="271"/>
            <ac:grpSpMk id="6" creationId="{00000000-0000-0000-0000-000000000000}"/>
          </ac:grpSpMkLst>
        </pc:grpChg>
        <pc:grpChg chg="mod">
          <ac:chgData name="Medlen Joan E" userId="815c5f0e-06fd-412d-be0f-c8fa188e3ce3" providerId="ADAL" clId="{57AC80CC-74C6-4E94-9B52-ECC63A1A4586}" dt="2026-01-28T18:31:40.668" v="2865" actId="962"/>
          <ac:grpSpMkLst>
            <pc:docMk/>
            <pc:sldMk cId="0" sldId="271"/>
            <ac:grpSpMk id="8" creationId="{00000000-0000-0000-0000-000000000000}"/>
          </ac:grpSpMkLst>
        </pc:grpChg>
      </pc:sldChg>
      <pc:sldChg chg="addSp modSp mod">
        <pc:chgData name="Medlen Joan E" userId="815c5f0e-06fd-412d-be0f-c8fa188e3ce3" providerId="ADAL" clId="{57AC80CC-74C6-4E94-9B52-ECC63A1A4586}" dt="2026-01-28T19:24:40.111" v="7038" actId="962"/>
        <pc:sldMkLst>
          <pc:docMk/>
          <pc:sldMk cId="0" sldId="272"/>
        </pc:sldMkLst>
        <pc:spChg chg="mod">
          <ac:chgData name="Medlen Joan E" userId="815c5f0e-06fd-412d-be0f-c8fa188e3ce3" providerId="ADAL" clId="{57AC80CC-74C6-4E94-9B52-ECC63A1A4586}" dt="2026-01-28T18:31:48.816" v="2866" actId="962"/>
          <ac:spMkLst>
            <pc:docMk/>
            <pc:sldMk cId="0" sldId="272"/>
            <ac:spMk id="2" creationId="{00000000-0000-0000-0000-000000000000}"/>
          </ac:spMkLst>
        </pc:spChg>
        <pc:spChg chg="mod">
          <ac:chgData name="Medlen Joan E" userId="815c5f0e-06fd-412d-be0f-c8fa188e3ce3" providerId="ADAL" clId="{57AC80CC-74C6-4E94-9B52-ECC63A1A4586}" dt="2026-01-28T19:24:40.111" v="7038" actId="962"/>
          <ac:spMkLst>
            <pc:docMk/>
            <pc:sldMk cId="0" sldId="272"/>
            <ac:spMk id="6" creationId="{00000000-0000-0000-0000-000000000000}"/>
          </ac:spMkLst>
        </pc:spChg>
        <pc:spChg chg="mod">
          <ac:chgData name="Medlen Joan E" userId="815c5f0e-06fd-412d-be0f-c8fa188e3ce3" providerId="ADAL" clId="{57AC80CC-74C6-4E94-9B52-ECC63A1A4586}" dt="2026-01-28T18:31:48.816" v="2866" actId="962"/>
          <ac:spMkLst>
            <pc:docMk/>
            <pc:sldMk cId="0" sldId="272"/>
            <ac:spMk id="7" creationId="{00000000-0000-0000-0000-000000000000}"/>
          </ac:spMkLst>
        </pc:spChg>
        <pc:spChg chg="add mod">
          <ac:chgData name="Medlen Joan E" userId="815c5f0e-06fd-412d-be0f-c8fa188e3ce3" providerId="ADAL" clId="{57AC80CC-74C6-4E94-9B52-ECC63A1A4586}" dt="2026-01-28T19:15:19.257" v="6446" actId="1076"/>
          <ac:spMkLst>
            <pc:docMk/>
            <pc:sldMk cId="0" sldId="272"/>
            <ac:spMk id="8" creationId="{975C31CD-CECF-3406-D245-39948F08E5CC}"/>
          </ac:spMkLst>
        </pc:spChg>
        <pc:grpChg chg="mod">
          <ac:chgData name="Medlen Joan E" userId="815c5f0e-06fd-412d-be0f-c8fa188e3ce3" providerId="ADAL" clId="{57AC80CC-74C6-4E94-9B52-ECC63A1A4586}" dt="2026-01-28T18:31:48.816" v="2866" actId="962"/>
          <ac:grpSpMkLst>
            <pc:docMk/>
            <pc:sldMk cId="0" sldId="272"/>
            <ac:grpSpMk id="3" creationId="{00000000-0000-0000-0000-000000000000}"/>
          </ac:grpSpMkLst>
        </pc:grpChg>
      </pc:sldChg>
      <pc:sldChg chg="addSp delSp modSp mod">
        <pc:chgData name="Medlen Joan E" userId="815c5f0e-06fd-412d-be0f-c8fa188e3ce3" providerId="ADAL" clId="{57AC80CC-74C6-4E94-9B52-ECC63A1A4586}" dt="2026-01-28T19:29:46.198" v="7064" actId="478"/>
        <pc:sldMkLst>
          <pc:docMk/>
          <pc:sldMk cId="0" sldId="273"/>
        </pc:sldMkLst>
        <pc:spChg chg="mod">
          <ac:chgData name="Medlen Joan E" userId="815c5f0e-06fd-412d-be0f-c8fa188e3ce3" providerId="ADAL" clId="{57AC80CC-74C6-4E94-9B52-ECC63A1A4586}" dt="2026-01-28T18:33:57.722" v="2867" actId="962"/>
          <ac:spMkLst>
            <pc:docMk/>
            <pc:sldMk cId="0" sldId="273"/>
            <ac:spMk id="2" creationId="{00000000-0000-0000-0000-000000000000}"/>
          </ac:spMkLst>
        </pc:spChg>
        <pc:spChg chg="mod">
          <ac:chgData name="Medlen Joan E" userId="815c5f0e-06fd-412d-be0f-c8fa188e3ce3" providerId="ADAL" clId="{57AC80CC-74C6-4E94-9B52-ECC63A1A4586}" dt="2026-01-28T18:33:57.722" v="2867" actId="962"/>
          <ac:spMkLst>
            <pc:docMk/>
            <pc:sldMk cId="0" sldId="273"/>
            <ac:spMk id="6" creationId="{00000000-0000-0000-0000-000000000000}"/>
          </ac:spMkLst>
        </pc:spChg>
        <pc:spChg chg="mod">
          <ac:chgData name="Medlen Joan E" userId="815c5f0e-06fd-412d-be0f-c8fa188e3ce3" providerId="ADAL" clId="{57AC80CC-74C6-4E94-9B52-ECC63A1A4586}" dt="2026-01-28T18:33:57.722" v="2867" actId="962"/>
          <ac:spMkLst>
            <pc:docMk/>
            <pc:sldMk cId="0" sldId="273"/>
            <ac:spMk id="7" creationId="{00000000-0000-0000-0000-000000000000}"/>
          </ac:spMkLst>
        </pc:spChg>
        <pc:spChg chg="add mod">
          <ac:chgData name="Medlen Joan E" userId="815c5f0e-06fd-412d-be0f-c8fa188e3ce3" providerId="ADAL" clId="{57AC80CC-74C6-4E94-9B52-ECC63A1A4586}" dt="2026-01-28T19:15:36.955" v="6505" actId="27636"/>
          <ac:spMkLst>
            <pc:docMk/>
            <pc:sldMk cId="0" sldId="273"/>
            <ac:spMk id="8" creationId="{6AA915E6-98E2-B135-895C-6804CA6D3717}"/>
          </ac:spMkLst>
        </pc:spChg>
        <pc:grpChg chg="del">
          <ac:chgData name="Medlen Joan E" userId="815c5f0e-06fd-412d-be0f-c8fa188e3ce3" providerId="ADAL" clId="{57AC80CC-74C6-4E94-9B52-ECC63A1A4586}" dt="2026-01-28T19:29:46.198" v="7064" actId="478"/>
          <ac:grpSpMkLst>
            <pc:docMk/>
            <pc:sldMk cId="0" sldId="273"/>
            <ac:grpSpMk id="3" creationId="{00000000-0000-0000-0000-000000000000}"/>
          </ac:grpSpMkLst>
        </pc:grpChg>
      </pc:sldChg>
      <pc:sldChg chg="addSp modSp mod">
        <pc:chgData name="Medlen Joan E" userId="815c5f0e-06fd-412d-be0f-c8fa188e3ce3" providerId="ADAL" clId="{57AC80CC-74C6-4E94-9B52-ECC63A1A4586}" dt="2026-01-28T19:24:40.119" v="7039" actId="962"/>
        <pc:sldMkLst>
          <pc:docMk/>
          <pc:sldMk cId="0" sldId="274"/>
        </pc:sldMkLst>
        <pc:spChg chg="mod">
          <ac:chgData name="Medlen Joan E" userId="815c5f0e-06fd-412d-be0f-c8fa188e3ce3" providerId="ADAL" clId="{57AC80CC-74C6-4E94-9B52-ECC63A1A4586}" dt="2026-01-28T18:34:06.143" v="2868" actId="962"/>
          <ac:spMkLst>
            <pc:docMk/>
            <pc:sldMk cId="0" sldId="274"/>
            <ac:spMk id="2" creationId="{00000000-0000-0000-0000-000000000000}"/>
          </ac:spMkLst>
        </pc:spChg>
        <pc:spChg chg="mod">
          <ac:chgData name="Medlen Joan E" userId="815c5f0e-06fd-412d-be0f-c8fa188e3ce3" providerId="ADAL" clId="{57AC80CC-74C6-4E94-9B52-ECC63A1A4586}" dt="2026-01-28T19:24:40.119" v="7039" actId="962"/>
          <ac:spMkLst>
            <pc:docMk/>
            <pc:sldMk cId="0" sldId="274"/>
            <ac:spMk id="6" creationId="{00000000-0000-0000-0000-000000000000}"/>
          </ac:spMkLst>
        </pc:spChg>
        <pc:spChg chg="mod">
          <ac:chgData name="Medlen Joan E" userId="815c5f0e-06fd-412d-be0f-c8fa188e3ce3" providerId="ADAL" clId="{57AC80CC-74C6-4E94-9B52-ECC63A1A4586}" dt="2026-01-28T18:34:06.143" v="2868" actId="962"/>
          <ac:spMkLst>
            <pc:docMk/>
            <pc:sldMk cId="0" sldId="274"/>
            <ac:spMk id="7" creationId="{00000000-0000-0000-0000-000000000000}"/>
          </ac:spMkLst>
        </pc:spChg>
        <pc:spChg chg="add mod">
          <ac:chgData name="Medlen Joan E" userId="815c5f0e-06fd-412d-be0f-c8fa188e3ce3" providerId="ADAL" clId="{57AC80CC-74C6-4E94-9B52-ECC63A1A4586}" dt="2026-01-28T19:16:19.613" v="6567" actId="20577"/>
          <ac:spMkLst>
            <pc:docMk/>
            <pc:sldMk cId="0" sldId="274"/>
            <ac:spMk id="8" creationId="{8563F5C6-A781-6557-4F44-D92EF5F6E4E4}"/>
          </ac:spMkLst>
        </pc:spChg>
        <pc:grpChg chg="mod">
          <ac:chgData name="Medlen Joan E" userId="815c5f0e-06fd-412d-be0f-c8fa188e3ce3" providerId="ADAL" clId="{57AC80CC-74C6-4E94-9B52-ECC63A1A4586}" dt="2026-01-28T18:34:06.143" v="2868" actId="962"/>
          <ac:grpSpMkLst>
            <pc:docMk/>
            <pc:sldMk cId="0" sldId="274"/>
            <ac:grpSpMk id="3" creationId="{00000000-0000-0000-0000-000000000000}"/>
          </ac:grpSpMkLst>
        </pc:grpChg>
      </pc:sldChg>
      <pc:sldChg chg="addSp delSp modSp mod">
        <pc:chgData name="Medlen Joan E" userId="815c5f0e-06fd-412d-be0f-c8fa188e3ce3" providerId="ADAL" clId="{57AC80CC-74C6-4E94-9B52-ECC63A1A4586}" dt="2026-01-28T19:16:54.641" v="6573" actId="33553"/>
        <pc:sldMkLst>
          <pc:docMk/>
          <pc:sldMk cId="0" sldId="275"/>
        </pc:sldMkLst>
        <pc:spChg chg="mod">
          <ac:chgData name="Medlen Joan E" userId="815c5f0e-06fd-412d-be0f-c8fa188e3ce3" providerId="ADAL" clId="{57AC80CC-74C6-4E94-9B52-ECC63A1A4586}" dt="2026-01-28T18:34:13.703" v="2869" actId="962"/>
          <ac:spMkLst>
            <pc:docMk/>
            <pc:sldMk cId="0" sldId="275"/>
            <ac:spMk id="2" creationId="{00000000-0000-0000-0000-000000000000}"/>
          </ac:spMkLst>
        </pc:spChg>
        <pc:spChg chg="del mod topLvl">
          <ac:chgData name="Medlen Joan E" userId="815c5f0e-06fd-412d-be0f-c8fa188e3ce3" providerId="ADAL" clId="{57AC80CC-74C6-4E94-9B52-ECC63A1A4586}" dt="2026-01-28T19:16:51.830" v="6572" actId="478"/>
          <ac:spMkLst>
            <pc:docMk/>
            <pc:sldMk cId="0" sldId="275"/>
            <ac:spMk id="4" creationId="{00000000-0000-0000-0000-000000000000}"/>
          </ac:spMkLst>
        </pc:spChg>
        <pc:spChg chg="mod topLvl">
          <ac:chgData name="Medlen Joan E" userId="815c5f0e-06fd-412d-be0f-c8fa188e3ce3" providerId="ADAL" clId="{57AC80CC-74C6-4E94-9B52-ECC63A1A4586}" dt="2026-01-28T19:16:54.641" v="6573" actId="33553"/>
          <ac:spMkLst>
            <pc:docMk/>
            <pc:sldMk cId="0" sldId="275"/>
            <ac:spMk id="5" creationId="{00000000-0000-0000-0000-000000000000}"/>
          </ac:spMkLst>
        </pc:spChg>
        <pc:spChg chg="mod">
          <ac:chgData name="Medlen Joan E" userId="815c5f0e-06fd-412d-be0f-c8fa188e3ce3" providerId="ADAL" clId="{57AC80CC-74C6-4E94-9B52-ECC63A1A4586}" dt="2026-01-28T18:34:24.061" v="2870" actId="962"/>
          <ac:spMkLst>
            <pc:docMk/>
            <pc:sldMk cId="0" sldId="275"/>
            <ac:spMk id="6" creationId="{00000000-0000-0000-0000-000000000000}"/>
          </ac:spMkLst>
        </pc:spChg>
        <pc:spChg chg="mod">
          <ac:chgData name="Medlen Joan E" userId="815c5f0e-06fd-412d-be0f-c8fa188e3ce3" providerId="ADAL" clId="{57AC80CC-74C6-4E94-9B52-ECC63A1A4586}" dt="2026-01-28T18:34:24.061" v="2870" actId="962"/>
          <ac:spMkLst>
            <pc:docMk/>
            <pc:sldMk cId="0" sldId="275"/>
            <ac:spMk id="7" creationId="{00000000-0000-0000-0000-000000000000}"/>
          </ac:spMkLst>
        </pc:spChg>
        <pc:spChg chg="mod">
          <ac:chgData name="Medlen Joan E" userId="815c5f0e-06fd-412d-be0f-c8fa188e3ce3" providerId="ADAL" clId="{57AC80CC-74C6-4E94-9B52-ECC63A1A4586}" dt="2026-01-28T18:34:24.061" v="2870" actId="962"/>
          <ac:spMkLst>
            <pc:docMk/>
            <pc:sldMk cId="0" sldId="275"/>
            <ac:spMk id="8" creationId="{00000000-0000-0000-0000-000000000000}"/>
          </ac:spMkLst>
        </pc:spChg>
        <pc:spChg chg="mod">
          <ac:chgData name="Medlen Joan E" userId="815c5f0e-06fd-412d-be0f-c8fa188e3ce3" providerId="ADAL" clId="{57AC80CC-74C6-4E94-9B52-ECC63A1A4586}" dt="2026-01-28T18:34:24.061" v="2870" actId="962"/>
          <ac:spMkLst>
            <pc:docMk/>
            <pc:sldMk cId="0" sldId="275"/>
            <ac:spMk id="9" creationId="{00000000-0000-0000-0000-000000000000}"/>
          </ac:spMkLst>
        </pc:spChg>
        <pc:spChg chg="mod">
          <ac:chgData name="Medlen Joan E" userId="815c5f0e-06fd-412d-be0f-c8fa188e3ce3" providerId="ADAL" clId="{57AC80CC-74C6-4E94-9B52-ECC63A1A4586}" dt="2026-01-28T18:34:24.061" v="2870" actId="962"/>
          <ac:spMkLst>
            <pc:docMk/>
            <pc:sldMk cId="0" sldId="275"/>
            <ac:spMk id="10" creationId="{00000000-0000-0000-0000-000000000000}"/>
          </ac:spMkLst>
        </pc:spChg>
        <pc:spChg chg="mod">
          <ac:chgData name="Medlen Joan E" userId="815c5f0e-06fd-412d-be0f-c8fa188e3ce3" providerId="ADAL" clId="{57AC80CC-74C6-4E94-9B52-ECC63A1A4586}" dt="2026-01-28T18:34:24.061" v="2870" actId="962"/>
          <ac:spMkLst>
            <pc:docMk/>
            <pc:sldMk cId="0" sldId="275"/>
            <ac:spMk id="11" creationId="{00000000-0000-0000-0000-000000000000}"/>
          </ac:spMkLst>
        </pc:spChg>
        <pc:spChg chg="mod">
          <ac:chgData name="Medlen Joan E" userId="815c5f0e-06fd-412d-be0f-c8fa188e3ce3" providerId="ADAL" clId="{57AC80CC-74C6-4E94-9B52-ECC63A1A4586}" dt="2026-01-28T18:34:13.703" v="2869" actId="962"/>
          <ac:spMkLst>
            <pc:docMk/>
            <pc:sldMk cId="0" sldId="275"/>
            <ac:spMk id="12" creationId="{00000000-0000-0000-0000-000000000000}"/>
          </ac:spMkLst>
        </pc:spChg>
        <pc:spChg chg="mod">
          <ac:chgData name="Medlen Joan E" userId="815c5f0e-06fd-412d-be0f-c8fa188e3ce3" providerId="ADAL" clId="{57AC80CC-74C6-4E94-9B52-ECC63A1A4586}" dt="2026-01-28T15:12:05.055" v="5" actId="20577"/>
          <ac:spMkLst>
            <pc:docMk/>
            <pc:sldMk cId="0" sldId="275"/>
            <ac:spMk id="13" creationId="{00000000-0000-0000-0000-000000000000}"/>
          </ac:spMkLst>
        </pc:spChg>
        <pc:spChg chg="mod">
          <ac:chgData name="Medlen Joan E" userId="815c5f0e-06fd-412d-be0f-c8fa188e3ce3" providerId="ADAL" clId="{57AC80CC-74C6-4E94-9B52-ECC63A1A4586}" dt="2026-01-28T15:12:35.346" v="16" actId="20577"/>
          <ac:spMkLst>
            <pc:docMk/>
            <pc:sldMk cId="0" sldId="275"/>
            <ac:spMk id="16" creationId="{00000000-0000-0000-0000-000000000000}"/>
          </ac:spMkLst>
        </pc:spChg>
        <pc:spChg chg="mod">
          <ac:chgData name="Medlen Joan E" userId="815c5f0e-06fd-412d-be0f-c8fa188e3ce3" providerId="ADAL" clId="{57AC80CC-74C6-4E94-9B52-ECC63A1A4586}" dt="2026-01-28T15:12:23.845" v="11" actId="20577"/>
          <ac:spMkLst>
            <pc:docMk/>
            <pc:sldMk cId="0" sldId="275"/>
            <ac:spMk id="18" creationId="{00000000-0000-0000-0000-000000000000}"/>
          </ac:spMkLst>
        </pc:spChg>
        <pc:grpChg chg="add del">
          <ac:chgData name="Medlen Joan E" userId="815c5f0e-06fd-412d-be0f-c8fa188e3ce3" providerId="ADAL" clId="{57AC80CC-74C6-4E94-9B52-ECC63A1A4586}" dt="2026-01-28T19:16:44.206" v="6570" actId="165"/>
          <ac:grpSpMkLst>
            <pc:docMk/>
            <pc:sldMk cId="0" sldId="275"/>
            <ac:grpSpMk id="3" creationId="{00000000-0000-0000-0000-000000000000}"/>
          </ac:grpSpMkLst>
        </pc:grpChg>
      </pc:sldChg>
      <pc:sldChg chg="addSp delSp modSp mod">
        <pc:chgData name="Medlen Joan E" userId="815c5f0e-06fd-412d-be0f-c8fa188e3ce3" providerId="ADAL" clId="{57AC80CC-74C6-4E94-9B52-ECC63A1A4586}" dt="2026-01-28T19:35:49.201" v="7386" actId="1076"/>
        <pc:sldMkLst>
          <pc:docMk/>
          <pc:sldMk cId="0" sldId="276"/>
        </pc:sldMkLst>
        <pc:spChg chg="mod">
          <ac:chgData name="Medlen Joan E" userId="815c5f0e-06fd-412d-be0f-c8fa188e3ce3" providerId="ADAL" clId="{57AC80CC-74C6-4E94-9B52-ECC63A1A4586}" dt="2026-01-28T18:34:32.154" v="2871" actId="962"/>
          <ac:spMkLst>
            <pc:docMk/>
            <pc:sldMk cId="0" sldId="276"/>
            <ac:spMk id="2" creationId="{00000000-0000-0000-0000-000000000000}"/>
          </ac:spMkLst>
        </pc:spChg>
        <pc:spChg chg="del mod topLvl">
          <ac:chgData name="Medlen Joan E" userId="815c5f0e-06fd-412d-be0f-c8fa188e3ce3" providerId="ADAL" clId="{57AC80CC-74C6-4E94-9B52-ECC63A1A4586}" dt="2026-01-28T19:31:07.450" v="7194" actId="478"/>
          <ac:spMkLst>
            <pc:docMk/>
            <pc:sldMk cId="0" sldId="276"/>
            <ac:spMk id="4" creationId="{00000000-0000-0000-0000-000000000000}"/>
          </ac:spMkLst>
        </pc:spChg>
        <pc:spChg chg="add del mod topLvl">
          <ac:chgData name="Medlen Joan E" userId="815c5f0e-06fd-412d-be0f-c8fa188e3ce3" providerId="ADAL" clId="{57AC80CC-74C6-4E94-9B52-ECC63A1A4586}" dt="2026-01-28T19:31:33.231" v="7200" actId="478"/>
          <ac:spMkLst>
            <pc:docMk/>
            <pc:sldMk cId="0" sldId="276"/>
            <ac:spMk id="5" creationId="{00000000-0000-0000-0000-000000000000}"/>
          </ac:spMkLst>
        </pc:spChg>
        <pc:spChg chg="mod">
          <ac:chgData name="Medlen Joan E" userId="815c5f0e-06fd-412d-be0f-c8fa188e3ce3" providerId="ADAL" clId="{57AC80CC-74C6-4E94-9B52-ECC63A1A4586}" dt="2026-01-28T18:34:32.154" v="2871" actId="962"/>
          <ac:spMkLst>
            <pc:docMk/>
            <pc:sldMk cId="0" sldId="276"/>
            <ac:spMk id="6" creationId="{00000000-0000-0000-0000-000000000000}"/>
          </ac:spMkLst>
        </pc:spChg>
        <pc:spChg chg="mod">
          <ac:chgData name="Medlen Joan E" userId="815c5f0e-06fd-412d-be0f-c8fa188e3ce3" providerId="ADAL" clId="{57AC80CC-74C6-4E94-9B52-ECC63A1A4586}" dt="2026-01-28T18:34:41.583" v="2872" actId="962"/>
          <ac:spMkLst>
            <pc:docMk/>
            <pc:sldMk cId="0" sldId="276"/>
            <ac:spMk id="7" creationId="{00000000-0000-0000-0000-000000000000}"/>
          </ac:spMkLst>
        </pc:spChg>
        <pc:spChg chg="mod">
          <ac:chgData name="Medlen Joan E" userId="815c5f0e-06fd-412d-be0f-c8fa188e3ce3" providerId="ADAL" clId="{57AC80CC-74C6-4E94-9B52-ECC63A1A4586}" dt="2026-01-28T18:34:41.583" v="2872" actId="962"/>
          <ac:spMkLst>
            <pc:docMk/>
            <pc:sldMk cId="0" sldId="276"/>
            <ac:spMk id="8" creationId="{00000000-0000-0000-0000-000000000000}"/>
          </ac:spMkLst>
        </pc:spChg>
        <pc:spChg chg="mod">
          <ac:chgData name="Medlen Joan E" userId="815c5f0e-06fd-412d-be0f-c8fa188e3ce3" providerId="ADAL" clId="{57AC80CC-74C6-4E94-9B52-ECC63A1A4586}" dt="2026-01-28T18:34:41.583" v="2872" actId="962"/>
          <ac:spMkLst>
            <pc:docMk/>
            <pc:sldMk cId="0" sldId="276"/>
            <ac:spMk id="9" creationId="{00000000-0000-0000-0000-000000000000}"/>
          </ac:spMkLst>
        </pc:spChg>
        <pc:spChg chg="mod">
          <ac:chgData name="Medlen Joan E" userId="815c5f0e-06fd-412d-be0f-c8fa188e3ce3" providerId="ADAL" clId="{57AC80CC-74C6-4E94-9B52-ECC63A1A4586}" dt="2026-01-28T18:34:41.583" v="2872" actId="962"/>
          <ac:spMkLst>
            <pc:docMk/>
            <pc:sldMk cId="0" sldId="276"/>
            <ac:spMk id="10" creationId="{00000000-0000-0000-0000-000000000000}"/>
          </ac:spMkLst>
        </pc:spChg>
        <pc:spChg chg="mod">
          <ac:chgData name="Medlen Joan E" userId="815c5f0e-06fd-412d-be0f-c8fa188e3ce3" providerId="ADAL" clId="{57AC80CC-74C6-4E94-9B52-ECC63A1A4586}" dt="2026-01-28T15:12:12.667" v="7" actId="20577"/>
          <ac:spMkLst>
            <pc:docMk/>
            <pc:sldMk cId="0" sldId="276"/>
            <ac:spMk id="11" creationId="{00000000-0000-0000-0000-000000000000}"/>
          </ac:spMkLst>
        </pc:spChg>
        <pc:spChg chg="mod">
          <ac:chgData name="Medlen Joan E" userId="815c5f0e-06fd-412d-be0f-c8fa188e3ce3" providerId="ADAL" clId="{57AC80CC-74C6-4E94-9B52-ECC63A1A4586}" dt="2026-01-28T15:12:16.980" v="9" actId="20577"/>
          <ac:spMkLst>
            <pc:docMk/>
            <pc:sldMk cId="0" sldId="276"/>
            <ac:spMk id="14" creationId="{00000000-0000-0000-0000-000000000000}"/>
          </ac:spMkLst>
        </pc:spChg>
        <pc:spChg chg="add mod">
          <ac:chgData name="Medlen Joan E" userId="815c5f0e-06fd-412d-be0f-c8fa188e3ce3" providerId="ADAL" clId="{57AC80CC-74C6-4E94-9B52-ECC63A1A4586}" dt="2026-01-28T19:35:44.809" v="7385" actId="20577"/>
          <ac:spMkLst>
            <pc:docMk/>
            <pc:sldMk cId="0" sldId="276"/>
            <ac:spMk id="15" creationId="{18F84E49-3708-3FA4-81C3-D72A3150395C}"/>
          </ac:spMkLst>
        </pc:spChg>
        <pc:spChg chg="add mod">
          <ac:chgData name="Medlen Joan E" userId="815c5f0e-06fd-412d-be0f-c8fa188e3ce3" providerId="ADAL" clId="{57AC80CC-74C6-4E94-9B52-ECC63A1A4586}" dt="2026-01-28T19:35:49.201" v="7386" actId="1076"/>
          <ac:spMkLst>
            <pc:docMk/>
            <pc:sldMk cId="0" sldId="276"/>
            <ac:spMk id="16" creationId="{EF3EAA22-65ED-AD2A-41EA-25E11A98DAD2}"/>
          </ac:spMkLst>
        </pc:spChg>
        <pc:grpChg chg="del mod">
          <ac:chgData name="Medlen Joan E" userId="815c5f0e-06fd-412d-be0f-c8fa188e3ce3" providerId="ADAL" clId="{57AC80CC-74C6-4E94-9B52-ECC63A1A4586}" dt="2026-01-28T19:30:03.601" v="7067" actId="165"/>
          <ac:grpSpMkLst>
            <pc:docMk/>
            <pc:sldMk cId="0" sldId="276"/>
            <ac:grpSpMk id="3" creationId="{00000000-0000-0000-0000-000000000000}"/>
          </ac:grpSpMkLst>
        </pc:grpChg>
      </pc:sldChg>
      <pc:sldChg chg="addSp delSp modSp mod">
        <pc:chgData name="Medlen Joan E" userId="815c5f0e-06fd-412d-be0f-c8fa188e3ce3" providerId="ADAL" clId="{57AC80CC-74C6-4E94-9B52-ECC63A1A4586}" dt="2026-01-28T19:24:40.124" v="7040" actId="962"/>
        <pc:sldMkLst>
          <pc:docMk/>
          <pc:sldMk cId="0" sldId="277"/>
        </pc:sldMkLst>
        <pc:spChg chg="mod">
          <ac:chgData name="Medlen Joan E" userId="815c5f0e-06fd-412d-be0f-c8fa188e3ce3" providerId="ADAL" clId="{57AC80CC-74C6-4E94-9B52-ECC63A1A4586}" dt="2026-01-28T18:35:49.944" v="2880" actId="962"/>
          <ac:spMkLst>
            <pc:docMk/>
            <pc:sldMk cId="0" sldId="277"/>
            <ac:spMk id="2" creationId="{00000000-0000-0000-0000-000000000000}"/>
          </ac:spMkLst>
        </pc:spChg>
        <pc:spChg chg="mod">
          <ac:chgData name="Medlen Joan E" userId="815c5f0e-06fd-412d-be0f-c8fa188e3ce3" providerId="ADAL" clId="{57AC80CC-74C6-4E94-9B52-ECC63A1A4586}" dt="2026-01-28T18:35:49.944" v="2880" actId="962"/>
          <ac:spMkLst>
            <pc:docMk/>
            <pc:sldMk cId="0" sldId="277"/>
            <ac:spMk id="3" creationId="{00000000-0000-0000-0000-000000000000}"/>
          </ac:spMkLst>
        </pc:spChg>
        <pc:spChg chg="mod">
          <ac:chgData name="Medlen Joan E" userId="815c5f0e-06fd-412d-be0f-c8fa188e3ce3" providerId="ADAL" clId="{57AC80CC-74C6-4E94-9B52-ECC63A1A4586}" dt="2026-01-28T18:43:51.668" v="3510" actId="962"/>
          <ac:spMkLst>
            <pc:docMk/>
            <pc:sldMk cId="0" sldId="277"/>
            <ac:spMk id="4" creationId="{00000000-0000-0000-0000-000000000000}"/>
          </ac:spMkLst>
        </pc:spChg>
        <pc:spChg chg="mod topLvl">
          <ac:chgData name="Medlen Joan E" userId="815c5f0e-06fd-412d-be0f-c8fa188e3ce3" providerId="ADAL" clId="{57AC80CC-74C6-4E94-9B52-ECC63A1A4586}" dt="2026-01-28T19:24:40.124" v="7040" actId="962"/>
          <ac:spMkLst>
            <pc:docMk/>
            <pc:sldMk cId="0" sldId="277"/>
            <ac:spMk id="8" creationId="{00000000-0000-0000-0000-000000000000}"/>
          </ac:spMkLst>
        </pc:spChg>
        <pc:spChg chg="mod topLvl">
          <ac:chgData name="Medlen Joan E" userId="815c5f0e-06fd-412d-be0f-c8fa188e3ce3" providerId="ADAL" clId="{57AC80CC-74C6-4E94-9B52-ECC63A1A4586}" dt="2026-01-28T18:35:41.173" v="2879" actId="1076"/>
          <ac:spMkLst>
            <pc:docMk/>
            <pc:sldMk cId="0" sldId="277"/>
            <ac:spMk id="9" creationId="{00000000-0000-0000-0000-000000000000}"/>
          </ac:spMkLst>
        </pc:spChg>
        <pc:spChg chg="mod">
          <ac:chgData name="Medlen Joan E" userId="815c5f0e-06fd-412d-be0f-c8fa188e3ce3" providerId="ADAL" clId="{57AC80CC-74C6-4E94-9B52-ECC63A1A4586}" dt="2026-01-28T18:35:49.944" v="2880" actId="962"/>
          <ac:spMkLst>
            <pc:docMk/>
            <pc:sldMk cId="0" sldId="277"/>
            <ac:spMk id="10" creationId="{00000000-0000-0000-0000-000000000000}"/>
          </ac:spMkLst>
        </pc:spChg>
        <pc:spChg chg="add mod">
          <ac:chgData name="Medlen Joan E" userId="815c5f0e-06fd-412d-be0f-c8fa188e3ce3" providerId="ADAL" clId="{57AC80CC-74C6-4E94-9B52-ECC63A1A4586}" dt="2026-01-28T19:18:37.638" v="6674" actId="14100"/>
          <ac:spMkLst>
            <pc:docMk/>
            <pc:sldMk cId="0" sldId="277"/>
            <ac:spMk id="11" creationId="{DA6EE1C4-3F00-9D99-0DEA-1BDD56F6A1DE}"/>
          </ac:spMkLst>
        </pc:spChg>
        <pc:grpChg chg="mod">
          <ac:chgData name="Medlen Joan E" userId="815c5f0e-06fd-412d-be0f-c8fa188e3ce3" providerId="ADAL" clId="{57AC80CC-74C6-4E94-9B52-ECC63A1A4586}" dt="2026-01-28T18:35:49.944" v="2880" actId="962"/>
          <ac:grpSpMkLst>
            <pc:docMk/>
            <pc:sldMk cId="0" sldId="277"/>
            <ac:grpSpMk id="5" creationId="{00000000-0000-0000-0000-000000000000}"/>
          </ac:grpSpMkLst>
        </pc:grpChg>
        <pc:grpChg chg="del">
          <ac:chgData name="Medlen Joan E" userId="815c5f0e-06fd-412d-be0f-c8fa188e3ce3" providerId="ADAL" clId="{57AC80CC-74C6-4E94-9B52-ECC63A1A4586}" dt="2026-01-28T18:35:10.957" v="2873" actId="165"/>
          <ac:grpSpMkLst>
            <pc:docMk/>
            <pc:sldMk cId="0" sldId="277"/>
            <ac:grpSpMk id="7" creationId="{00000000-0000-0000-0000-000000000000}"/>
          </ac:grpSpMkLst>
        </pc:grpChg>
      </pc:sldChg>
      <pc:sldChg chg="addSp delSp modSp mod">
        <pc:chgData name="Medlen Joan E" userId="815c5f0e-06fd-412d-be0f-c8fa188e3ce3" providerId="ADAL" clId="{57AC80CC-74C6-4E94-9B52-ECC63A1A4586}" dt="2026-01-28T19:36:36.968" v="7393" actId="1076"/>
        <pc:sldMkLst>
          <pc:docMk/>
          <pc:sldMk cId="0" sldId="278"/>
        </pc:sldMkLst>
        <pc:spChg chg="mod">
          <ac:chgData name="Medlen Joan E" userId="815c5f0e-06fd-412d-be0f-c8fa188e3ce3" providerId="ADAL" clId="{57AC80CC-74C6-4E94-9B52-ECC63A1A4586}" dt="2026-01-28T19:24:40.130" v="7041" actId="962"/>
          <ac:spMkLst>
            <pc:docMk/>
            <pc:sldMk cId="0" sldId="278"/>
            <ac:spMk id="2" creationId="{00000000-0000-0000-0000-000000000000}"/>
          </ac:spMkLst>
        </pc:spChg>
        <pc:spChg chg="mod">
          <ac:chgData name="Medlen Joan E" userId="815c5f0e-06fd-412d-be0f-c8fa188e3ce3" providerId="ADAL" clId="{57AC80CC-74C6-4E94-9B52-ECC63A1A4586}" dt="2026-01-28T19:24:40.134" v="7042" actId="962"/>
          <ac:spMkLst>
            <pc:docMk/>
            <pc:sldMk cId="0" sldId="278"/>
            <ac:spMk id="3" creationId="{00000000-0000-0000-0000-000000000000}"/>
          </ac:spMkLst>
        </pc:spChg>
        <pc:spChg chg="del mod topLvl">
          <ac:chgData name="Medlen Joan E" userId="815c5f0e-06fd-412d-be0f-c8fa188e3ce3" providerId="ADAL" clId="{57AC80CC-74C6-4E94-9B52-ECC63A1A4586}" dt="2026-01-28T19:36:10.498" v="7389" actId="478"/>
          <ac:spMkLst>
            <pc:docMk/>
            <pc:sldMk cId="0" sldId="278"/>
            <ac:spMk id="5" creationId="{00000000-0000-0000-0000-000000000000}"/>
          </ac:spMkLst>
        </pc:spChg>
        <pc:spChg chg="del mod topLvl">
          <ac:chgData name="Medlen Joan E" userId="815c5f0e-06fd-412d-be0f-c8fa188e3ce3" providerId="ADAL" clId="{57AC80CC-74C6-4E94-9B52-ECC63A1A4586}" dt="2026-01-28T19:36:34.055" v="7392" actId="478"/>
          <ac:spMkLst>
            <pc:docMk/>
            <pc:sldMk cId="0" sldId="278"/>
            <ac:spMk id="9" creationId="{00000000-0000-0000-0000-000000000000}"/>
          </ac:spMkLst>
        </pc:spChg>
        <pc:spChg chg="mod topLvl">
          <ac:chgData name="Medlen Joan E" userId="815c5f0e-06fd-412d-be0f-c8fa188e3ce3" providerId="ADAL" clId="{57AC80CC-74C6-4E94-9B52-ECC63A1A4586}" dt="2026-01-28T19:36:36.968" v="7393" actId="1076"/>
          <ac:spMkLst>
            <pc:docMk/>
            <pc:sldMk cId="0" sldId="278"/>
            <ac:spMk id="10" creationId="{00000000-0000-0000-0000-000000000000}"/>
          </ac:spMkLst>
        </pc:spChg>
        <pc:spChg chg="mod">
          <ac:chgData name="Medlen Joan E" userId="815c5f0e-06fd-412d-be0f-c8fa188e3ce3" providerId="ADAL" clId="{57AC80CC-74C6-4E94-9B52-ECC63A1A4586}" dt="2026-01-28T18:45:13.440" v="3511" actId="962"/>
          <ac:spMkLst>
            <pc:docMk/>
            <pc:sldMk cId="0" sldId="278"/>
            <ac:spMk id="11" creationId="{00000000-0000-0000-0000-000000000000}"/>
          </ac:spMkLst>
        </pc:spChg>
        <pc:spChg chg="mod">
          <ac:chgData name="Medlen Joan E" userId="815c5f0e-06fd-412d-be0f-c8fa188e3ce3" providerId="ADAL" clId="{57AC80CC-74C6-4E94-9B52-ECC63A1A4586}" dt="2026-01-28T18:45:13.440" v="3511" actId="962"/>
          <ac:spMkLst>
            <pc:docMk/>
            <pc:sldMk cId="0" sldId="278"/>
            <ac:spMk id="12" creationId="{00000000-0000-0000-0000-000000000000}"/>
          </ac:spMkLst>
        </pc:spChg>
        <pc:spChg chg="add mod">
          <ac:chgData name="Medlen Joan E" userId="815c5f0e-06fd-412d-be0f-c8fa188e3ce3" providerId="ADAL" clId="{57AC80CC-74C6-4E94-9B52-ECC63A1A4586}" dt="2026-01-28T19:21:17.410" v="6782" actId="27636"/>
          <ac:spMkLst>
            <pc:docMk/>
            <pc:sldMk cId="0" sldId="278"/>
            <ac:spMk id="14" creationId="{6FDA2796-E8AA-94AF-6656-8E29AF97A07A}"/>
          </ac:spMkLst>
        </pc:spChg>
        <pc:grpChg chg="del">
          <ac:chgData name="Medlen Joan E" userId="815c5f0e-06fd-412d-be0f-c8fa188e3ce3" providerId="ADAL" clId="{57AC80CC-74C6-4E94-9B52-ECC63A1A4586}" dt="2026-01-28T19:36:02.921" v="7387" actId="165"/>
          <ac:grpSpMkLst>
            <pc:docMk/>
            <pc:sldMk cId="0" sldId="278"/>
            <ac:grpSpMk id="4" creationId="{00000000-0000-0000-0000-000000000000}"/>
          </ac:grpSpMkLst>
        </pc:grpChg>
        <pc:grpChg chg="mod">
          <ac:chgData name="Medlen Joan E" userId="815c5f0e-06fd-412d-be0f-c8fa188e3ce3" providerId="ADAL" clId="{57AC80CC-74C6-4E94-9B52-ECC63A1A4586}" dt="2026-01-28T18:45:13.440" v="3511" actId="962"/>
          <ac:grpSpMkLst>
            <pc:docMk/>
            <pc:sldMk cId="0" sldId="278"/>
            <ac:grpSpMk id="6" creationId="{00000000-0000-0000-0000-000000000000}"/>
          </ac:grpSpMkLst>
        </pc:grpChg>
        <pc:grpChg chg="del">
          <ac:chgData name="Medlen Joan E" userId="815c5f0e-06fd-412d-be0f-c8fa188e3ce3" providerId="ADAL" clId="{57AC80CC-74C6-4E94-9B52-ECC63A1A4586}" dt="2026-01-28T19:36:26.597" v="7390" actId="165"/>
          <ac:grpSpMkLst>
            <pc:docMk/>
            <pc:sldMk cId="0" sldId="278"/>
            <ac:grpSpMk id="8" creationId="{00000000-0000-0000-0000-000000000000}"/>
          </ac:grpSpMkLst>
        </pc:grpChg>
      </pc:sldChg>
      <pc:sldChg chg="addSp delSp modSp mod">
        <pc:chgData name="Medlen Joan E" userId="815c5f0e-06fd-412d-be0f-c8fa188e3ce3" providerId="ADAL" clId="{57AC80CC-74C6-4E94-9B52-ECC63A1A4586}" dt="2026-01-28T19:21:36.990" v="6818" actId="20577"/>
        <pc:sldMkLst>
          <pc:docMk/>
          <pc:sldMk cId="0" sldId="279"/>
        </pc:sldMkLst>
        <pc:spChg chg="mod">
          <ac:chgData name="Medlen Joan E" userId="815c5f0e-06fd-412d-be0f-c8fa188e3ce3" providerId="ADAL" clId="{57AC80CC-74C6-4E94-9B52-ECC63A1A4586}" dt="2026-01-28T18:51:50.030" v="5278" actId="962"/>
          <ac:spMkLst>
            <pc:docMk/>
            <pc:sldMk cId="0" sldId="279"/>
            <ac:spMk id="2" creationId="{00000000-0000-0000-0000-000000000000}"/>
          </ac:spMkLst>
        </pc:spChg>
        <pc:spChg chg="mod">
          <ac:chgData name="Medlen Joan E" userId="815c5f0e-06fd-412d-be0f-c8fa188e3ce3" providerId="ADAL" clId="{57AC80CC-74C6-4E94-9B52-ECC63A1A4586}" dt="2026-01-28T18:51:50.030" v="5278" actId="962"/>
          <ac:spMkLst>
            <pc:docMk/>
            <pc:sldMk cId="0" sldId="279"/>
            <ac:spMk id="3" creationId="{00000000-0000-0000-0000-000000000000}"/>
          </ac:spMkLst>
        </pc:spChg>
        <pc:spChg chg="del mod topLvl">
          <ac:chgData name="Medlen Joan E" userId="815c5f0e-06fd-412d-be0f-c8fa188e3ce3" providerId="ADAL" clId="{57AC80CC-74C6-4E94-9B52-ECC63A1A4586}" dt="2026-01-28T18:51:42.632" v="5277" actId="478"/>
          <ac:spMkLst>
            <pc:docMk/>
            <pc:sldMk cId="0" sldId="279"/>
            <ac:spMk id="5" creationId="{00000000-0000-0000-0000-000000000000}"/>
          </ac:spMkLst>
        </pc:spChg>
        <pc:spChg chg="add mod">
          <ac:chgData name="Medlen Joan E" userId="815c5f0e-06fd-412d-be0f-c8fa188e3ce3" providerId="ADAL" clId="{57AC80CC-74C6-4E94-9B52-ECC63A1A4586}" dt="2026-01-28T19:21:36.990" v="6818" actId="20577"/>
          <ac:spMkLst>
            <pc:docMk/>
            <pc:sldMk cId="0" sldId="279"/>
            <ac:spMk id="6" creationId="{2D37A967-3983-4A7D-30C1-0ECC83FF1356}"/>
          </ac:spMkLst>
        </pc:spChg>
        <pc:spChg chg="mod">
          <ac:chgData name="Medlen Joan E" userId="815c5f0e-06fd-412d-be0f-c8fa188e3ce3" providerId="ADAL" clId="{57AC80CC-74C6-4E94-9B52-ECC63A1A4586}" dt="2026-01-28T18:51:26.776" v="5273" actId="962"/>
          <ac:spMkLst>
            <pc:docMk/>
            <pc:sldMk cId="0" sldId="279"/>
            <ac:spMk id="7" creationId="{00000000-0000-0000-0000-000000000000}"/>
          </ac:spMkLst>
        </pc:spChg>
        <pc:spChg chg="mod topLvl">
          <ac:chgData name="Medlen Joan E" userId="815c5f0e-06fd-412d-be0f-c8fa188e3ce3" providerId="ADAL" clId="{57AC80CC-74C6-4E94-9B52-ECC63A1A4586}" dt="2026-01-28T18:48:36.719" v="4760" actId="962"/>
          <ac:spMkLst>
            <pc:docMk/>
            <pc:sldMk cId="0" sldId="279"/>
            <ac:spMk id="9" creationId="{00000000-0000-0000-0000-000000000000}"/>
          </ac:spMkLst>
        </pc:spChg>
        <pc:spChg chg="mod">
          <ac:chgData name="Medlen Joan E" userId="815c5f0e-06fd-412d-be0f-c8fa188e3ce3" providerId="ADAL" clId="{57AC80CC-74C6-4E94-9B52-ECC63A1A4586}" dt="2026-01-28T18:51:50.030" v="5278" actId="962"/>
          <ac:spMkLst>
            <pc:docMk/>
            <pc:sldMk cId="0" sldId="279"/>
            <ac:spMk id="11" creationId="{1DC0ADFE-E1E1-8C34-9741-024AB962CCEA}"/>
          </ac:spMkLst>
        </pc:spChg>
        <pc:grpChg chg="del">
          <ac:chgData name="Medlen Joan E" userId="815c5f0e-06fd-412d-be0f-c8fa188e3ce3" providerId="ADAL" clId="{57AC80CC-74C6-4E94-9B52-ECC63A1A4586}" dt="2026-01-28T18:51:42.632" v="5277" actId="478"/>
          <ac:grpSpMkLst>
            <pc:docMk/>
            <pc:sldMk cId="0" sldId="279"/>
            <ac:grpSpMk id="4" creationId="{00000000-0000-0000-0000-000000000000}"/>
          </ac:grpSpMkLst>
        </pc:grpChg>
        <pc:grpChg chg="del mod">
          <ac:chgData name="Medlen Joan E" userId="815c5f0e-06fd-412d-be0f-c8fa188e3ce3" providerId="ADAL" clId="{57AC80CC-74C6-4E94-9B52-ECC63A1A4586}" dt="2026-01-28T18:47:11.267" v="4044" actId="165"/>
          <ac:grpSpMkLst>
            <pc:docMk/>
            <pc:sldMk cId="0" sldId="279"/>
            <ac:grpSpMk id="8" creationId="{00000000-0000-0000-0000-000000000000}"/>
          </ac:grpSpMkLst>
        </pc:grpChg>
      </pc:sldChg>
      <pc:sldChg chg="addSp delSp modSp mod">
        <pc:chgData name="Medlen Joan E" userId="815c5f0e-06fd-412d-be0f-c8fa188e3ce3" providerId="ADAL" clId="{57AC80CC-74C6-4E94-9B52-ECC63A1A4586}" dt="2026-01-28T19:36:43.439" v="7394" actId="478"/>
        <pc:sldMkLst>
          <pc:docMk/>
          <pc:sldMk cId="0" sldId="280"/>
        </pc:sldMkLst>
        <pc:spChg chg="mod">
          <ac:chgData name="Medlen Joan E" userId="815c5f0e-06fd-412d-be0f-c8fa188e3ce3" providerId="ADAL" clId="{57AC80CC-74C6-4E94-9B52-ECC63A1A4586}" dt="2026-01-28T18:52:03.504" v="5279" actId="962"/>
          <ac:spMkLst>
            <pc:docMk/>
            <pc:sldMk cId="0" sldId="280"/>
            <ac:spMk id="2" creationId="{00000000-0000-0000-0000-000000000000}"/>
          </ac:spMkLst>
        </pc:spChg>
        <pc:spChg chg="mod">
          <ac:chgData name="Medlen Joan E" userId="815c5f0e-06fd-412d-be0f-c8fa188e3ce3" providerId="ADAL" clId="{57AC80CC-74C6-4E94-9B52-ECC63A1A4586}" dt="2026-01-28T18:52:03.504" v="5279" actId="962"/>
          <ac:spMkLst>
            <pc:docMk/>
            <pc:sldMk cId="0" sldId="280"/>
            <ac:spMk id="5" creationId="{00000000-0000-0000-0000-000000000000}"/>
          </ac:spMkLst>
        </pc:spChg>
        <pc:spChg chg="add mod">
          <ac:chgData name="Medlen Joan E" userId="815c5f0e-06fd-412d-be0f-c8fa188e3ce3" providerId="ADAL" clId="{57AC80CC-74C6-4E94-9B52-ECC63A1A4586}" dt="2026-01-28T19:21:54.023" v="6859" actId="20577"/>
          <ac:spMkLst>
            <pc:docMk/>
            <pc:sldMk cId="0" sldId="280"/>
            <ac:spMk id="7" creationId="{9B50CC6E-2D2F-52FA-F3A7-3291DA2B2020}"/>
          </ac:spMkLst>
        </pc:spChg>
        <pc:spChg chg="mod">
          <ac:chgData name="Medlen Joan E" userId="815c5f0e-06fd-412d-be0f-c8fa188e3ce3" providerId="ADAL" clId="{57AC80CC-74C6-4E94-9B52-ECC63A1A4586}" dt="2026-01-28T18:52:03.504" v="5279" actId="962"/>
          <ac:spMkLst>
            <pc:docMk/>
            <pc:sldMk cId="0" sldId="280"/>
            <ac:spMk id="8" creationId="{CB42AB8E-69E2-2A9A-60EC-F73CB9FAC2D4}"/>
          </ac:spMkLst>
        </pc:spChg>
        <pc:spChg chg="mod">
          <ac:chgData name="Medlen Joan E" userId="815c5f0e-06fd-412d-be0f-c8fa188e3ce3" providerId="ADAL" clId="{57AC80CC-74C6-4E94-9B52-ECC63A1A4586}" dt="2026-01-28T18:52:03.504" v="5279" actId="962"/>
          <ac:spMkLst>
            <pc:docMk/>
            <pc:sldMk cId="0" sldId="280"/>
            <ac:spMk id="10" creationId="{00000000-0000-0000-0000-000000000000}"/>
          </ac:spMkLst>
        </pc:spChg>
        <pc:grpChg chg="del">
          <ac:chgData name="Medlen Joan E" userId="815c5f0e-06fd-412d-be0f-c8fa188e3ce3" providerId="ADAL" clId="{57AC80CC-74C6-4E94-9B52-ECC63A1A4586}" dt="2026-01-28T19:36:43.439" v="7394" actId="478"/>
          <ac:grpSpMkLst>
            <pc:docMk/>
            <pc:sldMk cId="0" sldId="280"/>
            <ac:grpSpMk id="3" creationId="{00000000-0000-0000-0000-000000000000}"/>
          </ac:grpSpMkLst>
        </pc:grpChg>
      </pc:sldChg>
      <pc:sldChg chg="delSp modSp mod">
        <pc:chgData name="Medlen Joan E" userId="815c5f0e-06fd-412d-be0f-c8fa188e3ce3" providerId="ADAL" clId="{57AC80CC-74C6-4E94-9B52-ECC63A1A4586}" dt="2026-01-28T19:23:11.028" v="6976" actId="33553"/>
        <pc:sldMkLst>
          <pc:docMk/>
          <pc:sldMk cId="0" sldId="281"/>
        </pc:sldMkLst>
        <pc:spChg chg="mod">
          <ac:chgData name="Medlen Joan E" userId="815c5f0e-06fd-412d-be0f-c8fa188e3ce3" providerId="ADAL" clId="{57AC80CC-74C6-4E94-9B52-ECC63A1A4586}" dt="2026-01-28T18:53:30.670" v="5291" actId="962"/>
          <ac:spMkLst>
            <pc:docMk/>
            <pc:sldMk cId="0" sldId="281"/>
            <ac:spMk id="2" creationId="{00000000-0000-0000-0000-000000000000}"/>
          </ac:spMkLst>
        </pc:spChg>
        <pc:spChg chg="del mod topLvl">
          <ac:chgData name="Medlen Joan E" userId="815c5f0e-06fd-412d-be0f-c8fa188e3ce3" providerId="ADAL" clId="{57AC80CC-74C6-4E94-9B52-ECC63A1A4586}" dt="2026-01-28T18:52:56.227" v="5286" actId="478"/>
          <ac:spMkLst>
            <pc:docMk/>
            <pc:sldMk cId="0" sldId="281"/>
            <ac:spMk id="4" creationId="{00000000-0000-0000-0000-000000000000}"/>
          </ac:spMkLst>
        </pc:spChg>
        <pc:spChg chg="mod topLvl">
          <ac:chgData name="Medlen Joan E" userId="815c5f0e-06fd-412d-be0f-c8fa188e3ce3" providerId="ADAL" clId="{57AC80CC-74C6-4E94-9B52-ECC63A1A4586}" dt="2026-01-28T19:23:11.028" v="6976" actId="33553"/>
          <ac:spMkLst>
            <pc:docMk/>
            <pc:sldMk cId="0" sldId="281"/>
            <ac:spMk id="5" creationId="{00000000-0000-0000-0000-000000000000}"/>
          </ac:spMkLst>
        </pc:spChg>
        <pc:spChg chg="mod">
          <ac:chgData name="Medlen Joan E" userId="815c5f0e-06fd-412d-be0f-c8fa188e3ce3" providerId="ADAL" clId="{57AC80CC-74C6-4E94-9B52-ECC63A1A4586}" dt="2026-01-28T18:53:18.148" v="5289" actId="165"/>
          <ac:spMkLst>
            <pc:docMk/>
            <pc:sldMk cId="0" sldId="281"/>
            <ac:spMk id="8" creationId="{00000000-0000-0000-0000-000000000000}"/>
          </ac:spMkLst>
        </pc:spChg>
        <pc:spChg chg="mod">
          <ac:chgData name="Medlen Joan E" userId="815c5f0e-06fd-412d-be0f-c8fa188e3ce3" providerId="ADAL" clId="{57AC80CC-74C6-4E94-9B52-ECC63A1A4586}" dt="2026-01-28T18:53:18.148" v="5289" actId="165"/>
          <ac:spMkLst>
            <pc:docMk/>
            <pc:sldMk cId="0" sldId="281"/>
            <ac:spMk id="9" creationId="{00000000-0000-0000-0000-000000000000}"/>
          </ac:spMkLst>
        </pc:spChg>
        <pc:spChg chg="del mod topLvl">
          <ac:chgData name="Medlen Joan E" userId="815c5f0e-06fd-412d-be0f-c8fa188e3ce3" providerId="ADAL" clId="{57AC80CC-74C6-4E94-9B52-ECC63A1A4586}" dt="2026-01-28T18:53:41.991" v="5294" actId="478"/>
          <ac:spMkLst>
            <pc:docMk/>
            <pc:sldMk cId="0" sldId="281"/>
            <ac:spMk id="11" creationId="{00000000-0000-0000-0000-000000000000}"/>
          </ac:spMkLst>
        </pc:spChg>
        <pc:spChg chg="mod topLvl">
          <ac:chgData name="Medlen Joan E" userId="815c5f0e-06fd-412d-be0f-c8fa188e3ce3" providerId="ADAL" clId="{57AC80CC-74C6-4E94-9B52-ECC63A1A4586}" dt="2026-01-28T18:53:37.203" v="5292" actId="165"/>
          <ac:spMkLst>
            <pc:docMk/>
            <pc:sldMk cId="0" sldId="281"/>
            <ac:spMk id="12" creationId="{00000000-0000-0000-0000-000000000000}"/>
          </ac:spMkLst>
        </pc:spChg>
        <pc:spChg chg="mod">
          <ac:chgData name="Medlen Joan E" userId="815c5f0e-06fd-412d-be0f-c8fa188e3ce3" providerId="ADAL" clId="{57AC80CC-74C6-4E94-9B52-ECC63A1A4586}" dt="2026-01-28T18:53:18.148" v="5289" actId="165"/>
          <ac:spMkLst>
            <pc:docMk/>
            <pc:sldMk cId="0" sldId="281"/>
            <ac:spMk id="15" creationId="{00000000-0000-0000-0000-000000000000}"/>
          </ac:spMkLst>
        </pc:spChg>
        <pc:spChg chg="del mod topLvl">
          <ac:chgData name="Medlen Joan E" userId="815c5f0e-06fd-412d-be0f-c8fa188e3ce3" providerId="ADAL" clId="{57AC80CC-74C6-4E94-9B52-ECC63A1A4586}" dt="2026-01-28T18:53:50.247" v="5298" actId="478"/>
          <ac:spMkLst>
            <pc:docMk/>
            <pc:sldMk cId="0" sldId="281"/>
            <ac:spMk id="17" creationId="{00000000-0000-0000-0000-000000000000}"/>
          </ac:spMkLst>
        </pc:spChg>
        <pc:spChg chg="mod topLvl">
          <ac:chgData name="Medlen Joan E" userId="815c5f0e-06fd-412d-be0f-c8fa188e3ce3" providerId="ADAL" clId="{57AC80CC-74C6-4E94-9B52-ECC63A1A4586}" dt="2026-01-28T18:53:45.483" v="5295" actId="165"/>
          <ac:spMkLst>
            <pc:docMk/>
            <pc:sldMk cId="0" sldId="281"/>
            <ac:spMk id="18" creationId="{00000000-0000-0000-0000-000000000000}"/>
          </ac:spMkLst>
        </pc:spChg>
        <pc:spChg chg="mod">
          <ac:chgData name="Medlen Joan E" userId="815c5f0e-06fd-412d-be0f-c8fa188e3ce3" providerId="ADAL" clId="{57AC80CC-74C6-4E94-9B52-ECC63A1A4586}" dt="2026-01-28T18:53:18.148" v="5289" actId="165"/>
          <ac:spMkLst>
            <pc:docMk/>
            <pc:sldMk cId="0" sldId="281"/>
            <ac:spMk id="20" creationId="{00000000-0000-0000-0000-000000000000}"/>
          </ac:spMkLst>
        </pc:spChg>
        <pc:spChg chg="mod">
          <ac:chgData name="Medlen Joan E" userId="815c5f0e-06fd-412d-be0f-c8fa188e3ce3" providerId="ADAL" clId="{57AC80CC-74C6-4E94-9B52-ECC63A1A4586}" dt="2026-01-28T18:53:18.148" v="5289" actId="165"/>
          <ac:spMkLst>
            <pc:docMk/>
            <pc:sldMk cId="0" sldId="281"/>
            <ac:spMk id="21" creationId="{00000000-0000-0000-0000-000000000000}"/>
          </ac:spMkLst>
        </pc:spChg>
        <pc:spChg chg="del mod topLvl">
          <ac:chgData name="Medlen Joan E" userId="815c5f0e-06fd-412d-be0f-c8fa188e3ce3" providerId="ADAL" clId="{57AC80CC-74C6-4E94-9B52-ECC63A1A4586}" dt="2026-01-28T18:53:59.630" v="5301" actId="478"/>
          <ac:spMkLst>
            <pc:docMk/>
            <pc:sldMk cId="0" sldId="281"/>
            <ac:spMk id="23" creationId="{00000000-0000-0000-0000-000000000000}"/>
          </ac:spMkLst>
        </pc:spChg>
        <pc:spChg chg="mod topLvl">
          <ac:chgData name="Medlen Joan E" userId="815c5f0e-06fd-412d-be0f-c8fa188e3ce3" providerId="ADAL" clId="{57AC80CC-74C6-4E94-9B52-ECC63A1A4586}" dt="2026-01-28T18:53:54.645" v="5299" actId="165"/>
          <ac:spMkLst>
            <pc:docMk/>
            <pc:sldMk cId="0" sldId="281"/>
            <ac:spMk id="24" creationId="{00000000-0000-0000-0000-000000000000}"/>
          </ac:spMkLst>
        </pc:spChg>
        <pc:spChg chg="mod">
          <ac:chgData name="Medlen Joan E" userId="815c5f0e-06fd-412d-be0f-c8fa188e3ce3" providerId="ADAL" clId="{57AC80CC-74C6-4E94-9B52-ECC63A1A4586}" dt="2026-01-28T18:53:30.670" v="5291" actId="962"/>
          <ac:spMkLst>
            <pc:docMk/>
            <pc:sldMk cId="0" sldId="281"/>
            <ac:spMk id="25" creationId="{00000000-0000-0000-0000-000000000000}"/>
          </ac:spMkLst>
        </pc:spChg>
        <pc:grpChg chg="del">
          <ac:chgData name="Medlen Joan E" userId="815c5f0e-06fd-412d-be0f-c8fa188e3ce3" providerId="ADAL" clId="{57AC80CC-74C6-4E94-9B52-ECC63A1A4586}" dt="2026-01-28T18:52:51.082" v="5284" actId="165"/>
          <ac:grpSpMkLst>
            <pc:docMk/>
            <pc:sldMk cId="0" sldId="281"/>
            <ac:grpSpMk id="3" creationId="{00000000-0000-0000-0000-000000000000}"/>
          </ac:grpSpMkLst>
        </pc:grpChg>
        <pc:grpChg chg="mod">
          <ac:chgData name="Medlen Joan E" userId="815c5f0e-06fd-412d-be0f-c8fa188e3ce3" providerId="ADAL" clId="{57AC80CC-74C6-4E94-9B52-ECC63A1A4586}" dt="2026-01-28T18:53:06.985" v="5288" actId="1076"/>
          <ac:grpSpMkLst>
            <pc:docMk/>
            <pc:sldMk cId="0" sldId="281"/>
            <ac:grpSpMk id="6" creationId="{00000000-0000-0000-0000-000000000000}"/>
          </ac:grpSpMkLst>
        </pc:grpChg>
        <pc:grpChg chg="mod">
          <ac:chgData name="Medlen Joan E" userId="815c5f0e-06fd-412d-be0f-c8fa188e3ce3" providerId="ADAL" clId="{57AC80CC-74C6-4E94-9B52-ECC63A1A4586}" dt="2026-01-28T18:54:04.869" v="5302" actId="962"/>
          <ac:grpSpMkLst>
            <pc:docMk/>
            <pc:sldMk cId="0" sldId="281"/>
            <ac:grpSpMk id="7" creationId="{00000000-0000-0000-0000-000000000000}"/>
          </ac:grpSpMkLst>
        </pc:grpChg>
        <pc:grpChg chg="del mod">
          <ac:chgData name="Medlen Joan E" userId="815c5f0e-06fd-412d-be0f-c8fa188e3ce3" providerId="ADAL" clId="{57AC80CC-74C6-4E94-9B52-ECC63A1A4586}" dt="2026-01-28T18:53:37.203" v="5292" actId="165"/>
          <ac:grpSpMkLst>
            <pc:docMk/>
            <pc:sldMk cId="0" sldId="281"/>
            <ac:grpSpMk id="10" creationId="{00000000-0000-0000-0000-000000000000}"/>
          </ac:grpSpMkLst>
        </pc:grpChg>
        <pc:grpChg chg="mod">
          <ac:chgData name="Medlen Joan E" userId="815c5f0e-06fd-412d-be0f-c8fa188e3ce3" providerId="ADAL" clId="{57AC80CC-74C6-4E94-9B52-ECC63A1A4586}" dt="2026-01-28T18:54:04.869" v="5302" actId="962"/>
          <ac:grpSpMkLst>
            <pc:docMk/>
            <pc:sldMk cId="0" sldId="281"/>
            <ac:grpSpMk id="13" creationId="{00000000-0000-0000-0000-000000000000}"/>
          </ac:grpSpMkLst>
        </pc:grpChg>
        <pc:grpChg chg="del mod">
          <ac:chgData name="Medlen Joan E" userId="815c5f0e-06fd-412d-be0f-c8fa188e3ce3" providerId="ADAL" clId="{57AC80CC-74C6-4E94-9B52-ECC63A1A4586}" dt="2026-01-28T18:53:45.483" v="5295" actId="165"/>
          <ac:grpSpMkLst>
            <pc:docMk/>
            <pc:sldMk cId="0" sldId="281"/>
            <ac:grpSpMk id="16" creationId="{00000000-0000-0000-0000-000000000000}"/>
          </ac:grpSpMkLst>
        </pc:grpChg>
        <pc:grpChg chg="mod">
          <ac:chgData name="Medlen Joan E" userId="815c5f0e-06fd-412d-be0f-c8fa188e3ce3" providerId="ADAL" clId="{57AC80CC-74C6-4E94-9B52-ECC63A1A4586}" dt="2026-01-28T18:54:04.869" v="5302" actId="962"/>
          <ac:grpSpMkLst>
            <pc:docMk/>
            <pc:sldMk cId="0" sldId="281"/>
            <ac:grpSpMk id="19" creationId="{00000000-0000-0000-0000-000000000000}"/>
          </ac:grpSpMkLst>
        </pc:grpChg>
        <pc:grpChg chg="del mod">
          <ac:chgData name="Medlen Joan E" userId="815c5f0e-06fd-412d-be0f-c8fa188e3ce3" providerId="ADAL" clId="{57AC80CC-74C6-4E94-9B52-ECC63A1A4586}" dt="2026-01-28T18:53:54.645" v="5299" actId="165"/>
          <ac:grpSpMkLst>
            <pc:docMk/>
            <pc:sldMk cId="0" sldId="281"/>
            <ac:grpSpMk id="22" creationId="{00000000-0000-0000-0000-000000000000}"/>
          </ac:grpSpMkLst>
        </pc:grpChg>
      </pc:sldChg>
      <pc:sldChg chg="addSp delSp modSp mod">
        <pc:chgData name="Medlen Joan E" userId="815c5f0e-06fd-412d-be0f-c8fa188e3ce3" providerId="ADAL" clId="{57AC80CC-74C6-4E94-9B52-ECC63A1A4586}" dt="2026-01-28T19:23:36.307" v="7023" actId="20577"/>
        <pc:sldMkLst>
          <pc:docMk/>
          <pc:sldMk cId="0" sldId="282"/>
        </pc:sldMkLst>
        <pc:spChg chg="mod">
          <ac:chgData name="Medlen Joan E" userId="815c5f0e-06fd-412d-be0f-c8fa188e3ce3" providerId="ADAL" clId="{57AC80CC-74C6-4E94-9B52-ECC63A1A4586}" dt="2026-01-28T18:54:39.992" v="5307" actId="962"/>
          <ac:spMkLst>
            <pc:docMk/>
            <pc:sldMk cId="0" sldId="282"/>
            <ac:spMk id="2" creationId="{00000000-0000-0000-0000-000000000000}"/>
          </ac:spMkLst>
        </pc:spChg>
        <pc:spChg chg="mod">
          <ac:chgData name="Medlen Joan E" userId="815c5f0e-06fd-412d-be0f-c8fa188e3ce3" providerId="ADAL" clId="{57AC80CC-74C6-4E94-9B52-ECC63A1A4586}" dt="2026-01-28T18:54:39.992" v="5307" actId="962"/>
          <ac:spMkLst>
            <pc:docMk/>
            <pc:sldMk cId="0" sldId="282"/>
            <ac:spMk id="3" creationId="{00000000-0000-0000-0000-000000000000}"/>
          </ac:spMkLst>
        </pc:spChg>
        <pc:spChg chg="mod">
          <ac:chgData name="Medlen Joan E" userId="815c5f0e-06fd-412d-be0f-c8fa188e3ce3" providerId="ADAL" clId="{57AC80CC-74C6-4E94-9B52-ECC63A1A4586}" dt="2026-01-28T18:55:47.342" v="5769" actId="962"/>
          <ac:spMkLst>
            <pc:docMk/>
            <pc:sldMk cId="0" sldId="282"/>
            <ac:spMk id="4" creationId="{00000000-0000-0000-0000-000000000000}"/>
          </ac:spMkLst>
        </pc:spChg>
        <pc:spChg chg="del mod topLvl">
          <ac:chgData name="Medlen Joan E" userId="815c5f0e-06fd-412d-be0f-c8fa188e3ce3" providerId="ADAL" clId="{57AC80CC-74C6-4E94-9B52-ECC63A1A4586}" dt="2026-01-28T18:54:23.773" v="5305" actId="478"/>
          <ac:spMkLst>
            <pc:docMk/>
            <pc:sldMk cId="0" sldId="282"/>
            <ac:spMk id="8" creationId="{00000000-0000-0000-0000-000000000000}"/>
          </ac:spMkLst>
        </pc:spChg>
        <pc:spChg chg="mod topLvl">
          <ac:chgData name="Medlen Joan E" userId="815c5f0e-06fd-412d-be0f-c8fa188e3ce3" providerId="ADAL" clId="{57AC80CC-74C6-4E94-9B52-ECC63A1A4586}" dt="2026-01-28T18:54:30.106" v="5306" actId="6549"/>
          <ac:spMkLst>
            <pc:docMk/>
            <pc:sldMk cId="0" sldId="282"/>
            <ac:spMk id="9" creationId="{00000000-0000-0000-0000-000000000000}"/>
          </ac:spMkLst>
        </pc:spChg>
        <pc:spChg chg="mod">
          <ac:chgData name="Medlen Joan E" userId="815c5f0e-06fd-412d-be0f-c8fa188e3ce3" providerId="ADAL" clId="{57AC80CC-74C6-4E94-9B52-ECC63A1A4586}" dt="2026-01-28T18:54:39.992" v="5307" actId="962"/>
          <ac:spMkLst>
            <pc:docMk/>
            <pc:sldMk cId="0" sldId="282"/>
            <ac:spMk id="10" creationId="{00000000-0000-0000-0000-000000000000}"/>
          </ac:spMkLst>
        </pc:spChg>
        <pc:spChg chg="mod">
          <ac:chgData name="Medlen Joan E" userId="815c5f0e-06fd-412d-be0f-c8fa188e3ce3" providerId="ADAL" clId="{57AC80CC-74C6-4E94-9B52-ECC63A1A4586}" dt="2026-01-28T18:54:39.992" v="5307" actId="962"/>
          <ac:spMkLst>
            <pc:docMk/>
            <pc:sldMk cId="0" sldId="282"/>
            <ac:spMk id="11" creationId="{00000000-0000-0000-0000-000000000000}"/>
          </ac:spMkLst>
        </pc:spChg>
        <pc:spChg chg="add mod">
          <ac:chgData name="Medlen Joan E" userId="815c5f0e-06fd-412d-be0f-c8fa188e3ce3" providerId="ADAL" clId="{57AC80CC-74C6-4E94-9B52-ECC63A1A4586}" dt="2026-01-28T19:23:36.307" v="7023" actId="20577"/>
          <ac:spMkLst>
            <pc:docMk/>
            <pc:sldMk cId="0" sldId="282"/>
            <ac:spMk id="12" creationId="{B563DF96-4C81-9F4B-CB5A-8EFF4D720FCA}"/>
          </ac:spMkLst>
        </pc:spChg>
        <pc:grpChg chg="mod">
          <ac:chgData name="Medlen Joan E" userId="815c5f0e-06fd-412d-be0f-c8fa188e3ce3" providerId="ADAL" clId="{57AC80CC-74C6-4E94-9B52-ECC63A1A4586}" dt="2026-01-28T18:54:39.992" v="5307" actId="962"/>
          <ac:grpSpMkLst>
            <pc:docMk/>
            <pc:sldMk cId="0" sldId="282"/>
            <ac:grpSpMk id="5" creationId="{00000000-0000-0000-0000-000000000000}"/>
          </ac:grpSpMkLst>
        </pc:grpChg>
        <pc:grpChg chg="del">
          <ac:chgData name="Medlen Joan E" userId="815c5f0e-06fd-412d-be0f-c8fa188e3ce3" providerId="ADAL" clId="{57AC80CC-74C6-4E94-9B52-ECC63A1A4586}" dt="2026-01-28T18:54:16.960" v="5303" actId="165"/>
          <ac:grpSpMkLst>
            <pc:docMk/>
            <pc:sldMk cId="0" sldId="282"/>
            <ac:grpSpMk id="7" creationId="{00000000-0000-0000-0000-000000000000}"/>
          </ac:grpSpMkLst>
        </pc:grpChg>
      </pc:sldChg>
      <pc:sldChg chg="delSp modSp mod">
        <pc:chgData name="Medlen Joan E" userId="815c5f0e-06fd-412d-be0f-c8fa188e3ce3" providerId="ADAL" clId="{57AC80CC-74C6-4E94-9B52-ECC63A1A4586}" dt="2026-01-28T19:24:40.154" v="7044" actId="962"/>
        <pc:sldMkLst>
          <pc:docMk/>
          <pc:sldMk cId="0" sldId="283"/>
        </pc:sldMkLst>
        <pc:spChg chg="mod">
          <ac:chgData name="Medlen Joan E" userId="815c5f0e-06fd-412d-be0f-c8fa188e3ce3" providerId="ADAL" clId="{57AC80CC-74C6-4E94-9B52-ECC63A1A4586}" dt="2026-01-28T19:24:40.150" v="7043" actId="962"/>
          <ac:spMkLst>
            <pc:docMk/>
            <pc:sldMk cId="0" sldId="283"/>
            <ac:spMk id="2" creationId="{00000000-0000-0000-0000-000000000000}"/>
          </ac:spMkLst>
        </pc:spChg>
        <pc:spChg chg="mod">
          <ac:chgData name="Medlen Joan E" userId="815c5f0e-06fd-412d-be0f-c8fa188e3ce3" providerId="ADAL" clId="{57AC80CC-74C6-4E94-9B52-ECC63A1A4586}" dt="2026-01-28T19:24:40.154" v="7044" actId="962"/>
          <ac:spMkLst>
            <pc:docMk/>
            <pc:sldMk cId="0" sldId="283"/>
            <ac:spMk id="3" creationId="{00000000-0000-0000-0000-000000000000}"/>
          </ac:spMkLst>
        </pc:spChg>
        <pc:spChg chg="mod">
          <ac:chgData name="Medlen Joan E" userId="815c5f0e-06fd-412d-be0f-c8fa188e3ce3" providerId="ADAL" clId="{57AC80CC-74C6-4E94-9B52-ECC63A1A4586}" dt="2026-01-28T18:56:05.845" v="5770" actId="962"/>
          <ac:spMkLst>
            <pc:docMk/>
            <pc:sldMk cId="0" sldId="283"/>
            <ac:spMk id="6" creationId="{00000000-0000-0000-0000-000000000000}"/>
          </ac:spMkLst>
        </pc:spChg>
        <pc:spChg chg="mod">
          <ac:chgData name="Medlen Joan E" userId="815c5f0e-06fd-412d-be0f-c8fa188e3ce3" providerId="ADAL" clId="{57AC80CC-74C6-4E94-9B52-ECC63A1A4586}" dt="2026-01-28T18:56:05.845" v="5770" actId="962"/>
          <ac:spMkLst>
            <pc:docMk/>
            <pc:sldMk cId="0" sldId="283"/>
            <ac:spMk id="9" creationId="{00000000-0000-0000-0000-000000000000}"/>
          </ac:spMkLst>
        </pc:spChg>
        <pc:spChg chg="del mod topLvl">
          <ac:chgData name="Medlen Joan E" userId="815c5f0e-06fd-412d-be0f-c8fa188e3ce3" providerId="ADAL" clId="{57AC80CC-74C6-4E94-9B52-ECC63A1A4586}" dt="2026-01-28T19:23:52.818" v="7026" actId="478"/>
          <ac:spMkLst>
            <pc:docMk/>
            <pc:sldMk cId="0" sldId="283"/>
            <ac:spMk id="11" creationId="{00000000-0000-0000-0000-000000000000}"/>
          </ac:spMkLst>
        </pc:spChg>
        <pc:spChg chg="mod topLvl">
          <ac:chgData name="Medlen Joan E" userId="815c5f0e-06fd-412d-be0f-c8fa188e3ce3" providerId="ADAL" clId="{57AC80CC-74C6-4E94-9B52-ECC63A1A4586}" dt="2026-01-28T19:24:05.057" v="7027" actId="33553"/>
          <ac:spMkLst>
            <pc:docMk/>
            <pc:sldMk cId="0" sldId="283"/>
            <ac:spMk id="12" creationId="{00000000-0000-0000-0000-000000000000}"/>
          </ac:spMkLst>
        </pc:spChg>
        <pc:grpChg chg="mod">
          <ac:chgData name="Medlen Joan E" userId="815c5f0e-06fd-412d-be0f-c8fa188e3ce3" providerId="ADAL" clId="{57AC80CC-74C6-4E94-9B52-ECC63A1A4586}" dt="2026-01-28T18:56:05.845" v="5770" actId="962"/>
          <ac:grpSpMkLst>
            <pc:docMk/>
            <pc:sldMk cId="0" sldId="283"/>
            <ac:grpSpMk id="4" creationId="{00000000-0000-0000-0000-000000000000}"/>
          </ac:grpSpMkLst>
        </pc:grpChg>
        <pc:grpChg chg="mod">
          <ac:chgData name="Medlen Joan E" userId="815c5f0e-06fd-412d-be0f-c8fa188e3ce3" providerId="ADAL" clId="{57AC80CC-74C6-4E94-9B52-ECC63A1A4586}" dt="2026-01-28T18:56:05.845" v="5770" actId="962"/>
          <ac:grpSpMkLst>
            <pc:docMk/>
            <pc:sldMk cId="0" sldId="283"/>
            <ac:grpSpMk id="7" creationId="{00000000-0000-0000-0000-000000000000}"/>
          </ac:grpSpMkLst>
        </pc:grpChg>
        <pc:grpChg chg="del">
          <ac:chgData name="Medlen Joan E" userId="815c5f0e-06fd-412d-be0f-c8fa188e3ce3" providerId="ADAL" clId="{57AC80CC-74C6-4E94-9B52-ECC63A1A4586}" dt="2026-01-28T19:23:45.611" v="7024" actId="165"/>
          <ac:grpSpMkLst>
            <pc:docMk/>
            <pc:sldMk cId="0" sldId="283"/>
            <ac:grpSpMk id="10" creationId="{00000000-0000-0000-0000-000000000000}"/>
          </ac:grpSpMkLst>
        </pc:grpChg>
      </pc:sldChg>
      <pc:sldChg chg="addSp delSp modSp mod">
        <pc:chgData name="Medlen Joan E" userId="815c5f0e-06fd-412d-be0f-c8fa188e3ce3" providerId="ADAL" clId="{57AC80CC-74C6-4E94-9B52-ECC63A1A4586}" dt="2026-01-28T19:23:02.039" v="6975" actId="20577"/>
        <pc:sldMkLst>
          <pc:docMk/>
          <pc:sldMk cId="570910353" sldId="284"/>
        </pc:sldMkLst>
        <pc:spChg chg="mod">
          <ac:chgData name="Medlen Joan E" userId="815c5f0e-06fd-412d-be0f-c8fa188e3ce3" providerId="ADAL" clId="{57AC80CC-74C6-4E94-9B52-ECC63A1A4586}" dt="2026-01-28T18:52:29.138" v="5283" actId="962"/>
          <ac:spMkLst>
            <pc:docMk/>
            <pc:sldMk cId="570910353" sldId="284"/>
            <ac:spMk id="2" creationId="{E924DF4E-5B25-CB18-84E1-34CE9F07E9D5}"/>
          </ac:spMkLst>
        </pc:spChg>
        <pc:spChg chg="mod">
          <ac:chgData name="Medlen Joan E" userId="815c5f0e-06fd-412d-be0f-c8fa188e3ce3" providerId="ADAL" clId="{57AC80CC-74C6-4E94-9B52-ECC63A1A4586}" dt="2026-01-28T18:52:29.138" v="5283" actId="962"/>
          <ac:spMkLst>
            <pc:docMk/>
            <pc:sldMk cId="570910353" sldId="284"/>
            <ac:spMk id="5" creationId="{E65D4FFC-838F-876A-73E6-713FBFD61E4E}"/>
          </ac:spMkLst>
        </pc:spChg>
        <pc:spChg chg="mod">
          <ac:chgData name="Medlen Joan E" userId="815c5f0e-06fd-412d-be0f-c8fa188e3ce3" providerId="ADAL" clId="{57AC80CC-74C6-4E94-9B52-ECC63A1A4586}" dt="2026-01-28T15:22:14.045" v="26" actId="20577"/>
          <ac:spMkLst>
            <pc:docMk/>
            <pc:sldMk cId="570910353" sldId="284"/>
            <ac:spMk id="6" creationId="{8BCE4593-BE99-823F-361A-E456B8F06C07}"/>
          </ac:spMkLst>
        </pc:spChg>
        <pc:spChg chg="add mod">
          <ac:chgData name="Medlen Joan E" userId="815c5f0e-06fd-412d-be0f-c8fa188e3ce3" providerId="ADAL" clId="{57AC80CC-74C6-4E94-9B52-ECC63A1A4586}" dt="2026-01-28T19:23:02.039" v="6975" actId="20577"/>
          <ac:spMkLst>
            <pc:docMk/>
            <pc:sldMk cId="570910353" sldId="284"/>
            <ac:spMk id="7" creationId="{97A13E8D-D9B2-E0E9-9C24-403627EFF692}"/>
          </ac:spMkLst>
        </pc:spChg>
        <pc:spChg chg="mod">
          <ac:chgData name="Medlen Joan E" userId="815c5f0e-06fd-412d-be0f-c8fa188e3ce3" providerId="ADAL" clId="{57AC80CC-74C6-4E94-9B52-ECC63A1A4586}" dt="2026-01-28T18:52:29.138" v="5283" actId="962"/>
          <ac:spMkLst>
            <pc:docMk/>
            <pc:sldMk cId="570910353" sldId="284"/>
            <ac:spMk id="8" creationId="{00000000-0000-0000-0000-000000000000}"/>
          </ac:spMkLst>
        </pc:spChg>
        <pc:spChg chg="mod">
          <ac:chgData name="Medlen Joan E" userId="815c5f0e-06fd-412d-be0f-c8fa188e3ce3" providerId="ADAL" clId="{57AC80CC-74C6-4E94-9B52-ECC63A1A4586}" dt="2026-01-28T18:52:29.138" v="5283" actId="962"/>
          <ac:spMkLst>
            <pc:docMk/>
            <pc:sldMk cId="570910353" sldId="284"/>
            <ac:spMk id="9" creationId="{58F8B4AC-15CC-DE4E-FFEB-162A3C2F8C3F}"/>
          </ac:spMkLst>
        </pc:spChg>
        <pc:grpChg chg="del">
          <ac:chgData name="Medlen Joan E" userId="815c5f0e-06fd-412d-be0f-c8fa188e3ce3" providerId="ADAL" clId="{57AC80CC-74C6-4E94-9B52-ECC63A1A4586}" dt="2026-01-28T18:52:19.016" v="5281" actId="478"/>
          <ac:grpSpMkLst>
            <pc:docMk/>
            <pc:sldMk cId="570910353" sldId="284"/>
            <ac:grpSpMk id="3" creationId="{94E83E3D-2739-E680-4AAB-C9B8E45AF540}"/>
          </ac:grpSpMkLst>
        </pc:grpChg>
      </pc:sldChg>
      <pc:sldChg chg="addSp delSp modSp mod">
        <pc:chgData name="Medlen Joan E" userId="815c5f0e-06fd-412d-be0f-c8fa188e3ce3" providerId="ADAL" clId="{57AC80CC-74C6-4E94-9B52-ECC63A1A4586}" dt="2026-01-28T19:36:46.921" v="7395" actId="478"/>
        <pc:sldMkLst>
          <pc:docMk/>
          <pc:sldMk cId="1065315929" sldId="285"/>
        </pc:sldMkLst>
        <pc:spChg chg="mod">
          <ac:chgData name="Medlen Joan E" userId="815c5f0e-06fd-412d-be0f-c8fa188e3ce3" providerId="ADAL" clId="{57AC80CC-74C6-4E94-9B52-ECC63A1A4586}" dt="2026-01-28T18:52:12.945" v="5280" actId="962"/>
          <ac:spMkLst>
            <pc:docMk/>
            <pc:sldMk cId="1065315929" sldId="285"/>
            <ac:spMk id="2" creationId="{D14DE0B0-E5C3-02AF-1B5C-E5617FE3DA7A}"/>
          </ac:spMkLst>
        </pc:spChg>
        <pc:spChg chg="mod">
          <ac:chgData name="Medlen Joan E" userId="815c5f0e-06fd-412d-be0f-c8fa188e3ce3" providerId="ADAL" clId="{57AC80CC-74C6-4E94-9B52-ECC63A1A4586}" dt="2026-01-28T18:52:12.945" v="5280" actId="962"/>
          <ac:spMkLst>
            <pc:docMk/>
            <pc:sldMk cId="1065315929" sldId="285"/>
            <ac:spMk id="5" creationId="{FDAF81AE-0F4C-4995-10A6-6D2C10B8A75D}"/>
          </ac:spMkLst>
        </pc:spChg>
        <pc:spChg chg="mod">
          <ac:chgData name="Medlen Joan E" userId="815c5f0e-06fd-412d-be0f-c8fa188e3ce3" providerId="ADAL" clId="{57AC80CC-74C6-4E94-9B52-ECC63A1A4586}" dt="2026-01-28T18:52:12.945" v="5280" actId="962"/>
          <ac:spMkLst>
            <pc:docMk/>
            <pc:sldMk cId="1065315929" sldId="285"/>
            <ac:spMk id="7" creationId="{C1B99B4A-9B27-B162-EEC6-CC1B82111CB5}"/>
          </ac:spMkLst>
        </pc:spChg>
        <pc:spChg chg="add mod">
          <ac:chgData name="Medlen Joan E" userId="815c5f0e-06fd-412d-be0f-c8fa188e3ce3" providerId="ADAL" clId="{57AC80CC-74C6-4E94-9B52-ECC63A1A4586}" dt="2026-01-28T19:22:12.227" v="6880" actId="20577"/>
          <ac:spMkLst>
            <pc:docMk/>
            <pc:sldMk cId="1065315929" sldId="285"/>
            <ac:spMk id="8" creationId="{ED002BEC-8146-8D8A-C537-D42F20D9F674}"/>
          </ac:spMkLst>
        </pc:spChg>
        <pc:spChg chg="mod">
          <ac:chgData name="Medlen Joan E" userId="815c5f0e-06fd-412d-be0f-c8fa188e3ce3" providerId="ADAL" clId="{57AC80CC-74C6-4E94-9B52-ECC63A1A4586}" dt="2026-01-28T18:52:12.945" v="5280" actId="962"/>
          <ac:spMkLst>
            <pc:docMk/>
            <pc:sldMk cId="1065315929" sldId="285"/>
            <ac:spMk id="9" creationId="{235F86CA-CBF1-678F-9D7C-5D0A4ABA18A0}"/>
          </ac:spMkLst>
        </pc:spChg>
        <pc:grpChg chg="del">
          <ac:chgData name="Medlen Joan E" userId="815c5f0e-06fd-412d-be0f-c8fa188e3ce3" providerId="ADAL" clId="{57AC80CC-74C6-4E94-9B52-ECC63A1A4586}" dt="2026-01-28T19:36:46.921" v="7395" actId="478"/>
          <ac:grpSpMkLst>
            <pc:docMk/>
            <pc:sldMk cId="1065315929" sldId="285"/>
            <ac:grpSpMk id="3" creationId="{22E5E8BD-18D2-3634-ADA8-D5AF4BAD462F}"/>
          </ac:grpSpMkLst>
        </pc:grpChg>
      </pc:sldChg>
    </pc:docChg>
  </pc:docChgLst>
  <pc:docChgLst>
    <pc:chgData name="Shepherd Christine" userId="S::christine.shepherd2@oha.oregon.gov::77e00714-7e6c-49bf-a610-a8973b898fcd" providerId="AD" clId="Web-{9912EA83-D158-676F-3F02-BAA1FD953123}"/>
    <pc:docChg chg="mod">
      <pc:chgData name="Shepherd Christine" userId="S::christine.shepherd2@oha.oregon.gov::77e00714-7e6c-49bf-a610-a8973b898fcd" providerId="AD" clId="Web-{9912EA83-D158-676F-3F02-BAA1FD953123}" dt="2025-09-26T15:20:03.246"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9614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would add the new measurements and blood work taken today in the office into the data system</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would select a new questionnaire and update any changes. In this case we would note that Clare had been screened for lead and that she may need lactose free milk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again, we would select a new diet questionnaire for the correct age of 38 months. </a:t>
            </a:r>
          </a:p>
          <a:p>
            <a:endParaRPr lang="en-US"/>
          </a:p>
          <a:p>
            <a:r>
              <a:rPr lang="en-US"/>
              <a:t>Documenting</a:t>
            </a:r>
          </a:p>
          <a:p>
            <a:r>
              <a:rPr lang="en-US"/>
              <a:t>The food insecurity (you can also choose to answer the food insecurity question lower down in the questionnaire. Any method is acceptable, but it must be documented)</a:t>
            </a:r>
          </a:p>
          <a:p>
            <a:r>
              <a:rPr lang="en-US"/>
              <a:t>The challenging mealtime as Clare just picks at her food</a:t>
            </a:r>
          </a:p>
          <a:p>
            <a:endParaRPr lang="en-US"/>
          </a:p>
          <a:p>
            <a:r>
              <a:rPr lang="en-US"/>
              <a:t>The next slide contains the rest of the questionnaire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Line 14 is a spot to document the food insecurity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information you gather as part of Clare’s initial assessment; we’re starting to create an accurate picture of Clare’s situation.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 highlighting some pertinent information that will guide your education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 highlighting some pertinent information that will guide your education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Yes, juice was an issue. Alice wasn’t concerned about Clare’s juice intake, and you didn’t explore that further</a:t>
            </a:r>
          </a:p>
          <a:p>
            <a:r>
              <a:rPr lang="en-US" dirty="0"/>
              <a:t>Feeding relationship could have been a topic but you didn’t talk about that.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most accurate topics to document are:</a:t>
            </a:r>
          </a:p>
          <a:p>
            <a:endParaRPr lang="en-US"/>
          </a:p>
          <a:p>
            <a:r>
              <a:rPr lang="en-US"/>
              <a:t>Milk type (lactose free milk)</a:t>
            </a:r>
          </a:p>
          <a:p>
            <a:r>
              <a:rPr lang="en-US"/>
              <a:t>Milk: limit (recommended daily allowance of diary + how it affects iron)</a:t>
            </a:r>
          </a:p>
          <a:p>
            <a:r>
              <a:rPr lang="en-US"/>
              <a:t>Iron foods and supplements (reviewed the handout that includes info on high iron foods and what impacts absorption)</a:t>
            </a:r>
          </a:p>
          <a:p>
            <a:r>
              <a:rPr lang="en-US"/>
              <a:t>1Food packages tailoring and maximums (you spoke about what milk was available on the program)</a:t>
            </a:r>
          </a:p>
          <a:p>
            <a:endParaRPr lang="en-US"/>
          </a:p>
          <a:p>
            <a:r>
              <a:rPr lang="en-US"/>
              <a:t>Side note: </a:t>
            </a:r>
          </a:p>
          <a:p>
            <a:r>
              <a:rPr lang="en-US"/>
              <a:t>One challenge may be recognizing the difference between what is an assessment versus what counts as nutrition education. Have a conversation with your training supervisor about this.</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2FED-59FB-E843-A847-6BE46F5D95E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D45BF5-5A25-25A7-0E49-43EC06767EC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6292C2C-BC93-7AE1-9876-F684B5154F1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E2F53BB-41C7-7787-5063-760419FEA0E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CFF0412-9F0F-51EC-566C-9AE2E93933B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a:extLst>
              <a:ext uri="{FF2B5EF4-FFF2-40B4-BE49-F238E27FC236}">
                <a16:creationId xmlns:a16="http://schemas.microsoft.com/office/drawing/2014/main" id="{31C4FEF8-D81B-7067-51B2-31E0E4E5D1C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6B878C7-AB37-0F61-7C7F-9C2A79E6460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21773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C9E7-3C9C-5D4E-B868-9D6796322CE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43FDDE-1467-4792-E6C8-F831FC626E2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E546875-2D56-9495-682B-25707D7E101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2B2967A-5201-960A-62D7-B92C26D7BE1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C802D47-87E0-6418-0D95-4C5028A58D4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a:extLst>
              <a:ext uri="{FF2B5EF4-FFF2-40B4-BE49-F238E27FC236}">
                <a16:creationId xmlns:a16="http://schemas.microsoft.com/office/drawing/2014/main" id="{70B54A6F-5857-D9DF-7954-5E5BDBDC0B9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90FBD87-B8F5-5137-0B1F-CBCC4CF14F6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9135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 typeface="Arial" panose="020B0604020202020204" pitchFamily="34" charset="0"/>
              <a:buChar char="•"/>
            </a:pPr>
            <a:r>
              <a:rPr lang="en-US"/>
              <a:t>Alice says she is excited to only offer one cup of lactose free milk a day to help reduce Clare’s milk intake – so that is the best answer for what to enter for next steps</a:t>
            </a:r>
          </a:p>
          <a:p>
            <a:pPr marL="171450" indent="-171450">
              <a:buFont typeface="Arial" panose="020B0604020202020204" pitchFamily="34" charset="0"/>
              <a:buChar char="•"/>
            </a:pPr>
            <a:r>
              <a:rPr lang="en-US"/>
              <a:t>You did talk a bit about iron rich foods, but Alice wanted to focus on reducing the milk intake, so choosing iron rich foods as a goal would not be accurate as a next step.</a:t>
            </a:r>
          </a:p>
          <a:p>
            <a:pPr marL="171450" indent="-171450">
              <a:buFont typeface="Arial" panose="020B0604020202020204" pitchFamily="34" charset="0"/>
              <a:buChar char="•"/>
            </a:pPr>
            <a:r>
              <a:rPr lang="en-US"/>
              <a:t>Juice came up in the diet assessment but was not part of what Alice wanted to focus on for nutrition education or as next step, so would not be accurate to put as a next step.</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nutrition services documentation in-service is the last part of the management evaluation corrective action plan and a requested topic from training supervisors calls a while back. Many programs experienced significant staffing and process challenges as a result of the COVID pandemic, so, we are providing some necessary technical assistance as programs transition back into a more stable in-person environment. </a:t>
            </a:r>
          </a:p>
          <a:p>
            <a:endParaRPr lang="en-US"/>
          </a:p>
          <a:p>
            <a:r>
              <a:rPr lang="en-US"/>
              <a:t>Every certification, recertification and mid certification should contain all 10 elements of nutrition services documentation.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Every certification, recertification and mid certification should contain all 10 elements of nutrition services documentation, but we covered these four elements in this training:</a:t>
            </a: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r>
              <a:rPr lang="en-US" sz="1400"/>
              <a:t>1-  </a:t>
            </a: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Assessment information, particularly health and diet assessments at the mid certification</a:t>
            </a: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4-  Nutrition education</a:t>
            </a: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5-  </a:t>
            </a:r>
            <a:r>
              <a:rPr lang="en-US" sz="2000">
                <a:latin typeface="Aptos" panose="020B0004020202020204" pitchFamily="34" charset="0"/>
              </a:rPr>
              <a:t>Referrals made (type and location), follow up of previous referrals, as appropriate</a:t>
            </a: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r>
              <a:rPr lang="en-US" sz="2000">
                <a:latin typeface="Aptos" panose="020B0004020202020204" pitchFamily="34" charset="0"/>
              </a:rPr>
              <a:t>6- Follow up activity plans </a:t>
            </a: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r>
              <a:rPr lang="en-US" sz="1200" b="0" i="0" kern="1200">
                <a:solidFill>
                  <a:schemeClr val="tx1"/>
                </a:solidFill>
                <a:effectLst/>
                <a:latin typeface="+mn-lt"/>
                <a:ea typeface="+mn-ea"/>
                <a:cs typeface="+mn-cs"/>
              </a:rPr>
              <a:t>Good nutrition services documentation gives a clear and complete record of each visit. It helps staff easily review past visits, communicate important details, and plan future care. Whether on paper or digital, strong documentation supports quality service, keeps care consistent, and helps programs work better with the healthcare system.</a:t>
            </a:r>
            <a:endPar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324727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Four areas for improvement were identified during the ME. </a:t>
            </a:r>
          </a:p>
          <a:p>
            <a:endParaRPr lang="en-US"/>
          </a:p>
          <a:p>
            <a:r>
              <a:rPr lang="en-US"/>
              <a:t>This training addresses those areas: </a:t>
            </a:r>
          </a:p>
          <a:p>
            <a:r>
              <a:rPr lang="en-US"/>
              <a:t>1-  Assessment information, particularly health and diet assessments at the mid certification</a:t>
            </a:r>
          </a:p>
          <a:p>
            <a:r>
              <a:rPr lang="en-US"/>
              <a:t>4-  Nutrition education</a:t>
            </a:r>
          </a:p>
          <a:p>
            <a:r>
              <a:rPr lang="en-US"/>
              <a:t>5-  Referrals made (type and location), follow up of previous referrals, as appropriate</a:t>
            </a:r>
          </a:p>
          <a:p>
            <a:r>
              <a:rPr lang="en-US"/>
              <a:t>6- Follow up activity plans </a:t>
            </a:r>
          </a:p>
          <a:p>
            <a:endParaRPr lang="en-US"/>
          </a:p>
          <a:p>
            <a:r>
              <a:rPr lang="en-US"/>
              <a:t>If you need more information about the other elements, please reach out to your Training supervisor or WIC coordinator.</a:t>
            </a:r>
          </a:p>
          <a:p>
            <a:r>
              <a:rPr lang="en-US"/>
              <a:t>Resources: </a:t>
            </a:r>
          </a:p>
          <a:p>
            <a:r>
              <a:rPr lang="en-US"/>
              <a:t>Nutrition Services Standards pp61-61 </a:t>
            </a:r>
          </a:p>
          <a:p>
            <a:r>
              <a:rPr lang="en-US"/>
              <a:t>Policy 646: Mid certification health assessment</a:t>
            </a:r>
          </a:p>
          <a:p>
            <a:endParaRPr lang="en-US"/>
          </a:p>
          <a:p>
            <a:r>
              <a:rPr lang="en-US"/>
              <a:t>A key outcome of nutrition services documentation is to capture a complete picture of the participants visit in a manner that is easy to retrieve and review, enabling staff to build upon the follow up on prior visits. It provides invaluable information for managing and evaluating services delivered and serves as a primary communication means by which staff relay vital information to each other about the nutrition services participant receives as well as the participant’s specific issues and needs. Quality documentation, which may be electronic, or paper based, facilitates the delivery of meaningful nutrition services and ensures continuity of care for participants. It also improves program integrity and coordination with the healthcare community.</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might include the following:</a:t>
            </a:r>
          </a:p>
          <a:p>
            <a:r>
              <a:rPr lang="en-US" dirty="0"/>
              <a:t>Assessments</a:t>
            </a:r>
          </a:p>
          <a:p>
            <a:r>
              <a:rPr lang="en-US" dirty="0"/>
              <a:t>Referrals offered/made in the appointment (info texted, provided verbally or handouts sent electronically)</a:t>
            </a:r>
          </a:p>
          <a:p>
            <a:r>
              <a:rPr lang="en-US" dirty="0"/>
              <a:t>Nutrition related next steps that participants set in collaboration with the certifier during the appointment</a:t>
            </a:r>
          </a:p>
          <a:p>
            <a:r>
              <a:rPr lang="en-US" dirty="0"/>
              <a:t>NE topics covered in the appointment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Follow along through one mid-certification appointment in the following slides. The examples will demonstrate what is expected for these four areas of nutrition services and documentation.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70115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the information you gather as part of Clare’s initial assessment; we’re starting to create an accurate picture of Clare’s situation.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the information you gather as part of Clare’s initial assessment; we’re starting to create an accurate picture of Clare’s situation.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25.svg"/><Relationship Id="rId4" Type="http://schemas.openxmlformats.org/officeDocument/2006/relationships/image" Target="../media/image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6.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3.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0.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33.png"/><Relationship Id="rId4" Type="http://schemas.openxmlformats.org/officeDocument/2006/relationships/image" Target="../media/image1.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6.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7.xml"/><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8.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8.xml"/><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9.xml"/><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0.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1.xml"/><Relationship Id="rId7" Type="http://schemas.openxmlformats.org/officeDocument/2006/relationships/image" Target="../media/image40.sv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9.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2.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43.svg"/><Relationship Id="rId4" Type="http://schemas.openxmlformats.org/officeDocument/2006/relationships/image" Target="../media/image1.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3.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png"/><Relationship Id="rId11" Type="http://schemas.openxmlformats.org/officeDocument/2006/relationships/image" Target="../media/image21.svg"/><Relationship Id="rId5" Type="http://schemas.openxmlformats.org/officeDocument/2006/relationships/image" Target="../media/image2.sv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24.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image" Target="../media/image44.svg"/><Relationship Id="rId10" Type="http://schemas.openxmlformats.org/officeDocument/2006/relationships/image" Target="../media/image4.svg"/><Relationship Id="rId4" Type="http://schemas.openxmlformats.org/officeDocument/2006/relationships/image" Target="../media/image8.pn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25.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svg"/><Relationship Id="rId5" Type="http://schemas.openxmlformats.org/officeDocument/2006/relationships/image" Target="../media/image47.svg"/><Relationship Id="rId10" Type="http://schemas.openxmlformats.org/officeDocument/2006/relationships/image" Target="../media/image25.svg"/><Relationship Id="rId4" Type="http://schemas.openxmlformats.org/officeDocument/2006/relationships/image" Target="../media/image1.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6.xml"/><Relationship Id="rId7" Type="http://schemas.openxmlformats.org/officeDocument/2006/relationships/image" Target="../media/image48.sv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47.svg"/><Relationship Id="rId4" Type="http://schemas.openxmlformats.org/officeDocument/2006/relationships/image" Target="../media/image1.png"/><Relationship Id="rId9" Type="http://schemas.openxmlformats.org/officeDocument/2006/relationships/image" Target="../media/image49.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7.xml"/><Relationship Id="rId7" Type="http://schemas.openxmlformats.org/officeDocument/2006/relationships/image" Target="../media/image48.sv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47.svg"/><Relationship Id="rId4" Type="http://schemas.openxmlformats.org/officeDocument/2006/relationships/image" Target="../media/image1.png"/><Relationship Id="rId9"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1.sv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0.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9.xml"/><Relationship Id="rId7" Type="http://schemas.openxmlformats.org/officeDocument/2006/relationships/image" Target="../media/image4.svg"/><Relationship Id="rId12" Type="http://schemas.openxmlformats.org/officeDocument/2006/relationships/image" Target="../media/image54.sv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png"/><Relationship Id="rId11" Type="http://schemas.openxmlformats.org/officeDocument/2006/relationships/image" Target="../media/image53.png"/><Relationship Id="rId5" Type="http://schemas.openxmlformats.org/officeDocument/2006/relationships/image" Target="../media/image2.svg"/><Relationship Id="rId10" Type="http://schemas.openxmlformats.org/officeDocument/2006/relationships/image" Target="../media/image43.svg"/><Relationship Id="rId4" Type="http://schemas.openxmlformats.org/officeDocument/2006/relationships/image" Target="../media/image1.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hyperlink" Target="https://www.oregon.gov/oha/PH/HEALTHYPEOPLEFAMILIES/WIC/Documents/ppm/646.pdf" TargetMode="External"/><Relationship Id="rId5" Type="http://schemas.openxmlformats.org/officeDocument/2006/relationships/image" Target="../media/image2.svg"/><Relationship Id="rId10" Type="http://schemas.openxmlformats.org/officeDocument/2006/relationships/hyperlink" Target="https://wicworks.fns.usda.gov/sites/default/files/media/document/wic-nutrition-services-standards_0.pdf" TargetMode="External"/><Relationship Id="rId4" Type="http://schemas.openxmlformats.org/officeDocument/2006/relationships/image" Target="../media/image1.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0.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oregon.gov/oha/PH/HEALTHYPEOPLEFAMILIES/WIC/Documents/ppm/646.pdf" TargetMode="External"/><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hyperlink" Target="https://wicworks.fns.usda.gov/sites/default/files/media/document/wic-nutrition-services-standards_0.pdf"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2.sv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C7552C2B-5D0F-168A-EEBF-CF478884AF97}"/>
              </a:ext>
              <a:ext uri="{C183D7F6-B498-43B3-948B-1728B52AA6E4}">
                <adec:decorative xmlns:adec="http://schemas.microsoft.com/office/drawing/2017/decorative" val="1"/>
              </a:ext>
            </a:extLst>
          </p:cNvPr>
          <p:cNvGrpSpPr/>
          <p:nvPr/>
        </p:nvGrpSpPr>
        <p:grpSpPr>
          <a:xfrm>
            <a:off x="-19050" y="0"/>
            <a:ext cx="10275506" cy="10275506"/>
            <a:chOff x="-19050" y="0"/>
            <a:chExt cx="10275506" cy="10275506"/>
          </a:xfrm>
        </p:grpSpPr>
        <p:grpSp>
          <p:nvGrpSpPr>
            <p:cNvPr id="4" name="Group 4"/>
            <p:cNvGrpSpPr/>
            <p:nvPr/>
          </p:nvGrpSpPr>
          <p:grpSpPr>
            <a:xfrm rot="5400000">
              <a:off x="-19050" y="0"/>
              <a:ext cx="10275506" cy="10275506"/>
              <a:chOff x="0" y="0"/>
              <a:chExt cx="13700674" cy="13700674"/>
            </a:xfrm>
          </p:grpSpPr>
          <p:sp>
            <p:nvSpPr>
              <p:cNvPr id="5" name="Freeform 5"/>
              <p:cNvSpPr/>
              <p:nvPr/>
            </p:nvSpPr>
            <p:spPr>
              <a:xfrm>
                <a:off x="0" y="0"/>
                <a:ext cx="13700633" cy="13700633"/>
              </a:xfrm>
              <a:custGeom>
                <a:avLst/>
                <a:gdLst/>
                <a:ahLst/>
                <a:cxnLst/>
                <a:rect l="l" t="t" r="r" b="b"/>
                <a:pathLst>
                  <a:path w="13700633" h="13700633">
                    <a:moveTo>
                      <a:pt x="0" y="13700633"/>
                    </a:moveTo>
                    <a:lnTo>
                      <a:pt x="0" y="0"/>
                    </a:lnTo>
                    <a:lnTo>
                      <a:pt x="13700633" y="13700633"/>
                    </a:lnTo>
                    <a:close/>
                  </a:path>
                </a:pathLst>
              </a:custGeom>
              <a:solidFill>
                <a:srgbClr val="00C4CC"/>
              </a:solidFill>
            </p:spPr>
            <p:txBody>
              <a:bodyPr/>
              <a:lstStyle/>
              <a:p>
                <a:endParaRPr lang="en-US"/>
              </a:p>
            </p:txBody>
          </p:sp>
        </p:grpSp>
        <p:sp>
          <p:nvSpPr>
            <p:cNvPr id="6" name="Freeform 6"/>
            <p:cNvSpPr/>
            <p:nvPr/>
          </p:nvSpPr>
          <p:spPr>
            <a:xfrm rot="-5400000">
              <a:off x="1028700" y="1388364"/>
              <a:ext cx="6634456" cy="6634456"/>
            </a:xfrm>
            <a:custGeom>
              <a:avLst/>
              <a:gdLst/>
              <a:ahLst/>
              <a:cxnLst/>
              <a:rect l="l" t="t" r="r" b="b"/>
              <a:pathLst>
                <a:path w="6634456" h="6634456">
                  <a:moveTo>
                    <a:pt x="0" y="0"/>
                  </a:moveTo>
                  <a:lnTo>
                    <a:pt x="6634456" y="0"/>
                  </a:lnTo>
                  <a:lnTo>
                    <a:pt x="6634456" y="6634456"/>
                  </a:lnTo>
                  <a:lnTo>
                    <a:pt x="0" y="6634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a:grpSpLocks noChangeAspect="1"/>
            </p:cNvGrpSpPr>
            <p:nvPr/>
          </p:nvGrpSpPr>
          <p:grpSpPr>
            <a:xfrm>
              <a:off x="1352223" y="1720952"/>
              <a:ext cx="6717290" cy="6717290"/>
              <a:chOff x="0" y="0"/>
              <a:chExt cx="8956386" cy="8956386"/>
            </a:xfrm>
          </p:grpSpPr>
          <p:sp>
            <p:nvSpPr>
              <p:cNvPr id="8" name="Freeform 8" descr="A splash of colors on a white surface"/>
              <p:cNvSpPr/>
              <p:nvPr/>
            </p:nvSpPr>
            <p:spPr>
              <a:xfrm>
                <a:off x="0" y="0"/>
                <a:ext cx="8956421" cy="8956421"/>
              </a:xfrm>
              <a:custGeom>
                <a:avLst/>
                <a:gdLst/>
                <a:ahLst/>
                <a:cxnLst/>
                <a:rect l="l" t="t" r="r" b="b"/>
                <a:pathLst>
                  <a:path w="8956421" h="8956421">
                    <a:moveTo>
                      <a:pt x="0" y="0"/>
                    </a:moveTo>
                    <a:lnTo>
                      <a:pt x="8956421" y="0"/>
                    </a:lnTo>
                    <a:lnTo>
                      <a:pt x="8956421" y="8956421"/>
                    </a:lnTo>
                    <a:lnTo>
                      <a:pt x="0" y="8956421"/>
                    </a:lnTo>
                    <a:lnTo>
                      <a:pt x="0" y="0"/>
                    </a:lnTo>
                    <a:close/>
                  </a:path>
                </a:pathLst>
              </a:custGeom>
              <a:blipFill>
                <a:blip r:embed="rId10"/>
                <a:stretch>
                  <a:fillRect r="-33330" b="2"/>
                </a:stretch>
              </a:blipFill>
            </p:spPr>
            <p:txBody>
              <a:bodyPr/>
              <a:lstStyle/>
              <a:p>
                <a:endParaRPr lang="en-US"/>
              </a:p>
            </p:txBody>
          </p:sp>
        </p:grpSp>
      </p:grpSp>
      <p:sp>
        <p:nvSpPr>
          <p:cNvPr id="9" name="Freeform 9">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a:spLocks noGrp="1"/>
          </p:cNvSpPr>
          <p:nvPr>
            <p:ph type="title" idx="4294967295"/>
          </p:nvPr>
        </p:nvSpPr>
        <p:spPr>
          <a:xfrm>
            <a:off x="7391387" y="3079757"/>
            <a:ext cx="10473564" cy="438789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8855"/>
              </a:lnSpc>
              <a:spcBef>
                <a:spcPts val="0"/>
              </a:spcBef>
              <a:spcAft>
                <a:spcPts val="0"/>
              </a:spcAft>
              <a:buClrTx/>
              <a:buSzTx/>
              <a:buFontTx/>
              <a:buNone/>
              <a:tabLst/>
              <a:defRPr/>
            </a:pPr>
            <a:r>
              <a:rPr kumimoji="0" lang="en-US" sz="6149" b="0" i="0" u="none" strike="noStrike" kern="1200" cap="none" spc="350" normalizeH="0" baseline="0" noProof="0" dirty="0">
                <a:ln>
                  <a:noFill/>
                </a:ln>
                <a:solidFill>
                  <a:srgbClr val="000000"/>
                </a:solidFill>
                <a:effectLst/>
                <a:uLnTx/>
                <a:uFillTx/>
                <a:latin typeface="Aptos"/>
                <a:ea typeface="Aptos"/>
                <a:cs typeface="Aptos"/>
                <a:sym typeface="Aptos"/>
              </a:rPr>
              <a:t>Nutrition Services Documentation reminders</a:t>
            </a:r>
          </a:p>
          <a:p>
            <a:pPr marL="0" marR="0" lvl="0" indent="0" algn="l" defTabSz="914400" rtl="0" eaLnBrk="1" fontAlgn="auto" latinLnBrk="0" hangingPunct="1">
              <a:lnSpc>
                <a:spcPts val="5611"/>
              </a:lnSpc>
              <a:spcBef>
                <a:spcPts val="0"/>
              </a:spcBef>
              <a:spcAft>
                <a:spcPts val="0"/>
              </a:spcAft>
              <a:buClrTx/>
              <a:buSzTx/>
              <a:buFontTx/>
              <a:buNone/>
              <a:tabLst/>
              <a:defRPr/>
            </a:pPr>
            <a:endParaRPr kumimoji="0" lang="en-US" sz="6149" b="0" i="0" u="none" strike="noStrike" kern="1200" cap="none" spc="350" normalizeH="0" baseline="0" noProof="0" dirty="0">
              <a:ln>
                <a:noFill/>
              </a:ln>
              <a:solidFill>
                <a:srgbClr val="000000"/>
              </a:solidFill>
              <a:effectLst/>
              <a:uLnTx/>
              <a:uFillTx/>
              <a:latin typeface="Aptos"/>
              <a:ea typeface="Aptos"/>
              <a:cs typeface="Aptos"/>
              <a:sym typeface="Aptos"/>
            </a:endParaRPr>
          </a:p>
        </p:txBody>
      </p:sp>
      <p:sp>
        <p:nvSpPr>
          <p:cNvPr id="13" name="TextBox 13"/>
          <p:cNvSpPr txBox="1"/>
          <p:nvPr/>
        </p:nvSpPr>
        <p:spPr>
          <a:xfrm>
            <a:off x="14660701" y="7561618"/>
            <a:ext cx="2037877" cy="783933"/>
          </a:xfrm>
          <a:prstGeom prst="rect">
            <a:avLst/>
          </a:prstGeom>
        </p:spPr>
        <p:txBody>
          <a:bodyPr lIns="0" tIns="0" rIns="0" bIns="0" rtlCol="0" anchor="t">
            <a:spAutoFit/>
          </a:bodyPr>
          <a:lstStyle/>
          <a:p>
            <a:pPr algn="l">
              <a:lnSpc>
                <a:spcPts val="6551"/>
              </a:lnSpc>
            </a:pPr>
            <a:r>
              <a:rPr lang="en-US" sz="4199" b="1" spc="1574" dirty="0">
                <a:solidFill>
                  <a:srgbClr val="000000"/>
                </a:solidFill>
                <a:latin typeface="Aptos Bold"/>
                <a:ea typeface="Aptos Bold"/>
                <a:cs typeface="Aptos Bold"/>
                <a:sym typeface="Aptos Bold"/>
              </a:rPr>
              <a:t>2026</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2390301" y="1619964"/>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1236726" y="1454536"/>
            <a:ext cx="6254093" cy="6715804"/>
          </a:xfrm>
          <a:custGeom>
            <a:avLst/>
            <a:gdLst/>
            <a:ahLst/>
            <a:cxnLst/>
            <a:rect l="l" t="t" r="r" b="b"/>
            <a:pathLst>
              <a:path w="6254093" h="6715804">
                <a:moveTo>
                  <a:pt x="0" y="0"/>
                </a:moveTo>
                <a:lnTo>
                  <a:pt x="6254092" y="0"/>
                </a:lnTo>
                <a:lnTo>
                  <a:pt x="6254092" y="6715805"/>
                </a:lnTo>
                <a:lnTo>
                  <a:pt x="0" y="67158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5" name="Freeform 5">
            <a:extLst>
              <a:ext uri="{C183D7F6-B498-43B3-948B-1728B52AA6E4}">
                <adec:decorative xmlns:adec="http://schemas.microsoft.com/office/drawing/2017/decorative" val="1"/>
              </a:ext>
            </a:extLst>
          </p:cNvPr>
          <p:cNvSpPr/>
          <p:nvPr/>
        </p:nvSpPr>
        <p:spPr>
          <a:xfrm>
            <a:off x="1396162" y="0"/>
            <a:ext cx="16094657" cy="2318317"/>
          </a:xfrm>
          <a:custGeom>
            <a:avLst/>
            <a:gdLst/>
            <a:ahLst/>
            <a:cxnLst/>
            <a:rect l="l" t="t" r="r" b="b"/>
            <a:pathLst>
              <a:path w="23200241" h="3091089">
                <a:moveTo>
                  <a:pt x="0" y="0"/>
                </a:moveTo>
                <a:lnTo>
                  <a:pt x="23200241" y="0"/>
                </a:lnTo>
                <a:lnTo>
                  <a:pt x="23200241" y="3091089"/>
                </a:lnTo>
                <a:lnTo>
                  <a:pt x="0" y="3091089"/>
                </a:lnTo>
                <a:close/>
              </a:path>
            </a:pathLst>
          </a:custGeom>
          <a:solidFill>
            <a:srgbClr val="000000">
              <a:alpha val="0"/>
            </a:srgbClr>
          </a:solidFill>
        </p:spPr>
        <p:txBody>
          <a:bodyPr/>
          <a:lstStyle/>
          <a:p>
            <a:endParaRPr lang="en-US"/>
          </a:p>
        </p:txBody>
      </p:sp>
      <p:sp>
        <p:nvSpPr>
          <p:cNvPr id="6" name="TextBox 6"/>
          <p:cNvSpPr txBox="1"/>
          <p:nvPr/>
        </p:nvSpPr>
        <p:spPr>
          <a:xfrm>
            <a:off x="1396162" y="521114"/>
            <a:ext cx="17400182" cy="1685318"/>
          </a:xfrm>
          <a:prstGeom prst="rect">
            <a:avLst/>
          </a:prstGeom>
        </p:spPr>
        <p:txBody>
          <a:bodyPr lIns="0" tIns="0" rIns="0" bIns="0" rtlCol="0" anchor="b"/>
          <a:lstStyle/>
          <a:p>
            <a:pPr algn="l">
              <a:lnSpc>
                <a:spcPts val="5933"/>
              </a:lnSpc>
            </a:pPr>
            <a:r>
              <a:rPr lang="en-US" sz="4299" spc="245" dirty="0">
                <a:solidFill>
                  <a:srgbClr val="000000"/>
                </a:solidFill>
                <a:latin typeface="Aptos"/>
                <a:ea typeface="Aptos"/>
                <a:cs typeface="Aptos"/>
                <a:sym typeface="Aptos"/>
              </a:rPr>
              <a:t>What would you add to this medical data screen based on the information you’ve received so far?</a:t>
            </a:r>
          </a:p>
        </p:txBody>
      </p:sp>
      <p:grpSp>
        <p:nvGrpSpPr>
          <p:cNvPr id="7" name="Group 7" descr="Image of  a data screen in the WIC data system. This shows the Medical Data tab with past information for the participant "/>
          <p:cNvGrpSpPr>
            <a:grpSpLocks noChangeAspect="1"/>
          </p:cNvGrpSpPr>
          <p:nvPr/>
        </p:nvGrpSpPr>
        <p:grpSpPr>
          <a:xfrm>
            <a:off x="3657600" y="2933700"/>
            <a:ext cx="12719830" cy="6832186"/>
            <a:chOff x="0" y="0"/>
            <a:chExt cx="15321468" cy="8229600"/>
          </a:xfrm>
        </p:grpSpPr>
        <p:sp>
          <p:nvSpPr>
            <p:cNvPr id="8" name="Freeform 8" descr="Graphical user interface, application  AI-generated content may be incorrect."/>
            <p:cNvSpPr/>
            <p:nvPr/>
          </p:nvSpPr>
          <p:spPr>
            <a:xfrm>
              <a:off x="0" y="0"/>
              <a:ext cx="15321407" cy="8229600"/>
            </a:xfrm>
            <a:custGeom>
              <a:avLst/>
              <a:gdLst/>
              <a:ahLst/>
              <a:cxnLst/>
              <a:rect l="l" t="t" r="r" b="b"/>
              <a:pathLst>
                <a:path w="15321407" h="8229600">
                  <a:moveTo>
                    <a:pt x="0" y="0"/>
                  </a:moveTo>
                  <a:lnTo>
                    <a:pt x="15321407" y="0"/>
                  </a:lnTo>
                  <a:lnTo>
                    <a:pt x="15321407" y="8229600"/>
                  </a:lnTo>
                  <a:lnTo>
                    <a:pt x="0" y="8229600"/>
                  </a:lnTo>
                  <a:lnTo>
                    <a:pt x="0" y="0"/>
                  </a:lnTo>
                  <a:close/>
                </a:path>
              </a:pathLst>
            </a:custGeom>
            <a:blipFill>
              <a:blip r:embed="rId8"/>
              <a:stretch>
                <a:fillRect/>
              </a:stretch>
            </a:blipFill>
          </p:spPr>
          <p:txBody>
            <a:bodyPr/>
            <a:lstStyle/>
            <a:p>
              <a:endParaRPr lang="en-US"/>
            </a:p>
          </p:txBody>
        </p:sp>
      </p:grpSp>
      <p:sp>
        <p:nvSpPr>
          <p:cNvPr id="9" name="Title 8">
            <a:extLst>
              <a:ext uri="{FF2B5EF4-FFF2-40B4-BE49-F238E27FC236}">
                <a16:creationId xmlns:a16="http://schemas.microsoft.com/office/drawing/2014/main" id="{C0AC40F6-705C-9DC9-6546-9AD14DDECE42}"/>
              </a:ext>
            </a:extLst>
          </p:cNvPr>
          <p:cNvSpPr>
            <a:spLocks noGrp="1"/>
          </p:cNvSpPr>
          <p:nvPr>
            <p:ph type="title" idx="4294967295"/>
          </p:nvPr>
        </p:nvSpPr>
        <p:spPr>
          <a:xfrm>
            <a:off x="457200" y="-1143000"/>
            <a:ext cx="10977716" cy="1143000"/>
          </a:xfrm>
        </p:spPr>
        <p:txBody>
          <a:bodyPr vert="horz" lIns="91440" tIns="45720" rIns="91440" bIns="45720" rtlCol="0" anchor="b">
            <a:normAutofit/>
          </a:bodyPr>
          <a:lstStyle/>
          <a:p>
            <a:r>
              <a:rPr lang="en-US" dirty="0"/>
              <a:t>What medical information should be added?</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5" name="Freeform 5"/>
            <p:cNvSpPr/>
            <p:nvPr/>
          </p:nvSpPr>
          <p:spPr>
            <a:xfrm>
              <a:off x="0" y="0"/>
              <a:ext cx="7491222" cy="7835392"/>
            </a:xfrm>
            <a:custGeom>
              <a:avLst/>
              <a:gdLst/>
              <a:ahLst/>
              <a:cxnLst/>
              <a:rect l="l" t="t" r="r" b="b"/>
              <a:pathLst>
                <a:path w="7491222" h="7835392">
                  <a:moveTo>
                    <a:pt x="0" y="0"/>
                  </a:moveTo>
                  <a:lnTo>
                    <a:pt x="7491222" y="0"/>
                  </a:lnTo>
                  <a:lnTo>
                    <a:pt x="0" y="7835392"/>
                  </a:lnTo>
                  <a:lnTo>
                    <a:pt x="0" y="0"/>
                  </a:lnTo>
                  <a:close/>
                </a:path>
              </a:pathLst>
            </a:custGeom>
            <a:solidFill>
              <a:srgbClr val="EAEEDB"/>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7" name="Freeform 7"/>
            <p:cNvSpPr/>
            <p:nvPr/>
          </p:nvSpPr>
          <p:spPr>
            <a:xfrm>
              <a:off x="0" y="0"/>
              <a:ext cx="7491222" cy="7835392"/>
            </a:xfrm>
            <a:custGeom>
              <a:avLst/>
              <a:gdLst/>
              <a:ahLst/>
              <a:cxnLst/>
              <a:rect l="l" t="t" r="r" b="b"/>
              <a:pathLst>
                <a:path w="7491222" h="7835392">
                  <a:moveTo>
                    <a:pt x="7491222" y="0"/>
                  </a:moveTo>
                  <a:lnTo>
                    <a:pt x="7491222" y="7835392"/>
                  </a:lnTo>
                  <a:lnTo>
                    <a:pt x="0" y="7835392"/>
                  </a:lnTo>
                  <a:close/>
                </a:path>
              </a:pathLst>
            </a:custGeom>
            <a:solidFill>
              <a:srgbClr val="000000">
                <a:alpha val="0"/>
              </a:srgbClr>
            </a:solidFill>
          </p:spPr>
          <p:txBody>
            <a:bodyPr/>
            <a:lstStyle/>
            <a:p>
              <a:endParaRPr lang="en-US"/>
            </a:p>
          </p:txBody>
        </p:sp>
      </p:grpSp>
      <p:grpSp>
        <p:nvGrpSpPr>
          <p:cNvPr id="8" name="Group 8">
            <a:extLst>
              <a:ext uri="{C183D7F6-B498-43B3-948B-1728B52AA6E4}">
                <adec:decorative xmlns:adec="http://schemas.microsoft.com/office/drawing/2017/decorative" val="1"/>
              </a:ext>
            </a:extLst>
          </p:cNvPr>
          <p:cNvGrpSpPr/>
          <p:nvPr/>
        </p:nvGrpSpPr>
        <p:grpSpPr>
          <a:xfrm>
            <a:off x="17980162" y="0"/>
            <a:ext cx="309914" cy="3031958"/>
            <a:chOff x="0" y="0"/>
            <a:chExt cx="413218" cy="4042610"/>
          </a:xfrm>
        </p:grpSpPr>
        <p:sp>
          <p:nvSpPr>
            <p:cNvPr id="9" name="Freeform 9"/>
            <p:cNvSpPr/>
            <p:nvPr/>
          </p:nvSpPr>
          <p:spPr>
            <a:xfrm>
              <a:off x="0" y="0"/>
              <a:ext cx="413258" cy="4042664"/>
            </a:xfrm>
            <a:custGeom>
              <a:avLst/>
              <a:gdLst/>
              <a:ahLst/>
              <a:cxnLst/>
              <a:rect l="l" t="t" r="r" b="b"/>
              <a:pathLst>
                <a:path w="413258" h="4042664">
                  <a:moveTo>
                    <a:pt x="0" y="4042664"/>
                  </a:moveTo>
                  <a:lnTo>
                    <a:pt x="413258" y="4042664"/>
                  </a:lnTo>
                  <a:lnTo>
                    <a:pt x="413258" y="0"/>
                  </a:lnTo>
                  <a:lnTo>
                    <a:pt x="0" y="0"/>
                  </a:lnTo>
                  <a:close/>
                </a:path>
              </a:pathLst>
            </a:custGeom>
            <a:solidFill>
              <a:srgbClr val="B6A03C"/>
            </a:solidFill>
          </p:spPr>
          <p:txBody>
            <a:bodyPr/>
            <a:lstStyle/>
            <a:p>
              <a:endParaRPr lang="en-US"/>
            </a:p>
          </p:txBody>
        </p:sp>
      </p:grpSp>
      <p:sp>
        <p:nvSpPr>
          <p:cNvPr id="11" name="Freeform 11" descr="Image of  a data screen in the WIC data system. &#10;Red boxes circle the new data entered into the Anthropometric and Biochemical information on the screen for the scenario."/>
          <p:cNvSpPr/>
          <p:nvPr/>
        </p:nvSpPr>
        <p:spPr>
          <a:xfrm>
            <a:off x="1981200" y="1866900"/>
            <a:ext cx="14631295" cy="7727924"/>
          </a:xfrm>
          <a:custGeom>
            <a:avLst/>
            <a:gdLst/>
            <a:ahLst/>
            <a:cxnLst/>
            <a:rect l="l" t="t" r="r" b="b"/>
            <a:pathLst>
              <a:path w="15012473" h="8162675">
                <a:moveTo>
                  <a:pt x="0" y="0"/>
                </a:moveTo>
                <a:lnTo>
                  <a:pt x="15012473" y="0"/>
                </a:lnTo>
                <a:lnTo>
                  <a:pt x="15012473" y="8162676"/>
                </a:lnTo>
                <a:lnTo>
                  <a:pt x="0" y="8162676"/>
                </a:lnTo>
                <a:lnTo>
                  <a:pt x="0" y="0"/>
                </a:lnTo>
                <a:close/>
              </a:path>
            </a:pathLst>
          </a:custGeom>
          <a:blipFill>
            <a:blip r:embed="rId8"/>
            <a:stretch>
              <a:fillRect/>
            </a:stretch>
          </a:blipFill>
        </p:spPr>
        <p:txBody>
          <a:bodyPr/>
          <a:lstStyle/>
          <a:p>
            <a:endParaRPr lang="en-US"/>
          </a:p>
        </p:txBody>
      </p:sp>
      <p:sp>
        <p:nvSpPr>
          <p:cNvPr id="12" name="TextBox 12"/>
          <p:cNvSpPr txBox="1">
            <a:spLocks noGrp="1"/>
          </p:cNvSpPr>
          <p:nvPr>
            <p:ph type="title" idx="4294967295"/>
          </p:nvPr>
        </p:nvSpPr>
        <p:spPr>
          <a:xfrm>
            <a:off x="1480524" y="462285"/>
            <a:ext cx="3373930" cy="10536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8897"/>
              </a:lnSpc>
              <a:spcBef>
                <a:spcPts val="0"/>
              </a:spcBef>
              <a:spcAft>
                <a:spcPts val="0"/>
              </a:spcAft>
              <a:buClrTx/>
              <a:buSzTx/>
              <a:buFontTx/>
              <a:buNone/>
              <a:tabLst/>
              <a:defRPr/>
            </a:pPr>
            <a:r>
              <a:rPr kumimoji="0" lang="en-US" sz="5703" b="1" i="0" u="none" strike="noStrike" kern="1200" cap="none" spc="325" normalizeH="0" baseline="0" noProof="0" dirty="0">
                <a:ln>
                  <a:noFill/>
                </a:ln>
                <a:solidFill>
                  <a:srgbClr val="000000"/>
                </a:solidFill>
                <a:effectLst/>
                <a:uLnTx/>
                <a:uFillTx/>
                <a:latin typeface="Aptos Bold"/>
                <a:ea typeface="Aptos Bold"/>
                <a:cs typeface="Aptos Bold"/>
                <a:sym typeface="Aptos Bold"/>
              </a:rPr>
              <a:t>Answer</a:t>
            </a:r>
          </a:p>
        </p:txBody>
      </p:sp>
      <p:sp>
        <p:nvSpPr>
          <p:cNvPr id="13" name="Freeform 10">
            <a:extLst>
              <a:ext uri="{FF2B5EF4-FFF2-40B4-BE49-F238E27FC236}">
                <a16:creationId xmlns:a16="http://schemas.microsoft.com/office/drawing/2014/main" id="{8FDAC079-CA3C-6ABA-F28B-6C3AFD01136D}"/>
              </a:ext>
              <a:ext uri="{C183D7F6-B498-43B3-948B-1728B52AA6E4}">
                <adec:decorative xmlns:adec="http://schemas.microsoft.com/office/drawing/2017/decorative" val="1"/>
              </a:ext>
            </a:extLst>
          </p:cNvPr>
          <p:cNvSpPr/>
          <p:nvPr/>
        </p:nvSpPr>
        <p:spPr>
          <a:xfrm rot="18786323">
            <a:off x="15052844" y="-1210627"/>
            <a:ext cx="2341592" cy="5758012"/>
          </a:xfrm>
          <a:custGeom>
            <a:avLst/>
            <a:gdLst/>
            <a:ahLst/>
            <a:cxnLst/>
            <a:rect l="l" t="t" r="r" b="b"/>
            <a:pathLst>
              <a:path w="2341592" h="5758012">
                <a:moveTo>
                  <a:pt x="0" y="0"/>
                </a:moveTo>
                <a:lnTo>
                  <a:pt x="2341592" y="0"/>
                </a:lnTo>
                <a:lnTo>
                  <a:pt x="2341592" y="5758012"/>
                </a:lnTo>
                <a:lnTo>
                  <a:pt x="0" y="57580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rot="-5400000">
            <a:off x="14959255" y="-186418"/>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a:spLocks noGrp="1"/>
          </p:cNvSpPr>
          <p:nvPr>
            <p:ph type="title" idx="4294967295"/>
          </p:nvPr>
        </p:nvSpPr>
        <p:spPr>
          <a:xfrm>
            <a:off x="863492" y="444956"/>
            <a:ext cx="17001459" cy="165452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6191"/>
              </a:lnSpc>
              <a:spcBef>
                <a:spcPts val="0"/>
              </a:spcBef>
              <a:spcAft>
                <a:spcPts val="0"/>
              </a:spcAft>
              <a:buClrTx/>
              <a:buSzTx/>
              <a:buFontTx/>
              <a:buNone/>
              <a:tabLst/>
              <a:defRPr/>
            </a:pPr>
            <a:r>
              <a:rPr kumimoji="0" lang="en-US" sz="4299" b="0" i="0" u="none" strike="noStrike" kern="1200" cap="none" spc="245" normalizeH="0" baseline="0" noProof="0" dirty="0">
                <a:ln>
                  <a:noFill/>
                </a:ln>
                <a:solidFill>
                  <a:srgbClr val="000000"/>
                </a:solidFill>
                <a:effectLst/>
                <a:uLnTx/>
                <a:uFillTx/>
                <a:latin typeface="Aptos"/>
                <a:ea typeface="Aptos"/>
                <a:cs typeface="Aptos"/>
                <a:sym typeface="Aptos"/>
              </a:rPr>
              <a:t>What would you add to this health history screen based on the information you’ve received so far?</a:t>
            </a:r>
          </a:p>
        </p:txBody>
      </p:sp>
      <p:sp>
        <p:nvSpPr>
          <p:cNvPr id="7" name="Freeform 7">
            <a:extLst>
              <a:ext uri="{C183D7F6-B498-43B3-948B-1728B52AA6E4}">
                <adec:decorative xmlns:adec="http://schemas.microsoft.com/office/drawing/2017/decorative" val="1"/>
              </a:ext>
            </a:extLst>
          </p:cNvPr>
          <p:cNvSpPr/>
          <p:nvPr/>
        </p:nvSpPr>
        <p:spPr>
          <a:xfrm>
            <a:off x="-1073036" y="6429207"/>
            <a:ext cx="3873056" cy="4114800"/>
          </a:xfrm>
          <a:custGeom>
            <a:avLst/>
            <a:gdLst/>
            <a:ahLst/>
            <a:cxnLst/>
            <a:rect l="l" t="t" r="r" b="b"/>
            <a:pathLst>
              <a:path w="3873056" h="4114800">
                <a:moveTo>
                  <a:pt x="0" y="0"/>
                </a:moveTo>
                <a:lnTo>
                  <a:pt x="3873055" y="0"/>
                </a:lnTo>
                <a:lnTo>
                  <a:pt x="387305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descr="Image of  a data screen in the WIC data system. This shows The health history tab with a completed child health history questionnaire for a past visit.&#10;"/>
          <p:cNvSpPr/>
          <p:nvPr/>
        </p:nvSpPr>
        <p:spPr>
          <a:xfrm>
            <a:off x="2306810" y="2419172"/>
            <a:ext cx="13674379" cy="7575823"/>
          </a:xfrm>
          <a:custGeom>
            <a:avLst/>
            <a:gdLst/>
            <a:ahLst/>
            <a:cxnLst/>
            <a:rect l="l" t="t" r="r" b="b"/>
            <a:pathLst>
              <a:path w="17074135" h="9459341">
                <a:moveTo>
                  <a:pt x="0" y="0"/>
                </a:moveTo>
                <a:lnTo>
                  <a:pt x="17074135" y="0"/>
                </a:lnTo>
                <a:lnTo>
                  <a:pt x="17074135" y="9459341"/>
                </a:lnTo>
                <a:lnTo>
                  <a:pt x="0" y="9459341"/>
                </a:lnTo>
                <a:lnTo>
                  <a:pt x="0" y="0"/>
                </a:lnTo>
                <a:close/>
              </a:path>
            </a:pathLst>
          </a:custGeom>
          <a:blipFill>
            <a:blip r:embed="rId8"/>
            <a:stretch>
              <a:fillRect/>
            </a:stretch>
          </a:blipFill>
        </p:spPr>
        <p:txBody>
          <a:bodyPr/>
          <a:lstStyle/>
          <a:p>
            <a:endParaRPr 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2"/>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1"/>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10800000">
            <a:off x="0" y="0"/>
            <a:ext cx="309914" cy="3031958"/>
            <a:chOff x="0" y="0"/>
            <a:chExt cx="413218" cy="4042610"/>
          </a:xfrm>
        </p:grpSpPr>
        <p:sp>
          <p:nvSpPr>
            <p:cNvPr id="5" name="Freeform 5"/>
            <p:cNvSpPr/>
            <p:nvPr/>
          </p:nvSpPr>
          <p:spPr>
            <a:xfrm>
              <a:off x="0" y="0"/>
              <a:ext cx="413258" cy="4042664"/>
            </a:xfrm>
            <a:custGeom>
              <a:avLst/>
              <a:gdLst/>
              <a:ahLst/>
              <a:cxnLst/>
              <a:rect l="l" t="t" r="r" b="b"/>
              <a:pathLst>
                <a:path w="413258" h="4042664">
                  <a:moveTo>
                    <a:pt x="0" y="4042664"/>
                  </a:moveTo>
                  <a:lnTo>
                    <a:pt x="413258" y="4042664"/>
                  </a:lnTo>
                  <a:lnTo>
                    <a:pt x="413258" y="0"/>
                  </a:lnTo>
                  <a:lnTo>
                    <a:pt x="0" y="0"/>
                  </a:lnTo>
                  <a:close/>
                </a:path>
              </a:pathLst>
            </a:custGeom>
            <a:solidFill>
              <a:srgbClr val="B6A03C"/>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a:off x="10938429" y="2384474"/>
            <a:ext cx="6172180" cy="6158022"/>
            <a:chOff x="0" y="0"/>
            <a:chExt cx="8229574" cy="8210696"/>
          </a:xfrm>
        </p:grpSpPr>
        <p:sp>
          <p:nvSpPr>
            <p:cNvPr id="7" name="Freeform 7"/>
            <p:cNvSpPr/>
            <p:nvPr/>
          </p:nvSpPr>
          <p:spPr>
            <a:xfrm>
              <a:off x="0" y="0"/>
              <a:ext cx="8229600" cy="8210677"/>
            </a:xfrm>
            <a:custGeom>
              <a:avLst/>
              <a:gdLst/>
              <a:ahLst/>
              <a:cxnLst/>
              <a:rect l="l" t="t" r="r" b="b"/>
              <a:pathLst>
                <a:path w="8229600" h="8210677">
                  <a:moveTo>
                    <a:pt x="0" y="0"/>
                  </a:moveTo>
                  <a:lnTo>
                    <a:pt x="8229600" y="0"/>
                  </a:lnTo>
                  <a:lnTo>
                    <a:pt x="8229600" y="8210677"/>
                  </a:lnTo>
                  <a:lnTo>
                    <a:pt x="0" y="8210677"/>
                  </a:lnTo>
                  <a:close/>
                </a:path>
              </a:pathLst>
            </a:custGeom>
            <a:solidFill>
              <a:srgbClr val="EAEEDB"/>
            </a:solidFill>
          </p:spPr>
          <p:txBody>
            <a:bodyPr/>
            <a:lstStyle/>
            <a:p>
              <a:endParaRPr lang="en-US"/>
            </a:p>
          </p:txBody>
        </p:sp>
      </p:grpSp>
      <p:sp>
        <p:nvSpPr>
          <p:cNvPr id="10" name="Freeform 10">
            <a:extLst>
              <a:ext uri="{C183D7F6-B498-43B3-948B-1728B52AA6E4}">
                <adec:decorative xmlns:adec="http://schemas.microsoft.com/office/drawing/2017/decorative" val="1"/>
              </a:ext>
            </a:extLst>
          </p:cNvPr>
          <p:cNvSpPr/>
          <p:nvPr/>
        </p:nvSpPr>
        <p:spPr>
          <a:xfrm rot="-5400000">
            <a:off x="11471562" y="-1611122"/>
            <a:ext cx="3219817" cy="5434291"/>
          </a:xfrm>
          <a:custGeom>
            <a:avLst/>
            <a:gdLst/>
            <a:ahLst/>
            <a:cxnLst/>
            <a:rect l="l" t="t" r="r" b="b"/>
            <a:pathLst>
              <a:path w="3219817" h="5434291">
                <a:moveTo>
                  <a:pt x="0" y="0"/>
                </a:moveTo>
                <a:lnTo>
                  <a:pt x="3219817" y="0"/>
                </a:lnTo>
                <a:lnTo>
                  <a:pt x="3219817" y="5434291"/>
                </a:lnTo>
                <a:lnTo>
                  <a:pt x="0" y="5434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descr="Image of  a data screen in the WIC data system. This shows the health history tab with information added from the scenario. a red box outlines the new information.&#10;"/>
          <p:cNvSpPr/>
          <p:nvPr/>
        </p:nvSpPr>
        <p:spPr>
          <a:xfrm>
            <a:off x="1999445" y="1678224"/>
            <a:ext cx="14515953" cy="8103209"/>
          </a:xfrm>
          <a:custGeom>
            <a:avLst/>
            <a:gdLst/>
            <a:ahLst/>
            <a:cxnLst/>
            <a:rect l="l" t="t" r="r" b="b"/>
            <a:pathLst>
              <a:path w="14515953" h="8103209">
                <a:moveTo>
                  <a:pt x="0" y="0"/>
                </a:moveTo>
                <a:lnTo>
                  <a:pt x="14515954" y="0"/>
                </a:lnTo>
                <a:lnTo>
                  <a:pt x="14515954" y="8103209"/>
                </a:lnTo>
                <a:lnTo>
                  <a:pt x="0" y="8103209"/>
                </a:lnTo>
                <a:lnTo>
                  <a:pt x="0" y="0"/>
                </a:lnTo>
                <a:close/>
              </a:path>
            </a:pathLst>
          </a:custGeom>
          <a:blipFill>
            <a:blip r:embed="rId10"/>
            <a:stretch>
              <a:fillRect/>
            </a:stretch>
          </a:blipFill>
        </p:spPr>
        <p:txBody>
          <a:bodyPr/>
          <a:lstStyle/>
          <a:p>
            <a:endParaRPr lang="en-US"/>
          </a:p>
        </p:txBody>
      </p:sp>
      <p:sp>
        <p:nvSpPr>
          <p:cNvPr id="12" name="TextBox 12"/>
          <p:cNvSpPr txBox="1">
            <a:spLocks noGrp="1"/>
          </p:cNvSpPr>
          <p:nvPr>
            <p:ph type="title" idx="4294967295"/>
          </p:nvPr>
        </p:nvSpPr>
        <p:spPr>
          <a:xfrm>
            <a:off x="851672" y="-1010412"/>
            <a:ext cx="15992211" cy="9996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24"/>
              </a:lnSpc>
              <a:spcBef>
                <a:spcPts val="0"/>
              </a:spcBef>
              <a:spcAft>
                <a:spcPts val="0"/>
              </a:spcAft>
              <a:buClrTx/>
              <a:buSzTx/>
              <a:buFontTx/>
              <a:buNone/>
              <a:tabLst/>
              <a:defRPr/>
            </a:pPr>
            <a:r>
              <a:rPr kumimoji="0" lang="en-US" sz="5400" i="0" u="none" strike="noStrike" kern="1200" cap="none" spc="307" normalizeH="0" baseline="0" noProof="0" dirty="0">
                <a:ln>
                  <a:noFill/>
                </a:ln>
                <a:solidFill>
                  <a:srgbClr val="000000"/>
                </a:solidFill>
                <a:effectLst/>
                <a:uLnTx/>
                <a:uFillTx/>
                <a:latin typeface="Aptos" panose="020B0004020202020204" pitchFamily="34" charset="0"/>
                <a:ea typeface="Aptos Bold"/>
                <a:cs typeface="Aptos Bold"/>
                <a:sym typeface="Aptos Bold"/>
              </a:rPr>
              <a:t>Answer for child health history questionnaire</a:t>
            </a:r>
          </a:p>
        </p:txBody>
      </p:sp>
      <p:sp>
        <p:nvSpPr>
          <p:cNvPr id="13" name="TextBox 12">
            <a:extLst>
              <a:ext uri="{FF2B5EF4-FFF2-40B4-BE49-F238E27FC236}">
                <a16:creationId xmlns:a16="http://schemas.microsoft.com/office/drawing/2014/main" id="{AD12B9DD-DE57-A924-F795-D4AE38A0E9BF}"/>
              </a:ext>
            </a:extLst>
          </p:cNvPr>
          <p:cNvSpPr txBox="1"/>
          <p:nvPr/>
        </p:nvSpPr>
        <p:spPr>
          <a:xfrm>
            <a:off x="1524000" y="440267"/>
            <a:ext cx="5994400" cy="1015663"/>
          </a:xfrm>
          <a:prstGeom prst="rect">
            <a:avLst/>
          </a:prstGeom>
          <a:noFill/>
        </p:spPr>
        <p:txBody>
          <a:bodyPr wrap="square" rtlCol="0">
            <a:spAutoFit/>
          </a:bodyPr>
          <a:lstStyle/>
          <a:p>
            <a:r>
              <a:rPr lang="en-US" sz="6000" dirty="0">
                <a:latin typeface="Aptos Bold" panose="020B0604020202020204" charset="0"/>
              </a:rPr>
              <a:t>Answer</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a:spLocks noGrp="1"/>
          </p:cNvSpPr>
          <p:nvPr>
            <p:ph type="title" idx="4294967295"/>
          </p:nvPr>
        </p:nvSpPr>
        <p:spPr>
          <a:xfrm>
            <a:off x="673389" y="218768"/>
            <a:ext cx="16585911" cy="165452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6191"/>
              </a:lnSpc>
              <a:spcBef>
                <a:spcPts val="0"/>
              </a:spcBef>
              <a:spcAft>
                <a:spcPts val="0"/>
              </a:spcAft>
              <a:buClrTx/>
              <a:buSzTx/>
              <a:buFontTx/>
              <a:buNone/>
              <a:tabLst/>
              <a:defRPr/>
            </a:pPr>
            <a:r>
              <a:rPr kumimoji="0" lang="en-US" sz="4299" b="0" i="0" u="none" strike="noStrike" kern="1200" cap="none" spc="245" normalizeH="0" baseline="0" noProof="0" dirty="0">
                <a:ln>
                  <a:noFill/>
                </a:ln>
                <a:solidFill>
                  <a:srgbClr val="000000"/>
                </a:solidFill>
                <a:effectLst/>
                <a:uLnTx/>
                <a:uFillTx/>
                <a:latin typeface="Aptos"/>
                <a:ea typeface="Aptos"/>
                <a:cs typeface="Aptos"/>
                <a:sym typeface="Aptos"/>
              </a:rPr>
              <a:t>What would you add to this diet assessment screen based on the information you’ve received so far?</a:t>
            </a:r>
          </a:p>
        </p:txBody>
      </p:sp>
      <p:sp>
        <p:nvSpPr>
          <p:cNvPr id="7" name="Freeform 7" descr="Image of  a data screen in the WIC data system. This shows the diet assessment tab with the child 24-35 months diet assessment for a past visit.&#10;"/>
          <p:cNvSpPr/>
          <p:nvPr/>
        </p:nvSpPr>
        <p:spPr>
          <a:xfrm>
            <a:off x="2217545" y="2069939"/>
            <a:ext cx="13852910" cy="7636460"/>
          </a:xfrm>
          <a:custGeom>
            <a:avLst/>
            <a:gdLst/>
            <a:ahLst/>
            <a:cxnLst/>
            <a:rect l="l" t="t" r="r" b="b"/>
            <a:pathLst>
              <a:path w="17061562" h="9405239">
                <a:moveTo>
                  <a:pt x="0" y="0"/>
                </a:moveTo>
                <a:lnTo>
                  <a:pt x="17061562" y="0"/>
                </a:lnTo>
                <a:lnTo>
                  <a:pt x="17061562" y="9405239"/>
                </a:lnTo>
                <a:lnTo>
                  <a:pt x="0" y="9405239"/>
                </a:lnTo>
                <a:lnTo>
                  <a:pt x="0" y="0"/>
                </a:lnTo>
                <a:close/>
              </a:path>
            </a:pathLst>
          </a:custGeom>
          <a:blipFill>
            <a:blip r:embed="rId6"/>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673389" y="4388456"/>
            <a:ext cx="6132962" cy="6250152"/>
          </a:xfrm>
          <a:custGeom>
            <a:avLst/>
            <a:gdLst/>
            <a:ahLst/>
            <a:cxnLst/>
            <a:rect l="l" t="t" r="r" b="b"/>
            <a:pathLst>
              <a:path w="6132962" h="6250152">
                <a:moveTo>
                  <a:pt x="0" y="0"/>
                </a:moveTo>
                <a:lnTo>
                  <a:pt x="6132962" y="0"/>
                </a:lnTo>
                <a:lnTo>
                  <a:pt x="6132962" y="6250152"/>
                </a:lnTo>
                <a:lnTo>
                  <a:pt x="0" y="6250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5" name="Freeform 5"/>
            <p:cNvSpPr/>
            <p:nvPr/>
          </p:nvSpPr>
          <p:spPr>
            <a:xfrm>
              <a:off x="0" y="0"/>
              <a:ext cx="7491222" cy="7835392"/>
            </a:xfrm>
            <a:custGeom>
              <a:avLst/>
              <a:gdLst/>
              <a:ahLst/>
              <a:cxnLst/>
              <a:rect l="l" t="t" r="r" b="b"/>
              <a:pathLst>
                <a:path w="7491222" h="7835392">
                  <a:moveTo>
                    <a:pt x="0" y="0"/>
                  </a:moveTo>
                  <a:lnTo>
                    <a:pt x="7491222" y="0"/>
                  </a:lnTo>
                  <a:lnTo>
                    <a:pt x="0" y="7835392"/>
                  </a:lnTo>
                  <a:lnTo>
                    <a:pt x="0" y="0"/>
                  </a:lnTo>
                  <a:close/>
                </a:path>
              </a:pathLst>
            </a:custGeom>
            <a:solidFill>
              <a:srgbClr val="EAEEDB"/>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7" name="Freeform 7"/>
            <p:cNvSpPr/>
            <p:nvPr/>
          </p:nvSpPr>
          <p:spPr>
            <a:xfrm>
              <a:off x="0" y="0"/>
              <a:ext cx="7491222" cy="7835392"/>
            </a:xfrm>
            <a:custGeom>
              <a:avLst/>
              <a:gdLst/>
              <a:ahLst/>
              <a:cxnLst/>
              <a:rect l="l" t="t" r="r" b="b"/>
              <a:pathLst>
                <a:path w="7491222" h="7835392">
                  <a:moveTo>
                    <a:pt x="7491222" y="0"/>
                  </a:moveTo>
                  <a:lnTo>
                    <a:pt x="7491222" y="7835392"/>
                  </a:lnTo>
                  <a:lnTo>
                    <a:pt x="0" y="7835392"/>
                  </a:lnTo>
                  <a:close/>
                </a:path>
              </a:pathLst>
            </a:custGeom>
            <a:solidFill>
              <a:srgbClr val="000000">
                <a:alpha val="0"/>
              </a:srgbClr>
            </a:solidFill>
          </p:spPr>
          <p:txBody>
            <a:bodyPr/>
            <a:lstStyle/>
            <a:p>
              <a:endParaRPr lang="en-US"/>
            </a:p>
          </p:txBody>
        </p:sp>
      </p:grpSp>
      <p:grpSp>
        <p:nvGrpSpPr>
          <p:cNvPr id="8" name="Group 8">
            <a:extLst>
              <a:ext uri="{C183D7F6-B498-43B3-948B-1728B52AA6E4}">
                <adec:decorative xmlns:adec="http://schemas.microsoft.com/office/drawing/2017/decorative" val="1"/>
              </a:ext>
            </a:extLst>
          </p:cNvPr>
          <p:cNvGrpSpPr/>
          <p:nvPr/>
        </p:nvGrpSpPr>
        <p:grpSpPr>
          <a:xfrm>
            <a:off x="17980162" y="0"/>
            <a:ext cx="309914" cy="3031958"/>
            <a:chOff x="0" y="0"/>
            <a:chExt cx="413218" cy="4042610"/>
          </a:xfrm>
        </p:grpSpPr>
        <p:sp>
          <p:nvSpPr>
            <p:cNvPr id="9" name="Freeform 9"/>
            <p:cNvSpPr/>
            <p:nvPr/>
          </p:nvSpPr>
          <p:spPr>
            <a:xfrm>
              <a:off x="0" y="0"/>
              <a:ext cx="413258" cy="4042664"/>
            </a:xfrm>
            <a:custGeom>
              <a:avLst/>
              <a:gdLst/>
              <a:ahLst/>
              <a:cxnLst/>
              <a:rect l="l" t="t" r="r" b="b"/>
              <a:pathLst>
                <a:path w="413258" h="4042664">
                  <a:moveTo>
                    <a:pt x="0" y="4042664"/>
                  </a:moveTo>
                  <a:lnTo>
                    <a:pt x="413258" y="4042664"/>
                  </a:lnTo>
                  <a:lnTo>
                    <a:pt x="413258" y="0"/>
                  </a:lnTo>
                  <a:lnTo>
                    <a:pt x="0" y="0"/>
                  </a:lnTo>
                  <a:close/>
                </a:path>
              </a:pathLst>
            </a:custGeom>
            <a:solidFill>
              <a:srgbClr val="B6A03C"/>
            </a:solidFill>
          </p:spPr>
          <p:txBody>
            <a:bodyPr/>
            <a:lstStyle/>
            <a:p>
              <a:endParaRPr lang="en-US"/>
            </a:p>
          </p:txBody>
        </p:sp>
      </p:grpSp>
      <p:sp>
        <p:nvSpPr>
          <p:cNvPr id="10" name="Freeform 10">
            <a:extLst>
              <a:ext uri="{C183D7F6-B498-43B3-948B-1728B52AA6E4}">
                <adec:decorative xmlns:adec="http://schemas.microsoft.com/office/drawing/2017/decorative" val="1"/>
              </a:ext>
            </a:extLst>
          </p:cNvPr>
          <p:cNvSpPr/>
          <p:nvPr/>
        </p:nvSpPr>
        <p:spPr>
          <a:xfrm>
            <a:off x="-228600" y="6591300"/>
            <a:ext cx="3862768" cy="4114800"/>
          </a:xfrm>
          <a:custGeom>
            <a:avLst/>
            <a:gdLst/>
            <a:ahLst/>
            <a:cxnLst/>
            <a:rect l="l" t="t" r="r" b="b"/>
            <a:pathLst>
              <a:path w="3862768" h="4114800">
                <a:moveTo>
                  <a:pt x="0" y="0"/>
                </a:moveTo>
                <a:lnTo>
                  <a:pt x="3862768" y="0"/>
                </a:lnTo>
                <a:lnTo>
                  <a:pt x="386276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descr="Image of  a data screen in the WIC data system. This shows the diet assessment tab with the child 24-35 months diet assessment with new information from the scenario added for questions 1 through 12.. A red box is added around the sections with new information. "/>
          <p:cNvSpPr/>
          <p:nvPr/>
        </p:nvSpPr>
        <p:spPr>
          <a:xfrm>
            <a:off x="2349572" y="1725999"/>
            <a:ext cx="14690667" cy="8173755"/>
          </a:xfrm>
          <a:custGeom>
            <a:avLst/>
            <a:gdLst/>
            <a:ahLst/>
            <a:cxnLst/>
            <a:rect l="l" t="t" r="r" b="b"/>
            <a:pathLst>
              <a:path w="14690667" h="8173755">
                <a:moveTo>
                  <a:pt x="0" y="0"/>
                </a:moveTo>
                <a:lnTo>
                  <a:pt x="14690668" y="0"/>
                </a:lnTo>
                <a:lnTo>
                  <a:pt x="14690668" y="8173755"/>
                </a:lnTo>
                <a:lnTo>
                  <a:pt x="0" y="8173755"/>
                </a:lnTo>
                <a:lnTo>
                  <a:pt x="0" y="0"/>
                </a:lnTo>
                <a:close/>
              </a:path>
            </a:pathLst>
          </a:custGeom>
          <a:blipFill>
            <a:blip r:embed="rId10"/>
            <a:stretch>
              <a:fillRect/>
            </a:stretch>
          </a:blipFill>
        </p:spPr>
        <p:txBody>
          <a:bodyPr/>
          <a:lstStyle/>
          <a:p>
            <a:endParaRPr lang="en-US" dirty="0"/>
          </a:p>
        </p:txBody>
      </p:sp>
      <p:sp>
        <p:nvSpPr>
          <p:cNvPr id="12" name="TextBox 12"/>
          <p:cNvSpPr txBox="1">
            <a:spLocks noGrp="1"/>
          </p:cNvSpPr>
          <p:nvPr>
            <p:ph type="title" idx="4294967295"/>
          </p:nvPr>
        </p:nvSpPr>
        <p:spPr>
          <a:xfrm>
            <a:off x="2541263" y="505567"/>
            <a:ext cx="14134246" cy="9996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8424"/>
              </a:lnSpc>
              <a:spcBef>
                <a:spcPts val="0"/>
              </a:spcBef>
              <a:defRPr/>
            </a:pPr>
            <a:r>
              <a:rPr kumimoji="0" lang="en-US" sz="5400" b="1" i="0" u="none" strike="noStrike" kern="1200" cap="none" spc="307" normalizeH="0" baseline="0" noProof="0" dirty="0">
                <a:ln>
                  <a:noFill/>
                </a:ln>
                <a:solidFill>
                  <a:srgbClr val="000000"/>
                </a:solidFill>
                <a:effectLst/>
                <a:uLnTx/>
                <a:uFillTx/>
                <a:latin typeface="Aptos Bold"/>
                <a:ea typeface="Aptos Bold"/>
                <a:cs typeface="Aptos Bold"/>
                <a:sym typeface="Aptos Bold"/>
              </a:rPr>
              <a:t>Answer  </a:t>
            </a:r>
            <a:r>
              <a:rPr lang="en-US" sz="5400" dirty="0">
                <a:solidFill>
                  <a:srgbClr val="000000"/>
                </a:solidFill>
                <a:latin typeface="Aptos"/>
                <a:ea typeface="Aptos"/>
                <a:cs typeface="Aptos"/>
                <a:sym typeface="Aptos"/>
              </a:rPr>
              <a:t>(top half of diet questionnaire)</a:t>
            </a:r>
            <a:endParaRPr kumimoji="0" lang="en-US" sz="5400" b="1" i="0" u="none" strike="noStrike" kern="1200" cap="none" spc="307" normalizeH="0" baseline="0" noProof="0" dirty="0">
              <a:ln>
                <a:noFill/>
              </a:ln>
              <a:solidFill>
                <a:srgbClr val="000000"/>
              </a:solidFill>
              <a:effectLst/>
              <a:uLnTx/>
              <a:uFillTx/>
              <a:latin typeface="Aptos Bold"/>
              <a:ea typeface="Aptos Bold"/>
              <a:cs typeface="Aptos Bold"/>
              <a:sym typeface="Aptos Bold"/>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5" name="Freeform 5"/>
            <p:cNvSpPr/>
            <p:nvPr/>
          </p:nvSpPr>
          <p:spPr>
            <a:xfrm>
              <a:off x="0" y="0"/>
              <a:ext cx="7491222" cy="7835392"/>
            </a:xfrm>
            <a:custGeom>
              <a:avLst/>
              <a:gdLst/>
              <a:ahLst/>
              <a:cxnLst/>
              <a:rect l="l" t="t" r="r" b="b"/>
              <a:pathLst>
                <a:path w="7491222" h="7835392">
                  <a:moveTo>
                    <a:pt x="0" y="0"/>
                  </a:moveTo>
                  <a:lnTo>
                    <a:pt x="7491222" y="0"/>
                  </a:lnTo>
                  <a:lnTo>
                    <a:pt x="0" y="7835392"/>
                  </a:lnTo>
                  <a:lnTo>
                    <a:pt x="0" y="0"/>
                  </a:lnTo>
                  <a:close/>
                </a:path>
              </a:pathLst>
            </a:custGeom>
            <a:solidFill>
              <a:srgbClr val="EAEEDB"/>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rot="5400000">
            <a:off x="-251909" y="4862010"/>
            <a:ext cx="5618373" cy="5876554"/>
            <a:chOff x="0" y="0"/>
            <a:chExt cx="7491164" cy="7835406"/>
          </a:xfrm>
        </p:grpSpPr>
        <p:sp>
          <p:nvSpPr>
            <p:cNvPr id="7" name="Freeform 7"/>
            <p:cNvSpPr/>
            <p:nvPr/>
          </p:nvSpPr>
          <p:spPr>
            <a:xfrm>
              <a:off x="0" y="0"/>
              <a:ext cx="7491222" cy="7835392"/>
            </a:xfrm>
            <a:custGeom>
              <a:avLst/>
              <a:gdLst/>
              <a:ahLst/>
              <a:cxnLst/>
              <a:rect l="l" t="t" r="r" b="b"/>
              <a:pathLst>
                <a:path w="7491222" h="7835392">
                  <a:moveTo>
                    <a:pt x="7491222" y="0"/>
                  </a:moveTo>
                  <a:lnTo>
                    <a:pt x="7491222" y="7835392"/>
                  </a:lnTo>
                  <a:lnTo>
                    <a:pt x="0" y="7835392"/>
                  </a:lnTo>
                  <a:close/>
                </a:path>
              </a:pathLst>
            </a:custGeom>
            <a:solidFill>
              <a:srgbClr val="000000">
                <a:alpha val="0"/>
              </a:srgbClr>
            </a:solidFill>
          </p:spPr>
          <p:txBody>
            <a:bodyPr/>
            <a:lstStyle/>
            <a:p>
              <a:endParaRPr lang="en-US"/>
            </a:p>
          </p:txBody>
        </p:sp>
      </p:grpSp>
      <p:grpSp>
        <p:nvGrpSpPr>
          <p:cNvPr id="8" name="Group 8">
            <a:extLst>
              <a:ext uri="{C183D7F6-B498-43B3-948B-1728B52AA6E4}">
                <adec:decorative xmlns:adec="http://schemas.microsoft.com/office/drawing/2017/decorative" val="1"/>
              </a:ext>
            </a:extLst>
          </p:cNvPr>
          <p:cNvGrpSpPr/>
          <p:nvPr/>
        </p:nvGrpSpPr>
        <p:grpSpPr>
          <a:xfrm>
            <a:off x="17980162" y="0"/>
            <a:ext cx="309914" cy="3031958"/>
            <a:chOff x="0" y="0"/>
            <a:chExt cx="413218" cy="4042610"/>
          </a:xfrm>
        </p:grpSpPr>
        <p:sp>
          <p:nvSpPr>
            <p:cNvPr id="9" name="Freeform 9"/>
            <p:cNvSpPr/>
            <p:nvPr/>
          </p:nvSpPr>
          <p:spPr>
            <a:xfrm>
              <a:off x="0" y="0"/>
              <a:ext cx="413258" cy="4042664"/>
            </a:xfrm>
            <a:custGeom>
              <a:avLst/>
              <a:gdLst/>
              <a:ahLst/>
              <a:cxnLst/>
              <a:rect l="l" t="t" r="r" b="b"/>
              <a:pathLst>
                <a:path w="413258" h="4042664">
                  <a:moveTo>
                    <a:pt x="0" y="4042664"/>
                  </a:moveTo>
                  <a:lnTo>
                    <a:pt x="413258" y="4042664"/>
                  </a:lnTo>
                  <a:lnTo>
                    <a:pt x="413258" y="0"/>
                  </a:lnTo>
                  <a:lnTo>
                    <a:pt x="0" y="0"/>
                  </a:lnTo>
                  <a:close/>
                </a:path>
              </a:pathLst>
            </a:custGeom>
            <a:solidFill>
              <a:srgbClr val="B6A03C"/>
            </a:solidFill>
          </p:spPr>
          <p:txBody>
            <a:bodyPr/>
            <a:lstStyle/>
            <a:p>
              <a:endParaRPr lang="en-US"/>
            </a:p>
          </p:txBody>
        </p:sp>
      </p:grpSp>
      <p:sp>
        <p:nvSpPr>
          <p:cNvPr id="10" name="Freeform 10">
            <a:extLst>
              <a:ext uri="{C183D7F6-B498-43B3-948B-1728B52AA6E4}">
                <adec:decorative xmlns:adec="http://schemas.microsoft.com/office/drawing/2017/decorative" val="1"/>
              </a:ext>
            </a:extLst>
          </p:cNvPr>
          <p:cNvSpPr/>
          <p:nvPr/>
        </p:nvSpPr>
        <p:spPr>
          <a:xfrm>
            <a:off x="-9797" y="6426374"/>
            <a:ext cx="3862768" cy="4114800"/>
          </a:xfrm>
          <a:custGeom>
            <a:avLst/>
            <a:gdLst/>
            <a:ahLst/>
            <a:cxnLst/>
            <a:rect l="l" t="t" r="r" b="b"/>
            <a:pathLst>
              <a:path w="3862768" h="4114800">
                <a:moveTo>
                  <a:pt x="0" y="0"/>
                </a:moveTo>
                <a:lnTo>
                  <a:pt x="3862768" y="0"/>
                </a:lnTo>
                <a:lnTo>
                  <a:pt x="386276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descr="Image of  a data screen in the WIC data system. This shows the diet assessment tab with the child 24-35 months diet assessment with new information from the scenario added for questions 12 through 24.. A red box is added around the sections with new information. "/>
          <p:cNvSpPr/>
          <p:nvPr/>
        </p:nvSpPr>
        <p:spPr>
          <a:xfrm>
            <a:off x="2276063" y="1800769"/>
            <a:ext cx="14765765" cy="8184559"/>
          </a:xfrm>
          <a:custGeom>
            <a:avLst/>
            <a:gdLst/>
            <a:ahLst/>
            <a:cxnLst/>
            <a:rect l="l" t="t" r="r" b="b"/>
            <a:pathLst>
              <a:path w="14765765" h="8184559">
                <a:moveTo>
                  <a:pt x="0" y="0"/>
                </a:moveTo>
                <a:lnTo>
                  <a:pt x="14765765" y="0"/>
                </a:lnTo>
                <a:lnTo>
                  <a:pt x="14765765" y="8184559"/>
                </a:lnTo>
                <a:lnTo>
                  <a:pt x="0" y="8184559"/>
                </a:lnTo>
                <a:lnTo>
                  <a:pt x="0" y="0"/>
                </a:lnTo>
                <a:close/>
              </a:path>
            </a:pathLst>
          </a:custGeom>
          <a:blipFill>
            <a:blip r:embed="rId10"/>
            <a:stretch>
              <a:fillRect/>
            </a:stretch>
          </a:blipFill>
        </p:spPr>
        <p:txBody>
          <a:bodyPr/>
          <a:lstStyle/>
          <a:p>
            <a:endParaRPr lang="en-US" dirty="0"/>
          </a:p>
        </p:txBody>
      </p:sp>
      <p:sp>
        <p:nvSpPr>
          <p:cNvPr id="12" name="TextBox 12"/>
          <p:cNvSpPr txBox="1">
            <a:spLocks noGrp="1"/>
          </p:cNvSpPr>
          <p:nvPr>
            <p:ph type="title" idx="4294967295"/>
          </p:nvPr>
        </p:nvSpPr>
        <p:spPr>
          <a:xfrm>
            <a:off x="2928480" y="428244"/>
            <a:ext cx="13284914" cy="9996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just">
              <a:lnSpc>
                <a:spcPts val="8424"/>
              </a:lnSpc>
              <a:spcBef>
                <a:spcPts val="0"/>
              </a:spcBef>
              <a:defRPr/>
            </a:pPr>
            <a:r>
              <a:rPr kumimoji="0" lang="en-US" sz="5400" b="1" i="0" u="none" strike="noStrike" kern="1200" cap="none" spc="307" normalizeH="0" baseline="0" noProof="0" dirty="0">
                <a:ln>
                  <a:noFill/>
                </a:ln>
                <a:solidFill>
                  <a:srgbClr val="000000"/>
                </a:solidFill>
                <a:effectLst/>
                <a:uLnTx/>
                <a:uFillTx/>
                <a:latin typeface="Aptos Bold"/>
                <a:ea typeface="Aptos Bold"/>
                <a:cs typeface="Aptos Bold"/>
                <a:sym typeface="Aptos Bold"/>
              </a:rPr>
              <a:t>Answer  </a:t>
            </a:r>
            <a:r>
              <a:rPr lang="en-US" sz="4800" dirty="0">
                <a:solidFill>
                  <a:srgbClr val="000000"/>
                </a:solidFill>
                <a:latin typeface="Aptos"/>
                <a:ea typeface="Aptos"/>
                <a:cs typeface="Aptos"/>
                <a:sym typeface="Aptos"/>
              </a:rPr>
              <a:t>(bottom half of diet questionnaire)</a:t>
            </a:r>
            <a:endParaRPr kumimoji="0" lang="en-US" sz="4800" b="1" i="0" u="none" strike="noStrike" kern="1200" cap="none" spc="307" normalizeH="0" baseline="0" noProof="0" dirty="0">
              <a:ln>
                <a:noFill/>
              </a:ln>
              <a:solidFill>
                <a:srgbClr val="000000"/>
              </a:solidFill>
              <a:effectLst/>
              <a:highlight>
                <a:srgbClr val="FFFF00"/>
              </a:highlight>
              <a:uLnTx/>
              <a:uFillTx/>
              <a:latin typeface="Aptos Bold"/>
              <a:ea typeface="Aptos Bold"/>
              <a:cs typeface="Aptos Bold"/>
              <a:sym typeface="Aptos Bold"/>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rot="5400000">
            <a:off x="9169040" y="-8597539"/>
            <a:ext cx="1626326" cy="18288005"/>
            <a:chOff x="0" y="0"/>
            <a:chExt cx="2168434" cy="24384006"/>
          </a:xfrm>
        </p:grpSpPr>
        <p:sp>
          <p:nvSpPr>
            <p:cNvPr id="4" name="Freeform 4"/>
            <p:cNvSpPr/>
            <p:nvPr/>
          </p:nvSpPr>
          <p:spPr>
            <a:xfrm>
              <a:off x="0" y="0"/>
              <a:ext cx="2168398" cy="24384000"/>
            </a:xfrm>
            <a:custGeom>
              <a:avLst/>
              <a:gdLst/>
              <a:ahLst/>
              <a:cxnLst/>
              <a:rect l="l" t="t" r="r" b="b"/>
              <a:pathLst>
                <a:path w="2168398" h="24384000">
                  <a:moveTo>
                    <a:pt x="2168398" y="0"/>
                  </a:moveTo>
                  <a:lnTo>
                    <a:pt x="2168398" y="24384000"/>
                  </a:lnTo>
                  <a:lnTo>
                    <a:pt x="0" y="24384000"/>
                  </a:lnTo>
                  <a:lnTo>
                    <a:pt x="0" y="52832"/>
                  </a:lnTo>
                  <a:close/>
                </a:path>
              </a:pathLst>
            </a:custGeom>
            <a:solidFill>
              <a:srgbClr val="000000">
                <a:alpha val="0"/>
              </a:srgbClr>
            </a:solidFill>
          </p:spPr>
          <p:txBody>
            <a:bodyPr/>
            <a:lstStyle/>
            <a:p>
              <a:endParaRPr lang="en-US"/>
            </a:p>
          </p:txBody>
        </p:sp>
      </p:grpSp>
      <p:sp>
        <p:nvSpPr>
          <p:cNvPr id="5" name="TextBox 5"/>
          <p:cNvSpPr txBox="1"/>
          <p:nvPr/>
        </p:nvSpPr>
        <p:spPr>
          <a:xfrm>
            <a:off x="2057400" y="1409700"/>
            <a:ext cx="13855443" cy="7961988"/>
          </a:xfrm>
          <a:prstGeom prst="rect">
            <a:avLst/>
          </a:prstGeom>
        </p:spPr>
        <p:txBody>
          <a:bodyPr wrap="square" lIns="0" tIns="0" rIns="0" bIns="0" rtlCol="0" anchor="t">
            <a:spAutoFit/>
          </a:bodyPr>
          <a:lstStyle/>
          <a:p>
            <a:pPr algn="l">
              <a:lnSpc>
                <a:spcPts val="4841"/>
              </a:lnSpc>
            </a:pPr>
            <a:r>
              <a:rPr lang="en-US" sz="3200">
                <a:solidFill>
                  <a:srgbClr val="000000"/>
                </a:solidFill>
                <a:latin typeface="Aptos"/>
                <a:ea typeface="Aptos"/>
                <a:cs typeface="Aptos"/>
                <a:sym typeface="Aptos"/>
              </a:rPr>
              <a:t>You ask Alice if she would like more information about </a:t>
            </a:r>
          </a:p>
          <a:p>
            <a:pPr marL="823055" lvl="1" indent="-411528" algn="l">
              <a:lnSpc>
                <a:spcPts val="4841"/>
              </a:lnSpc>
              <a:buFont typeface="Arial"/>
              <a:buChar char="•"/>
            </a:pPr>
            <a:r>
              <a:rPr lang="en-US" sz="3200">
                <a:solidFill>
                  <a:srgbClr val="000000"/>
                </a:solidFill>
                <a:latin typeface="Aptos"/>
                <a:ea typeface="Aptos"/>
                <a:cs typeface="Aptos"/>
                <a:sym typeface="Aptos"/>
              </a:rPr>
              <a:t> Clare’s growth, </a:t>
            </a:r>
          </a:p>
          <a:p>
            <a:pPr marL="823055" lvl="1" indent="-411528" algn="l">
              <a:lnSpc>
                <a:spcPts val="4841"/>
              </a:lnSpc>
              <a:buFont typeface="Arial"/>
              <a:buChar char="•"/>
            </a:pPr>
            <a:r>
              <a:rPr lang="en-US" sz="3200">
                <a:solidFill>
                  <a:srgbClr val="000000"/>
                </a:solidFill>
                <a:latin typeface="Aptos"/>
                <a:ea typeface="Aptos"/>
                <a:cs typeface="Aptos"/>
                <a:sym typeface="Aptos"/>
              </a:rPr>
              <a:t> iron-rich foods, and </a:t>
            </a:r>
          </a:p>
          <a:p>
            <a:pPr marL="823055" lvl="1" indent="-411528" algn="l">
              <a:lnSpc>
                <a:spcPts val="4841"/>
              </a:lnSpc>
              <a:buFont typeface="Arial"/>
              <a:buChar char="•"/>
            </a:pPr>
            <a:r>
              <a:rPr lang="en-US" sz="3200">
                <a:solidFill>
                  <a:srgbClr val="000000"/>
                </a:solidFill>
                <a:latin typeface="Aptos"/>
                <a:ea typeface="Aptos"/>
                <a:cs typeface="Aptos"/>
                <a:sym typeface="Aptos"/>
              </a:rPr>
              <a:t> milk types and recommended amounts. </a:t>
            </a:r>
          </a:p>
          <a:p>
            <a:pPr algn="l">
              <a:lnSpc>
                <a:spcPts val="4841"/>
              </a:lnSpc>
            </a:pPr>
            <a:endParaRPr lang="en-US" sz="3200">
              <a:solidFill>
                <a:srgbClr val="000000"/>
              </a:solidFill>
              <a:latin typeface="Aptos"/>
              <a:ea typeface="Aptos"/>
              <a:cs typeface="Aptos"/>
              <a:sym typeface="Aptos"/>
            </a:endParaRPr>
          </a:p>
          <a:p>
            <a:pPr algn="l">
              <a:lnSpc>
                <a:spcPts val="4841"/>
              </a:lnSpc>
            </a:pPr>
            <a:r>
              <a:rPr lang="en-US" sz="3200">
                <a:solidFill>
                  <a:srgbClr val="000000"/>
                </a:solidFill>
                <a:latin typeface="Aptos"/>
                <a:ea typeface="Aptos"/>
                <a:cs typeface="Aptos"/>
                <a:sym typeface="Aptos"/>
              </a:rPr>
              <a:t>Alice agrees to hear more about iron-rich foods and milk recommendations. In the process, you learn the following:</a:t>
            </a:r>
          </a:p>
          <a:p>
            <a:pPr algn="l">
              <a:lnSpc>
                <a:spcPts val="4841"/>
              </a:lnSpc>
            </a:pPr>
            <a:endParaRPr lang="en-US" sz="3200">
              <a:solidFill>
                <a:srgbClr val="000000"/>
              </a:solidFill>
              <a:latin typeface="Aptos"/>
              <a:ea typeface="Aptos"/>
              <a:cs typeface="Aptos"/>
              <a:sym typeface="Aptos"/>
            </a:endParaRPr>
          </a:p>
          <a:p>
            <a:pPr marL="823055" lvl="1" indent="-411528" algn="l">
              <a:lnSpc>
                <a:spcPts val="4841"/>
              </a:lnSpc>
              <a:buFont typeface="Arial"/>
              <a:buChar char="•"/>
            </a:pPr>
            <a:r>
              <a:rPr lang="en-US" sz="3200">
                <a:solidFill>
                  <a:srgbClr val="000000"/>
                </a:solidFill>
                <a:latin typeface="Aptos"/>
                <a:ea typeface="Aptos"/>
                <a:cs typeface="Aptos"/>
                <a:sym typeface="Aptos"/>
              </a:rPr>
              <a:t>Clare refuses hamburger meat but loves peanut butter. She sometimes will nibble a few bites of chicken. </a:t>
            </a:r>
          </a:p>
          <a:p>
            <a:pPr algn="l">
              <a:lnSpc>
                <a:spcPts val="4841"/>
              </a:lnSpc>
            </a:pPr>
            <a:endParaRPr lang="en-US" sz="3200">
              <a:solidFill>
                <a:srgbClr val="000000"/>
              </a:solidFill>
              <a:latin typeface="Aptos"/>
              <a:ea typeface="Aptos"/>
              <a:cs typeface="Aptos"/>
              <a:sym typeface="Aptos"/>
            </a:endParaRPr>
          </a:p>
          <a:p>
            <a:pPr marL="823055" lvl="1" indent="-411528" algn="l">
              <a:lnSpc>
                <a:spcPts val="4841"/>
              </a:lnSpc>
              <a:buFont typeface="Arial"/>
              <a:buChar char="•"/>
            </a:pPr>
            <a:r>
              <a:rPr lang="en-US" sz="3200">
                <a:solidFill>
                  <a:srgbClr val="000000"/>
                </a:solidFill>
                <a:latin typeface="Aptos"/>
                <a:ea typeface="Aptos"/>
                <a:cs typeface="Aptos"/>
                <a:sym typeface="Aptos"/>
              </a:rPr>
              <a:t>Clare prefers to drink her milk first at meals and then nibbles on her food. Alice feels like she fills up on milk and is not hungry for the rest of the meal. </a:t>
            </a:r>
          </a:p>
        </p:txBody>
      </p:sp>
      <p:sp>
        <p:nvSpPr>
          <p:cNvPr id="6" name="Freeform 6">
            <a:extLst>
              <a:ext uri="{C183D7F6-B498-43B3-948B-1728B52AA6E4}">
                <adec:decorative xmlns:adec="http://schemas.microsoft.com/office/drawing/2017/decorative" val="1"/>
              </a:ext>
            </a:extLst>
          </p:cNvPr>
          <p:cNvSpPr/>
          <p:nvPr/>
        </p:nvSpPr>
        <p:spPr>
          <a:xfrm>
            <a:off x="5455505" y="7447"/>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5400000">
            <a:off x="-3144015" y="6115812"/>
            <a:ext cx="7315200" cy="1027176"/>
          </a:xfrm>
          <a:custGeom>
            <a:avLst/>
            <a:gdLst/>
            <a:ahLst/>
            <a:cxnLst/>
            <a:rect l="l" t="t" r="r" b="b"/>
            <a:pathLst>
              <a:path w="7315200" h="1027176">
                <a:moveTo>
                  <a:pt x="0" y="0"/>
                </a:moveTo>
                <a:lnTo>
                  <a:pt x="7315200" y="0"/>
                </a:lnTo>
                <a:lnTo>
                  <a:pt x="7315200" y="1027176"/>
                </a:lnTo>
                <a:lnTo>
                  <a:pt x="0" y="10271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975C31CD-CECF-3406-D245-39948F08E5CC}"/>
              </a:ext>
            </a:extLst>
          </p:cNvPr>
          <p:cNvSpPr>
            <a:spLocks noGrp="1"/>
          </p:cNvSpPr>
          <p:nvPr>
            <p:ph type="title" idx="4294967295"/>
          </p:nvPr>
        </p:nvSpPr>
        <p:spPr>
          <a:xfrm>
            <a:off x="378542" y="-1143000"/>
            <a:ext cx="10672916" cy="1143000"/>
          </a:xfrm>
        </p:spPr>
        <p:txBody>
          <a:bodyPr vert="horz" lIns="91440" tIns="45720" rIns="91440" bIns="45720" rtlCol="0" anchor="b">
            <a:normAutofit/>
          </a:bodyPr>
          <a:lstStyle/>
          <a:p>
            <a:r>
              <a:rPr lang="en-US" dirty="0"/>
              <a:t>Scenario: Offer nutrition education topics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061933" y="2272186"/>
            <a:ext cx="14164133" cy="6138925"/>
          </a:xfrm>
          <a:prstGeom prst="rect">
            <a:avLst/>
          </a:prstGeom>
        </p:spPr>
        <p:txBody>
          <a:bodyPr lIns="0" tIns="0" rIns="0" bIns="0" rtlCol="0" anchor="t">
            <a:spAutoFit/>
          </a:bodyPr>
          <a:lstStyle/>
          <a:p>
            <a:pPr algn="l">
              <a:lnSpc>
                <a:spcPts val="4792"/>
              </a:lnSpc>
            </a:pPr>
            <a:r>
              <a:rPr lang="en-US" sz="3200" spc="220">
                <a:solidFill>
                  <a:srgbClr val="000000"/>
                </a:solidFill>
                <a:latin typeface="Aptos"/>
                <a:ea typeface="Aptos"/>
                <a:cs typeface="Aptos"/>
                <a:sym typeface="Aptos"/>
              </a:rPr>
              <a:t>As you work through the handout on iron-rich foods, Alice is surprised to learn that iron is found in a variety of protein sources. </a:t>
            </a:r>
          </a:p>
          <a:p>
            <a:pPr algn="l">
              <a:lnSpc>
                <a:spcPts val="4792"/>
              </a:lnSpc>
            </a:pPr>
            <a:endParaRPr lang="en-US" sz="3200" spc="220">
              <a:solidFill>
                <a:srgbClr val="000000"/>
              </a:solidFill>
              <a:latin typeface="Aptos"/>
              <a:ea typeface="Aptos"/>
              <a:cs typeface="Aptos"/>
              <a:sym typeface="Aptos"/>
            </a:endParaRPr>
          </a:p>
          <a:p>
            <a:pPr algn="l">
              <a:lnSpc>
                <a:spcPts val="4792"/>
              </a:lnSpc>
            </a:pPr>
            <a:r>
              <a:rPr lang="en-US" sz="3200" spc="220">
                <a:solidFill>
                  <a:srgbClr val="000000"/>
                </a:solidFill>
                <a:latin typeface="Aptos"/>
                <a:ea typeface="Aptos"/>
                <a:cs typeface="Aptos"/>
                <a:sym typeface="Aptos"/>
              </a:rPr>
              <a:t>You can tell she is following along by her questions. She asks if offering peanut butter and apples is a good idea as it is one of Clare’s favorite snacks. You agree that that is indeed a great snack to offer.</a:t>
            </a:r>
          </a:p>
          <a:p>
            <a:pPr algn="l">
              <a:lnSpc>
                <a:spcPts val="4792"/>
              </a:lnSpc>
            </a:pPr>
            <a:endParaRPr lang="en-US" sz="3200" spc="220">
              <a:solidFill>
                <a:srgbClr val="000000"/>
              </a:solidFill>
              <a:latin typeface="Aptos"/>
              <a:ea typeface="Aptos"/>
              <a:cs typeface="Aptos"/>
              <a:sym typeface="Aptos"/>
            </a:endParaRPr>
          </a:p>
          <a:p>
            <a:pPr algn="l">
              <a:lnSpc>
                <a:spcPts val="4792"/>
              </a:lnSpc>
            </a:pPr>
            <a:r>
              <a:rPr lang="en-US" sz="3200" spc="220">
                <a:solidFill>
                  <a:srgbClr val="000000"/>
                </a:solidFill>
                <a:latin typeface="Aptos"/>
                <a:ea typeface="Aptos"/>
                <a:cs typeface="Aptos"/>
                <a:sym typeface="Aptos"/>
              </a:rPr>
              <a:t> She is surprised to learn that milk at meals can affect how the body absorbs iron from the food that Clare eats. </a:t>
            </a:r>
          </a:p>
          <a:p>
            <a:pPr algn="l">
              <a:lnSpc>
                <a:spcPts val="4792"/>
              </a:lnSpc>
            </a:pPr>
            <a:endParaRPr lang="en-US" sz="3865" spc="220">
              <a:solidFill>
                <a:srgbClr val="000000"/>
              </a:solidFill>
              <a:latin typeface="Aptos"/>
              <a:ea typeface="Aptos"/>
              <a:cs typeface="Aptos"/>
              <a:sym typeface="Aptos"/>
            </a:endParaRPr>
          </a:p>
        </p:txBody>
      </p:sp>
      <p:sp>
        <p:nvSpPr>
          <p:cNvPr id="6" name="Freeform 6">
            <a:extLst>
              <a:ext uri="{C183D7F6-B498-43B3-948B-1728B52AA6E4}">
                <adec:decorative xmlns:adec="http://schemas.microsoft.com/office/drawing/2017/decorative" val="1"/>
              </a:ext>
            </a:extLst>
          </p:cNvPr>
          <p:cNvSpPr/>
          <p:nvPr/>
        </p:nvSpPr>
        <p:spPr>
          <a:xfrm>
            <a:off x="5455505" y="7447"/>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5400000">
            <a:off x="-3144015" y="2318448"/>
            <a:ext cx="7315200" cy="1027176"/>
          </a:xfrm>
          <a:custGeom>
            <a:avLst/>
            <a:gdLst/>
            <a:ahLst/>
            <a:cxnLst/>
            <a:rect l="l" t="t" r="r" b="b"/>
            <a:pathLst>
              <a:path w="7315200" h="1027176">
                <a:moveTo>
                  <a:pt x="0" y="0"/>
                </a:moveTo>
                <a:lnTo>
                  <a:pt x="7315200" y="0"/>
                </a:lnTo>
                <a:lnTo>
                  <a:pt x="7315200" y="1027176"/>
                </a:lnTo>
                <a:lnTo>
                  <a:pt x="0" y="10271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6AA915E6-98E2-B135-895C-6804CA6D3717}"/>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Scenario: sharing nutrition </a:t>
            </a:r>
            <a:r>
              <a:rPr lang="en-US" dirty="0" err="1"/>
              <a:t>eduation</a:t>
            </a:r>
            <a:endParaRPr 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rot="5400000">
            <a:off x="8330837" y="-8330836"/>
            <a:ext cx="1626326" cy="18288005"/>
            <a:chOff x="0" y="0"/>
            <a:chExt cx="2168434" cy="24384006"/>
          </a:xfrm>
        </p:grpSpPr>
        <p:sp>
          <p:nvSpPr>
            <p:cNvPr id="4" name="Freeform 4"/>
            <p:cNvSpPr/>
            <p:nvPr/>
          </p:nvSpPr>
          <p:spPr>
            <a:xfrm>
              <a:off x="0" y="0"/>
              <a:ext cx="2168398" cy="24384000"/>
            </a:xfrm>
            <a:custGeom>
              <a:avLst/>
              <a:gdLst/>
              <a:ahLst/>
              <a:cxnLst/>
              <a:rect l="l" t="t" r="r" b="b"/>
              <a:pathLst>
                <a:path w="2168398" h="24384000">
                  <a:moveTo>
                    <a:pt x="2168398" y="0"/>
                  </a:moveTo>
                  <a:lnTo>
                    <a:pt x="2168398" y="24384000"/>
                  </a:lnTo>
                  <a:lnTo>
                    <a:pt x="0" y="24384000"/>
                  </a:lnTo>
                  <a:lnTo>
                    <a:pt x="0" y="52832"/>
                  </a:lnTo>
                  <a:close/>
                </a:path>
              </a:pathLst>
            </a:custGeom>
            <a:solidFill>
              <a:srgbClr val="000000">
                <a:alpha val="0"/>
              </a:srgbClr>
            </a:solidFill>
          </p:spPr>
          <p:txBody>
            <a:bodyPr/>
            <a:lstStyle/>
            <a:p>
              <a:endParaRPr lang="en-US"/>
            </a:p>
          </p:txBody>
        </p:sp>
      </p:grpSp>
      <p:sp>
        <p:nvSpPr>
          <p:cNvPr id="5" name="TextBox 5"/>
          <p:cNvSpPr txBox="1"/>
          <p:nvPr/>
        </p:nvSpPr>
        <p:spPr>
          <a:xfrm>
            <a:off x="981635" y="1786959"/>
            <a:ext cx="15526959" cy="5747792"/>
          </a:xfrm>
          <a:prstGeom prst="rect">
            <a:avLst/>
          </a:prstGeom>
        </p:spPr>
        <p:txBody>
          <a:bodyPr wrap="square" lIns="0" tIns="0" rIns="0" bIns="0" rtlCol="0" anchor="t">
            <a:spAutoFit/>
          </a:bodyPr>
          <a:lstStyle/>
          <a:p>
            <a:pPr algn="l">
              <a:lnSpc>
                <a:spcPts val="5759"/>
              </a:lnSpc>
            </a:pPr>
            <a:endParaRPr/>
          </a:p>
          <a:p>
            <a:pPr algn="l">
              <a:lnSpc>
                <a:spcPts val="5759"/>
              </a:lnSpc>
            </a:pPr>
            <a:r>
              <a:rPr lang="en-US" sz="3200" spc="220">
                <a:solidFill>
                  <a:srgbClr val="000000"/>
                </a:solidFill>
                <a:latin typeface="Aptos"/>
                <a:ea typeface="Aptos"/>
                <a:cs typeface="Aptos"/>
                <a:sym typeface="Aptos"/>
              </a:rPr>
              <a:t>You show Alice the MyPlate model. She is surprised that Clare’s milk needs are so much less than when Clare was younger. </a:t>
            </a:r>
          </a:p>
          <a:p>
            <a:pPr algn="l">
              <a:lnSpc>
                <a:spcPts val="5759"/>
              </a:lnSpc>
            </a:pPr>
            <a:endParaRPr lang="en-US" sz="3200" spc="220">
              <a:solidFill>
                <a:srgbClr val="000000"/>
              </a:solidFill>
              <a:latin typeface="Aptos"/>
              <a:ea typeface="Aptos"/>
              <a:cs typeface="Aptos"/>
              <a:sym typeface="Aptos"/>
            </a:endParaRPr>
          </a:p>
          <a:p>
            <a:pPr marL="834500" lvl="1" indent="-417250" algn="l">
              <a:lnSpc>
                <a:spcPts val="5759"/>
              </a:lnSpc>
              <a:buFont typeface="Arial"/>
              <a:buChar char="•"/>
            </a:pPr>
            <a:r>
              <a:rPr lang="en-US" sz="3200" spc="220">
                <a:solidFill>
                  <a:srgbClr val="000000"/>
                </a:solidFill>
                <a:latin typeface="Aptos"/>
                <a:ea typeface="Aptos"/>
                <a:cs typeface="Aptos"/>
                <a:sym typeface="Aptos"/>
              </a:rPr>
              <a:t>Alice mentions that Clare drinking less milk will help. She is still not sure how she is going to afford the lactose free milk. You share that lactose free milk is a milk WIC can provide for Clare. </a:t>
            </a:r>
          </a:p>
          <a:p>
            <a:pPr algn="l">
              <a:lnSpc>
                <a:spcPts val="4174"/>
              </a:lnSpc>
            </a:pPr>
            <a:endParaRPr lang="en-US" sz="3865" spc="220">
              <a:solidFill>
                <a:srgbClr val="000000"/>
              </a:solidFill>
              <a:latin typeface="Aptos"/>
              <a:ea typeface="Aptos"/>
              <a:cs typeface="Aptos"/>
              <a:sym typeface="Aptos"/>
            </a:endParaRPr>
          </a:p>
        </p:txBody>
      </p:sp>
      <p:sp>
        <p:nvSpPr>
          <p:cNvPr id="6" name="Freeform 6">
            <a:extLst>
              <a:ext uri="{C183D7F6-B498-43B3-948B-1728B52AA6E4}">
                <adec:decorative xmlns:adec="http://schemas.microsoft.com/office/drawing/2017/decorative" val="1"/>
              </a:ext>
            </a:extLst>
          </p:cNvPr>
          <p:cNvSpPr/>
          <p:nvPr/>
        </p:nvSpPr>
        <p:spPr>
          <a:xfrm>
            <a:off x="5455505" y="7447"/>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10800000">
            <a:off x="409740" y="9259824"/>
            <a:ext cx="7315200" cy="1027176"/>
          </a:xfrm>
          <a:custGeom>
            <a:avLst/>
            <a:gdLst/>
            <a:ahLst/>
            <a:cxnLst/>
            <a:rect l="l" t="t" r="r" b="b"/>
            <a:pathLst>
              <a:path w="7315200" h="1027176">
                <a:moveTo>
                  <a:pt x="0" y="0"/>
                </a:moveTo>
                <a:lnTo>
                  <a:pt x="7315200" y="0"/>
                </a:lnTo>
                <a:lnTo>
                  <a:pt x="7315200" y="1027176"/>
                </a:lnTo>
                <a:lnTo>
                  <a:pt x="0" y="10271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8563F5C6-A781-6557-4F44-D92EF5F6E4E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Sharing nutrition education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400000">
            <a:off x="4015138" y="-1499552"/>
            <a:ext cx="1238287" cy="7211163"/>
          </a:xfrm>
          <a:custGeom>
            <a:avLst/>
            <a:gdLst/>
            <a:ahLst/>
            <a:cxnLst/>
            <a:rect l="l" t="t" r="r" b="b"/>
            <a:pathLst>
              <a:path w="1238287" h="7211163">
                <a:moveTo>
                  <a:pt x="0" y="0"/>
                </a:moveTo>
                <a:lnTo>
                  <a:pt x="1238287" y="0"/>
                </a:lnTo>
                <a:lnTo>
                  <a:pt x="1238287" y="7211162"/>
                </a:lnTo>
                <a:lnTo>
                  <a:pt x="0" y="72111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395524" y="1114813"/>
            <a:ext cx="14260659" cy="2064647"/>
          </a:xfrm>
          <a:prstGeom prst="rect">
            <a:avLst/>
          </a:prstGeom>
        </p:spPr>
        <p:txBody>
          <a:bodyPr lIns="0" tIns="0" rIns="0" bIns="0" rtlCol="0" anchor="ctr"/>
          <a:lstStyle/>
          <a:p>
            <a:pPr algn="l">
              <a:lnSpc>
                <a:spcPts val="11807"/>
              </a:lnSpc>
            </a:pPr>
            <a:r>
              <a:rPr lang="en-US" sz="8199" dirty="0">
                <a:solidFill>
                  <a:srgbClr val="000000"/>
                </a:solidFill>
                <a:latin typeface="Aptos"/>
                <a:ea typeface="Aptos"/>
                <a:cs typeface="Aptos"/>
                <a:sym typeface="Aptos"/>
              </a:rPr>
              <a:t>Objective	</a:t>
            </a:r>
          </a:p>
        </p:txBody>
      </p:sp>
      <p:sp>
        <p:nvSpPr>
          <p:cNvPr id="9" name="TextBox 9"/>
          <p:cNvSpPr txBox="1">
            <a:spLocks noGrp="1"/>
          </p:cNvSpPr>
          <p:nvPr>
            <p:ph type="title" idx="4294967295"/>
          </p:nvPr>
        </p:nvSpPr>
        <p:spPr>
          <a:xfrm>
            <a:off x="1287603" y="3663961"/>
            <a:ext cx="16356065" cy="599884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07"/>
              </a:lnSpc>
              <a:spcBef>
                <a:spcPts val="0"/>
              </a:spcBef>
              <a:spcAft>
                <a:spcPts val="0"/>
              </a:spcAft>
              <a:buClrTx/>
              <a:buSzTx/>
              <a:buFontTx/>
              <a:buNone/>
              <a:tabLst/>
              <a:defRPr/>
            </a:pPr>
            <a:r>
              <a:rPr kumimoji="0" lang="en-US" sz="4299" b="0" i="0" u="none" strike="noStrike" kern="1200" cap="none" spc="245" normalizeH="0" baseline="0" noProof="0" dirty="0">
                <a:ln>
                  <a:noFill/>
                </a:ln>
                <a:solidFill>
                  <a:srgbClr val="000000"/>
                </a:solidFill>
                <a:effectLst/>
                <a:uLnTx/>
                <a:uFillTx/>
                <a:latin typeface="Aptos"/>
                <a:ea typeface="Aptos"/>
                <a:cs typeface="Aptos"/>
                <a:sym typeface="Aptos"/>
              </a:rPr>
              <a:t>Certifiers will be able to identify the required nutrition services documentation for: </a:t>
            </a:r>
          </a:p>
          <a:p>
            <a:pPr marL="0" marR="0" lvl="0" indent="0" algn="l" defTabSz="914400" rtl="0" eaLnBrk="1" fontAlgn="auto" latinLnBrk="0" hangingPunct="1">
              <a:lnSpc>
                <a:spcPts val="5771"/>
              </a:lnSpc>
              <a:spcBef>
                <a:spcPts val="0"/>
              </a:spcBef>
              <a:spcAft>
                <a:spcPts val="0"/>
              </a:spcAft>
              <a:buClrTx/>
              <a:buSzTx/>
              <a:buFontTx/>
              <a:buNone/>
              <a:tabLst/>
              <a:defRPr/>
            </a:pPr>
            <a:endParaRPr kumimoji="0" lang="en-US" sz="4299" b="0" i="0" u="none" strike="noStrike" kern="1200" cap="none" spc="245" normalizeH="0" baseline="0" noProof="0" dirty="0">
              <a:ln>
                <a:noFill/>
              </a:ln>
              <a:solidFill>
                <a:srgbClr val="000000"/>
              </a:solidFill>
              <a:effectLst/>
              <a:uLnTx/>
              <a:uFillTx/>
              <a:latin typeface="Aptos"/>
              <a:ea typeface="Aptos"/>
              <a:cs typeface="Aptos"/>
              <a:sym typeface="Aptos"/>
            </a:endParaRPr>
          </a:p>
          <a:p>
            <a:pPr marL="798826" marR="0" lvl="1" indent="-399413" algn="l" defTabSz="914400" rtl="0" eaLnBrk="1" fontAlgn="auto" latinLnBrk="0" hangingPunct="1">
              <a:lnSpc>
                <a:spcPts val="5771"/>
              </a:lnSpc>
              <a:spcBef>
                <a:spcPts val="0"/>
              </a:spcBef>
              <a:spcAft>
                <a:spcPts val="0"/>
              </a:spcAft>
              <a:buClrTx/>
              <a:buSzTx/>
              <a:buFont typeface="Arial"/>
              <a:buChar char="•"/>
              <a:tabLst/>
              <a:defRPr/>
            </a:pPr>
            <a:r>
              <a:rPr kumimoji="0" lang="en-US" sz="3699" b="0" i="0" u="none" strike="noStrike" kern="1200" cap="none" spc="210" normalizeH="0" baseline="0" noProof="0" dirty="0">
                <a:ln>
                  <a:noFill/>
                </a:ln>
                <a:solidFill>
                  <a:srgbClr val="000000"/>
                </a:solidFill>
                <a:effectLst/>
                <a:uLnTx/>
                <a:uFillTx/>
                <a:latin typeface="Aptos"/>
                <a:ea typeface="Aptos"/>
                <a:cs typeface="Aptos"/>
                <a:sym typeface="Aptos"/>
              </a:rPr>
              <a:t>Mid-certification assessments</a:t>
            </a:r>
          </a:p>
          <a:p>
            <a:pPr marL="798826" marR="0" lvl="1" indent="-399413" algn="l" defTabSz="914400" rtl="0" eaLnBrk="1" fontAlgn="auto" latinLnBrk="0" hangingPunct="1">
              <a:lnSpc>
                <a:spcPts val="5771"/>
              </a:lnSpc>
              <a:spcBef>
                <a:spcPts val="0"/>
              </a:spcBef>
              <a:spcAft>
                <a:spcPts val="0"/>
              </a:spcAft>
              <a:buClrTx/>
              <a:buSzTx/>
              <a:buFont typeface="Arial"/>
              <a:buChar char="•"/>
              <a:tabLst/>
              <a:defRPr/>
            </a:pPr>
            <a:r>
              <a:rPr kumimoji="0" lang="en-US" sz="3699" b="0" i="0" u="none" strike="noStrike" kern="1200" cap="none" spc="210" normalizeH="0" baseline="0" noProof="0" dirty="0">
                <a:ln>
                  <a:noFill/>
                </a:ln>
                <a:solidFill>
                  <a:srgbClr val="000000"/>
                </a:solidFill>
                <a:effectLst/>
                <a:uLnTx/>
                <a:uFillTx/>
                <a:latin typeface="Aptos"/>
                <a:ea typeface="Aptos"/>
                <a:cs typeface="Aptos"/>
                <a:sym typeface="Aptos"/>
              </a:rPr>
              <a:t>Nutrition education offered or delivered</a:t>
            </a:r>
          </a:p>
          <a:p>
            <a:pPr marL="798826" marR="0" lvl="1" indent="-399413" algn="l" defTabSz="914400" rtl="0" eaLnBrk="1" fontAlgn="auto" latinLnBrk="0" hangingPunct="1">
              <a:lnSpc>
                <a:spcPts val="5771"/>
              </a:lnSpc>
              <a:spcBef>
                <a:spcPts val="0"/>
              </a:spcBef>
              <a:spcAft>
                <a:spcPts val="0"/>
              </a:spcAft>
              <a:buClrTx/>
              <a:buSzTx/>
              <a:buFont typeface="Arial"/>
              <a:buChar char="•"/>
              <a:tabLst/>
              <a:defRPr/>
            </a:pPr>
            <a:r>
              <a:rPr kumimoji="0" lang="en-US" sz="3699" b="0" i="0" u="none" strike="noStrike" kern="1200" cap="none" spc="210" normalizeH="0" baseline="0" noProof="0" dirty="0">
                <a:ln>
                  <a:noFill/>
                </a:ln>
                <a:solidFill>
                  <a:srgbClr val="000000"/>
                </a:solidFill>
                <a:effectLst/>
                <a:uLnTx/>
                <a:uFillTx/>
                <a:latin typeface="Aptos"/>
                <a:ea typeface="Aptos"/>
                <a:cs typeface="Aptos"/>
                <a:sym typeface="Aptos"/>
              </a:rPr>
              <a:t>Next steps discussed, and </a:t>
            </a:r>
          </a:p>
          <a:p>
            <a:pPr marL="798826" marR="0" lvl="1" indent="-399413" algn="l" defTabSz="914400" rtl="0" eaLnBrk="1" fontAlgn="auto" latinLnBrk="0" hangingPunct="1">
              <a:lnSpc>
                <a:spcPts val="5771"/>
              </a:lnSpc>
              <a:spcBef>
                <a:spcPts val="0"/>
              </a:spcBef>
              <a:spcAft>
                <a:spcPts val="0"/>
              </a:spcAft>
              <a:buClrTx/>
              <a:buSzTx/>
              <a:buFont typeface="Arial"/>
              <a:buChar char="•"/>
              <a:tabLst/>
              <a:defRPr/>
            </a:pPr>
            <a:r>
              <a:rPr kumimoji="0" lang="en-US" sz="3699" b="0" i="0" u="none" strike="noStrike" kern="1200" cap="none" spc="210" normalizeH="0" baseline="0" noProof="0" dirty="0">
                <a:ln>
                  <a:noFill/>
                </a:ln>
                <a:solidFill>
                  <a:srgbClr val="000000"/>
                </a:solidFill>
                <a:effectLst/>
                <a:uLnTx/>
                <a:uFillTx/>
                <a:latin typeface="Aptos"/>
                <a:ea typeface="Aptos"/>
                <a:cs typeface="Aptos"/>
                <a:sym typeface="Aptos"/>
              </a:rPr>
              <a:t>Referrals provided</a:t>
            </a:r>
          </a:p>
          <a:p>
            <a:pPr marL="1092512" marR="0" lvl="2" indent="-364171" algn="l" defTabSz="914400" rtl="0" eaLnBrk="1" fontAlgn="auto" latinLnBrk="0" hangingPunct="1">
              <a:lnSpc>
                <a:spcPts val="5771"/>
              </a:lnSpc>
              <a:spcBef>
                <a:spcPts val="0"/>
              </a:spcBef>
              <a:spcAft>
                <a:spcPts val="0"/>
              </a:spcAft>
              <a:buClrTx/>
              <a:buSzTx/>
              <a:buFontTx/>
              <a:buNone/>
              <a:tabLst/>
              <a:defRPr/>
            </a:pPr>
            <a:endParaRPr kumimoji="0" lang="en-US" sz="3699" b="0" i="0" u="none" strike="noStrike" kern="1200" cap="none" spc="210" normalizeH="0" baseline="0" noProof="0" dirty="0">
              <a:ln>
                <a:noFill/>
              </a:ln>
              <a:solidFill>
                <a:srgbClr val="000000"/>
              </a:solidFill>
              <a:effectLst/>
              <a:uLnTx/>
              <a:uFillTx/>
              <a:latin typeface="Aptos"/>
              <a:ea typeface="Aptos"/>
              <a:cs typeface="Aptos"/>
              <a:sym typeface="Aptos"/>
            </a:endParaRPr>
          </a:p>
        </p:txBody>
      </p:sp>
      <p:grpSp>
        <p:nvGrpSpPr>
          <p:cNvPr id="3" name="Group 3">
            <a:extLst>
              <a:ext uri="{C183D7F6-B498-43B3-948B-1728B52AA6E4}">
                <adec:decorative xmlns:adec="http://schemas.microsoft.com/office/drawing/2017/decorative" val="1"/>
              </a:ext>
            </a:extLst>
          </p:cNvPr>
          <p:cNvGrpSpPr/>
          <p:nvPr/>
        </p:nvGrpSpPr>
        <p:grpSpPr>
          <a:xfrm rot="5400000">
            <a:off x="8330837" y="-8330836"/>
            <a:ext cx="1626326" cy="18288005"/>
            <a:chOff x="0" y="0"/>
            <a:chExt cx="2168434" cy="24384006"/>
          </a:xfrm>
        </p:grpSpPr>
        <p:sp>
          <p:nvSpPr>
            <p:cNvPr id="4" name="Freeform 4"/>
            <p:cNvSpPr/>
            <p:nvPr/>
          </p:nvSpPr>
          <p:spPr>
            <a:xfrm>
              <a:off x="0" y="0"/>
              <a:ext cx="2168398" cy="24384000"/>
            </a:xfrm>
            <a:custGeom>
              <a:avLst/>
              <a:gdLst/>
              <a:ahLst/>
              <a:cxnLst/>
              <a:rect l="l" t="t" r="r" b="b"/>
              <a:pathLst>
                <a:path w="2168398" h="24384000">
                  <a:moveTo>
                    <a:pt x="2168398" y="0"/>
                  </a:moveTo>
                  <a:lnTo>
                    <a:pt x="2168398" y="24384000"/>
                  </a:lnTo>
                  <a:lnTo>
                    <a:pt x="0" y="24384000"/>
                  </a:lnTo>
                  <a:lnTo>
                    <a:pt x="0" y="52832"/>
                  </a:lnTo>
                  <a:close/>
                </a:path>
              </a:pathLst>
            </a:custGeom>
            <a:solidFill>
              <a:srgbClr val="000000">
                <a:alpha val="0"/>
              </a:srgbClr>
            </a:solidFill>
          </p:spPr>
          <p:txBody>
            <a:bodyPr/>
            <a:lstStyle/>
            <a:p>
              <a:endParaRPr lang="en-US"/>
            </a:p>
          </p:txBody>
        </p:sp>
      </p:grpSp>
      <p:sp>
        <p:nvSpPr>
          <p:cNvPr id="10" name="Freeform 10">
            <a:extLst>
              <a:ext uri="{C183D7F6-B498-43B3-948B-1728B52AA6E4}">
                <adec:decorative xmlns:adec="http://schemas.microsoft.com/office/drawing/2017/decorative" val="1"/>
              </a:ext>
            </a:extLst>
          </p:cNvPr>
          <p:cNvSpPr/>
          <p:nvPr/>
        </p:nvSpPr>
        <p:spPr>
          <a:xfrm>
            <a:off x="14973696" y="-431071"/>
            <a:ext cx="3862768" cy="4114800"/>
          </a:xfrm>
          <a:custGeom>
            <a:avLst/>
            <a:gdLst/>
            <a:ahLst/>
            <a:cxnLst/>
            <a:rect l="l" t="t" r="r" b="b"/>
            <a:pathLst>
              <a:path w="3862768" h="4114800">
                <a:moveTo>
                  <a:pt x="0" y="0"/>
                </a:moveTo>
                <a:lnTo>
                  <a:pt x="3862768" y="0"/>
                </a:lnTo>
                <a:lnTo>
                  <a:pt x="386276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a:spLocks noGrp="1"/>
          </p:cNvSpPr>
          <p:nvPr>
            <p:ph type="title" idx="4294967295"/>
          </p:nvPr>
        </p:nvSpPr>
        <p:spPr>
          <a:xfrm>
            <a:off x="1612575" y="62697"/>
            <a:ext cx="15646725" cy="174095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6191"/>
              </a:lnSpc>
              <a:spcBef>
                <a:spcPts val="0"/>
              </a:spcBef>
              <a:spcAft>
                <a:spcPts val="0"/>
              </a:spcAft>
              <a:buClrTx/>
              <a:buSzTx/>
              <a:buFontTx/>
              <a:buNone/>
              <a:tabLst/>
              <a:defRPr/>
            </a:pPr>
            <a:r>
              <a:rPr kumimoji="0" lang="en-US" sz="4299" b="0" i="0" u="none" strike="noStrike" kern="1200" cap="none" spc="245" normalizeH="0" baseline="0" noProof="0" dirty="0">
                <a:ln>
                  <a:noFill/>
                </a:ln>
                <a:solidFill>
                  <a:srgbClr val="000000"/>
                </a:solidFill>
                <a:effectLst/>
                <a:uLnTx/>
                <a:uFillTx/>
                <a:latin typeface="Aptos"/>
                <a:ea typeface="Aptos"/>
                <a:cs typeface="Aptos"/>
                <a:sym typeface="Aptos"/>
              </a:rPr>
              <a:t>Select 4 topics from the list below to document what NE was provided during the appointment</a:t>
            </a:r>
          </a:p>
        </p:txBody>
      </p:sp>
      <p:sp>
        <p:nvSpPr>
          <p:cNvPr id="6" name="Freeform 6">
            <a:extLst>
              <a:ext uri="{C183D7F6-B498-43B3-948B-1728B52AA6E4}">
                <adec:decorative xmlns:adec="http://schemas.microsoft.com/office/drawing/2017/decorative" val="1"/>
              </a:ext>
            </a:extLst>
          </p:cNvPr>
          <p:cNvSpPr/>
          <p:nvPr/>
        </p:nvSpPr>
        <p:spPr>
          <a:xfrm>
            <a:off x="3140647" y="2108454"/>
            <a:ext cx="3707750" cy="3879076"/>
          </a:xfrm>
          <a:custGeom>
            <a:avLst/>
            <a:gdLst/>
            <a:ahLst/>
            <a:cxnLst/>
            <a:rect l="l" t="t" r="r" b="b"/>
            <a:pathLst>
              <a:path w="3707750" h="3879076">
                <a:moveTo>
                  <a:pt x="0" y="0"/>
                </a:moveTo>
                <a:lnTo>
                  <a:pt x="3707750" y="0"/>
                </a:lnTo>
                <a:lnTo>
                  <a:pt x="3707750" y="3879076"/>
                </a:lnTo>
                <a:lnTo>
                  <a:pt x="0" y="3879076"/>
                </a:lnTo>
                <a:lnTo>
                  <a:pt x="0" y="0"/>
                </a:lnTo>
                <a:close/>
              </a:path>
            </a:pathLst>
          </a:custGeom>
          <a:blipFill>
            <a:blip r:embed="rId6"/>
            <a:stretch>
              <a:fillRect/>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7477734" y="2201391"/>
            <a:ext cx="3719310" cy="3524393"/>
          </a:xfrm>
          <a:custGeom>
            <a:avLst/>
            <a:gdLst/>
            <a:ahLst/>
            <a:cxnLst/>
            <a:rect l="l" t="t" r="r" b="b"/>
            <a:pathLst>
              <a:path w="3719310" h="3524393">
                <a:moveTo>
                  <a:pt x="0" y="0"/>
                </a:moveTo>
                <a:lnTo>
                  <a:pt x="3719311" y="0"/>
                </a:lnTo>
                <a:lnTo>
                  <a:pt x="3719311" y="3524393"/>
                </a:lnTo>
                <a:lnTo>
                  <a:pt x="0" y="3524393"/>
                </a:lnTo>
                <a:lnTo>
                  <a:pt x="0" y="0"/>
                </a:lnTo>
                <a:close/>
              </a:path>
            </a:pathLst>
          </a:custGeom>
          <a:blipFill>
            <a:blip r:embed="rId7"/>
            <a:stretch>
              <a:fillRect l="-49587" t="-12074" r="-51657" b="-24996"/>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11573398" y="2223061"/>
            <a:ext cx="3707750" cy="3879076"/>
          </a:xfrm>
          <a:custGeom>
            <a:avLst/>
            <a:gdLst/>
            <a:ahLst/>
            <a:cxnLst/>
            <a:rect l="l" t="t" r="r" b="b"/>
            <a:pathLst>
              <a:path w="3707750" h="3879076">
                <a:moveTo>
                  <a:pt x="0" y="0"/>
                </a:moveTo>
                <a:lnTo>
                  <a:pt x="3707750" y="0"/>
                </a:lnTo>
                <a:lnTo>
                  <a:pt x="3707750" y="3879076"/>
                </a:lnTo>
                <a:lnTo>
                  <a:pt x="0" y="3879076"/>
                </a:lnTo>
                <a:lnTo>
                  <a:pt x="0" y="0"/>
                </a:lnTo>
                <a:close/>
              </a:path>
            </a:pathLst>
          </a:custGeom>
          <a:blipFill>
            <a:blip r:embed="rId6"/>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11703490" y="6407924"/>
            <a:ext cx="3719310" cy="3524393"/>
          </a:xfrm>
          <a:custGeom>
            <a:avLst/>
            <a:gdLst/>
            <a:ahLst/>
            <a:cxnLst/>
            <a:rect l="l" t="t" r="r" b="b"/>
            <a:pathLst>
              <a:path w="3719310" h="3524393">
                <a:moveTo>
                  <a:pt x="0" y="0"/>
                </a:moveTo>
                <a:lnTo>
                  <a:pt x="3719311" y="0"/>
                </a:lnTo>
                <a:lnTo>
                  <a:pt x="3719311" y="3524393"/>
                </a:lnTo>
                <a:lnTo>
                  <a:pt x="0" y="3524393"/>
                </a:lnTo>
                <a:lnTo>
                  <a:pt x="0" y="0"/>
                </a:lnTo>
                <a:close/>
              </a:path>
            </a:pathLst>
          </a:custGeom>
          <a:blipFill>
            <a:blip r:embed="rId7"/>
            <a:stretch>
              <a:fillRect l="-49587" t="-12074" r="-51657" b="-24996"/>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7405641" y="6407924"/>
            <a:ext cx="3707750" cy="3879076"/>
          </a:xfrm>
          <a:custGeom>
            <a:avLst/>
            <a:gdLst/>
            <a:ahLst/>
            <a:cxnLst/>
            <a:rect l="l" t="t" r="r" b="b"/>
            <a:pathLst>
              <a:path w="3707750" h="3879076">
                <a:moveTo>
                  <a:pt x="0" y="0"/>
                </a:moveTo>
                <a:lnTo>
                  <a:pt x="3707750" y="0"/>
                </a:lnTo>
                <a:lnTo>
                  <a:pt x="3707750" y="3879076"/>
                </a:lnTo>
                <a:lnTo>
                  <a:pt x="0" y="3879076"/>
                </a:lnTo>
                <a:lnTo>
                  <a:pt x="0" y="0"/>
                </a:lnTo>
                <a:close/>
              </a:path>
            </a:pathLst>
          </a:custGeom>
          <a:blipFill>
            <a:blip r:embed="rId6"/>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3354993" y="6407924"/>
            <a:ext cx="3719310" cy="3524393"/>
          </a:xfrm>
          <a:custGeom>
            <a:avLst/>
            <a:gdLst/>
            <a:ahLst/>
            <a:cxnLst/>
            <a:rect l="l" t="t" r="r" b="b"/>
            <a:pathLst>
              <a:path w="3719310" h="3524393">
                <a:moveTo>
                  <a:pt x="0" y="0"/>
                </a:moveTo>
                <a:lnTo>
                  <a:pt x="3719310" y="0"/>
                </a:lnTo>
                <a:lnTo>
                  <a:pt x="3719310" y="3524393"/>
                </a:lnTo>
                <a:lnTo>
                  <a:pt x="0" y="3524393"/>
                </a:lnTo>
                <a:lnTo>
                  <a:pt x="0" y="0"/>
                </a:lnTo>
                <a:close/>
              </a:path>
            </a:pathLst>
          </a:custGeom>
          <a:blipFill>
            <a:blip r:embed="rId7"/>
            <a:stretch>
              <a:fillRect l="-49587" t="-12074" r="-51657" b="-24996"/>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rot="-5400000">
            <a:off x="-4505185" y="4760875"/>
            <a:ext cx="10803520" cy="765249"/>
          </a:xfrm>
          <a:custGeom>
            <a:avLst/>
            <a:gdLst/>
            <a:ahLst/>
            <a:cxnLst/>
            <a:rect l="l" t="t" r="r" b="b"/>
            <a:pathLst>
              <a:path w="10803520" h="765249">
                <a:moveTo>
                  <a:pt x="0" y="0"/>
                </a:moveTo>
                <a:lnTo>
                  <a:pt x="10803520" y="0"/>
                </a:lnTo>
                <a:lnTo>
                  <a:pt x="10803520" y="765250"/>
                </a:lnTo>
                <a:lnTo>
                  <a:pt x="0" y="7652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1955847" y="7571404"/>
            <a:ext cx="3325301" cy="1590217"/>
          </a:xfrm>
          <a:prstGeom prst="rect">
            <a:avLst/>
          </a:prstGeom>
        </p:spPr>
        <p:txBody>
          <a:bodyPr lIns="0" tIns="0" rIns="0" bIns="0" rtlCol="0" anchor="t">
            <a:spAutoFit/>
          </a:bodyPr>
          <a:lstStyle/>
          <a:p>
            <a:pPr algn="ctr">
              <a:lnSpc>
                <a:spcPts val="4123"/>
              </a:lnSpc>
              <a:spcBef>
                <a:spcPct val="0"/>
              </a:spcBef>
            </a:pPr>
            <a:r>
              <a:rPr lang="en-US" sz="3818" dirty="0">
                <a:solidFill>
                  <a:srgbClr val="FFFFFF"/>
                </a:solidFill>
                <a:latin typeface="Aptos"/>
                <a:ea typeface="Aptos"/>
                <a:cs typeface="Aptos"/>
                <a:sym typeface="Aptos"/>
              </a:rPr>
              <a:t>1Food Package tailoring and maximums</a:t>
            </a:r>
          </a:p>
        </p:txBody>
      </p:sp>
      <p:sp>
        <p:nvSpPr>
          <p:cNvPr id="14" name="TextBox 14"/>
          <p:cNvSpPr txBox="1"/>
          <p:nvPr/>
        </p:nvSpPr>
        <p:spPr>
          <a:xfrm>
            <a:off x="8023531" y="7942629"/>
            <a:ext cx="2516386" cy="663702"/>
          </a:xfrm>
          <a:prstGeom prst="rect">
            <a:avLst/>
          </a:prstGeom>
        </p:spPr>
        <p:txBody>
          <a:bodyPr lIns="0" tIns="0" rIns="0" bIns="0" rtlCol="0" anchor="t">
            <a:spAutoFit/>
          </a:bodyPr>
          <a:lstStyle/>
          <a:p>
            <a:pPr algn="ctr">
              <a:lnSpc>
                <a:spcPts val="5184"/>
              </a:lnSpc>
              <a:spcBef>
                <a:spcPct val="0"/>
              </a:spcBef>
            </a:pPr>
            <a:r>
              <a:rPr lang="en-US" sz="4800">
                <a:solidFill>
                  <a:srgbClr val="000000"/>
                </a:solidFill>
                <a:latin typeface="Aptos"/>
                <a:ea typeface="Aptos"/>
                <a:cs typeface="Aptos"/>
                <a:sym typeface="Aptos"/>
              </a:rPr>
              <a:t>Milk: type</a:t>
            </a:r>
          </a:p>
        </p:txBody>
      </p:sp>
      <p:sp>
        <p:nvSpPr>
          <p:cNvPr id="15" name="TextBox 15"/>
          <p:cNvSpPr txBox="1"/>
          <p:nvPr/>
        </p:nvSpPr>
        <p:spPr>
          <a:xfrm>
            <a:off x="3396087" y="7716125"/>
            <a:ext cx="3637123" cy="1088136"/>
          </a:xfrm>
          <a:prstGeom prst="rect">
            <a:avLst/>
          </a:prstGeom>
        </p:spPr>
        <p:txBody>
          <a:bodyPr lIns="0" tIns="0" rIns="0" bIns="0" rtlCol="0" anchor="t">
            <a:spAutoFit/>
          </a:bodyPr>
          <a:lstStyle/>
          <a:p>
            <a:pPr algn="ctr">
              <a:lnSpc>
                <a:spcPts val="4212"/>
              </a:lnSpc>
              <a:spcBef>
                <a:spcPct val="0"/>
              </a:spcBef>
            </a:pPr>
            <a:r>
              <a:rPr lang="en-US" sz="3900">
                <a:solidFill>
                  <a:srgbClr val="FFFFFF"/>
                </a:solidFill>
                <a:latin typeface="Aptos"/>
                <a:ea typeface="Aptos"/>
                <a:cs typeface="Aptos"/>
                <a:sym typeface="Aptos"/>
              </a:rPr>
              <a:t>Iron foods and supplements</a:t>
            </a:r>
          </a:p>
        </p:txBody>
      </p:sp>
      <p:sp>
        <p:nvSpPr>
          <p:cNvPr id="16" name="TextBox 16"/>
          <p:cNvSpPr txBox="1"/>
          <p:nvPr/>
        </p:nvSpPr>
        <p:spPr>
          <a:xfrm>
            <a:off x="3352800" y="3543300"/>
            <a:ext cx="3181351" cy="657424"/>
          </a:xfrm>
          <a:prstGeom prst="rect">
            <a:avLst/>
          </a:prstGeom>
        </p:spPr>
        <p:txBody>
          <a:bodyPr wrap="square" lIns="0" tIns="0" rIns="0" bIns="0" rtlCol="0" anchor="t">
            <a:spAutoFit/>
          </a:bodyPr>
          <a:lstStyle/>
          <a:p>
            <a:pPr algn="ctr">
              <a:lnSpc>
                <a:spcPts val="5075"/>
              </a:lnSpc>
              <a:spcBef>
                <a:spcPct val="0"/>
              </a:spcBef>
            </a:pPr>
            <a:r>
              <a:rPr lang="en-US" sz="4699" dirty="0">
                <a:solidFill>
                  <a:srgbClr val="000000"/>
                </a:solidFill>
                <a:latin typeface="Aptos"/>
                <a:ea typeface="Aptos"/>
                <a:cs typeface="Aptos"/>
                <a:sym typeface="Aptos"/>
              </a:rPr>
              <a:t>Juice: limit</a:t>
            </a:r>
          </a:p>
        </p:txBody>
      </p:sp>
      <p:sp>
        <p:nvSpPr>
          <p:cNvPr id="17" name="TextBox 17"/>
          <p:cNvSpPr txBox="1"/>
          <p:nvPr/>
        </p:nvSpPr>
        <p:spPr>
          <a:xfrm>
            <a:off x="7405641" y="3296227"/>
            <a:ext cx="3921840" cy="1281303"/>
          </a:xfrm>
          <a:prstGeom prst="rect">
            <a:avLst/>
          </a:prstGeom>
        </p:spPr>
        <p:txBody>
          <a:bodyPr lIns="0" tIns="0" rIns="0" bIns="0" rtlCol="0" anchor="t">
            <a:spAutoFit/>
          </a:bodyPr>
          <a:lstStyle/>
          <a:p>
            <a:pPr algn="ctr">
              <a:lnSpc>
                <a:spcPts val="5075"/>
              </a:lnSpc>
              <a:spcBef>
                <a:spcPct val="0"/>
              </a:spcBef>
            </a:pPr>
            <a:r>
              <a:rPr lang="en-US" sz="4699">
                <a:solidFill>
                  <a:srgbClr val="FFFFFF"/>
                </a:solidFill>
                <a:latin typeface="Aptos"/>
                <a:ea typeface="Aptos"/>
                <a:cs typeface="Aptos"/>
                <a:sym typeface="Aptos"/>
              </a:rPr>
              <a:t>Feeding Relationship</a:t>
            </a:r>
          </a:p>
        </p:txBody>
      </p:sp>
      <p:sp>
        <p:nvSpPr>
          <p:cNvPr id="18" name="TextBox 18"/>
          <p:cNvSpPr txBox="1"/>
          <p:nvPr/>
        </p:nvSpPr>
        <p:spPr>
          <a:xfrm>
            <a:off x="12039600" y="3543300"/>
            <a:ext cx="2920305" cy="670633"/>
          </a:xfrm>
          <a:prstGeom prst="rect">
            <a:avLst/>
          </a:prstGeom>
        </p:spPr>
        <p:txBody>
          <a:bodyPr wrap="square" lIns="0" tIns="0" rIns="0" bIns="0" rtlCol="0" anchor="t">
            <a:spAutoFit/>
          </a:bodyPr>
          <a:lstStyle/>
          <a:p>
            <a:pPr algn="ctr">
              <a:lnSpc>
                <a:spcPts val="5184"/>
              </a:lnSpc>
              <a:spcBef>
                <a:spcPct val="0"/>
              </a:spcBef>
            </a:pPr>
            <a:r>
              <a:rPr lang="en-US" sz="4800" dirty="0">
                <a:solidFill>
                  <a:srgbClr val="000000"/>
                </a:solidFill>
                <a:latin typeface="Aptos"/>
                <a:ea typeface="Aptos"/>
                <a:cs typeface="Aptos"/>
                <a:sym typeface="Aptos"/>
              </a:rPr>
              <a:t>Milk: limit</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rot="-5400000">
            <a:off x="-4505185" y="4760875"/>
            <a:ext cx="10803520" cy="765249"/>
          </a:xfrm>
          <a:custGeom>
            <a:avLst/>
            <a:gdLst/>
            <a:ahLst/>
            <a:cxnLst/>
            <a:rect l="l" t="t" r="r" b="b"/>
            <a:pathLst>
              <a:path w="10803520" h="765249">
                <a:moveTo>
                  <a:pt x="0" y="0"/>
                </a:moveTo>
                <a:lnTo>
                  <a:pt x="10803520" y="0"/>
                </a:lnTo>
                <a:lnTo>
                  <a:pt x="10803520" y="765250"/>
                </a:lnTo>
                <a:lnTo>
                  <a:pt x="0" y="765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3411200" y="3467100"/>
            <a:ext cx="3707750" cy="3879076"/>
          </a:xfrm>
          <a:custGeom>
            <a:avLst/>
            <a:gdLst/>
            <a:ahLst/>
            <a:cxnLst/>
            <a:rect l="l" t="t" r="r" b="b"/>
            <a:pathLst>
              <a:path w="3707750" h="3879076">
                <a:moveTo>
                  <a:pt x="0" y="0"/>
                </a:moveTo>
                <a:lnTo>
                  <a:pt x="3707750" y="0"/>
                </a:lnTo>
                <a:lnTo>
                  <a:pt x="3707750" y="3879075"/>
                </a:lnTo>
                <a:lnTo>
                  <a:pt x="0" y="3879075"/>
                </a:lnTo>
                <a:lnTo>
                  <a:pt x="0" y="0"/>
                </a:lnTo>
                <a:close/>
              </a:path>
            </a:pathLst>
          </a:custGeom>
          <a:blipFill>
            <a:blip r:embed="rId8"/>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9436748" y="3458766"/>
            <a:ext cx="3719310" cy="3524393"/>
          </a:xfrm>
          <a:custGeom>
            <a:avLst/>
            <a:gdLst/>
            <a:ahLst/>
            <a:cxnLst/>
            <a:rect l="l" t="t" r="r" b="b"/>
            <a:pathLst>
              <a:path w="3719310" h="3524393">
                <a:moveTo>
                  <a:pt x="0" y="0"/>
                </a:moveTo>
                <a:lnTo>
                  <a:pt x="3719311" y="0"/>
                </a:lnTo>
                <a:lnTo>
                  <a:pt x="3719311" y="3524393"/>
                </a:lnTo>
                <a:lnTo>
                  <a:pt x="0" y="3524393"/>
                </a:lnTo>
                <a:lnTo>
                  <a:pt x="0" y="0"/>
                </a:lnTo>
                <a:close/>
              </a:path>
            </a:pathLst>
          </a:custGeom>
          <a:blipFill>
            <a:blip r:embed="rId9"/>
            <a:stretch>
              <a:fillRect l="-49587" t="-12074" r="-51657" b="-24996"/>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a:off x="5471823" y="3387744"/>
            <a:ext cx="3707750" cy="3879076"/>
          </a:xfrm>
          <a:custGeom>
            <a:avLst/>
            <a:gdLst/>
            <a:ahLst/>
            <a:cxnLst/>
            <a:rect l="l" t="t" r="r" b="b"/>
            <a:pathLst>
              <a:path w="3707750" h="3879076">
                <a:moveTo>
                  <a:pt x="0" y="0"/>
                </a:moveTo>
                <a:lnTo>
                  <a:pt x="3707750" y="0"/>
                </a:lnTo>
                <a:lnTo>
                  <a:pt x="3707750" y="3879075"/>
                </a:lnTo>
                <a:lnTo>
                  <a:pt x="0" y="3879075"/>
                </a:lnTo>
                <a:lnTo>
                  <a:pt x="0" y="0"/>
                </a:lnTo>
                <a:close/>
              </a:path>
            </a:pathLst>
          </a:custGeom>
          <a:blipFill>
            <a:blip r:embed="rId8"/>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1495338" y="3387744"/>
            <a:ext cx="3719310" cy="3524393"/>
          </a:xfrm>
          <a:custGeom>
            <a:avLst/>
            <a:gdLst/>
            <a:ahLst/>
            <a:cxnLst/>
            <a:rect l="l" t="t" r="r" b="b"/>
            <a:pathLst>
              <a:path w="3719310" h="3524393">
                <a:moveTo>
                  <a:pt x="0" y="0"/>
                </a:moveTo>
                <a:lnTo>
                  <a:pt x="3719310" y="0"/>
                </a:lnTo>
                <a:lnTo>
                  <a:pt x="3719310" y="3524393"/>
                </a:lnTo>
                <a:lnTo>
                  <a:pt x="0" y="3524393"/>
                </a:lnTo>
                <a:lnTo>
                  <a:pt x="0" y="0"/>
                </a:lnTo>
                <a:close/>
              </a:path>
            </a:pathLst>
          </a:custGeom>
          <a:blipFill>
            <a:blip r:embed="rId9"/>
            <a:stretch>
              <a:fillRect l="-49587" t="-12074" r="-51657" b="-24996"/>
            </a:stretch>
          </a:blipFill>
        </p:spPr>
        <p:txBody>
          <a:bodyPr/>
          <a:lstStyle/>
          <a:p>
            <a:endParaRPr lang="en-US"/>
          </a:p>
        </p:txBody>
      </p:sp>
      <p:sp>
        <p:nvSpPr>
          <p:cNvPr id="11" name="TextBox 11"/>
          <p:cNvSpPr txBox="1"/>
          <p:nvPr/>
        </p:nvSpPr>
        <p:spPr>
          <a:xfrm>
            <a:off x="9666608" y="4444904"/>
            <a:ext cx="3325301" cy="1590217"/>
          </a:xfrm>
          <a:prstGeom prst="rect">
            <a:avLst/>
          </a:prstGeom>
        </p:spPr>
        <p:txBody>
          <a:bodyPr lIns="0" tIns="0" rIns="0" bIns="0" rtlCol="0" anchor="t">
            <a:spAutoFit/>
          </a:bodyPr>
          <a:lstStyle/>
          <a:p>
            <a:pPr algn="ctr">
              <a:lnSpc>
                <a:spcPts val="4123"/>
              </a:lnSpc>
              <a:spcBef>
                <a:spcPct val="0"/>
              </a:spcBef>
            </a:pPr>
            <a:r>
              <a:rPr lang="en-US" sz="3818" dirty="0">
                <a:solidFill>
                  <a:srgbClr val="FFFFFF"/>
                </a:solidFill>
                <a:latin typeface="Aptos"/>
                <a:ea typeface="Aptos"/>
                <a:cs typeface="Aptos"/>
                <a:sym typeface="Aptos"/>
              </a:rPr>
              <a:t>1Food Package tailoring and maximums</a:t>
            </a:r>
          </a:p>
        </p:txBody>
      </p:sp>
      <p:sp>
        <p:nvSpPr>
          <p:cNvPr id="12" name="TextBox 12"/>
          <p:cNvSpPr txBox="1"/>
          <p:nvPr/>
        </p:nvSpPr>
        <p:spPr>
          <a:xfrm>
            <a:off x="6096000" y="4762500"/>
            <a:ext cx="2516386" cy="663702"/>
          </a:xfrm>
          <a:prstGeom prst="rect">
            <a:avLst/>
          </a:prstGeom>
        </p:spPr>
        <p:txBody>
          <a:bodyPr lIns="0" tIns="0" rIns="0" bIns="0" rtlCol="0" anchor="t">
            <a:spAutoFit/>
          </a:bodyPr>
          <a:lstStyle/>
          <a:p>
            <a:pPr algn="ctr">
              <a:lnSpc>
                <a:spcPts val="5184"/>
              </a:lnSpc>
              <a:spcBef>
                <a:spcPct val="0"/>
              </a:spcBef>
            </a:pPr>
            <a:r>
              <a:rPr lang="en-US" sz="4800">
                <a:solidFill>
                  <a:srgbClr val="000000"/>
                </a:solidFill>
                <a:latin typeface="Aptos"/>
                <a:ea typeface="Aptos"/>
                <a:cs typeface="Aptos"/>
                <a:sym typeface="Aptos"/>
              </a:rPr>
              <a:t>Milk: type</a:t>
            </a:r>
          </a:p>
        </p:txBody>
      </p:sp>
      <p:sp>
        <p:nvSpPr>
          <p:cNvPr id="13" name="TextBox 13"/>
          <p:cNvSpPr txBox="1"/>
          <p:nvPr/>
        </p:nvSpPr>
        <p:spPr>
          <a:xfrm>
            <a:off x="1536432" y="4695944"/>
            <a:ext cx="3637123" cy="1088136"/>
          </a:xfrm>
          <a:prstGeom prst="rect">
            <a:avLst/>
          </a:prstGeom>
        </p:spPr>
        <p:txBody>
          <a:bodyPr lIns="0" tIns="0" rIns="0" bIns="0" rtlCol="0" anchor="t">
            <a:spAutoFit/>
          </a:bodyPr>
          <a:lstStyle/>
          <a:p>
            <a:pPr algn="ctr">
              <a:lnSpc>
                <a:spcPts val="4212"/>
              </a:lnSpc>
              <a:spcBef>
                <a:spcPct val="0"/>
              </a:spcBef>
            </a:pPr>
            <a:r>
              <a:rPr lang="en-US" sz="3900">
                <a:solidFill>
                  <a:srgbClr val="FFFFFF"/>
                </a:solidFill>
                <a:latin typeface="Aptos"/>
                <a:ea typeface="Aptos"/>
                <a:cs typeface="Aptos"/>
                <a:sym typeface="Aptos"/>
              </a:rPr>
              <a:t>Iron foods and supplements</a:t>
            </a:r>
          </a:p>
        </p:txBody>
      </p:sp>
      <p:sp>
        <p:nvSpPr>
          <p:cNvPr id="14" name="TextBox 14"/>
          <p:cNvSpPr txBox="1"/>
          <p:nvPr/>
        </p:nvSpPr>
        <p:spPr>
          <a:xfrm>
            <a:off x="13792200" y="4838700"/>
            <a:ext cx="2973161" cy="670633"/>
          </a:xfrm>
          <a:prstGeom prst="rect">
            <a:avLst/>
          </a:prstGeom>
        </p:spPr>
        <p:txBody>
          <a:bodyPr wrap="square" lIns="0" tIns="0" rIns="0" bIns="0" rtlCol="0" anchor="t">
            <a:spAutoFit/>
          </a:bodyPr>
          <a:lstStyle/>
          <a:p>
            <a:pPr algn="ctr">
              <a:lnSpc>
                <a:spcPts val="5184"/>
              </a:lnSpc>
              <a:spcBef>
                <a:spcPct val="0"/>
              </a:spcBef>
            </a:pPr>
            <a:r>
              <a:rPr lang="en-US" sz="4800" dirty="0">
                <a:solidFill>
                  <a:srgbClr val="000000"/>
                </a:solidFill>
                <a:latin typeface="Aptos"/>
                <a:ea typeface="Aptos"/>
                <a:cs typeface="Aptos"/>
                <a:sym typeface="Aptos"/>
              </a:rPr>
              <a:t>Milk: limit</a:t>
            </a:r>
          </a:p>
        </p:txBody>
      </p:sp>
      <p:sp>
        <p:nvSpPr>
          <p:cNvPr id="15" name="Title 14">
            <a:extLst>
              <a:ext uri="{FF2B5EF4-FFF2-40B4-BE49-F238E27FC236}">
                <a16:creationId xmlns:a16="http://schemas.microsoft.com/office/drawing/2014/main" id="{18F84E49-3708-3FA4-81C3-D72A3150395C}"/>
              </a:ext>
            </a:extLst>
          </p:cNvPr>
          <p:cNvSpPr>
            <a:spLocks noGrp="1"/>
          </p:cNvSpPr>
          <p:nvPr>
            <p:ph type="title" idx="4294967295"/>
          </p:nvPr>
        </p:nvSpPr>
        <p:spPr>
          <a:xfrm>
            <a:off x="1068720" y="-1604329"/>
            <a:ext cx="14833076" cy="1652368"/>
          </a:xfrm>
        </p:spPr>
        <p:txBody>
          <a:bodyPr vert="horz" lIns="91440" tIns="45720" rIns="91440" bIns="45720" rtlCol="0" anchor="b">
            <a:normAutofit/>
          </a:bodyPr>
          <a:lstStyle/>
          <a:p>
            <a:pPr algn="l"/>
            <a:r>
              <a:rPr lang="en-US" dirty="0">
                <a:latin typeface="Aptos" panose="020B0004020202020204" pitchFamily="34" charset="0"/>
              </a:rPr>
              <a:t>Answer: the four topics</a:t>
            </a:r>
          </a:p>
        </p:txBody>
      </p:sp>
      <p:sp>
        <p:nvSpPr>
          <p:cNvPr id="16" name="Title 14">
            <a:extLst>
              <a:ext uri="{FF2B5EF4-FFF2-40B4-BE49-F238E27FC236}">
                <a16:creationId xmlns:a16="http://schemas.microsoft.com/office/drawing/2014/main" id="{EF3EAA22-65ED-AD2A-41EA-25E11A98DAD2}"/>
              </a:ext>
            </a:extLst>
          </p:cNvPr>
          <p:cNvSpPr txBox="1">
            <a:spLocks/>
          </p:cNvSpPr>
          <p:nvPr/>
        </p:nvSpPr>
        <p:spPr>
          <a:xfrm>
            <a:off x="1536432" y="678341"/>
            <a:ext cx="14833076" cy="165236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Aptos" panose="020B0004020202020204" pitchFamily="34" charset="0"/>
              </a:rPr>
              <a:t>Select 4 topics from the list below to document what NE was provided during the appointment</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descr="Image of  a data screen in the WIC data system. This shows the NE plan tab where nutrition education is documented. The screen shows nutrition education topics covered in the scenario. "/>
          <p:cNvSpPr/>
          <p:nvPr/>
        </p:nvSpPr>
        <p:spPr>
          <a:xfrm>
            <a:off x="1350723" y="952523"/>
            <a:ext cx="15589341" cy="8749518"/>
          </a:xfrm>
          <a:custGeom>
            <a:avLst/>
            <a:gdLst/>
            <a:ahLst/>
            <a:cxnLst/>
            <a:rect l="l" t="t" r="r" b="b"/>
            <a:pathLst>
              <a:path w="15589341" h="8749518">
                <a:moveTo>
                  <a:pt x="0" y="0"/>
                </a:moveTo>
                <a:lnTo>
                  <a:pt x="15589341" y="0"/>
                </a:lnTo>
                <a:lnTo>
                  <a:pt x="15589341" y="8749517"/>
                </a:lnTo>
                <a:lnTo>
                  <a:pt x="0" y="8749517"/>
                </a:lnTo>
                <a:lnTo>
                  <a:pt x="0" y="0"/>
                </a:lnTo>
                <a:close/>
              </a:path>
            </a:pathLst>
          </a:custGeom>
          <a:blipFill>
            <a:blip r:embed="rId8"/>
            <a:stretch>
              <a:fillRect/>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3009914" y="0"/>
            <a:ext cx="4249385" cy="4249385"/>
            <a:chOff x="0" y="0"/>
            <a:chExt cx="8361506" cy="8361506"/>
          </a:xfrm>
        </p:grpSpPr>
        <p:sp>
          <p:nvSpPr>
            <p:cNvPr id="6" name="Freeform 6"/>
            <p:cNvSpPr/>
            <p:nvPr/>
          </p:nvSpPr>
          <p:spPr>
            <a:xfrm>
              <a:off x="0" y="0"/>
              <a:ext cx="8361553" cy="8361553"/>
            </a:xfrm>
            <a:custGeom>
              <a:avLst/>
              <a:gdLst/>
              <a:ahLst/>
              <a:cxnLst/>
              <a:rect l="l" t="t" r="r" b="b"/>
              <a:pathLst>
                <a:path w="8361553" h="8361553">
                  <a:moveTo>
                    <a:pt x="0" y="4180713"/>
                  </a:moveTo>
                  <a:cubicBezTo>
                    <a:pt x="0" y="1871726"/>
                    <a:pt x="1871726" y="0"/>
                    <a:pt x="4180713" y="0"/>
                  </a:cubicBezTo>
                  <a:cubicBezTo>
                    <a:pt x="6489700" y="0"/>
                    <a:pt x="8361553" y="1871726"/>
                    <a:pt x="8361553" y="4180713"/>
                  </a:cubicBezTo>
                  <a:cubicBezTo>
                    <a:pt x="8361553" y="6489700"/>
                    <a:pt x="6489700" y="8361553"/>
                    <a:pt x="4180713" y="8361553"/>
                  </a:cubicBezTo>
                  <a:cubicBezTo>
                    <a:pt x="1871726" y="8361553"/>
                    <a:pt x="0" y="6489700"/>
                    <a:pt x="0" y="4180713"/>
                  </a:cubicBezTo>
                  <a:close/>
                </a:path>
              </a:pathLst>
            </a:custGeom>
            <a:solidFill>
              <a:srgbClr val="00C4CC"/>
            </a:solidFill>
          </p:spPr>
          <p:txBody>
            <a:bodyPr/>
            <a:lstStyle/>
            <a:p>
              <a:endParaRPr lang="en-US"/>
            </a:p>
          </p:txBody>
        </p:sp>
      </p:grpSp>
      <p:sp>
        <p:nvSpPr>
          <p:cNvPr id="8" name="Freeform 8">
            <a:extLst>
              <a:ext uri="{C183D7F6-B498-43B3-948B-1728B52AA6E4}">
                <adec:decorative xmlns:adec="http://schemas.microsoft.com/office/drawing/2017/decorative" val="1"/>
              </a:ext>
            </a:extLst>
          </p:cNvPr>
          <p:cNvSpPr/>
          <p:nvPr/>
        </p:nvSpPr>
        <p:spPr>
          <a:xfrm>
            <a:off x="13422012" y="1523651"/>
            <a:ext cx="3425191" cy="1202082"/>
          </a:xfrm>
          <a:custGeom>
            <a:avLst/>
            <a:gdLst/>
            <a:ahLst/>
            <a:cxnLst/>
            <a:rect l="l" t="t" r="r" b="b"/>
            <a:pathLst>
              <a:path w="4566921" h="1602776">
                <a:moveTo>
                  <a:pt x="0" y="0"/>
                </a:moveTo>
                <a:lnTo>
                  <a:pt x="4566921" y="0"/>
                </a:lnTo>
                <a:lnTo>
                  <a:pt x="4566921" y="1602776"/>
                </a:lnTo>
                <a:lnTo>
                  <a:pt x="0" y="1602776"/>
                </a:lnTo>
                <a:close/>
              </a:path>
            </a:pathLst>
          </a:custGeom>
          <a:solidFill>
            <a:srgbClr val="000000">
              <a:alpha val="0"/>
            </a:srgbClr>
          </a:solidFill>
        </p:spPr>
        <p:txBody>
          <a:bodyPr/>
          <a:lstStyle/>
          <a:p>
            <a:endParaRPr lang="en-US"/>
          </a:p>
        </p:txBody>
      </p:sp>
      <p:sp>
        <p:nvSpPr>
          <p:cNvPr id="9" name="TextBox 9"/>
          <p:cNvSpPr txBox="1"/>
          <p:nvPr/>
        </p:nvSpPr>
        <p:spPr>
          <a:xfrm>
            <a:off x="13422011" y="1523651"/>
            <a:ext cx="3425191" cy="1337813"/>
          </a:xfrm>
          <a:prstGeom prst="rect">
            <a:avLst/>
          </a:prstGeom>
        </p:spPr>
        <p:txBody>
          <a:bodyPr lIns="0" tIns="0" rIns="0" bIns="0" rtlCol="0" anchor="ctr"/>
          <a:lstStyle/>
          <a:p>
            <a:pPr algn="ctr">
              <a:lnSpc>
                <a:spcPts val="7955"/>
              </a:lnSpc>
            </a:pPr>
            <a:r>
              <a:rPr lang="en-US" sz="5099" b="1" spc="290" dirty="0">
                <a:solidFill>
                  <a:srgbClr val="000000"/>
                </a:solidFill>
                <a:latin typeface="Aptos Bold"/>
                <a:ea typeface="Aptos Bold"/>
                <a:cs typeface="Aptos Bold"/>
                <a:sym typeface="Aptos Bold"/>
              </a:rPr>
              <a:t>Answer</a:t>
            </a:r>
            <a:endParaRPr lang="en-US" sz="5099" spc="290" dirty="0">
              <a:solidFill>
                <a:srgbClr val="000000"/>
              </a:solidFill>
              <a:latin typeface="Aptos"/>
              <a:ea typeface="Aptos"/>
              <a:cs typeface="Aptos"/>
              <a:sym typeface="Aptos"/>
            </a:endParaRPr>
          </a:p>
        </p:txBody>
      </p:sp>
      <p:sp>
        <p:nvSpPr>
          <p:cNvPr id="10" name="Freeform 10">
            <a:extLst>
              <a:ext uri="{C183D7F6-B498-43B3-948B-1728B52AA6E4}">
                <adec:decorative xmlns:adec="http://schemas.microsoft.com/office/drawing/2017/decorative" val="1"/>
              </a:ext>
            </a:extLst>
          </p:cNvPr>
          <p:cNvSpPr/>
          <p:nvPr/>
        </p:nvSpPr>
        <p:spPr>
          <a:xfrm>
            <a:off x="12471307" y="67292"/>
            <a:ext cx="5326602" cy="4114800"/>
          </a:xfrm>
          <a:custGeom>
            <a:avLst/>
            <a:gdLst/>
            <a:ahLst/>
            <a:cxnLst/>
            <a:rect l="l" t="t" r="r" b="b"/>
            <a:pathLst>
              <a:path w="5326602" h="4114800">
                <a:moveTo>
                  <a:pt x="0" y="0"/>
                </a:moveTo>
                <a:lnTo>
                  <a:pt x="5326602" y="0"/>
                </a:lnTo>
                <a:lnTo>
                  <a:pt x="532660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itle 10">
            <a:extLst>
              <a:ext uri="{FF2B5EF4-FFF2-40B4-BE49-F238E27FC236}">
                <a16:creationId xmlns:a16="http://schemas.microsoft.com/office/drawing/2014/main" id="{DA6EE1C4-3F00-9D99-0DEA-1BDD56F6A1DE}"/>
              </a:ext>
            </a:extLst>
          </p:cNvPr>
          <p:cNvSpPr>
            <a:spLocks noGrp="1"/>
          </p:cNvSpPr>
          <p:nvPr>
            <p:ph type="title" idx="4294967295"/>
          </p:nvPr>
        </p:nvSpPr>
        <p:spPr>
          <a:xfrm>
            <a:off x="457200" y="-1143000"/>
            <a:ext cx="9964994" cy="1143000"/>
          </a:xfrm>
        </p:spPr>
        <p:txBody>
          <a:bodyPr vert="horz" lIns="91440" tIns="45720" rIns="91440" bIns="45720" rtlCol="0" anchor="b">
            <a:normAutofit fontScale="90000"/>
          </a:bodyPr>
          <a:lstStyle/>
          <a:p>
            <a:r>
              <a:rPr lang="en-US" dirty="0"/>
              <a:t>Nutrition education documentation in TWIST</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rot="5400000">
            <a:off x="-31300" y="512394"/>
            <a:ext cx="5746620" cy="5698671"/>
            <a:chOff x="0" y="0"/>
            <a:chExt cx="7662160" cy="7598228"/>
          </a:xfrm>
        </p:grpSpPr>
        <p:sp>
          <p:nvSpPr>
            <p:cNvPr id="7" name="Freeform 7"/>
            <p:cNvSpPr/>
            <p:nvPr/>
          </p:nvSpPr>
          <p:spPr>
            <a:xfrm>
              <a:off x="0" y="0"/>
              <a:ext cx="7662164" cy="7598283"/>
            </a:xfrm>
            <a:custGeom>
              <a:avLst/>
              <a:gdLst/>
              <a:ahLst/>
              <a:cxnLst/>
              <a:rect l="l" t="t" r="r" b="b"/>
              <a:pathLst>
                <a:path w="7662164" h="7598283">
                  <a:moveTo>
                    <a:pt x="0" y="0"/>
                  </a:moveTo>
                  <a:lnTo>
                    <a:pt x="7662164" y="7598283"/>
                  </a:lnTo>
                  <a:lnTo>
                    <a:pt x="0" y="7598283"/>
                  </a:lnTo>
                  <a:lnTo>
                    <a:pt x="0" y="0"/>
                  </a:lnTo>
                  <a:close/>
                </a:path>
              </a:pathLst>
            </a:custGeom>
            <a:solidFill>
              <a:srgbClr val="00C4CC"/>
            </a:solidFill>
          </p:spPr>
          <p:txBody>
            <a:bodyPr/>
            <a:lstStyle/>
            <a:p>
              <a:endParaRPr lang="en-US"/>
            </a:p>
          </p:txBody>
        </p:sp>
      </p:grpSp>
      <p:sp>
        <p:nvSpPr>
          <p:cNvPr id="10" name="TextBox 10"/>
          <p:cNvSpPr txBox="1"/>
          <p:nvPr/>
        </p:nvSpPr>
        <p:spPr>
          <a:xfrm>
            <a:off x="2142623" y="4637861"/>
            <a:ext cx="14598224" cy="3046631"/>
          </a:xfrm>
          <a:prstGeom prst="rect">
            <a:avLst/>
          </a:prstGeom>
        </p:spPr>
        <p:txBody>
          <a:bodyPr lIns="0" tIns="0" rIns="0" bIns="0" rtlCol="0" anchor="b"/>
          <a:lstStyle/>
          <a:p>
            <a:pPr algn="l">
              <a:lnSpc>
                <a:spcPts val="5015"/>
              </a:lnSpc>
            </a:pPr>
            <a:r>
              <a:rPr lang="en-US" sz="3200" spc="220" dirty="0">
                <a:solidFill>
                  <a:srgbClr val="000000"/>
                </a:solidFill>
                <a:latin typeface="Aptos"/>
                <a:ea typeface="Aptos"/>
                <a:cs typeface="Aptos"/>
                <a:sym typeface="Aptos"/>
              </a:rPr>
              <a:t>You ask Alice if she would like some food bank resources, and she readily accepts. You tell Alice that you just texted her that information. </a:t>
            </a:r>
            <a:r>
              <a:rPr lang="en-US" sz="3200" b="1" spc="220" dirty="0">
                <a:solidFill>
                  <a:srgbClr val="000000"/>
                </a:solidFill>
                <a:latin typeface="Aptos Bold"/>
                <a:ea typeface="Aptos Bold"/>
                <a:cs typeface="Aptos Bold"/>
                <a:sym typeface="Aptos Bold"/>
              </a:rPr>
              <a:t> </a:t>
            </a:r>
          </a:p>
          <a:p>
            <a:pPr algn="l">
              <a:lnSpc>
                <a:spcPts val="3236"/>
              </a:lnSpc>
            </a:pPr>
            <a:endParaRPr lang="en-US" sz="3870" b="1" spc="220" dirty="0">
              <a:solidFill>
                <a:srgbClr val="000000"/>
              </a:solidFill>
              <a:latin typeface="Aptos Bold"/>
              <a:ea typeface="Aptos Bold"/>
              <a:cs typeface="Aptos Bold"/>
              <a:sym typeface="Aptos Bold"/>
            </a:endParaRPr>
          </a:p>
          <a:p>
            <a:pPr algn="l">
              <a:lnSpc>
                <a:spcPts val="3236"/>
              </a:lnSpc>
            </a:pPr>
            <a:endParaRPr lang="en-US" sz="3870" b="1" spc="220" dirty="0">
              <a:solidFill>
                <a:srgbClr val="000000"/>
              </a:solidFill>
              <a:latin typeface="Aptos Bold"/>
              <a:ea typeface="Aptos Bold"/>
              <a:cs typeface="Aptos Bold"/>
              <a:sym typeface="Aptos Bold"/>
            </a:endParaRPr>
          </a:p>
        </p:txBody>
      </p:sp>
      <p:sp>
        <p:nvSpPr>
          <p:cNvPr id="11" name="Freeform 11">
            <a:extLst>
              <a:ext uri="{C183D7F6-B498-43B3-948B-1728B52AA6E4}">
                <adec:decorative xmlns:adec="http://schemas.microsoft.com/office/drawing/2017/decorative" val="1"/>
              </a:ext>
            </a:extLst>
          </p:cNvPr>
          <p:cNvSpPr/>
          <p:nvPr/>
        </p:nvSpPr>
        <p:spPr>
          <a:xfrm>
            <a:off x="0" y="488420"/>
            <a:ext cx="3096387" cy="4114800"/>
          </a:xfrm>
          <a:custGeom>
            <a:avLst/>
            <a:gdLst/>
            <a:ahLst/>
            <a:cxnLst/>
            <a:rect l="l" t="t" r="r" b="b"/>
            <a:pathLst>
              <a:path w="3096387" h="4114800">
                <a:moveTo>
                  <a:pt x="0" y="0"/>
                </a:moveTo>
                <a:lnTo>
                  <a:pt x="3096387" y="0"/>
                </a:lnTo>
                <a:lnTo>
                  <a:pt x="309638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2036694" y="3828"/>
            <a:ext cx="6254093" cy="6715804"/>
          </a:xfrm>
          <a:custGeom>
            <a:avLst/>
            <a:gdLst/>
            <a:ahLst/>
            <a:cxnLst/>
            <a:rect l="l" t="t" r="r" b="b"/>
            <a:pathLst>
              <a:path w="6254093" h="6715804">
                <a:moveTo>
                  <a:pt x="0" y="0"/>
                </a:moveTo>
                <a:lnTo>
                  <a:pt x="6254093" y="0"/>
                </a:lnTo>
                <a:lnTo>
                  <a:pt x="6254093" y="6715804"/>
                </a:lnTo>
                <a:lnTo>
                  <a:pt x="0" y="67158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921430" y="8164764"/>
            <a:ext cx="14242311" cy="663702"/>
          </a:xfrm>
          <a:prstGeom prst="rect">
            <a:avLst/>
          </a:prstGeom>
        </p:spPr>
        <p:txBody>
          <a:bodyPr lIns="0" tIns="0" rIns="0" bIns="0" rtlCol="0" anchor="t">
            <a:spAutoFit/>
          </a:bodyPr>
          <a:lstStyle/>
          <a:p>
            <a:pPr algn="ctr">
              <a:lnSpc>
                <a:spcPts val="5184"/>
              </a:lnSpc>
              <a:spcBef>
                <a:spcPct val="0"/>
              </a:spcBef>
            </a:pPr>
            <a:r>
              <a:rPr lang="en-US" sz="4800" b="1">
                <a:solidFill>
                  <a:srgbClr val="000000"/>
                </a:solidFill>
                <a:latin typeface="Aptos Bold"/>
                <a:ea typeface="Aptos Bold"/>
                <a:cs typeface="Aptos Bold"/>
                <a:sym typeface="Aptos Bold"/>
              </a:rPr>
              <a:t>How might you document this step?</a:t>
            </a:r>
          </a:p>
        </p:txBody>
      </p:sp>
      <p:sp>
        <p:nvSpPr>
          <p:cNvPr id="14" name="Title 13">
            <a:extLst>
              <a:ext uri="{FF2B5EF4-FFF2-40B4-BE49-F238E27FC236}">
                <a16:creationId xmlns:a16="http://schemas.microsoft.com/office/drawing/2014/main" id="{6FDA2796-E8AA-94AF-6656-8E29AF97A07A}"/>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How will you document the referrals</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DC0ADFE-E1E1-8C34-9741-024AB962CCEA}"/>
              </a:ext>
              <a:ext uri="{C183D7F6-B498-43B3-948B-1728B52AA6E4}">
                <adec:decorative xmlns:adec="http://schemas.microsoft.com/office/drawing/2017/decorative" val="1"/>
              </a:ext>
            </a:extLst>
          </p:cNvPr>
          <p:cNvSpPr/>
          <p:nvPr/>
        </p:nvSpPr>
        <p:spPr>
          <a:xfrm>
            <a:off x="14593674" y="166437"/>
            <a:ext cx="3862768" cy="4114800"/>
          </a:xfrm>
          <a:custGeom>
            <a:avLst/>
            <a:gdLst/>
            <a:ahLst/>
            <a:cxnLst/>
            <a:rect l="l" t="t" r="r" b="b"/>
            <a:pathLst>
              <a:path w="3862768" h="4114800">
                <a:moveTo>
                  <a:pt x="0" y="0"/>
                </a:moveTo>
                <a:lnTo>
                  <a:pt x="3862769" y="0"/>
                </a:lnTo>
                <a:lnTo>
                  <a:pt x="38627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descr="Image of  a data screen in the WIC data system. This shows the nutrition education tab  This shows the Referrals from WIC screen. A red box circles the new information added from the scenario."/>
          <p:cNvSpPr/>
          <p:nvPr/>
        </p:nvSpPr>
        <p:spPr>
          <a:xfrm>
            <a:off x="2462120" y="1697572"/>
            <a:ext cx="14372350" cy="8161184"/>
          </a:xfrm>
          <a:custGeom>
            <a:avLst/>
            <a:gdLst/>
            <a:ahLst/>
            <a:cxnLst/>
            <a:rect l="l" t="t" r="r" b="b"/>
            <a:pathLst>
              <a:path w="14372350" h="8161184">
                <a:moveTo>
                  <a:pt x="0" y="0"/>
                </a:moveTo>
                <a:lnTo>
                  <a:pt x="14372350" y="0"/>
                </a:lnTo>
                <a:lnTo>
                  <a:pt x="14372350" y="8161183"/>
                </a:lnTo>
                <a:lnTo>
                  <a:pt x="0" y="8161183"/>
                </a:lnTo>
                <a:lnTo>
                  <a:pt x="0" y="0"/>
                </a:lnTo>
                <a:close/>
              </a:path>
            </a:pathLst>
          </a:custGeom>
          <a:blipFill>
            <a:blip r:embed="rId6"/>
            <a:stretch>
              <a:fillRect/>
            </a:stretch>
          </a:blipFill>
        </p:spPr>
        <p:txBody>
          <a:bodyPr/>
          <a:lstStyle/>
          <a:p>
            <a:endParaRPr lang="en-US" dirty="0"/>
          </a:p>
        </p:txBody>
      </p:sp>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descr="an image of a circle with the words &quot;Text sent to cliient&quot;&#10;The circle is next to a red box with the words in the text: &quot;WIC: Hi Alice, it was great meeting with you. Here is the food resources number I said I would send (999)999-9999. Let me know if you need any other resources.&quot;"/>
          <p:cNvSpPr/>
          <p:nvPr/>
        </p:nvSpPr>
        <p:spPr>
          <a:xfrm>
            <a:off x="-526812" y="4591208"/>
            <a:ext cx="18391737" cy="2528814"/>
          </a:xfrm>
          <a:custGeom>
            <a:avLst/>
            <a:gdLst/>
            <a:ahLst/>
            <a:cxnLst/>
            <a:rect l="l" t="t" r="r" b="b"/>
            <a:pathLst>
              <a:path w="21738210" h="2988945">
                <a:moveTo>
                  <a:pt x="0" y="0"/>
                </a:moveTo>
                <a:lnTo>
                  <a:pt x="21738210" y="0"/>
                </a:lnTo>
                <a:lnTo>
                  <a:pt x="21738210" y="2988945"/>
                </a:lnTo>
                <a:lnTo>
                  <a:pt x="0" y="2988945"/>
                </a:lnTo>
                <a:lnTo>
                  <a:pt x="0" y="0"/>
                </a:lnTo>
                <a:close/>
              </a:path>
            </a:pathLst>
          </a:custGeom>
          <a:blipFill>
            <a:blip r:embed="rId11"/>
            <a:stretch>
              <a:fillRect t="-270" b="-272"/>
            </a:stretch>
          </a:blipFill>
        </p:spPr>
        <p:txBody>
          <a:bodyPr/>
          <a:lstStyle/>
          <a:p>
            <a:endParaRPr lang="en-US"/>
          </a:p>
        </p:txBody>
      </p:sp>
      <p:sp>
        <p:nvSpPr>
          <p:cNvPr id="10" name="TextBox 10"/>
          <p:cNvSpPr txBox="1"/>
          <p:nvPr/>
        </p:nvSpPr>
        <p:spPr>
          <a:xfrm>
            <a:off x="2462120" y="428244"/>
            <a:ext cx="7760970" cy="1010412"/>
          </a:xfrm>
          <a:prstGeom prst="rect">
            <a:avLst/>
          </a:prstGeom>
        </p:spPr>
        <p:txBody>
          <a:bodyPr lIns="0" tIns="0" rIns="0" bIns="0" rtlCol="0" anchor="t">
            <a:spAutoFit/>
          </a:bodyPr>
          <a:lstStyle/>
          <a:p>
            <a:pPr algn="l">
              <a:lnSpc>
                <a:spcPts val="8424"/>
              </a:lnSpc>
            </a:pPr>
            <a:r>
              <a:rPr lang="en-US" sz="5400" b="1" spc="307">
                <a:solidFill>
                  <a:srgbClr val="000000"/>
                </a:solidFill>
                <a:latin typeface="Aptos Bold"/>
                <a:ea typeface="Aptos Bold"/>
                <a:cs typeface="Aptos Bold"/>
                <a:sym typeface="Aptos Bold"/>
              </a:rPr>
              <a:t>Answer: </a:t>
            </a:r>
          </a:p>
        </p:txBody>
      </p:sp>
      <p:sp>
        <p:nvSpPr>
          <p:cNvPr id="6" name="Title 5">
            <a:extLst>
              <a:ext uri="{FF2B5EF4-FFF2-40B4-BE49-F238E27FC236}">
                <a16:creationId xmlns:a16="http://schemas.microsoft.com/office/drawing/2014/main" id="{2D37A967-3983-4A7D-30C1-0ECC83FF135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Answer: documenting referrals</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CB42AB8E-69E2-2A9A-60EC-F73CB9FAC2D4}"/>
              </a:ext>
              <a:ext uri="{C183D7F6-B498-43B3-948B-1728B52AA6E4}">
                <adec:decorative xmlns:adec="http://schemas.microsoft.com/office/drawing/2017/decorative" val="1"/>
              </a:ext>
            </a:extLst>
          </p:cNvPr>
          <p:cNvSpPr/>
          <p:nvPr/>
        </p:nvSpPr>
        <p:spPr>
          <a:xfrm rot="5400000">
            <a:off x="2282624" y="-1715312"/>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137998" y="116605"/>
            <a:ext cx="2438019" cy="4114800"/>
          </a:xfrm>
          <a:custGeom>
            <a:avLst/>
            <a:gdLst/>
            <a:ahLst/>
            <a:cxnLst/>
            <a:rect l="l" t="t" r="r" b="b"/>
            <a:pathLst>
              <a:path w="2438019" h="4114800">
                <a:moveTo>
                  <a:pt x="0" y="0"/>
                </a:moveTo>
                <a:lnTo>
                  <a:pt x="2438019" y="0"/>
                </a:lnTo>
                <a:lnTo>
                  <a:pt x="243801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2528047" y="4204229"/>
            <a:ext cx="14274381" cy="2253437"/>
          </a:xfrm>
          <a:prstGeom prst="rect">
            <a:avLst/>
          </a:prstGeom>
        </p:spPr>
        <p:txBody>
          <a:bodyPr wrap="square" lIns="0" tIns="0" rIns="0" bIns="0" rtlCol="0" anchor="t">
            <a:spAutoFit/>
          </a:bodyPr>
          <a:lstStyle/>
          <a:p>
            <a:pPr algn="l">
              <a:lnSpc>
                <a:spcPts val="6037"/>
              </a:lnSpc>
            </a:pPr>
            <a:r>
              <a:rPr lang="en-US" sz="3200" dirty="0">
                <a:solidFill>
                  <a:srgbClr val="000000"/>
                </a:solidFill>
                <a:latin typeface="Aptos"/>
                <a:ea typeface="Aptos"/>
                <a:cs typeface="Aptos"/>
                <a:sym typeface="Aptos"/>
              </a:rPr>
              <a:t>The appointment is ending. You summarize what you talked about: iron rich foods, how to boost iron levels, milk amounts and types, and you offered a referral. </a:t>
            </a:r>
          </a:p>
          <a:p>
            <a:pPr algn="l">
              <a:lnSpc>
                <a:spcPts val="6037"/>
              </a:lnSpc>
            </a:pPr>
            <a:endParaRPr lang="en-US" sz="3870" dirty="0">
              <a:solidFill>
                <a:srgbClr val="000000"/>
              </a:solidFill>
              <a:latin typeface="Aptos"/>
              <a:ea typeface="Aptos"/>
              <a:cs typeface="Aptos"/>
              <a:sym typeface="Aptos"/>
            </a:endParaRPr>
          </a:p>
        </p:txBody>
      </p:sp>
      <p:sp>
        <p:nvSpPr>
          <p:cNvPr id="10" name="Freeform 10">
            <a:extLst>
              <a:ext uri="{C183D7F6-B498-43B3-948B-1728B52AA6E4}">
                <adec:decorative xmlns:adec="http://schemas.microsoft.com/office/drawing/2017/decorative" val="1"/>
              </a:ext>
            </a:extLst>
          </p:cNvPr>
          <p:cNvSpPr/>
          <p:nvPr/>
        </p:nvSpPr>
        <p:spPr>
          <a:xfrm rot="18786323">
            <a:off x="14900444" y="5024326"/>
            <a:ext cx="2341592" cy="5758012"/>
          </a:xfrm>
          <a:custGeom>
            <a:avLst/>
            <a:gdLst/>
            <a:ahLst/>
            <a:cxnLst/>
            <a:rect l="l" t="t" r="r" b="b"/>
            <a:pathLst>
              <a:path w="2341592" h="5758012">
                <a:moveTo>
                  <a:pt x="0" y="0"/>
                </a:moveTo>
                <a:lnTo>
                  <a:pt x="2341592" y="0"/>
                </a:lnTo>
                <a:lnTo>
                  <a:pt x="2341592" y="5758012"/>
                </a:lnTo>
                <a:lnTo>
                  <a:pt x="0" y="57580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itle 6">
            <a:extLst>
              <a:ext uri="{FF2B5EF4-FFF2-40B4-BE49-F238E27FC236}">
                <a16:creationId xmlns:a16="http://schemas.microsoft.com/office/drawing/2014/main" id="{9B50CC6E-2D2F-52FA-F3A7-3291DA2B202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Back to the scenario</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CF3A-99B5-644F-66D5-93D5A0E6CAFE}"/>
            </a:ext>
          </a:extLst>
        </p:cNvPr>
        <p:cNvGrpSpPr/>
        <p:nvPr/>
      </p:nvGrpSpPr>
      <p:grpSpPr>
        <a:xfrm>
          <a:off x="0" y="0"/>
          <a:ext cx="0" cy="0"/>
          <a:chOff x="0" y="0"/>
          <a:chExt cx="0" cy="0"/>
        </a:xfrm>
      </p:grpSpPr>
      <p:sp>
        <p:nvSpPr>
          <p:cNvPr id="9" name="Freeform 2">
            <a:extLst>
              <a:ext uri="{FF2B5EF4-FFF2-40B4-BE49-F238E27FC236}">
                <a16:creationId xmlns:a16="http://schemas.microsoft.com/office/drawing/2014/main" id="{235F86CA-CBF1-678F-9D7C-5D0A4ABA18A0}"/>
              </a:ext>
              <a:ext uri="{C183D7F6-B498-43B3-948B-1728B52AA6E4}">
                <adec:decorative xmlns:adec="http://schemas.microsoft.com/office/drawing/2017/decorative" val="1"/>
              </a:ext>
            </a:extLst>
          </p:cNvPr>
          <p:cNvSpPr/>
          <p:nvPr/>
        </p:nvSpPr>
        <p:spPr>
          <a:xfrm rot="10800000">
            <a:off x="500303" y="0"/>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D14DE0B0-E5C3-02AF-1B5C-E5617FE3DA7A}"/>
              </a:ex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FDAF81AE-0F4C-4995-10A6-6D2C10B8A75D}"/>
              </a:ext>
              <a:ext uri="{C183D7F6-B498-43B3-948B-1728B52AA6E4}">
                <adec:decorative xmlns:adec="http://schemas.microsoft.com/office/drawing/2017/decorative" val="1"/>
              </a:ext>
            </a:extLst>
          </p:cNvPr>
          <p:cNvSpPr/>
          <p:nvPr/>
        </p:nvSpPr>
        <p:spPr>
          <a:xfrm>
            <a:off x="97657" y="170394"/>
            <a:ext cx="2438019" cy="4114800"/>
          </a:xfrm>
          <a:custGeom>
            <a:avLst/>
            <a:gdLst/>
            <a:ahLst/>
            <a:cxnLst/>
            <a:rect l="l" t="t" r="r" b="b"/>
            <a:pathLst>
              <a:path w="2438019" h="4114800">
                <a:moveTo>
                  <a:pt x="0" y="0"/>
                </a:moveTo>
                <a:lnTo>
                  <a:pt x="2438019" y="0"/>
                </a:lnTo>
                <a:lnTo>
                  <a:pt x="24380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EE8FCB3D-89A5-E293-5931-4FE14729EBF4}"/>
              </a:ext>
            </a:extLst>
          </p:cNvPr>
          <p:cNvSpPr txBox="1"/>
          <p:nvPr/>
        </p:nvSpPr>
        <p:spPr>
          <a:xfrm>
            <a:off x="2632657" y="2831813"/>
            <a:ext cx="13908572" cy="4561762"/>
          </a:xfrm>
          <a:prstGeom prst="rect">
            <a:avLst/>
          </a:prstGeom>
        </p:spPr>
        <p:txBody>
          <a:bodyPr lIns="0" tIns="0" rIns="0" bIns="0" rtlCol="0" anchor="t">
            <a:spAutoFit/>
          </a:bodyPr>
          <a:lstStyle/>
          <a:p>
            <a:pPr>
              <a:lnSpc>
                <a:spcPts val="6037"/>
              </a:lnSpc>
            </a:pPr>
            <a:r>
              <a:rPr lang="en-US" sz="3200" dirty="0">
                <a:solidFill>
                  <a:srgbClr val="000000"/>
                </a:solidFill>
                <a:latin typeface="Aptos"/>
                <a:ea typeface="Aptos"/>
                <a:cs typeface="Aptos"/>
                <a:sym typeface="Aptos"/>
              </a:rPr>
              <a:t>You ask Alice if there is anything related to any of these topics that she would like to work on with Clare until you meet again. Alice says she is excited to only offer one cup of lactose free milk a day to help reduce Clare’s milk intake. She is also curious to see if this helps improve her belly aches and iron levels. She is proud that she is already offering an iron rich snack. </a:t>
            </a:r>
          </a:p>
          <a:p>
            <a:pPr algn="l">
              <a:lnSpc>
                <a:spcPts val="6037"/>
              </a:lnSpc>
            </a:pPr>
            <a:endParaRPr lang="en-US" sz="3870" dirty="0">
              <a:solidFill>
                <a:srgbClr val="000000"/>
              </a:solidFill>
              <a:latin typeface="Aptos"/>
              <a:ea typeface="Aptos"/>
              <a:cs typeface="Aptos"/>
              <a:sym typeface="Aptos"/>
            </a:endParaRPr>
          </a:p>
        </p:txBody>
      </p:sp>
      <p:sp>
        <p:nvSpPr>
          <p:cNvPr id="7" name="Freeform 7">
            <a:extLst>
              <a:ext uri="{FF2B5EF4-FFF2-40B4-BE49-F238E27FC236}">
                <a16:creationId xmlns:a16="http://schemas.microsoft.com/office/drawing/2014/main" id="{C1B99B4A-9B27-B162-EEC6-CC1B82111CB5}"/>
              </a:ext>
              <a:ext uri="{C183D7F6-B498-43B3-948B-1728B52AA6E4}">
                <adec:decorative xmlns:adec="http://schemas.microsoft.com/office/drawing/2017/decorative" val="1"/>
              </a:ext>
            </a:extLst>
          </p:cNvPr>
          <p:cNvSpPr/>
          <p:nvPr/>
        </p:nvSpPr>
        <p:spPr>
          <a:xfrm>
            <a:off x="6206836" y="8824665"/>
            <a:ext cx="9471990" cy="1027176"/>
          </a:xfrm>
          <a:custGeom>
            <a:avLst/>
            <a:gdLst/>
            <a:ahLst/>
            <a:cxnLst/>
            <a:rect l="l" t="t" r="r" b="b"/>
            <a:pathLst>
              <a:path w="7315200" h="1027176">
                <a:moveTo>
                  <a:pt x="0" y="0"/>
                </a:moveTo>
                <a:lnTo>
                  <a:pt x="7315200" y="0"/>
                </a:lnTo>
                <a:lnTo>
                  <a:pt x="7315200" y="1027176"/>
                </a:lnTo>
                <a:lnTo>
                  <a:pt x="0" y="10271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ED002BEC-8146-8D8A-C537-D42F20D9F67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Ask about next steps</a:t>
            </a:r>
          </a:p>
        </p:txBody>
      </p:sp>
    </p:spTree>
    <p:custDataLst>
      <p:tags r:id="rId1"/>
    </p:custDataLst>
    <p:extLst>
      <p:ext uri="{BB962C8B-B14F-4D97-AF65-F5344CB8AC3E}">
        <p14:creationId xmlns:p14="http://schemas.microsoft.com/office/powerpoint/2010/main" val="106531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662AD-C565-138F-7330-6B1881CD6264}"/>
            </a:ext>
          </a:extLst>
        </p:cNvPr>
        <p:cNvGrpSpPr/>
        <p:nvPr/>
      </p:nvGrpSpPr>
      <p:grpSpPr>
        <a:xfrm>
          <a:off x="0" y="0"/>
          <a:ext cx="0" cy="0"/>
          <a:chOff x="0" y="0"/>
          <a:chExt cx="0" cy="0"/>
        </a:xfrm>
      </p:grpSpPr>
      <p:sp>
        <p:nvSpPr>
          <p:cNvPr id="9" name="Freeform 2">
            <a:extLst>
              <a:ext uri="{FF2B5EF4-FFF2-40B4-BE49-F238E27FC236}">
                <a16:creationId xmlns:a16="http://schemas.microsoft.com/office/drawing/2014/main" id="{58F8B4AC-15CC-DE4E-FFEB-162A3C2F8C3F}"/>
              </a:ext>
              <a:ext uri="{C183D7F6-B498-43B3-948B-1728B52AA6E4}">
                <adec:decorative xmlns:adec="http://schemas.microsoft.com/office/drawing/2017/decorative" val="1"/>
              </a:ext>
            </a:extLst>
          </p:cNvPr>
          <p:cNvSpPr/>
          <p:nvPr/>
        </p:nvSpPr>
        <p:spPr>
          <a:xfrm rot="5400000">
            <a:off x="2282624" y="-1715312"/>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E924DF4E-5B25-CB18-84E1-34CE9F07E9D5}"/>
              </a:ex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E65D4FFC-838F-876A-73E6-713FBFD61E4E}"/>
              </a:ext>
              <a:ext uri="{C183D7F6-B498-43B3-948B-1728B52AA6E4}">
                <adec:decorative xmlns:adec="http://schemas.microsoft.com/office/drawing/2017/decorative" val="1"/>
              </a:ext>
            </a:extLst>
          </p:cNvPr>
          <p:cNvSpPr/>
          <p:nvPr/>
        </p:nvSpPr>
        <p:spPr>
          <a:xfrm>
            <a:off x="97657" y="140897"/>
            <a:ext cx="2438019" cy="4114800"/>
          </a:xfrm>
          <a:custGeom>
            <a:avLst/>
            <a:gdLst/>
            <a:ahLst/>
            <a:cxnLst/>
            <a:rect l="l" t="t" r="r" b="b"/>
            <a:pathLst>
              <a:path w="2438019" h="4114800">
                <a:moveTo>
                  <a:pt x="0" y="0"/>
                </a:moveTo>
                <a:lnTo>
                  <a:pt x="2438019" y="0"/>
                </a:lnTo>
                <a:lnTo>
                  <a:pt x="24380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8BCE4593-BE99-823F-361A-E456B8F06C07}"/>
              </a:ext>
            </a:extLst>
          </p:cNvPr>
          <p:cNvSpPr txBox="1"/>
          <p:nvPr/>
        </p:nvSpPr>
        <p:spPr>
          <a:xfrm>
            <a:off x="2424431" y="3040446"/>
            <a:ext cx="14102003" cy="3792320"/>
          </a:xfrm>
          <a:prstGeom prst="rect">
            <a:avLst/>
          </a:prstGeom>
        </p:spPr>
        <p:txBody>
          <a:bodyPr wrap="square" lIns="0" tIns="0" rIns="0" bIns="0" rtlCol="0" anchor="t">
            <a:spAutoFit/>
          </a:bodyPr>
          <a:lstStyle/>
          <a:p>
            <a:pPr algn="l">
              <a:lnSpc>
                <a:spcPts val="6037"/>
              </a:lnSpc>
            </a:pPr>
            <a:endParaRPr lang="en-US" sz="3200" dirty="0">
              <a:solidFill>
                <a:srgbClr val="000000"/>
              </a:solidFill>
              <a:latin typeface="Aptos"/>
              <a:ea typeface="Aptos"/>
              <a:cs typeface="Aptos"/>
              <a:sym typeface="Aptos"/>
            </a:endParaRPr>
          </a:p>
          <a:p>
            <a:pPr algn="l">
              <a:lnSpc>
                <a:spcPts val="6037"/>
              </a:lnSpc>
            </a:pPr>
            <a:r>
              <a:rPr lang="en-US" sz="3200" dirty="0">
                <a:solidFill>
                  <a:srgbClr val="000000"/>
                </a:solidFill>
                <a:latin typeface="Aptos"/>
                <a:ea typeface="Aptos"/>
                <a:cs typeface="Aptos"/>
                <a:sym typeface="Aptos"/>
              </a:rPr>
              <a:t>You state that Clare will continue to receive WIC services until her recertification in 6 months; as you work to support Alice's efforts trying out a new type of milk and improving Clare's iron levels. </a:t>
            </a:r>
            <a:endParaRPr lang="en-US" sz="3200" dirty="0">
              <a:solidFill>
                <a:srgbClr val="000000"/>
              </a:solidFill>
              <a:latin typeface="Aptos"/>
              <a:ea typeface="Aptos"/>
              <a:cs typeface="Aptos"/>
            </a:endParaRPr>
          </a:p>
          <a:p>
            <a:pPr algn="l">
              <a:lnSpc>
                <a:spcPts val="6037"/>
              </a:lnSpc>
            </a:pPr>
            <a:endParaRPr lang="en-US" sz="3870" dirty="0">
              <a:solidFill>
                <a:srgbClr val="000000"/>
              </a:solidFill>
              <a:latin typeface="Aptos"/>
              <a:ea typeface="Aptos"/>
              <a:cs typeface="Aptos"/>
              <a:sym typeface="Aptos"/>
            </a:endParaRPr>
          </a:p>
        </p:txBody>
      </p:sp>
      <p:sp>
        <p:nvSpPr>
          <p:cNvPr id="8" name="Freeform 6">
            <a:extLst>
              <a:ext uri="{C183D7F6-B498-43B3-948B-1728B52AA6E4}">
                <adec:decorative xmlns:adec="http://schemas.microsoft.com/office/drawing/2017/decorative" val="1"/>
              </a:ext>
            </a:extLst>
          </p:cNvPr>
          <p:cNvSpPr/>
          <p:nvPr/>
        </p:nvSpPr>
        <p:spPr>
          <a:xfrm>
            <a:off x="15167415" y="6360459"/>
            <a:ext cx="3862768" cy="4114800"/>
          </a:xfrm>
          <a:custGeom>
            <a:avLst/>
            <a:gdLst/>
            <a:ahLst/>
            <a:cxnLst/>
            <a:rect l="l" t="t" r="r" b="b"/>
            <a:pathLst>
              <a:path w="3862768" h="4114800">
                <a:moveTo>
                  <a:pt x="0" y="0"/>
                </a:moveTo>
                <a:lnTo>
                  <a:pt x="3862769" y="0"/>
                </a:lnTo>
                <a:lnTo>
                  <a:pt x="386276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itle 6">
            <a:extLst>
              <a:ext uri="{FF2B5EF4-FFF2-40B4-BE49-F238E27FC236}">
                <a16:creationId xmlns:a16="http://schemas.microsoft.com/office/drawing/2014/main" id="{97A13E8D-D9B2-E0E9-9C24-403627EFF69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Summarizing the appointment</a:t>
            </a:r>
          </a:p>
        </p:txBody>
      </p:sp>
    </p:spTree>
    <p:custDataLst>
      <p:tags r:id="rId1"/>
    </p:custDataLst>
    <p:extLst>
      <p:ext uri="{BB962C8B-B14F-4D97-AF65-F5344CB8AC3E}">
        <p14:creationId xmlns:p14="http://schemas.microsoft.com/office/powerpoint/2010/main" val="57091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a:spLocks noGrp="1"/>
          </p:cNvSpPr>
          <p:nvPr>
            <p:ph type="title" idx="4294967295"/>
          </p:nvPr>
        </p:nvSpPr>
        <p:spPr>
          <a:xfrm>
            <a:off x="1323391" y="318996"/>
            <a:ext cx="15536499" cy="174095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ts val="6191"/>
              </a:lnSpc>
              <a:spcBef>
                <a:spcPts val="0"/>
              </a:spcBef>
              <a:spcAft>
                <a:spcPts val="0"/>
              </a:spcAft>
              <a:buClrTx/>
              <a:buSzTx/>
              <a:buFontTx/>
              <a:buNone/>
              <a:tabLst/>
              <a:defRPr/>
            </a:pPr>
            <a:r>
              <a:rPr kumimoji="0" lang="en-US" sz="4000" b="0" i="0" u="none" strike="noStrike" kern="1200" cap="none" spc="245" normalizeH="0" baseline="0" noProof="0" dirty="0">
                <a:ln>
                  <a:noFill/>
                </a:ln>
                <a:solidFill>
                  <a:srgbClr val="000000"/>
                </a:solidFill>
                <a:effectLst/>
                <a:uLnTx/>
                <a:uFillTx/>
                <a:latin typeface="Aptos"/>
                <a:ea typeface="Aptos"/>
                <a:cs typeface="Aptos"/>
                <a:sym typeface="Aptos"/>
              </a:rPr>
              <a:t>From the selection below, what might a </a:t>
            </a:r>
          </a:p>
          <a:p>
            <a:pPr marL="0" marR="0" lvl="0" indent="0" algn="ctr" defTabSz="914400" rtl="0" eaLnBrk="1" fontAlgn="auto" latinLnBrk="0" hangingPunct="1">
              <a:lnSpc>
                <a:spcPts val="6191"/>
              </a:lnSpc>
              <a:spcBef>
                <a:spcPts val="0"/>
              </a:spcBef>
              <a:spcAft>
                <a:spcPts val="0"/>
              </a:spcAft>
              <a:buClrTx/>
              <a:buSzTx/>
              <a:buFontTx/>
              <a:buNone/>
              <a:tabLst/>
              <a:defRPr/>
            </a:pPr>
            <a:r>
              <a:rPr kumimoji="0" lang="en-US" sz="4000" b="0" i="0" u="none" strike="noStrike" kern="1200" cap="none" spc="245" normalizeH="0" baseline="0" noProof="0" dirty="0">
                <a:ln>
                  <a:noFill/>
                </a:ln>
                <a:solidFill>
                  <a:srgbClr val="000000"/>
                </a:solidFill>
                <a:effectLst/>
                <a:uLnTx/>
                <a:uFillTx/>
                <a:latin typeface="Aptos"/>
                <a:ea typeface="Aptos"/>
                <a:cs typeface="Aptos"/>
                <a:sym typeface="Aptos"/>
              </a:rPr>
              <a:t>good next step be for this family?</a:t>
            </a:r>
          </a:p>
        </p:txBody>
      </p:sp>
      <p:grpSp>
        <p:nvGrpSpPr>
          <p:cNvPr id="7" name="Group 7">
            <a:extLst>
              <a:ext uri="{C183D7F6-B498-43B3-948B-1728B52AA6E4}">
                <adec:decorative xmlns:adec="http://schemas.microsoft.com/office/drawing/2017/decorative" val="1"/>
              </a:ext>
            </a:extLst>
          </p:cNvPr>
          <p:cNvGrpSpPr/>
          <p:nvPr/>
        </p:nvGrpSpPr>
        <p:grpSpPr>
          <a:xfrm>
            <a:off x="1028700" y="2579902"/>
            <a:ext cx="15555548" cy="1844250"/>
            <a:chOff x="0" y="0"/>
            <a:chExt cx="20740730" cy="2459000"/>
          </a:xfrm>
        </p:grpSpPr>
        <p:sp>
          <p:nvSpPr>
            <p:cNvPr id="8" name="Freeform 8"/>
            <p:cNvSpPr/>
            <p:nvPr/>
          </p:nvSpPr>
          <p:spPr>
            <a:xfrm>
              <a:off x="12700" y="12700"/>
              <a:ext cx="20715351" cy="2433574"/>
            </a:xfrm>
            <a:custGeom>
              <a:avLst/>
              <a:gdLst/>
              <a:ahLst/>
              <a:cxnLst/>
              <a:rect l="l" t="t" r="r" b="b"/>
              <a:pathLst>
                <a:path w="20715351" h="2433574">
                  <a:moveTo>
                    <a:pt x="0" y="405638"/>
                  </a:moveTo>
                  <a:cubicBezTo>
                    <a:pt x="0" y="181610"/>
                    <a:pt x="183261" y="0"/>
                    <a:pt x="409321" y="0"/>
                  </a:cubicBezTo>
                  <a:lnTo>
                    <a:pt x="20306030" y="0"/>
                  </a:lnTo>
                  <a:cubicBezTo>
                    <a:pt x="20532091" y="0"/>
                    <a:pt x="20715351" y="181610"/>
                    <a:pt x="20715351" y="405638"/>
                  </a:cubicBezTo>
                  <a:lnTo>
                    <a:pt x="20715351" y="2027936"/>
                  </a:lnTo>
                  <a:cubicBezTo>
                    <a:pt x="20715351" y="2251964"/>
                    <a:pt x="20532091" y="2433574"/>
                    <a:pt x="20306030" y="2433574"/>
                  </a:cubicBezTo>
                  <a:lnTo>
                    <a:pt x="409321" y="2433574"/>
                  </a:lnTo>
                  <a:cubicBezTo>
                    <a:pt x="183261" y="2433574"/>
                    <a:pt x="0" y="2251964"/>
                    <a:pt x="0" y="2027936"/>
                  </a:cubicBezTo>
                  <a:close/>
                </a:path>
              </a:pathLst>
            </a:custGeom>
            <a:solidFill>
              <a:srgbClr val="EFD662"/>
            </a:solidFill>
          </p:spPr>
          <p:txBody>
            <a:bodyPr/>
            <a:lstStyle/>
            <a:p>
              <a:endParaRPr lang="en-US"/>
            </a:p>
          </p:txBody>
        </p:sp>
        <p:sp>
          <p:nvSpPr>
            <p:cNvPr id="9" name="Freeform 9"/>
            <p:cNvSpPr/>
            <p:nvPr/>
          </p:nvSpPr>
          <p:spPr>
            <a:xfrm>
              <a:off x="0" y="0"/>
              <a:ext cx="20740751" cy="2458974"/>
            </a:xfrm>
            <a:custGeom>
              <a:avLst/>
              <a:gdLst/>
              <a:ahLst/>
              <a:cxnLst/>
              <a:rect l="l" t="t" r="r" b="b"/>
              <a:pathLst>
                <a:path w="20740751" h="2458974">
                  <a:moveTo>
                    <a:pt x="0" y="418338"/>
                  </a:moveTo>
                  <a:cubicBezTo>
                    <a:pt x="0" y="187198"/>
                    <a:pt x="189103" y="0"/>
                    <a:pt x="422021" y="0"/>
                  </a:cubicBezTo>
                  <a:lnTo>
                    <a:pt x="20318730" y="0"/>
                  </a:lnTo>
                  <a:lnTo>
                    <a:pt x="20318730" y="12700"/>
                  </a:lnTo>
                  <a:lnTo>
                    <a:pt x="20318730" y="0"/>
                  </a:lnTo>
                  <a:cubicBezTo>
                    <a:pt x="20551648" y="0"/>
                    <a:pt x="20740751" y="187198"/>
                    <a:pt x="20740751" y="418338"/>
                  </a:cubicBezTo>
                  <a:lnTo>
                    <a:pt x="20728051" y="418338"/>
                  </a:lnTo>
                  <a:lnTo>
                    <a:pt x="20740751" y="418338"/>
                  </a:lnTo>
                  <a:lnTo>
                    <a:pt x="20740751" y="2040636"/>
                  </a:lnTo>
                  <a:lnTo>
                    <a:pt x="20728051" y="2040636"/>
                  </a:lnTo>
                  <a:lnTo>
                    <a:pt x="20740751" y="2040636"/>
                  </a:lnTo>
                  <a:cubicBezTo>
                    <a:pt x="20740751" y="2271776"/>
                    <a:pt x="20551648" y="2458974"/>
                    <a:pt x="20318730" y="2458974"/>
                  </a:cubicBezTo>
                  <a:lnTo>
                    <a:pt x="20318730" y="2446274"/>
                  </a:lnTo>
                  <a:lnTo>
                    <a:pt x="20318730" y="2458974"/>
                  </a:lnTo>
                  <a:lnTo>
                    <a:pt x="422021" y="2458974"/>
                  </a:lnTo>
                  <a:lnTo>
                    <a:pt x="422021" y="2446274"/>
                  </a:lnTo>
                  <a:lnTo>
                    <a:pt x="422021" y="2458974"/>
                  </a:lnTo>
                  <a:cubicBezTo>
                    <a:pt x="189103" y="2458974"/>
                    <a:pt x="0" y="2271776"/>
                    <a:pt x="0" y="2040636"/>
                  </a:cubicBezTo>
                  <a:lnTo>
                    <a:pt x="0" y="418338"/>
                  </a:lnTo>
                  <a:lnTo>
                    <a:pt x="12700" y="418338"/>
                  </a:lnTo>
                  <a:lnTo>
                    <a:pt x="0" y="418338"/>
                  </a:lnTo>
                  <a:moveTo>
                    <a:pt x="25400" y="418338"/>
                  </a:moveTo>
                  <a:lnTo>
                    <a:pt x="25400" y="2040636"/>
                  </a:lnTo>
                  <a:lnTo>
                    <a:pt x="12700" y="2040636"/>
                  </a:lnTo>
                  <a:lnTo>
                    <a:pt x="25400" y="2040636"/>
                  </a:lnTo>
                  <a:cubicBezTo>
                    <a:pt x="25400" y="2257552"/>
                    <a:pt x="202819" y="2433574"/>
                    <a:pt x="422021" y="2433574"/>
                  </a:cubicBezTo>
                  <a:lnTo>
                    <a:pt x="20318730" y="2433574"/>
                  </a:lnTo>
                  <a:cubicBezTo>
                    <a:pt x="20537932" y="2433574"/>
                    <a:pt x="20715351" y="2257552"/>
                    <a:pt x="20715351" y="2040636"/>
                  </a:cubicBezTo>
                  <a:lnTo>
                    <a:pt x="20715351" y="418338"/>
                  </a:lnTo>
                  <a:cubicBezTo>
                    <a:pt x="20715351" y="201422"/>
                    <a:pt x="20537932" y="25400"/>
                    <a:pt x="20318730" y="25400"/>
                  </a:cubicBezTo>
                  <a:lnTo>
                    <a:pt x="422021" y="25400"/>
                  </a:lnTo>
                  <a:lnTo>
                    <a:pt x="422021" y="12700"/>
                  </a:lnTo>
                  <a:lnTo>
                    <a:pt x="422021" y="25400"/>
                  </a:lnTo>
                  <a:cubicBezTo>
                    <a:pt x="202819" y="25400"/>
                    <a:pt x="25400" y="201422"/>
                    <a:pt x="25400" y="418338"/>
                  </a:cubicBezTo>
                  <a:close/>
                </a:path>
              </a:pathLst>
            </a:custGeom>
            <a:solidFill>
              <a:srgbClr val="FFFFFF"/>
            </a:solidFill>
          </p:spPr>
          <p:txBody>
            <a:bodyPr/>
            <a:lstStyle/>
            <a:p>
              <a:endParaRPr lang="en-US"/>
            </a:p>
          </p:txBody>
        </p:sp>
      </p:grpSp>
      <p:sp>
        <p:nvSpPr>
          <p:cNvPr id="12" name="TextBox 12"/>
          <p:cNvSpPr txBox="1"/>
          <p:nvPr/>
        </p:nvSpPr>
        <p:spPr>
          <a:xfrm>
            <a:off x="1117799" y="2682642"/>
            <a:ext cx="15377351" cy="1630334"/>
          </a:xfrm>
          <a:prstGeom prst="rect">
            <a:avLst/>
          </a:prstGeom>
        </p:spPr>
        <p:txBody>
          <a:bodyPr lIns="0" tIns="0" rIns="0" bIns="0" rtlCol="0" anchor="ctr"/>
          <a:lstStyle/>
          <a:p>
            <a:pPr algn="l">
              <a:lnSpc>
                <a:spcPts val="4319"/>
              </a:lnSpc>
            </a:pPr>
            <a:r>
              <a:rPr lang="en-US" sz="3999" dirty="0">
                <a:solidFill>
                  <a:srgbClr val="000000"/>
                </a:solidFill>
                <a:latin typeface="Aptos"/>
                <a:ea typeface="Aptos"/>
                <a:cs typeface="Aptos"/>
                <a:sym typeface="Aptos"/>
              </a:rPr>
              <a:t>Eat more iron rich foods with high vitamin C foods to boost her </a:t>
            </a:r>
            <a:r>
              <a:rPr lang="en-US" sz="3999" dirty="0" err="1">
                <a:solidFill>
                  <a:srgbClr val="000000"/>
                </a:solidFill>
                <a:latin typeface="Aptos"/>
                <a:ea typeface="Aptos"/>
                <a:cs typeface="Aptos"/>
                <a:sym typeface="Aptos"/>
              </a:rPr>
              <a:t>hgb</a:t>
            </a:r>
            <a:r>
              <a:rPr lang="en-US" sz="3999" dirty="0">
                <a:solidFill>
                  <a:srgbClr val="000000"/>
                </a:solidFill>
                <a:latin typeface="Aptos"/>
                <a:ea typeface="Aptos"/>
                <a:cs typeface="Aptos"/>
                <a:sym typeface="Aptos"/>
              </a:rPr>
              <a:t> </a:t>
            </a:r>
          </a:p>
        </p:txBody>
      </p:sp>
      <p:grpSp>
        <p:nvGrpSpPr>
          <p:cNvPr id="13" name="Group 13">
            <a:extLst>
              <a:ext uri="{C183D7F6-B498-43B3-948B-1728B52AA6E4}">
                <adec:decorative xmlns:adec="http://schemas.microsoft.com/office/drawing/2017/decorative" val="1"/>
              </a:ext>
            </a:extLst>
          </p:cNvPr>
          <p:cNvGrpSpPr/>
          <p:nvPr/>
        </p:nvGrpSpPr>
        <p:grpSpPr>
          <a:xfrm>
            <a:off x="1028700" y="4685902"/>
            <a:ext cx="15555548" cy="1844250"/>
            <a:chOff x="0" y="0"/>
            <a:chExt cx="20740730" cy="2459000"/>
          </a:xfrm>
        </p:grpSpPr>
        <p:sp>
          <p:nvSpPr>
            <p:cNvPr id="14" name="Freeform 14"/>
            <p:cNvSpPr/>
            <p:nvPr/>
          </p:nvSpPr>
          <p:spPr>
            <a:xfrm>
              <a:off x="12700" y="12700"/>
              <a:ext cx="20715351" cy="2433574"/>
            </a:xfrm>
            <a:custGeom>
              <a:avLst/>
              <a:gdLst/>
              <a:ahLst/>
              <a:cxnLst/>
              <a:rect l="l" t="t" r="r" b="b"/>
              <a:pathLst>
                <a:path w="20715351" h="2433574">
                  <a:moveTo>
                    <a:pt x="0" y="405638"/>
                  </a:moveTo>
                  <a:cubicBezTo>
                    <a:pt x="0" y="181610"/>
                    <a:pt x="183261" y="0"/>
                    <a:pt x="409321" y="0"/>
                  </a:cubicBezTo>
                  <a:lnTo>
                    <a:pt x="20306030" y="0"/>
                  </a:lnTo>
                  <a:cubicBezTo>
                    <a:pt x="20532091" y="0"/>
                    <a:pt x="20715351" y="181610"/>
                    <a:pt x="20715351" y="405638"/>
                  </a:cubicBezTo>
                  <a:lnTo>
                    <a:pt x="20715351" y="2027936"/>
                  </a:lnTo>
                  <a:cubicBezTo>
                    <a:pt x="20715351" y="2251964"/>
                    <a:pt x="20532091" y="2433574"/>
                    <a:pt x="20306030" y="2433574"/>
                  </a:cubicBezTo>
                  <a:lnTo>
                    <a:pt x="409321" y="2433574"/>
                  </a:lnTo>
                  <a:cubicBezTo>
                    <a:pt x="183261" y="2433574"/>
                    <a:pt x="0" y="2251964"/>
                    <a:pt x="0" y="2027936"/>
                  </a:cubicBezTo>
                  <a:close/>
                </a:path>
              </a:pathLst>
            </a:custGeom>
            <a:solidFill>
              <a:srgbClr val="7D9BCB"/>
            </a:solidFill>
          </p:spPr>
          <p:txBody>
            <a:bodyPr/>
            <a:lstStyle/>
            <a:p>
              <a:endParaRPr lang="en-US"/>
            </a:p>
          </p:txBody>
        </p:sp>
        <p:sp>
          <p:nvSpPr>
            <p:cNvPr id="15" name="Freeform 15"/>
            <p:cNvSpPr/>
            <p:nvPr/>
          </p:nvSpPr>
          <p:spPr>
            <a:xfrm>
              <a:off x="0" y="0"/>
              <a:ext cx="20740751" cy="2458974"/>
            </a:xfrm>
            <a:custGeom>
              <a:avLst/>
              <a:gdLst/>
              <a:ahLst/>
              <a:cxnLst/>
              <a:rect l="l" t="t" r="r" b="b"/>
              <a:pathLst>
                <a:path w="20740751" h="2458974">
                  <a:moveTo>
                    <a:pt x="0" y="418338"/>
                  </a:moveTo>
                  <a:cubicBezTo>
                    <a:pt x="0" y="187198"/>
                    <a:pt x="189103" y="0"/>
                    <a:pt x="422021" y="0"/>
                  </a:cubicBezTo>
                  <a:lnTo>
                    <a:pt x="20318730" y="0"/>
                  </a:lnTo>
                  <a:lnTo>
                    <a:pt x="20318730" y="12700"/>
                  </a:lnTo>
                  <a:lnTo>
                    <a:pt x="20318730" y="0"/>
                  </a:lnTo>
                  <a:cubicBezTo>
                    <a:pt x="20551648" y="0"/>
                    <a:pt x="20740751" y="187198"/>
                    <a:pt x="20740751" y="418338"/>
                  </a:cubicBezTo>
                  <a:lnTo>
                    <a:pt x="20728051" y="418338"/>
                  </a:lnTo>
                  <a:lnTo>
                    <a:pt x="20740751" y="418338"/>
                  </a:lnTo>
                  <a:lnTo>
                    <a:pt x="20740751" y="2040636"/>
                  </a:lnTo>
                  <a:lnTo>
                    <a:pt x="20728051" y="2040636"/>
                  </a:lnTo>
                  <a:lnTo>
                    <a:pt x="20740751" y="2040636"/>
                  </a:lnTo>
                  <a:cubicBezTo>
                    <a:pt x="20740751" y="2271776"/>
                    <a:pt x="20551648" y="2458974"/>
                    <a:pt x="20318730" y="2458974"/>
                  </a:cubicBezTo>
                  <a:lnTo>
                    <a:pt x="20318730" y="2446274"/>
                  </a:lnTo>
                  <a:lnTo>
                    <a:pt x="20318730" y="2458974"/>
                  </a:lnTo>
                  <a:lnTo>
                    <a:pt x="422021" y="2458974"/>
                  </a:lnTo>
                  <a:lnTo>
                    <a:pt x="422021" y="2446274"/>
                  </a:lnTo>
                  <a:lnTo>
                    <a:pt x="422021" y="2458974"/>
                  </a:lnTo>
                  <a:cubicBezTo>
                    <a:pt x="189103" y="2458974"/>
                    <a:pt x="0" y="2271776"/>
                    <a:pt x="0" y="2040636"/>
                  </a:cubicBezTo>
                  <a:lnTo>
                    <a:pt x="0" y="418338"/>
                  </a:lnTo>
                  <a:lnTo>
                    <a:pt x="12700" y="418338"/>
                  </a:lnTo>
                  <a:lnTo>
                    <a:pt x="0" y="418338"/>
                  </a:lnTo>
                  <a:moveTo>
                    <a:pt x="25400" y="418338"/>
                  </a:moveTo>
                  <a:lnTo>
                    <a:pt x="25400" y="2040636"/>
                  </a:lnTo>
                  <a:lnTo>
                    <a:pt x="12700" y="2040636"/>
                  </a:lnTo>
                  <a:lnTo>
                    <a:pt x="25400" y="2040636"/>
                  </a:lnTo>
                  <a:cubicBezTo>
                    <a:pt x="25400" y="2257552"/>
                    <a:pt x="202819" y="2433574"/>
                    <a:pt x="422021" y="2433574"/>
                  </a:cubicBezTo>
                  <a:lnTo>
                    <a:pt x="20318730" y="2433574"/>
                  </a:lnTo>
                  <a:cubicBezTo>
                    <a:pt x="20537932" y="2433574"/>
                    <a:pt x="20715351" y="2257552"/>
                    <a:pt x="20715351" y="2040636"/>
                  </a:cubicBezTo>
                  <a:lnTo>
                    <a:pt x="20715351" y="418338"/>
                  </a:lnTo>
                  <a:cubicBezTo>
                    <a:pt x="20715351" y="201422"/>
                    <a:pt x="20537932" y="25400"/>
                    <a:pt x="20318730" y="25400"/>
                  </a:cubicBezTo>
                  <a:lnTo>
                    <a:pt x="422021" y="25400"/>
                  </a:lnTo>
                  <a:lnTo>
                    <a:pt x="422021" y="12700"/>
                  </a:lnTo>
                  <a:lnTo>
                    <a:pt x="422021" y="25400"/>
                  </a:lnTo>
                  <a:cubicBezTo>
                    <a:pt x="202819" y="25400"/>
                    <a:pt x="25400" y="201422"/>
                    <a:pt x="25400" y="418338"/>
                  </a:cubicBezTo>
                  <a:close/>
                </a:path>
              </a:pathLst>
            </a:custGeom>
            <a:solidFill>
              <a:srgbClr val="FFFFFF"/>
            </a:solidFill>
          </p:spPr>
          <p:txBody>
            <a:bodyPr/>
            <a:lstStyle/>
            <a:p>
              <a:endParaRPr lang="en-US"/>
            </a:p>
          </p:txBody>
        </p:sp>
      </p:grpSp>
      <p:sp>
        <p:nvSpPr>
          <p:cNvPr id="18" name="TextBox 18"/>
          <p:cNvSpPr txBox="1"/>
          <p:nvPr/>
        </p:nvSpPr>
        <p:spPr>
          <a:xfrm>
            <a:off x="1117799" y="4810720"/>
            <a:ext cx="15377351" cy="1630334"/>
          </a:xfrm>
          <a:prstGeom prst="rect">
            <a:avLst/>
          </a:prstGeom>
        </p:spPr>
        <p:txBody>
          <a:bodyPr lIns="0" tIns="0" rIns="0" bIns="0" rtlCol="0" anchor="ctr"/>
          <a:lstStyle/>
          <a:p>
            <a:pPr algn="l">
              <a:lnSpc>
                <a:spcPts val="4319"/>
              </a:lnSpc>
            </a:pPr>
            <a:r>
              <a:rPr lang="en-US" sz="3999">
                <a:solidFill>
                  <a:srgbClr val="000000"/>
                </a:solidFill>
                <a:latin typeface="Aptos"/>
                <a:ea typeface="Aptos"/>
                <a:cs typeface="Aptos"/>
                <a:sym typeface="Aptos"/>
              </a:rPr>
              <a:t>Drink less juice to help improve her appetite</a:t>
            </a:r>
          </a:p>
        </p:txBody>
      </p:sp>
      <p:grpSp>
        <p:nvGrpSpPr>
          <p:cNvPr id="19" name="Group 19">
            <a:extLst>
              <a:ext uri="{C183D7F6-B498-43B3-948B-1728B52AA6E4}">
                <adec:decorative xmlns:adec="http://schemas.microsoft.com/office/drawing/2017/decorative" val="1"/>
              </a:ext>
            </a:extLst>
          </p:cNvPr>
          <p:cNvGrpSpPr/>
          <p:nvPr/>
        </p:nvGrpSpPr>
        <p:grpSpPr>
          <a:xfrm>
            <a:off x="1028700" y="6791902"/>
            <a:ext cx="15555548" cy="1844250"/>
            <a:chOff x="0" y="0"/>
            <a:chExt cx="20740730" cy="2459000"/>
          </a:xfrm>
        </p:grpSpPr>
        <p:sp>
          <p:nvSpPr>
            <p:cNvPr id="20" name="Freeform 20"/>
            <p:cNvSpPr/>
            <p:nvPr/>
          </p:nvSpPr>
          <p:spPr>
            <a:xfrm>
              <a:off x="12700" y="12700"/>
              <a:ext cx="20715351" cy="2433574"/>
            </a:xfrm>
            <a:custGeom>
              <a:avLst/>
              <a:gdLst/>
              <a:ahLst/>
              <a:cxnLst/>
              <a:rect l="l" t="t" r="r" b="b"/>
              <a:pathLst>
                <a:path w="20715351" h="2433574">
                  <a:moveTo>
                    <a:pt x="0" y="405638"/>
                  </a:moveTo>
                  <a:cubicBezTo>
                    <a:pt x="0" y="181610"/>
                    <a:pt x="183261" y="0"/>
                    <a:pt x="409321" y="0"/>
                  </a:cubicBezTo>
                  <a:lnTo>
                    <a:pt x="20306030" y="0"/>
                  </a:lnTo>
                  <a:cubicBezTo>
                    <a:pt x="20532091" y="0"/>
                    <a:pt x="20715351" y="181610"/>
                    <a:pt x="20715351" y="405638"/>
                  </a:cubicBezTo>
                  <a:lnTo>
                    <a:pt x="20715351" y="2027936"/>
                  </a:lnTo>
                  <a:cubicBezTo>
                    <a:pt x="20715351" y="2251964"/>
                    <a:pt x="20532091" y="2433574"/>
                    <a:pt x="20306030" y="2433574"/>
                  </a:cubicBezTo>
                  <a:lnTo>
                    <a:pt x="409321" y="2433574"/>
                  </a:lnTo>
                  <a:cubicBezTo>
                    <a:pt x="183261" y="2433574"/>
                    <a:pt x="0" y="2251964"/>
                    <a:pt x="0" y="2027936"/>
                  </a:cubicBezTo>
                  <a:close/>
                </a:path>
              </a:pathLst>
            </a:custGeom>
            <a:solidFill>
              <a:srgbClr val="F16155"/>
            </a:solidFill>
          </p:spPr>
          <p:txBody>
            <a:bodyPr/>
            <a:lstStyle/>
            <a:p>
              <a:endParaRPr lang="en-US"/>
            </a:p>
          </p:txBody>
        </p:sp>
        <p:sp>
          <p:nvSpPr>
            <p:cNvPr id="21" name="Freeform 21"/>
            <p:cNvSpPr/>
            <p:nvPr/>
          </p:nvSpPr>
          <p:spPr>
            <a:xfrm>
              <a:off x="0" y="0"/>
              <a:ext cx="20740751" cy="2458974"/>
            </a:xfrm>
            <a:custGeom>
              <a:avLst/>
              <a:gdLst/>
              <a:ahLst/>
              <a:cxnLst/>
              <a:rect l="l" t="t" r="r" b="b"/>
              <a:pathLst>
                <a:path w="20740751" h="2458974">
                  <a:moveTo>
                    <a:pt x="0" y="418338"/>
                  </a:moveTo>
                  <a:cubicBezTo>
                    <a:pt x="0" y="187198"/>
                    <a:pt x="189103" y="0"/>
                    <a:pt x="422021" y="0"/>
                  </a:cubicBezTo>
                  <a:lnTo>
                    <a:pt x="20318730" y="0"/>
                  </a:lnTo>
                  <a:lnTo>
                    <a:pt x="20318730" y="12700"/>
                  </a:lnTo>
                  <a:lnTo>
                    <a:pt x="20318730" y="0"/>
                  </a:lnTo>
                  <a:cubicBezTo>
                    <a:pt x="20551648" y="0"/>
                    <a:pt x="20740751" y="187198"/>
                    <a:pt x="20740751" y="418338"/>
                  </a:cubicBezTo>
                  <a:lnTo>
                    <a:pt x="20728051" y="418338"/>
                  </a:lnTo>
                  <a:lnTo>
                    <a:pt x="20740751" y="418338"/>
                  </a:lnTo>
                  <a:lnTo>
                    <a:pt x="20740751" y="2040636"/>
                  </a:lnTo>
                  <a:lnTo>
                    <a:pt x="20728051" y="2040636"/>
                  </a:lnTo>
                  <a:lnTo>
                    <a:pt x="20740751" y="2040636"/>
                  </a:lnTo>
                  <a:cubicBezTo>
                    <a:pt x="20740751" y="2271776"/>
                    <a:pt x="20551648" y="2458974"/>
                    <a:pt x="20318730" y="2458974"/>
                  </a:cubicBezTo>
                  <a:lnTo>
                    <a:pt x="20318730" y="2446274"/>
                  </a:lnTo>
                  <a:lnTo>
                    <a:pt x="20318730" y="2458974"/>
                  </a:lnTo>
                  <a:lnTo>
                    <a:pt x="422021" y="2458974"/>
                  </a:lnTo>
                  <a:lnTo>
                    <a:pt x="422021" y="2446274"/>
                  </a:lnTo>
                  <a:lnTo>
                    <a:pt x="422021" y="2458974"/>
                  </a:lnTo>
                  <a:cubicBezTo>
                    <a:pt x="189103" y="2458974"/>
                    <a:pt x="0" y="2271776"/>
                    <a:pt x="0" y="2040636"/>
                  </a:cubicBezTo>
                  <a:lnTo>
                    <a:pt x="0" y="418338"/>
                  </a:lnTo>
                  <a:lnTo>
                    <a:pt x="12700" y="418338"/>
                  </a:lnTo>
                  <a:lnTo>
                    <a:pt x="0" y="418338"/>
                  </a:lnTo>
                  <a:moveTo>
                    <a:pt x="25400" y="418338"/>
                  </a:moveTo>
                  <a:lnTo>
                    <a:pt x="25400" y="2040636"/>
                  </a:lnTo>
                  <a:lnTo>
                    <a:pt x="12700" y="2040636"/>
                  </a:lnTo>
                  <a:lnTo>
                    <a:pt x="25400" y="2040636"/>
                  </a:lnTo>
                  <a:cubicBezTo>
                    <a:pt x="25400" y="2257552"/>
                    <a:pt x="202819" y="2433574"/>
                    <a:pt x="422021" y="2433574"/>
                  </a:cubicBezTo>
                  <a:lnTo>
                    <a:pt x="20318730" y="2433574"/>
                  </a:lnTo>
                  <a:cubicBezTo>
                    <a:pt x="20537932" y="2433574"/>
                    <a:pt x="20715351" y="2257552"/>
                    <a:pt x="20715351" y="2040636"/>
                  </a:cubicBezTo>
                  <a:lnTo>
                    <a:pt x="20715351" y="418338"/>
                  </a:lnTo>
                  <a:cubicBezTo>
                    <a:pt x="20715351" y="201422"/>
                    <a:pt x="20537932" y="25400"/>
                    <a:pt x="20318730" y="25400"/>
                  </a:cubicBezTo>
                  <a:lnTo>
                    <a:pt x="422021" y="25400"/>
                  </a:lnTo>
                  <a:lnTo>
                    <a:pt x="422021" y="12700"/>
                  </a:lnTo>
                  <a:lnTo>
                    <a:pt x="422021" y="25400"/>
                  </a:lnTo>
                  <a:cubicBezTo>
                    <a:pt x="202819" y="25400"/>
                    <a:pt x="25400" y="201422"/>
                    <a:pt x="25400" y="418338"/>
                  </a:cubicBezTo>
                  <a:close/>
                </a:path>
              </a:pathLst>
            </a:custGeom>
            <a:solidFill>
              <a:srgbClr val="FFFFFF"/>
            </a:solidFill>
          </p:spPr>
          <p:txBody>
            <a:bodyPr/>
            <a:lstStyle/>
            <a:p>
              <a:endParaRPr lang="en-US"/>
            </a:p>
          </p:txBody>
        </p:sp>
      </p:grpSp>
      <p:sp>
        <p:nvSpPr>
          <p:cNvPr id="24" name="TextBox 24"/>
          <p:cNvSpPr txBox="1"/>
          <p:nvPr/>
        </p:nvSpPr>
        <p:spPr>
          <a:xfrm>
            <a:off x="1117799" y="6916720"/>
            <a:ext cx="15377351" cy="1630334"/>
          </a:xfrm>
          <a:prstGeom prst="rect">
            <a:avLst/>
          </a:prstGeom>
        </p:spPr>
        <p:txBody>
          <a:bodyPr lIns="0" tIns="0" rIns="0" bIns="0" rtlCol="0" anchor="ctr"/>
          <a:lstStyle/>
          <a:p>
            <a:pPr algn="l">
              <a:lnSpc>
                <a:spcPts val="4319"/>
              </a:lnSpc>
            </a:pPr>
            <a:r>
              <a:rPr lang="en-US" sz="3999" dirty="0">
                <a:solidFill>
                  <a:srgbClr val="000000"/>
                </a:solidFill>
                <a:latin typeface="Aptos"/>
                <a:ea typeface="Aptos"/>
                <a:cs typeface="Aptos"/>
                <a:sym typeface="Aptos"/>
              </a:rPr>
              <a:t>Offer 1 cup of lactose free milk/day to help limit her milk intake</a:t>
            </a:r>
            <a:r>
              <a:rPr lang="en-US" sz="3999" dirty="0">
                <a:solidFill>
                  <a:srgbClr val="FFFFFF"/>
                </a:solidFill>
                <a:latin typeface="Aptos"/>
                <a:ea typeface="Aptos"/>
                <a:cs typeface="Aptos"/>
                <a:sym typeface="Aptos"/>
              </a:rPr>
              <a:t>  </a:t>
            </a:r>
          </a:p>
        </p:txBody>
      </p:sp>
      <p:sp>
        <p:nvSpPr>
          <p:cNvPr id="25" name="Freeform 25">
            <a:extLst>
              <a:ext uri="{C183D7F6-B498-43B3-948B-1728B52AA6E4}">
                <adec:decorative xmlns:adec="http://schemas.microsoft.com/office/drawing/2017/decorative" val="1"/>
              </a:ext>
            </a:extLst>
          </p:cNvPr>
          <p:cNvSpPr/>
          <p:nvPr/>
        </p:nvSpPr>
        <p:spPr>
          <a:xfrm>
            <a:off x="1323391" y="8933494"/>
            <a:ext cx="15641217" cy="1094885"/>
          </a:xfrm>
          <a:custGeom>
            <a:avLst/>
            <a:gdLst/>
            <a:ahLst/>
            <a:cxnLst/>
            <a:rect l="l" t="t" r="r" b="b"/>
            <a:pathLst>
              <a:path w="15641217" h="1094885">
                <a:moveTo>
                  <a:pt x="0" y="0"/>
                </a:moveTo>
                <a:lnTo>
                  <a:pt x="15641217" y="0"/>
                </a:lnTo>
                <a:lnTo>
                  <a:pt x="15641217" y="1094885"/>
                </a:lnTo>
                <a:lnTo>
                  <a:pt x="0" y="1094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descr="Image of  a data screen in the WIC data system. This shows Nutrition Education tab with the Next Steps screen open. New information from the scenario is added. A red box highlights the new information. "/>
          <p:cNvSpPr/>
          <p:nvPr/>
        </p:nvSpPr>
        <p:spPr>
          <a:xfrm>
            <a:off x="1518304" y="852824"/>
            <a:ext cx="15254178" cy="8213788"/>
          </a:xfrm>
          <a:custGeom>
            <a:avLst/>
            <a:gdLst/>
            <a:ahLst/>
            <a:cxnLst/>
            <a:rect l="l" t="t" r="r" b="b"/>
            <a:pathLst>
              <a:path w="15254178" h="8213788">
                <a:moveTo>
                  <a:pt x="0" y="0"/>
                </a:moveTo>
                <a:lnTo>
                  <a:pt x="15254179" y="0"/>
                </a:lnTo>
                <a:lnTo>
                  <a:pt x="15254179" y="8213789"/>
                </a:lnTo>
                <a:lnTo>
                  <a:pt x="0" y="8213789"/>
                </a:lnTo>
                <a:lnTo>
                  <a:pt x="0" y="0"/>
                </a:lnTo>
                <a:close/>
              </a:path>
            </a:pathLst>
          </a:custGeom>
          <a:blipFill>
            <a:blip r:embed="rId8"/>
            <a:stretch>
              <a:fillRect/>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3194899" y="4959718"/>
            <a:ext cx="4670051" cy="4670051"/>
            <a:chOff x="0" y="0"/>
            <a:chExt cx="8361506" cy="8361506"/>
          </a:xfrm>
        </p:grpSpPr>
        <p:sp>
          <p:nvSpPr>
            <p:cNvPr id="6" name="Freeform 6"/>
            <p:cNvSpPr/>
            <p:nvPr/>
          </p:nvSpPr>
          <p:spPr>
            <a:xfrm>
              <a:off x="0" y="0"/>
              <a:ext cx="8361553" cy="8361553"/>
            </a:xfrm>
            <a:custGeom>
              <a:avLst/>
              <a:gdLst/>
              <a:ahLst/>
              <a:cxnLst/>
              <a:rect l="l" t="t" r="r" b="b"/>
              <a:pathLst>
                <a:path w="8361553" h="8361553">
                  <a:moveTo>
                    <a:pt x="0" y="4180713"/>
                  </a:moveTo>
                  <a:cubicBezTo>
                    <a:pt x="0" y="1871726"/>
                    <a:pt x="1871726" y="0"/>
                    <a:pt x="4180713" y="0"/>
                  </a:cubicBezTo>
                  <a:cubicBezTo>
                    <a:pt x="6489700" y="0"/>
                    <a:pt x="8361553" y="1871726"/>
                    <a:pt x="8361553" y="4180713"/>
                  </a:cubicBezTo>
                  <a:cubicBezTo>
                    <a:pt x="8361553" y="6489700"/>
                    <a:pt x="6489700" y="8361553"/>
                    <a:pt x="4180713" y="8361553"/>
                  </a:cubicBezTo>
                  <a:cubicBezTo>
                    <a:pt x="1871726" y="8361553"/>
                    <a:pt x="0" y="6489700"/>
                    <a:pt x="0" y="4180713"/>
                  </a:cubicBezTo>
                  <a:close/>
                </a:path>
              </a:pathLst>
            </a:custGeom>
            <a:solidFill>
              <a:srgbClr val="CE509C"/>
            </a:solidFill>
          </p:spPr>
          <p:txBody>
            <a:bodyPr/>
            <a:lstStyle/>
            <a:p>
              <a:endParaRPr lang="en-US"/>
            </a:p>
          </p:txBody>
        </p:sp>
      </p:grpSp>
      <p:sp>
        <p:nvSpPr>
          <p:cNvPr id="9" name="TextBox 9"/>
          <p:cNvSpPr txBox="1"/>
          <p:nvPr/>
        </p:nvSpPr>
        <p:spPr>
          <a:xfrm>
            <a:off x="14272795" y="6279844"/>
            <a:ext cx="2514259" cy="1994786"/>
          </a:xfrm>
          <a:prstGeom prst="rect">
            <a:avLst/>
          </a:prstGeom>
        </p:spPr>
        <p:txBody>
          <a:bodyPr lIns="0" tIns="0" rIns="0" bIns="0" rtlCol="0" anchor="ctr"/>
          <a:lstStyle/>
          <a:p>
            <a:pPr algn="ctr">
              <a:lnSpc>
                <a:spcPts val="6912"/>
              </a:lnSpc>
            </a:pPr>
            <a:r>
              <a:rPr lang="en-US" sz="4800" b="1" spc="273" dirty="0">
                <a:solidFill>
                  <a:srgbClr val="FFFFFF"/>
                </a:solidFill>
                <a:latin typeface="Aptos Bold"/>
                <a:ea typeface="Aptos Bold"/>
                <a:cs typeface="Aptos Bold"/>
                <a:sym typeface="Aptos Bold"/>
              </a:rPr>
              <a:t>Answer</a:t>
            </a:r>
          </a:p>
        </p:txBody>
      </p:sp>
      <p:sp>
        <p:nvSpPr>
          <p:cNvPr id="10" name="Freeform 10">
            <a:extLst>
              <a:ext uri="{C183D7F6-B498-43B3-948B-1728B52AA6E4}">
                <adec:decorative xmlns:adec="http://schemas.microsoft.com/office/drawing/2017/decorative" val="1"/>
              </a:ext>
            </a:extLst>
          </p:cNvPr>
          <p:cNvSpPr/>
          <p:nvPr/>
        </p:nvSpPr>
        <p:spPr>
          <a:xfrm>
            <a:off x="12866624" y="5327281"/>
            <a:ext cx="5326602" cy="4114800"/>
          </a:xfrm>
          <a:custGeom>
            <a:avLst/>
            <a:gdLst/>
            <a:ahLst/>
            <a:cxnLst/>
            <a:rect l="l" t="t" r="r" b="b"/>
            <a:pathLst>
              <a:path w="5326602" h="4114800">
                <a:moveTo>
                  <a:pt x="0" y="0"/>
                </a:moveTo>
                <a:lnTo>
                  <a:pt x="5326602" y="0"/>
                </a:lnTo>
                <a:lnTo>
                  <a:pt x="532660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425836" y="0"/>
            <a:ext cx="7315200" cy="466344"/>
          </a:xfrm>
          <a:custGeom>
            <a:avLst/>
            <a:gdLst/>
            <a:ahLst/>
            <a:cxnLst/>
            <a:rect l="l" t="t" r="r" b="b"/>
            <a:pathLst>
              <a:path w="7315200" h="466344">
                <a:moveTo>
                  <a:pt x="0" y="0"/>
                </a:moveTo>
                <a:lnTo>
                  <a:pt x="7315200" y="0"/>
                </a:lnTo>
                <a:lnTo>
                  <a:pt x="7315200" y="466344"/>
                </a:lnTo>
                <a:lnTo>
                  <a:pt x="0" y="466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Title 11">
            <a:extLst>
              <a:ext uri="{FF2B5EF4-FFF2-40B4-BE49-F238E27FC236}">
                <a16:creationId xmlns:a16="http://schemas.microsoft.com/office/drawing/2014/main" id="{B563DF96-4C81-9F4B-CB5A-8EFF4D720FC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Entering next steps in TWIST</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E5688FE5-9F11-2779-20EE-7BC92F85C687}"/>
              </a:ext>
            </a:extLst>
          </p:cNvPr>
          <p:cNvSpPr>
            <a:spLocks noGrp="1"/>
          </p:cNvSpPr>
          <p:nvPr>
            <p:ph type="title" idx="4294967295"/>
          </p:nvPr>
        </p:nvSpPr>
        <p:spPr>
          <a:xfrm>
            <a:off x="113070" y="-1202188"/>
            <a:ext cx="11764297" cy="1143000"/>
          </a:xfrm>
        </p:spPr>
        <p:txBody>
          <a:bodyPr vert="horz" lIns="91440" tIns="45720" rIns="91440" bIns="45720" rtlCol="0" anchor="b">
            <a:normAutofit/>
          </a:bodyPr>
          <a:lstStyle/>
          <a:p>
            <a:r>
              <a:rPr lang="en-US" dirty="0"/>
              <a:t>10 Elements of Nutrition Services documentation</a:t>
            </a:r>
          </a:p>
        </p:txBody>
      </p:sp>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rot="5400000">
            <a:off x="3629581" y="-1180436"/>
            <a:ext cx="1014171" cy="4841027"/>
          </a:xfrm>
          <a:custGeom>
            <a:avLst/>
            <a:gdLst/>
            <a:ahLst/>
            <a:cxnLst/>
            <a:rect l="l" t="t" r="r" b="b"/>
            <a:pathLst>
              <a:path w="831292" h="4841027">
                <a:moveTo>
                  <a:pt x="0" y="0"/>
                </a:moveTo>
                <a:lnTo>
                  <a:pt x="831291" y="0"/>
                </a:lnTo>
                <a:lnTo>
                  <a:pt x="831291" y="4841027"/>
                </a:lnTo>
                <a:lnTo>
                  <a:pt x="0" y="4841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195444" y="379566"/>
            <a:ext cx="15376403" cy="2123939"/>
          </a:xfrm>
          <a:prstGeom prst="rect">
            <a:avLst/>
          </a:prstGeom>
        </p:spPr>
        <p:txBody>
          <a:bodyPr lIns="0" tIns="0" rIns="0" bIns="0" rtlCol="0" anchor="b"/>
          <a:lstStyle/>
          <a:p>
            <a:pPr algn="l">
              <a:lnSpc>
                <a:spcPts val="8553"/>
              </a:lnSpc>
            </a:pPr>
            <a:r>
              <a:rPr lang="en-US" sz="5939" spc="338" dirty="0">
                <a:solidFill>
                  <a:srgbClr val="000000"/>
                </a:solidFill>
                <a:latin typeface="Aptos"/>
                <a:ea typeface="Aptos"/>
                <a:cs typeface="Aptos"/>
                <a:sym typeface="Aptos"/>
              </a:rPr>
              <a:t>10  Elements </a:t>
            </a:r>
          </a:p>
          <a:p>
            <a:pPr algn="l">
              <a:lnSpc>
                <a:spcPts val="7113"/>
              </a:lnSpc>
            </a:pPr>
            <a:endParaRPr lang="en-US" sz="5939" spc="338" dirty="0">
              <a:solidFill>
                <a:srgbClr val="000000"/>
              </a:solidFill>
              <a:latin typeface="Aptos"/>
              <a:ea typeface="Aptos"/>
              <a:cs typeface="Aptos"/>
              <a:sym typeface="Aptos"/>
            </a:endParaRPr>
          </a:p>
        </p:txBody>
      </p:sp>
      <p:sp>
        <p:nvSpPr>
          <p:cNvPr id="39" name="TextBox 39"/>
          <p:cNvSpPr txBox="1">
            <a:spLocks/>
          </p:cNvSpPr>
          <p:nvPr/>
        </p:nvSpPr>
        <p:spPr>
          <a:xfrm>
            <a:off x="4879881" y="1534293"/>
            <a:ext cx="11762582" cy="906856"/>
          </a:xfrm>
          <a:prstGeom prst="rect">
            <a:avLst/>
          </a:prstGeom>
        </p:spPr>
        <p:txBody>
          <a:bodyPr lIns="0" tIns="0" rIns="0" bIns="0" rtlCol="0" anchor="t">
            <a:spAutoFit/>
          </a:bodyPr>
          <a:lstStyle/>
          <a:p>
            <a:pPr marL="0" marR="0" lvl="0" indent="0" algn="ctr" defTabSz="914400" rtl="0" eaLnBrk="1" fontAlgn="auto" latinLnBrk="0" hangingPunct="1">
              <a:lnSpc>
                <a:spcPts val="7187"/>
              </a:lnSpc>
              <a:spcBef>
                <a:spcPct val="0"/>
              </a:spcBef>
              <a:spcAft>
                <a:spcPts val="0"/>
              </a:spcAft>
              <a:buClrTx/>
              <a:buSzTx/>
              <a:buFontTx/>
              <a:buNone/>
              <a:tabLst/>
              <a:defRPr/>
            </a:pPr>
            <a:r>
              <a:rPr kumimoji="0" lang="en-US" sz="5940" b="0" i="0" u="none" strike="noStrike" kern="1200" cap="none" spc="0" normalizeH="0" baseline="0" noProof="0" dirty="0">
                <a:ln>
                  <a:noFill/>
                </a:ln>
                <a:solidFill>
                  <a:srgbClr val="000000"/>
                </a:solidFill>
                <a:effectLst/>
                <a:uLnTx/>
                <a:uFillTx/>
                <a:latin typeface="Aptos"/>
                <a:ea typeface="Aptos"/>
                <a:cs typeface="Aptos"/>
                <a:sym typeface="Aptos"/>
              </a:rPr>
              <a:t>of Nutrition Services documentation</a:t>
            </a:r>
          </a:p>
        </p:txBody>
      </p:sp>
      <p:sp>
        <p:nvSpPr>
          <p:cNvPr id="8" name="Freeform 8">
            <a:extLst>
              <a:ext uri="{C183D7F6-B498-43B3-948B-1728B52AA6E4}">
                <adec:decorative xmlns:adec="http://schemas.microsoft.com/office/drawing/2017/decorative" val="1"/>
              </a:ext>
            </a:extLst>
          </p:cNvPr>
          <p:cNvSpPr/>
          <p:nvPr/>
        </p:nvSpPr>
        <p:spPr>
          <a:xfrm>
            <a:off x="583281" y="2504725"/>
            <a:ext cx="3002824" cy="3141576"/>
          </a:xfrm>
          <a:custGeom>
            <a:avLst/>
            <a:gdLst/>
            <a:ahLst/>
            <a:cxnLst/>
            <a:rect l="l" t="t" r="r" b="b"/>
            <a:pathLst>
              <a:path w="4003765" h="4188769">
                <a:moveTo>
                  <a:pt x="0" y="0"/>
                </a:moveTo>
                <a:lnTo>
                  <a:pt x="4003765" y="0"/>
                </a:lnTo>
                <a:lnTo>
                  <a:pt x="4003765" y="4188769"/>
                </a:lnTo>
                <a:lnTo>
                  <a:pt x="0" y="4188769"/>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756874" y="3031021"/>
            <a:ext cx="2657622" cy="1766322"/>
          </a:xfrm>
          <a:prstGeom prst="rect">
            <a:avLst/>
          </a:prstGeom>
        </p:spPr>
        <p:txBody>
          <a:bodyPr lIns="0" tIns="0" rIns="0" bIns="0" rtlCol="0" anchor="t">
            <a:spAutoFit/>
          </a:bodyPr>
          <a:lstStyle/>
          <a:p>
            <a:pPr algn="ctr">
              <a:lnSpc>
                <a:spcPts val="2807"/>
              </a:lnSpc>
              <a:spcBef>
                <a:spcPct val="0"/>
              </a:spcBef>
            </a:pPr>
            <a:r>
              <a:rPr lang="en-US" sz="2320" dirty="0">
                <a:solidFill>
                  <a:srgbClr val="000000"/>
                </a:solidFill>
                <a:latin typeface="Aptos"/>
                <a:ea typeface="Aptos"/>
                <a:cs typeface="Aptos"/>
                <a:sym typeface="Aptos"/>
              </a:rPr>
              <a:t>Assessment information </a:t>
            </a:r>
          </a:p>
          <a:p>
            <a:pPr algn="ctr">
              <a:lnSpc>
                <a:spcPts val="2807"/>
              </a:lnSpc>
              <a:spcBef>
                <a:spcPct val="0"/>
              </a:spcBef>
            </a:pPr>
            <a:r>
              <a:rPr lang="en-US" sz="2320" dirty="0">
                <a:solidFill>
                  <a:srgbClr val="000000"/>
                </a:solidFill>
                <a:latin typeface="Aptos"/>
                <a:ea typeface="Aptos"/>
                <a:cs typeface="Aptos"/>
                <a:sym typeface="Aptos"/>
              </a:rPr>
              <a:t>(all pertinent risks and needs identified)</a:t>
            </a:r>
          </a:p>
        </p:txBody>
      </p:sp>
      <p:sp>
        <p:nvSpPr>
          <p:cNvPr id="11" name="Freeform 11">
            <a:extLst>
              <a:ext uri="{C183D7F6-B498-43B3-948B-1728B52AA6E4}">
                <adec:decorative xmlns:adec="http://schemas.microsoft.com/office/drawing/2017/decorative" val="1"/>
              </a:ext>
            </a:extLst>
          </p:cNvPr>
          <p:cNvSpPr/>
          <p:nvPr/>
        </p:nvSpPr>
        <p:spPr>
          <a:xfrm>
            <a:off x="4095790" y="2579993"/>
            <a:ext cx="3012186" cy="2854327"/>
          </a:xfrm>
          <a:custGeom>
            <a:avLst/>
            <a:gdLst/>
            <a:ahLst/>
            <a:cxnLst/>
            <a:rect l="l" t="t" r="r" b="b"/>
            <a:pathLst>
              <a:path w="4016248" h="3805769">
                <a:moveTo>
                  <a:pt x="0" y="0"/>
                </a:moveTo>
                <a:lnTo>
                  <a:pt x="4016248" y="0"/>
                </a:lnTo>
                <a:lnTo>
                  <a:pt x="4016248" y="3805769"/>
                </a:lnTo>
                <a:lnTo>
                  <a:pt x="0" y="3805769"/>
                </a:lnTo>
                <a:lnTo>
                  <a:pt x="0" y="0"/>
                </a:lnTo>
                <a:close/>
              </a:path>
            </a:pathLst>
          </a:custGeom>
          <a:blipFill>
            <a:blip r:embed="rId7"/>
            <a:stretch>
              <a:fillRect l="-49587" t="-12074" r="-51657" b="-24996"/>
            </a:stretch>
          </a:blipFill>
        </p:spPr>
        <p:txBody>
          <a:bodyPr/>
          <a:lstStyle/>
          <a:p>
            <a:endParaRPr lang="en-US"/>
          </a:p>
        </p:txBody>
      </p:sp>
      <p:sp>
        <p:nvSpPr>
          <p:cNvPr id="12" name="TextBox 12"/>
          <p:cNvSpPr txBox="1"/>
          <p:nvPr/>
        </p:nvSpPr>
        <p:spPr>
          <a:xfrm>
            <a:off x="4260373" y="3504646"/>
            <a:ext cx="2465784" cy="709047"/>
          </a:xfrm>
          <a:prstGeom prst="rect">
            <a:avLst/>
          </a:prstGeom>
        </p:spPr>
        <p:txBody>
          <a:bodyPr lIns="0" tIns="0" rIns="0" bIns="0" rtlCol="0" anchor="t">
            <a:spAutoFit/>
          </a:bodyPr>
          <a:lstStyle/>
          <a:p>
            <a:pPr algn="ctr">
              <a:lnSpc>
                <a:spcPts val="2807"/>
              </a:lnSpc>
              <a:spcBef>
                <a:spcPct val="0"/>
              </a:spcBef>
            </a:pPr>
            <a:r>
              <a:rPr lang="en-US" sz="2320" dirty="0">
                <a:solidFill>
                  <a:srgbClr val="000000"/>
                </a:solidFill>
                <a:latin typeface="Aptos"/>
                <a:ea typeface="Aptos"/>
                <a:cs typeface="Aptos"/>
                <a:sym typeface="Aptos"/>
              </a:rPr>
              <a:t>WIC category and priority level</a:t>
            </a:r>
          </a:p>
        </p:txBody>
      </p:sp>
      <p:sp>
        <p:nvSpPr>
          <p:cNvPr id="14" name="Freeform 14">
            <a:extLst>
              <a:ext uri="{C183D7F6-B498-43B3-948B-1728B52AA6E4}">
                <adec:decorative xmlns:adec="http://schemas.microsoft.com/office/drawing/2017/decorative" val="1"/>
              </a:ext>
            </a:extLst>
          </p:cNvPr>
          <p:cNvSpPr/>
          <p:nvPr/>
        </p:nvSpPr>
        <p:spPr>
          <a:xfrm>
            <a:off x="7412776" y="2597543"/>
            <a:ext cx="3002824" cy="3141576"/>
          </a:xfrm>
          <a:custGeom>
            <a:avLst/>
            <a:gdLst/>
            <a:ahLst/>
            <a:cxnLst/>
            <a:rect l="l" t="t" r="r" b="b"/>
            <a:pathLst>
              <a:path w="4003765" h="4188769">
                <a:moveTo>
                  <a:pt x="0" y="0"/>
                </a:moveTo>
                <a:lnTo>
                  <a:pt x="4003765" y="0"/>
                </a:lnTo>
                <a:lnTo>
                  <a:pt x="4003765" y="4188769"/>
                </a:lnTo>
                <a:lnTo>
                  <a:pt x="0" y="4188769"/>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7440194" y="3207233"/>
            <a:ext cx="2856336" cy="1413897"/>
          </a:xfrm>
          <a:prstGeom prst="rect">
            <a:avLst/>
          </a:prstGeom>
        </p:spPr>
        <p:txBody>
          <a:bodyPr lIns="0" tIns="0" rIns="0" bIns="0" rtlCol="0" anchor="t">
            <a:spAutoFit/>
          </a:bodyPr>
          <a:lstStyle/>
          <a:p>
            <a:pPr algn="ctr">
              <a:lnSpc>
                <a:spcPts val="2807"/>
              </a:lnSpc>
              <a:spcBef>
                <a:spcPct val="0"/>
              </a:spcBef>
            </a:pPr>
            <a:r>
              <a:rPr lang="en-US" sz="2320">
                <a:solidFill>
                  <a:srgbClr val="000000"/>
                </a:solidFill>
                <a:latin typeface="Aptos"/>
                <a:ea typeface="Aptos"/>
                <a:cs typeface="Aptos"/>
                <a:sym typeface="Aptos"/>
              </a:rPr>
              <a:t>Food package prescribed </a:t>
            </a:r>
          </a:p>
          <a:p>
            <a:pPr algn="ctr">
              <a:lnSpc>
                <a:spcPts val="2807"/>
              </a:lnSpc>
              <a:spcBef>
                <a:spcPct val="0"/>
              </a:spcBef>
            </a:pPr>
            <a:r>
              <a:rPr lang="en-US" sz="2320">
                <a:solidFill>
                  <a:srgbClr val="000000"/>
                </a:solidFill>
                <a:latin typeface="Aptos"/>
                <a:ea typeface="Aptos"/>
                <a:cs typeface="Aptos"/>
                <a:sym typeface="Aptos"/>
              </a:rPr>
              <a:t>(with documentation when applicable)</a:t>
            </a:r>
          </a:p>
        </p:txBody>
      </p:sp>
      <p:sp>
        <p:nvSpPr>
          <p:cNvPr id="17" name="Freeform 17">
            <a:extLst>
              <a:ext uri="{C183D7F6-B498-43B3-948B-1728B52AA6E4}">
                <adec:decorative xmlns:adec="http://schemas.microsoft.com/office/drawing/2017/decorative" val="1"/>
              </a:ext>
            </a:extLst>
          </p:cNvPr>
          <p:cNvSpPr/>
          <p:nvPr/>
        </p:nvSpPr>
        <p:spPr>
          <a:xfrm>
            <a:off x="10816071" y="2657125"/>
            <a:ext cx="3012186" cy="2854327"/>
          </a:xfrm>
          <a:custGeom>
            <a:avLst/>
            <a:gdLst/>
            <a:ahLst/>
            <a:cxnLst/>
            <a:rect l="l" t="t" r="r" b="b"/>
            <a:pathLst>
              <a:path w="4016248" h="3805769">
                <a:moveTo>
                  <a:pt x="0" y="0"/>
                </a:moveTo>
                <a:lnTo>
                  <a:pt x="4016248" y="0"/>
                </a:lnTo>
                <a:lnTo>
                  <a:pt x="4016248" y="3805769"/>
                </a:lnTo>
                <a:lnTo>
                  <a:pt x="0" y="3805769"/>
                </a:lnTo>
                <a:lnTo>
                  <a:pt x="0" y="0"/>
                </a:lnTo>
                <a:close/>
              </a:path>
            </a:pathLst>
          </a:custGeom>
          <a:blipFill>
            <a:blip r:embed="rId7"/>
            <a:stretch>
              <a:fillRect l="-49587" t="-12074" r="-51657" b="-24996"/>
            </a:stretch>
          </a:blipFill>
        </p:spPr>
        <p:txBody>
          <a:bodyPr/>
          <a:lstStyle/>
          <a:p>
            <a:endParaRPr lang="en-US"/>
          </a:p>
        </p:txBody>
      </p:sp>
      <p:sp>
        <p:nvSpPr>
          <p:cNvPr id="18" name="TextBox 18"/>
          <p:cNvSpPr txBox="1"/>
          <p:nvPr/>
        </p:nvSpPr>
        <p:spPr>
          <a:xfrm>
            <a:off x="11018669" y="3855598"/>
            <a:ext cx="2468017" cy="356622"/>
          </a:xfrm>
          <a:prstGeom prst="rect">
            <a:avLst/>
          </a:prstGeom>
        </p:spPr>
        <p:txBody>
          <a:bodyPr lIns="0" tIns="0" rIns="0" bIns="0" rtlCol="0" anchor="t">
            <a:spAutoFit/>
          </a:bodyPr>
          <a:lstStyle/>
          <a:p>
            <a:pPr algn="ctr">
              <a:lnSpc>
                <a:spcPts val="2807"/>
              </a:lnSpc>
              <a:spcBef>
                <a:spcPct val="0"/>
              </a:spcBef>
            </a:pPr>
            <a:r>
              <a:rPr lang="en-US" sz="2320" dirty="0">
                <a:solidFill>
                  <a:srgbClr val="000000"/>
                </a:solidFill>
                <a:latin typeface="Aptos"/>
                <a:ea typeface="Aptos"/>
                <a:cs typeface="Aptos"/>
                <a:sym typeface="Aptos"/>
              </a:rPr>
              <a:t>Nutrition education</a:t>
            </a:r>
          </a:p>
        </p:txBody>
      </p:sp>
      <p:sp>
        <p:nvSpPr>
          <p:cNvPr id="20" name="Freeform 20">
            <a:extLst>
              <a:ext uri="{C183D7F6-B498-43B3-948B-1728B52AA6E4}">
                <adec:decorative xmlns:adec="http://schemas.microsoft.com/office/drawing/2017/decorative" val="1"/>
              </a:ext>
            </a:extLst>
          </p:cNvPr>
          <p:cNvSpPr/>
          <p:nvPr/>
        </p:nvSpPr>
        <p:spPr>
          <a:xfrm>
            <a:off x="7518135" y="6032131"/>
            <a:ext cx="3012186" cy="2854327"/>
          </a:xfrm>
          <a:custGeom>
            <a:avLst/>
            <a:gdLst/>
            <a:ahLst/>
            <a:cxnLst/>
            <a:rect l="l" t="t" r="r" b="b"/>
            <a:pathLst>
              <a:path w="4016248" h="3805769">
                <a:moveTo>
                  <a:pt x="0" y="0"/>
                </a:moveTo>
                <a:lnTo>
                  <a:pt x="4016248" y="0"/>
                </a:lnTo>
                <a:lnTo>
                  <a:pt x="4016248" y="3805769"/>
                </a:lnTo>
                <a:lnTo>
                  <a:pt x="0" y="3805769"/>
                </a:lnTo>
                <a:lnTo>
                  <a:pt x="0" y="0"/>
                </a:lnTo>
                <a:close/>
              </a:path>
            </a:pathLst>
          </a:custGeom>
          <a:blipFill>
            <a:blip r:embed="rId7"/>
            <a:stretch>
              <a:fillRect l="-49587" t="-12074" r="-51657" b="-24996"/>
            </a:stretch>
          </a:blipFill>
        </p:spPr>
        <p:txBody>
          <a:bodyPr/>
          <a:lstStyle/>
          <a:p>
            <a:endParaRPr lang="en-US"/>
          </a:p>
        </p:txBody>
      </p:sp>
      <p:sp>
        <p:nvSpPr>
          <p:cNvPr id="23" name="Freeform 23">
            <a:extLst>
              <a:ext uri="{C183D7F6-B498-43B3-948B-1728B52AA6E4}">
                <adec:decorative xmlns:adec="http://schemas.microsoft.com/office/drawing/2017/decorative" val="1"/>
              </a:ext>
            </a:extLst>
          </p:cNvPr>
          <p:cNvSpPr/>
          <p:nvPr/>
        </p:nvSpPr>
        <p:spPr>
          <a:xfrm>
            <a:off x="4037403" y="6032131"/>
            <a:ext cx="3002824" cy="3141576"/>
          </a:xfrm>
          <a:custGeom>
            <a:avLst/>
            <a:gdLst/>
            <a:ahLst/>
            <a:cxnLst/>
            <a:rect l="l" t="t" r="r" b="b"/>
            <a:pathLst>
              <a:path w="4003765" h="4188769">
                <a:moveTo>
                  <a:pt x="0" y="0"/>
                </a:moveTo>
                <a:lnTo>
                  <a:pt x="4003765" y="0"/>
                </a:lnTo>
                <a:lnTo>
                  <a:pt x="4003765" y="4188769"/>
                </a:lnTo>
                <a:lnTo>
                  <a:pt x="0" y="4188769"/>
                </a:lnTo>
                <a:lnTo>
                  <a:pt x="0" y="0"/>
                </a:lnTo>
                <a:close/>
              </a:path>
            </a:pathLst>
          </a:custGeom>
          <a:blipFill>
            <a:blip r:embed="rId6"/>
            <a:stretch>
              <a:fillRect/>
            </a:stretch>
          </a:blipFill>
        </p:spPr>
        <p:txBody>
          <a:bodyPr/>
          <a:lstStyle/>
          <a:p>
            <a:endParaRPr lang="en-US"/>
          </a:p>
        </p:txBody>
      </p:sp>
      <p:sp>
        <p:nvSpPr>
          <p:cNvPr id="26" name="Freeform 26">
            <a:extLst>
              <a:ext uri="{C183D7F6-B498-43B3-948B-1728B52AA6E4}">
                <adec:decorative xmlns:adec="http://schemas.microsoft.com/office/drawing/2017/decorative" val="1"/>
              </a:ext>
            </a:extLst>
          </p:cNvPr>
          <p:cNvSpPr/>
          <p:nvPr/>
        </p:nvSpPr>
        <p:spPr>
          <a:xfrm>
            <a:off x="756874" y="6032131"/>
            <a:ext cx="3012186" cy="2854327"/>
          </a:xfrm>
          <a:custGeom>
            <a:avLst/>
            <a:gdLst/>
            <a:ahLst/>
            <a:cxnLst/>
            <a:rect l="l" t="t" r="r" b="b"/>
            <a:pathLst>
              <a:path w="4016248" h="3805769">
                <a:moveTo>
                  <a:pt x="0" y="0"/>
                </a:moveTo>
                <a:lnTo>
                  <a:pt x="4016248" y="0"/>
                </a:lnTo>
                <a:lnTo>
                  <a:pt x="4016248" y="3805769"/>
                </a:lnTo>
                <a:lnTo>
                  <a:pt x="0" y="3805769"/>
                </a:lnTo>
                <a:lnTo>
                  <a:pt x="0" y="0"/>
                </a:lnTo>
                <a:close/>
              </a:path>
            </a:pathLst>
          </a:custGeom>
          <a:blipFill>
            <a:blip r:embed="rId7"/>
            <a:stretch>
              <a:fillRect l="-49587" t="-12074" r="-51657" b="-24996"/>
            </a:stretch>
          </a:blipFill>
        </p:spPr>
        <p:txBody>
          <a:bodyPr/>
          <a:lstStyle/>
          <a:p>
            <a:endParaRPr lang="en-US"/>
          </a:p>
        </p:txBody>
      </p:sp>
      <p:sp>
        <p:nvSpPr>
          <p:cNvPr id="29" name="Freeform 29">
            <a:extLst>
              <a:ext uri="{C183D7F6-B498-43B3-948B-1728B52AA6E4}">
                <adec:decorative xmlns:adec="http://schemas.microsoft.com/office/drawing/2017/decorative" val="1"/>
              </a:ext>
            </a:extLst>
          </p:cNvPr>
          <p:cNvSpPr/>
          <p:nvPr/>
        </p:nvSpPr>
        <p:spPr>
          <a:xfrm>
            <a:off x="14114007" y="2657125"/>
            <a:ext cx="3002824" cy="3141576"/>
          </a:xfrm>
          <a:custGeom>
            <a:avLst/>
            <a:gdLst/>
            <a:ahLst/>
            <a:cxnLst/>
            <a:rect l="l" t="t" r="r" b="b"/>
            <a:pathLst>
              <a:path w="4003765" h="4188769">
                <a:moveTo>
                  <a:pt x="0" y="0"/>
                </a:moveTo>
                <a:lnTo>
                  <a:pt x="4003765" y="0"/>
                </a:lnTo>
                <a:lnTo>
                  <a:pt x="4003765" y="4188769"/>
                </a:lnTo>
                <a:lnTo>
                  <a:pt x="0" y="4188769"/>
                </a:lnTo>
                <a:lnTo>
                  <a:pt x="0" y="0"/>
                </a:lnTo>
                <a:close/>
              </a:path>
            </a:pathLst>
          </a:custGeom>
          <a:blipFill>
            <a:blip r:embed="rId6"/>
            <a:stretch>
              <a:fillRect/>
            </a:stretch>
          </a:blipFill>
        </p:spPr>
        <p:txBody>
          <a:bodyPr/>
          <a:lstStyle/>
          <a:p>
            <a:endParaRPr lang="en-US"/>
          </a:p>
        </p:txBody>
      </p:sp>
      <p:sp>
        <p:nvSpPr>
          <p:cNvPr id="30" name="TextBox 30"/>
          <p:cNvSpPr txBox="1"/>
          <p:nvPr/>
        </p:nvSpPr>
        <p:spPr>
          <a:xfrm>
            <a:off x="14204998" y="3314782"/>
            <a:ext cx="2749273" cy="1766322"/>
          </a:xfrm>
          <a:prstGeom prst="rect">
            <a:avLst/>
          </a:prstGeom>
        </p:spPr>
        <p:txBody>
          <a:bodyPr lIns="0" tIns="0" rIns="0" bIns="0" rtlCol="0" anchor="t">
            <a:spAutoFit/>
          </a:bodyPr>
          <a:lstStyle/>
          <a:p>
            <a:pPr algn="ctr">
              <a:lnSpc>
                <a:spcPts val="2807"/>
              </a:lnSpc>
              <a:spcBef>
                <a:spcPct val="0"/>
              </a:spcBef>
            </a:pPr>
            <a:r>
              <a:rPr lang="en-US" sz="2320" dirty="0">
                <a:solidFill>
                  <a:srgbClr val="000000"/>
                </a:solidFill>
                <a:latin typeface="Aptos"/>
                <a:ea typeface="Aptos"/>
                <a:cs typeface="Aptos"/>
                <a:sym typeface="Aptos"/>
              </a:rPr>
              <a:t>Referrals made (type and location), follow up of previous referrals, as appropriate</a:t>
            </a:r>
          </a:p>
        </p:txBody>
      </p:sp>
      <p:sp>
        <p:nvSpPr>
          <p:cNvPr id="27" name="TextBox 27"/>
          <p:cNvSpPr txBox="1"/>
          <p:nvPr/>
        </p:nvSpPr>
        <p:spPr>
          <a:xfrm>
            <a:off x="763399" y="6898068"/>
            <a:ext cx="2907485" cy="1061472"/>
          </a:xfrm>
          <a:prstGeom prst="rect">
            <a:avLst/>
          </a:prstGeom>
        </p:spPr>
        <p:txBody>
          <a:bodyPr lIns="0" tIns="0" rIns="0" bIns="0" rtlCol="0" anchor="t">
            <a:spAutoFit/>
          </a:bodyPr>
          <a:lstStyle/>
          <a:p>
            <a:pPr algn="ctr">
              <a:lnSpc>
                <a:spcPts val="2807"/>
              </a:lnSpc>
              <a:spcBef>
                <a:spcPct val="0"/>
              </a:spcBef>
            </a:pPr>
            <a:r>
              <a:rPr lang="en-US" sz="2320" dirty="0">
                <a:solidFill>
                  <a:srgbClr val="000000"/>
                </a:solidFill>
                <a:latin typeface="Aptos"/>
                <a:ea typeface="Aptos"/>
                <a:cs typeface="Aptos"/>
                <a:sym typeface="Aptos"/>
              </a:rPr>
              <a:t>Follow up activity plans (including goal setting)</a:t>
            </a:r>
          </a:p>
        </p:txBody>
      </p:sp>
      <p:sp>
        <p:nvSpPr>
          <p:cNvPr id="32" name="Freeform 32">
            <a:extLst>
              <a:ext uri="{C183D7F6-B498-43B3-948B-1728B52AA6E4}">
                <adec:decorative xmlns:adec="http://schemas.microsoft.com/office/drawing/2017/decorative" val="1"/>
              </a:ext>
            </a:extLst>
          </p:cNvPr>
          <p:cNvSpPr/>
          <p:nvPr/>
        </p:nvSpPr>
        <p:spPr>
          <a:xfrm>
            <a:off x="10761172" y="5986769"/>
            <a:ext cx="3002824" cy="3141576"/>
          </a:xfrm>
          <a:custGeom>
            <a:avLst/>
            <a:gdLst/>
            <a:ahLst/>
            <a:cxnLst/>
            <a:rect l="l" t="t" r="r" b="b"/>
            <a:pathLst>
              <a:path w="4003765" h="4188769">
                <a:moveTo>
                  <a:pt x="0" y="0"/>
                </a:moveTo>
                <a:lnTo>
                  <a:pt x="4003765" y="0"/>
                </a:lnTo>
                <a:lnTo>
                  <a:pt x="4003765" y="4188769"/>
                </a:lnTo>
                <a:lnTo>
                  <a:pt x="0" y="4188769"/>
                </a:lnTo>
                <a:lnTo>
                  <a:pt x="0" y="0"/>
                </a:lnTo>
                <a:close/>
              </a:path>
            </a:pathLst>
          </a:custGeom>
          <a:blipFill>
            <a:blip r:embed="rId6"/>
            <a:stretch>
              <a:fillRect/>
            </a:stretch>
          </a:blipFill>
        </p:spPr>
        <p:txBody>
          <a:bodyPr/>
          <a:lstStyle/>
          <a:p>
            <a:endParaRPr lang="en-US"/>
          </a:p>
        </p:txBody>
      </p:sp>
      <p:sp>
        <p:nvSpPr>
          <p:cNvPr id="24" name="TextBox 24"/>
          <p:cNvSpPr txBox="1"/>
          <p:nvPr/>
        </p:nvSpPr>
        <p:spPr>
          <a:xfrm>
            <a:off x="4136666" y="6929792"/>
            <a:ext cx="2830817" cy="709047"/>
          </a:xfrm>
          <a:prstGeom prst="rect">
            <a:avLst/>
          </a:prstGeom>
        </p:spPr>
        <p:txBody>
          <a:bodyPr lIns="0" tIns="0" rIns="0" bIns="0" rtlCol="0" anchor="t">
            <a:spAutoFit/>
          </a:bodyPr>
          <a:lstStyle/>
          <a:p>
            <a:pPr algn="ctr">
              <a:lnSpc>
                <a:spcPts val="2807"/>
              </a:lnSpc>
              <a:spcBef>
                <a:spcPct val="0"/>
              </a:spcBef>
            </a:pPr>
            <a:r>
              <a:rPr lang="en-US" sz="2320">
                <a:solidFill>
                  <a:srgbClr val="000000"/>
                </a:solidFill>
                <a:latin typeface="Aptos"/>
                <a:ea typeface="Aptos"/>
                <a:cs typeface="Aptos"/>
                <a:sym typeface="Aptos"/>
              </a:rPr>
              <a:t>Individual care plan as appropriate</a:t>
            </a:r>
          </a:p>
        </p:txBody>
      </p:sp>
      <p:sp>
        <p:nvSpPr>
          <p:cNvPr id="21" name="TextBox 21"/>
          <p:cNvSpPr txBox="1"/>
          <p:nvPr/>
        </p:nvSpPr>
        <p:spPr>
          <a:xfrm>
            <a:off x="7605778" y="6721856"/>
            <a:ext cx="2525167" cy="1413897"/>
          </a:xfrm>
          <a:prstGeom prst="rect">
            <a:avLst/>
          </a:prstGeom>
        </p:spPr>
        <p:txBody>
          <a:bodyPr lIns="0" tIns="0" rIns="0" bIns="0" rtlCol="0" anchor="t">
            <a:spAutoFit/>
          </a:bodyPr>
          <a:lstStyle/>
          <a:p>
            <a:pPr algn="ctr">
              <a:lnSpc>
                <a:spcPts val="2807"/>
              </a:lnSpc>
              <a:spcBef>
                <a:spcPct val="0"/>
              </a:spcBef>
            </a:pPr>
            <a:r>
              <a:rPr lang="en-US" sz="2320">
                <a:solidFill>
                  <a:srgbClr val="000000"/>
                </a:solidFill>
                <a:latin typeface="Aptos"/>
                <a:ea typeface="Aptos"/>
                <a:cs typeface="Aptos"/>
                <a:sym typeface="Aptos"/>
              </a:rPr>
              <a:t>Participant progress towards behavior change and goals</a:t>
            </a:r>
          </a:p>
        </p:txBody>
      </p:sp>
      <p:sp>
        <p:nvSpPr>
          <p:cNvPr id="33" name="TextBox 33"/>
          <p:cNvSpPr txBox="1"/>
          <p:nvPr/>
        </p:nvSpPr>
        <p:spPr>
          <a:xfrm>
            <a:off x="11047956" y="7101199"/>
            <a:ext cx="2409443" cy="709047"/>
          </a:xfrm>
          <a:prstGeom prst="rect">
            <a:avLst/>
          </a:prstGeom>
        </p:spPr>
        <p:txBody>
          <a:bodyPr lIns="0" tIns="0" rIns="0" bIns="0" rtlCol="0" anchor="t">
            <a:spAutoFit/>
          </a:bodyPr>
          <a:lstStyle/>
          <a:p>
            <a:pPr algn="ctr">
              <a:lnSpc>
                <a:spcPts val="2807"/>
              </a:lnSpc>
              <a:spcBef>
                <a:spcPct val="0"/>
              </a:spcBef>
            </a:pPr>
            <a:r>
              <a:rPr lang="en-US" sz="2320">
                <a:solidFill>
                  <a:srgbClr val="000000"/>
                </a:solidFill>
                <a:latin typeface="Aptos"/>
                <a:ea typeface="Aptos"/>
                <a:cs typeface="Aptos"/>
                <a:sym typeface="Aptos"/>
              </a:rPr>
              <a:t>Author of documentation </a:t>
            </a:r>
          </a:p>
        </p:txBody>
      </p:sp>
      <p:sp>
        <p:nvSpPr>
          <p:cNvPr id="35" name="Freeform 35">
            <a:extLst>
              <a:ext uri="{C183D7F6-B498-43B3-948B-1728B52AA6E4}">
                <adec:decorative xmlns:adec="http://schemas.microsoft.com/office/drawing/2017/decorative" val="1"/>
              </a:ext>
            </a:extLst>
          </p:cNvPr>
          <p:cNvSpPr/>
          <p:nvPr/>
        </p:nvSpPr>
        <p:spPr>
          <a:xfrm>
            <a:off x="14118375" y="6103502"/>
            <a:ext cx="3012186" cy="2854327"/>
          </a:xfrm>
          <a:custGeom>
            <a:avLst/>
            <a:gdLst/>
            <a:ahLst/>
            <a:cxnLst/>
            <a:rect l="l" t="t" r="r" b="b"/>
            <a:pathLst>
              <a:path w="4016248" h="3805769">
                <a:moveTo>
                  <a:pt x="0" y="0"/>
                </a:moveTo>
                <a:lnTo>
                  <a:pt x="4016248" y="0"/>
                </a:lnTo>
                <a:lnTo>
                  <a:pt x="4016248" y="3805769"/>
                </a:lnTo>
                <a:lnTo>
                  <a:pt x="0" y="3805769"/>
                </a:lnTo>
                <a:lnTo>
                  <a:pt x="0" y="0"/>
                </a:lnTo>
                <a:close/>
              </a:path>
            </a:pathLst>
          </a:custGeom>
          <a:blipFill>
            <a:blip r:embed="rId7"/>
            <a:stretch>
              <a:fillRect l="-49587" t="-12074" r="-51657" b="-24996"/>
            </a:stretch>
          </a:blipFill>
        </p:spPr>
        <p:txBody>
          <a:bodyPr/>
          <a:lstStyle/>
          <a:p>
            <a:endParaRPr lang="en-US"/>
          </a:p>
        </p:txBody>
      </p:sp>
      <p:sp>
        <p:nvSpPr>
          <p:cNvPr id="36" name="TextBox 36"/>
          <p:cNvSpPr txBox="1"/>
          <p:nvPr/>
        </p:nvSpPr>
        <p:spPr>
          <a:xfrm>
            <a:off x="14485672" y="7041719"/>
            <a:ext cx="2187928" cy="1061473"/>
          </a:xfrm>
          <a:prstGeom prst="rect">
            <a:avLst/>
          </a:prstGeom>
        </p:spPr>
        <p:txBody>
          <a:bodyPr lIns="0" tIns="0" rIns="0" bIns="0" rtlCol="0" anchor="t">
            <a:spAutoFit/>
          </a:bodyPr>
          <a:lstStyle/>
          <a:p>
            <a:pPr algn="ctr">
              <a:lnSpc>
                <a:spcPts val="2806"/>
              </a:lnSpc>
              <a:spcBef>
                <a:spcPct val="0"/>
              </a:spcBef>
            </a:pPr>
            <a:r>
              <a:rPr lang="en-US" sz="2319">
                <a:solidFill>
                  <a:srgbClr val="000000"/>
                </a:solidFill>
                <a:latin typeface="Aptos"/>
                <a:ea typeface="Aptos"/>
                <a:cs typeface="Aptos"/>
                <a:sym typeface="Aptos"/>
              </a:rPr>
              <a:t>Any other pertinent information</a:t>
            </a:r>
          </a:p>
        </p:txBody>
      </p:sp>
      <p:sp>
        <p:nvSpPr>
          <p:cNvPr id="37" name="Freeform 37">
            <a:extLst>
              <a:ext uri="{C183D7F6-B498-43B3-948B-1728B52AA6E4}">
                <adec:decorative xmlns:adec="http://schemas.microsoft.com/office/drawing/2017/decorative" val="1"/>
              </a:ext>
            </a:extLst>
          </p:cNvPr>
          <p:cNvSpPr/>
          <p:nvPr/>
        </p:nvSpPr>
        <p:spPr>
          <a:xfrm>
            <a:off x="12583634" y="-1244501"/>
            <a:ext cx="4855480" cy="2524849"/>
          </a:xfrm>
          <a:custGeom>
            <a:avLst/>
            <a:gdLst/>
            <a:ahLst/>
            <a:cxnLst/>
            <a:rect l="l" t="t" r="r" b="b"/>
            <a:pathLst>
              <a:path w="4855480" h="2524849">
                <a:moveTo>
                  <a:pt x="0" y="0"/>
                </a:moveTo>
                <a:lnTo>
                  <a:pt x="4855480" y="0"/>
                </a:lnTo>
                <a:lnTo>
                  <a:pt x="4855480" y="2524849"/>
                </a:lnTo>
                <a:lnTo>
                  <a:pt x="0" y="25248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TextBox 38"/>
          <p:cNvSpPr txBox="1"/>
          <p:nvPr/>
        </p:nvSpPr>
        <p:spPr>
          <a:xfrm>
            <a:off x="6726158" y="9446032"/>
            <a:ext cx="10454994" cy="638175"/>
          </a:xfrm>
          <a:prstGeom prst="rect">
            <a:avLst/>
          </a:prstGeom>
        </p:spPr>
        <p:txBody>
          <a:bodyPr lIns="0" tIns="0" rIns="0" bIns="0" rtlCol="0" anchor="t">
            <a:spAutoFit/>
          </a:bodyPr>
          <a:lstStyle/>
          <a:p>
            <a:pPr algn="l">
              <a:lnSpc>
                <a:spcPts val="2520"/>
              </a:lnSpc>
            </a:pPr>
            <a:r>
              <a:rPr lang="en-US" sz="2100" u="sng">
                <a:solidFill>
                  <a:srgbClr val="7A69AE"/>
                </a:solidFill>
                <a:latin typeface="Aptos"/>
                <a:ea typeface="Aptos"/>
                <a:cs typeface="Aptos"/>
                <a:sym typeface="Aptos"/>
                <a:hlinkClick r:id="rId10" tooltip="https://wicworks.fns.usda.gov/sites/default/files/media/document/wic-nutrition-services-standards_0.pdf"/>
              </a:rPr>
              <a:t>Nutrition Services Standards p61  </a:t>
            </a:r>
            <a:r>
              <a:rPr lang="en-US" sz="2100">
                <a:solidFill>
                  <a:srgbClr val="000000"/>
                </a:solidFill>
                <a:latin typeface="Aptos"/>
                <a:ea typeface="Aptos"/>
                <a:cs typeface="Aptos"/>
                <a:sym typeface="Aptos"/>
              </a:rPr>
              <a:t>and </a:t>
            </a:r>
            <a:r>
              <a:rPr lang="en-US" sz="2100" u="sng">
                <a:solidFill>
                  <a:srgbClr val="7A69AE"/>
                </a:solidFill>
                <a:latin typeface="Aptos"/>
                <a:ea typeface="Aptos"/>
                <a:cs typeface="Aptos"/>
                <a:sym typeface="Aptos"/>
                <a:hlinkClick r:id="rId11" tooltip="https://www.oregon.gov/oha/PH/HEALTHYPEOPLEFAMILIES/WIC/Documents/ppm/646.pdf"/>
              </a:rPr>
              <a:t>Policy 646: Mid certification health assessment</a:t>
            </a:r>
          </a:p>
          <a:p>
            <a:pPr algn="l">
              <a:lnSpc>
                <a:spcPts val="2520"/>
              </a:lnSpc>
            </a:pPr>
            <a:endParaRPr lang="en-US" sz="2100" u="sng">
              <a:solidFill>
                <a:srgbClr val="7A69AE"/>
              </a:solidFill>
              <a:latin typeface="Aptos"/>
              <a:ea typeface="Aptos"/>
              <a:cs typeface="Aptos"/>
              <a:sym typeface="Aptos"/>
              <a:hlinkClick r:id="rId11" tooltip="https://www.oregon.gov/oha/PH/HEALTHYPEOPLEFAMILIES/WIC/Documents/ppm/646.pdf"/>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9050" y="0"/>
            <a:ext cx="10275506" cy="10275506"/>
            <a:chOff x="0" y="0"/>
            <a:chExt cx="13700674" cy="13700674"/>
          </a:xfrm>
        </p:grpSpPr>
        <p:sp>
          <p:nvSpPr>
            <p:cNvPr id="5" name="Freeform 5"/>
            <p:cNvSpPr/>
            <p:nvPr/>
          </p:nvSpPr>
          <p:spPr>
            <a:xfrm>
              <a:off x="0" y="0"/>
              <a:ext cx="13700633" cy="13700633"/>
            </a:xfrm>
            <a:custGeom>
              <a:avLst/>
              <a:gdLst/>
              <a:ahLst/>
              <a:cxnLst/>
              <a:rect l="l" t="t" r="r" b="b"/>
              <a:pathLst>
                <a:path w="13700633" h="13700633">
                  <a:moveTo>
                    <a:pt x="0" y="13700633"/>
                  </a:moveTo>
                  <a:lnTo>
                    <a:pt x="0" y="0"/>
                  </a:lnTo>
                  <a:lnTo>
                    <a:pt x="13700633" y="13700633"/>
                  </a:lnTo>
                  <a:close/>
                </a:path>
              </a:pathLst>
            </a:custGeom>
            <a:solidFill>
              <a:srgbClr val="00C4CC"/>
            </a:solidFill>
          </p:spPr>
          <p:txBody>
            <a:bodyPr/>
            <a:lstStyle/>
            <a:p>
              <a:endParaRPr lang="en-US"/>
            </a:p>
          </p:txBody>
        </p:sp>
      </p:grpSp>
      <p:sp>
        <p:nvSpPr>
          <p:cNvPr id="6" name="Freeform 6">
            <a:extLst>
              <a:ext uri="{C183D7F6-B498-43B3-948B-1728B52AA6E4}">
                <adec:decorative xmlns:adec="http://schemas.microsoft.com/office/drawing/2017/decorative" val="1"/>
              </a:ext>
            </a:extLst>
          </p:cNvPr>
          <p:cNvSpPr/>
          <p:nvPr/>
        </p:nvSpPr>
        <p:spPr>
          <a:xfrm rot="-5400000">
            <a:off x="1028700" y="1388364"/>
            <a:ext cx="6634456" cy="6634456"/>
          </a:xfrm>
          <a:custGeom>
            <a:avLst/>
            <a:gdLst/>
            <a:ahLst/>
            <a:cxnLst/>
            <a:rect l="l" t="t" r="r" b="b"/>
            <a:pathLst>
              <a:path w="6634456" h="6634456">
                <a:moveTo>
                  <a:pt x="0" y="0"/>
                </a:moveTo>
                <a:lnTo>
                  <a:pt x="6634456" y="0"/>
                </a:lnTo>
                <a:lnTo>
                  <a:pt x="6634456" y="6634456"/>
                </a:lnTo>
                <a:lnTo>
                  <a:pt x="0" y="6634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a:grpSpLocks noChangeAspect="1"/>
          </p:cNvGrpSpPr>
          <p:nvPr/>
        </p:nvGrpSpPr>
        <p:grpSpPr>
          <a:xfrm>
            <a:off x="1352223" y="1720952"/>
            <a:ext cx="6717290" cy="6717290"/>
            <a:chOff x="0" y="0"/>
            <a:chExt cx="8956386" cy="8956386"/>
          </a:xfrm>
        </p:grpSpPr>
        <p:sp>
          <p:nvSpPr>
            <p:cNvPr id="8" name="Freeform 8" descr="A splash of colors on a white surface"/>
            <p:cNvSpPr/>
            <p:nvPr/>
          </p:nvSpPr>
          <p:spPr>
            <a:xfrm>
              <a:off x="0" y="0"/>
              <a:ext cx="8956421" cy="8956421"/>
            </a:xfrm>
            <a:custGeom>
              <a:avLst/>
              <a:gdLst/>
              <a:ahLst/>
              <a:cxnLst/>
              <a:rect l="l" t="t" r="r" b="b"/>
              <a:pathLst>
                <a:path w="8956421" h="8956421">
                  <a:moveTo>
                    <a:pt x="0" y="0"/>
                  </a:moveTo>
                  <a:lnTo>
                    <a:pt x="8956421" y="0"/>
                  </a:lnTo>
                  <a:lnTo>
                    <a:pt x="8956421" y="8956421"/>
                  </a:lnTo>
                  <a:lnTo>
                    <a:pt x="0" y="8956421"/>
                  </a:lnTo>
                  <a:lnTo>
                    <a:pt x="0" y="0"/>
                  </a:lnTo>
                  <a:close/>
                </a:path>
              </a:pathLst>
            </a:custGeom>
            <a:blipFill>
              <a:blip r:embed="rId10"/>
              <a:stretch>
                <a:fillRect r="-33330" b="2"/>
              </a:stretch>
            </a:blipFill>
          </p:spPr>
          <p:txBody>
            <a:bodyPr/>
            <a:lstStyle/>
            <a:p>
              <a:endParaRPr lang="en-US"/>
            </a:p>
          </p:txBody>
        </p:sp>
      </p:grpSp>
      <p:sp>
        <p:nvSpPr>
          <p:cNvPr id="9" name="Freeform 9">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a:spLocks noGrp="1"/>
          </p:cNvSpPr>
          <p:nvPr>
            <p:ph type="title" idx="4294967295"/>
          </p:nvPr>
        </p:nvSpPr>
        <p:spPr>
          <a:xfrm>
            <a:off x="6258181" y="2914906"/>
            <a:ext cx="10662046" cy="326603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ts val="13259"/>
              </a:lnSpc>
              <a:spcBef>
                <a:spcPts val="0"/>
              </a:spcBef>
              <a:spcAft>
                <a:spcPts val="0"/>
              </a:spcAft>
              <a:buClrTx/>
              <a:buSzTx/>
              <a:buFontTx/>
              <a:buNone/>
              <a:tabLst/>
              <a:defRPr/>
            </a:pPr>
            <a:r>
              <a:rPr kumimoji="0" lang="en-US" sz="8499" b="0" i="0" u="none" strike="noStrike" kern="1200" cap="none" spc="-280" normalizeH="0" baseline="0" noProof="0" dirty="0">
                <a:ln>
                  <a:noFill/>
                </a:ln>
                <a:solidFill>
                  <a:srgbClr val="000000"/>
                </a:solidFill>
                <a:effectLst/>
                <a:uLnTx/>
                <a:uFillTx/>
                <a:latin typeface="Aptos"/>
                <a:ea typeface="Aptos"/>
                <a:cs typeface="Aptos"/>
                <a:sym typeface="Aptos"/>
              </a:rPr>
              <a:t>Summary</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269520"/>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526311" y="3274956"/>
            <a:ext cx="3824619" cy="3995347"/>
            <a:chOff x="0" y="0"/>
            <a:chExt cx="5099492" cy="5327129"/>
          </a:xfrm>
        </p:grpSpPr>
        <p:sp>
          <p:nvSpPr>
            <p:cNvPr id="4" name="Freeform 4"/>
            <p:cNvSpPr/>
            <p:nvPr/>
          </p:nvSpPr>
          <p:spPr>
            <a:xfrm>
              <a:off x="0" y="0"/>
              <a:ext cx="5099492" cy="5327129"/>
            </a:xfrm>
            <a:custGeom>
              <a:avLst/>
              <a:gdLst/>
              <a:ahLst/>
              <a:cxnLst/>
              <a:rect l="l" t="t" r="r" b="b"/>
              <a:pathLst>
                <a:path w="5099492" h="5327129">
                  <a:moveTo>
                    <a:pt x="0" y="0"/>
                  </a:moveTo>
                  <a:lnTo>
                    <a:pt x="5099492" y="0"/>
                  </a:lnTo>
                  <a:lnTo>
                    <a:pt x="5099492" y="5327129"/>
                  </a:lnTo>
                  <a:lnTo>
                    <a:pt x="0" y="5327129"/>
                  </a:lnTo>
                  <a:lnTo>
                    <a:pt x="0" y="0"/>
                  </a:lnTo>
                  <a:close/>
                </a:path>
              </a:pathLst>
            </a:custGeom>
            <a:blipFill>
              <a:blip r:embed="rId6"/>
              <a:stretch>
                <a:fillRect t="-75" b="-75"/>
              </a:stretch>
            </a:blipFill>
          </p:spPr>
          <p:txBody>
            <a:bodyPr/>
            <a:lstStyle/>
            <a:p>
              <a:endParaRPr lang="en-US"/>
            </a:p>
          </p:txBody>
        </p:sp>
        <p:sp>
          <p:nvSpPr>
            <p:cNvPr id="5" name="TextBox 5"/>
            <p:cNvSpPr txBox="1"/>
            <p:nvPr/>
          </p:nvSpPr>
          <p:spPr>
            <a:xfrm>
              <a:off x="372625" y="828870"/>
              <a:ext cx="4513259" cy="2979496"/>
            </a:xfrm>
            <a:prstGeom prst="rect">
              <a:avLst/>
            </a:prstGeom>
          </p:spPr>
          <p:txBody>
            <a:bodyPr lIns="0" tIns="0" rIns="0" bIns="0" rtlCol="0" anchor="t">
              <a:spAutoFit/>
            </a:bodyPr>
            <a:lstStyle/>
            <a:p>
              <a:pPr algn="ctr">
                <a:lnSpc>
                  <a:spcPts val="3575"/>
                </a:lnSpc>
                <a:spcBef>
                  <a:spcPct val="0"/>
                </a:spcBef>
              </a:pPr>
              <a:r>
                <a:rPr lang="en-US" sz="2954">
                  <a:solidFill>
                    <a:srgbClr val="000000"/>
                  </a:solidFill>
                  <a:latin typeface="Aptos"/>
                  <a:ea typeface="Aptos"/>
                  <a:cs typeface="Aptos"/>
                  <a:sym typeface="Aptos"/>
                </a:rPr>
                <a:t>Assessment information </a:t>
              </a:r>
            </a:p>
            <a:p>
              <a:pPr algn="ctr">
                <a:lnSpc>
                  <a:spcPts val="3575"/>
                </a:lnSpc>
                <a:spcBef>
                  <a:spcPct val="0"/>
                </a:spcBef>
              </a:pPr>
              <a:endParaRPr lang="en-US" sz="2954">
                <a:solidFill>
                  <a:srgbClr val="000000"/>
                </a:solidFill>
                <a:latin typeface="Aptos"/>
                <a:ea typeface="Aptos"/>
                <a:cs typeface="Aptos"/>
                <a:sym typeface="Aptos"/>
              </a:endParaRPr>
            </a:p>
            <a:p>
              <a:pPr algn="l">
                <a:lnSpc>
                  <a:spcPts val="3575"/>
                </a:lnSpc>
                <a:spcBef>
                  <a:spcPct val="0"/>
                </a:spcBef>
              </a:pPr>
              <a:r>
                <a:rPr lang="en-US" sz="2954">
                  <a:solidFill>
                    <a:srgbClr val="000000"/>
                  </a:solidFill>
                  <a:latin typeface="Aptos"/>
                  <a:ea typeface="Aptos"/>
                  <a:cs typeface="Aptos"/>
                  <a:sym typeface="Aptos"/>
                </a:rPr>
                <a:t>(all pertinent risks &amp; needs identified)</a:t>
              </a:r>
            </a:p>
          </p:txBody>
        </p:sp>
      </p:grpSp>
      <p:grpSp>
        <p:nvGrpSpPr>
          <p:cNvPr id="6" name="Group 6">
            <a:extLst>
              <a:ext uri="{C183D7F6-B498-43B3-948B-1728B52AA6E4}">
                <adec:decorative xmlns:adec="http://schemas.microsoft.com/office/drawing/2017/decorative" val="1"/>
              </a:ext>
            </a:extLst>
          </p:cNvPr>
          <p:cNvGrpSpPr/>
          <p:nvPr/>
        </p:nvGrpSpPr>
        <p:grpSpPr>
          <a:xfrm>
            <a:off x="4700382" y="3317392"/>
            <a:ext cx="3669168" cy="3476879"/>
            <a:chOff x="0" y="0"/>
            <a:chExt cx="4892225" cy="4635838"/>
          </a:xfrm>
        </p:grpSpPr>
        <p:sp>
          <p:nvSpPr>
            <p:cNvPr id="7" name="Freeform 7"/>
            <p:cNvSpPr/>
            <p:nvPr/>
          </p:nvSpPr>
          <p:spPr>
            <a:xfrm>
              <a:off x="0" y="0"/>
              <a:ext cx="4892225" cy="4635838"/>
            </a:xfrm>
            <a:custGeom>
              <a:avLst/>
              <a:gdLst/>
              <a:ahLst/>
              <a:cxnLst/>
              <a:rect l="l" t="t" r="r" b="b"/>
              <a:pathLst>
                <a:path w="4892225" h="4635838">
                  <a:moveTo>
                    <a:pt x="0" y="0"/>
                  </a:moveTo>
                  <a:lnTo>
                    <a:pt x="4892225" y="0"/>
                  </a:lnTo>
                  <a:lnTo>
                    <a:pt x="4892225" y="4635838"/>
                  </a:lnTo>
                  <a:lnTo>
                    <a:pt x="0" y="4635838"/>
                  </a:lnTo>
                  <a:lnTo>
                    <a:pt x="0" y="0"/>
                  </a:lnTo>
                  <a:close/>
                </a:path>
              </a:pathLst>
            </a:custGeom>
            <a:blipFill>
              <a:blip r:embed="rId7"/>
              <a:stretch>
                <a:fillRect l="-49587" t="-12074" r="-51657" b="-24996"/>
              </a:stretch>
            </a:blipFill>
          </p:spPr>
          <p:txBody>
            <a:bodyPr/>
            <a:lstStyle/>
            <a:p>
              <a:endParaRPr lang="en-US"/>
            </a:p>
          </p:txBody>
        </p:sp>
        <p:sp>
          <p:nvSpPr>
            <p:cNvPr id="8" name="TextBox 8"/>
            <p:cNvSpPr txBox="1"/>
            <p:nvPr/>
          </p:nvSpPr>
          <p:spPr>
            <a:xfrm>
              <a:off x="403476" y="1874896"/>
              <a:ext cx="4008415" cy="577129"/>
            </a:xfrm>
            <a:prstGeom prst="rect">
              <a:avLst/>
            </a:prstGeom>
          </p:spPr>
          <p:txBody>
            <a:bodyPr lIns="0" tIns="0" rIns="0" bIns="0" rtlCol="0" anchor="t">
              <a:spAutoFit/>
            </a:bodyPr>
            <a:lstStyle/>
            <a:p>
              <a:pPr algn="ctr">
                <a:lnSpc>
                  <a:spcPts val="3419"/>
                </a:lnSpc>
                <a:spcBef>
                  <a:spcPct val="0"/>
                </a:spcBef>
              </a:pPr>
              <a:r>
                <a:rPr lang="en-US" sz="2826">
                  <a:solidFill>
                    <a:srgbClr val="000000"/>
                  </a:solidFill>
                  <a:latin typeface="Aptos"/>
                  <a:ea typeface="Aptos"/>
                  <a:cs typeface="Aptos"/>
                  <a:sym typeface="Aptos"/>
                </a:rPr>
                <a:t>Nutrition education</a:t>
              </a:r>
            </a:p>
          </p:txBody>
        </p:sp>
      </p:grpSp>
      <p:sp>
        <p:nvSpPr>
          <p:cNvPr id="9" name="Freeform 9">
            <a:extLst>
              <a:ext uri="{C183D7F6-B498-43B3-948B-1728B52AA6E4}">
                <adec:decorative xmlns:adec="http://schemas.microsoft.com/office/drawing/2017/decorative" val="1"/>
              </a:ext>
            </a:extLst>
          </p:cNvPr>
          <p:cNvSpPr/>
          <p:nvPr/>
        </p:nvSpPr>
        <p:spPr>
          <a:xfrm>
            <a:off x="8541000" y="3311453"/>
            <a:ext cx="4177790" cy="3916135"/>
          </a:xfrm>
          <a:custGeom>
            <a:avLst/>
            <a:gdLst/>
            <a:ahLst/>
            <a:cxnLst/>
            <a:rect l="l" t="t" r="r" b="b"/>
            <a:pathLst>
              <a:path w="4177790" h="3916135">
                <a:moveTo>
                  <a:pt x="0" y="0"/>
                </a:moveTo>
                <a:lnTo>
                  <a:pt x="4177790" y="0"/>
                </a:lnTo>
                <a:lnTo>
                  <a:pt x="4177790" y="3916135"/>
                </a:lnTo>
                <a:lnTo>
                  <a:pt x="0" y="3916135"/>
                </a:lnTo>
                <a:lnTo>
                  <a:pt x="0" y="0"/>
                </a:lnTo>
                <a:close/>
              </a:path>
            </a:pathLst>
          </a:custGeom>
          <a:blipFill>
            <a:blip r:embed="rId6"/>
            <a:stretch>
              <a:fillRect t="-5805" b="-5805"/>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12894835" y="3063508"/>
            <a:ext cx="3875505" cy="4245056"/>
          </a:xfrm>
          <a:custGeom>
            <a:avLst/>
            <a:gdLst/>
            <a:ahLst/>
            <a:cxnLst/>
            <a:rect l="l" t="t" r="r" b="b"/>
            <a:pathLst>
              <a:path w="3875505" h="4245056">
                <a:moveTo>
                  <a:pt x="0" y="0"/>
                </a:moveTo>
                <a:lnTo>
                  <a:pt x="3875504" y="0"/>
                </a:lnTo>
                <a:lnTo>
                  <a:pt x="3875504" y="4245056"/>
                </a:lnTo>
                <a:lnTo>
                  <a:pt x="0" y="4245056"/>
                </a:lnTo>
                <a:lnTo>
                  <a:pt x="0" y="0"/>
                </a:lnTo>
                <a:close/>
              </a:path>
            </a:pathLst>
          </a:custGeom>
          <a:blipFill>
            <a:blip r:embed="rId7"/>
            <a:stretch>
              <a:fillRect l="-49519" t="-3663" r="-51587" b="-14834"/>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rot="18459297">
            <a:off x="15551330" y="-814035"/>
            <a:ext cx="2438019" cy="4114800"/>
          </a:xfrm>
          <a:custGeom>
            <a:avLst/>
            <a:gdLst/>
            <a:ahLst/>
            <a:cxnLst/>
            <a:rect l="l" t="t" r="r" b="b"/>
            <a:pathLst>
              <a:path w="2438019" h="4114800">
                <a:moveTo>
                  <a:pt x="0" y="0"/>
                </a:moveTo>
                <a:lnTo>
                  <a:pt x="2438019" y="0"/>
                </a:lnTo>
                <a:lnTo>
                  <a:pt x="243801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rot="5400000">
            <a:off x="3409279" y="-480772"/>
            <a:ext cx="831292" cy="4841027"/>
          </a:xfrm>
          <a:custGeom>
            <a:avLst/>
            <a:gdLst/>
            <a:ahLst/>
            <a:cxnLst/>
            <a:rect l="l" t="t" r="r" b="b"/>
            <a:pathLst>
              <a:path w="831292" h="4841027">
                <a:moveTo>
                  <a:pt x="0" y="0"/>
                </a:moveTo>
                <a:lnTo>
                  <a:pt x="831292" y="0"/>
                </a:lnTo>
                <a:lnTo>
                  <a:pt x="831292" y="4841027"/>
                </a:lnTo>
                <a:lnTo>
                  <a:pt x="0" y="4841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a:spLocks noGrp="1"/>
          </p:cNvSpPr>
          <p:nvPr>
            <p:ph type="title" idx="4294967295"/>
          </p:nvPr>
        </p:nvSpPr>
        <p:spPr>
          <a:xfrm>
            <a:off x="1178269" y="664633"/>
            <a:ext cx="8215888" cy="93363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8553"/>
              </a:lnSpc>
              <a:spcBef>
                <a:spcPts val="0"/>
              </a:spcBef>
              <a:spcAft>
                <a:spcPts val="0"/>
              </a:spcAft>
              <a:buClrTx/>
              <a:buSzTx/>
              <a:buFontTx/>
              <a:buNone/>
              <a:tabLst/>
              <a:defRPr/>
            </a:pPr>
            <a:r>
              <a:rPr kumimoji="0" lang="en-US" sz="5939" b="0" i="0" u="none" strike="noStrike" kern="1200" cap="none" spc="338" normalizeH="0" baseline="0" noProof="0" dirty="0">
                <a:ln>
                  <a:noFill/>
                </a:ln>
                <a:solidFill>
                  <a:srgbClr val="000000"/>
                </a:solidFill>
                <a:effectLst/>
                <a:uLnTx/>
                <a:uFillTx/>
                <a:latin typeface="Aptos"/>
                <a:ea typeface="Aptos"/>
                <a:cs typeface="Aptos"/>
                <a:sym typeface="Aptos"/>
              </a:rPr>
              <a:t>4 Elements of focus</a:t>
            </a:r>
          </a:p>
        </p:txBody>
      </p:sp>
      <p:sp>
        <p:nvSpPr>
          <p:cNvPr id="16" name="Freeform 16">
            <a:extLst>
              <a:ext uri="{C183D7F6-B498-43B3-948B-1728B52AA6E4}">
                <adec:decorative xmlns:adec="http://schemas.microsoft.com/office/drawing/2017/decorative" val="1"/>
              </a:ext>
            </a:extLst>
          </p:cNvPr>
          <p:cNvSpPr/>
          <p:nvPr/>
        </p:nvSpPr>
        <p:spPr>
          <a:xfrm rot="-6023744">
            <a:off x="794420" y="7461951"/>
            <a:ext cx="1705928" cy="4114800"/>
          </a:xfrm>
          <a:custGeom>
            <a:avLst/>
            <a:gdLst/>
            <a:ahLst/>
            <a:cxnLst/>
            <a:rect l="l" t="t" r="r" b="b"/>
            <a:pathLst>
              <a:path w="1705928" h="4114800">
                <a:moveTo>
                  <a:pt x="0" y="0"/>
                </a:moveTo>
                <a:lnTo>
                  <a:pt x="1705927" y="0"/>
                </a:lnTo>
                <a:lnTo>
                  <a:pt x="170592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8717381" y="4020060"/>
            <a:ext cx="3825028" cy="2187065"/>
          </a:xfrm>
          <a:prstGeom prst="rect">
            <a:avLst/>
          </a:prstGeom>
        </p:spPr>
        <p:txBody>
          <a:bodyPr lIns="0" tIns="0" rIns="0" bIns="0" rtlCol="0" anchor="t">
            <a:spAutoFit/>
          </a:bodyPr>
          <a:lstStyle/>
          <a:p>
            <a:pPr algn="ctr">
              <a:lnSpc>
                <a:spcPts val="3511"/>
              </a:lnSpc>
              <a:spcBef>
                <a:spcPct val="0"/>
              </a:spcBef>
            </a:pPr>
            <a:r>
              <a:rPr lang="en-US" sz="2901">
                <a:solidFill>
                  <a:srgbClr val="000000"/>
                </a:solidFill>
                <a:latin typeface="Aptos"/>
                <a:ea typeface="Aptos"/>
                <a:cs typeface="Aptos"/>
                <a:sym typeface="Aptos"/>
              </a:rPr>
              <a:t>Referrals made </a:t>
            </a:r>
          </a:p>
          <a:p>
            <a:pPr algn="ctr">
              <a:lnSpc>
                <a:spcPts val="3511"/>
              </a:lnSpc>
              <a:spcBef>
                <a:spcPct val="0"/>
              </a:spcBef>
            </a:pPr>
            <a:r>
              <a:rPr lang="en-US" sz="2901">
                <a:solidFill>
                  <a:srgbClr val="000000"/>
                </a:solidFill>
                <a:latin typeface="Aptos"/>
                <a:ea typeface="Aptos"/>
                <a:cs typeface="Aptos"/>
                <a:sym typeface="Aptos"/>
              </a:rPr>
              <a:t>(type and location),</a:t>
            </a:r>
          </a:p>
          <a:p>
            <a:pPr algn="ctr">
              <a:lnSpc>
                <a:spcPts val="3511"/>
              </a:lnSpc>
              <a:spcBef>
                <a:spcPct val="0"/>
              </a:spcBef>
            </a:pPr>
            <a:endParaRPr lang="en-US" sz="2901">
              <a:solidFill>
                <a:srgbClr val="000000"/>
              </a:solidFill>
              <a:latin typeface="Aptos"/>
              <a:ea typeface="Aptos"/>
              <a:cs typeface="Aptos"/>
              <a:sym typeface="Aptos"/>
            </a:endParaRPr>
          </a:p>
          <a:p>
            <a:pPr algn="l">
              <a:lnSpc>
                <a:spcPts val="3511"/>
              </a:lnSpc>
              <a:spcBef>
                <a:spcPct val="0"/>
              </a:spcBef>
            </a:pPr>
            <a:r>
              <a:rPr lang="en-US" sz="2901">
                <a:solidFill>
                  <a:srgbClr val="000000"/>
                </a:solidFill>
                <a:latin typeface="Aptos"/>
                <a:ea typeface="Aptos"/>
                <a:cs typeface="Aptos"/>
                <a:sym typeface="Aptos"/>
              </a:rPr>
              <a:t> Follow up of previous referrals, as appropriate</a:t>
            </a:r>
          </a:p>
        </p:txBody>
      </p:sp>
      <p:sp>
        <p:nvSpPr>
          <p:cNvPr id="18" name="TextBox 18"/>
          <p:cNvSpPr txBox="1"/>
          <p:nvPr/>
        </p:nvSpPr>
        <p:spPr>
          <a:xfrm>
            <a:off x="12954000" y="4533900"/>
            <a:ext cx="3715135" cy="1299395"/>
          </a:xfrm>
          <a:prstGeom prst="rect">
            <a:avLst/>
          </a:prstGeom>
        </p:spPr>
        <p:txBody>
          <a:bodyPr wrap="square" lIns="0" tIns="0" rIns="0" bIns="0" rtlCol="0" anchor="t">
            <a:spAutoFit/>
          </a:bodyPr>
          <a:lstStyle/>
          <a:p>
            <a:pPr algn="ctr">
              <a:lnSpc>
                <a:spcPts val="3419"/>
              </a:lnSpc>
              <a:spcBef>
                <a:spcPct val="0"/>
              </a:spcBef>
            </a:pPr>
            <a:r>
              <a:rPr lang="en-US" sz="2826" dirty="0">
                <a:solidFill>
                  <a:srgbClr val="000000"/>
                </a:solidFill>
                <a:latin typeface="Aptos"/>
                <a:ea typeface="Aptos"/>
                <a:cs typeface="Aptos"/>
                <a:sym typeface="Aptos"/>
              </a:rPr>
              <a:t>Follow up activity plans</a:t>
            </a:r>
          </a:p>
          <a:p>
            <a:pPr algn="ctr">
              <a:lnSpc>
                <a:spcPts val="3419"/>
              </a:lnSpc>
              <a:spcBef>
                <a:spcPct val="0"/>
              </a:spcBef>
            </a:pPr>
            <a:endParaRPr lang="en-US" sz="2826" dirty="0">
              <a:solidFill>
                <a:srgbClr val="000000"/>
              </a:solidFill>
              <a:latin typeface="Aptos"/>
              <a:ea typeface="Aptos"/>
              <a:cs typeface="Aptos"/>
              <a:sym typeface="Aptos"/>
            </a:endParaRPr>
          </a:p>
          <a:p>
            <a:pPr algn="l">
              <a:lnSpc>
                <a:spcPts val="3419"/>
              </a:lnSpc>
              <a:spcBef>
                <a:spcPct val="0"/>
              </a:spcBef>
            </a:pPr>
            <a:r>
              <a:rPr lang="en-US" sz="2826" dirty="0">
                <a:solidFill>
                  <a:srgbClr val="000000"/>
                </a:solidFill>
                <a:latin typeface="Aptos"/>
                <a:ea typeface="Aptos"/>
                <a:cs typeface="Aptos"/>
                <a:sym typeface="Aptos"/>
              </a:rPr>
              <a:t> (including goal setting)</a:t>
            </a:r>
          </a:p>
        </p:txBody>
      </p:sp>
      <p:sp>
        <p:nvSpPr>
          <p:cNvPr id="19" name="TextBox 19"/>
          <p:cNvSpPr txBox="1"/>
          <p:nvPr/>
        </p:nvSpPr>
        <p:spPr>
          <a:xfrm>
            <a:off x="6726158" y="9446032"/>
            <a:ext cx="10454994" cy="638175"/>
          </a:xfrm>
          <a:prstGeom prst="rect">
            <a:avLst/>
          </a:prstGeom>
        </p:spPr>
        <p:txBody>
          <a:bodyPr lIns="0" tIns="0" rIns="0" bIns="0" rtlCol="0" anchor="t">
            <a:spAutoFit/>
          </a:bodyPr>
          <a:lstStyle/>
          <a:p>
            <a:pPr algn="l">
              <a:lnSpc>
                <a:spcPts val="2520"/>
              </a:lnSpc>
            </a:pPr>
            <a:r>
              <a:rPr lang="en-US" sz="2100" u="sng">
                <a:solidFill>
                  <a:srgbClr val="7A69AE"/>
                </a:solidFill>
                <a:latin typeface="Aptos"/>
                <a:ea typeface="Aptos"/>
                <a:cs typeface="Aptos"/>
                <a:sym typeface="Aptos"/>
                <a:hlinkClick r:id="rId12" tooltip="https://wicworks.fns.usda.gov/sites/default/files/media/document/wic-nutrition-services-standards_0.pdf"/>
              </a:rPr>
              <a:t>Nutrition Services Standards p61  </a:t>
            </a:r>
            <a:r>
              <a:rPr lang="en-US" sz="2100">
                <a:solidFill>
                  <a:srgbClr val="000000"/>
                </a:solidFill>
                <a:latin typeface="Aptos"/>
                <a:ea typeface="Aptos"/>
                <a:cs typeface="Aptos"/>
                <a:sym typeface="Aptos"/>
              </a:rPr>
              <a:t>and </a:t>
            </a:r>
            <a:r>
              <a:rPr lang="en-US" sz="2100" u="sng">
                <a:solidFill>
                  <a:srgbClr val="7A69AE"/>
                </a:solidFill>
                <a:latin typeface="Aptos"/>
                <a:ea typeface="Aptos"/>
                <a:cs typeface="Aptos"/>
                <a:sym typeface="Aptos"/>
                <a:hlinkClick r:id="rId13" tooltip="https://www.oregon.gov/oha/PH/HEALTHYPEOPLEFAMILIES/WIC/Documents/ppm/646.pdf"/>
              </a:rPr>
              <a:t>Policy 646: Mid certification health assessment</a:t>
            </a:r>
          </a:p>
          <a:p>
            <a:pPr algn="l">
              <a:lnSpc>
                <a:spcPts val="2520"/>
              </a:lnSpc>
            </a:pPr>
            <a:endParaRPr lang="en-US" sz="2100" u="sng">
              <a:solidFill>
                <a:srgbClr val="7A69AE"/>
              </a:solidFill>
              <a:latin typeface="Aptos"/>
              <a:ea typeface="Aptos"/>
              <a:cs typeface="Aptos"/>
              <a:sym typeface="Aptos"/>
              <a:hlinkClick r:id="rId13" tooltip="https://www.oregon.gov/oha/PH/HEALTHYPEOPLEFAMILIES/WIC/Documents/ppm/646.pdf"/>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412684"/>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200152" y="1213656"/>
            <a:ext cx="6306243" cy="7781613"/>
            <a:chOff x="0" y="0"/>
            <a:chExt cx="8408324" cy="10375484"/>
          </a:xfrm>
        </p:grpSpPr>
        <p:sp>
          <p:nvSpPr>
            <p:cNvPr id="6" name="Freeform 6"/>
            <p:cNvSpPr/>
            <p:nvPr/>
          </p:nvSpPr>
          <p:spPr>
            <a:xfrm>
              <a:off x="0" y="0"/>
              <a:ext cx="8408289" cy="10375519"/>
            </a:xfrm>
            <a:custGeom>
              <a:avLst/>
              <a:gdLst/>
              <a:ahLst/>
              <a:cxnLst/>
              <a:rect l="l" t="t" r="r" b="b"/>
              <a:pathLst>
                <a:path w="8408289" h="10375519">
                  <a:moveTo>
                    <a:pt x="0" y="0"/>
                  </a:moveTo>
                  <a:lnTo>
                    <a:pt x="8408289" y="0"/>
                  </a:lnTo>
                  <a:lnTo>
                    <a:pt x="8408289" y="10375519"/>
                  </a:lnTo>
                  <a:lnTo>
                    <a:pt x="0" y="10375519"/>
                  </a:lnTo>
                  <a:close/>
                </a:path>
              </a:pathLst>
            </a:custGeom>
            <a:solidFill>
              <a:srgbClr val="00C4CC"/>
            </a:solidFill>
          </p:spPr>
          <p:txBody>
            <a:bodyPr/>
            <a:lstStyle/>
            <a:p>
              <a:endParaRPr lang="en-US"/>
            </a:p>
          </p:txBody>
        </p:sp>
      </p:grpSp>
      <p:sp>
        <p:nvSpPr>
          <p:cNvPr id="9" name="TextBox 9"/>
          <p:cNvSpPr txBox="1">
            <a:spLocks noGrp="1"/>
          </p:cNvSpPr>
          <p:nvPr>
            <p:ph type="title" idx="4294967295"/>
          </p:nvPr>
        </p:nvSpPr>
        <p:spPr>
          <a:xfrm>
            <a:off x="1801906" y="6328237"/>
            <a:ext cx="5269455" cy="225258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6047"/>
              </a:lnSpc>
              <a:spcBef>
                <a:spcPts val="0"/>
              </a:spcBef>
              <a:spcAft>
                <a:spcPts val="0"/>
              </a:spcAft>
              <a:buClrTx/>
              <a:buSzTx/>
              <a:buFontTx/>
              <a:buNone/>
              <a:tabLst/>
              <a:defRPr/>
            </a:pPr>
            <a:r>
              <a:rPr kumimoji="0" lang="en-US" sz="4199" b="0" i="0" u="none" strike="noStrike" kern="1200" cap="none" spc="239" normalizeH="0" baseline="0" noProof="0" dirty="0">
                <a:ln>
                  <a:noFill/>
                </a:ln>
                <a:solidFill>
                  <a:srgbClr val="000000"/>
                </a:solidFill>
                <a:effectLst/>
                <a:uLnTx/>
                <a:uFillTx/>
                <a:latin typeface="Aptos"/>
                <a:ea typeface="Aptos"/>
                <a:cs typeface="Aptos"/>
                <a:sym typeface="Aptos"/>
              </a:rPr>
              <a:t>Nutrition services documentation needs to be…</a:t>
            </a:r>
          </a:p>
        </p:txBody>
      </p:sp>
      <p:grpSp>
        <p:nvGrpSpPr>
          <p:cNvPr id="10" name="Group 10">
            <a:extLst>
              <a:ext uri="{C183D7F6-B498-43B3-948B-1728B52AA6E4}">
                <adec:decorative xmlns:adec="http://schemas.microsoft.com/office/drawing/2017/decorative" val="1"/>
              </a:ext>
            </a:extLst>
          </p:cNvPr>
          <p:cNvGrpSpPr/>
          <p:nvPr/>
        </p:nvGrpSpPr>
        <p:grpSpPr>
          <a:xfrm>
            <a:off x="8995929" y="1325602"/>
            <a:ext cx="8079624" cy="2506762"/>
            <a:chOff x="0" y="0"/>
            <a:chExt cx="10772832" cy="3342350"/>
          </a:xfrm>
        </p:grpSpPr>
        <p:sp>
          <p:nvSpPr>
            <p:cNvPr id="11" name="Freeform 11"/>
            <p:cNvSpPr/>
            <p:nvPr/>
          </p:nvSpPr>
          <p:spPr>
            <a:xfrm>
              <a:off x="12700" y="12700"/>
              <a:ext cx="10747375" cy="3316986"/>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F16155"/>
            </a:solidFill>
          </p:spPr>
          <p:txBody>
            <a:bodyPr/>
            <a:lstStyle/>
            <a:p>
              <a:endParaRPr lang="en-US"/>
            </a:p>
          </p:txBody>
        </p:sp>
        <p:sp>
          <p:nvSpPr>
            <p:cNvPr id="12" name="Freeform 12"/>
            <p:cNvSpPr/>
            <p:nvPr/>
          </p:nvSpPr>
          <p:spPr>
            <a:xfrm>
              <a:off x="0" y="0"/>
              <a:ext cx="10772775" cy="3342386"/>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grpSp>
      <p:sp>
        <p:nvSpPr>
          <p:cNvPr id="15" name="TextBox 15"/>
          <p:cNvSpPr txBox="1"/>
          <p:nvPr/>
        </p:nvSpPr>
        <p:spPr>
          <a:xfrm>
            <a:off x="9422556" y="1489905"/>
            <a:ext cx="7836744" cy="2221020"/>
          </a:xfrm>
          <a:prstGeom prst="rect">
            <a:avLst/>
          </a:prstGeom>
        </p:spPr>
        <p:txBody>
          <a:bodyPr lIns="0" tIns="0" rIns="0" bIns="0" rtlCol="0" anchor="ctr"/>
          <a:lstStyle/>
          <a:p>
            <a:pPr algn="l">
              <a:lnSpc>
                <a:spcPts val="4860"/>
              </a:lnSpc>
            </a:pPr>
            <a:r>
              <a:rPr lang="en-US" sz="4500">
                <a:solidFill>
                  <a:srgbClr val="FFFFFF"/>
                </a:solidFill>
                <a:latin typeface="Aptos"/>
                <a:ea typeface="Aptos"/>
                <a:cs typeface="Aptos"/>
                <a:sym typeface="Aptos"/>
              </a:rPr>
              <a:t>Consistent, and organized</a:t>
            </a:r>
          </a:p>
        </p:txBody>
      </p:sp>
      <p:grpSp>
        <p:nvGrpSpPr>
          <p:cNvPr id="16" name="Group 16">
            <a:extLst>
              <a:ext uri="{C183D7F6-B498-43B3-948B-1728B52AA6E4}">
                <adec:decorative xmlns:adec="http://schemas.microsoft.com/office/drawing/2017/decorative" val="1"/>
              </a:ext>
            </a:extLst>
          </p:cNvPr>
          <p:cNvGrpSpPr/>
          <p:nvPr/>
        </p:nvGrpSpPr>
        <p:grpSpPr>
          <a:xfrm>
            <a:off x="8995929" y="3942915"/>
            <a:ext cx="8079624" cy="2506762"/>
            <a:chOff x="0" y="0"/>
            <a:chExt cx="10772832" cy="3342350"/>
          </a:xfrm>
        </p:grpSpPr>
        <p:sp>
          <p:nvSpPr>
            <p:cNvPr id="17" name="Freeform 17"/>
            <p:cNvSpPr/>
            <p:nvPr/>
          </p:nvSpPr>
          <p:spPr>
            <a:xfrm>
              <a:off x="12700" y="12700"/>
              <a:ext cx="10747375" cy="3316986"/>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7D9BCB"/>
            </a:solidFill>
          </p:spPr>
          <p:txBody>
            <a:bodyPr/>
            <a:lstStyle/>
            <a:p>
              <a:endParaRPr lang="en-US"/>
            </a:p>
          </p:txBody>
        </p:sp>
        <p:sp>
          <p:nvSpPr>
            <p:cNvPr id="18" name="Freeform 18"/>
            <p:cNvSpPr/>
            <p:nvPr/>
          </p:nvSpPr>
          <p:spPr>
            <a:xfrm>
              <a:off x="0" y="0"/>
              <a:ext cx="10772775" cy="3342386"/>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grpSp>
      <p:sp>
        <p:nvSpPr>
          <p:cNvPr id="21" name="TextBox 21"/>
          <p:cNvSpPr txBox="1"/>
          <p:nvPr/>
        </p:nvSpPr>
        <p:spPr>
          <a:xfrm>
            <a:off x="9422556" y="4107217"/>
            <a:ext cx="7836744" cy="2221020"/>
          </a:xfrm>
          <a:prstGeom prst="rect">
            <a:avLst/>
          </a:prstGeom>
        </p:spPr>
        <p:txBody>
          <a:bodyPr lIns="0" tIns="0" rIns="0" bIns="0" rtlCol="0" anchor="ctr"/>
          <a:lstStyle/>
          <a:p>
            <a:pPr algn="l">
              <a:lnSpc>
                <a:spcPts val="4860"/>
              </a:lnSpc>
            </a:pPr>
            <a:r>
              <a:rPr lang="en-US" sz="4500" dirty="0">
                <a:solidFill>
                  <a:srgbClr val="FFFFFF"/>
                </a:solidFill>
                <a:latin typeface="Aptos"/>
                <a:ea typeface="Aptos"/>
                <a:cs typeface="Aptos"/>
                <a:sym typeface="Aptos"/>
              </a:rPr>
              <a:t>Clear so that other staff can understand what is being communicated</a:t>
            </a:r>
          </a:p>
        </p:txBody>
      </p:sp>
      <p:sp>
        <p:nvSpPr>
          <p:cNvPr id="23" name="Freeform 23">
            <a:extLst>
              <a:ext uri="{C183D7F6-B498-43B3-948B-1728B52AA6E4}">
                <adec:decorative xmlns:adec="http://schemas.microsoft.com/office/drawing/2017/decorative" val="1"/>
              </a:ext>
            </a:extLst>
          </p:cNvPr>
          <p:cNvSpPr/>
          <p:nvPr/>
        </p:nvSpPr>
        <p:spPr>
          <a:xfrm>
            <a:off x="9005454" y="6569753"/>
            <a:ext cx="8060531" cy="2487740"/>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EFD662"/>
          </a:solidFill>
        </p:spPr>
        <p:txBody>
          <a:bodyPr/>
          <a:lstStyle/>
          <a:p>
            <a:endParaRPr lang="en-US"/>
          </a:p>
        </p:txBody>
      </p:sp>
      <p:sp>
        <p:nvSpPr>
          <p:cNvPr id="24" name="Freeform 24">
            <a:extLst>
              <a:ext uri="{C183D7F6-B498-43B3-948B-1728B52AA6E4}">
                <adec:decorative xmlns:adec="http://schemas.microsoft.com/office/drawing/2017/decorative" val="1"/>
              </a:ext>
            </a:extLst>
          </p:cNvPr>
          <p:cNvSpPr/>
          <p:nvPr/>
        </p:nvSpPr>
        <p:spPr>
          <a:xfrm>
            <a:off x="8995929" y="6560228"/>
            <a:ext cx="8079581" cy="2506790"/>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sp>
        <p:nvSpPr>
          <p:cNvPr id="26" name="Freeform 26">
            <a:extLst>
              <a:ext uri="{C183D7F6-B498-43B3-948B-1728B52AA6E4}">
                <adec:decorative xmlns:adec="http://schemas.microsoft.com/office/drawing/2017/decorative" val="1"/>
              </a:ext>
            </a:extLst>
          </p:cNvPr>
          <p:cNvSpPr/>
          <p:nvPr/>
        </p:nvSpPr>
        <p:spPr>
          <a:xfrm>
            <a:off x="9422556" y="6731386"/>
            <a:ext cx="5207844" cy="2263882"/>
          </a:xfrm>
          <a:custGeom>
            <a:avLst/>
            <a:gdLst/>
            <a:ahLst/>
            <a:cxnLst/>
            <a:rect l="l" t="t" r="r" b="b"/>
            <a:pathLst>
              <a:path w="10448992" h="3018510">
                <a:moveTo>
                  <a:pt x="0" y="0"/>
                </a:moveTo>
                <a:lnTo>
                  <a:pt x="10448992" y="0"/>
                </a:lnTo>
                <a:lnTo>
                  <a:pt x="10448992" y="3018510"/>
                </a:lnTo>
                <a:lnTo>
                  <a:pt x="0" y="3018510"/>
                </a:lnTo>
                <a:close/>
              </a:path>
            </a:pathLst>
          </a:custGeom>
          <a:solidFill>
            <a:srgbClr val="000000">
              <a:alpha val="0"/>
            </a:srgbClr>
          </a:solidFill>
        </p:spPr>
        <p:txBody>
          <a:bodyPr/>
          <a:lstStyle/>
          <a:p>
            <a:endParaRPr lang="en-US"/>
          </a:p>
        </p:txBody>
      </p:sp>
      <p:sp>
        <p:nvSpPr>
          <p:cNvPr id="27" name="TextBox 27"/>
          <p:cNvSpPr txBox="1"/>
          <p:nvPr/>
        </p:nvSpPr>
        <p:spPr>
          <a:xfrm>
            <a:off x="9422556" y="6774248"/>
            <a:ext cx="7836744" cy="2221020"/>
          </a:xfrm>
          <a:prstGeom prst="rect">
            <a:avLst/>
          </a:prstGeom>
        </p:spPr>
        <p:txBody>
          <a:bodyPr lIns="0" tIns="0" rIns="0" bIns="0" rtlCol="0" anchor="ctr"/>
          <a:lstStyle/>
          <a:p>
            <a:pPr algn="l">
              <a:lnSpc>
                <a:spcPts val="4860"/>
              </a:lnSpc>
            </a:pPr>
            <a:r>
              <a:rPr lang="en-US" sz="4500" dirty="0">
                <a:solidFill>
                  <a:srgbClr val="FFFFFF"/>
                </a:solidFill>
                <a:latin typeface="Aptos"/>
                <a:ea typeface="Aptos"/>
                <a:cs typeface="Aptos"/>
                <a:sym typeface="Aptos"/>
              </a:rPr>
              <a:t>Concise</a:t>
            </a:r>
          </a:p>
        </p:txBody>
      </p:sp>
      <p:sp>
        <p:nvSpPr>
          <p:cNvPr id="28" name="Freeform 28">
            <a:extLst>
              <a:ext uri="{C183D7F6-B498-43B3-948B-1728B52AA6E4}">
                <adec:decorative xmlns:adec="http://schemas.microsoft.com/office/drawing/2017/decorative" val="1"/>
              </a:ext>
            </a:extLst>
          </p:cNvPr>
          <p:cNvSpPr/>
          <p:nvPr/>
        </p:nvSpPr>
        <p:spPr>
          <a:xfrm>
            <a:off x="851673" y="-171885"/>
            <a:ext cx="3096387" cy="4114800"/>
          </a:xfrm>
          <a:custGeom>
            <a:avLst/>
            <a:gdLst/>
            <a:ahLst/>
            <a:cxnLst/>
            <a:rect l="l" t="t" r="r" b="b"/>
            <a:pathLst>
              <a:path w="3096387" h="4114800">
                <a:moveTo>
                  <a:pt x="0" y="0"/>
                </a:moveTo>
                <a:lnTo>
                  <a:pt x="3096387" y="0"/>
                </a:lnTo>
                <a:lnTo>
                  <a:pt x="309638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C183D7F6-B498-43B3-948B-1728B52AA6E4}">
                <adec:decorative xmlns:adec="http://schemas.microsoft.com/office/drawing/2017/decorative" val="1"/>
              </a:ext>
            </a:extLst>
          </p:cNvPr>
          <p:cNvSpPr/>
          <p:nvPr/>
        </p:nvSpPr>
        <p:spPr>
          <a:xfrm>
            <a:off x="1200152" y="1213656"/>
            <a:ext cx="6306217" cy="7781639"/>
          </a:xfrm>
          <a:custGeom>
            <a:avLst/>
            <a:gdLst/>
            <a:ahLst/>
            <a:cxnLst/>
            <a:rect l="l" t="t" r="r" b="b"/>
            <a:pathLst>
              <a:path w="8408289" h="10375519">
                <a:moveTo>
                  <a:pt x="0" y="0"/>
                </a:moveTo>
                <a:lnTo>
                  <a:pt x="8408289" y="0"/>
                </a:lnTo>
                <a:lnTo>
                  <a:pt x="8408289" y="10375519"/>
                </a:lnTo>
                <a:lnTo>
                  <a:pt x="0" y="10375519"/>
                </a:lnTo>
                <a:close/>
              </a:path>
            </a:pathLst>
          </a:custGeom>
          <a:solidFill>
            <a:srgbClr val="00C4CC"/>
          </a:solid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0" y="-272781"/>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9229460" y="1249692"/>
            <a:ext cx="7907773" cy="2122699"/>
          </a:xfrm>
          <a:custGeom>
            <a:avLst/>
            <a:gdLst/>
            <a:ahLst/>
            <a:cxnLst/>
            <a:rect l="l" t="t" r="r" b="b"/>
            <a:pathLst>
              <a:path w="9794494" h="2629154">
                <a:moveTo>
                  <a:pt x="0" y="0"/>
                </a:moveTo>
                <a:lnTo>
                  <a:pt x="9794494" y="0"/>
                </a:lnTo>
                <a:lnTo>
                  <a:pt x="9794494" y="2629154"/>
                </a:lnTo>
                <a:lnTo>
                  <a:pt x="0" y="2629154"/>
                </a:lnTo>
                <a:close/>
              </a:path>
            </a:pathLst>
          </a:custGeom>
          <a:solidFill>
            <a:srgbClr val="F16155"/>
          </a:solid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9219206" y="1239438"/>
            <a:ext cx="7928280" cy="2143206"/>
          </a:xfrm>
          <a:custGeom>
            <a:avLst/>
            <a:gdLst/>
            <a:ahLst/>
            <a:cxnLst/>
            <a:rect l="l" t="t" r="r" b="b"/>
            <a:pathLst>
              <a:path w="9819894" h="2654554">
                <a:moveTo>
                  <a:pt x="12700" y="0"/>
                </a:moveTo>
                <a:lnTo>
                  <a:pt x="9807194" y="0"/>
                </a:lnTo>
                <a:cubicBezTo>
                  <a:pt x="9814178" y="0"/>
                  <a:pt x="9819894" y="5715"/>
                  <a:pt x="9819894" y="12700"/>
                </a:cubicBezTo>
                <a:lnTo>
                  <a:pt x="9819894" y="2641854"/>
                </a:lnTo>
                <a:cubicBezTo>
                  <a:pt x="9819894" y="2648839"/>
                  <a:pt x="9814178" y="2654554"/>
                  <a:pt x="9807194" y="2654554"/>
                </a:cubicBezTo>
                <a:lnTo>
                  <a:pt x="12700" y="2654554"/>
                </a:lnTo>
                <a:cubicBezTo>
                  <a:pt x="5715" y="2654554"/>
                  <a:pt x="0" y="2648839"/>
                  <a:pt x="0" y="2641854"/>
                </a:cubicBezTo>
                <a:lnTo>
                  <a:pt x="0" y="12700"/>
                </a:lnTo>
                <a:cubicBezTo>
                  <a:pt x="0" y="5715"/>
                  <a:pt x="5715" y="0"/>
                  <a:pt x="12700" y="0"/>
                </a:cubicBezTo>
                <a:moveTo>
                  <a:pt x="12700" y="25400"/>
                </a:moveTo>
                <a:lnTo>
                  <a:pt x="12700" y="12700"/>
                </a:lnTo>
                <a:lnTo>
                  <a:pt x="25400" y="12700"/>
                </a:lnTo>
                <a:lnTo>
                  <a:pt x="25400" y="2641854"/>
                </a:lnTo>
                <a:lnTo>
                  <a:pt x="12700" y="2641854"/>
                </a:lnTo>
                <a:lnTo>
                  <a:pt x="12700" y="2629154"/>
                </a:lnTo>
                <a:lnTo>
                  <a:pt x="9807194" y="2629154"/>
                </a:lnTo>
                <a:lnTo>
                  <a:pt x="9807194" y="2641854"/>
                </a:lnTo>
                <a:lnTo>
                  <a:pt x="9794494" y="2641854"/>
                </a:lnTo>
                <a:lnTo>
                  <a:pt x="9794494" y="12700"/>
                </a:lnTo>
                <a:lnTo>
                  <a:pt x="9807194" y="12700"/>
                </a:lnTo>
                <a:lnTo>
                  <a:pt x="9807194" y="25400"/>
                </a:lnTo>
                <a:lnTo>
                  <a:pt x="12700" y="25400"/>
                </a:lnTo>
                <a:close/>
              </a:path>
            </a:pathLst>
          </a:custGeom>
          <a:solidFill>
            <a:srgbClr val="FFFFFF"/>
          </a:solidFill>
        </p:spPr>
        <p:txBody>
          <a:bodyPr/>
          <a:lstStyle/>
          <a:p>
            <a:endParaRPr lang="en-US"/>
          </a:p>
        </p:txBody>
      </p:sp>
      <p:sp>
        <p:nvSpPr>
          <p:cNvPr id="15" name="TextBox 15"/>
          <p:cNvSpPr txBox="1"/>
          <p:nvPr/>
        </p:nvSpPr>
        <p:spPr>
          <a:xfrm>
            <a:off x="9525948" y="1378098"/>
            <a:ext cx="7159258" cy="1900559"/>
          </a:xfrm>
          <a:prstGeom prst="rect">
            <a:avLst/>
          </a:prstGeom>
        </p:spPr>
        <p:txBody>
          <a:bodyPr lIns="0" tIns="0" rIns="0" bIns="0" rtlCol="0" anchor="ctr"/>
          <a:lstStyle/>
          <a:p>
            <a:pPr algn="l">
              <a:lnSpc>
                <a:spcPts val="4536"/>
              </a:lnSpc>
            </a:pPr>
            <a:r>
              <a:rPr lang="en-US" sz="4200" dirty="0">
                <a:solidFill>
                  <a:srgbClr val="FFFFFF"/>
                </a:solidFill>
                <a:latin typeface="Aptos"/>
                <a:ea typeface="Aptos"/>
                <a:cs typeface="Aptos"/>
                <a:sym typeface="Aptos"/>
              </a:rPr>
              <a:t>Complete and correct so that it creates an accurate picture of:</a:t>
            </a:r>
          </a:p>
        </p:txBody>
      </p:sp>
      <p:sp>
        <p:nvSpPr>
          <p:cNvPr id="17" name="Freeform 17">
            <a:extLst>
              <a:ext uri="{C183D7F6-B498-43B3-948B-1728B52AA6E4}">
                <adec:decorative xmlns:adec="http://schemas.microsoft.com/office/drawing/2017/decorative" val="1"/>
              </a:ext>
            </a:extLst>
          </p:cNvPr>
          <p:cNvSpPr/>
          <p:nvPr/>
        </p:nvSpPr>
        <p:spPr>
          <a:xfrm>
            <a:off x="9228181" y="4075837"/>
            <a:ext cx="7910343" cy="5094956"/>
          </a:xfrm>
          <a:custGeom>
            <a:avLst/>
            <a:gdLst/>
            <a:ahLst/>
            <a:cxnLst/>
            <a:rect l="l" t="t" r="r" b="b"/>
            <a:pathLst>
              <a:path w="10795895" h="6953504">
                <a:moveTo>
                  <a:pt x="0" y="0"/>
                </a:moveTo>
                <a:lnTo>
                  <a:pt x="10795895" y="0"/>
                </a:lnTo>
                <a:lnTo>
                  <a:pt x="10795895" y="6953504"/>
                </a:lnTo>
                <a:lnTo>
                  <a:pt x="0" y="6953504"/>
                </a:lnTo>
                <a:close/>
              </a:path>
            </a:pathLst>
          </a:custGeom>
          <a:solidFill>
            <a:srgbClr val="7D9BCB"/>
          </a:solidFill>
        </p:spPr>
        <p:txBody>
          <a:bodyPr/>
          <a:lstStyle/>
          <a:p>
            <a:endParaRPr lang="en-US" dirty="0"/>
          </a:p>
        </p:txBody>
      </p:sp>
      <p:sp>
        <p:nvSpPr>
          <p:cNvPr id="18" name="Freeform 18">
            <a:extLst>
              <a:ext uri="{C183D7F6-B498-43B3-948B-1728B52AA6E4}">
                <adec:decorative xmlns:adec="http://schemas.microsoft.com/office/drawing/2017/decorative" val="1"/>
              </a:ext>
            </a:extLst>
          </p:cNvPr>
          <p:cNvSpPr/>
          <p:nvPr/>
        </p:nvSpPr>
        <p:spPr>
          <a:xfrm>
            <a:off x="9219206" y="4066531"/>
            <a:ext cx="7928295" cy="5113567"/>
          </a:xfrm>
          <a:custGeom>
            <a:avLst/>
            <a:gdLst/>
            <a:ahLst/>
            <a:cxnLst/>
            <a:rect l="l" t="t" r="r" b="b"/>
            <a:pathLst>
              <a:path w="10820395" h="6978904">
                <a:moveTo>
                  <a:pt x="12249" y="0"/>
                </a:moveTo>
                <a:lnTo>
                  <a:pt x="10808144" y="0"/>
                </a:lnTo>
                <a:cubicBezTo>
                  <a:pt x="10814881" y="0"/>
                  <a:pt x="10820395" y="5715"/>
                  <a:pt x="10820395" y="12700"/>
                </a:cubicBezTo>
                <a:lnTo>
                  <a:pt x="10820395" y="6966204"/>
                </a:lnTo>
                <a:cubicBezTo>
                  <a:pt x="10820395" y="6973189"/>
                  <a:pt x="10814881" y="6978904"/>
                  <a:pt x="10808144" y="6978904"/>
                </a:cubicBezTo>
                <a:lnTo>
                  <a:pt x="12249" y="6978904"/>
                </a:lnTo>
                <a:cubicBezTo>
                  <a:pt x="5512" y="6978904"/>
                  <a:pt x="0" y="6973189"/>
                  <a:pt x="0" y="6966204"/>
                </a:cubicBezTo>
                <a:lnTo>
                  <a:pt x="0" y="12700"/>
                </a:lnTo>
                <a:cubicBezTo>
                  <a:pt x="0" y="5715"/>
                  <a:pt x="5512" y="0"/>
                  <a:pt x="12249" y="0"/>
                </a:cubicBezTo>
                <a:moveTo>
                  <a:pt x="12249" y="25400"/>
                </a:moveTo>
                <a:lnTo>
                  <a:pt x="12249" y="12700"/>
                </a:lnTo>
                <a:lnTo>
                  <a:pt x="24499" y="12700"/>
                </a:lnTo>
                <a:lnTo>
                  <a:pt x="24499" y="6966204"/>
                </a:lnTo>
                <a:lnTo>
                  <a:pt x="12249" y="6966204"/>
                </a:lnTo>
                <a:lnTo>
                  <a:pt x="12249" y="6953504"/>
                </a:lnTo>
                <a:lnTo>
                  <a:pt x="10808144" y="6953504"/>
                </a:lnTo>
                <a:lnTo>
                  <a:pt x="10808144" y="6966204"/>
                </a:lnTo>
                <a:lnTo>
                  <a:pt x="10795895" y="6966204"/>
                </a:lnTo>
                <a:lnTo>
                  <a:pt x="10795895" y="12700"/>
                </a:lnTo>
                <a:lnTo>
                  <a:pt x="10808144" y="12700"/>
                </a:lnTo>
                <a:lnTo>
                  <a:pt x="10808144" y="25400"/>
                </a:lnTo>
                <a:lnTo>
                  <a:pt x="12249" y="25400"/>
                </a:lnTo>
                <a:close/>
              </a:path>
            </a:pathLst>
          </a:custGeom>
          <a:solidFill>
            <a:srgbClr val="FFFFFF"/>
          </a:solidFill>
        </p:spPr>
        <p:txBody>
          <a:bodyPr/>
          <a:lstStyle/>
          <a:p>
            <a:endParaRPr lang="en-US"/>
          </a:p>
        </p:txBody>
      </p:sp>
      <p:sp>
        <p:nvSpPr>
          <p:cNvPr id="21" name="TextBox 21"/>
          <p:cNvSpPr txBox="1"/>
          <p:nvPr/>
        </p:nvSpPr>
        <p:spPr>
          <a:xfrm>
            <a:off x="9525948" y="4140282"/>
            <a:ext cx="7913166" cy="4905522"/>
          </a:xfrm>
          <a:prstGeom prst="rect">
            <a:avLst/>
          </a:prstGeom>
        </p:spPr>
        <p:txBody>
          <a:bodyPr lIns="0" tIns="0" rIns="0" bIns="0" rtlCol="0" anchor="ctr"/>
          <a:lstStyle/>
          <a:p>
            <a:pPr algn="l">
              <a:lnSpc>
                <a:spcPts val="5460"/>
              </a:lnSpc>
            </a:pPr>
            <a:r>
              <a:rPr lang="en-US" sz="3900" dirty="0">
                <a:solidFill>
                  <a:srgbClr val="FFFFFF"/>
                </a:solidFill>
                <a:latin typeface="Aptos"/>
                <a:ea typeface="Aptos"/>
                <a:cs typeface="Aptos"/>
                <a:sym typeface="Aptos"/>
              </a:rPr>
              <a:t>- the participant</a:t>
            </a:r>
          </a:p>
          <a:p>
            <a:pPr algn="l">
              <a:lnSpc>
                <a:spcPts val="5460"/>
              </a:lnSpc>
            </a:pPr>
            <a:r>
              <a:rPr lang="en-US" sz="3900" dirty="0">
                <a:solidFill>
                  <a:srgbClr val="FFFFFF"/>
                </a:solidFill>
                <a:latin typeface="Aptos"/>
                <a:ea typeface="Aptos"/>
                <a:cs typeface="Aptos"/>
                <a:sym typeface="Aptos"/>
              </a:rPr>
              <a:t>- the visit</a:t>
            </a:r>
          </a:p>
          <a:p>
            <a:pPr algn="l">
              <a:lnSpc>
                <a:spcPts val="5460"/>
              </a:lnSpc>
            </a:pPr>
            <a:r>
              <a:rPr lang="en-US" sz="3900" dirty="0">
                <a:solidFill>
                  <a:srgbClr val="FFFFFF"/>
                </a:solidFill>
                <a:latin typeface="Aptos"/>
                <a:ea typeface="Aptos"/>
                <a:cs typeface="Aptos"/>
                <a:sym typeface="Aptos"/>
              </a:rPr>
              <a:t>- his/her relevant issues</a:t>
            </a:r>
          </a:p>
          <a:p>
            <a:pPr algn="l">
              <a:lnSpc>
                <a:spcPts val="5320"/>
              </a:lnSpc>
            </a:pPr>
            <a:r>
              <a:rPr lang="en-US" sz="3800" dirty="0">
                <a:solidFill>
                  <a:srgbClr val="FFFFFF"/>
                </a:solidFill>
                <a:latin typeface="Aptos"/>
                <a:ea typeface="Aptos"/>
                <a:cs typeface="Aptos"/>
                <a:sym typeface="Aptos"/>
              </a:rPr>
              <a:t>- describes or lists the services</a:t>
            </a:r>
          </a:p>
          <a:p>
            <a:pPr algn="l">
              <a:lnSpc>
                <a:spcPts val="5460"/>
              </a:lnSpc>
            </a:pPr>
            <a:r>
              <a:rPr lang="en-US" sz="3900" dirty="0">
                <a:solidFill>
                  <a:srgbClr val="FFFFFF"/>
                </a:solidFill>
                <a:latin typeface="Aptos"/>
                <a:ea typeface="Aptos"/>
                <a:cs typeface="Aptos"/>
                <a:sym typeface="Aptos"/>
              </a:rPr>
              <a:t>   provided over time </a:t>
            </a:r>
          </a:p>
          <a:p>
            <a:pPr algn="l">
              <a:lnSpc>
                <a:spcPts val="5460"/>
              </a:lnSpc>
            </a:pPr>
            <a:r>
              <a:rPr lang="en-US" sz="3900" dirty="0">
                <a:solidFill>
                  <a:srgbClr val="FFFFFF"/>
                </a:solidFill>
                <a:latin typeface="Aptos"/>
                <a:ea typeface="Aptos"/>
                <a:cs typeface="Aptos"/>
                <a:sym typeface="Aptos"/>
              </a:rPr>
              <a:t>- outlines a plan for future services</a:t>
            </a:r>
          </a:p>
        </p:txBody>
      </p:sp>
      <p:sp>
        <p:nvSpPr>
          <p:cNvPr id="22" name="Freeform 22">
            <a:extLst>
              <a:ext uri="{C183D7F6-B498-43B3-948B-1728B52AA6E4}">
                <adec:decorative xmlns:adec="http://schemas.microsoft.com/office/drawing/2017/decorative" val="1"/>
              </a:ext>
            </a:extLst>
          </p:cNvPr>
          <p:cNvSpPr/>
          <p:nvPr/>
        </p:nvSpPr>
        <p:spPr>
          <a:xfrm>
            <a:off x="851673" y="0"/>
            <a:ext cx="3096387" cy="4114800"/>
          </a:xfrm>
          <a:custGeom>
            <a:avLst/>
            <a:gdLst/>
            <a:ahLst/>
            <a:cxnLst/>
            <a:rect l="l" t="t" r="r" b="b"/>
            <a:pathLst>
              <a:path w="3096387" h="4114800">
                <a:moveTo>
                  <a:pt x="0" y="0"/>
                </a:moveTo>
                <a:lnTo>
                  <a:pt x="3096387" y="0"/>
                </a:lnTo>
                <a:lnTo>
                  <a:pt x="309638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9"/>
          <p:cNvSpPr txBox="1">
            <a:spLocks noGrp="1"/>
          </p:cNvSpPr>
          <p:nvPr>
            <p:ph type="title" idx="4294967295"/>
          </p:nvPr>
        </p:nvSpPr>
        <p:spPr>
          <a:xfrm>
            <a:off x="851674" y="-1185333"/>
            <a:ext cx="17012994" cy="119388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6048"/>
              </a:lnSpc>
              <a:spcBef>
                <a:spcPts val="0"/>
              </a:spcBef>
              <a:spcAft>
                <a:spcPts val="0"/>
              </a:spcAft>
              <a:buClrTx/>
              <a:buSzTx/>
              <a:buFontTx/>
              <a:buNone/>
              <a:tabLst/>
              <a:defRPr/>
            </a:pPr>
            <a:r>
              <a:rPr kumimoji="0" lang="en-US" sz="4200" b="0" i="0" u="none" strike="noStrike" kern="1200" cap="none" spc="239" normalizeH="0" baseline="0" noProof="0" dirty="0">
                <a:ln>
                  <a:noFill/>
                </a:ln>
                <a:solidFill>
                  <a:srgbClr val="000000"/>
                </a:solidFill>
                <a:effectLst/>
                <a:uLnTx/>
                <a:uFillTx/>
                <a:latin typeface="Aptos"/>
                <a:ea typeface="Aptos"/>
                <a:cs typeface="Aptos"/>
                <a:sym typeface="Aptos"/>
              </a:rPr>
              <a:t>Nutrition services documentation needs to be (continued)</a:t>
            </a:r>
          </a:p>
        </p:txBody>
      </p:sp>
      <p:sp>
        <p:nvSpPr>
          <p:cNvPr id="24" name="TextBox 23">
            <a:extLst>
              <a:ext uri="{FF2B5EF4-FFF2-40B4-BE49-F238E27FC236}">
                <a16:creationId xmlns:a16="http://schemas.microsoft.com/office/drawing/2014/main" id="{B1D02304-B51A-1664-7D33-642669630B9F}"/>
              </a:ext>
            </a:extLst>
          </p:cNvPr>
          <p:cNvSpPr txBox="1"/>
          <p:nvPr/>
        </p:nvSpPr>
        <p:spPr>
          <a:xfrm>
            <a:off x="1703346" y="5510784"/>
            <a:ext cx="5111982" cy="2907655"/>
          </a:xfrm>
          <a:prstGeom prst="rect">
            <a:avLst/>
          </a:prstGeom>
          <a:noFill/>
        </p:spPr>
        <p:txBody>
          <a:bodyPr wrap="square" rtlCol="0">
            <a:spAutoFit/>
          </a:bodyPr>
          <a:lstStyle/>
          <a:p>
            <a:pPr>
              <a:lnSpc>
                <a:spcPct val="150000"/>
              </a:lnSpc>
            </a:pPr>
            <a:r>
              <a:rPr lang="en-US" sz="4200" dirty="0">
                <a:latin typeface="Aptos" panose="020B0004020202020204" pitchFamily="34" charset="0"/>
              </a:rPr>
              <a:t>Nutrition services documentation needs to be…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9050" y="0"/>
            <a:ext cx="10275506" cy="10275506"/>
            <a:chOff x="0" y="0"/>
            <a:chExt cx="13700674" cy="13700674"/>
          </a:xfrm>
        </p:grpSpPr>
        <p:sp>
          <p:nvSpPr>
            <p:cNvPr id="5" name="Freeform 5"/>
            <p:cNvSpPr/>
            <p:nvPr/>
          </p:nvSpPr>
          <p:spPr>
            <a:xfrm>
              <a:off x="0" y="0"/>
              <a:ext cx="13700633" cy="13700633"/>
            </a:xfrm>
            <a:custGeom>
              <a:avLst/>
              <a:gdLst/>
              <a:ahLst/>
              <a:cxnLst/>
              <a:rect l="l" t="t" r="r" b="b"/>
              <a:pathLst>
                <a:path w="13700633" h="13700633">
                  <a:moveTo>
                    <a:pt x="0" y="13700633"/>
                  </a:moveTo>
                  <a:lnTo>
                    <a:pt x="0" y="0"/>
                  </a:lnTo>
                  <a:lnTo>
                    <a:pt x="13700633" y="13700633"/>
                  </a:lnTo>
                  <a:close/>
                </a:path>
              </a:pathLst>
            </a:custGeom>
            <a:solidFill>
              <a:srgbClr val="00C4CC"/>
            </a:solidFill>
          </p:spPr>
          <p:txBody>
            <a:bodyPr/>
            <a:lstStyle/>
            <a:p>
              <a:endParaRPr lang="en-US"/>
            </a:p>
          </p:txBody>
        </p:sp>
      </p:grpSp>
      <p:sp>
        <p:nvSpPr>
          <p:cNvPr id="6" name="Freeform 6">
            <a:extLst>
              <a:ext uri="{C183D7F6-B498-43B3-948B-1728B52AA6E4}">
                <adec:decorative xmlns:adec="http://schemas.microsoft.com/office/drawing/2017/decorative" val="1"/>
              </a:ext>
            </a:extLst>
          </p:cNvPr>
          <p:cNvSpPr/>
          <p:nvPr/>
        </p:nvSpPr>
        <p:spPr>
          <a:xfrm rot="-5400000">
            <a:off x="1028700" y="1388364"/>
            <a:ext cx="6634456" cy="6634456"/>
          </a:xfrm>
          <a:custGeom>
            <a:avLst/>
            <a:gdLst/>
            <a:ahLst/>
            <a:cxnLst/>
            <a:rect l="l" t="t" r="r" b="b"/>
            <a:pathLst>
              <a:path w="6634456" h="6634456">
                <a:moveTo>
                  <a:pt x="0" y="0"/>
                </a:moveTo>
                <a:lnTo>
                  <a:pt x="6634456" y="0"/>
                </a:lnTo>
                <a:lnTo>
                  <a:pt x="6634456" y="6634456"/>
                </a:lnTo>
                <a:lnTo>
                  <a:pt x="0" y="6634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a:grpSpLocks noChangeAspect="1"/>
          </p:cNvGrpSpPr>
          <p:nvPr/>
        </p:nvGrpSpPr>
        <p:grpSpPr>
          <a:xfrm>
            <a:off x="1352223" y="1720952"/>
            <a:ext cx="6717290" cy="6717290"/>
            <a:chOff x="0" y="0"/>
            <a:chExt cx="8956386" cy="8956386"/>
          </a:xfrm>
        </p:grpSpPr>
        <p:sp>
          <p:nvSpPr>
            <p:cNvPr id="8" name="Freeform 8" descr="A splash of colors on a white surface"/>
            <p:cNvSpPr/>
            <p:nvPr/>
          </p:nvSpPr>
          <p:spPr>
            <a:xfrm>
              <a:off x="0" y="0"/>
              <a:ext cx="8956421" cy="8956421"/>
            </a:xfrm>
            <a:custGeom>
              <a:avLst/>
              <a:gdLst/>
              <a:ahLst/>
              <a:cxnLst/>
              <a:rect l="l" t="t" r="r" b="b"/>
              <a:pathLst>
                <a:path w="8956421" h="8956421">
                  <a:moveTo>
                    <a:pt x="0" y="0"/>
                  </a:moveTo>
                  <a:lnTo>
                    <a:pt x="8956421" y="0"/>
                  </a:lnTo>
                  <a:lnTo>
                    <a:pt x="8956421" y="8956421"/>
                  </a:lnTo>
                  <a:lnTo>
                    <a:pt x="0" y="8956421"/>
                  </a:lnTo>
                  <a:lnTo>
                    <a:pt x="0" y="0"/>
                  </a:lnTo>
                  <a:close/>
                </a:path>
              </a:pathLst>
            </a:custGeom>
            <a:blipFill>
              <a:blip r:embed="rId10"/>
              <a:stretch>
                <a:fillRect r="-33330" b="2"/>
              </a:stretch>
            </a:blipFill>
          </p:spPr>
          <p:txBody>
            <a:bodyPr/>
            <a:lstStyle/>
            <a:p>
              <a:endParaRPr lang="en-US"/>
            </a:p>
          </p:txBody>
        </p:sp>
      </p:grpSp>
      <p:sp>
        <p:nvSpPr>
          <p:cNvPr id="9" name="Freeform 9">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10742218" y="6047589"/>
            <a:ext cx="4024190" cy="698126"/>
          </a:xfrm>
          <a:prstGeom prst="rect">
            <a:avLst/>
          </a:prstGeom>
        </p:spPr>
        <p:txBody>
          <a:bodyPr lIns="0" tIns="0" rIns="0" bIns="0" rtlCol="0" anchor="t">
            <a:spAutoFit/>
          </a:bodyPr>
          <a:lstStyle/>
          <a:p>
            <a:pPr algn="l">
              <a:lnSpc>
                <a:spcPts val="5923"/>
              </a:lnSpc>
            </a:pPr>
            <a:r>
              <a:rPr lang="en-US" sz="3796" b="1" spc="216" dirty="0">
                <a:solidFill>
                  <a:srgbClr val="000000"/>
                </a:solidFill>
                <a:latin typeface="Aptos Bold"/>
                <a:ea typeface="Aptos Bold"/>
                <a:cs typeface="Aptos Bold"/>
                <a:sym typeface="Aptos Bold"/>
              </a:rPr>
              <a:t>Alice and Clare</a:t>
            </a:r>
          </a:p>
        </p:txBody>
      </p:sp>
      <p:sp>
        <p:nvSpPr>
          <p:cNvPr id="13" name="TextBox 13"/>
          <p:cNvSpPr txBox="1">
            <a:spLocks noGrp="1"/>
          </p:cNvSpPr>
          <p:nvPr>
            <p:ph type="title" idx="4294967295"/>
          </p:nvPr>
        </p:nvSpPr>
        <p:spPr>
          <a:xfrm>
            <a:off x="6258181" y="2914906"/>
            <a:ext cx="10662046" cy="326603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ts val="13259"/>
              </a:lnSpc>
              <a:spcBef>
                <a:spcPts val="0"/>
              </a:spcBef>
              <a:spcAft>
                <a:spcPts val="0"/>
              </a:spcAft>
              <a:buClrTx/>
              <a:buSzTx/>
              <a:buFontTx/>
              <a:buNone/>
              <a:tabLst/>
              <a:defRPr/>
            </a:pPr>
            <a:r>
              <a:rPr kumimoji="0" lang="en-US" sz="8499" b="0" i="0" u="none" strike="noStrike" kern="1200" cap="none" spc="-280" normalizeH="0" baseline="0" noProof="0" dirty="0">
                <a:ln>
                  <a:noFill/>
                </a:ln>
                <a:solidFill>
                  <a:srgbClr val="000000"/>
                </a:solidFill>
                <a:effectLst/>
                <a:uLnTx/>
                <a:uFillTx/>
                <a:latin typeface="Aptos"/>
                <a:ea typeface="Aptos"/>
                <a:cs typeface="Aptos"/>
                <a:sym typeface="Aptos"/>
              </a:rPr>
              <a:t>Scenario</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458674" y="1422766"/>
            <a:ext cx="14031028" cy="6922631"/>
          </a:xfrm>
          <a:prstGeom prst="rect">
            <a:avLst/>
          </a:prstGeom>
        </p:spPr>
        <p:txBody>
          <a:bodyPr lIns="0" tIns="0" rIns="0" bIns="0" rtlCol="0" anchor="t">
            <a:spAutoFit/>
          </a:bodyPr>
          <a:lstStyle/>
          <a:p>
            <a:pPr algn="l">
              <a:lnSpc>
                <a:spcPts val="5496"/>
              </a:lnSpc>
            </a:pPr>
            <a:r>
              <a:rPr lang="en-US" sz="3817" spc="22">
                <a:solidFill>
                  <a:srgbClr val="000000"/>
                </a:solidFill>
                <a:latin typeface="Aptos"/>
                <a:ea typeface="Aptos"/>
                <a:cs typeface="Aptos"/>
                <a:sym typeface="Aptos"/>
              </a:rPr>
              <a:t>Alice is in your office today with her 3-year-old daughter, Clare for her mid-certification appointment. </a:t>
            </a:r>
          </a:p>
          <a:p>
            <a:pPr algn="l">
              <a:lnSpc>
                <a:spcPts val="5496"/>
              </a:lnSpc>
            </a:pPr>
            <a:r>
              <a:rPr lang="en-US" sz="3817" spc="22">
                <a:solidFill>
                  <a:srgbClr val="000000"/>
                </a:solidFill>
                <a:latin typeface="Aptos"/>
                <a:ea typeface="Aptos"/>
                <a:cs typeface="Aptos"/>
                <a:sym typeface="Aptos"/>
              </a:rPr>
              <a:t>You measured Clare:</a:t>
            </a:r>
          </a:p>
          <a:p>
            <a:pPr marL="824104" lvl="1" indent="-412052" algn="l">
              <a:lnSpc>
                <a:spcPts val="5496"/>
              </a:lnSpc>
              <a:buFont typeface="Arial"/>
              <a:buChar char="•"/>
            </a:pPr>
            <a:r>
              <a:rPr lang="en-US" sz="3817" spc="22">
                <a:solidFill>
                  <a:srgbClr val="000000"/>
                </a:solidFill>
                <a:latin typeface="Aptos"/>
                <a:ea typeface="Aptos"/>
                <a:cs typeface="Aptos"/>
                <a:sym typeface="Aptos"/>
              </a:rPr>
              <a:t>Height: 36 7/8 inches</a:t>
            </a:r>
          </a:p>
          <a:p>
            <a:pPr marL="824104" lvl="1" indent="-412052" algn="l">
              <a:lnSpc>
                <a:spcPts val="5496"/>
              </a:lnSpc>
              <a:buFont typeface="Arial"/>
              <a:buChar char="•"/>
            </a:pPr>
            <a:r>
              <a:rPr lang="en-US" sz="3817" spc="22">
                <a:solidFill>
                  <a:srgbClr val="000000"/>
                </a:solidFill>
                <a:latin typeface="Aptos"/>
                <a:ea typeface="Aptos"/>
                <a:cs typeface="Aptos"/>
                <a:sym typeface="Aptos"/>
              </a:rPr>
              <a:t>Weight: 35 pounds</a:t>
            </a:r>
          </a:p>
          <a:p>
            <a:pPr marL="824104" lvl="1" indent="-412052" algn="l">
              <a:lnSpc>
                <a:spcPts val="5496"/>
              </a:lnSpc>
              <a:buFont typeface="Arial"/>
              <a:buChar char="•"/>
            </a:pPr>
            <a:r>
              <a:rPr lang="en-US" sz="3817" spc="22">
                <a:solidFill>
                  <a:srgbClr val="000000"/>
                </a:solidFill>
                <a:latin typeface="Aptos"/>
                <a:ea typeface="Aptos"/>
                <a:cs typeface="Aptos"/>
                <a:sym typeface="Aptos"/>
              </a:rPr>
              <a:t>Her iron level was 10.5g/dl today. </a:t>
            </a:r>
          </a:p>
          <a:p>
            <a:pPr algn="l">
              <a:lnSpc>
                <a:spcPts val="5496"/>
              </a:lnSpc>
            </a:pPr>
            <a:endParaRPr lang="en-US" sz="3817" spc="22">
              <a:solidFill>
                <a:srgbClr val="000000"/>
              </a:solidFill>
              <a:latin typeface="Aptos"/>
              <a:ea typeface="Aptos"/>
              <a:cs typeface="Aptos"/>
              <a:sym typeface="Aptos"/>
            </a:endParaRPr>
          </a:p>
          <a:p>
            <a:pPr algn="l">
              <a:lnSpc>
                <a:spcPts val="5496"/>
              </a:lnSpc>
            </a:pPr>
            <a:r>
              <a:rPr lang="en-US" sz="3817" spc="22">
                <a:solidFill>
                  <a:srgbClr val="000000"/>
                </a:solidFill>
                <a:latin typeface="Aptos"/>
                <a:ea typeface="Aptos"/>
                <a:cs typeface="Aptos"/>
                <a:sym typeface="Aptos"/>
              </a:rPr>
              <a:t>Alice reports Clare recently had her well child check and the doctor did a lead screening. Clare often complains of tummy aches. She just wants to drink milk and juice due to the heat. </a:t>
            </a:r>
          </a:p>
        </p:txBody>
      </p:sp>
      <p:sp>
        <p:nvSpPr>
          <p:cNvPr id="6" name="Freeform 6">
            <a:extLst>
              <a:ext uri="{C183D7F6-B498-43B3-948B-1728B52AA6E4}">
                <adec:decorative xmlns:adec="http://schemas.microsoft.com/office/drawing/2017/decorative" val="1"/>
              </a:ext>
            </a:extLst>
          </p:cNvPr>
          <p:cNvSpPr/>
          <p:nvPr/>
        </p:nvSpPr>
        <p:spPr>
          <a:xfrm>
            <a:off x="-190310" y="3"/>
            <a:ext cx="2438019" cy="4114800"/>
          </a:xfrm>
          <a:custGeom>
            <a:avLst/>
            <a:gdLst/>
            <a:ahLst/>
            <a:cxnLst/>
            <a:rect l="l" t="t" r="r" b="b"/>
            <a:pathLst>
              <a:path w="2438019" h="4114800">
                <a:moveTo>
                  <a:pt x="0" y="0"/>
                </a:moveTo>
                <a:lnTo>
                  <a:pt x="2438020" y="0"/>
                </a:lnTo>
                <a:lnTo>
                  <a:pt x="243802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1811013">
            <a:off x="15437609" y="5512179"/>
            <a:ext cx="2104186" cy="5075423"/>
          </a:xfrm>
          <a:custGeom>
            <a:avLst/>
            <a:gdLst/>
            <a:ahLst/>
            <a:cxnLst/>
            <a:rect l="l" t="t" r="r" b="b"/>
            <a:pathLst>
              <a:path w="2104186" h="5075423">
                <a:moveTo>
                  <a:pt x="0" y="0"/>
                </a:moveTo>
                <a:lnTo>
                  <a:pt x="2104186" y="0"/>
                </a:lnTo>
                <a:lnTo>
                  <a:pt x="2104186" y="5075423"/>
                </a:lnTo>
                <a:lnTo>
                  <a:pt x="0" y="50754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F374AA3F-A84C-A294-5AB5-7E65A56B5350}"/>
              </a:ext>
            </a:extLst>
          </p:cNvPr>
          <p:cNvSpPr>
            <a:spLocks noGrp="1"/>
          </p:cNvSpPr>
          <p:nvPr>
            <p:ph type="title" idx="4294967295"/>
          </p:nvPr>
        </p:nvSpPr>
        <p:spPr>
          <a:xfrm>
            <a:off x="457199" y="-1143000"/>
            <a:ext cx="15284246" cy="1143000"/>
          </a:xfrm>
        </p:spPr>
        <p:txBody>
          <a:bodyPr vert="horz" lIns="91440" tIns="45720" rIns="91440" bIns="45720" rtlCol="0" anchor="b">
            <a:normAutofit/>
          </a:bodyPr>
          <a:lstStyle/>
          <a:p>
            <a:r>
              <a:rPr lang="en-US" dirty="0"/>
              <a:t>Scenario introduction: Mid-Certification visit with Alice and Clare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818565" y="1640344"/>
            <a:ext cx="13327812" cy="7717818"/>
          </a:xfrm>
          <a:prstGeom prst="rect">
            <a:avLst/>
          </a:prstGeom>
        </p:spPr>
        <p:txBody>
          <a:bodyPr lIns="0" tIns="0" rIns="0" bIns="0" rtlCol="0" anchor="t">
            <a:spAutoFit/>
          </a:bodyPr>
          <a:lstStyle/>
          <a:p>
            <a:pPr algn="l">
              <a:lnSpc>
                <a:spcPts val="5496"/>
              </a:lnSpc>
            </a:pPr>
            <a:r>
              <a:rPr lang="en-US" sz="3817" spc="22">
                <a:solidFill>
                  <a:srgbClr val="000000"/>
                </a:solidFill>
                <a:latin typeface="Aptos"/>
                <a:ea typeface="Aptos"/>
                <a:cs typeface="Aptos"/>
                <a:sym typeface="Aptos"/>
              </a:rPr>
              <a:t>The doctor suggested Clare try lactose free milk to see if this helps her belly stop hurting. Alice is worried about the cost. Lactose free milk is expensive, and she isn’t sure how it will taste. She doesn’t want to waste food as she often runs out of food by the end of the month. </a:t>
            </a:r>
          </a:p>
          <a:p>
            <a:pPr algn="l">
              <a:lnSpc>
                <a:spcPts val="5496"/>
              </a:lnSpc>
            </a:pPr>
            <a:endParaRPr lang="en-US" sz="3817" spc="22">
              <a:solidFill>
                <a:srgbClr val="000000"/>
              </a:solidFill>
              <a:latin typeface="Aptos"/>
              <a:ea typeface="Aptos"/>
              <a:cs typeface="Aptos"/>
              <a:sym typeface="Aptos"/>
            </a:endParaRPr>
          </a:p>
          <a:p>
            <a:pPr algn="l">
              <a:lnSpc>
                <a:spcPts val="5496"/>
              </a:lnSpc>
            </a:pPr>
            <a:r>
              <a:rPr lang="en-US" sz="3817" spc="22">
                <a:solidFill>
                  <a:srgbClr val="000000"/>
                </a:solidFill>
                <a:latin typeface="Aptos"/>
                <a:ea typeface="Aptos"/>
                <a:cs typeface="Aptos"/>
                <a:sym typeface="Aptos"/>
              </a:rPr>
              <a:t>Alice doesn’t mind Clare drinking juice. It is the 100% juice that WIC provides. Her dentist says Clare’s teeth are fine. Alice shares she has tried diluting the juice with water. Clare really likes it when Alice makes popsicles this way. </a:t>
            </a:r>
          </a:p>
          <a:p>
            <a:pPr algn="l">
              <a:lnSpc>
                <a:spcPts val="5496"/>
              </a:lnSpc>
            </a:pPr>
            <a:endParaRPr lang="en-US" sz="3817" spc="22">
              <a:solidFill>
                <a:srgbClr val="000000"/>
              </a:solidFill>
              <a:latin typeface="Aptos"/>
              <a:ea typeface="Aptos"/>
              <a:cs typeface="Aptos"/>
              <a:sym typeface="Aptos"/>
            </a:endParaRPr>
          </a:p>
        </p:txBody>
      </p:sp>
      <p:sp>
        <p:nvSpPr>
          <p:cNvPr id="6" name="Freeform 6">
            <a:extLst>
              <a:ext uri="{C183D7F6-B498-43B3-948B-1728B52AA6E4}">
                <adec:decorative xmlns:adec="http://schemas.microsoft.com/office/drawing/2017/decorative" val="1"/>
              </a:ext>
            </a:extLst>
          </p:cNvPr>
          <p:cNvSpPr/>
          <p:nvPr/>
        </p:nvSpPr>
        <p:spPr>
          <a:xfrm>
            <a:off x="-190310" y="3"/>
            <a:ext cx="2438019" cy="4114800"/>
          </a:xfrm>
          <a:custGeom>
            <a:avLst/>
            <a:gdLst/>
            <a:ahLst/>
            <a:cxnLst/>
            <a:rect l="l" t="t" r="r" b="b"/>
            <a:pathLst>
              <a:path w="2438019" h="4114800">
                <a:moveTo>
                  <a:pt x="0" y="0"/>
                </a:moveTo>
                <a:lnTo>
                  <a:pt x="2438020" y="0"/>
                </a:lnTo>
                <a:lnTo>
                  <a:pt x="243802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5436660" y="6531856"/>
            <a:ext cx="3096387" cy="4114800"/>
          </a:xfrm>
          <a:custGeom>
            <a:avLst/>
            <a:gdLst/>
            <a:ahLst/>
            <a:cxnLst/>
            <a:rect l="l" t="t" r="r" b="b"/>
            <a:pathLst>
              <a:path w="3096387" h="4114800">
                <a:moveTo>
                  <a:pt x="0" y="0"/>
                </a:moveTo>
                <a:lnTo>
                  <a:pt x="3096387" y="0"/>
                </a:lnTo>
                <a:lnTo>
                  <a:pt x="309638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3D5689B9-21B6-D790-8028-46AAF93E1AC3}"/>
              </a:ext>
            </a:extLst>
          </p:cNvPr>
          <p:cNvSpPr>
            <a:spLocks noGrp="1"/>
          </p:cNvSpPr>
          <p:nvPr>
            <p:ph type="title" idx="4294967295"/>
          </p:nvPr>
        </p:nvSpPr>
        <p:spPr>
          <a:xfrm>
            <a:off x="457200" y="-1143000"/>
            <a:ext cx="11656142" cy="1143000"/>
          </a:xfrm>
        </p:spPr>
        <p:txBody>
          <a:bodyPr vert="horz" lIns="91440" tIns="45720" rIns="91440" bIns="45720" rtlCol="0" anchor="b">
            <a:normAutofit fontScale="90000"/>
          </a:bodyPr>
          <a:lstStyle/>
          <a:p>
            <a:r>
              <a:rPr lang="en-US" dirty="0"/>
              <a:t>Scenario: Mid-certification visit with Alice and Clare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ARTICULATE_PROJECT_OPEN" val="0"/>
  <p:tag name="ARTICULATE_DESIGN_ID_OFFICE THEME" val="8O8l1lAQ"/>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C57C59-417C-4242-9AF5-FDF12AB7D4E0}">
  <ds:schemaRefs>
    <ds:schemaRef ds:uri="http://purl.org/dc/dcmitype/"/>
    <ds:schemaRef ds:uri="http://purl.org/dc/terms/"/>
    <ds:schemaRef ds:uri="http://schemas.microsoft.com/office/2006/documentManagement/types"/>
    <ds:schemaRef ds:uri="http://schemas.microsoft.com/office/infopath/2007/PartnerControls"/>
    <ds:schemaRef ds:uri="e6e8db04-53e0-47d7-bd96-70fb2a57fde9"/>
    <ds:schemaRef ds:uri="http://purl.org/dc/elements/1.1/"/>
    <ds:schemaRef ds:uri="http://www.w3.org/XML/1998/namespace"/>
    <ds:schemaRef ds:uri="http://schemas.microsoft.com/office/2006/metadata/properties"/>
    <ds:schemaRef ds:uri="6486b52e-4bc1-4f27-a5d2-51c385101c9c"/>
    <ds:schemaRef ds:uri="http://schemas.openxmlformats.org/package/2006/metadata/core-properties"/>
  </ds:schemaRefs>
</ds:datastoreItem>
</file>

<file path=customXml/itemProps2.xml><?xml version="1.0" encoding="utf-8"?>
<ds:datastoreItem xmlns:ds="http://schemas.openxmlformats.org/officeDocument/2006/customXml" ds:itemID="{A317EA44-DA8E-4F05-A25B-7C595C816120}"/>
</file>

<file path=customXml/itemProps3.xml><?xml version="1.0" encoding="utf-8"?>
<ds:datastoreItem xmlns:ds="http://schemas.openxmlformats.org/officeDocument/2006/customXml" ds:itemID="{0009F8C8-DE19-4A3E-B40D-103DC145AC6F}">
  <ds:schemaRefs>
    <ds:schemaRef ds:uri="http://schemas.microsoft.com/sharepoint/v3/contenttype/forms"/>
  </ds:schemaRefs>
</ds:datastoreItem>
</file>

<file path=docMetadata/LabelInfo.xml><?xml version="1.0" encoding="utf-8"?>
<clbl:labelList xmlns:clbl="http://schemas.microsoft.com/office/2020/mipLabelMetadata">
  <clbl:label id="{11a67c04-f371-4d71-a575-202b566caae1}" enabled="1" method="Privileged" siteId="{658e63e8-8d39-499c-8f48-13adc9452f4c}" contentBits="0" removed="0"/>
</clbl:labelList>
</file>

<file path=docProps/app.xml><?xml version="1.0" encoding="utf-8"?>
<Properties xmlns="http://schemas.openxmlformats.org/officeDocument/2006/extended-properties" xmlns:vt="http://schemas.openxmlformats.org/officeDocument/2006/docPropsVTypes">
  <TotalTime>1</TotalTime>
  <Words>2188</Words>
  <Application>Microsoft Office PowerPoint</Application>
  <PresentationFormat>Custom</PresentationFormat>
  <Paragraphs>257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 Bold</vt:lpstr>
      <vt:lpstr>Arial</vt:lpstr>
      <vt:lpstr>Calibri</vt:lpstr>
      <vt:lpstr>Aptos</vt:lpstr>
      <vt:lpstr>Office Theme</vt:lpstr>
      <vt:lpstr>Nutrition Services Documentation reminders </vt:lpstr>
      <vt:lpstr>Certifiers will be able to identify the required nutrition services documentation for:   Mid-certification assessments Nutrition education offered or delivered Next steps discussed, and  Referrals provided </vt:lpstr>
      <vt:lpstr>10 Elements of Nutrition Services documentation</vt:lpstr>
      <vt:lpstr>4 Elements of focus</vt:lpstr>
      <vt:lpstr>Nutrition services documentation needs to be…</vt:lpstr>
      <vt:lpstr>Nutrition services documentation needs to be (continued)</vt:lpstr>
      <vt:lpstr>Scenario</vt:lpstr>
      <vt:lpstr>Scenario introduction: Mid-Certification visit with Alice and Clare</vt:lpstr>
      <vt:lpstr>Scenario: Mid-certification visit with Alice and Clare</vt:lpstr>
      <vt:lpstr>What medical information should be added?</vt:lpstr>
      <vt:lpstr>Answer</vt:lpstr>
      <vt:lpstr>What would you add to this health history screen based on the information you’ve received so far?</vt:lpstr>
      <vt:lpstr>Answer for child health history questionnaire</vt:lpstr>
      <vt:lpstr>What would you add to this diet assessment screen based on the information you’ve received so far?</vt:lpstr>
      <vt:lpstr>Answer  (top half of diet questionnaire)</vt:lpstr>
      <vt:lpstr>Answer  (bottom half of diet questionnaire)</vt:lpstr>
      <vt:lpstr>Scenario: Offer nutrition education topics</vt:lpstr>
      <vt:lpstr>Scenario: sharing nutrition eduation</vt:lpstr>
      <vt:lpstr>Sharing nutrition education</vt:lpstr>
      <vt:lpstr>Select 4 topics from the list below to document what NE was provided during the appointment</vt:lpstr>
      <vt:lpstr>Answer: the four topics</vt:lpstr>
      <vt:lpstr>Nutrition education documentation in TWIST</vt:lpstr>
      <vt:lpstr>How will you document the referrals</vt:lpstr>
      <vt:lpstr>Answer: documenting referrals</vt:lpstr>
      <vt:lpstr>Back to the scenario</vt:lpstr>
      <vt:lpstr>Ask about next steps</vt:lpstr>
      <vt:lpstr>Summarizing the appointment</vt:lpstr>
      <vt:lpstr>From the selection below, what might a  good next step be for this family?</vt:lpstr>
      <vt:lpstr>Entering next steps in TWIST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WIC reminders Training DRAFT.pptx</dc:title>
  <dc:creator>Shepherd Christine</dc:creator>
  <cp:lastModifiedBy>DiLoreto Mary Kay</cp:lastModifiedBy>
  <cp:revision>1</cp:revision>
  <dcterms:created xsi:type="dcterms:W3CDTF">2006-08-16T00:00:00Z</dcterms:created>
  <dcterms:modified xsi:type="dcterms:W3CDTF">2026-01-29T00:23:48Z</dcterms:modified>
  <dc:identifier>DAGzbxfigdw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ArticulateGUID">
    <vt:lpwstr>B347DB1D-7AA1-43EB-82E8-EE3A8BDE3F0B</vt:lpwstr>
  </property>
  <property fmtid="{D5CDD505-2E9C-101B-9397-08002B2CF9AE}" pid="4" name="ArticulatePath">
    <vt:lpwstr>https://dhsoha.sharepoint.com/teams/OHA-PH-WIC/Shared Documents/2024 FNS Managment Evaluation/Follow up, Findings and CAP Planning/Nutrition Services Documentation ME Training/FINAL Oregon WIC reminders Training</vt:lpwstr>
  </property>
  <property fmtid="{D5CDD505-2E9C-101B-9397-08002B2CF9AE}" pid="5" name="MediaServiceImageTags">
    <vt:lpwstr/>
  </property>
</Properties>
</file>