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256" r:id="rId5"/>
    <p:sldId id="259" r:id="rId6"/>
    <p:sldId id="257" r:id="rId7"/>
    <p:sldId id="260" r:id="rId8"/>
    <p:sldId id="327" r:id="rId9"/>
    <p:sldId id="391" r:id="rId10"/>
    <p:sldId id="289" r:id="rId11"/>
    <p:sldId id="264" r:id="rId12"/>
    <p:sldId id="406" r:id="rId13"/>
    <p:sldId id="258" r:id="rId14"/>
    <p:sldId id="311" r:id="rId15"/>
    <p:sldId id="290" r:id="rId16"/>
    <p:sldId id="326" r:id="rId17"/>
    <p:sldId id="335" r:id="rId18"/>
    <p:sldId id="293" r:id="rId19"/>
    <p:sldId id="294" r:id="rId20"/>
    <p:sldId id="376" r:id="rId21"/>
    <p:sldId id="339" r:id="rId22"/>
    <p:sldId id="270" r:id="rId23"/>
    <p:sldId id="408" r:id="rId24"/>
    <p:sldId id="328" r:id="rId25"/>
    <p:sldId id="349" r:id="rId26"/>
    <p:sldId id="302" r:id="rId27"/>
    <p:sldId id="303" r:id="rId28"/>
    <p:sldId id="304" r:id="rId29"/>
    <p:sldId id="399" r:id="rId30"/>
    <p:sldId id="308" r:id="rId31"/>
    <p:sldId id="340" r:id="rId32"/>
    <p:sldId id="265" r:id="rId33"/>
    <p:sldId id="336" r:id="rId34"/>
    <p:sldId id="400" r:id="rId35"/>
    <p:sldId id="329" r:id="rId36"/>
    <p:sldId id="272" r:id="rId37"/>
    <p:sldId id="276" r:id="rId38"/>
    <p:sldId id="275" r:id="rId39"/>
    <p:sldId id="277" r:id="rId40"/>
    <p:sldId id="368" r:id="rId41"/>
    <p:sldId id="404" r:id="rId42"/>
    <p:sldId id="405" r:id="rId43"/>
    <p:sldId id="343" r:id="rId44"/>
    <p:sldId id="273" r:id="rId45"/>
    <p:sldId id="344" r:id="rId46"/>
    <p:sldId id="364" r:id="rId47"/>
    <p:sldId id="345" r:id="rId48"/>
    <p:sldId id="346" r:id="rId49"/>
    <p:sldId id="375" r:id="rId50"/>
    <p:sldId id="388" r:id="rId51"/>
    <p:sldId id="297" r:id="rId52"/>
    <p:sldId id="320" r:id="rId53"/>
    <p:sldId id="319" r:id="rId54"/>
    <p:sldId id="321" r:id="rId55"/>
    <p:sldId id="332" r:id="rId56"/>
    <p:sldId id="385" r:id="rId57"/>
    <p:sldId id="398" r:id="rId58"/>
    <p:sldId id="389" r:id="rId59"/>
    <p:sldId id="274" r:id="rId60"/>
    <p:sldId id="383" r:id="rId61"/>
    <p:sldId id="363" r:id="rId62"/>
    <p:sldId id="403" r:id="rId63"/>
    <p:sldId id="366" r:id="rId64"/>
    <p:sldId id="384" r:id="rId65"/>
    <p:sldId id="386" r:id="rId66"/>
    <p:sldId id="278" r:id="rId67"/>
    <p:sldId id="280" r:id="rId68"/>
    <p:sldId id="279" r:id="rId69"/>
    <p:sldId id="367" r:id="rId70"/>
    <p:sldId id="331" r:id="rId71"/>
    <p:sldId id="283" r:id="rId72"/>
    <p:sldId id="330" r:id="rId73"/>
    <p:sldId id="333" r:id="rId74"/>
    <p:sldId id="334" r:id="rId75"/>
    <p:sldId id="387" r:id="rId76"/>
    <p:sldId id="412" r:id="rId77"/>
    <p:sldId id="268" r:id="rId78"/>
    <p:sldId id="356" r:id="rId79"/>
    <p:sldId id="411" r:id="rId80"/>
    <p:sldId id="413" r:id="rId81"/>
    <p:sldId id="409"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CC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2" autoAdjust="0"/>
    <p:restoredTop sz="87438" autoAdjust="0"/>
  </p:normalViewPr>
  <p:slideViewPr>
    <p:cSldViewPr snapToGrid="0">
      <p:cViewPr varScale="1">
        <p:scale>
          <a:sx n="72" d="100"/>
          <a:sy n="72" d="100"/>
        </p:scale>
        <p:origin x="667" y="67"/>
      </p:cViewPr>
      <p:guideLst/>
    </p:cSldViewPr>
  </p:slideViewPr>
  <p:notesTextViewPr>
    <p:cViewPr>
      <p:scale>
        <a:sx n="3" d="2"/>
        <a:sy n="3" d="2"/>
      </p:scale>
      <p:origin x="0" y="0"/>
    </p:cViewPr>
  </p:notesTextViewPr>
  <p:sorterViewPr>
    <p:cViewPr>
      <p:scale>
        <a:sx n="100" d="100"/>
        <a:sy n="100" d="100"/>
      </p:scale>
      <p:origin x="0" y="-32194"/>
    </p:cViewPr>
  </p:sorterViewPr>
  <p:notesViewPr>
    <p:cSldViewPr snapToGrid="0">
      <p:cViewPr varScale="1">
        <p:scale>
          <a:sx n="50" d="100"/>
          <a:sy n="50" d="100"/>
        </p:scale>
        <p:origin x="266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6C4E-E10D-4A9B-A951-B56621A3D0CB}"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C1FA2F4F-00B0-4F49-90E5-59651FFF7AD1}">
      <dgm:prSet/>
      <dgm:spPr/>
      <dgm:t>
        <a:bodyPr/>
        <a:lstStyle/>
        <a:p>
          <a:r>
            <a:rPr lang="en-US"/>
            <a:t>Nutrition and Breastfeeding</a:t>
          </a:r>
        </a:p>
      </dgm:t>
    </dgm:pt>
    <dgm:pt modelId="{D65B1124-286B-4143-BB4E-9A97A4B0C4E3}" type="parTrans" cxnId="{BB84960D-7706-4879-BC90-6B31413E9A2D}">
      <dgm:prSet/>
      <dgm:spPr/>
      <dgm:t>
        <a:bodyPr/>
        <a:lstStyle/>
        <a:p>
          <a:endParaRPr lang="en-US"/>
        </a:p>
      </dgm:t>
    </dgm:pt>
    <dgm:pt modelId="{8E01E6EF-5B9D-4369-A0A0-563E2184A87C}" type="sibTrans" cxnId="{BB84960D-7706-4879-BC90-6B31413E9A2D}">
      <dgm:prSet/>
      <dgm:spPr/>
      <dgm:t>
        <a:bodyPr/>
        <a:lstStyle/>
        <a:p>
          <a:endParaRPr lang="en-US"/>
        </a:p>
      </dgm:t>
    </dgm:pt>
    <dgm:pt modelId="{15B56A3A-31D6-49F9-BBDB-C5C6F0513EF7}">
      <dgm:prSet/>
      <dgm:spPr/>
      <dgm:t>
        <a:bodyPr/>
        <a:lstStyle/>
        <a:p>
          <a:r>
            <a:rPr lang="en-US"/>
            <a:t>Feeding/Eating Environment</a:t>
          </a:r>
        </a:p>
      </dgm:t>
    </dgm:pt>
    <dgm:pt modelId="{1FED655C-6458-42EB-B144-5CEC6929C6ED}" type="parTrans" cxnId="{5A62222A-07E5-49AC-9871-F0E3BF0860C7}">
      <dgm:prSet/>
      <dgm:spPr/>
      <dgm:t>
        <a:bodyPr/>
        <a:lstStyle/>
        <a:p>
          <a:endParaRPr lang="en-US"/>
        </a:p>
      </dgm:t>
    </dgm:pt>
    <dgm:pt modelId="{24932BB6-FE36-48D5-B24A-B4829C6244DF}" type="sibTrans" cxnId="{5A62222A-07E5-49AC-9871-F0E3BF0860C7}">
      <dgm:prSet/>
      <dgm:spPr/>
      <dgm:t>
        <a:bodyPr/>
        <a:lstStyle/>
        <a:p>
          <a:endParaRPr lang="en-US"/>
        </a:p>
      </dgm:t>
    </dgm:pt>
    <dgm:pt modelId="{AB39409E-B7BA-4F49-876C-D3725C201AB6}">
      <dgm:prSet/>
      <dgm:spPr/>
      <dgm:t>
        <a:bodyPr/>
        <a:lstStyle/>
        <a:p>
          <a:r>
            <a:rPr lang="en-US"/>
            <a:t>Physical Activity, Play and Rest</a:t>
          </a:r>
        </a:p>
      </dgm:t>
    </dgm:pt>
    <dgm:pt modelId="{FC8BDB3E-CDD8-4268-83E7-A81372A275B1}" type="parTrans" cxnId="{A97F4FC9-1F6D-4D59-9E4F-E7DC885868B2}">
      <dgm:prSet/>
      <dgm:spPr/>
      <dgm:t>
        <a:bodyPr/>
        <a:lstStyle/>
        <a:p>
          <a:endParaRPr lang="en-US"/>
        </a:p>
      </dgm:t>
    </dgm:pt>
    <dgm:pt modelId="{3E007A49-055E-4ACD-A784-9D69DE6B0DFC}" type="sibTrans" cxnId="{A97F4FC9-1F6D-4D59-9E4F-E7DC885868B2}">
      <dgm:prSet/>
      <dgm:spPr/>
      <dgm:t>
        <a:bodyPr/>
        <a:lstStyle/>
        <a:p>
          <a:endParaRPr lang="en-US"/>
        </a:p>
      </dgm:t>
    </dgm:pt>
    <dgm:pt modelId="{4B6779CE-968D-401D-B2FA-70325E39F953}">
      <dgm:prSet/>
      <dgm:spPr/>
      <dgm:t>
        <a:bodyPr/>
        <a:lstStyle/>
        <a:p>
          <a:r>
            <a:rPr lang="en-US"/>
            <a:t>Parenting</a:t>
          </a:r>
        </a:p>
      </dgm:t>
    </dgm:pt>
    <dgm:pt modelId="{DA438EA1-7867-4FE5-B744-2DC739E71743}" type="parTrans" cxnId="{C0C5AE60-15EC-4E56-AC5F-E1187DFFEC80}">
      <dgm:prSet/>
      <dgm:spPr/>
      <dgm:t>
        <a:bodyPr/>
        <a:lstStyle/>
        <a:p>
          <a:endParaRPr lang="en-US"/>
        </a:p>
      </dgm:t>
    </dgm:pt>
    <dgm:pt modelId="{E669A191-CE62-4CB6-88FF-C5E9270AFF88}" type="sibTrans" cxnId="{C0C5AE60-15EC-4E56-AC5F-E1187DFFEC80}">
      <dgm:prSet/>
      <dgm:spPr/>
      <dgm:t>
        <a:bodyPr/>
        <a:lstStyle/>
        <a:p>
          <a:endParaRPr lang="en-US"/>
        </a:p>
      </dgm:t>
    </dgm:pt>
    <dgm:pt modelId="{02924E1B-90BD-42FE-BD73-15CF77F45DD0}">
      <dgm:prSet/>
      <dgm:spPr/>
      <dgm:t>
        <a:bodyPr/>
        <a:lstStyle/>
        <a:p>
          <a:r>
            <a:rPr lang="en-US"/>
            <a:t>Family Environment/Social Determinants of Health  </a:t>
          </a:r>
        </a:p>
      </dgm:t>
    </dgm:pt>
    <dgm:pt modelId="{7E0069BD-221E-4EF5-B27E-6745DB809755}" type="parTrans" cxnId="{19B35E44-758A-4443-BA89-958626AB218D}">
      <dgm:prSet/>
      <dgm:spPr/>
      <dgm:t>
        <a:bodyPr/>
        <a:lstStyle/>
        <a:p>
          <a:endParaRPr lang="en-US"/>
        </a:p>
      </dgm:t>
    </dgm:pt>
    <dgm:pt modelId="{2C9D7C88-F023-4330-97E5-EC86C73174E9}" type="sibTrans" cxnId="{19B35E44-758A-4443-BA89-958626AB218D}">
      <dgm:prSet/>
      <dgm:spPr/>
      <dgm:t>
        <a:bodyPr/>
        <a:lstStyle/>
        <a:p>
          <a:endParaRPr lang="en-US"/>
        </a:p>
      </dgm:t>
    </dgm:pt>
    <dgm:pt modelId="{736DF40E-332E-4457-A1D5-75DAD15CA1C7}" type="pres">
      <dgm:prSet presAssocID="{F5CA6C4E-E10D-4A9B-A951-B56621A3D0CB}" presName="vert0" presStyleCnt="0">
        <dgm:presLayoutVars>
          <dgm:dir/>
          <dgm:animOne val="branch"/>
          <dgm:animLvl val="lvl"/>
        </dgm:presLayoutVars>
      </dgm:prSet>
      <dgm:spPr/>
    </dgm:pt>
    <dgm:pt modelId="{E164E01F-A094-4716-9009-77E392A7A623}" type="pres">
      <dgm:prSet presAssocID="{C1FA2F4F-00B0-4F49-90E5-59651FFF7AD1}" presName="thickLine" presStyleLbl="alignNode1" presStyleIdx="0" presStyleCnt="5"/>
      <dgm:spPr/>
    </dgm:pt>
    <dgm:pt modelId="{C5B896E8-4E4C-4C2C-BA42-976CD8EE5CA0}" type="pres">
      <dgm:prSet presAssocID="{C1FA2F4F-00B0-4F49-90E5-59651FFF7AD1}" presName="horz1" presStyleCnt="0"/>
      <dgm:spPr/>
    </dgm:pt>
    <dgm:pt modelId="{84A9D326-303F-4CE2-9F83-A022F07347E8}" type="pres">
      <dgm:prSet presAssocID="{C1FA2F4F-00B0-4F49-90E5-59651FFF7AD1}" presName="tx1" presStyleLbl="revTx" presStyleIdx="0" presStyleCnt="5"/>
      <dgm:spPr/>
    </dgm:pt>
    <dgm:pt modelId="{9582D41C-DC10-4B40-AD44-ECE6FD8BA4FE}" type="pres">
      <dgm:prSet presAssocID="{C1FA2F4F-00B0-4F49-90E5-59651FFF7AD1}" presName="vert1" presStyleCnt="0"/>
      <dgm:spPr/>
    </dgm:pt>
    <dgm:pt modelId="{86FB4935-32C9-4C3B-BF74-1FD8B65C9603}" type="pres">
      <dgm:prSet presAssocID="{15B56A3A-31D6-49F9-BBDB-C5C6F0513EF7}" presName="thickLine" presStyleLbl="alignNode1" presStyleIdx="1" presStyleCnt="5"/>
      <dgm:spPr/>
    </dgm:pt>
    <dgm:pt modelId="{B47B9D85-7DCC-4874-B84B-7773472ED4D5}" type="pres">
      <dgm:prSet presAssocID="{15B56A3A-31D6-49F9-BBDB-C5C6F0513EF7}" presName="horz1" presStyleCnt="0"/>
      <dgm:spPr/>
    </dgm:pt>
    <dgm:pt modelId="{386517CA-39C7-4BF8-A567-E256D170C6A3}" type="pres">
      <dgm:prSet presAssocID="{15B56A3A-31D6-49F9-BBDB-C5C6F0513EF7}" presName="tx1" presStyleLbl="revTx" presStyleIdx="1" presStyleCnt="5"/>
      <dgm:spPr/>
    </dgm:pt>
    <dgm:pt modelId="{201B35BA-EE81-4E4D-97C5-D3BF52009271}" type="pres">
      <dgm:prSet presAssocID="{15B56A3A-31D6-49F9-BBDB-C5C6F0513EF7}" presName="vert1" presStyleCnt="0"/>
      <dgm:spPr/>
    </dgm:pt>
    <dgm:pt modelId="{CEFCDA5D-AC9C-42A2-89FC-26CA874B48BD}" type="pres">
      <dgm:prSet presAssocID="{AB39409E-B7BA-4F49-876C-D3725C201AB6}" presName="thickLine" presStyleLbl="alignNode1" presStyleIdx="2" presStyleCnt="5"/>
      <dgm:spPr/>
    </dgm:pt>
    <dgm:pt modelId="{D739D921-428B-41DE-AA9D-51446F06074A}" type="pres">
      <dgm:prSet presAssocID="{AB39409E-B7BA-4F49-876C-D3725C201AB6}" presName="horz1" presStyleCnt="0"/>
      <dgm:spPr/>
    </dgm:pt>
    <dgm:pt modelId="{529D7314-B493-4C9A-8EDE-D5E59E46BCEC}" type="pres">
      <dgm:prSet presAssocID="{AB39409E-B7BA-4F49-876C-D3725C201AB6}" presName="tx1" presStyleLbl="revTx" presStyleIdx="2" presStyleCnt="5"/>
      <dgm:spPr/>
    </dgm:pt>
    <dgm:pt modelId="{8292C7F9-252B-4AD4-8839-81664E3C746E}" type="pres">
      <dgm:prSet presAssocID="{AB39409E-B7BA-4F49-876C-D3725C201AB6}" presName="vert1" presStyleCnt="0"/>
      <dgm:spPr/>
    </dgm:pt>
    <dgm:pt modelId="{1E3D4D40-A8D6-4B72-91FE-DC70021E0ABB}" type="pres">
      <dgm:prSet presAssocID="{4B6779CE-968D-401D-B2FA-70325E39F953}" presName="thickLine" presStyleLbl="alignNode1" presStyleIdx="3" presStyleCnt="5"/>
      <dgm:spPr/>
    </dgm:pt>
    <dgm:pt modelId="{405B1E87-1262-4292-AC1A-01D08B591DD7}" type="pres">
      <dgm:prSet presAssocID="{4B6779CE-968D-401D-B2FA-70325E39F953}" presName="horz1" presStyleCnt="0"/>
      <dgm:spPr/>
    </dgm:pt>
    <dgm:pt modelId="{E630E00A-921F-4778-84CD-A4449721B799}" type="pres">
      <dgm:prSet presAssocID="{4B6779CE-968D-401D-B2FA-70325E39F953}" presName="tx1" presStyleLbl="revTx" presStyleIdx="3" presStyleCnt="5"/>
      <dgm:spPr/>
    </dgm:pt>
    <dgm:pt modelId="{32424430-DE2D-4675-88B1-BE54D9ED33E9}" type="pres">
      <dgm:prSet presAssocID="{4B6779CE-968D-401D-B2FA-70325E39F953}" presName="vert1" presStyleCnt="0"/>
      <dgm:spPr/>
    </dgm:pt>
    <dgm:pt modelId="{68FF9C4A-8BFE-4D51-87C2-06B927055057}" type="pres">
      <dgm:prSet presAssocID="{02924E1B-90BD-42FE-BD73-15CF77F45DD0}" presName="thickLine" presStyleLbl="alignNode1" presStyleIdx="4" presStyleCnt="5"/>
      <dgm:spPr/>
    </dgm:pt>
    <dgm:pt modelId="{D184AF3E-D5E5-4F3E-AC4A-B15764511413}" type="pres">
      <dgm:prSet presAssocID="{02924E1B-90BD-42FE-BD73-15CF77F45DD0}" presName="horz1" presStyleCnt="0"/>
      <dgm:spPr/>
    </dgm:pt>
    <dgm:pt modelId="{3B0B150B-44A0-44B3-9440-87035AB8F667}" type="pres">
      <dgm:prSet presAssocID="{02924E1B-90BD-42FE-BD73-15CF77F45DD0}" presName="tx1" presStyleLbl="revTx" presStyleIdx="4" presStyleCnt="5"/>
      <dgm:spPr/>
    </dgm:pt>
    <dgm:pt modelId="{EE43C485-B556-4ED5-841C-F61DCF2985E2}" type="pres">
      <dgm:prSet presAssocID="{02924E1B-90BD-42FE-BD73-15CF77F45DD0}" presName="vert1" presStyleCnt="0"/>
      <dgm:spPr/>
    </dgm:pt>
  </dgm:ptLst>
  <dgm:cxnLst>
    <dgm:cxn modelId="{BB84960D-7706-4879-BC90-6B31413E9A2D}" srcId="{F5CA6C4E-E10D-4A9B-A951-B56621A3D0CB}" destId="{C1FA2F4F-00B0-4F49-90E5-59651FFF7AD1}" srcOrd="0" destOrd="0" parTransId="{D65B1124-286B-4143-BB4E-9A97A4B0C4E3}" sibTransId="{8E01E6EF-5B9D-4369-A0A0-563E2184A87C}"/>
    <dgm:cxn modelId="{5A62222A-07E5-49AC-9871-F0E3BF0860C7}" srcId="{F5CA6C4E-E10D-4A9B-A951-B56621A3D0CB}" destId="{15B56A3A-31D6-49F9-BBDB-C5C6F0513EF7}" srcOrd="1" destOrd="0" parTransId="{1FED655C-6458-42EB-B144-5CEC6929C6ED}" sibTransId="{24932BB6-FE36-48D5-B24A-B4829C6244DF}"/>
    <dgm:cxn modelId="{C0C5AE60-15EC-4E56-AC5F-E1187DFFEC80}" srcId="{F5CA6C4E-E10D-4A9B-A951-B56621A3D0CB}" destId="{4B6779CE-968D-401D-B2FA-70325E39F953}" srcOrd="3" destOrd="0" parTransId="{DA438EA1-7867-4FE5-B744-2DC739E71743}" sibTransId="{E669A191-CE62-4CB6-88FF-C5E9270AFF88}"/>
    <dgm:cxn modelId="{19B35E44-758A-4443-BA89-958626AB218D}" srcId="{F5CA6C4E-E10D-4A9B-A951-B56621A3D0CB}" destId="{02924E1B-90BD-42FE-BD73-15CF77F45DD0}" srcOrd="4" destOrd="0" parTransId="{7E0069BD-221E-4EF5-B27E-6745DB809755}" sibTransId="{2C9D7C88-F023-4330-97E5-EC86C73174E9}"/>
    <dgm:cxn modelId="{D3A68965-492B-43DA-925F-2A8819C4E0D2}" type="presOf" srcId="{C1FA2F4F-00B0-4F49-90E5-59651FFF7AD1}" destId="{84A9D326-303F-4CE2-9F83-A022F07347E8}" srcOrd="0" destOrd="0" presId="urn:microsoft.com/office/officeart/2008/layout/LinedList"/>
    <dgm:cxn modelId="{E6AAAA48-6D28-4E6F-AEE7-F7CF1D088E18}" type="presOf" srcId="{F5CA6C4E-E10D-4A9B-A951-B56621A3D0CB}" destId="{736DF40E-332E-4457-A1D5-75DAD15CA1C7}" srcOrd="0" destOrd="0" presId="urn:microsoft.com/office/officeart/2008/layout/LinedList"/>
    <dgm:cxn modelId="{8AFD6177-E8C4-4853-B9AD-CAC51D50998B}" type="presOf" srcId="{15B56A3A-31D6-49F9-BBDB-C5C6F0513EF7}" destId="{386517CA-39C7-4BF8-A567-E256D170C6A3}" srcOrd="0" destOrd="0" presId="urn:microsoft.com/office/officeart/2008/layout/LinedList"/>
    <dgm:cxn modelId="{D95D8882-C9CC-417B-8E4E-0A950BE5D37C}" type="presOf" srcId="{4B6779CE-968D-401D-B2FA-70325E39F953}" destId="{E630E00A-921F-4778-84CD-A4449721B799}" srcOrd="0" destOrd="0" presId="urn:microsoft.com/office/officeart/2008/layout/LinedList"/>
    <dgm:cxn modelId="{A97F4FC9-1F6D-4D59-9E4F-E7DC885868B2}" srcId="{F5CA6C4E-E10D-4A9B-A951-B56621A3D0CB}" destId="{AB39409E-B7BA-4F49-876C-D3725C201AB6}" srcOrd="2" destOrd="0" parTransId="{FC8BDB3E-CDD8-4268-83E7-A81372A275B1}" sibTransId="{3E007A49-055E-4ACD-A784-9D69DE6B0DFC}"/>
    <dgm:cxn modelId="{20444FD0-1230-4ED8-9BE4-5C67890E23F1}" type="presOf" srcId="{AB39409E-B7BA-4F49-876C-D3725C201AB6}" destId="{529D7314-B493-4C9A-8EDE-D5E59E46BCEC}" srcOrd="0" destOrd="0" presId="urn:microsoft.com/office/officeart/2008/layout/LinedList"/>
    <dgm:cxn modelId="{D46799D9-1463-48DD-B5BE-415B62E9AF1A}" type="presOf" srcId="{02924E1B-90BD-42FE-BD73-15CF77F45DD0}" destId="{3B0B150B-44A0-44B3-9440-87035AB8F667}" srcOrd="0" destOrd="0" presId="urn:microsoft.com/office/officeart/2008/layout/LinedList"/>
    <dgm:cxn modelId="{3C332CFE-2332-4CF4-8570-231A3C1FA592}" type="presParOf" srcId="{736DF40E-332E-4457-A1D5-75DAD15CA1C7}" destId="{E164E01F-A094-4716-9009-77E392A7A623}" srcOrd="0" destOrd="0" presId="urn:microsoft.com/office/officeart/2008/layout/LinedList"/>
    <dgm:cxn modelId="{C03EAE10-D32A-40F8-8822-201B6C5618E3}" type="presParOf" srcId="{736DF40E-332E-4457-A1D5-75DAD15CA1C7}" destId="{C5B896E8-4E4C-4C2C-BA42-976CD8EE5CA0}" srcOrd="1" destOrd="0" presId="urn:microsoft.com/office/officeart/2008/layout/LinedList"/>
    <dgm:cxn modelId="{CDAA64D2-1F57-428D-9756-13FA5351CC57}" type="presParOf" srcId="{C5B896E8-4E4C-4C2C-BA42-976CD8EE5CA0}" destId="{84A9D326-303F-4CE2-9F83-A022F07347E8}" srcOrd="0" destOrd="0" presId="urn:microsoft.com/office/officeart/2008/layout/LinedList"/>
    <dgm:cxn modelId="{3E4771D9-B520-4204-8DD9-9BA7FAE342FE}" type="presParOf" srcId="{C5B896E8-4E4C-4C2C-BA42-976CD8EE5CA0}" destId="{9582D41C-DC10-4B40-AD44-ECE6FD8BA4FE}" srcOrd="1" destOrd="0" presId="urn:microsoft.com/office/officeart/2008/layout/LinedList"/>
    <dgm:cxn modelId="{0D579F7F-37A5-44CD-AC9E-5AB14D4F9B88}" type="presParOf" srcId="{736DF40E-332E-4457-A1D5-75DAD15CA1C7}" destId="{86FB4935-32C9-4C3B-BF74-1FD8B65C9603}" srcOrd="2" destOrd="0" presId="urn:microsoft.com/office/officeart/2008/layout/LinedList"/>
    <dgm:cxn modelId="{36A0E60E-052B-4755-988C-A984B30C5081}" type="presParOf" srcId="{736DF40E-332E-4457-A1D5-75DAD15CA1C7}" destId="{B47B9D85-7DCC-4874-B84B-7773472ED4D5}" srcOrd="3" destOrd="0" presId="urn:microsoft.com/office/officeart/2008/layout/LinedList"/>
    <dgm:cxn modelId="{B551BFC2-E398-4F77-A16C-2A1FE3166F7B}" type="presParOf" srcId="{B47B9D85-7DCC-4874-B84B-7773472ED4D5}" destId="{386517CA-39C7-4BF8-A567-E256D170C6A3}" srcOrd="0" destOrd="0" presId="urn:microsoft.com/office/officeart/2008/layout/LinedList"/>
    <dgm:cxn modelId="{5B7CA274-F0D4-4C61-BF8C-5F02445F0AA8}" type="presParOf" srcId="{B47B9D85-7DCC-4874-B84B-7773472ED4D5}" destId="{201B35BA-EE81-4E4D-97C5-D3BF52009271}" srcOrd="1" destOrd="0" presId="urn:microsoft.com/office/officeart/2008/layout/LinedList"/>
    <dgm:cxn modelId="{909E25B3-6BEC-4100-B5F5-E5C9A1229A06}" type="presParOf" srcId="{736DF40E-332E-4457-A1D5-75DAD15CA1C7}" destId="{CEFCDA5D-AC9C-42A2-89FC-26CA874B48BD}" srcOrd="4" destOrd="0" presId="urn:microsoft.com/office/officeart/2008/layout/LinedList"/>
    <dgm:cxn modelId="{52903C9B-71F8-4CF6-8B94-9D91F24F887F}" type="presParOf" srcId="{736DF40E-332E-4457-A1D5-75DAD15CA1C7}" destId="{D739D921-428B-41DE-AA9D-51446F06074A}" srcOrd="5" destOrd="0" presId="urn:microsoft.com/office/officeart/2008/layout/LinedList"/>
    <dgm:cxn modelId="{F153E419-A6FB-4C62-A5DD-DFD8C6B33987}" type="presParOf" srcId="{D739D921-428B-41DE-AA9D-51446F06074A}" destId="{529D7314-B493-4C9A-8EDE-D5E59E46BCEC}" srcOrd="0" destOrd="0" presId="urn:microsoft.com/office/officeart/2008/layout/LinedList"/>
    <dgm:cxn modelId="{38592F59-B0D8-4BE2-A0E6-32F1B11048FA}" type="presParOf" srcId="{D739D921-428B-41DE-AA9D-51446F06074A}" destId="{8292C7F9-252B-4AD4-8839-81664E3C746E}" srcOrd="1" destOrd="0" presId="urn:microsoft.com/office/officeart/2008/layout/LinedList"/>
    <dgm:cxn modelId="{0E7B52CE-A690-4F36-A7E1-2EA15690FA8E}" type="presParOf" srcId="{736DF40E-332E-4457-A1D5-75DAD15CA1C7}" destId="{1E3D4D40-A8D6-4B72-91FE-DC70021E0ABB}" srcOrd="6" destOrd="0" presId="urn:microsoft.com/office/officeart/2008/layout/LinedList"/>
    <dgm:cxn modelId="{4B4F5586-9E87-49FA-981D-DF709B08250E}" type="presParOf" srcId="{736DF40E-332E-4457-A1D5-75DAD15CA1C7}" destId="{405B1E87-1262-4292-AC1A-01D08B591DD7}" srcOrd="7" destOrd="0" presId="urn:microsoft.com/office/officeart/2008/layout/LinedList"/>
    <dgm:cxn modelId="{E1B48EDF-DE6B-4A35-AF78-362FDC8AC714}" type="presParOf" srcId="{405B1E87-1262-4292-AC1A-01D08B591DD7}" destId="{E630E00A-921F-4778-84CD-A4449721B799}" srcOrd="0" destOrd="0" presId="urn:microsoft.com/office/officeart/2008/layout/LinedList"/>
    <dgm:cxn modelId="{8FE97DD2-01E5-4914-820B-8D56E7606F98}" type="presParOf" srcId="{405B1E87-1262-4292-AC1A-01D08B591DD7}" destId="{32424430-DE2D-4675-88B1-BE54D9ED33E9}" srcOrd="1" destOrd="0" presId="urn:microsoft.com/office/officeart/2008/layout/LinedList"/>
    <dgm:cxn modelId="{3E4748FC-5ACF-4B88-8991-9EA51735F2C1}" type="presParOf" srcId="{736DF40E-332E-4457-A1D5-75DAD15CA1C7}" destId="{68FF9C4A-8BFE-4D51-87C2-06B927055057}" srcOrd="8" destOrd="0" presId="urn:microsoft.com/office/officeart/2008/layout/LinedList"/>
    <dgm:cxn modelId="{DD44A918-5EA6-4648-A8A4-46E5F1AA78EB}" type="presParOf" srcId="{736DF40E-332E-4457-A1D5-75DAD15CA1C7}" destId="{D184AF3E-D5E5-4F3E-AC4A-B15764511413}" srcOrd="9" destOrd="0" presId="urn:microsoft.com/office/officeart/2008/layout/LinedList"/>
    <dgm:cxn modelId="{5EEB3E43-F2D1-483E-8AF0-AB9DC5ABAFCF}" type="presParOf" srcId="{D184AF3E-D5E5-4F3E-AC4A-B15764511413}" destId="{3B0B150B-44A0-44B3-9440-87035AB8F667}" srcOrd="0" destOrd="0" presId="urn:microsoft.com/office/officeart/2008/layout/LinedList"/>
    <dgm:cxn modelId="{2C1B6366-ED03-4B65-8513-DF28DD890872}" type="presParOf" srcId="{D184AF3E-D5E5-4F3E-AC4A-B15764511413}" destId="{EE43C485-B556-4ED5-841C-F61DCF2985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AF7FB-3D46-41A5-8410-6EBB3639B44A}"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7DA375E7-CEAC-4CAA-868C-3DF3D3CE63DE}">
      <dgm:prSet phldrT="[Text]" custT="1"/>
      <dgm:spPr>
        <a:solidFill>
          <a:schemeClr val="accent2"/>
        </a:solidFill>
      </dgm:spPr>
      <dgm:t>
        <a:bodyPr/>
        <a:lstStyle/>
        <a:p>
          <a:r>
            <a:rPr lang="en-US" sz="2800" b="1" dirty="0">
              <a:solidFill>
                <a:schemeClr val="tx1"/>
              </a:solidFill>
            </a:rPr>
            <a:t>Catalyst Event</a:t>
          </a:r>
        </a:p>
      </dgm:t>
    </dgm:pt>
    <dgm:pt modelId="{53024A85-A882-44D9-ADF6-2240C58E643A}" type="parTrans" cxnId="{73C6E393-4A7E-4E3E-8A83-1E429A057A9B}">
      <dgm:prSet/>
      <dgm:spPr/>
      <dgm:t>
        <a:bodyPr/>
        <a:lstStyle/>
        <a:p>
          <a:endParaRPr lang="en-US" sz="2800" b="1">
            <a:solidFill>
              <a:schemeClr val="tx1"/>
            </a:solidFill>
          </a:endParaRPr>
        </a:p>
      </dgm:t>
    </dgm:pt>
    <dgm:pt modelId="{4A1FBB97-403A-4F86-86BA-30CF67DC1E96}" type="sibTrans" cxnId="{73C6E393-4A7E-4E3E-8A83-1E429A057A9B}">
      <dgm:prSet/>
      <dgm:spPr/>
      <dgm:t>
        <a:bodyPr/>
        <a:lstStyle/>
        <a:p>
          <a:endParaRPr lang="en-US" sz="2800" b="1">
            <a:solidFill>
              <a:schemeClr val="tx1"/>
            </a:solidFill>
          </a:endParaRPr>
        </a:p>
      </dgm:t>
    </dgm:pt>
    <dgm:pt modelId="{930C230C-02F6-4254-991B-734604C4294B}">
      <dgm:prSet phldrT="[Text]" custT="1"/>
      <dgm:spPr/>
      <dgm:t>
        <a:bodyPr/>
        <a:lstStyle/>
        <a:p>
          <a:r>
            <a:rPr lang="en-US" sz="2800" b="1" dirty="0">
              <a:solidFill>
                <a:schemeClr val="tx1"/>
              </a:solidFill>
            </a:rPr>
            <a:t>Normal navigation</a:t>
          </a:r>
        </a:p>
      </dgm:t>
    </dgm:pt>
    <dgm:pt modelId="{CEFC8B33-A082-41EB-A7CF-54F7263F8A0D}" type="parTrans" cxnId="{740A52C4-3AB9-4D7C-8D13-CF8582603AB7}">
      <dgm:prSet/>
      <dgm:spPr/>
      <dgm:t>
        <a:bodyPr/>
        <a:lstStyle/>
        <a:p>
          <a:endParaRPr lang="en-US" sz="2800" b="1">
            <a:solidFill>
              <a:schemeClr val="tx1"/>
            </a:solidFill>
          </a:endParaRPr>
        </a:p>
      </dgm:t>
    </dgm:pt>
    <dgm:pt modelId="{A5D87727-FC1E-4366-A848-9637CE59F65D}" type="sibTrans" cxnId="{740A52C4-3AB9-4D7C-8D13-CF8582603AB7}">
      <dgm:prSet/>
      <dgm:spPr/>
      <dgm:t>
        <a:bodyPr/>
        <a:lstStyle/>
        <a:p>
          <a:endParaRPr lang="en-US" sz="2800" b="1">
            <a:solidFill>
              <a:schemeClr val="tx1"/>
            </a:solidFill>
          </a:endParaRPr>
        </a:p>
      </dgm:t>
    </dgm:pt>
    <dgm:pt modelId="{2DA1AB80-9C92-4366-8766-79E359CF1B49}">
      <dgm:prSet phldrT="[Text]" custT="1"/>
      <dgm:spPr/>
      <dgm:t>
        <a:bodyPr/>
        <a:lstStyle/>
        <a:p>
          <a:r>
            <a:rPr lang="en-US" sz="2800" b="1" dirty="0">
              <a:solidFill>
                <a:schemeClr val="tx1"/>
              </a:solidFill>
            </a:rPr>
            <a:t>Flight</a:t>
          </a:r>
        </a:p>
      </dgm:t>
    </dgm:pt>
    <dgm:pt modelId="{3648B000-ED4F-41C8-BB2D-D73AAB88C4E8}" type="sibTrans" cxnId="{46764DF6-6A5F-494E-8258-43103302DC13}">
      <dgm:prSet/>
      <dgm:spPr/>
      <dgm:t>
        <a:bodyPr/>
        <a:lstStyle/>
        <a:p>
          <a:endParaRPr lang="en-US" sz="2800" b="1">
            <a:solidFill>
              <a:schemeClr val="tx1"/>
            </a:solidFill>
          </a:endParaRPr>
        </a:p>
      </dgm:t>
    </dgm:pt>
    <dgm:pt modelId="{9681CD38-2041-4670-BE5C-073A4F415A71}" type="parTrans" cxnId="{46764DF6-6A5F-494E-8258-43103302DC13}">
      <dgm:prSet/>
      <dgm:spPr/>
      <dgm:t>
        <a:bodyPr/>
        <a:lstStyle/>
        <a:p>
          <a:endParaRPr lang="en-US" sz="2800" b="1">
            <a:solidFill>
              <a:schemeClr val="tx1"/>
            </a:solidFill>
          </a:endParaRPr>
        </a:p>
      </dgm:t>
    </dgm:pt>
    <dgm:pt modelId="{47892894-EDCC-405A-BF66-657B29549029}">
      <dgm:prSet custT="1"/>
      <dgm:spPr>
        <a:solidFill>
          <a:schemeClr val="accent1"/>
        </a:solidFill>
      </dgm:spPr>
      <dgm:t>
        <a:bodyPr/>
        <a:lstStyle/>
        <a:p>
          <a:r>
            <a:rPr lang="en-US" sz="2800" b="1" dirty="0">
              <a:solidFill>
                <a:schemeClr val="tx1"/>
              </a:solidFill>
            </a:rPr>
            <a:t>Freeze</a:t>
          </a:r>
        </a:p>
      </dgm:t>
    </dgm:pt>
    <dgm:pt modelId="{0668F5DF-976F-47E6-B7B5-3862FBD886F8}" type="sibTrans" cxnId="{09E9D7D5-404C-4CEB-AA20-D495029FB61C}">
      <dgm:prSet/>
      <dgm:spPr/>
      <dgm:t>
        <a:bodyPr/>
        <a:lstStyle/>
        <a:p>
          <a:endParaRPr lang="en-US" sz="2800" b="1">
            <a:solidFill>
              <a:schemeClr val="tx1"/>
            </a:solidFill>
          </a:endParaRPr>
        </a:p>
      </dgm:t>
    </dgm:pt>
    <dgm:pt modelId="{5057DEB2-2FEF-46B6-9682-6A131A932D66}" type="parTrans" cxnId="{09E9D7D5-404C-4CEB-AA20-D495029FB61C}">
      <dgm:prSet/>
      <dgm:spPr/>
      <dgm:t>
        <a:bodyPr/>
        <a:lstStyle/>
        <a:p>
          <a:endParaRPr lang="en-US" sz="2800" b="1">
            <a:solidFill>
              <a:schemeClr val="tx1"/>
            </a:solidFill>
          </a:endParaRPr>
        </a:p>
      </dgm:t>
    </dgm:pt>
    <dgm:pt modelId="{B028F570-5F6E-4AFB-8715-64AD75D553EF}">
      <dgm:prSet phldrT="[Text]" custT="1"/>
      <dgm:spPr>
        <a:solidFill>
          <a:srgbClr val="C00000"/>
        </a:solidFill>
      </dgm:spPr>
      <dgm:t>
        <a:bodyPr/>
        <a:lstStyle/>
        <a:p>
          <a:r>
            <a:rPr lang="en-US" sz="2800" b="1" dirty="0">
              <a:solidFill>
                <a:schemeClr val="tx1"/>
              </a:solidFill>
            </a:rPr>
            <a:t>Fight</a:t>
          </a:r>
        </a:p>
      </dgm:t>
    </dgm:pt>
    <dgm:pt modelId="{AED56BE8-5F0F-46E2-BA58-70EA898D49BF}" type="sibTrans" cxnId="{2C6AFD63-CF4E-4BCD-B33F-EC3C3889A875}">
      <dgm:prSet/>
      <dgm:spPr/>
      <dgm:t>
        <a:bodyPr/>
        <a:lstStyle/>
        <a:p>
          <a:endParaRPr lang="en-US" sz="2800" b="1">
            <a:solidFill>
              <a:schemeClr val="tx1"/>
            </a:solidFill>
          </a:endParaRPr>
        </a:p>
      </dgm:t>
    </dgm:pt>
    <dgm:pt modelId="{3732B66E-2B61-4970-9A8D-1F48A16B97DD}" type="parTrans" cxnId="{2C6AFD63-CF4E-4BCD-B33F-EC3C3889A875}">
      <dgm:prSet/>
      <dgm:spPr/>
      <dgm:t>
        <a:bodyPr/>
        <a:lstStyle/>
        <a:p>
          <a:endParaRPr lang="en-US" sz="2800" b="1">
            <a:solidFill>
              <a:schemeClr val="tx1"/>
            </a:solidFill>
          </a:endParaRPr>
        </a:p>
      </dgm:t>
    </dgm:pt>
    <dgm:pt modelId="{6FD86B4D-4EFF-484E-821A-8FD2BD1FB8E0}" type="pres">
      <dgm:prSet presAssocID="{517AF7FB-3D46-41A5-8410-6EBB3639B44A}" presName="Name0" presStyleCnt="0">
        <dgm:presLayoutVars>
          <dgm:chMax val="1"/>
          <dgm:chPref val="1"/>
          <dgm:dir/>
          <dgm:animOne val="branch"/>
          <dgm:animLvl val="lvl"/>
        </dgm:presLayoutVars>
      </dgm:prSet>
      <dgm:spPr/>
    </dgm:pt>
    <dgm:pt modelId="{6DD1920B-B665-47FD-86EB-EF501D0CC2A4}" type="pres">
      <dgm:prSet presAssocID="{7DA375E7-CEAC-4CAA-868C-3DF3D3CE63DE}" presName="singleCycle" presStyleCnt="0"/>
      <dgm:spPr/>
    </dgm:pt>
    <dgm:pt modelId="{39C02844-0360-4676-9303-6F10867C557A}" type="pres">
      <dgm:prSet presAssocID="{7DA375E7-CEAC-4CAA-868C-3DF3D3CE63DE}" presName="singleCenter" presStyleLbl="node1" presStyleIdx="0" presStyleCnt="5" custScaleX="118759" custScaleY="116467" custLinFactNeighborX="-6548" custLinFactNeighborY="-5749">
        <dgm:presLayoutVars>
          <dgm:chMax val="7"/>
          <dgm:chPref val="7"/>
        </dgm:presLayoutVars>
      </dgm:prSet>
      <dgm:spPr/>
    </dgm:pt>
    <dgm:pt modelId="{E84BBC5F-A558-4616-8B9C-A6E68AADE70C}" type="pres">
      <dgm:prSet presAssocID="{CEFC8B33-A082-41EB-A7CF-54F7263F8A0D}" presName="Name56" presStyleLbl="parChTrans1D2" presStyleIdx="0" presStyleCnt="4"/>
      <dgm:spPr/>
    </dgm:pt>
    <dgm:pt modelId="{842140AD-CD4B-4BA1-AC45-241659858C4F}" type="pres">
      <dgm:prSet presAssocID="{930C230C-02F6-4254-991B-734604C4294B}" presName="text0" presStyleLbl="node1" presStyleIdx="1" presStyleCnt="5" custScaleX="267593" custScaleY="125420" custRadScaleRad="151394" custRadScaleInc="-190998">
        <dgm:presLayoutVars>
          <dgm:bulletEnabled val="1"/>
        </dgm:presLayoutVars>
      </dgm:prSet>
      <dgm:spPr/>
    </dgm:pt>
    <dgm:pt modelId="{68684423-34EA-4912-AA45-7E0C47F73350}" type="pres">
      <dgm:prSet presAssocID="{9681CD38-2041-4670-BE5C-073A4F415A71}" presName="Name56" presStyleLbl="parChTrans1D2" presStyleIdx="1" presStyleCnt="4"/>
      <dgm:spPr/>
    </dgm:pt>
    <dgm:pt modelId="{C432A7C3-7015-4078-B167-FF458123B82A}" type="pres">
      <dgm:prSet presAssocID="{2DA1AB80-9C92-4366-8766-79E359CF1B49}" presName="text0" presStyleLbl="node1" presStyleIdx="2" presStyleCnt="5" custScaleX="157763" custScaleY="96029" custRadScaleRad="149165" custRadScaleInc="-12921">
        <dgm:presLayoutVars>
          <dgm:bulletEnabled val="1"/>
        </dgm:presLayoutVars>
      </dgm:prSet>
      <dgm:spPr/>
    </dgm:pt>
    <dgm:pt modelId="{7DF52420-7638-4AB7-AE15-C77689EB1E60}" type="pres">
      <dgm:prSet presAssocID="{5057DEB2-2FEF-46B6-9682-6A131A932D66}" presName="Name56" presStyleLbl="parChTrans1D2" presStyleIdx="2" presStyleCnt="4"/>
      <dgm:spPr/>
    </dgm:pt>
    <dgm:pt modelId="{0468E1C5-E932-4C46-939D-F31C4BDA84BF}" type="pres">
      <dgm:prSet presAssocID="{47892894-EDCC-405A-BF66-657B29549029}" presName="text0" presStyleLbl="node1" presStyleIdx="3" presStyleCnt="5" custScaleX="157763" custScaleY="96029" custRadScaleRad="160022" custRadScaleInc="-150242">
        <dgm:presLayoutVars>
          <dgm:bulletEnabled val="1"/>
        </dgm:presLayoutVars>
      </dgm:prSet>
      <dgm:spPr/>
    </dgm:pt>
    <dgm:pt modelId="{FE185139-EB5E-4404-BBE8-EE34FEEB7EF5}" type="pres">
      <dgm:prSet presAssocID="{3732B66E-2B61-4970-9A8D-1F48A16B97DD}" presName="Name56" presStyleLbl="parChTrans1D2" presStyleIdx="3" presStyleCnt="4"/>
      <dgm:spPr/>
    </dgm:pt>
    <dgm:pt modelId="{B090D98A-81F4-4AAA-A572-C4E809BC7751}" type="pres">
      <dgm:prSet presAssocID="{B028F570-5F6E-4AFB-8715-64AD75D553EF}" presName="text0" presStyleLbl="node1" presStyleIdx="4" presStyleCnt="5" custScaleX="157763" custScaleY="96029" custRadScaleRad="168388" custRadScaleInc="333349">
        <dgm:presLayoutVars>
          <dgm:bulletEnabled val="1"/>
        </dgm:presLayoutVars>
      </dgm:prSet>
      <dgm:spPr/>
    </dgm:pt>
  </dgm:ptLst>
  <dgm:cxnLst>
    <dgm:cxn modelId="{5A5A7903-6DBC-4E97-8EBC-E3490B76F4CC}" type="presOf" srcId="{47892894-EDCC-405A-BF66-657B29549029}" destId="{0468E1C5-E932-4C46-939D-F31C4BDA84BF}" srcOrd="0" destOrd="0" presId="urn:microsoft.com/office/officeart/2008/layout/RadialCluster"/>
    <dgm:cxn modelId="{7B624130-B0F9-425C-8EC9-A4A2CC8B7637}" type="presOf" srcId="{2DA1AB80-9C92-4366-8766-79E359CF1B49}" destId="{C432A7C3-7015-4078-B167-FF458123B82A}" srcOrd="0" destOrd="0" presId="urn:microsoft.com/office/officeart/2008/layout/RadialCluster"/>
    <dgm:cxn modelId="{6395853B-A7A0-4263-BC9E-0F584CC08488}" type="presOf" srcId="{930C230C-02F6-4254-991B-734604C4294B}" destId="{842140AD-CD4B-4BA1-AC45-241659858C4F}" srcOrd="0" destOrd="0" presId="urn:microsoft.com/office/officeart/2008/layout/RadialCluster"/>
    <dgm:cxn modelId="{2C6AFD63-CF4E-4BCD-B33F-EC3C3889A875}" srcId="{7DA375E7-CEAC-4CAA-868C-3DF3D3CE63DE}" destId="{B028F570-5F6E-4AFB-8715-64AD75D553EF}" srcOrd="3" destOrd="0" parTransId="{3732B66E-2B61-4970-9A8D-1F48A16B97DD}" sibTransId="{AED56BE8-5F0F-46E2-BA58-70EA898D49BF}"/>
    <dgm:cxn modelId="{176A0A65-8BEA-4B57-B747-8A74E11A8FDC}" type="presOf" srcId="{7DA375E7-CEAC-4CAA-868C-3DF3D3CE63DE}" destId="{39C02844-0360-4676-9303-6F10867C557A}" srcOrd="0" destOrd="0" presId="urn:microsoft.com/office/officeart/2008/layout/RadialCluster"/>
    <dgm:cxn modelId="{993DC56C-763B-40B2-B840-AEDB51B1AD17}" type="presOf" srcId="{CEFC8B33-A082-41EB-A7CF-54F7263F8A0D}" destId="{E84BBC5F-A558-4616-8B9C-A6E68AADE70C}" srcOrd="0" destOrd="0" presId="urn:microsoft.com/office/officeart/2008/layout/RadialCluster"/>
    <dgm:cxn modelId="{29BABA6E-8E4D-4136-B597-325FC581AF9F}" type="presOf" srcId="{3732B66E-2B61-4970-9A8D-1F48A16B97DD}" destId="{FE185139-EB5E-4404-BBE8-EE34FEEB7EF5}" srcOrd="0" destOrd="0" presId="urn:microsoft.com/office/officeart/2008/layout/RadialCluster"/>
    <dgm:cxn modelId="{0657BA71-BBAD-4CD0-ACA3-CADD8E0E5969}" type="presOf" srcId="{9681CD38-2041-4670-BE5C-073A4F415A71}" destId="{68684423-34EA-4912-AA45-7E0C47F73350}" srcOrd="0" destOrd="0" presId="urn:microsoft.com/office/officeart/2008/layout/RadialCluster"/>
    <dgm:cxn modelId="{FB6CF28F-A5F8-49FE-A391-109B25240D07}" type="presOf" srcId="{B028F570-5F6E-4AFB-8715-64AD75D553EF}" destId="{B090D98A-81F4-4AAA-A572-C4E809BC7751}" srcOrd="0" destOrd="0" presId="urn:microsoft.com/office/officeart/2008/layout/RadialCluster"/>
    <dgm:cxn modelId="{73C6E393-4A7E-4E3E-8A83-1E429A057A9B}" srcId="{517AF7FB-3D46-41A5-8410-6EBB3639B44A}" destId="{7DA375E7-CEAC-4CAA-868C-3DF3D3CE63DE}" srcOrd="0" destOrd="0" parTransId="{53024A85-A882-44D9-ADF6-2240C58E643A}" sibTransId="{4A1FBB97-403A-4F86-86BA-30CF67DC1E96}"/>
    <dgm:cxn modelId="{740A52C4-3AB9-4D7C-8D13-CF8582603AB7}" srcId="{7DA375E7-CEAC-4CAA-868C-3DF3D3CE63DE}" destId="{930C230C-02F6-4254-991B-734604C4294B}" srcOrd="0" destOrd="0" parTransId="{CEFC8B33-A082-41EB-A7CF-54F7263F8A0D}" sibTransId="{A5D87727-FC1E-4366-A848-9637CE59F65D}"/>
    <dgm:cxn modelId="{FAB6A1C6-03FA-4D96-8469-2AF35808AD81}" type="presOf" srcId="{5057DEB2-2FEF-46B6-9682-6A131A932D66}" destId="{7DF52420-7638-4AB7-AE15-C77689EB1E60}" srcOrd="0" destOrd="0" presId="urn:microsoft.com/office/officeart/2008/layout/RadialCluster"/>
    <dgm:cxn modelId="{09E9D7D5-404C-4CEB-AA20-D495029FB61C}" srcId="{7DA375E7-CEAC-4CAA-868C-3DF3D3CE63DE}" destId="{47892894-EDCC-405A-BF66-657B29549029}" srcOrd="2" destOrd="0" parTransId="{5057DEB2-2FEF-46B6-9682-6A131A932D66}" sibTransId="{0668F5DF-976F-47E6-B7B5-3862FBD886F8}"/>
    <dgm:cxn modelId="{46764DF6-6A5F-494E-8258-43103302DC13}" srcId="{7DA375E7-CEAC-4CAA-868C-3DF3D3CE63DE}" destId="{2DA1AB80-9C92-4366-8766-79E359CF1B49}" srcOrd="1" destOrd="0" parTransId="{9681CD38-2041-4670-BE5C-073A4F415A71}" sibTransId="{3648B000-ED4F-41C8-BB2D-D73AAB88C4E8}"/>
    <dgm:cxn modelId="{699A85F6-44AD-4D3C-B315-294D6EE240A3}" type="presOf" srcId="{517AF7FB-3D46-41A5-8410-6EBB3639B44A}" destId="{6FD86B4D-4EFF-484E-821A-8FD2BD1FB8E0}" srcOrd="0" destOrd="0" presId="urn:microsoft.com/office/officeart/2008/layout/RadialCluster"/>
    <dgm:cxn modelId="{561FF837-8A74-47A6-8EE3-898485F27F6D}" type="presParOf" srcId="{6FD86B4D-4EFF-484E-821A-8FD2BD1FB8E0}" destId="{6DD1920B-B665-47FD-86EB-EF501D0CC2A4}" srcOrd="0" destOrd="0" presId="urn:microsoft.com/office/officeart/2008/layout/RadialCluster"/>
    <dgm:cxn modelId="{EAA784FB-5318-498C-8FDC-BD018E3CCE9C}" type="presParOf" srcId="{6DD1920B-B665-47FD-86EB-EF501D0CC2A4}" destId="{39C02844-0360-4676-9303-6F10867C557A}" srcOrd="0" destOrd="0" presId="urn:microsoft.com/office/officeart/2008/layout/RadialCluster"/>
    <dgm:cxn modelId="{31A23492-5273-4FE0-A1C5-737386082845}" type="presParOf" srcId="{6DD1920B-B665-47FD-86EB-EF501D0CC2A4}" destId="{E84BBC5F-A558-4616-8B9C-A6E68AADE70C}" srcOrd="1" destOrd="0" presId="urn:microsoft.com/office/officeart/2008/layout/RadialCluster"/>
    <dgm:cxn modelId="{3B52E3A4-3ECA-423F-B06C-1C91E2655A37}" type="presParOf" srcId="{6DD1920B-B665-47FD-86EB-EF501D0CC2A4}" destId="{842140AD-CD4B-4BA1-AC45-241659858C4F}" srcOrd="2" destOrd="0" presId="urn:microsoft.com/office/officeart/2008/layout/RadialCluster"/>
    <dgm:cxn modelId="{758E7984-81C3-454A-9653-D03E65A73805}" type="presParOf" srcId="{6DD1920B-B665-47FD-86EB-EF501D0CC2A4}" destId="{68684423-34EA-4912-AA45-7E0C47F73350}" srcOrd="3" destOrd="0" presId="urn:microsoft.com/office/officeart/2008/layout/RadialCluster"/>
    <dgm:cxn modelId="{07AD51FE-2A84-42DA-839C-AF6C96222793}" type="presParOf" srcId="{6DD1920B-B665-47FD-86EB-EF501D0CC2A4}" destId="{C432A7C3-7015-4078-B167-FF458123B82A}" srcOrd="4" destOrd="0" presId="urn:microsoft.com/office/officeart/2008/layout/RadialCluster"/>
    <dgm:cxn modelId="{C4452912-8BCF-4D34-BD51-05A1A23EB076}" type="presParOf" srcId="{6DD1920B-B665-47FD-86EB-EF501D0CC2A4}" destId="{7DF52420-7638-4AB7-AE15-C77689EB1E60}" srcOrd="5" destOrd="0" presId="urn:microsoft.com/office/officeart/2008/layout/RadialCluster"/>
    <dgm:cxn modelId="{0C4226CA-760F-427D-868B-6F13CB5249AE}" type="presParOf" srcId="{6DD1920B-B665-47FD-86EB-EF501D0CC2A4}" destId="{0468E1C5-E932-4C46-939D-F31C4BDA84BF}" srcOrd="6" destOrd="0" presId="urn:microsoft.com/office/officeart/2008/layout/RadialCluster"/>
    <dgm:cxn modelId="{974D7AC6-DAD2-4D79-9386-277BD9DBC8B9}" type="presParOf" srcId="{6DD1920B-B665-47FD-86EB-EF501D0CC2A4}" destId="{FE185139-EB5E-4404-BBE8-EE34FEEB7EF5}" srcOrd="7" destOrd="0" presId="urn:microsoft.com/office/officeart/2008/layout/RadialCluster"/>
    <dgm:cxn modelId="{9B21378F-8762-4311-9566-9EF030981796}" type="presParOf" srcId="{6DD1920B-B665-47FD-86EB-EF501D0CC2A4}" destId="{B090D98A-81F4-4AAA-A572-C4E809BC775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AF7FB-3D46-41A5-8410-6EBB3639B44A}"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7DA375E7-CEAC-4CAA-868C-3DF3D3CE63DE}">
      <dgm:prSet phldrT="[Text]" custT="1"/>
      <dgm:spPr>
        <a:solidFill>
          <a:schemeClr val="accent2"/>
        </a:solidFill>
      </dgm:spPr>
      <dgm:t>
        <a:bodyPr/>
        <a:lstStyle/>
        <a:p>
          <a:r>
            <a:rPr lang="en-US" sz="2800" b="1" dirty="0">
              <a:solidFill>
                <a:schemeClr val="tx1"/>
              </a:solidFill>
            </a:rPr>
            <a:t>Catalyst Event</a:t>
          </a:r>
        </a:p>
      </dgm:t>
    </dgm:pt>
    <dgm:pt modelId="{53024A85-A882-44D9-ADF6-2240C58E643A}" type="parTrans" cxnId="{73C6E393-4A7E-4E3E-8A83-1E429A057A9B}">
      <dgm:prSet/>
      <dgm:spPr/>
      <dgm:t>
        <a:bodyPr/>
        <a:lstStyle/>
        <a:p>
          <a:endParaRPr lang="en-US" sz="2800" b="1">
            <a:solidFill>
              <a:schemeClr val="tx1"/>
            </a:solidFill>
          </a:endParaRPr>
        </a:p>
      </dgm:t>
    </dgm:pt>
    <dgm:pt modelId="{4A1FBB97-403A-4F86-86BA-30CF67DC1E96}" type="sibTrans" cxnId="{73C6E393-4A7E-4E3E-8A83-1E429A057A9B}">
      <dgm:prSet/>
      <dgm:spPr/>
      <dgm:t>
        <a:bodyPr/>
        <a:lstStyle/>
        <a:p>
          <a:endParaRPr lang="en-US" sz="2800" b="1">
            <a:solidFill>
              <a:schemeClr val="tx1"/>
            </a:solidFill>
          </a:endParaRPr>
        </a:p>
      </dgm:t>
    </dgm:pt>
    <dgm:pt modelId="{930C230C-02F6-4254-991B-734604C4294B}">
      <dgm:prSet phldrT="[Text]" custT="1"/>
      <dgm:spPr/>
      <dgm:t>
        <a:bodyPr/>
        <a:lstStyle/>
        <a:p>
          <a:r>
            <a:rPr lang="en-US" sz="2800" b="1" dirty="0">
              <a:solidFill>
                <a:schemeClr val="tx1"/>
              </a:solidFill>
            </a:rPr>
            <a:t>Normal navigation</a:t>
          </a:r>
        </a:p>
      </dgm:t>
    </dgm:pt>
    <dgm:pt modelId="{CEFC8B33-A082-41EB-A7CF-54F7263F8A0D}" type="parTrans" cxnId="{740A52C4-3AB9-4D7C-8D13-CF8582603AB7}">
      <dgm:prSet/>
      <dgm:spPr/>
      <dgm:t>
        <a:bodyPr/>
        <a:lstStyle/>
        <a:p>
          <a:endParaRPr lang="en-US" sz="2800" b="1">
            <a:solidFill>
              <a:schemeClr val="tx1"/>
            </a:solidFill>
          </a:endParaRPr>
        </a:p>
      </dgm:t>
    </dgm:pt>
    <dgm:pt modelId="{A5D87727-FC1E-4366-A848-9637CE59F65D}" type="sibTrans" cxnId="{740A52C4-3AB9-4D7C-8D13-CF8582603AB7}">
      <dgm:prSet/>
      <dgm:spPr/>
      <dgm:t>
        <a:bodyPr/>
        <a:lstStyle/>
        <a:p>
          <a:endParaRPr lang="en-US" sz="2800" b="1">
            <a:solidFill>
              <a:schemeClr val="tx1"/>
            </a:solidFill>
          </a:endParaRPr>
        </a:p>
      </dgm:t>
    </dgm:pt>
    <dgm:pt modelId="{2DA1AB80-9C92-4366-8766-79E359CF1B49}">
      <dgm:prSet phldrT="[Text]" custT="1"/>
      <dgm:spPr/>
      <dgm:t>
        <a:bodyPr/>
        <a:lstStyle/>
        <a:p>
          <a:r>
            <a:rPr lang="en-US" sz="2800" b="1" dirty="0">
              <a:solidFill>
                <a:schemeClr val="tx1"/>
              </a:solidFill>
            </a:rPr>
            <a:t>Flight</a:t>
          </a:r>
        </a:p>
      </dgm:t>
    </dgm:pt>
    <dgm:pt modelId="{3648B000-ED4F-41C8-BB2D-D73AAB88C4E8}" type="sibTrans" cxnId="{46764DF6-6A5F-494E-8258-43103302DC13}">
      <dgm:prSet/>
      <dgm:spPr/>
      <dgm:t>
        <a:bodyPr/>
        <a:lstStyle/>
        <a:p>
          <a:endParaRPr lang="en-US" sz="2800" b="1">
            <a:solidFill>
              <a:schemeClr val="tx1"/>
            </a:solidFill>
          </a:endParaRPr>
        </a:p>
      </dgm:t>
    </dgm:pt>
    <dgm:pt modelId="{9681CD38-2041-4670-BE5C-073A4F415A71}" type="parTrans" cxnId="{46764DF6-6A5F-494E-8258-43103302DC13}">
      <dgm:prSet/>
      <dgm:spPr/>
      <dgm:t>
        <a:bodyPr/>
        <a:lstStyle/>
        <a:p>
          <a:endParaRPr lang="en-US" sz="2800" b="1">
            <a:solidFill>
              <a:schemeClr val="tx1"/>
            </a:solidFill>
          </a:endParaRPr>
        </a:p>
      </dgm:t>
    </dgm:pt>
    <dgm:pt modelId="{47892894-EDCC-405A-BF66-657B29549029}">
      <dgm:prSet custT="1"/>
      <dgm:spPr>
        <a:solidFill>
          <a:schemeClr val="accent1"/>
        </a:solidFill>
      </dgm:spPr>
      <dgm:t>
        <a:bodyPr/>
        <a:lstStyle/>
        <a:p>
          <a:r>
            <a:rPr lang="en-US" sz="2800" b="1" dirty="0">
              <a:solidFill>
                <a:schemeClr val="tx1"/>
              </a:solidFill>
            </a:rPr>
            <a:t>Freeze</a:t>
          </a:r>
        </a:p>
      </dgm:t>
    </dgm:pt>
    <dgm:pt modelId="{0668F5DF-976F-47E6-B7B5-3862FBD886F8}" type="sibTrans" cxnId="{09E9D7D5-404C-4CEB-AA20-D495029FB61C}">
      <dgm:prSet/>
      <dgm:spPr/>
      <dgm:t>
        <a:bodyPr/>
        <a:lstStyle/>
        <a:p>
          <a:endParaRPr lang="en-US" sz="2800" b="1">
            <a:solidFill>
              <a:schemeClr val="tx1"/>
            </a:solidFill>
          </a:endParaRPr>
        </a:p>
      </dgm:t>
    </dgm:pt>
    <dgm:pt modelId="{5057DEB2-2FEF-46B6-9682-6A131A932D66}" type="parTrans" cxnId="{09E9D7D5-404C-4CEB-AA20-D495029FB61C}">
      <dgm:prSet/>
      <dgm:spPr/>
      <dgm:t>
        <a:bodyPr/>
        <a:lstStyle/>
        <a:p>
          <a:endParaRPr lang="en-US" sz="2800" b="1">
            <a:solidFill>
              <a:schemeClr val="tx1"/>
            </a:solidFill>
          </a:endParaRPr>
        </a:p>
      </dgm:t>
    </dgm:pt>
    <dgm:pt modelId="{B028F570-5F6E-4AFB-8715-64AD75D553EF}">
      <dgm:prSet phldrT="[Text]" custT="1"/>
      <dgm:spPr>
        <a:solidFill>
          <a:srgbClr val="C00000"/>
        </a:solidFill>
      </dgm:spPr>
      <dgm:t>
        <a:bodyPr/>
        <a:lstStyle/>
        <a:p>
          <a:r>
            <a:rPr lang="en-US" sz="2800" b="1" dirty="0">
              <a:solidFill>
                <a:schemeClr val="tx1"/>
              </a:solidFill>
            </a:rPr>
            <a:t>Fight</a:t>
          </a:r>
        </a:p>
      </dgm:t>
    </dgm:pt>
    <dgm:pt modelId="{AED56BE8-5F0F-46E2-BA58-70EA898D49BF}" type="sibTrans" cxnId="{2C6AFD63-CF4E-4BCD-B33F-EC3C3889A875}">
      <dgm:prSet/>
      <dgm:spPr/>
      <dgm:t>
        <a:bodyPr/>
        <a:lstStyle/>
        <a:p>
          <a:endParaRPr lang="en-US" sz="2800" b="1">
            <a:solidFill>
              <a:schemeClr val="tx1"/>
            </a:solidFill>
          </a:endParaRPr>
        </a:p>
      </dgm:t>
    </dgm:pt>
    <dgm:pt modelId="{3732B66E-2B61-4970-9A8D-1F48A16B97DD}" type="parTrans" cxnId="{2C6AFD63-CF4E-4BCD-B33F-EC3C3889A875}">
      <dgm:prSet/>
      <dgm:spPr/>
      <dgm:t>
        <a:bodyPr/>
        <a:lstStyle/>
        <a:p>
          <a:endParaRPr lang="en-US" sz="2800" b="1">
            <a:solidFill>
              <a:schemeClr val="tx1"/>
            </a:solidFill>
          </a:endParaRPr>
        </a:p>
      </dgm:t>
    </dgm:pt>
    <dgm:pt modelId="{6FD86B4D-4EFF-484E-821A-8FD2BD1FB8E0}" type="pres">
      <dgm:prSet presAssocID="{517AF7FB-3D46-41A5-8410-6EBB3639B44A}" presName="Name0" presStyleCnt="0">
        <dgm:presLayoutVars>
          <dgm:chMax val="1"/>
          <dgm:chPref val="1"/>
          <dgm:dir/>
          <dgm:animOne val="branch"/>
          <dgm:animLvl val="lvl"/>
        </dgm:presLayoutVars>
      </dgm:prSet>
      <dgm:spPr/>
    </dgm:pt>
    <dgm:pt modelId="{6DD1920B-B665-47FD-86EB-EF501D0CC2A4}" type="pres">
      <dgm:prSet presAssocID="{7DA375E7-CEAC-4CAA-868C-3DF3D3CE63DE}" presName="singleCycle" presStyleCnt="0"/>
      <dgm:spPr/>
    </dgm:pt>
    <dgm:pt modelId="{39C02844-0360-4676-9303-6F10867C557A}" type="pres">
      <dgm:prSet presAssocID="{7DA375E7-CEAC-4CAA-868C-3DF3D3CE63DE}" presName="singleCenter" presStyleLbl="node1" presStyleIdx="0" presStyleCnt="5" custScaleX="118759" custScaleY="116467" custLinFactNeighborX="-6548" custLinFactNeighborY="-5749">
        <dgm:presLayoutVars>
          <dgm:chMax val="7"/>
          <dgm:chPref val="7"/>
        </dgm:presLayoutVars>
      </dgm:prSet>
      <dgm:spPr/>
    </dgm:pt>
    <dgm:pt modelId="{E84BBC5F-A558-4616-8B9C-A6E68AADE70C}" type="pres">
      <dgm:prSet presAssocID="{CEFC8B33-A082-41EB-A7CF-54F7263F8A0D}" presName="Name56" presStyleLbl="parChTrans1D2" presStyleIdx="0" presStyleCnt="4"/>
      <dgm:spPr/>
    </dgm:pt>
    <dgm:pt modelId="{842140AD-CD4B-4BA1-AC45-241659858C4F}" type="pres">
      <dgm:prSet presAssocID="{930C230C-02F6-4254-991B-734604C4294B}" presName="text0" presStyleLbl="node1" presStyleIdx="1" presStyleCnt="5" custScaleX="267593" custScaleY="125420" custRadScaleRad="151394" custRadScaleInc="-190998">
        <dgm:presLayoutVars>
          <dgm:bulletEnabled val="1"/>
        </dgm:presLayoutVars>
      </dgm:prSet>
      <dgm:spPr/>
    </dgm:pt>
    <dgm:pt modelId="{68684423-34EA-4912-AA45-7E0C47F73350}" type="pres">
      <dgm:prSet presAssocID="{9681CD38-2041-4670-BE5C-073A4F415A71}" presName="Name56" presStyleLbl="parChTrans1D2" presStyleIdx="1" presStyleCnt="4"/>
      <dgm:spPr/>
    </dgm:pt>
    <dgm:pt modelId="{C432A7C3-7015-4078-B167-FF458123B82A}" type="pres">
      <dgm:prSet presAssocID="{2DA1AB80-9C92-4366-8766-79E359CF1B49}" presName="text0" presStyleLbl="node1" presStyleIdx="2" presStyleCnt="5" custScaleX="157763" custScaleY="96029" custRadScaleRad="149165" custRadScaleInc="-12921">
        <dgm:presLayoutVars>
          <dgm:bulletEnabled val="1"/>
        </dgm:presLayoutVars>
      </dgm:prSet>
      <dgm:spPr/>
    </dgm:pt>
    <dgm:pt modelId="{7DF52420-7638-4AB7-AE15-C77689EB1E60}" type="pres">
      <dgm:prSet presAssocID="{5057DEB2-2FEF-46B6-9682-6A131A932D66}" presName="Name56" presStyleLbl="parChTrans1D2" presStyleIdx="2" presStyleCnt="4"/>
      <dgm:spPr/>
    </dgm:pt>
    <dgm:pt modelId="{0468E1C5-E932-4C46-939D-F31C4BDA84BF}" type="pres">
      <dgm:prSet presAssocID="{47892894-EDCC-405A-BF66-657B29549029}" presName="text0" presStyleLbl="node1" presStyleIdx="3" presStyleCnt="5" custScaleX="157763" custScaleY="96029" custRadScaleRad="160022" custRadScaleInc="-150242">
        <dgm:presLayoutVars>
          <dgm:bulletEnabled val="1"/>
        </dgm:presLayoutVars>
      </dgm:prSet>
      <dgm:spPr/>
    </dgm:pt>
    <dgm:pt modelId="{FE185139-EB5E-4404-BBE8-EE34FEEB7EF5}" type="pres">
      <dgm:prSet presAssocID="{3732B66E-2B61-4970-9A8D-1F48A16B97DD}" presName="Name56" presStyleLbl="parChTrans1D2" presStyleIdx="3" presStyleCnt="4"/>
      <dgm:spPr/>
    </dgm:pt>
    <dgm:pt modelId="{B090D98A-81F4-4AAA-A572-C4E809BC7751}" type="pres">
      <dgm:prSet presAssocID="{B028F570-5F6E-4AFB-8715-64AD75D553EF}" presName="text0" presStyleLbl="node1" presStyleIdx="4" presStyleCnt="5" custScaleX="157763" custScaleY="96029" custRadScaleRad="168388" custRadScaleInc="333349">
        <dgm:presLayoutVars>
          <dgm:bulletEnabled val="1"/>
        </dgm:presLayoutVars>
      </dgm:prSet>
      <dgm:spPr/>
    </dgm:pt>
  </dgm:ptLst>
  <dgm:cxnLst>
    <dgm:cxn modelId="{5A5A7903-6DBC-4E97-8EBC-E3490B76F4CC}" type="presOf" srcId="{47892894-EDCC-405A-BF66-657B29549029}" destId="{0468E1C5-E932-4C46-939D-F31C4BDA84BF}" srcOrd="0" destOrd="0" presId="urn:microsoft.com/office/officeart/2008/layout/RadialCluster"/>
    <dgm:cxn modelId="{7B624130-B0F9-425C-8EC9-A4A2CC8B7637}" type="presOf" srcId="{2DA1AB80-9C92-4366-8766-79E359CF1B49}" destId="{C432A7C3-7015-4078-B167-FF458123B82A}" srcOrd="0" destOrd="0" presId="urn:microsoft.com/office/officeart/2008/layout/RadialCluster"/>
    <dgm:cxn modelId="{6395853B-A7A0-4263-BC9E-0F584CC08488}" type="presOf" srcId="{930C230C-02F6-4254-991B-734604C4294B}" destId="{842140AD-CD4B-4BA1-AC45-241659858C4F}" srcOrd="0" destOrd="0" presId="urn:microsoft.com/office/officeart/2008/layout/RadialCluster"/>
    <dgm:cxn modelId="{2C6AFD63-CF4E-4BCD-B33F-EC3C3889A875}" srcId="{7DA375E7-CEAC-4CAA-868C-3DF3D3CE63DE}" destId="{B028F570-5F6E-4AFB-8715-64AD75D553EF}" srcOrd="3" destOrd="0" parTransId="{3732B66E-2B61-4970-9A8D-1F48A16B97DD}" sibTransId="{AED56BE8-5F0F-46E2-BA58-70EA898D49BF}"/>
    <dgm:cxn modelId="{176A0A65-8BEA-4B57-B747-8A74E11A8FDC}" type="presOf" srcId="{7DA375E7-CEAC-4CAA-868C-3DF3D3CE63DE}" destId="{39C02844-0360-4676-9303-6F10867C557A}" srcOrd="0" destOrd="0" presId="urn:microsoft.com/office/officeart/2008/layout/RadialCluster"/>
    <dgm:cxn modelId="{993DC56C-763B-40B2-B840-AEDB51B1AD17}" type="presOf" srcId="{CEFC8B33-A082-41EB-A7CF-54F7263F8A0D}" destId="{E84BBC5F-A558-4616-8B9C-A6E68AADE70C}" srcOrd="0" destOrd="0" presId="urn:microsoft.com/office/officeart/2008/layout/RadialCluster"/>
    <dgm:cxn modelId="{29BABA6E-8E4D-4136-B597-325FC581AF9F}" type="presOf" srcId="{3732B66E-2B61-4970-9A8D-1F48A16B97DD}" destId="{FE185139-EB5E-4404-BBE8-EE34FEEB7EF5}" srcOrd="0" destOrd="0" presId="urn:microsoft.com/office/officeart/2008/layout/RadialCluster"/>
    <dgm:cxn modelId="{0657BA71-BBAD-4CD0-ACA3-CADD8E0E5969}" type="presOf" srcId="{9681CD38-2041-4670-BE5C-073A4F415A71}" destId="{68684423-34EA-4912-AA45-7E0C47F73350}" srcOrd="0" destOrd="0" presId="urn:microsoft.com/office/officeart/2008/layout/RadialCluster"/>
    <dgm:cxn modelId="{FB6CF28F-A5F8-49FE-A391-109B25240D07}" type="presOf" srcId="{B028F570-5F6E-4AFB-8715-64AD75D553EF}" destId="{B090D98A-81F4-4AAA-A572-C4E809BC7751}" srcOrd="0" destOrd="0" presId="urn:microsoft.com/office/officeart/2008/layout/RadialCluster"/>
    <dgm:cxn modelId="{73C6E393-4A7E-4E3E-8A83-1E429A057A9B}" srcId="{517AF7FB-3D46-41A5-8410-6EBB3639B44A}" destId="{7DA375E7-CEAC-4CAA-868C-3DF3D3CE63DE}" srcOrd="0" destOrd="0" parTransId="{53024A85-A882-44D9-ADF6-2240C58E643A}" sibTransId="{4A1FBB97-403A-4F86-86BA-30CF67DC1E96}"/>
    <dgm:cxn modelId="{740A52C4-3AB9-4D7C-8D13-CF8582603AB7}" srcId="{7DA375E7-CEAC-4CAA-868C-3DF3D3CE63DE}" destId="{930C230C-02F6-4254-991B-734604C4294B}" srcOrd="0" destOrd="0" parTransId="{CEFC8B33-A082-41EB-A7CF-54F7263F8A0D}" sibTransId="{A5D87727-FC1E-4366-A848-9637CE59F65D}"/>
    <dgm:cxn modelId="{FAB6A1C6-03FA-4D96-8469-2AF35808AD81}" type="presOf" srcId="{5057DEB2-2FEF-46B6-9682-6A131A932D66}" destId="{7DF52420-7638-4AB7-AE15-C77689EB1E60}" srcOrd="0" destOrd="0" presId="urn:microsoft.com/office/officeart/2008/layout/RadialCluster"/>
    <dgm:cxn modelId="{09E9D7D5-404C-4CEB-AA20-D495029FB61C}" srcId="{7DA375E7-CEAC-4CAA-868C-3DF3D3CE63DE}" destId="{47892894-EDCC-405A-BF66-657B29549029}" srcOrd="2" destOrd="0" parTransId="{5057DEB2-2FEF-46B6-9682-6A131A932D66}" sibTransId="{0668F5DF-976F-47E6-B7B5-3862FBD886F8}"/>
    <dgm:cxn modelId="{46764DF6-6A5F-494E-8258-43103302DC13}" srcId="{7DA375E7-CEAC-4CAA-868C-3DF3D3CE63DE}" destId="{2DA1AB80-9C92-4366-8766-79E359CF1B49}" srcOrd="1" destOrd="0" parTransId="{9681CD38-2041-4670-BE5C-073A4F415A71}" sibTransId="{3648B000-ED4F-41C8-BB2D-D73AAB88C4E8}"/>
    <dgm:cxn modelId="{699A85F6-44AD-4D3C-B315-294D6EE240A3}" type="presOf" srcId="{517AF7FB-3D46-41A5-8410-6EBB3639B44A}" destId="{6FD86B4D-4EFF-484E-821A-8FD2BD1FB8E0}" srcOrd="0" destOrd="0" presId="urn:microsoft.com/office/officeart/2008/layout/RadialCluster"/>
    <dgm:cxn modelId="{561FF837-8A74-47A6-8EE3-898485F27F6D}" type="presParOf" srcId="{6FD86B4D-4EFF-484E-821A-8FD2BD1FB8E0}" destId="{6DD1920B-B665-47FD-86EB-EF501D0CC2A4}" srcOrd="0" destOrd="0" presId="urn:microsoft.com/office/officeart/2008/layout/RadialCluster"/>
    <dgm:cxn modelId="{EAA784FB-5318-498C-8FDC-BD018E3CCE9C}" type="presParOf" srcId="{6DD1920B-B665-47FD-86EB-EF501D0CC2A4}" destId="{39C02844-0360-4676-9303-6F10867C557A}" srcOrd="0" destOrd="0" presId="urn:microsoft.com/office/officeart/2008/layout/RadialCluster"/>
    <dgm:cxn modelId="{31A23492-5273-4FE0-A1C5-737386082845}" type="presParOf" srcId="{6DD1920B-B665-47FD-86EB-EF501D0CC2A4}" destId="{E84BBC5F-A558-4616-8B9C-A6E68AADE70C}" srcOrd="1" destOrd="0" presId="urn:microsoft.com/office/officeart/2008/layout/RadialCluster"/>
    <dgm:cxn modelId="{3B52E3A4-3ECA-423F-B06C-1C91E2655A37}" type="presParOf" srcId="{6DD1920B-B665-47FD-86EB-EF501D0CC2A4}" destId="{842140AD-CD4B-4BA1-AC45-241659858C4F}" srcOrd="2" destOrd="0" presId="urn:microsoft.com/office/officeart/2008/layout/RadialCluster"/>
    <dgm:cxn modelId="{758E7984-81C3-454A-9653-D03E65A73805}" type="presParOf" srcId="{6DD1920B-B665-47FD-86EB-EF501D0CC2A4}" destId="{68684423-34EA-4912-AA45-7E0C47F73350}" srcOrd="3" destOrd="0" presId="urn:microsoft.com/office/officeart/2008/layout/RadialCluster"/>
    <dgm:cxn modelId="{07AD51FE-2A84-42DA-839C-AF6C96222793}" type="presParOf" srcId="{6DD1920B-B665-47FD-86EB-EF501D0CC2A4}" destId="{C432A7C3-7015-4078-B167-FF458123B82A}" srcOrd="4" destOrd="0" presId="urn:microsoft.com/office/officeart/2008/layout/RadialCluster"/>
    <dgm:cxn modelId="{C4452912-8BCF-4D34-BD51-05A1A23EB076}" type="presParOf" srcId="{6DD1920B-B665-47FD-86EB-EF501D0CC2A4}" destId="{7DF52420-7638-4AB7-AE15-C77689EB1E60}" srcOrd="5" destOrd="0" presId="urn:microsoft.com/office/officeart/2008/layout/RadialCluster"/>
    <dgm:cxn modelId="{0C4226CA-760F-427D-868B-6F13CB5249AE}" type="presParOf" srcId="{6DD1920B-B665-47FD-86EB-EF501D0CC2A4}" destId="{0468E1C5-E932-4C46-939D-F31C4BDA84BF}" srcOrd="6" destOrd="0" presId="urn:microsoft.com/office/officeart/2008/layout/RadialCluster"/>
    <dgm:cxn modelId="{974D7AC6-DAD2-4D79-9386-277BD9DBC8B9}" type="presParOf" srcId="{6DD1920B-B665-47FD-86EB-EF501D0CC2A4}" destId="{FE185139-EB5E-4404-BBE8-EE34FEEB7EF5}" srcOrd="7" destOrd="0" presId="urn:microsoft.com/office/officeart/2008/layout/RadialCluster"/>
    <dgm:cxn modelId="{9B21378F-8762-4311-9566-9EF030981796}" type="presParOf" srcId="{6DD1920B-B665-47FD-86EB-EF501D0CC2A4}" destId="{B090D98A-81F4-4AAA-A572-C4E809BC775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711D4B-ED1B-4D76-9790-ED17161BD7C2}"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144A5B75-4D42-4631-B54A-F931696C60F3}">
      <dgm:prSet/>
      <dgm:spPr/>
      <dgm:t>
        <a:bodyPr/>
        <a:lstStyle/>
        <a:p>
          <a:r>
            <a:rPr lang="en-US"/>
            <a:t>Practicing awareness</a:t>
          </a:r>
        </a:p>
      </dgm:t>
    </dgm:pt>
    <dgm:pt modelId="{B13F67CB-A37A-4E11-889E-931C5708FAE1}" type="parTrans" cxnId="{155F5941-AB2E-4A29-865B-8400E7BDB475}">
      <dgm:prSet/>
      <dgm:spPr/>
      <dgm:t>
        <a:bodyPr/>
        <a:lstStyle/>
        <a:p>
          <a:endParaRPr lang="en-US"/>
        </a:p>
      </dgm:t>
    </dgm:pt>
    <dgm:pt modelId="{A93062B4-D8EB-4245-97D3-0FA8D994397C}" type="sibTrans" cxnId="{155F5941-AB2E-4A29-865B-8400E7BDB475}">
      <dgm:prSet/>
      <dgm:spPr/>
      <dgm:t>
        <a:bodyPr/>
        <a:lstStyle/>
        <a:p>
          <a:endParaRPr lang="en-US"/>
        </a:p>
      </dgm:t>
    </dgm:pt>
    <dgm:pt modelId="{F7E8EAE2-7A7B-47F8-8944-0E880358ED9A}">
      <dgm:prSet/>
      <dgm:spPr/>
      <dgm:t>
        <a:bodyPr/>
        <a:lstStyle/>
        <a:p>
          <a:r>
            <a:rPr lang="en-US"/>
            <a:t>Self-check </a:t>
          </a:r>
        </a:p>
      </dgm:t>
    </dgm:pt>
    <dgm:pt modelId="{84169575-FBE5-4AE0-98AB-274894580648}" type="parTrans" cxnId="{8762D08A-7E62-49AF-904E-4FBF9469B9BF}">
      <dgm:prSet/>
      <dgm:spPr/>
      <dgm:t>
        <a:bodyPr/>
        <a:lstStyle/>
        <a:p>
          <a:endParaRPr lang="en-US"/>
        </a:p>
      </dgm:t>
    </dgm:pt>
    <dgm:pt modelId="{653D4FF1-2BE4-40AB-9963-C2F57A7A843A}" type="sibTrans" cxnId="{8762D08A-7E62-49AF-904E-4FBF9469B9BF}">
      <dgm:prSet/>
      <dgm:spPr/>
      <dgm:t>
        <a:bodyPr/>
        <a:lstStyle/>
        <a:p>
          <a:endParaRPr lang="en-US"/>
        </a:p>
      </dgm:t>
    </dgm:pt>
    <dgm:pt modelId="{F45FD4FD-CE68-4B06-8C8E-47ED03865CB2}">
      <dgm:prSet/>
      <dgm:spPr/>
      <dgm:t>
        <a:bodyPr/>
        <a:lstStyle/>
        <a:p>
          <a:r>
            <a:rPr lang="en-US"/>
            <a:t>Let go of what you’re doing-refocus </a:t>
          </a:r>
        </a:p>
      </dgm:t>
    </dgm:pt>
    <dgm:pt modelId="{1EBD7BE2-C769-4F45-B60B-F7302CACCC5B}" type="parTrans" cxnId="{45131FD7-3756-40AC-BE55-26578C642F1A}">
      <dgm:prSet/>
      <dgm:spPr/>
      <dgm:t>
        <a:bodyPr/>
        <a:lstStyle/>
        <a:p>
          <a:endParaRPr lang="en-US"/>
        </a:p>
      </dgm:t>
    </dgm:pt>
    <dgm:pt modelId="{0FFA9972-85FB-4913-A70F-2056D3FB049E}" type="sibTrans" cxnId="{45131FD7-3756-40AC-BE55-26578C642F1A}">
      <dgm:prSet/>
      <dgm:spPr/>
      <dgm:t>
        <a:bodyPr/>
        <a:lstStyle/>
        <a:p>
          <a:endParaRPr lang="en-US"/>
        </a:p>
      </dgm:t>
    </dgm:pt>
    <dgm:pt modelId="{3965D285-D012-459A-8F4A-C1433365D8E3}">
      <dgm:prSet/>
      <dgm:spPr/>
      <dgm:t>
        <a:bodyPr/>
        <a:lstStyle/>
        <a:p>
          <a:r>
            <a:rPr lang="en-US"/>
            <a:t>Consider the causes </a:t>
          </a:r>
        </a:p>
      </dgm:t>
    </dgm:pt>
    <dgm:pt modelId="{7FF788B0-7E4D-4859-9B30-445AA0E03B29}" type="parTrans" cxnId="{66DE9B3D-BE6D-443E-A019-F0FCB2C39252}">
      <dgm:prSet/>
      <dgm:spPr/>
      <dgm:t>
        <a:bodyPr/>
        <a:lstStyle/>
        <a:p>
          <a:endParaRPr lang="en-US"/>
        </a:p>
      </dgm:t>
    </dgm:pt>
    <dgm:pt modelId="{E52F2C20-E4E9-4234-AAF6-4A1A8E59E7BA}" type="sibTrans" cxnId="{66DE9B3D-BE6D-443E-A019-F0FCB2C39252}">
      <dgm:prSet/>
      <dgm:spPr/>
      <dgm:t>
        <a:bodyPr/>
        <a:lstStyle/>
        <a:p>
          <a:endParaRPr lang="en-US"/>
        </a:p>
      </dgm:t>
    </dgm:pt>
    <dgm:pt modelId="{B063C606-6FB3-4FFD-8542-C3BC77FDFF46}">
      <dgm:prSet/>
      <dgm:spPr/>
      <dgm:t>
        <a:bodyPr/>
        <a:lstStyle/>
        <a:p>
          <a:r>
            <a:rPr lang="en-US"/>
            <a:t>React with curiosity </a:t>
          </a:r>
        </a:p>
      </dgm:t>
    </dgm:pt>
    <dgm:pt modelId="{F0590A6E-2627-4026-907F-F0AB17D72C32}" type="parTrans" cxnId="{EDDFC23E-0523-45DE-811A-F8242608E9B9}">
      <dgm:prSet/>
      <dgm:spPr/>
      <dgm:t>
        <a:bodyPr/>
        <a:lstStyle/>
        <a:p>
          <a:endParaRPr lang="en-US"/>
        </a:p>
      </dgm:t>
    </dgm:pt>
    <dgm:pt modelId="{5B305E20-420D-4A0C-A238-A95620DB4B71}" type="sibTrans" cxnId="{EDDFC23E-0523-45DE-811A-F8242608E9B9}">
      <dgm:prSet/>
      <dgm:spPr/>
      <dgm:t>
        <a:bodyPr/>
        <a:lstStyle/>
        <a:p>
          <a:endParaRPr lang="en-US"/>
        </a:p>
      </dgm:t>
    </dgm:pt>
    <dgm:pt modelId="{D6271E6E-DF2E-45C3-B596-02C6332FB292}">
      <dgm:prSet/>
      <dgm:spPr/>
      <dgm:t>
        <a:bodyPr/>
        <a:lstStyle/>
        <a:p>
          <a:r>
            <a:rPr lang="en-US"/>
            <a:t>Change course </a:t>
          </a:r>
        </a:p>
      </dgm:t>
    </dgm:pt>
    <dgm:pt modelId="{8A21ED30-E4CD-43D1-8270-2B5407760BDD}" type="parTrans" cxnId="{65A5162C-AAD1-4D40-B733-2B1CD39F125B}">
      <dgm:prSet/>
      <dgm:spPr/>
      <dgm:t>
        <a:bodyPr/>
        <a:lstStyle/>
        <a:p>
          <a:endParaRPr lang="en-US"/>
        </a:p>
      </dgm:t>
    </dgm:pt>
    <dgm:pt modelId="{ABBCE1D1-B6F6-4777-95E2-6E654DBACE4B}" type="sibTrans" cxnId="{65A5162C-AAD1-4D40-B733-2B1CD39F125B}">
      <dgm:prSet/>
      <dgm:spPr/>
      <dgm:t>
        <a:bodyPr/>
        <a:lstStyle/>
        <a:p>
          <a:endParaRPr lang="en-US"/>
        </a:p>
      </dgm:t>
    </dgm:pt>
    <dgm:pt modelId="{613E8CA9-9516-4051-ABFF-9B74C7B78D4A}" type="pres">
      <dgm:prSet presAssocID="{65711D4B-ED1B-4D76-9790-ED17161BD7C2}" presName="linear" presStyleCnt="0">
        <dgm:presLayoutVars>
          <dgm:dir/>
          <dgm:animLvl val="lvl"/>
          <dgm:resizeHandles val="exact"/>
        </dgm:presLayoutVars>
      </dgm:prSet>
      <dgm:spPr/>
    </dgm:pt>
    <dgm:pt modelId="{C09D1569-7743-4F1C-AFBC-E9B3E809E91F}" type="pres">
      <dgm:prSet presAssocID="{144A5B75-4D42-4631-B54A-F931696C60F3}" presName="parentLin" presStyleCnt="0"/>
      <dgm:spPr/>
    </dgm:pt>
    <dgm:pt modelId="{5662CA6A-75D9-4F03-A7D8-B6738232EDE4}" type="pres">
      <dgm:prSet presAssocID="{144A5B75-4D42-4631-B54A-F931696C60F3}" presName="parentLeftMargin" presStyleLbl="node1" presStyleIdx="0" presStyleCnt="6"/>
      <dgm:spPr/>
    </dgm:pt>
    <dgm:pt modelId="{16ECA3CD-66EB-4434-983E-BF29D291CF92}" type="pres">
      <dgm:prSet presAssocID="{144A5B75-4D42-4631-B54A-F931696C60F3}" presName="parentText" presStyleLbl="node1" presStyleIdx="0" presStyleCnt="6">
        <dgm:presLayoutVars>
          <dgm:chMax val="0"/>
          <dgm:bulletEnabled val="1"/>
        </dgm:presLayoutVars>
      </dgm:prSet>
      <dgm:spPr/>
    </dgm:pt>
    <dgm:pt modelId="{ABD8F620-49AE-46EB-BDAF-0A5D05EA31EA}" type="pres">
      <dgm:prSet presAssocID="{144A5B75-4D42-4631-B54A-F931696C60F3}" presName="negativeSpace" presStyleCnt="0"/>
      <dgm:spPr/>
    </dgm:pt>
    <dgm:pt modelId="{7F119E1B-7DCF-49B7-8C3F-2F86F18B5084}" type="pres">
      <dgm:prSet presAssocID="{144A5B75-4D42-4631-B54A-F931696C60F3}" presName="childText" presStyleLbl="conFgAcc1" presStyleIdx="0" presStyleCnt="6">
        <dgm:presLayoutVars>
          <dgm:bulletEnabled val="1"/>
        </dgm:presLayoutVars>
      </dgm:prSet>
      <dgm:spPr/>
    </dgm:pt>
    <dgm:pt modelId="{5A3EB388-DB6D-4871-858C-611729D7126C}" type="pres">
      <dgm:prSet presAssocID="{A93062B4-D8EB-4245-97D3-0FA8D994397C}" presName="spaceBetweenRectangles" presStyleCnt="0"/>
      <dgm:spPr/>
    </dgm:pt>
    <dgm:pt modelId="{2E6CACF3-B66A-44BA-ABA8-456C410F994F}" type="pres">
      <dgm:prSet presAssocID="{F7E8EAE2-7A7B-47F8-8944-0E880358ED9A}" presName="parentLin" presStyleCnt="0"/>
      <dgm:spPr/>
    </dgm:pt>
    <dgm:pt modelId="{6456D64A-BD25-4868-B358-B425750C1BAE}" type="pres">
      <dgm:prSet presAssocID="{F7E8EAE2-7A7B-47F8-8944-0E880358ED9A}" presName="parentLeftMargin" presStyleLbl="node1" presStyleIdx="0" presStyleCnt="6"/>
      <dgm:spPr/>
    </dgm:pt>
    <dgm:pt modelId="{C42334CA-E44B-42FC-8B03-C965B805BEB5}" type="pres">
      <dgm:prSet presAssocID="{F7E8EAE2-7A7B-47F8-8944-0E880358ED9A}" presName="parentText" presStyleLbl="node1" presStyleIdx="1" presStyleCnt="6">
        <dgm:presLayoutVars>
          <dgm:chMax val="0"/>
          <dgm:bulletEnabled val="1"/>
        </dgm:presLayoutVars>
      </dgm:prSet>
      <dgm:spPr/>
    </dgm:pt>
    <dgm:pt modelId="{784C2FD2-E126-4038-A752-0BB9EC5C54B3}" type="pres">
      <dgm:prSet presAssocID="{F7E8EAE2-7A7B-47F8-8944-0E880358ED9A}" presName="negativeSpace" presStyleCnt="0"/>
      <dgm:spPr/>
    </dgm:pt>
    <dgm:pt modelId="{2A7285C5-61B9-4542-810C-E737CF13461E}" type="pres">
      <dgm:prSet presAssocID="{F7E8EAE2-7A7B-47F8-8944-0E880358ED9A}" presName="childText" presStyleLbl="conFgAcc1" presStyleIdx="1" presStyleCnt="6">
        <dgm:presLayoutVars>
          <dgm:bulletEnabled val="1"/>
        </dgm:presLayoutVars>
      </dgm:prSet>
      <dgm:spPr/>
    </dgm:pt>
    <dgm:pt modelId="{4706C99D-39A8-4E1D-AA51-76D34926D019}" type="pres">
      <dgm:prSet presAssocID="{653D4FF1-2BE4-40AB-9963-C2F57A7A843A}" presName="spaceBetweenRectangles" presStyleCnt="0"/>
      <dgm:spPr/>
    </dgm:pt>
    <dgm:pt modelId="{B5E605DA-622B-4F2E-A54B-87D62F2BC996}" type="pres">
      <dgm:prSet presAssocID="{F45FD4FD-CE68-4B06-8C8E-47ED03865CB2}" presName="parentLin" presStyleCnt="0"/>
      <dgm:spPr/>
    </dgm:pt>
    <dgm:pt modelId="{8E7BEE36-51CD-4874-B04A-54A76FB872E3}" type="pres">
      <dgm:prSet presAssocID="{F45FD4FD-CE68-4B06-8C8E-47ED03865CB2}" presName="parentLeftMargin" presStyleLbl="node1" presStyleIdx="1" presStyleCnt="6"/>
      <dgm:spPr/>
    </dgm:pt>
    <dgm:pt modelId="{040ABF32-2D2A-4FD1-83CA-038AA88D109B}" type="pres">
      <dgm:prSet presAssocID="{F45FD4FD-CE68-4B06-8C8E-47ED03865CB2}" presName="parentText" presStyleLbl="node1" presStyleIdx="2" presStyleCnt="6">
        <dgm:presLayoutVars>
          <dgm:chMax val="0"/>
          <dgm:bulletEnabled val="1"/>
        </dgm:presLayoutVars>
      </dgm:prSet>
      <dgm:spPr/>
    </dgm:pt>
    <dgm:pt modelId="{5C2E6C3D-FB9A-4BA3-91BA-FFB77BD9D580}" type="pres">
      <dgm:prSet presAssocID="{F45FD4FD-CE68-4B06-8C8E-47ED03865CB2}" presName="negativeSpace" presStyleCnt="0"/>
      <dgm:spPr/>
    </dgm:pt>
    <dgm:pt modelId="{93F260B0-C57D-4DB4-95E9-7C8A3765D8F3}" type="pres">
      <dgm:prSet presAssocID="{F45FD4FD-CE68-4B06-8C8E-47ED03865CB2}" presName="childText" presStyleLbl="conFgAcc1" presStyleIdx="2" presStyleCnt="6">
        <dgm:presLayoutVars>
          <dgm:bulletEnabled val="1"/>
        </dgm:presLayoutVars>
      </dgm:prSet>
      <dgm:spPr/>
    </dgm:pt>
    <dgm:pt modelId="{B657B131-7AF4-4A5C-85E7-E93E20EA5B8F}" type="pres">
      <dgm:prSet presAssocID="{0FFA9972-85FB-4913-A70F-2056D3FB049E}" presName="spaceBetweenRectangles" presStyleCnt="0"/>
      <dgm:spPr/>
    </dgm:pt>
    <dgm:pt modelId="{E0183B3E-85C8-4FF6-B9DD-0C4C225299C9}" type="pres">
      <dgm:prSet presAssocID="{3965D285-D012-459A-8F4A-C1433365D8E3}" presName="parentLin" presStyleCnt="0"/>
      <dgm:spPr/>
    </dgm:pt>
    <dgm:pt modelId="{78AA9673-066F-4809-97C9-7655F326F9C9}" type="pres">
      <dgm:prSet presAssocID="{3965D285-D012-459A-8F4A-C1433365D8E3}" presName="parentLeftMargin" presStyleLbl="node1" presStyleIdx="2" presStyleCnt="6"/>
      <dgm:spPr/>
    </dgm:pt>
    <dgm:pt modelId="{D9647BEC-006D-40B9-A31F-43088C43E61F}" type="pres">
      <dgm:prSet presAssocID="{3965D285-D012-459A-8F4A-C1433365D8E3}" presName="parentText" presStyleLbl="node1" presStyleIdx="3" presStyleCnt="6">
        <dgm:presLayoutVars>
          <dgm:chMax val="0"/>
          <dgm:bulletEnabled val="1"/>
        </dgm:presLayoutVars>
      </dgm:prSet>
      <dgm:spPr/>
    </dgm:pt>
    <dgm:pt modelId="{0C197493-689F-4E9B-BFAC-4529BC34BC99}" type="pres">
      <dgm:prSet presAssocID="{3965D285-D012-459A-8F4A-C1433365D8E3}" presName="negativeSpace" presStyleCnt="0"/>
      <dgm:spPr/>
    </dgm:pt>
    <dgm:pt modelId="{A750BD1C-4FEE-47C3-ACA9-D6ECEED09837}" type="pres">
      <dgm:prSet presAssocID="{3965D285-D012-459A-8F4A-C1433365D8E3}" presName="childText" presStyleLbl="conFgAcc1" presStyleIdx="3" presStyleCnt="6">
        <dgm:presLayoutVars>
          <dgm:bulletEnabled val="1"/>
        </dgm:presLayoutVars>
      </dgm:prSet>
      <dgm:spPr/>
    </dgm:pt>
    <dgm:pt modelId="{944B97FE-51A7-4BDC-B0EB-492BFBE7A662}" type="pres">
      <dgm:prSet presAssocID="{E52F2C20-E4E9-4234-AAF6-4A1A8E59E7BA}" presName="spaceBetweenRectangles" presStyleCnt="0"/>
      <dgm:spPr/>
    </dgm:pt>
    <dgm:pt modelId="{21B4AB6B-8CD2-4EFB-90A6-C7A7A6701E59}" type="pres">
      <dgm:prSet presAssocID="{B063C606-6FB3-4FFD-8542-C3BC77FDFF46}" presName="parentLin" presStyleCnt="0"/>
      <dgm:spPr/>
    </dgm:pt>
    <dgm:pt modelId="{21EF44B2-242A-4A57-B39C-DFE568AC393E}" type="pres">
      <dgm:prSet presAssocID="{B063C606-6FB3-4FFD-8542-C3BC77FDFF46}" presName="parentLeftMargin" presStyleLbl="node1" presStyleIdx="3" presStyleCnt="6"/>
      <dgm:spPr/>
    </dgm:pt>
    <dgm:pt modelId="{D88BB63F-2F32-45E8-BEE6-8A96EE6A6F9B}" type="pres">
      <dgm:prSet presAssocID="{B063C606-6FB3-4FFD-8542-C3BC77FDFF46}" presName="parentText" presStyleLbl="node1" presStyleIdx="4" presStyleCnt="6">
        <dgm:presLayoutVars>
          <dgm:chMax val="0"/>
          <dgm:bulletEnabled val="1"/>
        </dgm:presLayoutVars>
      </dgm:prSet>
      <dgm:spPr/>
    </dgm:pt>
    <dgm:pt modelId="{004CC3B2-7210-4018-B4E6-EDDAE38DCC64}" type="pres">
      <dgm:prSet presAssocID="{B063C606-6FB3-4FFD-8542-C3BC77FDFF46}" presName="negativeSpace" presStyleCnt="0"/>
      <dgm:spPr/>
    </dgm:pt>
    <dgm:pt modelId="{032876A2-B9C3-48A0-ABD3-D436F86C0544}" type="pres">
      <dgm:prSet presAssocID="{B063C606-6FB3-4FFD-8542-C3BC77FDFF46}" presName="childText" presStyleLbl="conFgAcc1" presStyleIdx="4" presStyleCnt="6">
        <dgm:presLayoutVars>
          <dgm:bulletEnabled val="1"/>
        </dgm:presLayoutVars>
      </dgm:prSet>
      <dgm:spPr/>
    </dgm:pt>
    <dgm:pt modelId="{CA8BEA74-A48E-4FFF-A438-B1523396935E}" type="pres">
      <dgm:prSet presAssocID="{5B305E20-420D-4A0C-A238-A95620DB4B71}" presName="spaceBetweenRectangles" presStyleCnt="0"/>
      <dgm:spPr/>
    </dgm:pt>
    <dgm:pt modelId="{CD84F49D-FF17-4664-A276-A2E674753163}" type="pres">
      <dgm:prSet presAssocID="{D6271E6E-DF2E-45C3-B596-02C6332FB292}" presName="parentLin" presStyleCnt="0"/>
      <dgm:spPr/>
    </dgm:pt>
    <dgm:pt modelId="{39AEECF5-5686-4C67-9CEE-7B0BAD801120}" type="pres">
      <dgm:prSet presAssocID="{D6271E6E-DF2E-45C3-B596-02C6332FB292}" presName="parentLeftMargin" presStyleLbl="node1" presStyleIdx="4" presStyleCnt="6"/>
      <dgm:spPr/>
    </dgm:pt>
    <dgm:pt modelId="{26034F10-5E8D-4366-9755-7FABA42E162D}" type="pres">
      <dgm:prSet presAssocID="{D6271E6E-DF2E-45C3-B596-02C6332FB292}" presName="parentText" presStyleLbl="node1" presStyleIdx="5" presStyleCnt="6">
        <dgm:presLayoutVars>
          <dgm:chMax val="0"/>
          <dgm:bulletEnabled val="1"/>
        </dgm:presLayoutVars>
      </dgm:prSet>
      <dgm:spPr/>
    </dgm:pt>
    <dgm:pt modelId="{91630044-1996-494D-81E8-8273504B2A7A}" type="pres">
      <dgm:prSet presAssocID="{D6271E6E-DF2E-45C3-B596-02C6332FB292}" presName="negativeSpace" presStyleCnt="0"/>
      <dgm:spPr/>
    </dgm:pt>
    <dgm:pt modelId="{B8B9EDB9-84A6-459F-955B-A3DAE8C52763}" type="pres">
      <dgm:prSet presAssocID="{D6271E6E-DF2E-45C3-B596-02C6332FB292}" presName="childText" presStyleLbl="conFgAcc1" presStyleIdx="5" presStyleCnt="6">
        <dgm:presLayoutVars>
          <dgm:bulletEnabled val="1"/>
        </dgm:presLayoutVars>
      </dgm:prSet>
      <dgm:spPr/>
    </dgm:pt>
  </dgm:ptLst>
  <dgm:cxnLst>
    <dgm:cxn modelId="{7388D524-607E-4582-AA91-3E7FD211D760}" type="presOf" srcId="{D6271E6E-DF2E-45C3-B596-02C6332FB292}" destId="{26034F10-5E8D-4366-9755-7FABA42E162D}" srcOrd="1" destOrd="0" presId="urn:microsoft.com/office/officeart/2005/8/layout/list1"/>
    <dgm:cxn modelId="{5E803C27-1069-441E-9B3E-3798D0E9FB0E}" type="presOf" srcId="{B063C606-6FB3-4FFD-8542-C3BC77FDFF46}" destId="{D88BB63F-2F32-45E8-BEE6-8A96EE6A6F9B}" srcOrd="1" destOrd="0" presId="urn:microsoft.com/office/officeart/2005/8/layout/list1"/>
    <dgm:cxn modelId="{0E039027-00E6-4C91-9CE4-D66C9B4A9026}" type="presOf" srcId="{144A5B75-4D42-4631-B54A-F931696C60F3}" destId="{5662CA6A-75D9-4F03-A7D8-B6738232EDE4}" srcOrd="0" destOrd="0" presId="urn:microsoft.com/office/officeart/2005/8/layout/list1"/>
    <dgm:cxn modelId="{65A5162C-AAD1-4D40-B733-2B1CD39F125B}" srcId="{65711D4B-ED1B-4D76-9790-ED17161BD7C2}" destId="{D6271E6E-DF2E-45C3-B596-02C6332FB292}" srcOrd="5" destOrd="0" parTransId="{8A21ED30-E4CD-43D1-8270-2B5407760BDD}" sibTransId="{ABBCE1D1-B6F6-4777-95E2-6E654DBACE4B}"/>
    <dgm:cxn modelId="{590EA131-0A8B-438C-8CFF-2294DE0F1367}" type="presOf" srcId="{3965D285-D012-459A-8F4A-C1433365D8E3}" destId="{D9647BEC-006D-40B9-A31F-43088C43E61F}" srcOrd="1" destOrd="0" presId="urn:microsoft.com/office/officeart/2005/8/layout/list1"/>
    <dgm:cxn modelId="{66DE9B3D-BE6D-443E-A019-F0FCB2C39252}" srcId="{65711D4B-ED1B-4D76-9790-ED17161BD7C2}" destId="{3965D285-D012-459A-8F4A-C1433365D8E3}" srcOrd="3" destOrd="0" parTransId="{7FF788B0-7E4D-4859-9B30-445AA0E03B29}" sibTransId="{E52F2C20-E4E9-4234-AAF6-4A1A8E59E7BA}"/>
    <dgm:cxn modelId="{EDDFC23E-0523-45DE-811A-F8242608E9B9}" srcId="{65711D4B-ED1B-4D76-9790-ED17161BD7C2}" destId="{B063C606-6FB3-4FFD-8542-C3BC77FDFF46}" srcOrd="4" destOrd="0" parTransId="{F0590A6E-2627-4026-907F-F0AB17D72C32}" sibTransId="{5B305E20-420D-4A0C-A238-A95620DB4B71}"/>
    <dgm:cxn modelId="{155F5941-AB2E-4A29-865B-8400E7BDB475}" srcId="{65711D4B-ED1B-4D76-9790-ED17161BD7C2}" destId="{144A5B75-4D42-4631-B54A-F931696C60F3}" srcOrd="0" destOrd="0" parTransId="{B13F67CB-A37A-4E11-889E-931C5708FAE1}" sibTransId="{A93062B4-D8EB-4245-97D3-0FA8D994397C}"/>
    <dgm:cxn modelId="{6B535D44-2F9A-4493-9547-F04FDA2D69CA}" type="presOf" srcId="{65711D4B-ED1B-4D76-9790-ED17161BD7C2}" destId="{613E8CA9-9516-4051-ABFF-9B74C7B78D4A}" srcOrd="0" destOrd="0" presId="urn:microsoft.com/office/officeart/2005/8/layout/list1"/>
    <dgm:cxn modelId="{17766F77-DF0E-495F-932B-B3C34E263DA7}" type="presOf" srcId="{144A5B75-4D42-4631-B54A-F931696C60F3}" destId="{16ECA3CD-66EB-4434-983E-BF29D291CF92}" srcOrd="1" destOrd="0" presId="urn:microsoft.com/office/officeart/2005/8/layout/list1"/>
    <dgm:cxn modelId="{53B3437E-1D58-4A7A-B901-56448B427DB8}" type="presOf" srcId="{B063C606-6FB3-4FFD-8542-C3BC77FDFF46}" destId="{21EF44B2-242A-4A57-B39C-DFE568AC393E}" srcOrd="0" destOrd="0" presId="urn:microsoft.com/office/officeart/2005/8/layout/list1"/>
    <dgm:cxn modelId="{7EF9C085-D374-4890-883F-CDCDDA99EFDB}" type="presOf" srcId="{3965D285-D012-459A-8F4A-C1433365D8E3}" destId="{78AA9673-066F-4809-97C9-7655F326F9C9}" srcOrd="0" destOrd="0" presId="urn:microsoft.com/office/officeart/2005/8/layout/list1"/>
    <dgm:cxn modelId="{8762D08A-7E62-49AF-904E-4FBF9469B9BF}" srcId="{65711D4B-ED1B-4D76-9790-ED17161BD7C2}" destId="{F7E8EAE2-7A7B-47F8-8944-0E880358ED9A}" srcOrd="1" destOrd="0" parTransId="{84169575-FBE5-4AE0-98AB-274894580648}" sibTransId="{653D4FF1-2BE4-40AB-9963-C2F57A7A843A}"/>
    <dgm:cxn modelId="{E76AD797-D65D-43DD-A8BE-56A4E5ED8D30}" type="presOf" srcId="{F7E8EAE2-7A7B-47F8-8944-0E880358ED9A}" destId="{6456D64A-BD25-4868-B358-B425750C1BAE}" srcOrd="0" destOrd="0" presId="urn:microsoft.com/office/officeart/2005/8/layout/list1"/>
    <dgm:cxn modelId="{27467BA0-079D-4092-B3AC-29D717742916}" type="presOf" srcId="{F7E8EAE2-7A7B-47F8-8944-0E880358ED9A}" destId="{C42334CA-E44B-42FC-8B03-C965B805BEB5}" srcOrd="1" destOrd="0" presId="urn:microsoft.com/office/officeart/2005/8/layout/list1"/>
    <dgm:cxn modelId="{18221FC6-C320-4AEC-8E2E-300F541ECD95}" type="presOf" srcId="{F45FD4FD-CE68-4B06-8C8E-47ED03865CB2}" destId="{040ABF32-2D2A-4FD1-83CA-038AA88D109B}" srcOrd="1" destOrd="0" presId="urn:microsoft.com/office/officeart/2005/8/layout/list1"/>
    <dgm:cxn modelId="{45131FD7-3756-40AC-BE55-26578C642F1A}" srcId="{65711D4B-ED1B-4D76-9790-ED17161BD7C2}" destId="{F45FD4FD-CE68-4B06-8C8E-47ED03865CB2}" srcOrd="2" destOrd="0" parTransId="{1EBD7BE2-C769-4F45-B60B-F7302CACCC5B}" sibTransId="{0FFA9972-85FB-4913-A70F-2056D3FB049E}"/>
    <dgm:cxn modelId="{46200EE4-3741-4CED-AC67-918075DFBADF}" type="presOf" srcId="{D6271E6E-DF2E-45C3-B596-02C6332FB292}" destId="{39AEECF5-5686-4C67-9CEE-7B0BAD801120}" srcOrd="0" destOrd="0" presId="urn:microsoft.com/office/officeart/2005/8/layout/list1"/>
    <dgm:cxn modelId="{FD04AAF3-DD00-4E27-9B92-A1235E4D1DDC}" type="presOf" srcId="{F45FD4FD-CE68-4B06-8C8E-47ED03865CB2}" destId="{8E7BEE36-51CD-4874-B04A-54A76FB872E3}" srcOrd="0" destOrd="0" presId="urn:microsoft.com/office/officeart/2005/8/layout/list1"/>
    <dgm:cxn modelId="{ABAB48C9-DF03-43A4-9A6B-D6B77AB3DC42}" type="presParOf" srcId="{613E8CA9-9516-4051-ABFF-9B74C7B78D4A}" destId="{C09D1569-7743-4F1C-AFBC-E9B3E809E91F}" srcOrd="0" destOrd="0" presId="urn:microsoft.com/office/officeart/2005/8/layout/list1"/>
    <dgm:cxn modelId="{D9B974B1-D598-4171-8554-ED6CA1D5869C}" type="presParOf" srcId="{C09D1569-7743-4F1C-AFBC-E9B3E809E91F}" destId="{5662CA6A-75D9-4F03-A7D8-B6738232EDE4}" srcOrd="0" destOrd="0" presId="urn:microsoft.com/office/officeart/2005/8/layout/list1"/>
    <dgm:cxn modelId="{0D44D177-C63A-4567-9AAF-7AE6D5D64353}" type="presParOf" srcId="{C09D1569-7743-4F1C-AFBC-E9B3E809E91F}" destId="{16ECA3CD-66EB-4434-983E-BF29D291CF92}" srcOrd="1" destOrd="0" presId="urn:microsoft.com/office/officeart/2005/8/layout/list1"/>
    <dgm:cxn modelId="{644DF2B1-D16D-4007-B9D0-0DC8F7B7CA79}" type="presParOf" srcId="{613E8CA9-9516-4051-ABFF-9B74C7B78D4A}" destId="{ABD8F620-49AE-46EB-BDAF-0A5D05EA31EA}" srcOrd="1" destOrd="0" presId="urn:microsoft.com/office/officeart/2005/8/layout/list1"/>
    <dgm:cxn modelId="{46A07A5E-606C-45AA-919B-E078C82BE75D}" type="presParOf" srcId="{613E8CA9-9516-4051-ABFF-9B74C7B78D4A}" destId="{7F119E1B-7DCF-49B7-8C3F-2F86F18B5084}" srcOrd="2" destOrd="0" presId="urn:microsoft.com/office/officeart/2005/8/layout/list1"/>
    <dgm:cxn modelId="{FC4C5967-9945-4477-8C68-96DD40390440}" type="presParOf" srcId="{613E8CA9-9516-4051-ABFF-9B74C7B78D4A}" destId="{5A3EB388-DB6D-4871-858C-611729D7126C}" srcOrd="3" destOrd="0" presId="urn:microsoft.com/office/officeart/2005/8/layout/list1"/>
    <dgm:cxn modelId="{BD287444-B365-4D92-9CB2-C514EC432BF0}" type="presParOf" srcId="{613E8CA9-9516-4051-ABFF-9B74C7B78D4A}" destId="{2E6CACF3-B66A-44BA-ABA8-456C410F994F}" srcOrd="4" destOrd="0" presId="urn:microsoft.com/office/officeart/2005/8/layout/list1"/>
    <dgm:cxn modelId="{F503D4BD-CCD5-486A-8DF6-16A4E072E32B}" type="presParOf" srcId="{2E6CACF3-B66A-44BA-ABA8-456C410F994F}" destId="{6456D64A-BD25-4868-B358-B425750C1BAE}" srcOrd="0" destOrd="0" presId="urn:microsoft.com/office/officeart/2005/8/layout/list1"/>
    <dgm:cxn modelId="{DB9B607C-7835-40FA-97CE-923CA345B539}" type="presParOf" srcId="{2E6CACF3-B66A-44BA-ABA8-456C410F994F}" destId="{C42334CA-E44B-42FC-8B03-C965B805BEB5}" srcOrd="1" destOrd="0" presId="urn:microsoft.com/office/officeart/2005/8/layout/list1"/>
    <dgm:cxn modelId="{7D0AE6E4-A319-4FC4-B6E6-00A74AEE6456}" type="presParOf" srcId="{613E8CA9-9516-4051-ABFF-9B74C7B78D4A}" destId="{784C2FD2-E126-4038-A752-0BB9EC5C54B3}" srcOrd="5" destOrd="0" presId="urn:microsoft.com/office/officeart/2005/8/layout/list1"/>
    <dgm:cxn modelId="{952F9F76-BA0B-4E22-82EB-2DEB806514A6}" type="presParOf" srcId="{613E8CA9-9516-4051-ABFF-9B74C7B78D4A}" destId="{2A7285C5-61B9-4542-810C-E737CF13461E}" srcOrd="6" destOrd="0" presId="urn:microsoft.com/office/officeart/2005/8/layout/list1"/>
    <dgm:cxn modelId="{CAC4515C-624E-4ED2-BFBB-4B7AB3AAFC3F}" type="presParOf" srcId="{613E8CA9-9516-4051-ABFF-9B74C7B78D4A}" destId="{4706C99D-39A8-4E1D-AA51-76D34926D019}" srcOrd="7" destOrd="0" presId="urn:microsoft.com/office/officeart/2005/8/layout/list1"/>
    <dgm:cxn modelId="{C770B6F3-F33C-4FF6-BEB2-07D130F76241}" type="presParOf" srcId="{613E8CA9-9516-4051-ABFF-9B74C7B78D4A}" destId="{B5E605DA-622B-4F2E-A54B-87D62F2BC996}" srcOrd="8" destOrd="0" presId="urn:microsoft.com/office/officeart/2005/8/layout/list1"/>
    <dgm:cxn modelId="{5483E8BC-FADB-4615-A113-1B6339418AC9}" type="presParOf" srcId="{B5E605DA-622B-4F2E-A54B-87D62F2BC996}" destId="{8E7BEE36-51CD-4874-B04A-54A76FB872E3}" srcOrd="0" destOrd="0" presId="urn:microsoft.com/office/officeart/2005/8/layout/list1"/>
    <dgm:cxn modelId="{5B40697A-D4B6-4614-89A2-71C78E595125}" type="presParOf" srcId="{B5E605DA-622B-4F2E-A54B-87D62F2BC996}" destId="{040ABF32-2D2A-4FD1-83CA-038AA88D109B}" srcOrd="1" destOrd="0" presId="urn:microsoft.com/office/officeart/2005/8/layout/list1"/>
    <dgm:cxn modelId="{03A9AF4D-5273-4E87-A39F-C893E7C33661}" type="presParOf" srcId="{613E8CA9-9516-4051-ABFF-9B74C7B78D4A}" destId="{5C2E6C3D-FB9A-4BA3-91BA-FFB77BD9D580}" srcOrd="9" destOrd="0" presId="urn:microsoft.com/office/officeart/2005/8/layout/list1"/>
    <dgm:cxn modelId="{FF604AC4-DFE6-4FC3-AB05-B9FE3190A903}" type="presParOf" srcId="{613E8CA9-9516-4051-ABFF-9B74C7B78D4A}" destId="{93F260B0-C57D-4DB4-95E9-7C8A3765D8F3}" srcOrd="10" destOrd="0" presId="urn:microsoft.com/office/officeart/2005/8/layout/list1"/>
    <dgm:cxn modelId="{02EFDFA4-9B22-4A5C-8BD8-4B1A422A6E3C}" type="presParOf" srcId="{613E8CA9-9516-4051-ABFF-9B74C7B78D4A}" destId="{B657B131-7AF4-4A5C-85E7-E93E20EA5B8F}" srcOrd="11" destOrd="0" presId="urn:microsoft.com/office/officeart/2005/8/layout/list1"/>
    <dgm:cxn modelId="{F9342075-83BE-47F2-9DB6-7D81B9DF8CE9}" type="presParOf" srcId="{613E8CA9-9516-4051-ABFF-9B74C7B78D4A}" destId="{E0183B3E-85C8-4FF6-B9DD-0C4C225299C9}" srcOrd="12" destOrd="0" presId="urn:microsoft.com/office/officeart/2005/8/layout/list1"/>
    <dgm:cxn modelId="{26B162A5-D28D-4601-AF35-CAAC5A571C92}" type="presParOf" srcId="{E0183B3E-85C8-4FF6-B9DD-0C4C225299C9}" destId="{78AA9673-066F-4809-97C9-7655F326F9C9}" srcOrd="0" destOrd="0" presId="urn:microsoft.com/office/officeart/2005/8/layout/list1"/>
    <dgm:cxn modelId="{F01B467F-A32B-4092-91E5-11EABAEE247D}" type="presParOf" srcId="{E0183B3E-85C8-4FF6-B9DD-0C4C225299C9}" destId="{D9647BEC-006D-40B9-A31F-43088C43E61F}" srcOrd="1" destOrd="0" presId="urn:microsoft.com/office/officeart/2005/8/layout/list1"/>
    <dgm:cxn modelId="{FD8063BD-D61E-4EA6-9D21-6658F3E975CE}" type="presParOf" srcId="{613E8CA9-9516-4051-ABFF-9B74C7B78D4A}" destId="{0C197493-689F-4E9B-BFAC-4529BC34BC99}" srcOrd="13" destOrd="0" presId="urn:microsoft.com/office/officeart/2005/8/layout/list1"/>
    <dgm:cxn modelId="{7E4C3FE1-D000-4223-AE9C-818BA3225AC7}" type="presParOf" srcId="{613E8CA9-9516-4051-ABFF-9B74C7B78D4A}" destId="{A750BD1C-4FEE-47C3-ACA9-D6ECEED09837}" srcOrd="14" destOrd="0" presId="urn:microsoft.com/office/officeart/2005/8/layout/list1"/>
    <dgm:cxn modelId="{A3876776-2F7C-48C4-AABC-52D7EEA5A149}" type="presParOf" srcId="{613E8CA9-9516-4051-ABFF-9B74C7B78D4A}" destId="{944B97FE-51A7-4BDC-B0EB-492BFBE7A662}" srcOrd="15" destOrd="0" presId="urn:microsoft.com/office/officeart/2005/8/layout/list1"/>
    <dgm:cxn modelId="{3F46AB12-8937-4160-99C0-B0F28850F442}" type="presParOf" srcId="{613E8CA9-9516-4051-ABFF-9B74C7B78D4A}" destId="{21B4AB6B-8CD2-4EFB-90A6-C7A7A6701E59}" srcOrd="16" destOrd="0" presId="urn:microsoft.com/office/officeart/2005/8/layout/list1"/>
    <dgm:cxn modelId="{7F2861C6-F070-4299-BBCC-ADF9E256C367}" type="presParOf" srcId="{21B4AB6B-8CD2-4EFB-90A6-C7A7A6701E59}" destId="{21EF44B2-242A-4A57-B39C-DFE568AC393E}" srcOrd="0" destOrd="0" presId="urn:microsoft.com/office/officeart/2005/8/layout/list1"/>
    <dgm:cxn modelId="{88BB283C-A55B-4EE2-AC0E-040F3B861F49}" type="presParOf" srcId="{21B4AB6B-8CD2-4EFB-90A6-C7A7A6701E59}" destId="{D88BB63F-2F32-45E8-BEE6-8A96EE6A6F9B}" srcOrd="1" destOrd="0" presId="urn:microsoft.com/office/officeart/2005/8/layout/list1"/>
    <dgm:cxn modelId="{1E13BB06-3BA8-44FC-BD47-3A4FA165406A}" type="presParOf" srcId="{613E8CA9-9516-4051-ABFF-9B74C7B78D4A}" destId="{004CC3B2-7210-4018-B4E6-EDDAE38DCC64}" srcOrd="17" destOrd="0" presId="urn:microsoft.com/office/officeart/2005/8/layout/list1"/>
    <dgm:cxn modelId="{6F9D8A5E-37A5-4D4A-B290-ACE9486F39AD}" type="presParOf" srcId="{613E8CA9-9516-4051-ABFF-9B74C7B78D4A}" destId="{032876A2-B9C3-48A0-ABD3-D436F86C0544}" srcOrd="18" destOrd="0" presId="urn:microsoft.com/office/officeart/2005/8/layout/list1"/>
    <dgm:cxn modelId="{609E1D1D-6AB2-4230-8A97-B33D0056EDCA}" type="presParOf" srcId="{613E8CA9-9516-4051-ABFF-9B74C7B78D4A}" destId="{CA8BEA74-A48E-4FFF-A438-B1523396935E}" srcOrd="19" destOrd="0" presId="urn:microsoft.com/office/officeart/2005/8/layout/list1"/>
    <dgm:cxn modelId="{52E72C2C-3127-4D0D-8CB7-094E9E11D610}" type="presParOf" srcId="{613E8CA9-9516-4051-ABFF-9B74C7B78D4A}" destId="{CD84F49D-FF17-4664-A276-A2E674753163}" srcOrd="20" destOrd="0" presId="urn:microsoft.com/office/officeart/2005/8/layout/list1"/>
    <dgm:cxn modelId="{FA2B5A8A-3F50-44CA-8D65-2FE1E820C80F}" type="presParOf" srcId="{CD84F49D-FF17-4664-A276-A2E674753163}" destId="{39AEECF5-5686-4C67-9CEE-7B0BAD801120}" srcOrd="0" destOrd="0" presId="urn:microsoft.com/office/officeart/2005/8/layout/list1"/>
    <dgm:cxn modelId="{2200C88C-6C22-47DE-B306-24E56851CA60}" type="presParOf" srcId="{CD84F49D-FF17-4664-A276-A2E674753163}" destId="{26034F10-5E8D-4366-9755-7FABA42E162D}" srcOrd="1" destOrd="0" presId="urn:microsoft.com/office/officeart/2005/8/layout/list1"/>
    <dgm:cxn modelId="{2B600538-C959-4261-8377-9088DC662699}" type="presParOf" srcId="{613E8CA9-9516-4051-ABFF-9B74C7B78D4A}" destId="{91630044-1996-494D-81E8-8273504B2A7A}" srcOrd="21" destOrd="0" presId="urn:microsoft.com/office/officeart/2005/8/layout/list1"/>
    <dgm:cxn modelId="{9029E9A0-2FEF-43A4-AC75-6B40753112FC}" type="presParOf" srcId="{613E8CA9-9516-4051-ABFF-9B74C7B78D4A}" destId="{B8B9EDB9-84A6-459F-955B-A3DAE8C52763}"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8069C4-9D3F-4B15-A4E5-0B3907DA68E1}"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8B6DEAD0-3340-43C1-8306-DEA8EF4D02F5}">
      <dgm:prSet/>
      <dgm:spPr/>
      <dgm:t>
        <a:bodyPr/>
        <a:lstStyle/>
        <a:p>
          <a:r>
            <a:rPr lang="en-US" dirty="0"/>
            <a:t>Situation</a:t>
          </a:r>
        </a:p>
      </dgm:t>
    </dgm:pt>
    <dgm:pt modelId="{D2D49790-0256-434C-A289-53D228F5B104}" type="parTrans" cxnId="{7645B410-C0AB-401F-80AC-A81C1AAB8CE5}">
      <dgm:prSet/>
      <dgm:spPr/>
      <dgm:t>
        <a:bodyPr/>
        <a:lstStyle/>
        <a:p>
          <a:endParaRPr lang="en-US"/>
        </a:p>
      </dgm:t>
    </dgm:pt>
    <dgm:pt modelId="{E2609CEF-C302-4D10-A08F-50A3E33AA50B}" type="sibTrans" cxnId="{7645B410-C0AB-401F-80AC-A81C1AAB8CE5}">
      <dgm:prSet/>
      <dgm:spPr/>
      <dgm:t>
        <a:bodyPr/>
        <a:lstStyle/>
        <a:p>
          <a:endParaRPr lang="en-US"/>
        </a:p>
      </dgm:t>
    </dgm:pt>
    <dgm:pt modelId="{D372D8CB-42EF-46CA-B2C2-0EEBA9EBDF1E}">
      <dgm:prSet/>
      <dgm:spPr/>
      <dgm:t>
        <a:bodyPr/>
        <a:lstStyle/>
        <a:p>
          <a:r>
            <a:rPr lang="en-US" dirty="0"/>
            <a:t>Relationship</a:t>
          </a:r>
        </a:p>
      </dgm:t>
    </dgm:pt>
    <dgm:pt modelId="{CD5961FE-8497-4C20-A2F6-B6EC63AE5657}" type="parTrans" cxnId="{32F53395-DEE4-4550-8DAE-6B126120E402}">
      <dgm:prSet/>
      <dgm:spPr/>
      <dgm:t>
        <a:bodyPr/>
        <a:lstStyle/>
        <a:p>
          <a:endParaRPr lang="en-US"/>
        </a:p>
      </dgm:t>
    </dgm:pt>
    <dgm:pt modelId="{35F68093-0E48-449D-9AE0-2DA12766879A}" type="sibTrans" cxnId="{32F53395-DEE4-4550-8DAE-6B126120E402}">
      <dgm:prSet/>
      <dgm:spPr/>
      <dgm:t>
        <a:bodyPr/>
        <a:lstStyle/>
        <a:p>
          <a:endParaRPr lang="en-US"/>
        </a:p>
      </dgm:t>
    </dgm:pt>
    <dgm:pt modelId="{F8080A25-C799-43D5-AA43-4D376BDE21A0}">
      <dgm:prSet/>
      <dgm:spPr/>
      <dgm:t>
        <a:bodyPr/>
        <a:lstStyle/>
        <a:p>
          <a:r>
            <a:rPr lang="en-US" dirty="0"/>
            <a:t>Issue</a:t>
          </a:r>
        </a:p>
      </dgm:t>
    </dgm:pt>
    <dgm:pt modelId="{DEF2E991-0A1B-476A-A093-06A1957C3F34}" type="parTrans" cxnId="{581DF9F9-F8EC-47EF-ACE1-17241F1A5D44}">
      <dgm:prSet/>
      <dgm:spPr/>
      <dgm:t>
        <a:bodyPr/>
        <a:lstStyle/>
        <a:p>
          <a:endParaRPr lang="en-US"/>
        </a:p>
      </dgm:t>
    </dgm:pt>
    <dgm:pt modelId="{FA47C3A4-8770-4292-934F-9E2EFB42C041}" type="sibTrans" cxnId="{581DF9F9-F8EC-47EF-ACE1-17241F1A5D44}">
      <dgm:prSet/>
      <dgm:spPr/>
      <dgm:t>
        <a:bodyPr/>
        <a:lstStyle/>
        <a:p>
          <a:endParaRPr lang="en-US"/>
        </a:p>
      </dgm:t>
    </dgm:pt>
    <dgm:pt modelId="{54B72029-9B89-42C3-854B-FE969ADAFE89}" type="pres">
      <dgm:prSet presAssocID="{2F8069C4-9D3F-4B15-A4E5-0B3907DA68E1}" presName="linear" presStyleCnt="0">
        <dgm:presLayoutVars>
          <dgm:animLvl val="lvl"/>
          <dgm:resizeHandles val="exact"/>
        </dgm:presLayoutVars>
      </dgm:prSet>
      <dgm:spPr/>
    </dgm:pt>
    <dgm:pt modelId="{3A8C1839-D6D0-4657-9333-D7F5AB156EAB}" type="pres">
      <dgm:prSet presAssocID="{8B6DEAD0-3340-43C1-8306-DEA8EF4D02F5}" presName="parentText" presStyleLbl="node1" presStyleIdx="0" presStyleCnt="3">
        <dgm:presLayoutVars>
          <dgm:chMax val="0"/>
          <dgm:bulletEnabled val="1"/>
        </dgm:presLayoutVars>
      </dgm:prSet>
      <dgm:spPr/>
    </dgm:pt>
    <dgm:pt modelId="{039E2E44-47F7-419C-B6DA-D4EF83CE57FD}" type="pres">
      <dgm:prSet presAssocID="{E2609CEF-C302-4D10-A08F-50A3E33AA50B}" presName="spacer" presStyleCnt="0"/>
      <dgm:spPr/>
    </dgm:pt>
    <dgm:pt modelId="{0A4D846E-4EB6-4BFE-B3AE-AB967C95229A}" type="pres">
      <dgm:prSet presAssocID="{D372D8CB-42EF-46CA-B2C2-0EEBA9EBDF1E}" presName="parentText" presStyleLbl="node1" presStyleIdx="1" presStyleCnt="3">
        <dgm:presLayoutVars>
          <dgm:chMax val="0"/>
          <dgm:bulletEnabled val="1"/>
        </dgm:presLayoutVars>
      </dgm:prSet>
      <dgm:spPr/>
    </dgm:pt>
    <dgm:pt modelId="{51BEAEC8-CB55-495B-B424-FF6A4C128A7A}" type="pres">
      <dgm:prSet presAssocID="{35F68093-0E48-449D-9AE0-2DA12766879A}" presName="spacer" presStyleCnt="0"/>
      <dgm:spPr/>
    </dgm:pt>
    <dgm:pt modelId="{94324CB3-E1CC-4423-9AD6-7A9C665C684A}" type="pres">
      <dgm:prSet presAssocID="{F8080A25-C799-43D5-AA43-4D376BDE21A0}" presName="parentText" presStyleLbl="node1" presStyleIdx="2" presStyleCnt="3">
        <dgm:presLayoutVars>
          <dgm:chMax val="0"/>
          <dgm:bulletEnabled val="1"/>
        </dgm:presLayoutVars>
      </dgm:prSet>
      <dgm:spPr/>
    </dgm:pt>
  </dgm:ptLst>
  <dgm:cxnLst>
    <dgm:cxn modelId="{59F0A40F-D17C-4D56-93FA-EAB412E6F07B}" type="presOf" srcId="{F8080A25-C799-43D5-AA43-4D376BDE21A0}" destId="{94324CB3-E1CC-4423-9AD6-7A9C665C684A}" srcOrd="0" destOrd="0" presId="urn:microsoft.com/office/officeart/2005/8/layout/vList2"/>
    <dgm:cxn modelId="{7645B410-C0AB-401F-80AC-A81C1AAB8CE5}" srcId="{2F8069C4-9D3F-4B15-A4E5-0B3907DA68E1}" destId="{8B6DEAD0-3340-43C1-8306-DEA8EF4D02F5}" srcOrd="0" destOrd="0" parTransId="{D2D49790-0256-434C-A289-53D228F5B104}" sibTransId="{E2609CEF-C302-4D10-A08F-50A3E33AA50B}"/>
    <dgm:cxn modelId="{5C440363-69BF-4281-9BBC-C99CEB73DC35}" type="presOf" srcId="{2F8069C4-9D3F-4B15-A4E5-0B3907DA68E1}" destId="{54B72029-9B89-42C3-854B-FE969ADAFE89}" srcOrd="0" destOrd="0" presId="urn:microsoft.com/office/officeart/2005/8/layout/vList2"/>
    <dgm:cxn modelId="{06CB2872-AFD3-4707-9FF0-A8F50570693F}" type="presOf" srcId="{D372D8CB-42EF-46CA-B2C2-0EEBA9EBDF1E}" destId="{0A4D846E-4EB6-4BFE-B3AE-AB967C95229A}" srcOrd="0" destOrd="0" presId="urn:microsoft.com/office/officeart/2005/8/layout/vList2"/>
    <dgm:cxn modelId="{5AB2BE53-1E1B-4537-B0BD-F3C5AFB532AD}" type="presOf" srcId="{8B6DEAD0-3340-43C1-8306-DEA8EF4D02F5}" destId="{3A8C1839-D6D0-4657-9333-D7F5AB156EAB}" srcOrd="0" destOrd="0" presId="urn:microsoft.com/office/officeart/2005/8/layout/vList2"/>
    <dgm:cxn modelId="{32F53395-DEE4-4550-8DAE-6B126120E402}" srcId="{2F8069C4-9D3F-4B15-A4E5-0B3907DA68E1}" destId="{D372D8CB-42EF-46CA-B2C2-0EEBA9EBDF1E}" srcOrd="1" destOrd="0" parTransId="{CD5961FE-8497-4C20-A2F6-B6EC63AE5657}" sibTransId="{35F68093-0E48-449D-9AE0-2DA12766879A}"/>
    <dgm:cxn modelId="{581DF9F9-F8EC-47EF-ACE1-17241F1A5D44}" srcId="{2F8069C4-9D3F-4B15-A4E5-0B3907DA68E1}" destId="{F8080A25-C799-43D5-AA43-4D376BDE21A0}" srcOrd="2" destOrd="0" parTransId="{DEF2E991-0A1B-476A-A093-06A1957C3F34}" sibTransId="{FA47C3A4-8770-4292-934F-9E2EFB42C041}"/>
    <dgm:cxn modelId="{52AE86B2-0167-4354-BADD-DF531A0B9910}" type="presParOf" srcId="{54B72029-9B89-42C3-854B-FE969ADAFE89}" destId="{3A8C1839-D6D0-4657-9333-D7F5AB156EAB}" srcOrd="0" destOrd="0" presId="urn:microsoft.com/office/officeart/2005/8/layout/vList2"/>
    <dgm:cxn modelId="{8FAE72D8-B323-424F-818A-CB748540A437}" type="presParOf" srcId="{54B72029-9B89-42C3-854B-FE969ADAFE89}" destId="{039E2E44-47F7-419C-B6DA-D4EF83CE57FD}" srcOrd="1" destOrd="0" presId="urn:microsoft.com/office/officeart/2005/8/layout/vList2"/>
    <dgm:cxn modelId="{0906C216-A352-4537-907F-ABAA1D0FCD6F}" type="presParOf" srcId="{54B72029-9B89-42C3-854B-FE969ADAFE89}" destId="{0A4D846E-4EB6-4BFE-B3AE-AB967C95229A}" srcOrd="2" destOrd="0" presId="urn:microsoft.com/office/officeart/2005/8/layout/vList2"/>
    <dgm:cxn modelId="{6C796861-82F6-41E0-977A-96476A4444A4}" type="presParOf" srcId="{54B72029-9B89-42C3-854B-FE969ADAFE89}" destId="{51BEAEC8-CB55-495B-B424-FF6A4C128A7A}" srcOrd="3" destOrd="0" presId="urn:microsoft.com/office/officeart/2005/8/layout/vList2"/>
    <dgm:cxn modelId="{C2FD3FA3-C863-421C-890F-12446196E6C3}" type="presParOf" srcId="{54B72029-9B89-42C3-854B-FE969ADAFE89}" destId="{94324CB3-E1CC-4423-9AD6-7A9C665C68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4E01F-A094-4716-9009-77E392A7A623}">
      <dsp:nvSpPr>
        <dsp:cNvPr id="0" name=""/>
        <dsp:cNvSpPr/>
      </dsp:nvSpPr>
      <dsp:spPr>
        <a:xfrm>
          <a:off x="0" y="680"/>
          <a:ext cx="62690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A9D326-303F-4CE2-9F83-A022F07347E8}">
      <dsp:nvSpPr>
        <dsp:cNvPr id="0" name=""/>
        <dsp:cNvSpPr/>
      </dsp:nvSpPr>
      <dsp:spPr>
        <a:xfrm>
          <a:off x="0" y="680"/>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Nutrition and Breastfeeding</a:t>
          </a:r>
        </a:p>
      </dsp:txBody>
      <dsp:txXfrm>
        <a:off x="0" y="680"/>
        <a:ext cx="6269038" cy="1114152"/>
      </dsp:txXfrm>
    </dsp:sp>
    <dsp:sp modelId="{86FB4935-32C9-4C3B-BF74-1FD8B65C9603}">
      <dsp:nvSpPr>
        <dsp:cNvPr id="0" name=""/>
        <dsp:cNvSpPr/>
      </dsp:nvSpPr>
      <dsp:spPr>
        <a:xfrm>
          <a:off x="0" y="1114833"/>
          <a:ext cx="62690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6517CA-39C7-4BF8-A567-E256D170C6A3}">
      <dsp:nvSpPr>
        <dsp:cNvPr id="0" name=""/>
        <dsp:cNvSpPr/>
      </dsp:nvSpPr>
      <dsp:spPr>
        <a:xfrm>
          <a:off x="0" y="1114833"/>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Feeding/Eating Environment</a:t>
          </a:r>
        </a:p>
      </dsp:txBody>
      <dsp:txXfrm>
        <a:off x="0" y="1114833"/>
        <a:ext cx="6269038" cy="1114152"/>
      </dsp:txXfrm>
    </dsp:sp>
    <dsp:sp modelId="{CEFCDA5D-AC9C-42A2-89FC-26CA874B48BD}">
      <dsp:nvSpPr>
        <dsp:cNvPr id="0" name=""/>
        <dsp:cNvSpPr/>
      </dsp:nvSpPr>
      <dsp:spPr>
        <a:xfrm>
          <a:off x="0" y="2228986"/>
          <a:ext cx="62690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9D7314-B493-4C9A-8EDE-D5E59E46BCEC}">
      <dsp:nvSpPr>
        <dsp:cNvPr id="0" name=""/>
        <dsp:cNvSpPr/>
      </dsp:nvSpPr>
      <dsp:spPr>
        <a:xfrm>
          <a:off x="0" y="2228986"/>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Physical Activity, Play and Rest</a:t>
          </a:r>
        </a:p>
      </dsp:txBody>
      <dsp:txXfrm>
        <a:off x="0" y="2228986"/>
        <a:ext cx="6269038" cy="1114152"/>
      </dsp:txXfrm>
    </dsp:sp>
    <dsp:sp modelId="{1E3D4D40-A8D6-4B72-91FE-DC70021E0ABB}">
      <dsp:nvSpPr>
        <dsp:cNvPr id="0" name=""/>
        <dsp:cNvSpPr/>
      </dsp:nvSpPr>
      <dsp:spPr>
        <a:xfrm>
          <a:off x="0" y="3343138"/>
          <a:ext cx="62690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30E00A-921F-4778-84CD-A4449721B799}">
      <dsp:nvSpPr>
        <dsp:cNvPr id="0" name=""/>
        <dsp:cNvSpPr/>
      </dsp:nvSpPr>
      <dsp:spPr>
        <a:xfrm>
          <a:off x="0" y="3343138"/>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Parenting</a:t>
          </a:r>
        </a:p>
      </dsp:txBody>
      <dsp:txXfrm>
        <a:off x="0" y="3343138"/>
        <a:ext cx="6269038" cy="1114152"/>
      </dsp:txXfrm>
    </dsp:sp>
    <dsp:sp modelId="{68FF9C4A-8BFE-4D51-87C2-06B927055057}">
      <dsp:nvSpPr>
        <dsp:cNvPr id="0" name=""/>
        <dsp:cNvSpPr/>
      </dsp:nvSpPr>
      <dsp:spPr>
        <a:xfrm>
          <a:off x="0" y="4457291"/>
          <a:ext cx="62690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0B150B-44A0-44B3-9440-87035AB8F667}">
      <dsp:nvSpPr>
        <dsp:cNvPr id="0" name=""/>
        <dsp:cNvSpPr/>
      </dsp:nvSpPr>
      <dsp:spPr>
        <a:xfrm>
          <a:off x="0" y="4457291"/>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Family Environment/Social Determinants of Health  </a:t>
          </a:r>
        </a:p>
      </dsp:txBody>
      <dsp:txXfrm>
        <a:off x="0" y="4457291"/>
        <a:ext cx="6269038" cy="1114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2844-0360-4676-9303-6F10867C557A}">
      <dsp:nvSpPr>
        <dsp:cNvPr id="0" name=""/>
        <dsp:cNvSpPr/>
      </dsp:nvSpPr>
      <dsp:spPr>
        <a:xfrm>
          <a:off x="4723873" y="1950849"/>
          <a:ext cx="2362934" cy="231733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Catalyst Event</a:t>
          </a:r>
        </a:p>
      </dsp:txBody>
      <dsp:txXfrm>
        <a:off x="4836996" y="2063972"/>
        <a:ext cx="2136688" cy="2091084"/>
      </dsp:txXfrm>
    </dsp:sp>
    <dsp:sp modelId="{E84BBC5F-A558-4616-8B9C-A6E68AADE70C}">
      <dsp:nvSpPr>
        <dsp:cNvPr id="0" name=""/>
        <dsp:cNvSpPr/>
      </dsp:nvSpPr>
      <dsp:spPr>
        <a:xfrm rot="10779982">
          <a:off x="4035425" y="3118398"/>
          <a:ext cx="688453" cy="0"/>
        </a:xfrm>
        <a:custGeom>
          <a:avLst/>
          <a:gdLst/>
          <a:ahLst/>
          <a:cxnLst/>
          <a:rect l="0" t="0" r="0" b="0"/>
          <a:pathLst>
            <a:path>
              <a:moveTo>
                <a:pt x="0" y="0"/>
              </a:moveTo>
              <a:lnTo>
                <a:pt x="6884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2140AD-CD4B-4BA1-AC45-241659858C4F}">
      <dsp:nvSpPr>
        <dsp:cNvPr id="0" name=""/>
        <dsp:cNvSpPr/>
      </dsp:nvSpPr>
      <dsp:spPr>
        <a:xfrm>
          <a:off x="468172" y="2294807"/>
          <a:ext cx="3567259" cy="167196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Normal navigation</a:t>
          </a:r>
        </a:p>
      </dsp:txBody>
      <dsp:txXfrm>
        <a:off x="549791" y="2376426"/>
        <a:ext cx="3404021" cy="1508725"/>
      </dsp:txXfrm>
    </dsp:sp>
    <dsp:sp modelId="{68684423-34EA-4912-AA45-7E0C47F73350}">
      <dsp:nvSpPr>
        <dsp:cNvPr id="0" name=""/>
        <dsp:cNvSpPr/>
      </dsp:nvSpPr>
      <dsp:spPr>
        <a:xfrm rot="21523092">
          <a:off x="7086552" y="3060199"/>
          <a:ext cx="2045498" cy="0"/>
        </a:xfrm>
        <a:custGeom>
          <a:avLst/>
          <a:gdLst/>
          <a:ahLst/>
          <a:cxnLst/>
          <a:rect l="0" t="0" r="0" b="0"/>
          <a:pathLst>
            <a:path>
              <a:moveTo>
                <a:pt x="0" y="0"/>
              </a:moveTo>
              <a:lnTo>
                <a:pt x="204549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32A7C3-7015-4078-B167-FF458123B82A}">
      <dsp:nvSpPr>
        <dsp:cNvPr id="0" name=""/>
        <dsp:cNvSpPr/>
      </dsp:nvSpPr>
      <dsp:spPr>
        <a:xfrm>
          <a:off x="9131795" y="2373714"/>
          <a:ext cx="2103125" cy="12801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Flight</a:t>
          </a:r>
        </a:p>
      </dsp:txBody>
      <dsp:txXfrm>
        <a:off x="9194287" y="2436206"/>
        <a:ext cx="1978141" cy="1155170"/>
      </dsp:txXfrm>
    </dsp:sp>
    <dsp:sp modelId="{7DF52420-7638-4AB7-AE15-C77689EB1E60}">
      <dsp:nvSpPr>
        <dsp:cNvPr id="0" name=""/>
        <dsp:cNvSpPr/>
      </dsp:nvSpPr>
      <dsp:spPr>
        <a:xfrm rot="1453323">
          <a:off x="6988663" y="4098408"/>
          <a:ext cx="2229610" cy="0"/>
        </a:xfrm>
        <a:custGeom>
          <a:avLst/>
          <a:gdLst/>
          <a:ahLst/>
          <a:cxnLst/>
          <a:rect l="0" t="0" r="0" b="0"/>
          <a:pathLst>
            <a:path>
              <a:moveTo>
                <a:pt x="0" y="0"/>
              </a:moveTo>
              <a:lnTo>
                <a:pt x="222961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68E1C5-E932-4C46-939D-F31C4BDA84BF}">
      <dsp:nvSpPr>
        <dsp:cNvPr id="0" name=""/>
        <dsp:cNvSpPr/>
      </dsp:nvSpPr>
      <dsp:spPr>
        <a:xfrm>
          <a:off x="9120129" y="4388784"/>
          <a:ext cx="2103125" cy="128015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Freeze</a:t>
          </a:r>
        </a:p>
      </dsp:txBody>
      <dsp:txXfrm>
        <a:off x="9182621" y="4451276"/>
        <a:ext cx="1978141" cy="1155170"/>
      </dsp:txXfrm>
    </dsp:sp>
    <dsp:sp modelId="{FE185139-EB5E-4404-BBE8-EE34FEEB7EF5}">
      <dsp:nvSpPr>
        <dsp:cNvPr id="0" name=""/>
        <dsp:cNvSpPr/>
      </dsp:nvSpPr>
      <dsp:spPr>
        <a:xfrm rot="20125572">
          <a:off x="6988349" y="2117180"/>
          <a:ext cx="2174117" cy="0"/>
        </a:xfrm>
        <a:custGeom>
          <a:avLst/>
          <a:gdLst/>
          <a:ahLst/>
          <a:cxnLst/>
          <a:rect l="0" t="0" r="0" b="0"/>
          <a:pathLst>
            <a:path>
              <a:moveTo>
                <a:pt x="0" y="0"/>
              </a:moveTo>
              <a:lnTo>
                <a:pt x="217411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0D98A-81F4-4AAA-A572-C4E809BC7751}">
      <dsp:nvSpPr>
        <dsp:cNvPr id="0" name=""/>
        <dsp:cNvSpPr/>
      </dsp:nvSpPr>
      <dsp:spPr>
        <a:xfrm>
          <a:off x="9064008" y="544172"/>
          <a:ext cx="2103125" cy="128015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Fight</a:t>
          </a:r>
        </a:p>
      </dsp:txBody>
      <dsp:txXfrm>
        <a:off x="9126500" y="606664"/>
        <a:ext cx="1978141" cy="1155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2844-0360-4676-9303-6F10867C557A}">
      <dsp:nvSpPr>
        <dsp:cNvPr id="0" name=""/>
        <dsp:cNvSpPr/>
      </dsp:nvSpPr>
      <dsp:spPr>
        <a:xfrm>
          <a:off x="4723873" y="1950849"/>
          <a:ext cx="2362934" cy="231733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Catalyst Event</a:t>
          </a:r>
        </a:p>
      </dsp:txBody>
      <dsp:txXfrm>
        <a:off x="4836996" y="2063972"/>
        <a:ext cx="2136688" cy="2091084"/>
      </dsp:txXfrm>
    </dsp:sp>
    <dsp:sp modelId="{E84BBC5F-A558-4616-8B9C-A6E68AADE70C}">
      <dsp:nvSpPr>
        <dsp:cNvPr id="0" name=""/>
        <dsp:cNvSpPr/>
      </dsp:nvSpPr>
      <dsp:spPr>
        <a:xfrm rot="10779982">
          <a:off x="4035425" y="3118398"/>
          <a:ext cx="688453" cy="0"/>
        </a:xfrm>
        <a:custGeom>
          <a:avLst/>
          <a:gdLst/>
          <a:ahLst/>
          <a:cxnLst/>
          <a:rect l="0" t="0" r="0" b="0"/>
          <a:pathLst>
            <a:path>
              <a:moveTo>
                <a:pt x="0" y="0"/>
              </a:moveTo>
              <a:lnTo>
                <a:pt x="6884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2140AD-CD4B-4BA1-AC45-241659858C4F}">
      <dsp:nvSpPr>
        <dsp:cNvPr id="0" name=""/>
        <dsp:cNvSpPr/>
      </dsp:nvSpPr>
      <dsp:spPr>
        <a:xfrm>
          <a:off x="468172" y="2294807"/>
          <a:ext cx="3567259" cy="167196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Normal navigation</a:t>
          </a:r>
        </a:p>
      </dsp:txBody>
      <dsp:txXfrm>
        <a:off x="549791" y="2376426"/>
        <a:ext cx="3404021" cy="1508725"/>
      </dsp:txXfrm>
    </dsp:sp>
    <dsp:sp modelId="{68684423-34EA-4912-AA45-7E0C47F73350}">
      <dsp:nvSpPr>
        <dsp:cNvPr id="0" name=""/>
        <dsp:cNvSpPr/>
      </dsp:nvSpPr>
      <dsp:spPr>
        <a:xfrm rot="21523092">
          <a:off x="7086552" y="3060199"/>
          <a:ext cx="2045498" cy="0"/>
        </a:xfrm>
        <a:custGeom>
          <a:avLst/>
          <a:gdLst/>
          <a:ahLst/>
          <a:cxnLst/>
          <a:rect l="0" t="0" r="0" b="0"/>
          <a:pathLst>
            <a:path>
              <a:moveTo>
                <a:pt x="0" y="0"/>
              </a:moveTo>
              <a:lnTo>
                <a:pt x="204549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32A7C3-7015-4078-B167-FF458123B82A}">
      <dsp:nvSpPr>
        <dsp:cNvPr id="0" name=""/>
        <dsp:cNvSpPr/>
      </dsp:nvSpPr>
      <dsp:spPr>
        <a:xfrm>
          <a:off x="9131795" y="2373714"/>
          <a:ext cx="2103125" cy="12801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Flight</a:t>
          </a:r>
        </a:p>
      </dsp:txBody>
      <dsp:txXfrm>
        <a:off x="9194287" y="2436206"/>
        <a:ext cx="1978141" cy="1155170"/>
      </dsp:txXfrm>
    </dsp:sp>
    <dsp:sp modelId="{7DF52420-7638-4AB7-AE15-C77689EB1E60}">
      <dsp:nvSpPr>
        <dsp:cNvPr id="0" name=""/>
        <dsp:cNvSpPr/>
      </dsp:nvSpPr>
      <dsp:spPr>
        <a:xfrm rot="1453323">
          <a:off x="6988663" y="4098408"/>
          <a:ext cx="2229610" cy="0"/>
        </a:xfrm>
        <a:custGeom>
          <a:avLst/>
          <a:gdLst/>
          <a:ahLst/>
          <a:cxnLst/>
          <a:rect l="0" t="0" r="0" b="0"/>
          <a:pathLst>
            <a:path>
              <a:moveTo>
                <a:pt x="0" y="0"/>
              </a:moveTo>
              <a:lnTo>
                <a:pt x="222961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68E1C5-E932-4C46-939D-F31C4BDA84BF}">
      <dsp:nvSpPr>
        <dsp:cNvPr id="0" name=""/>
        <dsp:cNvSpPr/>
      </dsp:nvSpPr>
      <dsp:spPr>
        <a:xfrm>
          <a:off x="9120129" y="4388784"/>
          <a:ext cx="2103125" cy="128015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Freeze</a:t>
          </a:r>
        </a:p>
      </dsp:txBody>
      <dsp:txXfrm>
        <a:off x="9182621" y="4451276"/>
        <a:ext cx="1978141" cy="1155170"/>
      </dsp:txXfrm>
    </dsp:sp>
    <dsp:sp modelId="{FE185139-EB5E-4404-BBE8-EE34FEEB7EF5}">
      <dsp:nvSpPr>
        <dsp:cNvPr id="0" name=""/>
        <dsp:cNvSpPr/>
      </dsp:nvSpPr>
      <dsp:spPr>
        <a:xfrm rot="20125572">
          <a:off x="6988349" y="2117180"/>
          <a:ext cx="2174117" cy="0"/>
        </a:xfrm>
        <a:custGeom>
          <a:avLst/>
          <a:gdLst/>
          <a:ahLst/>
          <a:cxnLst/>
          <a:rect l="0" t="0" r="0" b="0"/>
          <a:pathLst>
            <a:path>
              <a:moveTo>
                <a:pt x="0" y="0"/>
              </a:moveTo>
              <a:lnTo>
                <a:pt x="217411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0D98A-81F4-4AAA-A572-C4E809BC7751}">
      <dsp:nvSpPr>
        <dsp:cNvPr id="0" name=""/>
        <dsp:cNvSpPr/>
      </dsp:nvSpPr>
      <dsp:spPr>
        <a:xfrm>
          <a:off x="9064008" y="544172"/>
          <a:ext cx="2103125" cy="128015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Fight</a:t>
          </a:r>
        </a:p>
      </dsp:txBody>
      <dsp:txXfrm>
        <a:off x="9126500" y="606664"/>
        <a:ext cx="1978141" cy="1155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19E1B-7DCF-49B7-8C3F-2F86F18B5084}">
      <dsp:nvSpPr>
        <dsp:cNvPr id="0" name=""/>
        <dsp:cNvSpPr/>
      </dsp:nvSpPr>
      <dsp:spPr>
        <a:xfrm>
          <a:off x="0" y="333072"/>
          <a:ext cx="6513603" cy="554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ECA3CD-66EB-4434-983E-BF29D291CF92}">
      <dsp:nvSpPr>
        <dsp:cNvPr id="0" name=""/>
        <dsp:cNvSpPr/>
      </dsp:nvSpPr>
      <dsp:spPr>
        <a:xfrm>
          <a:off x="325680" y="8352"/>
          <a:ext cx="4559522" cy="6494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77900">
            <a:lnSpc>
              <a:spcPct val="90000"/>
            </a:lnSpc>
            <a:spcBef>
              <a:spcPct val="0"/>
            </a:spcBef>
            <a:spcAft>
              <a:spcPct val="35000"/>
            </a:spcAft>
            <a:buNone/>
          </a:pPr>
          <a:r>
            <a:rPr lang="en-US" sz="2200" kern="1200"/>
            <a:t>Practicing awareness</a:t>
          </a:r>
        </a:p>
      </dsp:txBody>
      <dsp:txXfrm>
        <a:off x="357383" y="40055"/>
        <a:ext cx="4496116" cy="586034"/>
      </dsp:txXfrm>
    </dsp:sp>
    <dsp:sp modelId="{2A7285C5-61B9-4542-810C-E737CF13461E}">
      <dsp:nvSpPr>
        <dsp:cNvPr id="0" name=""/>
        <dsp:cNvSpPr/>
      </dsp:nvSpPr>
      <dsp:spPr>
        <a:xfrm>
          <a:off x="0" y="1330993"/>
          <a:ext cx="6513603" cy="554400"/>
        </a:xfrm>
        <a:prstGeom prst="rect">
          <a:avLst/>
        </a:prstGeom>
        <a:solidFill>
          <a:schemeClr val="lt1">
            <a:alpha val="90000"/>
            <a:hueOff val="0"/>
            <a:satOff val="0"/>
            <a:lumOff val="0"/>
            <a:alphaOff val="0"/>
          </a:schemeClr>
        </a:solidFill>
        <a:ln w="6350" cap="flat" cmpd="sng" algn="ctr">
          <a:solidFill>
            <a:schemeClr val="accent5">
              <a:hueOff val="-1351709"/>
              <a:satOff val="-3484"/>
              <a:lumOff val="-2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C42334CA-E44B-42FC-8B03-C965B805BEB5}">
      <dsp:nvSpPr>
        <dsp:cNvPr id="0" name=""/>
        <dsp:cNvSpPr/>
      </dsp:nvSpPr>
      <dsp:spPr>
        <a:xfrm>
          <a:off x="325680" y="1006273"/>
          <a:ext cx="4559522" cy="64944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77900">
            <a:lnSpc>
              <a:spcPct val="90000"/>
            </a:lnSpc>
            <a:spcBef>
              <a:spcPct val="0"/>
            </a:spcBef>
            <a:spcAft>
              <a:spcPct val="35000"/>
            </a:spcAft>
            <a:buNone/>
          </a:pPr>
          <a:r>
            <a:rPr lang="en-US" sz="2200" kern="1200"/>
            <a:t>Self-check </a:t>
          </a:r>
        </a:p>
      </dsp:txBody>
      <dsp:txXfrm>
        <a:off x="357383" y="1037976"/>
        <a:ext cx="4496116" cy="586034"/>
      </dsp:txXfrm>
    </dsp:sp>
    <dsp:sp modelId="{93F260B0-C57D-4DB4-95E9-7C8A3765D8F3}">
      <dsp:nvSpPr>
        <dsp:cNvPr id="0" name=""/>
        <dsp:cNvSpPr/>
      </dsp:nvSpPr>
      <dsp:spPr>
        <a:xfrm>
          <a:off x="0" y="2328913"/>
          <a:ext cx="6513603" cy="554400"/>
        </a:xfrm>
        <a:prstGeom prst="rect">
          <a:avLst/>
        </a:prstGeom>
        <a:solidFill>
          <a:schemeClr val="lt1">
            <a:alpha val="90000"/>
            <a:hueOff val="0"/>
            <a:satOff val="0"/>
            <a:lumOff val="0"/>
            <a:alphaOff val="0"/>
          </a:schemeClr>
        </a:solidFill>
        <a:ln w="6350" cap="flat" cmpd="sng" algn="ctr">
          <a:solidFill>
            <a:schemeClr val="accent5">
              <a:hueOff val="-2703417"/>
              <a:satOff val="-6968"/>
              <a:lumOff val="-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0ABF32-2D2A-4FD1-83CA-038AA88D109B}">
      <dsp:nvSpPr>
        <dsp:cNvPr id="0" name=""/>
        <dsp:cNvSpPr/>
      </dsp:nvSpPr>
      <dsp:spPr>
        <a:xfrm>
          <a:off x="325680" y="2004192"/>
          <a:ext cx="4559522" cy="64944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77900">
            <a:lnSpc>
              <a:spcPct val="90000"/>
            </a:lnSpc>
            <a:spcBef>
              <a:spcPct val="0"/>
            </a:spcBef>
            <a:spcAft>
              <a:spcPct val="35000"/>
            </a:spcAft>
            <a:buNone/>
          </a:pPr>
          <a:r>
            <a:rPr lang="en-US" sz="2200" kern="1200"/>
            <a:t>Let go of what you’re doing-refocus </a:t>
          </a:r>
        </a:p>
      </dsp:txBody>
      <dsp:txXfrm>
        <a:off x="357383" y="2035895"/>
        <a:ext cx="4496116" cy="586034"/>
      </dsp:txXfrm>
    </dsp:sp>
    <dsp:sp modelId="{A750BD1C-4FEE-47C3-ACA9-D6ECEED09837}">
      <dsp:nvSpPr>
        <dsp:cNvPr id="0" name=""/>
        <dsp:cNvSpPr/>
      </dsp:nvSpPr>
      <dsp:spPr>
        <a:xfrm>
          <a:off x="0" y="3326833"/>
          <a:ext cx="6513603" cy="554400"/>
        </a:xfrm>
        <a:prstGeom prst="rect">
          <a:avLst/>
        </a:prstGeom>
        <a:solidFill>
          <a:schemeClr val="lt1">
            <a:alpha val="90000"/>
            <a:hueOff val="0"/>
            <a:satOff val="0"/>
            <a:lumOff val="0"/>
            <a:alphaOff val="0"/>
          </a:schemeClr>
        </a:soli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1">
          <a:scrgbClr r="0" g="0" b="0"/>
        </a:fillRef>
        <a:effectRef idx="0">
          <a:scrgbClr r="0" g="0" b="0"/>
        </a:effectRef>
        <a:fontRef idx="minor"/>
      </dsp:style>
    </dsp:sp>
    <dsp:sp modelId="{D9647BEC-006D-40B9-A31F-43088C43E61F}">
      <dsp:nvSpPr>
        <dsp:cNvPr id="0" name=""/>
        <dsp:cNvSpPr/>
      </dsp:nvSpPr>
      <dsp:spPr>
        <a:xfrm>
          <a:off x="325680" y="3002113"/>
          <a:ext cx="4559522" cy="64944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77900">
            <a:lnSpc>
              <a:spcPct val="90000"/>
            </a:lnSpc>
            <a:spcBef>
              <a:spcPct val="0"/>
            </a:spcBef>
            <a:spcAft>
              <a:spcPct val="35000"/>
            </a:spcAft>
            <a:buNone/>
          </a:pPr>
          <a:r>
            <a:rPr lang="en-US" sz="2200" kern="1200"/>
            <a:t>Consider the causes </a:t>
          </a:r>
        </a:p>
      </dsp:txBody>
      <dsp:txXfrm>
        <a:off x="357383" y="3033816"/>
        <a:ext cx="4496116" cy="586034"/>
      </dsp:txXfrm>
    </dsp:sp>
    <dsp:sp modelId="{032876A2-B9C3-48A0-ABD3-D436F86C0544}">
      <dsp:nvSpPr>
        <dsp:cNvPr id="0" name=""/>
        <dsp:cNvSpPr/>
      </dsp:nvSpPr>
      <dsp:spPr>
        <a:xfrm>
          <a:off x="0" y="4324753"/>
          <a:ext cx="6513603" cy="554400"/>
        </a:xfrm>
        <a:prstGeom prst="rect">
          <a:avLst/>
        </a:prstGeom>
        <a:solidFill>
          <a:schemeClr val="lt1">
            <a:alpha val="90000"/>
            <a:hueOff val="0"/>
            <a:satOff val="0"/>
            <a:lumOff val="0"/>
            <a:alphaOff val="0"/>
          </a:schemeClr>
        </a:soli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1">
          <a:scrgbClr r="0" g="0" b="0"/>
        </a:fillRef>
        <a:effectRef idx="0">
          <a:scrgbClr r="0" g="0" b="0"/>
        </a:effectRef>
        <a:fontRef idx="minor"/>
      </dsp:style>
    </dsp:sp>
    <dsp:sp modelId="{D88BB63F-2F32-45E8-BEE6-8A96EE6A6F9B}">
      <dsp:nvSpPr>
        <dsp:cNvPr id="0" name=""/>
        <dsp:cNvSpPr/>
      </dsp:nvSpPr>
      <dsp:spPr>
        <a:xfrm>
          <a:off x="325680" y="4000033"/>
          <a:ext cx="4559522" cy="64944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77900">
            <a:lnSpc>
              <a:spcPct val="90000"/>
            </a:lnSpc>
            <a:spcBef>
              <a:spcPct val="0"/>
            </a:spcBef>
            <a:spcAft>
              <a:spcPct val="35000"/>
            </a:spcAft>
            <a:buNone/>
          </a:pPr>
          <a:r>
            <a:rPr lang="en-US" sz="2200" kern="1200"/>
            <a:t>React with curiosity </a:t>
          </a:r>
        </a:p>
      </dsp:txBody>
      <dsp:txXfrm>
        <a:off x="357383" y="4031736"/>
        <a:ext cx="4496116" cy="586034"/>
      </dsp:txXfrm>
    </dsp:sp>
    <dsp:sp modelId="{B8B9EDB9-84A6-459F-955B-A3DAE8C52763}">
      <dsp:nvSpPr>
        <dsp:cNvPr id="0" name=""/>
        <dsp:cNvSpPr/>
      </dsp:nvSpPr>
      <dsp:spPr>
        <a:xfrm>
          <a:off x="0" y="5322673"/>
          <a:ext cx="6513603" cy="5544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034F10-5E8D-4366-9755-7FABA42E162D}">
      <dsp:nvSpPr>
        <dsp:cNvPr id="0" name=""/>
        <dsp:cNvSpPr/>
      </dsp:nvSpPr>
      <dsp:spPr>
        <a:xfrm>
          <a:off x="325680" y="4997953"/>
          <a:ext cx="4559522" cy="6494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77900">
            <a:lnSpc>
              <a:spcPct val="90000"/>
            </a:lnSpc>
            <a:spcBef>
              <a:spcPct val="0"/>
            </a:spcBef>
            <a:spcAft>
              <a:spcPct val="35000"/>
            </a:spcAft>
            <a:buNone/>
          </a:pPr>
          <a:r>
            <a:rPr lang="en-US" sz="2200" kern="1200"/>
            <a:t>Change course </a:t>
          </a:r>
        </a:p>
      </dsp:txBody>
      <dsp:txXfrm>
        <a:off x="357383" y="5029656"/>
        <a:ext cx="4496116"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C1839-D6D0-4657-9333-D7F5AB156EAB}">
      <dsp:nvSpPr>
        <dsp:cNvPr id="0" name=""/>
        <dsp:cNvSpPr/>
      </dsp:nvSpPr>
      <dsp:spPr>
        <a:xfrm>
          <a:off x="0" y="26962"/>
          <a:ext cx="6492875" cy="155902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Situation</a:t>
          </a:r>
        </a:p>
      </dsp:txBody>
      <dsp:txXfrm>
        <a:off x="76105" y="103067"/>
        <a:ext cx="6340665" cy="1406815"/>
      </dsp:txXfrm>
    </dsp:sp>
    <dsp:sp modelId="{0A4D846E-4EB6-4BFE-B3AE-AB967C95229A}">
      <dsp:nvSpPr>
        <dsp:cNvPr id="0" name=""/>
        <dsp:cNvSpPr/>
      </dsp:nvSpPr>
      <dsp:spPr>
        <a:xfrm>
          <a:off x="0" y="1773187"/>
          <a:ext cx="6492875" cy="155902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Relationship</a:t>
          </a:r>
        </a:p>
      </dsp:txBody>
      <dsp:txXfrm>
        <a:off x="76105" y="1849292"/>
        <a:ext cx="6340665" cy="1406815"/>
      </dsp:txXfrm>
    </dsp:sp>
    <dsp:sp modelId="{94324CB3-E1CC-4423-9AD6-7A9C665C684A}">
      <dsp:nvSpPr>
        <dsp:cNvPr id="0" name=""/>
        <dsp:cNvSpPr/>
      </dsp:nvSpPr>
      <dsp:spPr>
        <a:xfrm>
          <a:off x="0" y="3519412"/>
          <a:ext cx="6492875" cy="155902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Issue</a:t>
          </a:r>
        </a:p>
      </dsp:txBody>
      <dsp:txXfrm>
        <a:off x="76105" y="3595517"/>
        <a:ext cx="6340665" cy="14068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AE9475-F544-418E-89E2-4B020643ACF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857431E-8C25-4C76-BA8E-650297E58C0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DF1557-01C6-406E-BB1A-EBDEB1716301}" type="datetimeFigureOut">
              <a:rPr lang="en-US" smtClean="0"/>
              <a:t>9/6/2018</a:t>
            </a:fld>
            <a:endParaRPr lang="en-US"/>
          </a:p>
        </p:txBody>
      </p:sp>
      <p:sp>
        <p:nvSpPr>
          <p:cNvPr id="4" name="Footer Placeholder 3">
            <a:extLst>
              <a:ext uri="{FF2B5EF4-FFF2-40B4-BE49-F238E27FC236}">
                <a16:creationId xmlns:a16="http://schemas.microsoft.com/office/drawing/2014/main" id="{6E4FD440-568D-406F-BEE7-9F9B037276E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BCFE40-9B0B-4DFF-B656-1F1F35335AF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0185AF4-E677-4CB8-9728-84FCA0E2606D}" type="slidenum">
              <a:rPr lang="en-US" smtClean="0"/>
              <a:t>‹#›</a:t>
            </a:fld>
            <a:endParaRPr lang="en-US"/>
          </a:p>
        </p:txBody>
      </p:sp>
    </p:spTree>
    <p:extLst>
      <p:ext uri="{BB962C8B-B14F-4D97-AF65-F5344CB8AC3E}">
        <p14:creationId xmlns:p14="http://schemas.microsoft.com/office/powerpoint/2010/main" val="2071867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9036FE-88D7-432A-8921-EC034E289EBF}" type="datetimeFigureOut">
              <a:rPr lang="en-US" smtClean="0"/>
              <a:t>9/6/2018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F8F145-C956-4214-AB1D-558668BB2BBC}" type="slidenum">
              <a:rPr lang="en-US" smtClean="0"/>
              <a:t>‹#›</a:t>
            </a:fld>
            <a:endParaRPr lang="en-US"/>
          </a:p>
        </p:txBody>
      </p:sp>
    </p:spTree>
    <p:extLst>
      <p:ext uri="{BB962C8B-B14F-4D97-AF65-F5344CB8AC3E}">
        <p14:creationId xmlns:p14="http://schemas.microsoft.com/office/powerpoint/2010/main" val="43218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2</a:t>
            </a:fld>
            <a:endParaRPr lang="en-US"/>
          </a:p>
        </p:txBody>
      </p:sp>
    </p:spTree>
    <p:extLst>
      <p:ext uri="{BB962C8B-B14F-4D97-AF65-F5344CB8AC3E}">
        <p14:creationId xmlns:p14="http://schemas.microsoft.com/office/powerpoint/2010/main" val="67846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later to develop, linear, logical, loves lists, language</a:t>
            </a:r>
          </a:p>
          <a:p>
            <a:r>
              <a:rPr lang="en-US" dirty="0"/>
              <a:t>Right: nonverbal-eye contact, facial expression, tone of voice, posture, gesture, timing, intensity</a:t>
            </a:r>
          </a:p>
        </p:txBody>
      </p:sp>
      <p:sp>
        <p:nvSpPr>
          <p:cNvPr id="4" name="Slide Number Placeholder 3"/>
          <p:cNvSpPr>
            <a:spLocks noGrp="1"/>
          </p:cNvSpPr>
          <p:nvPr>
            <p:ph type="sldNum" sz="quarter" idx="10"/>
          </p:nvPr>
        </p:nvSpPr>
        <p:spPr/>
        <p:txBody>
          <a:bodyPr/>
          <a:lstStyle/>
          <a:p>
            <a:fld id="{71F8F145-C956-4214-AB1D-558668BB2BBC}" type="slidenum">
              <a:rPr lang="en-US" smtClean="0"/>
              <a:t>16</a:t>
            </a:fld>
            <a:endParaRPr lang="en-US"/>
          </a:p>
        </p:txBody>
      </p:sp>
    </p:spTree>
    <p:extLst>
      <p:ext uri="{BB962C8B-B14F-4D97-AF65-F5344CB8AC3E}">
        <p14:creationId xmlns:p14="http://schemas.microsoft.com/office/powerpoint/2010/main" val="359882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place to label the chaos vs. rigidity-navigating the waters to balance ourselves</a:t>
            </a:r>
          </a:p>
        </p:txBody>
      </p:sp>
      <p:sp>
        <p:nvSpPr>
          <p:cNvPr id="4" name="Slide Number Placeholder 3"/>
          <p:cNvSpPr>
            <a:spLocks noGrp="1"/>
          </p:cNvSpPr>
          <p:nvPr>
            <p:ph type="sldNum" sz="quarter" idx="10"/>
          </p:nvPr>
        </p:nvSpPr>
        <p:spPr/>
        <p:txBody>
          <a:bodyPr/>
          <a:lstStyle/>
          <a:p>
            <a:fld id="{71F8F145-C956-4214-AB1D-558668BB2BBC}" type="slidenum">
              <a:rPr lang="en-US" smtClean="0"/>
              <a:t>18</a:t>
            </a:fld>
            <a:endParaRPr lang="en-US"/>
          </a:p>
        </p:txBody>
      </p:sp>
    </p:spTree>
    <p:extLst>
      <p:ext uri="{BB962C8B-B14F-4D97-AF65-F5344CB8AC3E}">
        <p14:creationId xmlns:p14="http://schemas.microsoft.com/office/powerpoint/2010/main" val="365306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activity </a:t>
            </a:r>
          </a:p>
        </p:txBody>
      </p:sp>
      <p:sp>
        <p:nvSpPr>
          <p:cNvPr id="4" name="Slide Number Placeholder 3"/>
          <p:cNvSpPr>
            <a:spLocks noGrp="1"/>
          </p:cNvSpPr>
          <p:nvPr>
            <p:ph type="sldNum" sz="quarter" idx="10"/>
          </p:nvPr>
        </p:nvSpPr>
        <p:spPr/>
        <p:txBody>
          <a:bodyPr/>
          <a:lstStyle/>
          <a:p>
            <a:fld id="{71F8F145-C956-4214-AB1D-558668BB2BBC}" type="slidenum">
              <a:rPr lang="en-US" smtClean="0"/>
              <a:t>21</a:t>
            </a:fld>
            <a:endParaRPr lang="en-US"/>
          </a:p>
        </p:txBody>
      </p:sp>
    </p:spTree>
    <p:extLst>
      <p:ext uri="{BB962C8B-B14F-4D97-AF65-F5344CB8AC3E}">
        <p14:creationId xmlns:p14="http://schemas.microsoft.com/office/powerpoint/2010/main" val="183192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What are my catalysts, fight/flight freeze? </a:t>
            </a:r>
          </a:p>
          <a:p>
            <a:endParaRPr lang="en-US" dirty="0"/>
          </a:p>
          <a:p>
            <a:r>
              <a:rPr lang="en-US" dirty="0"/>
              <a:t>-Keep the what type are you </a:t>
            </a:r>
            <a:r>
              <a:rPr lang="en-US" dirty="0" err="1"/>
              <a:t>fff</a:t>
            </a:r>
            <a:r>
              <a:rPr lang="en-US" dirty="0"/>
              <a:t>, what your catalysts/triggers, </a:t>
            </a:r>
          </a:p>
        </p:txBody>
      </p:sp>
      <p:sp>
        <p:nvSpPr>
          <p:cNvPr id="4" name="Slide Number Placeholder 3"/>
          <p:cNvSpPr>
            <a:spLocks noGrp="1"/>
          </p:cNvSpPr>
          <p:nvPr>
            <p:ph type="sldNum" sz="quarter" idx="10"/>
          </p:nvPr>
        </p:nvSpPr>
        <p:spPr/>
        <p:txBody>
          <a:bodyPr/>
          <a:lstStyle/>
          <a:p>
            <a:fld id="{71F8F145-C956-4214-AB1D-558668BB2BBC}" type="slidenum">
              <a:rPr lang="en-US" smtClean="0"/>
              <a:t>26</a:t>
            </a:fld>
            <a:endParaRPr lang="en-US"/>
          </a:p>
        </p:txBody>
      </p:sp>
    </p:spTree>
    <p:extLst>
      <p:ext uri="{BB962C8B-B14F-4D97-AF65-F5344CB8AC3E}">
        <p14:creationId xmlns:p14="http://schemas.microsoft.com/office/powerpoint/2010/main" val="233775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28</a:t>
            </a:fld>
            <a:endParaRPr lang="en-US"/>
          </a:p>
        </p:txBody>
      </p:sp>
    </p:spTree>
    <p:extLst>
      <p:ext uri="{BB962C8B-B14F-4D97-AF65-F5344CB8AC3E}">
        <p14:creationId xmlns:p14="http://schemas.microsoft.com/office/powerpoint/2010/main" val="1362664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brain Harvard graphic</a:t>
            </a:r>
          </a:p>
        </p:txBody>
      </p:sp>
      <p:sp>
        <p:nvSpPr>
          <p:cNvPr id="4" name="Slide Number Placeholder 3"/>
          <p:cNvSpPr>
            <a:spLocks noGrp="1"/>
          </p:cNvSpPr>
          <p:nvPr>
            <p:ph type="sldNum" sz="quarter" idx="10"/>
          </p:nvPr>
        </p:nvSpPr>
        <p:spPr/>
        <p:txBody>
          <a:bodyPr/>
          <a:lstStyle/>
          <a:p>
            <a:fld id="{71F8F145-C956-4214-AB1D-558668BB2BBC}" type="slidenum">
              <a:rPr lang="en-US" smtClean="0"/>
              <a:t>29</a:t>
            </a:fld>
            <a:endParaRPr lang="en-US"/>
          </a:p>
        </p:txBody>
      </p:sp>
    </p:spTree>
    <p:extLst>
      <p:ext uri="{BB962C8B-B14F-4D97-AF65-F5344CB8AC3E}">
        <p14:creationId xmlns:p14="http://schemas.microsoft.com/office/powerpoint/2010/main" val="258529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rgbClr val="FFFFFF"/>
                </a:solidFill>
                <a:latin typeface="+mn-lt"/>
                <a:ea typeface="+mn-ea"/>
                <a:cs typeface="+mn-cs"/>
              </a:rPr>
              <a:t>How does trauma and ACEs connect to how the brain works ? </a:t>
            </a:r>
          </a:p>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30</a:t>
            </a:fld>
            <a:endParaRPr lang="en-US"/>
          </a:p>
        </p:txBody>
      </p:sp>
    </p:spTree>
    <p:extLst>
      <p:ext uri="{BB962C8B-B14F-4D97-AF65-F5344CB8AC3E}">
        <p14:creationId xmlns:p14="http://schemas.microsoft.com/office/powerpoint/2010/main" val="75468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32</a:t>
            </a:fld>
            <a:endParaRPr lang="en-US"/>
          </a:p>
        </p:txBody>
      </p:sp>
    </p:spTree>
    <p:extLst>
      <p:ext uri="{BB962C8B-B14F-4D97-AF65-F5344CB8AC3E}">
        <p14:creationId xmlns:p14="http://schemas.microsoft.com/office/powerpoint/2010/main" val="168768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catalyst event in counseling. Oxygen mask. </a:t>
            </a:r>
          </a:p>
          <a:p>
            <a:endParaRPr lang="en-US" dirty="0"/>
          </a:p>
          <a:p>
            <a:r>
              <a:rPr lang="en-US" dirty="0"/>
              <a:t>Write something in about mindfulness as being mentioned in the past, one of the skills related to mindfulness </a:t>
            </a:r>
          </a:p>
        </p:txBody>
      </p:sp>
      <p:sp>
        <p:nvSpPr>
          <p:cNvPr id="4" name="Slide Number Placeholder 3"/>
          <p:cNvSpPr>
            <a:spLocks noGrp="1"/>
          </p:cNvSpPr>
          <p:nvPr>
            <p:ph type="sldNum" sz="quarter" idx="10"/>
          </p:nvPr>
        </p:nvSpPr>
        <p:spPr/>
        <p:txBody>
          <a:bodyPr/>
          <a:lstStyle/>
          <a:p>
            <a:fld id="{71F8F145-C956-4214-AB1D-558668BB2BBC}" type="slidenum">
              <a:rPr lang="en-US" smtClean="0"/>
              <a:t>33</a:t>
            </a:fld>
            <a:endParaRPr lang="en-US"/>
          </a:p>
        </p:txBody>
      </p:sp>
    </p:spTree>
    <p:extLst>
      <p:ext uri="{BB962C8B-B14F-4D97-AF65-F5344CB8AC3E}">
        <p14:creationId xmlns:p14="http://schemas.microsoft.com/office/powerpoint/2010/main" val="27253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37</a:t>
            </a:fld>
            <a:endParaRPr lang="en-US"/>
          </a:p>
        </p:txBody>
      </p:sp>
    </p:spTree>
    <p:extLst>
      <p:ext uri="{BB962C8B-B14F-4D97-AF65-F5344CB8AC3E}">
        <p14:creationId xmlns:p14="http://schemas.microsoft.com/office/powerpoint/2010/main" val="321706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 is about counseling, what’s going on with the consoler and environment. </a:t>
            </a:r>
          </a:p>
        </p:txBody>
      </p:sp>
      <p:sp>
        <p:nvSpPr>
          <p:cNvPr id="4" name="Slide Number Placeholder 3"/>
          <p:cNvSpPr>
            <a:spLocks noGrp="1"/>
          </p:cNvSpPr>
          <p:nvPr>
            <p:ph type="sldNum" sz="quarter" idx="10"/>
          </p:nvPr>
        </p:nvSpPr>
        <p:spPr/>
        <p:txBody>
          <a:bodyPr/>
          <a:lstStyle/>
          <a:p>
            <a:fld id="{71F8F145-C956-4214-AB1D-558668BB2BBC}" type="slidenum">
              <a:rPr lang="en-US" smtClean="0"/>
              <a:t>4</a:t>
            </a:fld>
            <a:endParaRPr lang="en-US"/>
          </a:p>
        </p:txBody>
      </p:sp>
    </p:spTree>
    <p:extLst>
      <p:ext uri="{BB962C8B-B14F-4D97-AF65-F5344CB8AC3E}">
        <p14:creationId xmlns:p14="http://schemas.microsoft.com/office/powerpoint/2010/main" val="2789226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 mask </a:t>
            </a:r>
          </a:p>
        </p:txBody>
      </p:sp>
      <p:sp>
        <p:nvSpPr>
          <p:cNvPr id="4" name="Slide Number Placeholder 3"/>
          <p:cNvSpPr>
            <a:spLocks noGrp="1"/>
          </p:cNvSpPr>
          <p:nvPr>
            <p:ph type="sldNum" sz="quarter" idx="10"/>
          </p:nvPr>
        </p:nvSpPr>
        <p:spPr/>
        <p:txBody>
          <a:bodyPr/>
          <a:lstStyle/>
          <a:p>
            <a:fld id="{71F8F145-C956-4214-AB1D-558668BB2BBC}" type="slidenum">
              <a:rPr lang="en-US" smtClean="0"/>
              <a:t>38</a:t>
            </a:fld>
            <a:endParaRPr lang="en-US"/>
          </a:p>
        </p:txBody>
      </p:sp>
    </p:spTree>
    <p:extLst>
      <p:ext uri="{BB962C8B-B14F-4D97-AF65-F5344CB8AC3E}">
        <p14:creationId xmlns:p14="http://schemas.microsoft.com/office/powerpoint/2010/main" val="374120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 training design- the bell curve pic.  Setting stage </a:t>
            </a:r>
            <a:r>
              <a:rPr lang="en-US" dirty="0" err="1"/>
              <a:t>anticip</a:t>
            </a:r>
            <a:r>
              <a:rPr lang="en-US" dirty="0"/>
              <a:t>. </a:t>
            </a:r>
            <a:r>
              <a:rPr lang="en-US" dirty="0" err="1"/>
              <a:t>Guid</a:t>
            </a:r>
            <a:r>
              <a:rPr lang="en-US" dirty="0"/>
              <a:t>, change talk, </a:t>
            </a:r>
            <a:r>
              <a:rPr lang="en-US" dirty="0" err="1"/>
              <a:t>ambiv</a:t>
            </a:r>
            <a:r>
              <a:rPr lang="en-US" dirty="0"/>
              <a:t>, resistance, difficult.  Strategies that connect to all of these </a:t>
            </a:r>
          </a:p>
        </p:txBody>
      </p:sp>
      <p:sp>
        <p:nvSpPr>
          <p:cNvPr id="4" name="Slide Number Placeholder 3"/>
          <p:cNvSpPr>
            <a:spLocks noGrp="1"/>
          </p:cNvSpPr>
          <p:nvPr>
            <p:ph type="sldNum" sz="quarter" idx="10"/>
          </p:nvPr>
        </p:nvSpPr>
        <p:spPr/>
        <p:txBody>
          <a:bodyPr/>
          <a:lstStyle/>
          <a:p>
            <a:fld id="{71F8F145-C956-4214-AB1D-558668BB2BBC}" type="slidenum">
              <a:rPr lang="en-US" smtClean="0"/>
              <a:t>39</a:t>
            </a:fld>
            <a:endParaRPr lang="en-US"/>
          </a:p>
        </p:txBody>
      </p:sp>
    </p:spTree>
    <p:extLst>
      <p:ext uri="{BB962C8B-B14F-4D97-AF65-F5344CB8AC3E}">
        <p14:creationId xmlns:p14="http://schemas.microsoft.com/office/powerpoint/2010/main" val="333071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40</a:t>
            </a:fld>
            <a:endParaRPr lang="en-US"/>
          </a:p>
        </p:txBody>
      </p:sp>
    </p:spTree>
    <p:extLst>
      <p:ext uri="{BB962C8B-B14F-4D97-AF65-F5344CB8AC3E}">
        <p14:creationId xmlns:p14="http://schemas.microsoft.com/office/powerpoint/2010/main" val="1080578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43</a:t>
            </a:fld>
            <a:endParaRPr lang="en-US"/>
          </a:p>
        </p:txBody>
      </p:sp>
    </p:spTree>
    <p:extLst>
      <p:ext uri="{BB962C8B-B14F-4D97-AF65-F5344CB8AC3E}">
        <p14:creationId xmlns:p14="http://schemas.microsoft.com/office/powerpoint/2010/main" val="94218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Repeating yourself</a:t>
            </a:r>
          </a:p>
          <a:p>
            <a:r>
              <a:rPr lang="en-US" dirty="0">
                <a:solidFill>
                  <a:srgbClr val="000000"/>
                </a:solidFill>
              </a:rPr>
              <a:t>Feeling like you’re doing a “hard sell” to convince someone</a:t>
            </a:r>
          </a:p>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46</a:t>
            </a:fld>
            <a:endParaRPr lang="en-US"/>
          </a:p>
        </p:txBody>
      </p:sp>
    </p:spTree>
    <p:extLst>
      <p:ext uri="{BB962C8B-B14F-4D97-AF65-F5344CB8AC3E}">
        <p14:creationId xmlns:p14="http://schemas.microsoft.com/office/powerpoint/2010/main" val="2175073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table group discuss strategies that can cause resistance. Kim has questions. </a:t>
            </a:r>
          </a:p>
          <a:p>
            <a:r>
              <a:rPr lang="en-US" dirty="0"/>
              <a:t>	</a:t>
            </a:r>
          </a:p>
          <a:p>
            <a:r>
              <a:rPr lang="en-US" dirty="0"/>
              <a:t>Have any of these strategies happened in your clinic?</a:t>
            </a:r>
          </a:p>
          <a:p>
            <a:r>
              <a:rPr lang="en-US" dirty="0"/>
              <a:t>What did it look like? </a:t>
            </a:r>
          </a:p>
          <a:p>
            <a:r>
              <a:rPr lang="en-US" dirty="0"/>
              <a:t>Went well? </a:t>
            </a:r>
          </a:p>
          <a:p>
            <a:r>
              <a:rPr lang="en-US" dirty="0"/>
              <a:t>Didn’t go well?  </a:t>
            </a:r>
          </a:p>
          <a:p>
            <a:r>
              <a:rPr lang="en-US" dirty="0"/>
              <a:t>If you were the participant, what might you be feeling? </a:t>
            </a:r>
          </a:p>
          <a:p>
            <a:r>
              <a:rPr lang="en-US" dirty="0"/>
              <a:t>What happened as a result?  </a:t>
            </a:r>
          </a:p>
          <a:p>
            <a:r>
              <a:rPr lang="en-US" dirty="0"/>
              <a:t>What did you take away from the experience?</a:t>
            </a:r>
          </a:p>
          <a:p>
            <a:endParaRPr lang="en-US" dirty="0"/>
          </a:p>
          <a:p>
            <a:endParaRPr lang="en-US" dirty="0"/>
          </a:p>
          <a:p>
            <a:r>
              <a:rPr lang="en-US" dirty="0"/>
              <a:t>The group will need a copy of the six strategies-include in the workbook</a:t>
            </a:r>
          </a:p>
        </p:txBody>
      </p:sp>
      <p:sp>
        <p:nvSpPr>
          <p:cNvPr id="4" name="Slide Number Placeholder 3"/>
          <p:cNvSpPr>
            <a:spLocks noGrp="1"/>
          </p:cNvSpPr>
          <p:nvPr>
            <p:ph type="sldNum" sz="quarter" idx="10"/>
          </p:nvPr>
        </p:nvSpPr>
        <p:spPr/>
        <p:txBody>
          <a:bodyPr/>
          <a:lstStyle/>
          <a:p>
            <a:fld id="{71F8F145-C956-4214-AB1D-558668BB2BBC}" type="slidenum">
              <a:rPr lang="en-US" smtClean="0"/>
              <a:t>47</a:t>
            </a:fld>
            <a:endParaRPr lang="en-US"/>
          </a:p>
        </p:txBody>
      </p:sp>
    </p:spTree>
    <p:extLst>
      <p:ext uri="{BB962C8B-B14F-4D97-AF65-F5344CB8AC3E}">
        <p14:creationId xmlns:p14="http://schemas.microsoft.com/office/powerpoint/2010/main" val="3638859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48</a:t>
            </a:fld>
            <a:endParaRPr lang="en-US"/>
          </a:p>
        </p:txBody>
      </p:sp>
    </p:spTree>
    <p:extLst>
      <p:ext uri="{BB962C8B-B14F-4D97-AF65-F5344CB8AC3E}">
        <p14:creationId xmlns:p14="http://schemas.microsoft.com/office/powerpoint/2010/main" val="53641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connecting instead of fixing</a:t>
            </a:r>
          </a:p>
        </p:txBody>
      </p:sp>
      <p:sp>
        <p:nvSpPr>
          <p:cNvPr id="4" name="Slide Number Placeholder 3"/>
          <p:cNvSpPr>
            <a:spLocks noGrp="1"/>
          </p:cNvSpPr>
          <p:nvPr>
            <p:ph type="sldNum" sz="quarter" idx="10"/>
          </p:nvPr>
        </p:nvSpPr>
        <p:spPr/>
        <p:txBody>
          <a:bodyPr/>
          <a:lstStyle/>
          <a:p>
            <a:fld id="{71F8F145-C956-4214-AB1D-558668BB2BBC}" type="slidenum">
              <a:rPr lang="en-US" smtClean="0"/>
              <a:t>49</a:t>
            </a:fld>
            <a:endParaRPr lang="en-US"/>
          </a:p>
        </p:txBody>
      </p:sp>
    </p:spTree>
    <p:extLst>
      <p:ext uri="{BB962C8B-B14F-4D97-AF65-F5344CB8AC3E}">
        <p14:creationId xmlns:p14="http://schemas.microsoft.com/office/powerpoint/2010/main" val="226802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reflections assigns a name or label which in turn calms down the emotional circuitry.</a:t>
            </a:r>
          </a:p>
          <a:p>
            <a:r>
              <a:rPr lang="en-US" dirty="0"/>
              <a:t>Healing takes place when the left side of the brain helps the right side tell one’s life story. </a:t>
            </a:r>
          </a:p>
        </p:txBody>
      </p:sp>
      <p:sp>
        <p:nvSpPr>
          <p:cNvPr id="4" name="Slide Number Placeholder 3"/>
          <p:cNvSpPr>
            <a:spLocks noGrp="1"/>
          </p:cNvSpPr>
          <p:nvPr>
            <p:ph type="sldNum" sz="quarter" idx="10"/>
          </p:nvPr>
        </p:nvSpPr>
        <p:spPr/>
        <p:txBody>
          <a:bodyPr/>
          <a:lstStyle/>
          <a:p>
            <a:fld id="{71F8F145-C956-4214-AB1D-558668BB2BBC}" type="slidenum">
              <a:rPr lang="en-US" smtClean="0"/>
              <a:t>50</a:t>
            </a:fld>
            <a:endParaRPr lang="en-US"/>
          </a:p>
        </p:txBody>
      </p:sp>
    </p:spTree>
    <p:extLst>
      <p:ext uri="{BB962C8B-B14F-4D97-AF65-F5344CB8AC3E}">
        <p14:creationId xmlns:p14="http://schemas.microsoft.com/office/powerpoint/2010/main" val="3755601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Am I engaging the upstairs brain or triggering the downstairs brain? </a:t>
            </a:r>
          </a:p>
          <a:p>
            <a:r>
              <a:rPr lang="en-US" dirty="0"/>
              <a:t>When weighing an adult who is wary of being weighed: </a:t>
            </a:r>
          </a:p>
          <a:p>
            <a:r>
              <a:rPr lang="en-US" dirty="0"/>
              <a:t>“Would you prefer to face the scale or face away from the scale? That way I can document it, and you don’t have to see it.”</a:t>
            </a:r>
          </a:p>
          <a:p>
            <a:endParaRPr lang="en-US" dirty="0"/>
          </a:p>
          <a:p>
            <a:r>
              <a:rPr lang="en-US" dirty="0"/>
              <a:t>When measuring the height of a child:</a:t>
            </a:r>
          </a:p>
          <a:p>
            <a:r>
              <a:rPr lang="en-US" dirty="0"/>
              <a:t>“I think you have been growing and getting so big! Let’s see how much taller you are today than the last time you came to visit…”</a:t>
            </a:r>
            <a:endParaRPr lang="en-US" sz="1400" dirty="0"/>
          </a:p>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51</a:t>
            </a:fld>
            <a:endParaRPr lang="en-US"/>
          </a:p>
        </p:txBody>
      </p:sp>
    </p:spTree>
    <p:extLst>
      <p:ext uri="{BB962C8B-B14F-4D97-AF65-F5344CB8AC3E}">
        <p14:creationId xmlns:p14="http://schemas.microsoft.com/office/powerpoint/2010/main" val="66147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drawing – counseling in center, participant, certifier, environment </a:t>
            </a:r>
          </a:p>
        </p:txBody>
      </p:sp>
      <p:sp>
        <p:nvSpPr>
          <p:cNvPr id="4" name="Slide Number Placeholder 3"/>
          <p:cNvSpPr>
            <a:spLocks noGrp="1"/>
          </p:cNvSpPr>
          <p:nvPr>
            <p:ph type="sldNum" sz="quarter" idx="10"/>
          </p:nvPr>
        </p:nvSpPr>
        <p:spPr/>
        <p:txBody>
          <a:bodyPr/>
          <a:lstStyle/>
          <a:p>
            <a:fld id="{71F8F145-C956-4214-AB1D-558668BB2BBC}" type="slidenum">
              <a:rPr lang="en-US" smtClean="0"/>
              <a:t>7</a:t>
            </a:fld>
            <a:endParaRPr lang="en-US"/>
          </a:p>
        </p:txBody>
      </p:sp>
    </p:spTree>
    <p:extLst>
      <p:ext uri="{BB962C8B-B14F-4D97-AF65-F5344CB8AC3E}">
        <p14:creationId xmlns:p14="http://schemas.microsoft.com/office/powerpoint/2010/main" val="2317138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Can you tell me about how weaning with your first child went? What went well with that?”</a:t>
            </a:r>
          </a:p>
          <a:p>
            <a:endParaRPr lang="en-US" dirty="0"/>
          </a:p>
          <a:p>
            <a:pPr defTabSz="931774">
              <a:defRPr/>
            </a:pPr>
            <a:r>
              <a:rPr lang="en-US" dirty="0"/>
              <a:t>Help their child deal with fears. When fearful of a hemoglobin check use a memory to calm. “Let’s try something. Close your eyes and imagine gently rocking in Grandma’s chair. Remember how peaceful that feels? Let yourself feel like that right now, and see how your whole body relaxes and calms down.”</a:t>
            </a:r>
          </a:p>
          <a:p>
            <a:endParaRPr lang="en-US" dirty="0"/>
          </a:p>
          <a:p>
            <a:endParaRPr lang="en-US" dirty="0"/>
          </a:p>
          <a:p>
            <a:endParaRPr lang="en-US" dirty="0"/>
          </a:p>
          <a:p>
            <a:r>
              <a:rPr lang="en-US" dirty="0"/>
              <a:t>This would be a good slide for Vernita to share story of “manners in your pocket”</a:t>
            </a:r>
          </a:p>
        </p:txBody>
      </p:sp>
      <p:sp>
        <p:nvSpPr>
          <p:cNvPr id="4" name="Slide Number Placeholder 3"/>
          <p:cNvSpPr>
            <a:spLocks noGrp="1"/>
          </p:cNvSpPr>
          <p:nvPr>
            <p:ph type="sldNum" sz="quarter" idx="10"/>
          </p:nvPr>
        </p:nvSpPr>
        <p:spPr/>
        <p:txBody>
          <a:bodyPr/>
          <a:lstStyle/>
          <a:p>
            <a:fld id="{71F8F145-C956-4214-AB1D-558668BB2BBC}" type="slidenum">
              <a:rPr lang="en-US" smtClean="0"/>
              <a:t>52</a:t>
            </a:fld>
            <a:endParaRPr lang="en-US"/>
          </a:p>
        </p:txBody>
      </p:sp>
    </p:spTree>
    <p:extLst>
      <p:ext uri="{BB962C8B-B14F-4D97-AF65-F5344CB8AC3E}">
        <p14:creationId xmlns:p14="http://schemas.microsoft.com/office/powerpoint/2010/main" val="3789082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53</a:t>
            </a:fld>
            <a:endParaRPr lang="en-US"/>
          </a:p>
        </p:txBody>
      </p:sp>
    </p:spTree>
    <p:extLst>
      <p:ext uri="{BB962C8B-B14F-4D97-AF65-F5344CB8AC3E}">
        <p14:creationId xmlns:p14="http://schemas.microsoft.com/office/powerpoint/2010/main" val="2407775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part activity: </a:t>
            </a:r>
          </a:p>
          <a:p>
            <a:r>
              <a:rPr lang="en-US" dirty="0"/>
              <a:t>1.Large group discussion activity </a:t>
            </a:r>
          </a:p>
          <a:p>
            <a:r>
              <a:rPr lang="en-US" dirty="0"/>
              <a:t>2. As a small group work through a case study</a:t>
            </a:r>
          </a:p>
        </p:txBody>
      </p:sp>
      <p:sp>
        <p:nvSpPr>
          <p:cNvPr id="4" name="Slide Number Placeholder 3"/>
          <p:cNvSpPr>
            <a:spLocks noGrp="1"/>
          </p:cNvSpPr>
          <p:nvPr>
            <p:ph type="sldNum" sz="quarter" idx="10"/>
          </p:nvPr>
        </p:nvSpPr>
        <p:spPr/>
        <p:txBody>
          <a:bodyPr/>
          <a:lstStyle/>
          <a:p>
            <a:fld id="{71F8F145-C956-4214-AB1D-558668BB2BBC}" type="slidenum">
              <a:rPr lang="en-US" smtClean="0"/>
              <a:t>55</a:t>
            </a:fld>
            <a:endParaRPr lang="en-US"/>
          </a:p>
        </p:txBody>
      </p:sp>
    </p:spTree>
    <p:extLst>
      <p:ext uri="{BB962C8B-B14F-4D97-AF65-F5344CB8AC3E}">
        <p14:creationId xmlns:p14="http://schemas.microsoft.com/office/powerpoint/2010/main" val="1913885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a:t>
            </a:r>
            <a:r>
              <a:rPr lang="en-US" dirty="0" err="1"/>
              <a:t>jameela</a:t>
            </a:r>
            <a:r>
              <a:rPr lang="en-US" dirty="0"/>
              <a:t>=- link to resources </a:t>
            </a:r>
          </a:p>
        </p:txBody>
      </p:sp>
      <p:sp>
        <p:nvSpPr>
          <p:cNvPr id="4" name="Slide Number Placeholder 3"/>
          <p:cNvSpPr>
            <a:spLocks noGrp="1"/>
          </p:cNvSpPr>
          <p:nvPr>
            <p:ph type="sldNum" sz="quarter" idx="10"/>
          </p:nvPr>
        </p:nvSpPr>
        <p:spPr/>
        <p:txBody>
          <a:bodyPr/>
          <a:lstStyle/>
          <a:p>
            <a:fld id="{71F8F145-C956-4214-AB1D-558668BB2BBC}" type="slidenum">
              <a:rPr lang="en-US" smtClean="0"/>
              <a:t>56</a:t>
            </a:fld>
            <a:endParaRPr lang="en-US"/>
          </a:p>
        </p:txBody>
      </p:sp>
    </p:spTree>
    <p:extLst>
      <p:ext uri="{BB962C8B-B14F-4D97-AF65-F5344CB8AC3E}">
        <p14:creationId xmlns:p14="http://schemas.microsoft.com/office/powerpoint/2010/main" val="3223244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Resistance can be felt when:</a:t>
            </a:r>
          </a:p>
          <a:p>
            <a:pPr marL="232943" indent="-232943">
              <a:buAutoNum type="arabicPeriod"/>
            </a:pPr>
            <a:r>
              <a:rPr lang="en-US" dirty="0"/>
              <a:t>We present with conflicting information (to family, to doctor, to the internet)</a:t>
            </a:r>
          </a:p>
          <a:p>
            <a:pPr marL="232943" indent="-232943">
              <a:buAutoNum type="arabicPeriod"/>
            </a:pPr>
            <a:r>
              <a:rPr lang="en-US" dirty="0"/>
              <a:t>What we say is a challenge to their existing belief of authority on information</a:t>
            </a:r>
          </a:p>
          <a:p>
            <a:r>
              <a:rPr lang="en-US" dirty="0"/>
              <a:t>When we let the participant have a moment to experience the pain/resistance of a decision that may be contrary to their current belief system, we give them time to feel conflicted and decide how big of an effort/risk it may be to change the opinions of other people in their life that they care about, make decisions with</a:t>
            </a:r>
          </a:p>
        </p:txBody>
      </p:sp>
      <p:sp>
        <p:nvSpPr>
          <p:cNvPr id="4" name="Slide Number Placeholder 3"/>
          <p:cNvSpPr>
            <a:spLocks noGrp="1"/>
          </p:cNvSpPr>
          <p:nvPr>
            <p:ph type="sldNum" sz="quarter" idx="10"/>
          </p:nvPr>
        </p:nvSpPr>
        <p:spPr/>
        <p:txBody>
          <a:bodyPr/>
          <a:lstStyle/>
          <a:p>
            <a:fld id="{71F8F145-C956-4214-AB1D-558668BB2BBC}" type="slidenum">
              <a:rPr lang="en-US" smtClean="0"/>
              <a:t>57</a:t>
            </a:fld>
            <a:endParaRPr lang="en-US"/>
          </a:p>
        </p:txBody>
      </p:sp>
    </p:spTree>
    <p:extLst>
      <p:ext uri="{BB962C8B-B14F-4D97-AF65-F5344CB8AC3E}">
        <p14:creationId xmlns:p14="http://schemas.microsoft.com/office/powerpoint/2010/main" val="813510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Resistance and activation can look the same, but that isn’t always true.  Someone can be resistant but not activated, or activated but not necessarily resistant. </a:t>
            </a:r>
          </a:p>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58</a:t>
            </a:fld>
            <a:endParaRPr lang="en-US"/>
          </a:p>
        </p:txBody>
      </p:sp>
    </p:spTree>
    <p:extLst>
      <p:ext uri="{BB962C8B-B14F-4D97-AF65-F5344CB8AC3E}">
        <p14:creationId xmlns:p14="http://schemas.microsoft.com/office/powerpoint/2010/main" val="16055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bullet: separate the participant from the behavior</a:t>
            </a:r>
          </a:p>
        </p:txBody>
      </p:sp>
      <p:sp>
        <p:nvSpPr>
          <p:cNvPr id="4" name="Slide Number Placeholder 3"/>
          <p:cNvSpPr>
            <a:spLocks noGrp="1"/>
          </p:cNvSpPr>
          <p:nvPr>
            <p:ph type="sldNum" sz="quarter" idx="10"/>
          </p:nvPr>
        </p:nvSpPr>
        <p:spPr/>
        <p:txBody>
          <a:bodyPr/>
          <a:lstStyle/>
          <a:p>
            <a:fld id="{71F8F145-C956-4214-AB1D-558668BB2BBC}" type="slidenum">
              <a:rPr lang="en-US" smtClean="0"/>
              <a:t>60</a:t>
            </a:fld>
            <a:endParaRPr lang="en-US"/>
          </a:p>
        </p:txBody>
      </p:sp>
    </p:spTree>
    <p:extLst>
      <p:ext uri="{BB962C8B-B14F-4D97-AF65-F5344CB8AC3E}">
        <p14:creationId xmlns:p14="http://schemas.microsoft.com/office/powerpoint/2010/main" val="3179420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sensing defensiveness, a shift in course can help defuse the situation</a:t>
            </a:r>
          </a:p>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65</a:t>
            </a:fld>
            <a:endParaRPr lang="en-US"/>
          </a:p>
        </p:txBody>
      </p:sp>
    </p:spTree>
    <p:extLst>
      <p:ext uri="{BB962C8B-B14F-4D97-AF65-F5344CB8AC3E}">
        <p14:creationId xmlns:p14="http://schemas.microsoft.com/office/powerpoint/2010/main" val="59862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share? Discussing</a:t>
            </a:r>
          </a:p>
          <a:p>
            <a:r>
              <a:rPr lang="en-US" dirty="0"/>
              <a:t>Role based practice with the same person they pair shared with. </a:t>
            </a:r>
          </a:p>
          <a:p>
            <a:r>
              <a:rPr lang="en-US" dirty="0"/>
              <a:t>Debrief at their table (reflective practice, what went well, what was hard) </a:t>
            </a:r>
          </a:p>
        </p:txBody>
      </p:sp>
      <p:sp>
        <p:nvSpPr>
          <p:cNvPr id="4" name="Slide Number Placeholder 3"/>
          <p:cNvSpPr>
            <a:spLocks noGrp="1"/>
          </p:cNvSpPr>
          <p:nvPr>
            <p:ph type="sldNum" sz="quarter" idx="10"/>
          </p:nvPr>
        </p:nvSpPr>
        <p:spPr/>
        <p:txBody>
          <a:bodyPr/>
          <a:lstStyle/>
          <a:p>
            <a:fld id="{71F8F145-C956-4214-AB1D-558668BB2BBC}" type="slidenum">
              <a:rPr lang="en-US" smtClean="0"/>
              <a:t>66</a:t>
            </a:fld>
            <a:endParaRPr lang="en-US"/>
          </a:p>
        </p:txBody>
      </p:sp>
    </p:spTree>
    <p:extLst>
      <p:ext uri="{BB962C8B-B14F-4D97-AF65-F5344CB8AC3E}">
        <p14:creationId xmlns:p14="http://schemas.microsoft.com/office/powerpoint/2010/main" val="2893730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wired for we </a:t>
            </a:r>
          </a:p>
        </p:txBody>
      </p:sp>
      <p:sp>
        <p:nvSpPr>
          <p:cNvPr id="4" name="Slide Number Placeholder 3"/>
          <p:cNvSpPr>
            <a:spLocks noGrp="1"/>
          </p:cNvSpPr>
          <p:nvPr>
            <p:ph type="sldNum" sz="quarter" idx="10"/>
          </p:nvPr>
        </p:nvSpPr>
        <p:spPr/>
        <p:txBody>
          <a:bodyPr/>
          <a:lstStyle/>
          <a:p>
            <a:fld id="{71F8F145-C956-4214-AB1D-558668BB2BBC}" type="slidenum">
              <a:rPr lang="en-US" smtClean="0"/>
              <a:t>67</a:t>
            </a:fld>
            <a:endParaRPr lang="en-US"/>
          </a:p>
        </p:txBody>
      </p:sp>
    </p:spTree>
    <p:extLst>
      <p:ext uri="{BB962C8B-B14F-4D97-AF65-F5344CB8AC3E}">
        <p14:creationId xmlns:p14="http://schemas.microsoft.com/office/powerpoint/2010/main" val="278328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three big pieces any of them could be </a:t>
            </a:r>
          </a:p>
          <a:p>
            <a:endParaRPr lang="en-US" dirty="0"/>
          </a:p>
          <a:p>
            <a:r>
              <a:rPr lang="en-US" dirty="0"/>
              <a:t>So you’re working on a lot of these skills, we know that there’s one way to do it when everything works well, and a different set of skills is needed when you need to navigate difficult situations</a:t>
            </a:r>
          </a:p>
        </p:txBody>
      </p:sp>
      <p:sp>
        <p:nvSpPr>
          <p:cNvPr id="4" name="Slide Number Placeholder 3"/>
          <p:cNvSpPr>
            <a:spLocks noGrp="1"/>
          </p:cNvSpPr>
          <p:nvPr>
            <p:ph type="sldNum" sz="quarter" idx="10"/>
          </p:nvPr>
        </p:nvSpPr>
        <p:spPr/>
        <p:txBody>
          <a:bodyPr/>
          <a:lstStyle/>
          <a:p>
            <a:fld id="{71F8F145-C956-4214-AB1D-558668BB2BBC}" type="slidenum">
              <a:rPr lang="en-US" smtClean="0"/>
              <a:t>8</a:t>
            </a:fld>
            <a:endParaRPr lang="en-US"/>
          </a:p>
        </p:txBody>
      </p:sp>
    </p:spTree>
    <p:extLst>
      <p:ext uri="{BB962C8B-B14F-4D97-AF65-F5344CB8AC3E}">
        <p14:creationId xmlns:p14="http://schemas.microsoft.com/office/powerpoint/2010/main" val="2003621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different term than we might have used in the past. </a:t>
            </a:r>
          </a:p>
        </p:txBody>
      </p:sp>
      <p:sp>
        <p:nvSpPr>
          <p:cNvPr id="4" name="Slide Number Placeholder 3"/>
          <p:cNvSpPr>
            <a:spLocks noGrp="1"/>
          </p:cNvSpPr>
          <p:nvPr>
            <p:ph type="sldNum" sz="quarter" idx="10"/>
          </p:nvPr>
        </p:nvSpPr>
        <p:spPr/>
        <p:txBody>
          <a:bodyPr/>
          <a:lstStyle/>
          <a:p>
            <a:fld id="{71F8F145-C956-4214-AB1D-558668BB2BBC}" type="slidenum">
              <a:rPr lang="en-US" smtClean="0"/>
              <a:t>68</a:t>
            </a:fld>
            <a:endParaRPr lang="en-US"/>
          </a:p>
        </p:txBody>
      </p:sp>
    </p:spTree>
    <p:extLst>
      <p:ext uri="{BB962C8B-B14F-4D97-AF65-F5344CB8AC3E}">
        <p14:creationId xmlns:p14="http://schemas.microsoft.com/office/powerpoint/2010/main" val="2209625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69</a:t>
            </a:fld>
            <a:endParaRPr lang="en-US"/>
          </a:p>
        </p:txBody>
      </p:sp>
    </p:spTree>
    <p:extLst>
      <p:ext uri="{BB962C8B-B14F-4D97-AF65-F5344CB8AC3E}">
        <p14:creationId xmlns:p14="http://schemas.microsoft.com/office/powerpoint/2010/main" val="2187981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wired for we</a:t>
            </a:r>
          </a:p>
          <a:p>
            <a:endParaRPr lang="en-US" dirty="0"/>
          </a:p>
          <a:p>
            <a:endParaRPr lang="en-US" dirty="0"/>
          </a:p>
          <a:p>
            <a:r>
              <a:rPr lang="en-US" dirty="0"/>
              <a:t>Healthy teams:</a:t>
            </a:r>
          </a:p>
          <a:p>
            <a:r>
              <a:rPr lang="en-US" dirty="0"/>
              <a:t>Are a safe zone, make you feel safe</a:t>
            </a:r>
          </a:p>
          <a:p>
            <a:r>
              <a:rPr lang="en-US" dirty="0"/>
              <a:t>Treat each other with kindness, interest, patience and respect</a:t>
            </a:r>
          </a:p>
          <a:p>
            <a:r>
              <a:rPr lang="en-US" dirty="0"/>
              <a:t>Have team rituals and celebrations</a:t>
            </a:r>
          </a:p>
          <a:p>
            <a:r>
              <a:rPr lang="en-US" dirty="0"/>
              <a:t>Have sophisticated conflict resolution skills and practices</a:t>
            </a:r>
          </a:p>
          <a:p>
            <a:r>
              <a:rPr lang="en-US" dirty="0"/>
              <a:t>Know their voices are heard and respected</a:t>
            </a:r>
          </a:p>
          <a:p>
            <a:r>
              <a:rPr lang="en-US" dirty="0"/>
              <a:t>Engage people’s thinking skills</a:t>
            </a:r>
          </a:p>
          <a:p>
            <a:r>
              <a:rPr lang="en-US" dirty="0"/>
              <a:t>Tap into their communal hippocampus</a:t>
            </a:r>
          </a:p>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70</a:t>
            </a:fld>
            <a:endParaRPr lang="en-US"/>
          </a:p>
        </p:txBody>
      </p:sp>
    </p:spTree>
    <p:extLst>
      <p:ext uri="{BB962C8B-B14F-4D97-AF65-F5344CB8AC3E}">
        <p14:creationId xmlns:p14="http://schemas.microsoft.com/office/powerpoint/2010/main" val="1367983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https://www.youtube.com/watch?v=o97fVGTjE4w </a:t>
            </a:r>
          </a:p>
        </p:txBody>
      </p:sp>
      <p:sp>
        <p:nvSpPr>
          <p:cNvPr id="4" name="Slide Number Placeholder 3"/>
          <p:cNvSpPr>
            <a:spLocks noGrp="1"/>
          </p:cNvSpPr>
          <p:nvPr>
            <p:ph type="sldNum" sz="quarter" idx="10"/>
          </p:nvPr>
        </p:nvSpPr>
        <p:spPr/>
        <p:txBody>
          <a:bodyPr/>
          <a:lstStyle/>
          <a:p>
            <a:fld id="{71F8F145-C956-4214-AB1D-558668BB2BBC}" type="slidenum">
              <a:rPr lang="en-US" smtClean="0"/>
              <a:t>71</a:t>
            </a:fld>
            <a:endParaRPr lang="en-US"/>
          </a:p>
        </p:txBody>
      </p:sp>
    </p:spTree>
    <p:extLst>
      <p:ext uri="{BB962C8B-B14F-4D97-AF65-F5344CB8AC3E}">
        <p14:creationId xmlns:p14="http://schemas.microsoft.com/office/powerpoint/2010/main" val="1784549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a:t>
            </a:r>
          </a:p>
        </p:txBody>
      </p:sp>
      <p:sp>
        <p:nvSpPr>
          <p:cNvPr id="4" name="Slide Number Placeholder 3"/>
          <p:cNvSpPr>
            <a:spLocks noGrp="1"/>
          </p:cNvSpPr>
          <p:nvPr>
            <p:ph type="sldNum" sz="quarter" idx="10"/>
          </p:nvPr>
        </p:nvSpPr>
        <p:spPr/>
        <p:txBody>
          <a:bodyPr/>
          <a:lstStyle/>
          <a:p>
            <a:fld id="{71F8F145-C956-4214-AB1D-558668BB2BBC}" type="slidenum">
              <a:rPr lang="en-US" smtClean="0"/>
              <a:t>72</a:t>
            </a:fld>
            <a:endParaRPr lang="en-US"/>
          </a:p>
        </p:txBody>
      </p:sp>
    </p:spTree>
    <p:extLst>
      <p:ext uri="{BB962C8B-B14F-4D97-AF65-F5344CB8AC3E}">
        <p14:creationId xmlns:p14="http://schemas.microsoft.com/office/powerpoint/2010/main" val="3229063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74</a:t>
            </a:fld>
            <a:endParaRPr lang="en-US"/>
          </a:p>
        </p:txBody>
      </p:sp>
    </p:spTree>
    <p:extLst>
      <p:ext uri="{BB962C8B-B14F-4D97-AF65-F5344CB8AC3E}">
        <p14:creationId xmlns:p14="http://schemas.microsoft.com/office/powerpoint/2010/main" val="274985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F145-C956-4214-AB1D-558668BB2BBC}" type="slidenum">
              <a:rPr lang="en-US" smtClean="0"/>
              <a:t>9</a:t>
            </a:fld>
            <a:endParaRPr lang="en-US"/>
          </a:p>
        </p:txBody>
      </p:sp>
    </p:spTree>
    <p:extLst>
      <p:ext uri="{BB962C8B-B14F-4D97-AF65-F5344CB8AC3E}">
        <p14:creationId xmlns:p14="http://schemas.microsoft.com/office/powerpoint/2010/main" val="125768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Bringing it all together </a:t>
            </a:r>
          </a:p>
        </p:txBody>
      </p:sp>
      <p:sp>
        <p:nvSpPr>
          <p:cNvPr id="4" name="Slide Number Placeholder 3"/>
          <p:cNvSpPr>
            <a:spLocks noGrp="1"/>
          </p:cNvSpPr>
          <p:nvPr>
            <p:ph type="sldNum" sz="quarter" idx="10"/>
          </p:nvPr>
        </p:nvSpPr>
        <p:spPr/>
        <p:txBody>
          <a:bodyPr/>
          <a:lstStyle/>
          <a:p>
            <a:fld id="{71F8F145-C956-4214-AB1D-558668BB2BBC}" type="slidenum">
              <a:rPr lang="en-US" smtClean="0"/>
              <a:t>12</a:t>
            </a:fld>
            <a:endParaRPr lang="en-US"/>
          </a:p>
        </p:txBody>
      </p:sp>
    </p:spTree>
    <p:extLst>
      <p:ext uri="{BB962C8B-B14F-4D97-AF65-F5344CB8AC3E}">
        <p14:creationId xmlns:p14="http://schemas.microsoft.com/office/powerpoint/2010/main" val="4695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Core Capabilities for Life: https://developingchild.harvard.edu/resources/video-building-core-capabilities-life/</a:t>
            </a:r>
          </a:p>
        </p:txBody>
      </p:sp>
      <p:sp>
        <p:nvSpPr>
          <p:cNvPr id="4" name="Slide Number Placeholder 3"/>
          <p:cNvSpPr>
            <a:spLocks noGrp="1"/>
          </p:cNvSpPr>
          <p:nvPr>
            <p:ph type="sldNum" sz="quarter" idx="10"/>
          </p:nvPr>
        </p:nvSpPr>
        <p:spPr/>
        <p:txBody>
          <a:bodyPr/>
          <a:lstStyle/>
          <a:p>
            <a:fld id="{71F8F145-C956-4214-AB1D-558668BB2BBC}" type="slidenum">
              <a:rPr lang="en-US" smtClean="0"/>
              <a:t>13</a:t>
            </a:fld>
            <a:endParaRPr lang="en-US"/>
          </a:p>
        </p:txBody>
      </p:sp>
    </p:spTree>
    <p:extLst>
      <p:ext uri="{BB962C8B-B14F-4D97-AF65-F5344CB8AC3E}">
        <p14:creationId xmlns:p14="http://schemas.microsoft.com/office/powerpoint/2010/main" val="239660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Splat</a:t>
            </a:r>
          </a:p>
        </p:txBody>
      </p:sp>
      <p:sp>
        <p:nvSpPr>
          <p:cNvPr id="4" name="Slide Number Placeholder 3"/>
          <p:cNvSpPr>
            <a:spLocks noGrp="1"/>
          </p:cNvSpPr>
          <p:nvPr>
            <p:ph type="sldNum" sz="quarter" idx="10"/>
          </p:nvPr>
        </p:nvSpPr>
        <p:spPr/>
        <p:txBody>
          <a:bodyPr/>
          <a:lstStyle/>
          <a:p>
            <a:fld id="{71F8F145-C956-4214-AB1D-558668BB2BBC}" type="slidenum">
              <a:rPr lang="en-US" smtClean="0"/>
              <a:t>14</a:t>
            </a:fld>
            <a:endParaRPr lang="en-US"/>
          </a:p>
        </p:txBody>
      </p:sp>
    </p:spTree>
    <p:extLst>
      <p:ext uri="{BB962C8B-B14F-4D97-AF65-F5344CB8AC3E}">
        <p14:creationId xmlns:p14="http://schemas.microsoft.com/office/powerpoint/2010/main" val="5712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https://www.youtube.com/watch?v=gm9CIJ74Oxw</a:t>
            </a:r>
          </a:p>
          <a:p>
            <a:r>
              <a:rPr lang="en-US" dirty="0"/>
              <a:t>Presenting a hand model of the Brain</a:t>
            </a:r>
          </a:p>
          <a:p>
            <a:r>
              <a:rPr lang="en-US" dirty="0"/>
              <a:t>Limbic-fight, flight, freeze</a:t>
            </a:r>
          </a:p>
          <a:p>
            <a:r>
              <a:rPr lang="en-US" dirty="0"/>
              <a:t>Flip our lids: lose our flexibility, lose reasoning</a:t>
            </a:r>
          </a:p>
        </p:txBody>
      </p:sp>
      <p:sp>
        <p:nvSpPr>
          <p:cNvPr id="4" name="Slide Number Placeholder 3"/>
          <p:cNvSpPr>
            <a:spLocks noGrp="1"/>
          </p:cNvSpPr>
          <p:nvPr>
            <p:ph type="sldNum" sz="quarter" idx="10"/>
          </p:nvPr>
        </p:nvSpPr>
        <p:spPr/>
        <p:txBody>
          <a:bodyPr/>
          <a:lstStyle/>
          <a:p>
            <a:fld id="{71F8F145-C956-4214-AB1D-558668BB2BBC}" type="slidenum">
              <a:rPr lang="en-US" smtClean="0"/>
              <a:t>15</a:t>
            </a:fld>
            <a:endParaRPr lang="en-US"/>
          </a:p>
        </p:txBody>
      </p:sp>
    </p:spTree>
    <p:extLst>
      <p:ext uri="{BB962C8B-B14F-4D97-AF65-F5344CB8AC3E}">
        <p14:creationId xmlns:p14="http://schemas.microsoft.com/office/powerpoint/2010/main" val="317354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4B0F-6961-4DC8-9B2C-8B77C3D22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5A423-22E8-45E3-9C1F-23C4FF8AE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95D6F-A162-4F24-B1A3-36BF42B3419B}"/>
              </a:ext>
            </a:extLst>
          </p:cNvPr>
          <p:cNvSpPr>
            <a:spLocks noGrp="1"/>
          </p:cNvSpPr>
          <p:nvPr>
            <p:ph type="dt" sz="half" idx="10"/>
          </p:nvPr>
        </p:nvSpPr>
        <p:spPr/>
        <p:txBody>
          <a:bodyPr/>
          <a:lstStyle/>
          <a:p>
            <a:fld id="{E0D75650-AB37-4AC4-92BC-53D853F0F112}" type="datetime1">
              <a:rPr lang="en-US" smtClean="0"/>
              <a:t>9/6/2018</a:t>
            </a:fld>
            <a:endParaRPr lang="en-US"/>
          </a:p>
        </p:txBody>
      </p:sp>
      <p:sp>
        <p:nvSpPr>
          <p:cNvPr id="5" name="Footer Placeholder 4">
            <a:extLst>
              <a:ext uri="{FF2B5EF4-FFF2-40B4-BE49-F238E27FC236}">
                <a16:creationId xmlns:a16="http://schemas.microsoft.com/office/drawing/2014/main" id="{6A9BAE90-E83C-4E2F-B38B-EBA666B65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2AE80-94DC-4BFC-ADDB-5B383A43EBDF}"/>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410359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FC94-2860-45C2-9176-A7FFE52AB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C0EAC7-DB0E-481B-A898-E0C48BFF3C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6BBCC-BD59-48CD-86C6-F7920B6C0F43}"/>
              </a:ext>
            </a:extLst>
          </p:cNvPr>
          <p:cNvSpPr>
            <a:spLocks noGrp="1"/>
          </p:cNvSpPr>
          <p:nvPr>
            <p:ph type="dt" sz="half" idx="10"/>
          </p:nvPr>
        </p:nvSpPr>
        <p:spPr/>
        <p:txBody>
          <a:bodyPr/>
          <a:lstStyle/>
          <a:p>
            <a:fld id="{0C6B17CC-969F-4D32-A44B-321699B0761A}" type="datetime1">
              <a:rPr lang="en-US" smtClean="0"/>
              <a:t>9/6/2018</a:t>
            </a:fld>
            <a:endParaRPr lang="en-US"/>
          </a:p>
        </p:txBody>
      </p:sp>
      <p:sp>
        <p:nvSpPr>
          <p:cNvPr id="5" name="Footer Placeholder 4">
            <a:extLst>
              <a:ext uri="{FF2B5EF4-FFF2-40B4-BE49-F238E27FC236}">
                <a16:creationId xmlns:a16="http://schemas.microsoft.com/office/drawing/2014/main" id="{6CF29A35-DCAE-41DF-96D1-941B4C2CE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85AD6-3CE1-491B-B8E4-4E67B6FB4B33}"/>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349916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02D5B-24B0-4E4C-902B-A023D2B74B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1F36DD-510E-44EF-9AE9-A688703169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9EFDB-34AA-420F-9FDF-AC9C1B21C1CA}"/>
              </a:ext>
            </a:extLst>
          </p:cNvPr>
          <p:cNvSpPr>
            <a:spLocks noGrp="1"/>
          </p:cNvSpPr>
          <p:nvPr>
            <p:ph type="dt" sz="half" idx="10"/>
          </p:nvPr>
        </p:nvSpPr>
        <p:spPr/>
        <p:txBody>
          <a:bodyPr/>
          <a:lstStyle/>
          <a:p>
            <a:fld id="{57DBC341-6C0E-4B4F-8DA3-80698046141D}" type="datetime1">
              <a:rPr lang="en-US" smtClean="0"/>
              <a:t>9/6/2018</a:t>
            </a:fld>
            <a:endParaRPr lang="en-US"/>
          </a:p>
        </p:txBody>
      </p:sp>
      <p:sp>
        <p:nvSpPr>
          <p:cNvPr id="5" name="Footer Placeholder 4">
            <a:extLst>
              <a:ext uri="{FF2B5EF4-FFF2-40B4-BE49-F238E27FC236}">
                <a16:creationId xmlns:a16="http://schemas.microsoft.com/office/drawing/2014/main" id="{189ACD59-DE51-4B1A-8F40-DA34C8C67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07031-8EAE-4515-A055-17822BD68229}"/>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53933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67D2-2520-4E10-8296-725AA7D92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E0C2E-0F4E-46E7-B91A-B4191DC801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CF7D8-9513-4E96-84D9-509213F7AB57}"/>
              </a:ext>
            </a:extLst>
          </p:cNvPr>
          <p:cNvSpPr>
            <a:spLocks noGrp="1"/>
          </p:cNvSpPr>
          <p:nvPr>
            <p:ph type="dt" sz="half" idx="10"/>
          </p:nvPr>
        </p:nvSpPr>
        <p:spPr/>
        <p:txBody>
          <a:bodyPr/>
          <a:lstStyle/>
          <a:p>
            <a:fld id="{67F4BFE9-EFF9-417B-BE84-1293049A1101}" type="datetime1">
              <a:rPr lang="en-US" smtClean="0"/>
              <a:t>9/6/2018</a:t>
            </a:fld>
            <a:endParaRPr lang="en-US"/>
          </a:p>
        </p:txBody>
      </p:sp>
      <p:sp>
        <p:nvSpPr>
          <p:cNvPr id="5" name="Footer Placeholder 4">
            <a:extLst>
              <a:ext uri="{FF2B5EF4-FFF2-40B4-BE49-F238E27FC236}">
                <a16:creationId xmlns:a16="http://schemas.microsoft.com/office/drawing/2014/main" id="{A3A27211-6F71-4B27-8556-B708DAC29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9CD8A-7639-4D44-AE73-0446F34E7F76}"/>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322780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7CA9-91C7-4B83-A5A5-C937AB0ED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BE05E5-45A0-44E8-944F-5BCDFC764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F1E2E7-6CE3-434A-8F57-BD30E9DF9937}"/>
              </a:ext>
            </a:extLst>
          </p:cNvPr>
          <p:cNvSpPr>
            <a:spLocks noGrp="1"/>
          </p:cNvSpPr>
          <p:nvPr>
            <p:ph type="dt" sz="half" idx="10"/>
          </p:nvPr>
        </p:nvSpPr>
        <p:spPr/>
        <p:txBody>
          <a:bodyPr/>
          <a:lstStyle/>
          <a:p>
            <a:fld id="{84E1B9E8-4ACA-42D7-864A-2CC405713915}" type="datetime1">
              <a:rPr lang="en-US" smtClean="0"/>
              <a:t>9/6/2018</a:t>
            </a:fld>
            <a:endParaRPr lang="en-US"/>
          </a:p>
        </p:txBody>
      </p:sp>
      <p:sp>
        <p:nvSpPr>
          <p:cNvPr id="5" name="Footer Placeholder 4">
            <a:extLst>
              <a:ext uri="{FF2B5EF4-FFF2-40B4-BE49-F238E27FC236}">
                <a16:creationId xmlns:a16="http://schemas.microsoft.com/office/drawing/2014/main" id="{7FDAE2CD-7AB8-4CFF-8096-F1A764C76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44BDB-A166-459B-9D0D-7F384EC4E321}"/>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264767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7D99-D5CB-4EC7-BC95-6F730342C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B5B5C-BB0F-4A26-BB64-F042EB0EA6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680E8D-5F47-4E95-894A-6D296920AB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FF1171-F006-499B-AB0D-495CE56C8D84}"/>
              </a:ext>
            </a:extLst>
          </p:cNvPr>
          <p:cNvSpPr>
            <a:spLocks noGrp="1"/>
          </p:cNvSpPr>
          <p:nvPr>
            <p:ph type="dt" sz="half" idx="10"/>
          </p:nvPr>
        </p:nvSpPr>
        <p:spPr/>
        <p:txBody>
          <a:bodyPr/>
          <a:lstStyle/>
          <a:p>
            <a:fld id="{8EF2EC9F-CF77-4DE6-AAC0-6AC472B956AF}" type="datetime1">
              <a:rPr lang="en-US" smtClean="0"/>
              <a:t>9/6/2018</a:t>
            </a:fld>
            <a:endParaRPr lang="en-US"/>
          </a:p>
        </p:txBody>
      </p:sp>
      <p:sp>
        <p:nvSpPr>
          <p:cNvPr id="6" name="Footer Placeholder 5">
            <a:extLst>
              <a:ext uri="{FF2B5EF4-FFF2-40B4-BE49-F238E27FC236}">
                <a16:creationId xmlns:a16="http://schemas.microsoft.com/office/drawing/2014/main" id="{CE6C4F08-2D6C-43F4-9858-93569408E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AD4E7-4D2F-4067-8B1C-AF6779A582B0}"/>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44021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10A4-AB6B-4C98-BC0B-FDAB7F7442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2FA1B-8484-4BF4-9CFF-AAB4BB2BB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70D7D3-5175-468E-A469-034A959F73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B5E4E-DBF0-4889-B81D-69DDBFFCD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BEB7DF-8448-45BF-963E-02AF36DE47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4B3D35-166A-4E14-9C22-5FBE50F2F769}"/>
              </a:ext>
            </a:extLst>
          </p:cNvPr>
          <p:cNvSpPr>
            <a:spLocks noGrp="1"/>
          </p:cNvSpPr>
          <p:nvPr>
            <p:ph type="dt" sz="half" idx="10"/>
          </p:nvPr>
        </p:nvSpPr>
        <p:spPr/>
        <p:txBody>
          <a:bodyPr/>
          <a:lstStyle/>
          <a:p>
            <a:fld id="{B795D566-3A3F-4F31-B18A-10FEDA5048C4}" type="datetime1">
              <a:rPr lang="en-US" smtClean="0"/>
              <a:t>9/6/2018</a:t>
            </a:fld>
            <a:endParaRPr lang="en-US"/>
          </a:p>
        </p:txBody>
      </p:sp>
      <p:sp>
        <p:nvSpPr>
          <p:cNvPr id="8" name="Footer Placeholder 7">
            <a:extLst>
              <a:ext uri="{FF2B5EF4-FFF2-40B4-BE49-F238E27FC236}">
                <a16:creationId xmlns:a16="http://schemas.microsoft.com/office/drawing/2014/main" id="{5EAE1320-F673-483E-AF8F-E116C5F42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6977F8-D9C1-4FD2-869B-B93D82093AA3}"/>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277876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527C-AAC7-43E7-AF2A-A6ADF5FDE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F2933-FBE0-43A0-A0A1-0F25475348D4}"/>
              </a:ext>
            </a:extLst>
          </p:cNvPr>
          <p:cNvSpPr>
            <a:spLocks noGrp="1"/>
          </p:cNvSpPr>
          <p:nvPr>
            <p:ph type="dt" sz="half" idx="10"/>
          </p:nvPr>
        </p:nvSpPr>
        <p:spPr/>
        <p:txBody>
          <a:bodyPr/>
          <a:lstStyle/>
          <a:p>
            <a:fld id="{3CFE60B9-AB06-428F-9D27-1F9816CD5F30}" type="datetime1">
              <a:rPr lang="en-US" smtClean="0"/>
              <a:t>9/6/2018</a:t>
            </a:fld>
            <a:endParaRPr lang="en-US"/>
          </a:p>
        </p:txBody>
      </p:sp>
      <p:sp>
        <p:nvSpPr>
          <p:cNvPr id="4" name="Footer Placeholder 3">
            <a:extLst>
              <a:ext uri="{FF2B5EF4-FFF2-40B4-BE49-F238E27FC236}">
                <a16:creationId xmlns:a16="http://schemas.microsoft.com/office/drawing/2014/main" id="{C6B29BFF-2C52-4B24-928C-ED8DFF5C14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DF5D8-7F89-40CF-AF6B-4CB8607ADCB5}"/>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373753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0D33A-CCC7-42A2-A8A7-4690AA32106E}"/>
              </a:ext>
            </a:extLst>
          </p:cNvPr>
          <p:cNvSpPr>
            <a:spLocks noGrp="1"/>
          </p:cNvSpPr>
          <p:nvPr>
            <p:ph type="dt" sz="half" idx="10"/>
          </p:nvPr>
        </p:nvSpPr>
        <p:spPr/>
        <p:txBody>
          <a:bodyPr/>
          <a:lstStyle/>
          <a:p>
            <a:fld id="{BCC93325-A46D-45B7-9B45-604A1C125D7A}" type="datetime1">
              <a:rPr lang="en-US" smtClean="0"/>
              <a:t>9/6/2018</a:t>
            </a:fld>
            <a:endParaRPr lang="en-US"/>
          </a:p>
        </p:txBody>
      </p:sp>
      <p:sp>
        <p:nvSpPr>
          <p:cNvPr id="3" name="Footer Placeholder 2">
            <a:extLst>
              <a:ext uri="{FF2B5EF4-FFF2-40B4-BE49-F238E27FC236}">
                <a16:creationId xmlns:a16="http://schemas.microsoft.com/office/drawing/2014/main" id="{7D8DA50E-E351-4D25-B5FC-C12141FDFC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8C6837-3E52-43FC-85FD-970CC4CDDC92}"/>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116215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3ECD-237C-4094-9E4E-859F7A0A0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89459C-9399-44B7-A44B-08C9684EE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448DED-F645-4D47-95DD-872969C68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AFD29E-F69B-482A-A557-4F3CE286B134}"/>
              </a:ext>
            </a:extLst>
          </p:cNvPr>
          <p:cNvSpPr>
            <a:spLocks noGrp="1"/>
          </p:cNvSpPr>
          <p:nvPr>
            <p:ph type="dt" sz="half" idx="10"/>
          </p:nvPr>
        </p:nvSpPr>
        <p:spPr/>
        <p:txBody>
          <a:bodyPr/>
          <a:lstStyle/>
          <a:p>
            <a:fld id="{7ED2B91D-327D-42EE-ADE6-F6A4A9CC2CD2}" type="datetime1">
              <a:rPr lang="en-US" smtClean="0"/>
              <a:t>9/6/2018</a:t>
            </a:fld>
            <a:endParaRPr lang="en-US"/>
          </a:p>
        </p:txBody>
      </p:sp>
      <p:sp>
        <p:nvSpPr>
          <p:cNvPr id="6" name="Footer Placeholder 5">
            <a:extLst>
              <a:ext uri="{FF2B5EF4-FFF2-40B4-BE49-F238E27FC236}">
                <a16:creationId xmlns:a16="http://schemas.microsoft.com/office/drawing/2014/main" id="{2E08D0F1-6757-4D43-8304-98DE7A0A3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F30A2-4986-403D-8529-218DE1ED8E4F}"/>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157757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ACC6-BB66-4A4D-BA93-8D2669A3B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2AB743-D3A2-4593-A518-4CC2FEEC1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E7860B-AE4C-418E-A46D-F80163644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7F5BE5-0F25-4138-9839-732E1229961D}"/>
              </a:ext>
            </a:extLst>
          </p:cNvPr>
          <p:cNvSpPr>
            <a:spLocks noGrp="1"/>
          </p:cNvSpPr>
          <p:nvPr>
            <p:ph type="dt" sz="half" idx="10"/>
          </p:nvPr>
        </p:nvSpPr>
        <p:spPr/>
        <p:txBody>
          <a:bodyPr/>
          <a:lstStyle/>
          <a:p>
            <a:fld id="{CC82F860-FFF6-4318-B763-D9014432E3A9}" type="datetime1">
              <a:rPr lang="en-US" smtClean="0"/>
              <a:t>9/6/2018</a:t>
            </a:fld>
            <a:endParaRPr lang="en-US"/>
          </a:p>
        </p:txBody>
      </p:sp>
      <p:sp>
        <p:nvSpPr>
          <p:cNvPr id="6" name="Footer Placeholder 5">
            <a:extLst>
              <a:ext uri="{FF2B5EF4-FFF2-40B4-BE49-F238E27FC236}">
                <a16:creationId xmlns:a16="http://schemas.microsoft.com/office/drawing/2014/main" id="{AD6406A5-C5C9-476F-9E61-D19B45FA7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F7BD2-E11A-4605-A60F-CC106C3068A8}"/>
              </a:ext>
            </a:extLst>
          </p:cNvPr>
          <p:cNvSpPr>
            <a:spLocks noGrp="1"/>
          </p:cNvSpPr>
          <p:nvPr>
            <p:ph type="sldNum" sz="quarter" idx="12"/>
          </p:nvPr>
        </p:nvSpPr>
        <p:spPr/>
        <p:txBody>
          <a:bodyPr/>
          <a:lstStyle/>
          <a:p>
            <a:fld id="{5241F84B-E9DA-426E-BE94-6E4ECB1775E4}" type="slidenum">
              <a:rPr lang="en-US" smtClean="0"/>
              <a:t>‹#›</a:t>
            </a:fld>
            <a:endParaRPr lang="en-US"/>
          </a:p>
        </p:txBody>
      </p:sp>
    </p:spTree>
    <p:extLst>
      <p:ext uri="{BB962C8B-B14F-4D97-AF65-F5344CB8AC3E}">
        <p14:creationId xmlns:p14="http://schemas.microsoft.com/office/powerpoint/2010/main" val="5749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4F05D-54E8-4525-8522-986F40728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27FCBE-790B-4EE0-BD8D-FB4E1F578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45467-554E-4652-9B8B-2BFF8D811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610D9-22E6-4D7A-959C-2FD6324308FA}" type="datetime1">
              <a:rPr lang="en-US" smtClean="0"/>
              <a:t>9/6/2018</a:t>
            </a:fld>
            <a:endParaRPr lang="en-US"/>
          </a:p>
        </p:txBody>
      </p:sp>
      <p:sp>
        <p:nvSpPr>
          <p:cNvPr id="5" name="Footer Placeholder 4">
            <a:extLst>
              <a:ext uri="{FF2B5EF4-FFF2-40B4-BE49-F238E27FC236}">
                <a16:creationId xmlns:a16="http://schemas.microsoft.com/office/drawing/2014/main" id="{428310BD-B876-4201-9EAE-D7ADA5DEB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A67F29-4BE2-4179-A439-86FAB479E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1F84B-E9DA-426E-BE94-6E4ECB1775E4}" type="slidenum">
              <a:rPr lang="en-US" smtClean="0"/>
              <a:t>‹#›</a:t>
            </a:fld>
            <a:endParaRPr lang="en-US"/>
          </a:p>
        </p:txBody>
      </p:sp>
    </p:spTree>
    <p:extLst>
      <p:ext uri="{BB962C8B-B14F-4D97-AF65-F5344CB8AC3E}">
        <p14:creationId xmlns:p14="http://schemas.microsoft.com/office/powerpoint/2010/main" val="204412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6NehuwDA45Q"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gm9CIJ74Oxw"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8.xml"/><Relationship Id="rId1" Type="http://schemas.openxmlformats.org/officeDocument/2006/relationships/video" Target="https://www.youtube.com/embed/1Evwgu369Jw"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FFA636-C8C2-42E2-A231-4B70BD33D0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1640D-7D10-4114-AE2E-A6AC72829C88}"/>
              </a:ext>
            </a:extLst>
          </p:cNvPr>
          <p:cNvSpPr>
            <a:spLocks noGrp="1"/>
          </p:cNvSpPr>
          <p:nvPr>
            <p:ph type="ctrTitle"/>
          </p:nvPr>
        </p:nvSpPr>
        <p:spPr>
          <a:xfrm>
            <a:off x="630688" y="4337523"/>
            <a:ext cx="10918056" cy="1327380"/>
          </a:xfrm>
        </p:spPr>
        <p:txBody>
          <a:bodyPr>
            <a:normAutofit/>
          </a:bodyPr>
          <a:lstStyle/>
          <a:p>
            <a:r>
              <a:rPr lang="en-US" b="1" dirty="0"/>
              <a:t>Navigating Difficult Situations</a:t>
            </a:r>
          </a:p>
        </p:txBody>
      </p:sp>
      <p:sp>
        <p:nvSpPr>
          <p:cNvPr id="3" name="Subtitle 2">
            <a:extLst>
              <a:ext uri="{FF2B5EF4-FFF2-40B4-BE49-F238E27FC236}">
                <a16:creationId xmlns:a16="http://schemas.microsoft.com/office/drawing/2014/main" id="{8BF6C8FD-EF69-4398-86F7-0E96E0D3E338}"/>
              </a:ext>
            </a:extLst>
          </p:cNvPr>
          <p:cNvSpPr>
            <a:spLocks noGrp="1"/>
          </p:cNvSpPr>
          <p:nvPr>
            <p:ph type="subTitle" idx="1"/>
          </p:nvPr>
        </p:nvSpPr>
        <p:spPr>
          <a:xfrm>
            <a:off x="630688" y="5750937"/>
            <a:ext cx="10918056" cy="468888"/>
          </a:xfrm>
        </p:spPr>
        <p:txBody>
          <a:bodyPr>
            <a:normAutofit/>
          </a:bodyPr>
          <a:lstStyle/>
          <a:p>
            <a:r>
              <a:rPr lang="en-US">
                <a:solidFill>
                  <a:schemeClr val="tx1">
                    <a:lumMod val="65000"/>
                    <a:lumOff val="35000"/>
                  </a:schemeClr>
                </a:solidFill>
              </a:rPr>
              <a:t>Oregon WIC, RENEW Face to Face Training </a:t>
            </a:r>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C2FEBB-1FE6-48F9-B6BE-FB84CE3879EC}"/>
              </a:ext>
            </a:extLst>
          </p:cNvPr>
          <p:cNvSpPr>
            <a:spLocks noGrp="1"/>
          </p:cNvSpPr>
          <p:nvPr>
            <p:ph type="sldNum" sz="quarter" idx="12"/>
          </p:nvPr>
        </p:nvSpPr>
        <p:spPr/>
        <p:txBody>
          <a:bodyPr/>
          <a:lstStyle/>
          <a:p>
            <a:fld id="{5241F84B-E9DA-426E-BE94-6E4ECB1775E4}" type="slidenum">
              <a:rPr lang="en-US" smtClean="0"/>
              <a:t>1</a:t>
            </a:fld>
            <a:endParaRPr lang="en-US"/>
          </a:p>
        </p:txBody>
      </p:sp>
    </p:spTree>
    <p:extLst>
      <p:ext uri="{BB962C8B-B14F-4D97-AF65-F5344CB8AC3E}">
        <p14:creationId xmlns:p14="http://schemas.microsoft.com/office/powerpoint/2010/main" val="8073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F4A3AA-FC65-409D-BD4B-D93B6357E48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3F3705E-B61B-433B-AB73-B0EEB9A5AE2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Safety first</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BE958A7-58BD-4CEA-81D8-45F8CDA3B6CA}"/>
              </a:ext>
            </a:extLst>
          </p:cNvPr>
          <p:cNvSpPr>
            <a:spLocks noGrp="1"/>
          </p:cNvSpPr>
          <p:nvPr>
            <p:ph type="sldNum" sz="quarter" idx="12"/>
          </p:nvPr>
        </p:nvSpPr>
        <p:spPr/>
        <p:txBody>
          <a:bodyPr/>
          <a:lstStyle/>
          <a:p>
            <a:fld id="{5241F84B-E9DA-426E-BE94-6E4ECB1775E4}" type="slidenum">
              <a:rPr lang="en-US" smtClean="0"/>
              <a:t>10</a:t>
            </a:fld>
            <a:endParaRPr lang="en-US"/>
          </a:p>
        </p:txBody>
      </p:sp>
    </p:spTree>
    <p:extLst>
      <p:ext uri="{BB962C8B-B14F-4D97-AF65-F5344CB8AC3E}">
        <p14:creationId xmlns:p14="http://schemas.microsoft.com/office/powerpoint/2010/main" val="825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Content Placeholder 4">
            <a:extLst>
              <a:ext uri="{FF2B5EF4-FFF2-40B4-BE49-F238E27FC236}">
                <a16:creationId xmlns:a16="http://schemas.microsoft.com/office/drawing/2014/main" id="{B2826EFE-06C4-4322-AD18-644572E4338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42" name="Freeform: Shape 4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A1F384-9BA6-4BCC-9AB4-EB673ACAAC7C}"/>
              </a:ext>
            </a:extLst>
          </p:cNvPr>
          <p:cNvSpPr>
            <a:spLocks noGrp="1"/>
          </p:cNvSpPr>
          <p:nvPr>
            <p:ph type="title"/>
          </p:nvPr>
        </p:nvSpPr>
        <p:spPr>
          <a:xfrm>
            <a:off x="750242" y="632990"/>
            <a:ext cx="4062643" cy="1043409"/>
          </a:xfrm>
        </p:spPr>
        <p:txBody>
          <a:bodyPr>
            <a:normAutofit/>
          </a:bodyPr>
          <a:lstStyle/>
          <a:p>
            <a:r>
              <a:rPr lang="en-US" sz="4800" dirty="0">
                <a:latin typeface="+mn-lt"/>
              </a:rPr>
              <a:t>Your scope</a:t>
            </a:r>
          </a:p>
        </p:txBody>
      </p:sp>
      <p:sp>
        <p:nvSpPr>
          <p:cNvPr id="22" name="Content Placeholder 9">
            <a:extLst>
              <a:ext uri="{FF2B5EF4-FFF2-40B4-BE49-F238E27FC236}">
                <a16:creationId xmlns:a16="http://schemas.microsoft.com/office/drawing/2014/main" id="{B39298DB-E9E6-452B-B92A-200F6818B610}"/>
              </a:ext>
            </a:extLst>
          </p:cNvPr>
          <p:cNvSpPr>
            <a:spLocks noGrp="1"/>
          </p:cNvSpPr>
          <p:nvPr>
            <p:ph idx="1"/>
          </p:nvPr>
        </p:nvSpPr>
        <p:spPr>
          <a:xfrm>
            <a:off x="150607" y="1947134"/>
            <a:ext cx="4453291" cy="2986372"/>
          </a:xfrm>
        </p:spPr>
        <p:txBody>
          <a:bodyPr anchor="t">
            <a:normAutofit fontScale="92500"/>
          </a:bodyPr>
          <a:lstStyle/>
          <a:p>
            <a:r>
              <a:rPr lang="en-US" sz="3200" dirty="0"/>
              <a:t>You have a scope of practice </a:t>
            </a:r>
          </a:p>
          <a:p>
            <a:pPr marL="0" indent="0">
              <a:buNone/>
            </a:pPr>
            <a:endParaRPr lang="en-US" sz="3200" dirty="0"/>
          </a:p>
          <a:p>
            <a:r>
              <a:rPr lang="en-US" sz="3200" dirty="0"/>
              <a:t>You are not expected to be mental health experts or social workers</a:t>
            </a:r>
          </a:p>
        </p:txBody>
      </p:sp>
      <p:sp>
        <p:nvSpPr>
          <p:cNvPr id="3" name="Slide Number Placeholder 2">
            <a:extLst>
              <a:ext uri="{FF2B5EF4-FFF2-40B4-BE49-F238E27FC236}">
                <a16:creationId xmlns:a16="http://schemas.microsoft.com/office/drawing/2014/main" id="{EEA390B9-BD4B-4988-8A14-7BDF36CCF2C6}"/>
              </a:ext>
            </a:extLst>
          </p:cNvPr>
          <p:cNvSpPr>
            <a:spLocks noGrp="1"/>
          </p:cNvSpPr>
          <p:nvPr>
            <p:ph type="sldNum" sz="quarter" idx="12"/>
          </p:nvPr>
        </p:nvSpPr>
        <p:spPr/>
        <p:txBody>
          <a:bodyPr/>
          <a:lstStyle/>
          <a:p>
            <a:fld id="{5241F84B-E9DA-426E-BE94-6E4ECB1775E4}" type="slidenum">
              <a:rPr lang="en-US" smtClean="0"/>
              <a:t>11</a:t>
            </a:fld>
            <a:endParaRPr lang="en-US"/>
          </a:p>
        </p:txBody>
      </p:sp>
    </p:spTree>
    <p:extLst>
      <p:ext uri="{BB962C8B-B14F-4D97-AF65-F5344CB8AC3E}">
        <p14:creationId xmlns:p14="http://schemas.microsoft.com/office/powerpoint/2010/main" val="389681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C888F9-2CE1-4560-B413-F9F6A22B3BD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The human </a:t>
            </a:r>
            <a:r>
              <a:rPr lang="en-US" sz="5400" dirty="0">
                <a:solidFill>
                  <a:srgbClr val="FFFFFF"/>
                </a:solidFill>
              </a:rPr>
              <a:t>b</a:t>
            </a:r>
            <a:r>
              <a:rPr lang="en-US" sz="5400" kern="1200" dirty="0">
                <a:solidFill>
                  <a:srgbClr val="FFFFFF"/>
                </a:solidFill>
                <a:latin typeface="+mj-lt"/>
                <a:ea typeface="+mj-ea"/>
                <a:cs typeface="+mj-cs"/>
              </a:rPr>
              <a:t>rain </a:t>
            </a:r>
          </a:p>
        </p:txBody>
      </p:sp>
      <p:pic>
        <p:nvPicPr>
          <p:cNvPr id="5" name="Content Placeholder 4">
            <a:extLst>
              <a:ext uri="{FF2B5EF4-FFF2-40B4-BE49-F238E27FC236}">
                <a16:creationId xmlns:a16="http://schemas.microsoft.com/office/drawing/2014/main" id="{D8F4C7A6-3000-4D56-937B-021B4C7E9C4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514998" y="307731"/>
            <a:ext cx="7106905" cy="3997637"/>
          </a:xfrm>
          <a:prstGeom prst="rect">
            <a:avLst/>
          </a:prstGeom>
        </p:spPr>
      </p:pic>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5B1B156-65C0-4B01-AA4B-361F4C25B9C2}"/>
              </a:ext>
            </a:extLst>
          </p:cNvPr>
          <p:cNvSpPr>
            <a:spLocks noGrp="1"/>
          </p:cNvSpPr>
          <p:nvPr>
            <p:ph type="sldNum" sz="quarter" idx="12"/>
          </p:nvPr>
        </p:nvSpPr>
        <p:spPr/>
        <p:txBody>
          <a:bodyPr/>
          <a:lstStyle/>
          <a:p>
            <a:fld id="{5241F84B-E9DA-426E-BE94-6E4ECB1775E4}" type="slidenum">
              <a:rPr lang="en-US" smtClean="0"/>
              <a:t>12</a:t>
            </a:fld>
            <a:endParaRPr lang="en-US"/>
          </a:p>
        </p:txBody>
      </p:sp>
    </p:spTree>
    <p:extLst>
      <p:ext uri="{BB962C8B-B14F-4D97-AF65-F5344CB8AC3E}">
        <p14:creationId xmlns:p14="http://schemas.microsoft.com/office/powerpoint/2010/main" val="191187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168986BE-063D-440E-928D-72052364D87D}"/>
              </a:ext>
            </a:extLst>
          </p:cNvPr>
          <p:cNvPicPr>
            <a:picLocks noGrp="1" noRot="1" noChangeAspect="1"/>
          </p:cNvPicPr>
          <p:nvPr>
            <p:ph idx="1"/>
            <a:videoFile r:link="rId1"/>
          </p:nvPr>
        </p:nvPicPr>
        <p:blipFill>
          <a:blip r:embed="rId4"/>
          <a:stretch>
            <a:fillRect/>
          </a:stretch>
        </p:blipFill>
        <p:spPr>
          <a:xfrm>
            <a:off x="1285102" y="-132527"/>
            <a:ext cx="9022433" cy="6766826"/>
          </a:xfrm>
          <a:prstGeom prst="rect">
            <a:avLst/>
          </a:prstGeom>
        </p:spPr>
      </p:pic>
      <p:sp>
        <p:nvSpPr>
          <p:cNvPr id="2" name="Slide Number Placeholder 1">
            <a:extLst>
              <a:ext uri="{FF2B5EF4-FFF2-40B4-BE49-F238E27FC236}">
                <a16:creationId xmlns:a16="http://schemas.microsoft.com/office/drawing/2014/main" id="{90DF2830-EF65-4E77-A7A5-69E763E4D0FF}"/>
              </a:ext>
            </a:extLst>
          </p:cNvPr>
          <p:cNvSpPr>
            <a:spLocks noGrp="1"/>
          </p:cNvSpPr>
          <p:nvPr>
            <p:ph type="sldNum" sz="quarter" idx="12"/>
          </p:nvPr>
        </p:nvSpPr>
        <p:spPr/>
        <p:txBody>
          <a:bodyPr/>
          <a:lstStyle/>
          <a:p>
            <a:fld id="{5241F84B-E9DA-426E-BE94-6E4ECB1775E4}" type="slidenum">
              <a:rPr lang="en-US" smtClean="0"/>
              <a:t>13</a:t>
            </a:fld>
            <a:endParaRPr lang="en-US"/>
          </a:p>
        </p:txBody>
      </p:sp>
    </p:spTree>
    <p:extLst>
      <p:ext uri="{BB962C8B-B14F-4D97-AF65-F5344CB8AC3E}">
        <p14:creationId xmlns:p14="http://schemas.microsoft.com/office/powerpoint/2010/main" val="427396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BFE12A-3D3D-4CE9-9BBE-64B5EC6288F6}"/>
              </a:ext>
            </a:extLst>
          </p:cNvPr>
          <p:cNvSpPr>
            <a:spLocks noGrp="1"/>
          </p:cNvSpPr>
          <p:nvPr>
            <p:ph type="ctrTitle"/>
          </p:nvPr>
        </p:nvSpPr>
        <p:spPr>
          <a:xfrm>
            <a:off x="6585882" y="4267832"/>
            <a:ext cx="4805996" cy="1401448"/>
          </a:xfrm>
        </p:spPr>
        <p:txBody>
          <a:bodyPr vert="horz" lIns="91440" tIns="45720" rIns="91440" bIns="45720" rtlCol="0" anchor="t">
            <a:normAutofit/>
          </a:bodyPr>
          <a:lstStyle/>
          <a:p>
            <a:pPr algn="l"/>
            <a:r>
              <a:rPr lang="en-US" sz="4400" dirty="0">
                <a:solidFill>
                  <a:srgbClr val="000000"/>
                </a:solidFill>
              </a:rPr>
              <a:t>Discussion of video</a:t>
            </a:r>
          </a:p>
        </p:txBody>
      </p:sp>
      <p:sp>
        <p:nvSpPr>
          <p:cNvPr id="2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Content Placeholder 4">
            <a:extLst>
              <a:ext uri="{FF2B5EF4-FFF2-40B4-BE49-F238E27FC236}">
                <a16:creationId xmlns:a16="http://schemas.microsoft.com/office/drawing/2014/main" id="{18CFE861-5D78-49AD-8B93-57F02613B303}"/>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 name="Slide Number Placeholder 2">
            <a:extLst>
              <a:ext uri="{FF2B5EF4-FFF2-40B4-BE49-F238E27FC236}">
                <a16:creationId xmlns:a16="http://schemas.microsoft.com/office/drawing/2014/main" id="{BABA40BB-C0B4-4C56-B09D-A19E2D0571EA}"/>
              </a:ext>
            </a:extLst>
          </p:cNvPr>
          <p:cNvSpPr>
            <a:spLocks noGrp="1"/>
          </p:cNvSpPr>
          <p:nvPr>
            <p:ph type="sldNum" sz="quarter" idx="12"/>
          </p:nvPr>
        </p:nvSpPr>
        <p:spPr/>
        <p:txBody>
          <a:bodyPr/>
          <a:lstStyle/>
          <a:p>
            <a:fld id="{5241F84B-E9DA-426E-BE94-6E4ECB1775E4}" type="slidenum">
              <a:rPr lang="en-US" smtClean="0"/>
              <a:t>14</a:t>
            </a:fld>
            <a:endParaRPr lang="en-US"/>
          </a:p>
        </p:txBody>
      </p:sp>
    </p:spTree>
    <p:extLst>
      <p:ext uri="{BB962C8B-B14F-4D97-AF65-F5344CB8AC3E}">
        <p14:creationId xmlns:p14="http://schemas.microsoft.com/office/powerpoint/2010/main" val="7465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AD23-AFEB-43AA-913A-040CCD9C92FF}"/>
              </a:ext>
            </a:extLst>
          </p:cNvPr>
          <p:cNvSpPr>
            <a:spLocks noGrp="1"/>
          </p:cNvSpPr>
          <p:nvPr>
            <p:ph type="title"/>
          </p:nvPr>
        </p:nvSpPr>
        <p:spPr/>
        <p:txBody>
          <a:bodyPr/>
          <a:lstStyle/>
          <a:p>
            <a:r>
              <a:rPr lang="en-US" dirty="0"/>
              <a:t>Brain Structure: Daniel Siegel</a:t>
            </a:r>
          </a:p>
        </p:txBody>
      </p:sp>
      <p:pic>
        <p:nvPicPr>
          <p:cNvPr id="4" name="Online Media 3">
            <a:hlinkClick r:id="" action="ppaction://media"/>
            <a:extLst>
              <a:ext uri="{FF2B5EF4-FFF2-40B4-BE49-F238E27FC236}">
                <a16:creationId xmlns:a16="http://schemas.microsoft.com/office/drawing/2014/main" id="{40050765-FC0A-40C2-BE53-7E813F427BB4}"/>
              </a:ext>
            </a:extLst>
          </p:cNvPr>
          <p:cNvPicPr>
            <a:picLocks noGrp="1" noRot="1" noChangeAspect="1"/>
          </p:cNvPicPr>
          <p:nvPr>
            <p:ph idx="1"/>
            <a:videoFile r:link="rId1"/>
          </p:nvPr>
        </p:nvPicPr>
        <p:blipFill>
          <a:blip r:embed="rId4"/>
          <a:stretch>
            <a:fillRect/>
          </a:stretch>
        </p:blipFill>
        <p:spPr>
          <a:xfrm>
            <a:off x="2416433" y="1690688"/>
            <a:ext cx="7359134" cy="4139513"/>
          </a:xfrm>
          <a:prstGeom prst="rect">
            <a:avLst/>
          </a:prstGeom>
        </p:spPr>
      </p:pic>
      <p:sp>
        <p:nvSpPr>
          <p:cNvPr id="3" name="Slide Number Placeholder 2">
            <a:extLst>
              <a:ext uri="{FF2B5EF4-FFF2-40B4-BE49-F238E27FC236}">
                <a16:creationId xmlns:a16="http://schemas.microsoft.com/office/drawing/2014/main" id="{C0AC307A-EEE9-4EEB-87B7-BC2EB490C937}"/>
              </a:ext>
            </a:extLst>
          </p:cNvPr>
          <p:cNvSpPr>
            <a:spLocks noGrp="1"/>
          </p:cNvSpPr>
          <p:nvPr>
            <p:ph type="sldNum" sz="quarter" idx="12"/>
          </p:nvPr>
        </p:nvSpPr>
        <p:spPr/>
        <p:txBody>
          <a:bodyPr/>
          <a:lstStyle/>
          <a:p>
            <a:fld id="{5241F84B-E9DA-426E-BE94-6E4ECB1775E4}" type="slidenum">
              <a:rPr lang="en-US" smtClean="0"/>
              <a:t>15</a:t>
            </a:fld>
            <a:endParaRPr lang="en-US"/>
          </a:p>
        </p:txBody>
      </p:sp>
    </p:spTree>
    <p:extLst>
      <p:ext uri="{BB962C8B-B14F-4D97-AF65-F5344CB8AC3E}">
        <p14:creationId xmlns:p14="http://schemas.microsoft.com/office/powerpoint/2010/main" val="56974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01AD7A-33BB-4F66-B65C-8C78EBE8CB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53675" y="6210300"/>
            <a:ext cx="1838325" cy="647700"/>
          </a:xfrm>
          <a:prstGeom prst="rect">
            <a:avLst/>
          </a:prstGeom>
        </p:spPr>
      </p:pic>
      <p:sp>
        <p:nvSpPr>
          <p:cNvPr id="3" name="Slide Number Placeholder 2">
            <a:extLst>
              <a:ext uri="{FF2B5EF4-FFF2-40B4-BE49-F238E27FC236}">
                <a16:creationId xmlns:a16="http://schemas.microsoft.com/office/drawing/2014/main" id="{4C36BB75-1163-4B7B-809F-EEA96A031685}"/>
              </a:ext>
            </a:extLst>
          </p:cNvPr>
          <p:cNvSpPr>
            <a:spLocks noGrp="1"/>
          </p:cNvSpPr>
          <p:nvPr>
            <p:ph type="sldNum" sz="quarter" idx="12"/>
          </p:nvPr>
        </p:nvSpPr>
        <p:spPr/>
        <p:txBody>
          <a:bodyPr/>
          <a:lstStyle/>
          <a:p>
            <a:fld id="{5241F84B-E9DA-426E-BE94-6E4ECB1775E4}" type="slidenum">
              <a:rPr lang="en-US" smtClean="0"/>
              <a:t>16</a:t>
            </a:fld>
            <a:endParaRPr lang="en-US"/>
          </a:p>
        </p:txBody>
      </p:sp>
    </p:spTree>
    <p:extLst>
      <p:ext uri="{BB962C8B-B14F-4D97-AF65-F5344CB8AC3E}">
        <p14:creationId xmlns:p14="http://schemas.microsoft.com/office/powerpoint/2010/main" val="70335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B5CE-5FB8-43DE-8FF3-70DA74DF9E65}"/>
              </a:ext>
            </a:extLst>
          </p:cNvPr>
          <p:cNvSpPr>
            <a:spLocks noGrp="1"/>
          </p:cNvSpPr>
          <p:nvPr>
            <p:ph type="title"/>
          </p:nvPr>
        </p:nvSpPr>
        <p:spPr>
          <a:xfrm>
            <a:off x="655320" y="365125"/>
            <a:ext cx="5120114" cy="1692794"/>
          </a:xfrm>
        </p:spPr>
        <p:txBody>
          <a:bodyPr>
            <a:normAutofit/>
          </a:bodyPr>
          <a:lstStyle/>
          <a:p>
            <a:r>
              <a:rPr lang="en-US" dirty="0"/>
              <a:t>Balancing the brain</a:t>
            </a:r>
          </a:p>
        </p:txBody>
      </p:sp>
      <p:cxnSp>
        <p:nvCxnSpPr>
          <p:cNvPr id="24"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12BDB446-B157-4D53-967A-3F24BF45602D}"/>
              </a:ext>
            </a:extLst>
          </p:cNvPr>
          <p:cNvSpPr>
            <a:spLocks noGrp="1"/>
          </p:cNvSpPr>
          <p:nvPr>
            <p:ph idx="1"/>
          </p:nvPr>
        </p:nvSpPr>
        <p:spPr>
          <a:xfrm>
            <a:off x="491490" y="2575033"/>
            <a:ext cx="5712665" cy="4282963"/>
          </a:xfrm>
        </p:spPr>
        <p:txBody>
          <a:bodyPr>
            <a:normAutofit/>
          </a:bodyPr>
          <a:lstStyle/>
          <a:p>
            <a:pPr>
              <a:spcAft>
                <a:spcPts val="1000"/>
              </a:spcAft>
            </a:pPr>
            <a:r>
              <a:rPr lang="en-US" sz="2600" dirty="0"/>
              <a:t>Left and right brain should work together</a:t>
            </a:r>
          </a:p>
          <a:p>
            <a:pPr>
              <a:spcAft>
                <a:spcPts val="1000"/>
              </a:spcAft>
            </a:pPr>
            <a:r>
              <a:rPr lang="en-US" sz="2600" dirty="0"/>
              <a:t>WIC counseling connects both</a:t>
            </a:r>
          </a:p>
          <a:p>
            <a:pPr>
              <a:spcAft>
                <a:spcPts val="1000"/>
              </a:spcAft>
            </a:pPr>
            <a:r>
              <a:rPr lang="en-US" sz="2600" dirty="0"/>
              <a:t>Under stress people will go to the extremes </a:t>
            </a:r>
          </a:p>
          <a:p>
            <a:pPr lvl="1">
              <a:spcAft>
                <a:spcPts val="1000"/>
              </a:spcAft>
            </a:pPr>
            <a:r>
              <a:rPr lang="en-US" sz="2600" dirty="0"/>
              <a:t>Right brain-highly emotional </a:t>
            </a:r>
          </a:p>
          <a:p>
            <a:pPr lvl="1">
              <a:spcAft>
                <a:spcPts val="1000"/>
              </a:spcAft>
            </a:pPr>
            <a:r>
              <a:rPr lang="en-US" sz="2600" dirty="0"/>
              <a:t>Left brain- rigid </a:t>
            </a:r>
          </a:p>
          <a:p>
            <a:pPr marL="0" indent="0">
              <a:buNone/>
            </a:pPr>
            <a:endParaRPr lang="en-US" sz="2400" dirty="0"/>
          </a:p>
          <a:p>
            <a:endParaRPr lang="en-US" sz="2400" dirty="0"/>
          </a:p>
        </p:txBody>
      </p:sp>
      <p:pic>
        <p:nvPicPr>
          <p:cNvPr id="11" name="Content Placeholder 7">
            <a:extLst>
              <a:ext uri="{FF2B5EF4-FFF2-40B4-BE49-F238E27FC236}">
                <a16:creationId xmlns:a16="http://schemas.microsoft.com/office/drawing/2014/main" id="{86E2A22A-FB93-4D9A-856A-B27CF02B65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Slide Number Placeholder 2">
            <a:extLst>
              <a:ext uri="{FF2B5EF4-FFF2-40B4-BE49-F238E27FC236}">
                <a16:creationId xmlns:a16="http://schemas.microsoft.com/office/drawing/2014/main" id="{A40ACF1F-ED38-4F22-92FF-7875EC9E5E03}"/>
              </a:ext>
            </a:extLst>
          </p:cNvPr>
          <p:cNvSpPr>
            <a:spLocks noGrp="1"/>
          </p:cNvSpPr>
          <p:nvPr>
            <p:ph type="sldNum" sz="quarter" idx="12"/>
          </p:nvPr>
        </p:nvSpPr>
        <p:spPr/>
        <p:txBody>
          <a:bodyPr/>
          <a:lstStyle/>
          <a:p>
            <a:fld id="{5241F84B-E9DA-426E-BE94-6E4ECB1775E4}" type="slidenum">
              <a:rPr lang="en-US" smtClean="0"/>
              <a:t>17</a:t>
            </a:fld>
            <a:endParaRPr lang="en-US"/>
          </a:p>
        </p:txBody>
      </p:sp>
    </p:spTree>
    <p:extLst>
      <p:ext uri="{BB962C8B-B14F-4D97-AF65-F5344CB8AC3E}">
        <p14:creationId xmlns:p14="http://schemas.microsoft.com/office/powerpoint/2010/main" val="390703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91685C64-91ED-4998-B508-9022C0072B37}"/>
              </a:ext>
            </a:extLst>
          </p:cNvPr>
          <p:cNvSpPr>
            <a:spLocks noGrp="1"/>
          </p:cNvSpPr>
          <p:nvPr>
            <p:ph type="title"/>
          </p:nvPr>
        </p:nvSpPr>
        <p:spPr>
          <a:xfrm>
            <a:off x="950121" y="5529884"/>
            <a:ext cx="5693783" cy="1096331"/>
          </a:xfrm>
        </p:spPr>
        <p:txBody>
          <a:bodyPr>
            <a:normAutofit/>
          </a:bodyPr>
          <a:lstStyle/>
          <a:p>
            <a:r>
              <a:rPr lang="en-US" sz="4000" dirty="0">
                <a:solidFill>
                  <a:srgbClr val="303030"/>
                </a:solidFill>
              </a:rPr>
              <a:t>Normal Navigation</a:t>
            </a:r>
          </a:p>
        </p:txBody>
      </p:sp>
      <p:pic>
        <p:nvPicPr>
          <p:cNvPr id="5" name="Picture 4">
            <a:extLst>
              <a:ext uri="{FF2B5EF4-FFF2-40B4-BE49-F238E27FC236}">
                <a16:creationId xmlns:a16="http://schemas.microsoft.com/office/drawing/2014/main" id="{6E07B085-EB32-4A05-984C-190E821FD8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33" y="116614"/>
            <a:ext cx="6908646" cy="5181485"/>
          </a:xfrm>
          <a:prstGeom prst="rect">
            <a:avLst/>
          </a:prstGeom>
        </p:spPr>
      </p:pic>
      <p:sp>
        <p:nvSpPr>
          <p:cNvPr id="3" name="Content Placeholder 2">
            <a:extLst>
              <a:ext uri="{FF2B5EF4-FFF2-40B4-BE49-F238E27FC236}">
                <a16:creationId xmlns:a16="http://schemas.microsoft.com/office/drawing/2014/main" id="{588CDE60-8F62-4960-85F1-C5B8DF5CFCD8}"/>
              </a:ext>
            </a:extLst>
          </p:cNvPr>
          <p:cNvSpPr>
            <a:spLocks noGrp="1"/>
          </p:cNvSpPr>
          <p:nvPr>
            <p:ph idx="1"/>
          </p:nvPr>
        </p:nvSpPr>
        <p:spPr>
          <a:xfrm>
            <a:off x="7346605" y="116614"/>
            <a:ext cx="4737365" cy="5181485"/>
          </a:xfrm>
        </p:spPr>
        <p:txBody>
          <a:bodyPr anchor="ctr">
            <a:normAutofit/>
          </a:bodyPr>
          <a:lstStyle/>
          <a:p>
            <a:r>
              <a:rPr lang="en-US" dirty="0"/>
              <a:t>Most of the time we are able to balance all the parts of our brain</a:t>
            </a:r>
          </a:p>
          <a:p>
            <a:pPr marL="0" indent="0">
              <a:buNone/>
            </a:pPr>
            <a:endParaRPr lang="en-US" dirty="0"/>
          </a:p>
          <a:p>
            <a:r>
              <a:rPr lang="en-US" dirty="0"/>
              <a:t>We navigate through daily stressors and excitement keeping a cool head</a:t>
            </a:r>
          </a:p>
        </p:txBody>
      </p:sp>
      <p:sp>
        <p:nvSpPr>
          <p:cNvPr id="4" name="Slide Number Placeholder 3">
            <a:extLst>
              <a:ext uri="{FF2B5EF4-FFF2-40B4-BE49-F238E27FC236}">
                <a16:creationId xmlns:a16="http://schemas.microsoft.com/office/drawing/2014/main" id="{46CAA9BA-6904-4A0E-AE53-186C54870E3C}"/>
              </a:ext>
            </a:extLst>
          </p:cNvPr>
          <p:cNvSpPr>
            <a:spLocks noGrp="1"/>
          </p:cNvSpPr>
          <p:nvPr>
            <p:ph type="sldNum" sz="quarter" idx="12"/>
          </p:nvPr>
        </p:nvSpPr>
        <p:spPr/>
        <p:txBody>
          <a:bodyPr/>
          <a:lstStyle/>
          <a:p>
            <a:fld id="{5241F84B-E9DA-426E-BE94-6E4ECB1775E4}" type="slidenum">
              <a:rPr lang="en-US" smtClean="0"/>
              <a:t>18</a:t>
            </a:fld>
            <a:endParaRPr lang="en-US"/>
          </a:p>
        </p:txBody>
      </p:sp>
    </p:spTree>
    <p:extLst>
      <p:ext uri="{BB962C8B-B14F-4D97-AF65-F5344CB8AC3E}">
        <p14:creationId xmlns:p14="http://schemas.microsoft.com/office/powerpoint/2010/main" val="202067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355EDB4-6ECA-47FA-A9AD-5C8E0FEA8556}"/>
              </a:ext>
            </a:extLst>
          </p:cNvPr>
          <p:cNvGraphicFramePr>
            <a:graphicFrameLocks noGrp="1"/>
          </p:cNvGraphicFramePr>
          <p:nvPr>
            <p:ph idx="1"/>
            <p:extLst>
              <p:ext uri="{D42A27DB-BD31-4B8C-83A1-F6EECF244321}">
                <p14:modId xmlns:p14="http://schemas.microsoft.com/office/powerpoint/2010/main" val="3265546298"/>
              </p:ext>
            </p:extLst>
          </p:nvPr>
        </p:nvGraphicFramePr>
        <p:xfrm>
          <a:off x="-312517" y="47815"/>
          <a:ext cx="12504517" cy="663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F4D4378-1D73-4D54-92D9-A4B3AA9E6CF1}"/>
              </a:ext>
            </a:extLst>
          </p:cNvPr>
          <p:cNvSpPr txBox="1"/>
          <p:nvPr/>
        </p:nvSpPr>
        <p:spPr>
          <a:xfrm>
            <a:off x="150312" y="6100174"/>
            <a:ext cx="1954061" cy="400110"/>
          </a:xfrm>
          <a:prstGeom prst="rect">
            <a:avLst/>
          </a:prstGeom>
          <a:solidFill>
            <a:schemeClr val="accent3">
              <a:lumMod val="20000"/>
              <a:lumOff val="80000"/>
            </a:schemeClr>
          </a:solidFill>
        </p:spPr>
        <p:txBody>
          <a:bodyPr wrap="square" rtlCol="0">
            <a:spAutoFit/>
          </a:bodyPr>
          <a:lstStyle/>
          <a:p>
            <a:r>
              <a:rPr lang="en-US" sz="2000" dirty="0"/>
              <a:t>Visual on page 7 </a:t>
            </a:r>
          </a:p>
        </p:txBody>
      </p:sp>
      <p:sp>
        <p:nvSpPr>
          <p:cNvPr id="3" name="Slide Number Placeholder 2">
            <a:extLst>
              <a:ext uri="{FF2B5EF4-FFF2-40B4-BE49-F238E27FC236}">
                <a16:creationId xmlns:a16="http://schemas.microsoft.com/office/drawing/2014/main" id="{F932AF3C-B722-4D33-92B5-D22DB4AD9D97}"/>
              </a:ext>
            </a:extLst>
          </p:cNvPr>
          <p:cNvSpPr>
            <a:spLocks noGrp="1"/>
          </p:cNvSpPr>
          <p:nvPr>
            <p:ph type="sldNum" sz="quarter" idx="12"/>
          </p:nvPr>
        </p:nvSpPr>
        <p:spPr/>
        <p:txBody>
          <a:bodyPr/>
          <a:lstStyle/>
          <a:p>
            <a:fld id="{5241F84B-E9DA-426E-BE94-6E4ECB1775E4}" type="slidenum">
              <a:rPr lang="en-US" smtClean="0"/>
              <a:t>19</a:t>
            </a:fld>
            <a:endParaRPr lang="en-US"/>
          </a:p>
        </p:txBody>
      </p:sp>
    </p:spTree>
    <p:extLst>
      <p:ext uri="{BB962C8B-B14F-4D97-AF65-F5344CB8AC3E}">
        <p14:creationId xmlns:p14="http://schemas.microsoft.com/office/powerpoint/2010/main" val="209374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9BCF-3276-4D3D-A017-5895DD945E18}"/>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t>Thank YOU! </a:t>
            </a:r>
          </a:p>
        </p:txBody>
      </p:sp>
      <p:sp>
        <p:nvSpPr>
          <p:cNvPr id="3" name="Content Placeholder 2">
            <a:extLst>
              <a:ext uri="{FF2B5EF4-FFF2-40B4-BE49-F238E27FC236}">
                <a16:creationId xmlns:a16="http://schemas.microsoft.com/office/drawing/2014/main" id="{BCD6ACBD-77C8-4A39-8A8C-33FA13C731F5}"/>
              </a:ext>
            </a:extLst>
          </p:cNvPr>
          <p:cNvSpPr>
            <a:spLocks noGrp="1"/>
          </p:cNvSpPr>
          <p:nvPr>
            <p:ph idx="1"/>
          </p:nvPr>
        </p:nvSpPr>
        <p:spPr>
          <a:xfrm>
            <a:off x="651307" y="4460487"/>
            <a:ext cx="3377184" cy="1757433"/>
          </a:xfrm>
          <a:noFill/>
        </p:spPr>
        <p:txBody>
          <a:bodyPr vert="horz" lIns="91440" tIns="45720" rIns="91440" bIns="45720" rtlCol="0">
            <a:normAutofit/>
          </a:bodyPr>
          <a:lstStyle/>
          <a:p>
            <a:pPr marL="0" indent="0">
              <a:buNone/>
            </a:pPr>
            <a:r>
              <a:rPr lang="en-US" sz="2200" dirty="0"/>
              <a:t>RENEWABLE Resources Work Group </a:t>
            </a:r>
          </a:p>
        </p:txBody>
      </p:sp>
      <p:pic>
        <p:nvPicPr>
          <p:cNvPr id="5" name="Picture 4">
            <a:extLst>
              <a:ext uri="{FF2B5EF4-FFF2-40B4-BE49-F238E27FC236}">
                <a16:creationId xmlns:a16="http://schemas.microsoft.com/office/drawing/2014/main" id="{45EA491B-081E-49D6-A851-E5192BF839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FDA7A8B4-CDA3-4C7E-BE34-2DA2C6D5C415}"/>
              </a:ext>
            </a:extLst>
          </p:cNvPr>
          <p:cNvSpPr>
            <a:spLocks noGrp="1"/>
          </p:cNvSpPr>
          <p:nvPr>
            <p:ph type="sldNum" sz="quarter" idx="12"/>
          </p:nvPr>
        </p:nvSpPr>
        <p:spPr/>
        <p:txBody>
          <a:bodyPr/>
          <a:lstStyle/>
          <a:p>
            <a:fld id="{5241F84B-E9DA-426E-BE94-6E4ECB1775E4}" type="slidenum">
              <a:rPr lang="en-US" smtClean="0"/>
              <a:t>2</a:t>
            </a:fld>
            <a:endParaRPr lang="en-US"/>
          </a:p>
        </p:txBody>
      </p:sp>
    </p:spTree>
    <p:extLst>
      <p:ext uri="{BB962C8B-B14F-4D97-AF65-F5344CB8AC3E}">
        <p14:creationId xmlns:p14="http://schemas.microsoft.com/office/powerpoint/2010/main" val="161777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355EDB4-6ECA-47FA-A9AD-5C8E0FEA8556}"/>
              </a:ext>
            </a:extLst>
          </p:cNvPr>
          <p:cNvGraphicFramePr>
            <a:graphicFrameLocks noGrp="1"/>
          </p:cNvGraphicFramePr>
          <p:nvPr>
            <p:ph idx="1"/>
            <p:extLst/>
          </p:nvPr>
        </p:nvGraphicFramePr>
        <p:xfrm>
          <a:off x="-312517" y="47815"/>
          <a:ext cx="12504517" cy="663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99CD3290-F9D8-4C75-AAD8-22AD1D69F3DC}"/>
              </a:ext>
            </a:extLst>
          </p:cNvPr>
          <p:cNvCxnSpPr/>
          <p:nvPr/>
        </p:nvCxnSpPr>
        <p:spPr>
          <a:xfrm>
            <a:off x="7953153" y="691116"/>
            <a:ext cx="0" cy="475275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Arrow: Curved Up 7">
            <a:extLst>
              <a:ext uri="{FF2B5EF4-FFF2-40B4-BE49-F238E27FC236}">
                <a16:creationId xmlns:a16="http://schemas.microsoft.com/office/drawing/2014/main" id="{F542E9BF-30FD-4184-8C4D-E1532CDE9666}"/>
              </a:ext>
            </a:extLst>
          </p:cNvPr>
          <p:cNvSpPr/>
          <p:nvPr/>
        </p:nvSpPr>
        <p:spPr>
          <a:xfrm flipH="1">
            <a:off x="2612571" y="4157331"/>
            <a:ext cx="5595764" cy="2406756"/>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 name="Slide Number Placeholder 1">
            <a:extLst>
              <a:ext uri="{FF2B5EF4-FFF2-40B4-BE49-F238E27FC236}">
                <a16:creationId xmlns:a16="http://schemas.microsoft.com/office/drawing/2014/main" id="{2B07BB0C-8ED7-43BF-A650-66E808723CA9}"/>
              </a:ext>
            </a:extLst>
          </p:cNvPr>
          <p:cNvSpPr>
            <a:spLocks noGrp="1"/>
          </p:cNvSpPr>
          <p:nvPr>
            <p:ph type="sldNum" sz="quarter" idx="12"/>
          </p:nvPr>
        </p:nvSpPr>
        <p:spPr/>
        <p:txBody>
          <a:bodyPr/>
          <a:lstStyle/>
          <a:p>
            <a:fld id="{5241F84B-E9DA-426E-BE94-6E4ECB1775E4}" type="slidenum">
              <a:rPr lang="en-US" smtClean="0"/>
              <a:t>20</a:t>
            </a:fld>
            <a:endParaRPr lang="en-US"/>
          </a:p>
        </p:txBody>
      </p:sp>
    </p:spTree>
    <p:extLst>
      <p:ext uri="{BB962C8B-B14F-4D97-AF65-F5344CB8AC3E}">
        <p14:creationId xmlns:p14="http://schemas.microsoft.com/office/powerpoint/2010/main" val="141736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2316-723A-49D5-ABBB-4A62753CFC3C}"/>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800" dirty="0"/>
              <a:t>Catalyst event</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BD2057E-7354-4A9F-8D2D-6670DC39EF7B}"/>
              </a:ext>
            </a:extLst>
          </p:cNvPr>
          <p:cNvSpPr>
            <a:spLocks noGrp="1"/>
          </p:cNvSpPr>
          <p:nvPr>
            <p:ph type="body" sz="half" idx="2"/>
          </p:nvPr>
        </p:nvSpPr>
        <p:spPr>
          <a:xfrm>
            <a:off x="505669" y="2704320"/>
            <a:ext cx="6910086" cy="3788554"/>
          </a:xfrm>
        </p:spPr>
        <p:txBody>
          <a:bodyPr vert="horz" lIns="91440" tIns="45720" rIns="91440" bIns="45720" rtlCol="0">
            <a:normAutofit/>
          </a:bodyPr>
          <a:lstStyle/>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Situation – something happens </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Relation – tension between people</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Issue – related to a specific topic</a:t>
            </a:r>
          </a:p>
        </p:txBody>
      </p:sp>
      <p:pic>
        <p:nvPicPr>
          <p:cNvPr id="5" name="Content Placeholder 4">
            <a:extLst>
              <a:ext uri="{FF2B5EF4-FFF2-40B4-BE49-F238E27FC236}">
                <a16:creationId xmlns:a16="http://schemas.microsoft.com/office/drawing/2014/main" id="{9446B992-4AA2-4F82-BA73-BAD7BAB6847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Slide Number Placeholder 2">
            <a:extLst>
              <a:ext uri="{FF2B5EF4-FFF2-40B4-BE49-F238E27FC236}">
                <a16:creationId xmlns:a16="http://schemas.microsoft.com/office/drawing/2014/main" id="{D9218D90-BBAC-433C-B7F4-B718E975AB55}"/>
              </a:ext>
            </a:extLst>
          </p:cNvPr>
          <p:cNvSpPr>
            <a:spLocks noGrp="1"/>
          </p:cNvSpPr>
          <p:nvPr>
            <p:ph type="sldNum" sz="quarter" idx="12"/>
          </p:nvPr>
        </p:nvSpPr>
        <p:spPr/>
        <p:txBody>
          <a:bodyPr/>
          <a:lstStyle/>
          <a:p>
            <a:fld id="{5241F84B-E9DA-426E-BE94-6E4ECB1775E4}" type="slidenum">
              <a:rPr lang="en-US" smtClean="0"/>
              <a:t>21</a:t>
            </a:fld>
            <a:endParaRPr lang="en-US"/>
          </a:p>
        </p:txBody>
      </p:sp>
    </p:spTree>
    <p:extLst>
      <p:ext uri="{BB962C8B-B14F-4D97-AF65-F5344CB8AC3E}">
        <p14:creationId xmlns:p14="http://schemas.microsoft.com/office/powerpoint/2010/main" val="633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566A-75FE-4D65-82E6-14D23AB441D4}"/>
              </a:ext>
            </a:extLst>
          </p:cNvPr>
          <p:cNvSpPr>
            <a:spLocks noGrp="1"/>
          </p:cNvSpPr>
          <p:nvPr>
            <p:ph type="title"/>
          </p:nvPr>
        </p:nvSpPr>
        <p:spPr>
          <a:xfrm>
            <a:off x="256529" y="579997"/>
            <a:ext cx="5712824" cy="1325563"/>
          </a:xfrm>
        </p:spPr>
        <p:txBody>
          <a:bodyPr>
            <a:normAutofit/>
          </a:bodyPr>
          <a:lstStyle/>
          <a:p>
            <a:r>
              <a:rPr lang="en-US" sz="5400" dirty="0"/>
              <a:t>After a catalyst… </a:t>
            </a:r>
          </a:p>
        </p:txBody>
      </p:sp>
      <p:sp>
        <p:nvSpPr>
          <p:cNvPr id="3" name="Content Placeholder 2">
            <a:extLst>
              <a:ext uri="{FF2B5EF4-FFF2-40B4-BE49-F238E27FC236}">
                <a16:creationId xmlns:a16="http://schemas.microsoft.com/office/drawing/2014/main" id="{20F222D3-3E13-4D85-8BD5-5A842F277D86}"/>
              </a:ext>
            </a:extLst>
          </p:cNvPr>
          <p:cNvSpPr>
            <a:spLocks noGrp="1"/>
          </p:cNvSpPr>
          <p:nvPr>
            <p:ph idx="1"/>
          </p:nvPr>
        </p:nvSpPr>
        <p:spPr>
          <a:xfrm>
            <a:off x="508272" y="2226929"/>
            <a:ext cx="5395970" cy="3940575"/>
          </a:xfrm>
        </p:spPr>
        <p:txBody>
          <a:bodyPr anchor="t">
            <a:normAutofit/>
          </a:bodyPr>
          <a:lstStyle/>
          <a:p>
            <a:r>
              <a:rPr lang="en-US" sz="4400" dirty="0"/>
              <a:t>Fight </a:t>
            </a:r>
          </a:p>
          <a:p>
            <a:endParaRPr lang="en-US" sz="4400" dirty="0"/>
          </a:p>
          <a:p>
            <a:r>
              <a:rPr lang="en-US" sz="4400" dirty="0"/>
              <a:t>Flight </a:t>
            </a:r>
          </a:p>
          <a:p>
            <a:endParaRPr lang="en-US" sz="4400" dirty="0"/>
          </a:p>
          <a:p>
            <a:r>
              <a:rPr lang="en-US" sz="4400" dirty="0"/>
              <a:t>Freeze</a:t>
            </a:r>
          </a:p>
          <a:p>
            <a:endParaRPr lang="en-US" sz="4000" dirty="0"/>
          </a:p>
        </p:txBody>
      </p:sp>
      <p:sp>
        <p:nvSpPr>
          <p:cNvPr id="26" name="Oval 2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7">
            <a:extLst>
              <a:ext uri="{FF2B5EF4-FFF2-40B4-BE49-F238E27FC236}">
                <a16:creationId xmlns:a16="http://schemas.microsoft.com/office/drawing/2014/main" id="{2F236ED0-A3F0-42F4-9787-9865EA6CFB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6" b="-4"/>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Content Placeholder 7">
            <a:extLst>
              <a:ext uri="{FF2B5EF4-FFF2-40B4-BE49-F238E27FC236}">
                <a16:creationId xmlns:a16="http://schemas.microsoft.com/office/drawing/2014/main" id="{17149DB1-33D9-42FB-AF12-E4DBF088B6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5" name="Freeform: Shape 24">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D4AE8D97-2B00-4AA4-8B47-875A680CB5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5" name="Slide Number Placeholder 4">
            <a:extLst>
              <a:ext uri="{FF2B5EF4-FFF2-40B4-BE49-F238E27FC236}">
                <a16:creationId xmlns:a16="http://schemas.microsoft.com/office/drawing/2014/main" id="{B582DC33-0D84-428F-A1D9-9F26B716EE25}"/>
              </a:ext>
            </a:extLst>
          </p:cNvPr>
          <p:cNvSpPr>
            <a:spLocks noGrp="1"/>
          </p:cNvSpPr>
          <p:nvPr>
            <p:ph type="sldNum" sz="quarter" idx="12"/>
          </p:nvPr>
        </p:nvSpPr>
        <p:spPr/>
        <p:txBody>
          <a:bodyPr/>
          <a:lstStyle/>
          <a:p>
            <a:fld id="{5241F84B-E9DA-426E-BE94-6E4ECB1775E4}" type="slidenum">
              <a:rPr lang="en-US" smtClean="0"/>
              <a:t>22</a:t>
            </a:fld>
            <a:endParaRPr lang="en-US"/>
          </a:p>
        </p:txBody>
      </p:sp>
    </p:spTree>
    <p:extLst>
      <p:ext uri="{BB962C8B-B14F-4D97-AF65-F5344CB8AC3E}">
        <p14:creationId xmlns:p14="http://schemas.microsoft.com/office/powerpoint/2010/main" val="392437821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304DF7C-74BF-416E-A5B3-8CEF5904326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1AB3DF7-A660-48A1-B3A1-1AD605E91547}"/>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800">
                <a:solidFill>
                  <a:srgbClr val="FFFFFF"/>
                </a:solidFill>
              </a:rPr>
              <a:t>Fight</a:t>
            </a:r>
          </a:p>
        </p:txBody>
      </p:sp>
      <p:sp>
        <p:nvSpPr>
          <p:cNvPr id="3" name="Slide Number Placeholder 2">
            <a:extLst>
              <a:ext uri="{FF2B5EF4-FFF2-40B4-BE49-F238E27FC236}">
                <a16:creationId xmlns:a16="http://schemas.microsoft.com/office/drawing/2014/main" id="{5FD6CBFB-E825-49AC-BA87-4790D6B5ECA8}"/>
              </a:ext>
            </a:extLst>
          </p:cNvPr>
          <p:cNvSpPr>
            <a:spLocks noGrp="1"/>
          </p:cNvSpPr>
          <p:nvPr>
            <p:ph type="sldNum" sz="quarter" idx="12"/>
          </p:nvPr>
        </p:nvSpPr>
        <p:spPr/>
        <p:txBody>
          <a:bodyPr/>
          <a:lstStyle/>
          <a:p>
            <a:fld id="{5241F84B-E9DA-426E-BE94-6E4ECB1775E4}" type="slidenum">
              <a:rPr lang="en-US" smtClean="0"/>
              <a:t>23</a:t>
            </a:fld>
            <a:endParaRPr lang="en-US"/>
          </a:p>
        </p:txBody>
      </p:sp>
    </p:spTree>
    <p:extLst>
      <p:ext uri="{BB962C8B-B14F-4D97-AF65-F5344CB8AC3E}">
        <p14:creationId xmlns:p14="http://schemas.microsoft.com/office/powerpoint/2010/main" val="262473554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6CC7C98-124F-4418-BB87-E4375116BF0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81C4DFC-A79F-45F2-A193-F87B2F1B64F2}"/>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800">
                <a:solidFill>
                  <a:srgbClr val="FFFFFF"/>
                </a:solidFill>
              </a:rPr>
              <a:t>Flight</a:t>
            </a:r>
          </a:p>
        </p:txBody>
      </p:sp>
      <p:sp>
        <p:nvSpPr>
          <p:cNvPr id="3" name="Slide Number Placeholder 2">
            <a:extLst>
              <a:ext uri="{FF2B5EF4-FFF2-40B4-BE49-F238E27FC236}">
                <a16:creationId xmlns:a16="http://schemas.microsoft.com/office/drawing/2014/main" id="{2AC4CBEF-A94B-49CE-8E16-3B7FC74EF3E2}"/>
              </a:ext>
            </a:extLst>
          </p:cNvPr>
          <p:cNvSpPr>
            <a:spLocks noGrp="1"/>
          </p:cNvSpPr>
          <p:nvPr>
            <p:ph type="sldNum" sz="quarter" idx="12"/>
          </p:nvPr>
        </p:nvSpPr>
        <p:spPr/>
        <p:txBody>
          <a:bodyPr/>
          <a:lstStyle/>
          <a:p>
            <a:fld id="{5241F84B-E9DA-426E-BE94-6E4ECB1775E4}" type="slidenum">
              <a:rPr lang="en-US" smtClean="0"/>
              <a:t>24</a:t>
            </a:fld>
            <a:endParaRPr lang="en-US"/>
          </a:p>
        </p:txBody>
      </p:sp>
    </p:spTree>
    <p:extLst>
      <p:ext uri="{BB962C8B-B14F-4D97-AF65-F5344CB8AC3E}">
        <p14:creationId xmlns:p14="http://schemas.microsoft.com/office/powerpoint/2010/main" val="241699383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B4DE3F-25FD-4289-BF7E-B74ABF7F496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4556E90-6C22-4BA3-903D-EA7A5591529E}"/>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800">
                <a:solidFill>
                  <a:srgbClr val="FFFFFF"/>
                </a:solidFill>
              </a:rPr>
              <a:t>Freeze</a:t>
            </a:r>
          </a:p>
        </p:txBody>
      </p:sp>
      <p:sp>
        <p:nvSpPr>
          <p:cNvPr id="3" name="Slide Number Placeholder 2">
            <a:extLst>
              <a:ext uri="{FF2B5EF4-FFF2-40B4-BE49-F238E27FC236}">
                <a16:creationId xmlns:a16="http://schemas.microsoft.com/office/drawing/2014/main" id="{E073A2CB-71E3-490F-BAB0-9DE5BEBA1CAD}"/>
              </a:ext>
            </a:extLst>
          </p:cNvPr>
          <p:cNvSpPr>
            <a:spLocks noGrp="1"/>
          </p:cNvSpPr>
          <p:nvPr>
            <p:ph type="sldNum" sz="quarter" idx="12"/>
          </p:nvPr>
        </p:nvSpPr>
        <p:spPr/>
        <p:txBody>
          <a:bodyPr/>
          <a:lstStyle/>
          <a:p>
            <a:fld id="{5241F84B-E9DA-426E-BE94-6E4ECB1775E4}" type="slidenum">
              <a:rPr lang="en-US" smtClean="0"/>
              <a:t>25</a:t>
            </a:fld>
            <a:endParaRPr lang="en-US"/>
          </a:p>
        </p:txBody>
      </p:sp>
    </p:spTree>
    <p:extLst>
      <p:ext uri="{BB962C8B-B14F-4D97-AF65-F5344CB8AC3E}">
        <p14:creationId xmlns:p14="http://schemas.microsoft.com/office/powerpoint/2010/main" val="89861171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F95D9-6BE5-4912-B218-0741509F4170}"/>
              </a:ext>
            </a:extLst>
          </p:cNvPr>
          <p:cNvSpPr>
            <a:spLocks noGrp="1"/>
          </p:cNvSpPr>
          <p:nvPr>
            <p:ph type="title"/>
          </p:nvPr>
        </p:nvSpPr>
        <p:spPr>
          <a:xfrm>
            <a:off x="2693096" y="2043663"/>
            <a:ext cx="6457466" cy="2741279"/>
          </a:xfrm>
        </p:spPr>
        <p:txBody>
          <a:bodyPr vert="horz" lIns="91440" tIns="45720" rIns="91440" bIns="45720" rtlCol="0" anchor="b">
            <a:normAutofit/>
          </a:bodyPr>
          <a:lstStyle/>
          <a:p>
            <a:pPr algn="ctr"/>
            <a:r>
              <a:rPr lang="en-US" sz="7200" b="1" kern="1200" dirty="0">
                <a:solidFill>
                  <a:srgbClr val="FFFFFF"/>
                </a:solidFill>
                <a:latin typeface="+mj-lt"/>
                <a:ea typeface="+mj-ea"/>
                <a:cs typeface="+mj-cs"/>
              </a:rPr>
              <a:t>Activity 2</a:t>
            </a:r>
            <a:br>
              <a:rPr lang="en-US" sz="2900" kern="1200" dirty="0">
                <a:solidFill>
                  <a:srgbClr val="FFFFFF"/>
                </a:solidFill>
                <a:latin typeface="+mj-lt"/>
                <a:ea typeface="+mj-ea"/>
                <a:cs typeface="+mj-cs"/>
              </a:rPr>
            </a:br>
            <a:r>
              <a:rPr lang="en-US" sz="2900" kern="1200" dirty="0">
                <a:solidFill>
                  <a:srgbClr val="FFFFFF"/>
                </a:solidFill>
                <a:latin typeface="+mj-lt"/>
                <a:ea typeface="+mj-ea"/>
                <a:cs typeface="+mj-cs"/>
              </a:rPr>
              <a:t>Reflecting on catalysts and reactions </a:t>
            </a:r>
            <a:br>
              <a:rPr lang="en-US" sz="2900" kern="1200" dirty="0">
                <a:solidFill>
                  <a:srgbClr val="FFFFFF"/>
                </a:solidFill>
                <a:latin typeface="+mj-lt"/>
                <a:ea typeface="+mj-ea"/>
                <a:cs typeface="+mj-cs"/>
              </a:rPr>
            </a:br>
            <a:r>
              <a:rPr lang="en-US" sz="2900" kern="1200" dirty="0">
                <a:solidFill>
                  <a:srgbClr val="FFFFFF"/>
                </a:solidFill>
                <a:latin typeface="+mj-lt"/>
                <a:ea typeface="+mj-ea"/>
                <a:cs typeface="+mj-cs"/>
              </a:rPr>
              <a:t>Pages 8-9</a:t>
            </a:r>
            <a:br>
              <a:rPr lang="en-US" sz="2900" kern="1200" dirty="0">
                <a:solidFill>
                  <a:srgbClr val="FFFFFF"/>
                </a:solidFill>
                <a:latin typeface="+mj-lt"/>
                <a:ea typeface="+mj-ea"/>
                <a:cs typeface="+mj-cs"/>
              </a:rPr>
            </a:br>
            <a:endParaRPr lang="en-US" sz="2900" kern="1200" dirty="0">
              <a:solidFill>
                <a:srgbClr val="FFFFFF"/>
              </a:solidFill>
              <a:latin typeface="+mj-lt"/>
              <a:ea typeface="+mj-ea"/>
              <a:cs typeface="+mj-cs"/>
            </a:endParaRPr>
          </a:p>
        </p:txBody>
      </p:sp>
      <p:pic>
        <p:nvPicPr>
          <p:cNvPr id="42" name="Picture 41" descr="A silhouette of a person&#10;&#10;Description generated with high confidence">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746778C6-CC5A-43E7-B87F-F2790EC32644}"/>
              </a:ext>
            </a:extLst>
          </p:cNvPr>
          <p:cNvSpPr>
            <a:spLocks noGrp="1"/>
          </p:cNvSpPr>
          <p:nvPr>
            <p:ph type="sldNum" sz="quarter" idx="12"/>
          </p:nvPr>
        </p:nvSpPr>
        <p:spPr/>
        <p:txBody>
          <a:bodyPr/>
          <a:lstStyle/>
          <a:p>
            <a:fld id="{5241F84B-E9DA-426E-BE94-6E4ECB1775E4}" type="slidenum">
              <a:rPr lang="en-US" smtClean="0"/>
              <a:t>26</a:t>
            </a:fld>
            <a:endParaRPr lang="en-US"/>
          </a:p>
        </p:txBody>
      </p:sp>
    </p:spTree>
    <p:extLst>
      <p:ext uri="{BB962C8B-B14F-4D97-AF65-F5344CB8AC3E}">
        <p14:creationId xmlns:p14="http://schemas.microsoft.com/office/powerpoint/2010/main" val="172049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6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A7B8FE-FDF8-4AB1-9CC0-7E1ACB895EF1}"/>
              </a:ext>
            </a:extLst>
          </p:cNvPr>
          <p:cNvSpPr>
            <a:spLocks noGrp="1"/>
          </p:cNvSpPr>
          <p:nvPr>
            <p:ph type="title"/>
          </p:nvPr>
        </p:nvSpPr>
        <p:spPr>
          <a:xfrm>
            <a:off x="1138687" y="4767072"/>
            <a:ext cx="6247166" cy="1625210"/>
          </a:xfrm>
          <a:prstGeom prst="ellipse">
            <a:avLst/>
          </a:prstGeom>
        </p:spPr>
        <p:txBody>
          <a:bodyPr vert="horz" lIns="91440" tIns="45720" rIns="91440" bIns="45720" rtlCol="0" anchor="ctr">
            <a:normAutofit/>
          </a:bodyPr>
          <a:lstStyle/>
          <a:p>
            <a:r>
              <a:rPr lang="en-US" sz="4400" b="1" dirty="0">
                <a:solidFill>
                  <a:srgbClr val="FFFFFF"/>
                </a:solidFill>
              </a:rPr>
              <a:t>Self-Regulation</a:t>
            </a:r>
          </a:p>
        </p:txBody>
      </p:sp>
      <p:pic>
        <p:nvPicPr>
          <p:cNvPr id="5" name="Content Placeholder 4">
            <a:extLst>
              <a:ext uri="{FF2B5EF4-FFF2-40B4-BE49-F238E27FC236}">
                <a16:creationId xmlns:a16="http://schemas.microsoft.com/office/drawing/2014/main" id="{BBD48CDE-298A-447E-95D3-F679B83C4092}"/>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A574EC2-EC10-4019-8649-D344EF7F0A15}"/>
              </a:ext>
            </a:extLst>
          </p:cNvPr>
          <p:cNvSpPr>
            <a:spLocks noGrp="1"/>
          </p:cNvSpPr>
          <p:nvPr>
            <p:ph type="body" sz="half" idx="2"/>
          </p:nvPr>
        </p:nvSpPr>
        <p:spPr>
          <a:xfrm>
            <a:off x="7795260" y="321732"/>
            <a:ext cx="4075008" cy="5781888"/>
          </a:xfrm>
        </p:spPr>
        <p:txBody>
          <a:bodyPr vert="horz" lIns="91440" tIns="45720" rIns="91440" bIns="45720" rtlCol="0" anchor="ctr">
            <a:normAutofit/>
          </a:bodyPr>
          <a:lstStyle/>
          <a:p>
            <a:pPr indent="-228600">
              <a:buFont typeface="Arial" panose="020B0604020202020204" pitchFamily="34" charset="0"/>
              <a:buChar char="•"/>
            </a:pPr>
            <a:r>
              <a:rPr lang="en-US" sz="2800" dirty="0">
                <a:solidFill>
                  <a:srgbClr val="FFFFFF"/>
                </a:solidFill>
              </a:rPr>
              <a:t>The ability to act in your long term best interest</a:t>
            </a:r>
          </a:p>
          <a:p>
            <a:pPr indent="-228600">
              <a:buFont typeface="Arial" panose="020B0604020202020204" pitchFamily="34" charset="0"/>
              <a:buChar char="•"/>
            </a:pPr>
            <a:endParaRPr lang="en-US" sz="2800" dirty="0">
              <a:solidFill>
                <a:srgbClr val="FFFFFF"/>
              </a:solidFill>
            </a:endParaRPr>
          </a:p>
          <a:p>
            <a:pPr indent="-228600">
              <a:buFont typeface="Arial" panose="020B0604020202020204" pitchFamily="34" charset="0"/>
              <a:buChar char="•"/>
            </a:pPr>
            <a:r>
              <a:rPr lang="en-US" sz="2800" dirty="0">
                <a:solidFill>
                  <a:srgbClr val="FFFFFF"/>
                </a:solidFill>
              </a:rPr>
              <a:t>Ability to calm yourself down and cheer yourself up</a:t>
            </a:r>
          </a:p>
          <a:p>
            <a:pPr indent="-228600">
              <a:buFont typeface="Arial" panose="020B0604020202020204" pitchFamily="34" charset="0"/>
              <a:buChar char="•"/>
            </a:pPr>
            <a:endParaRPr lang="en-US" sz="2800" dirty="0">
              <a:solidFill>
                <a:srgbClr val="FFFFFF"/>
              </a:solidFill>
            </a:endParaRPr>
          </a:p>
          <a:p>
            <a:pPr indent="-228600">
              <a:buFont typeface="Arial" panose="020B0604020202020204" pitchFamily="34" charset="0"/>
              <a:buChar char="•"/>
            </a:pPr>
            <a:r>
              <a:rPr lang="en-US" sz="2800" dirty="0">
                <a:solidFill>
                  <a:srgbClr val="FFFFFF"/>
                </a:solidFill>
              </a:rPr>
              <a:t>A set of skills that can be learned </a:t>
            </a:r>
          </a:p>
        </p:txBody>
      </p:sp>
      <p:sp>
        <p:nvSpPr>
          <p:cNvPr id="4" name="Slide Number Placeholder 3">
            <a:extLst>
              <a:ext uri="{FF2B5EF4-FFF2-40B4-BE49-F238E27FC236}">
                <a16:creationId xmlns:a16="http://schemas.microsoft.com/office/drawing/2014/main" id="{699C43C2-6CE8-445E-B040-0F392D158315}"/>
              </a:ext>
            </a:extLst>
          </p:cNvPr>
          <p:cNvSpPr>
            <a:spLocks noGrp="1"/>
          </p:cNvSpPr>
          <p:nvPr>
            <p:ph type="sldNum" sz="quarter" idx="12"/>
          </p:nvPr>
        </p:nvSpPr>
        <p:spPr/>
        <p:txBody>
          <a:bodyPr/>
          <a:lstStyle/>
          <a:p>
            <a:fld id="{5241F84B-E9DA-426E-BE94-6E4ECB1775E4}" type="slidenum">
              <a:rPr lang="en-US" smtClean="0"/>
              <a:t>27</a:t>
            </a:fld>
            <a:endParaRPr lang="en-US"/>
          </a:p>
        </p:txBody>
      </p:sp>
    </p:spTree>
    <p:extLst>
      <p:ext uri="{BB962C8B-B14F-4D97-AF65-F5344CB8AC3E}">
        <p14:creationId xmlns:p14="http://schemas.microsoft.com/office/powerpoint/2010/main" val="32636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1EC08B-4279-4CBB-8806-E34388A988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1" cy="4666928"/>
          </a:xfrm>
          <a:prstGeom prst="rect">
            <a:avLst/>
          </a:prstGeom>
        </p:spPr>
      </p:pic>
      <p:pic>
        <p:nvPicPr>
          <p:cNvPr id="26" name="Picture 2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501CA-1854-4453-B23A-F09C8A3A90BD}"/>
              </a:ext>
            </a:extLst>
          </p:cNvPr>
          <p:cNvSpPr>
            <a:spLocks noGrp="1"/>
          </p:cNvSpPr>
          <p:nvPr>
            <p:ph type="title"/>
          </p:nvPr>
        </p:nvSpPr>
        <p:spPr>
          <a:xfrm>
            <a:off x="804998" y="4551037"/>
            <a:ext cx="5021782" cy="1509931"/>
          </a:xfrm>
        </p:spPr>
        <p:txBody>
          <a:bodyPr>
            <a:normAutofit/>
          </a:bodyPr>
          <a:lstStyle/>
          <a:p>
            <a:r>
              <a:rPr lang="en-US" dirty="0">
                <a:solidFill>
                  <a:srgbClr val="000000"/>
                </a:solidFill>
                <a:latin typeface="+mn-lt"/>
              </a:rPr>
              <a:t>Coping strategies </a:t>
            </a:r>
          </a:p>
        </p:txBody>
      </p:sp>
      <p:sp>
        <p:nvSpPr>
          <p:cNvPr id="3" name="Content Placeholder 2">
            <a:extLst>
              <a:ext uri="{FF2B5EF4-FFF2-40B4-BE49-F238E27FC236}">
                <a16:creationId xmlns:a16="http://schemas.microsoft.com/office/drawing/2014/main" id="{65269880-13EB-4B38-BB50-57FF308C89FC}"/>
              </a:ext>
            </a:extLst>
          </p:cNvPr>
          <p:cNvSpPr>
            <a:spLocks noGrp="1"/>
          </p:cNvSpPr>
          <p:nvPr>
            <p:ph idx="1"/>
          </p:nvPr>
        </p:nvSpPr>
        <p:spPr>
          <a:xfrm>
            <a:off x="6007395" y="4551036"/>
            <a:ext cx="5571461" cy="2232535"/>
          </a:xfrm>
        </p:spPr>
        <p:txBody>
          <a:bodyPr anchor="ctr">
            <a:normAutofit/>
          </a:bodyPr>
          <a:lstStyle/>
          <a:p>
            <a:r>
              <a:rPr lang="en-US" sz="2400" dirty="0">
                <a:solidFill>
                  <a:srgbClr val="000000"/>
                </a:solidFill>
              </a:rPr>
              <a:t>Behaviors, thinking and relationships </a:t>
            </a:r>
          </a:p>
          <a:p>
            <a:r>
              <a:rPr lang="en-US" sz="2400" dirty="0">
                <a:solidFill>
                  <a:srgbClr val="000000"/>
                </a:solidFill>
              </a:rPr>
              <a:t>Healthy</a:t>
            </a:r>
          </a:p>
          <a:p>
            <a:r>
              <a:rPr lang="en-US" sz="2400" dirty="0">
                <a:solidFill>
                  <a:srgbClr val="000000"/>
                </a:solidFill>
              </a:rPr>
              <a:t>Some have long term health impacts </a:t>
            </a:r>
          </a:p>
        </p:txBody>
      </p:sp>
      <p:sp>
        <p:nvSpPr>
          <p:cNvPr id="4" name="Slide Number Placeholder 3">
            <a:extLst>
              <a:ext uri="{FF2B5EF4-FFF2-40B4-BE49-F238E27FC236}">
                <a16:creationId xmlns:a16="http://schemas.microsoft.com/office/drawing/2014/main" id="{39382883-3FC0-48CF-B8C2-73F5E8D8686F}"/>
              </a:ext>
            </a:extLst>
          </p:cNvPr>
          <p:cNvSpPr>
            <a:spLocks noGrp="1"/>
          </p:cNvSpPr>
          <p:nvPr>
            <p:ph type="sldNum" sz="quarter" idx="12"/>
          </p:nvPr>
        </p:nvSpPr>
        <p:spPr/>
        <p:txBody>
          <a:bodyPr/>
          <a:lstStyle/>
          <a:p>
            <a:fld id="{5241F84B-E9DA-426E-BE94-6E4ECB1775E4}" type="slidenum">
              <a:rPr lang="en-US" smtClean="0"/>
              <a:t>28</a:t>
            </a:fld>
            <a:endParaRPr lang="en-US"/>
          </a:p>
        </p:txBody>
      </p:sp>
    </p:spTree>
    <p:extLst>
      <p:ext uri="{BB962C8B-B14F-4D97-AF65-F5344CB8AC3E}">
        <p14:creationId xmlns:p14="http://schemas.microsoft.com/office/powerpoint/2010/main" val="278164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7101853A-F1DC-4722-B7AC-8CEAEFBFD2CF}"/>
              </a:ext>
            </a:extLst>
          </p:cNvPr>
          <p:cNvSpPr>
            <a:spLocks noGrp="1"/>
          </p:cNvSpPr>
          <p:nvPr>
            <p:ph type="title"/>
          </p:nvPr>
        </p:nvSpPr>
        <p:spPr>
          <a:xfrm>
            <a:off x="950121" y="5529884"/>
            <a:ext cx="5693783" cy="1096331"/>
          </a:xfrm>
        </p:spPr>
        <p:txBody>
          <a:bodyPr>
            <a:normAutofit/>
          </a:bodyPr>
          <a:lstStyle/>
          <a:p>
            <a:r>
              <a:rPr lang="en-US" sz="4000">
                <a:solidFill>
                  <a:srgbClr val="303030"/>
                </a:solidFill>
              </a:rPr>
              <a:t>Trauma and the brain</a:t>
            </a:r>
          </a:p>
        </p:txBody>
      </p:sp>
      <p:pic>
        <p:nvPicPr>
          <p:cNvPr id="1026" name="Picture 2">
            <a:extLst>
              <a:ext uri="{FF2B5EF4-FFF2-40B4-BE49-F238E27FC236}">
                <a16:creationId xmlns:a16="http://schemas.microsoft.com/office/drawing/2014/main" id="{7F14414E-BEDC-4B2E-ABDD-EAB2C16FB2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542" y="493386"/>
            <a:ext cx="7302940" cy="4412243"/>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6">
            <a:extLst>
              <a:ext uri="{FF2B5EF4-FFF2-40B4-BE49-F238E27FC236}">
                <a16:creationId xmlns:a16="http://schemas.microsoft.com/office/drawing/2014/main" id="{195661BE-3A59-4371-B911-DBAA1DDD1B54}"/>
              </a:ext>
            </a:extLst>
          </p:cNvPr>
          <p:cNvSpPr>
            <a:spLocks noGrp="1"/>
          </p:cNvSpPr>
          <p:nvPr>
            <p:ph idx="1"/>
          </p:nvPr>
        </p:nvSpPr>
        <p:spPr>
          <a:xfrm>
            <a:off x="7490565" y="413359"/>
            <a:ext cx="4052192" cy="4572298"/>
          </a:xfrm>
        </p:spPr>
        <p:txBody>
          <a:bodyPr anchor="ctr">
            <a:normAutofit/>
          </a:bodyPr>
          <a:lstStyle/>
          <a:p>
            <a:endParaRPr lang="en-US" sz="2400" dirty="0"/>
          </a:p>
          <a:p>
            <a:r>
              <a:rPr lang="en-US" sz="2400" dirty="0"/>
              <a:t>Might  be a result of violence, abuse, neglect, disaster, war and other emotionally harmful experiences </a:t>
            </a:r>
          </a:p>
          <a:p>
            <a:endParaRPr lang="en-US" sz="2400" dirty="0"/>
          </a:p>
          <a:p>
            <a:r>
              <a:rPr lang="en-US" sz="2400" dirty="0"/>
              <a:t>Can impact anyone: all ages, genders, socioeconomic statuses, races, geography, ability and sexual orientation.</a:t>
            </a:r>
          </a:p>
          <a:p>
            <a:endParaRPr lang="en-US" sz="2000" dirty="0"/>
          </a:p>
        </p:txBody>
      </p:sp>
      <p:sp>
        <p:nvSpPr>
          <p:cNvPr id="3" name="TextBox 2">
            <a:extLst>
              <a:ext uri="{FF2B5EF4-FFF2-40B4-BE49-F238E27FC236}">
                <a16:creationId xmlns:a16="http://schemas.microsoft.com/office/drawing/2014/main" id="{3144B104-033D-4930-A247-8393039887DA}"/>
              </a:ext>
            </a:extLst>
          </p:cNvPr>
          <p:cNvSpPr txBox="1"/>
          <p:nvPr/>
        </p:nvSpPr>
        <p:spPr>
          <a:xfrm>
            <a:off x="9619988" y="4659682"/>
            <a:ext cx="2116899" cy="369332"/>
          </a:xfrm>
          <a:prstGeom prst="rect">
            <a:avLst/>
          </a:prstGeom>
          <a:noFill/>
        </p:spPr>
        <p:txBody>
          <a:bodyPr wrap="square" rtlCol="0">
            <a:spAutoFit/>
          </a:bodyPr>
          <a:lstStyle/>
          <a:p>
            <a:r>
              <a:rPr lang="en-US" dirty="0"/>
              <a:t>-SAMHSA definition </a:t>
            </a:r>
          </a:p>
        </p:txBody>
      </p:sp>
      <p:sp>
        <p:nvSpPr>
          <p:cNvPr id="4" name="Slide Number Placeholder 3">
            <a:extLst>
              <a:ext uri="{FF2B5EF4-FFF2-40B4-BE49-F238E27FC236}">
                <a16:creationId xmlns:a16="http://schemas.microsoft.com/office/drawing/2014/main" id="{6527605B-E484-4B43-9D91-F80CC9B548AD}"/>
              </a:ext>
            </a:extLst>
          </p:cNvPr>
          <p:cNvSpPr>
            <a:spLocks noGrp="1"/>
          </p:cNvSpPr>
          <p:nvPr>
            <p:ph type="sldNum" sz="quarter" idx="12"/>
          </p:nvPr>
        </p:nvSpPr>
        <p:spPr/>
        <p:txBody>
          <a:bodyPr/>
          <a:lstStyle/>
          <a:p>
            <a:fld id="{5241F84B-E9DA-426E-BE94-6E4ECB1775E4}" type="slidenum">
              <a:rPr lang="en-US" smtClean="0"/>
              <a:t>29</a:t>
            </a:fld>
            <a:endParaRPr lang="en-US"/>
          </a:p>
        </p:txBody>
      </p:sp>
    </p:spTree>
    <p:extLst>
      <p:ext uri="{BB962C8B-B14F-4D97-AF65-F5344CB8AC3E}">
        <p14:creationId xmlns:p14="http://schemas.microsoft.com/office/powerpoint/2010/main" val="185103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299B17E-CF64-4A02-AA0E-1DDEC750E6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22870"/>
            <a:ext cx="12191980" cy="6857990"/>
          </a:xfrm>
          <a:prstGeom prst="rect">
            <a:avLst/>
          </a:prstGeom>
        </p:spPr>
      </p:pic>
      <p:sp>
        <p:nvSpPr>
          <p:cNvPr id="15" name="Rectangle 14">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95A65-2E63-4AC4-99C7-7081F616D064}"/>
              </a:ext>
            </a:extLst>
          </p:cNvPr>
          <p:cNvSpPr>
            <a:spLocks noGrp="1"/>
          </p:cNvSpPr>
          <p:nvPr>
            <p:ph type="title"/>
          </p:nvPr>
        </p:nvSpPr>
        <p:spPr>
          <a:xfrm>
            <a:off x="594805" y="640263"/>
            <a:ext cx="3759240" cy="1344975"/>
          </a:xfrm>
        </p:spPr>
        <p:txBody>
          <a:bodyPr>
            <a:normAutofit/>
          </a:bodyPr>
          <a:lstStyle/>
          <a:p>
            <a:r>
              <a:rPr lang="en-US" sz="4000" dirty="0"/>
              <a:t>Things to know…</a:t>
            </a:r>
          </a:p>
        </p:txBody>
      </p:sp>
      <p:sp>
        <p:nvSpPr>
          <p:cNvPr id="10" name="Content Placeholder 9">
            <a:extLst>
              <a:ext uri="{FF2B5EF4-FFF2-40B4-BE49-F238E27FC236}">
                <a16:creationId xmlns:a16="http://schemas.microsoft.com/office/drawing/2014/main" id="{E1DC3809-C5A9-4021-8246-3D47C6B6A008}"/>
              </a:ext>
            </a:extLst>
          </p:cNvPr>
          <p:cNvSpPr>
            <a:spLocks noGrp="1"/>
          </p:cNvSpPr>
          <p:nvPr>
            <p:ph idx="1"/>
          </p:nvPr>
        </p:nvSpPr>
        <p:spPr>
          <a:xfrm>
            <a:off x="594110" y="2121763"/>
            <a:ext cx="3764826" cy="3773010"/>
          </a:xfrm>
        </p:spPr>
        <p:txBody>
          <a:bodyPr>
            <a:normAutofit/>
          </a:bodyPr>
          <a:lstStyle/>
          <a:p>
            <a:r>
              <a:rPr lang="en-US" dirty="0"/>
              <a:t>Emergency exits </a:t>
            </a:r>
          </a:p>
          <a:p>
            <a:endParaRPr lang="en-US" dirty="0"/>
          </a:p>
          <a:p>
            <a:r>
              <a:rPr lang="en-US" dirty="0"/>
              <a:t>Bathrooms </a:t>
            </a:r>
          </a:p>
          <a:p>
            <a:endParaRPr lang="en-US" dirty="0"/>
          </a:p>
          <a:p>
            <a:r>
              <a:rPr lang="en-US" dirty="0"/>
              <a:t>Fidget toys </a:t>
            </a:r>
          </a:p>
          <a:p>
            <a:endParaRPr lang="en-US" dirty="0"/>
          </a:p>
          <a:p>
            <a:r>
              <a:rPr lang="en-US" dirty="0"/>
              <a:t>Resource packet</a:t>
            </a:r>
          </a:p>
        </p:txBody>
      </p:sp>
      <p:sp>
        <p:nvSpPr>
          <p:cNvPr id="3" name="Slide Number Placeholder 2">
            <a:extLst>
              <a:ext uri="{FF2B5EF4-FFF2-40B4-BE49-F238E27FC236}">
                <a16:creationId xmlns:a16="http://schemas.microsoft.com/office/drawing/2014/main" id="{E46AD6CD-72FA-4821-A44D-9026609DD5F1}"/>
              </a:ext>
            </a:extLst>
          </p:cNvPr>
          <p:cNvSpPr>
            <a:spLocks noGrp="1"/>
          </p:cNvSpPr>
          <p:nvPr>
            <p:ph type="sldNum" sz="quarter" idx="12"/>
          </p:nvPr>
        </p:nvSpPr>
        <p:spPr/>
        <p:txBody>
          <a:bodyPr/>
          <a:lstStyle/>
          <a:p>
            <a:fld id="{5241F84B-E9DA-426E-BE94-6E4ECB1775E4}" type="slidenum">
              <a:rPr lang="en-US" smtClean="0"/>
              <a:t>3</a:t>
            </a:fld>
            <a:endParaRPr lang="en-US"/>
          </a:p>
        </p:txBody>
      </p:sp>
    </p:spTree>
    <p:extLst>
      <p:ext uri="{BB962C8B-B14F-4D97-AF65-F5344CB8AC3E}">
        <p14:creationId xmlns:p14="http://schemas.microsoft.com/office/powerpoint/2010/main" val="356644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E08C3-E0A2-40DE-A354-49192828321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dirty="0">
                <a:solidFill>
                  <a:srgbClr val="FFFFFF"/>
                </a:solidFill>
              </a:rPr>
              <a:t>How does trauma impact the brain ?</a:t>
            </a:r>
            <a:endParaRPr lang="en-US" sz="4800" kern="1200" dirty="0">
              <a:solidFill>
                <a:srgbClr val="FFFFFF"/>
              </a:solidFill>
              <a:latin typeface="+mj-lt"/>
              <a:ea typeface="+mj-ea"/>
              <a:cs typeface="+mj-cs"/>
            </a:endParaRPr>
          </a:p>
        </p:txBody>
      </p:sp>
      <p:cxnSp>
        <p:nvCxnSpPr>
          <p:cNvPr id="31" name="Straight Connector 3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Graphic 6" descr="Head with Gears">
            <a:extLst>
              <a:ext uri="{FF2B5EF4-FFF2-40B4-BE49-F238E27FC236}">
                <a16:creationId xmlns:a16="http://schemas.microsoft.com/office/drawing/2014/main" id="{0875EBB2-9B0A-40B8-954A-53A9A0165B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90196" y="492573"/>
            <a:ext cx="5880796" cy="5880796"/>
          </a:xfrm>
          <a:prstGeom prst="rect">
            <a:avLst/>
          </a:prstGeom>
        </p:spPr>
      </p:pic>
      <p:sp>
        <p:nvSpPr>
          <p:cNvPr id="3" name="Slide Number Placeholder 2">
            <a:extLst>
              <a:ext uri="{FF2B5EF4-FFF2-40B4-BE49-F238E27FC236}">
                <a16:creationId xmlns:a16="http://schemas.microsoft.com/office/drawing/2014/main" id="{D249054D-077E-4024-9F32-6CE342178905}"/>
              </a:ext>
            </a:extLst>
          </p:cNvPr>
          <p:cNvSpPr>
            <a:spLocks noGrp="1"/>
          </p:cNvSpPr>
          <p:nvPr>
            <p:ph type="sldNum" sz="quarter" idx="12"/>
          </p:nvPr>
        </p:nvSpPr>
        <p:spPr/>
        <p:txBody>
          <a:bodyPr/>
          <a:lstStyle/>
          <a:p>
            <a:fld id="{5241F84B-E9DA-426E-BE94-6E4ECB1775E4}" type="slidenum">
              <a:rPr lang="en-US" smtClean="0"/>
              <a:t>30</a:t>
            </a:fld>
            <a:endParaRPr lang="en-US"/>
          </a:p>
        </p:txBody>
      </p:sp>
    </p:spTree>
    <p:extLst>
      <p:ext uri="{BB962C8B-B14F-4D97-AF65-F5344CB8AC3E}">
        <p14:creationId xmlns:p14="http://schemas.microsoft.com/office/powerpoint/2010/main" val="3841483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22B2-4EA7-4374-B35D-98CB590313E2}"/>
              </a:ext>
            </a:extLst>
          </p:cNvPr>
          <p:cNvSpPr>
            <a:spLocks noGrp="1"/>
          </p:cNvSpPr>
          <p:nvPr>
            <p:ph type="title"/>
          </p:nvPr>
        </p:nvSpPr>
        <p:spPr>
          <a:xfrm>
            <a:off x="648929" y="629266"/>
            <a:ext cx="3651467" cy="1676603"/>
          </a:xfrm>
        </p:spPr>
        <p:txBody>
          <a:bodyPr>
            <a:normAutofit/>
          </a:bodyPr>
          <a:lstStyle/>
          <a:p>
            <a:r>
              <a:rPr lang="en-US"/>
              <a:t>Summary</a:t>
            </a:r>
            <a:endParaRPr lang="en-US" dirty="0"/>
          </a:p>
        </p:txBody>
      </p:sp>
      <p:sp>
        <p:nvSpPr>
          <p:cNvPr id="3" name="Content Placeholder 2">
            <a:extLst>
              <a:ext uri="{FF2B5EF4-FFF2-40B4-BE49-F238E27FC236}">
                <a16:creationId xmlns:a16="http://schemas.microsoft.com/office/drawing/2014/main" id="{B26C202E-4F11-49DB-AD1F-AAC976664EF6}"/>
              </a:ext>
            </a:extLst>
          </p:cNvPr>
          <p:cNvSpPr>
            <a:spLocks noGrp="1"/>
          </p:cNvSpPr>
          <p:nvPr>
            <p:ph idx="1"/>
          </p:nvPr>
        </p:nvSpPr>
        <p:spPr>
          <a:xfrm>
            <a:off x="557561" y="2040673"/>
            <a:ext cx="3891776" cy="4627756"/>
          </a:xfrm>
        </p:spPr>
        <p:txBody>
          <a:bodyPr>
            <a:normAutofit fontScale="92500"/>
          </a:bodyPr>
          <a:lstStyle/>
          <a:p>
            <a:r>
              <a:rPr lang="en-US" sz="2400" dirty="0"/>
              <a:t>Our brains are powerful and help us make choices, and react to stress</a:t>
            </a:r>
          </a:p>
          <a:p>
            <a:endParaRPr lang="en-US" sz="2400" dirty="0"/>
          </a:p>
          <a:p>
            <a:r>
              <a:rPr lang="en-US" sz="2400" dirty="0"/>
              <a:t> Catalyst events threaten our normal status of functioning </a:t>
            </a:r>
          </a:p>
          <a:p>
            <a:endParaRPr lang="en-US" sz="2400" dirty="0"/>
          </a:p>
          <a:p>
            <a:r>
              <a:rPr lang="en-US" sz="2400" dirty="0"/>
              <a:t>Fight, flight and freeze responses are normal </a:t>
            </a:r>
          </a:p>
          <a:p>
            <a:endParaRPr lang="en-US" sz="2400" dirty="0"/>
          </a:p>
          <a:p>
            <a:r>
              <a:rPr lang="en-US" sz="2400" dirty="0"/>
              <a:t>Trauma rewires the brain for faster and bigger reactions.  </a:t>
            </a:r>
          </a:p>
        </p:txBody>
      </p:sp>
      <p:pic>
        <p:nvPicPr>
          <p:cNvPr id="1031" name="Picture 2" descr="a47beed4-b826-4ed8-b348-1770a8b7ba25@dhsoha">
            <a:extLst>
              <a:ext uri="{FF2B5EF4-FFF2-40B4-BE49-F238E27FC236}">
                <a16:creationId xmlns:a16="http://schemas.microsoft.com/office/drawing/2014/main" id="{E2524B64-7B97-46F0-9060-388700CF22F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BFBF298-BE0D-4CF9-AC5F-03AEC544C439}"/>
              </a:ext>
            </a:extLst>
          </p:cNvPr>
          <p:cNvSpPr>
            <a:spLocks noGrp="1"/>
          </p:cNvSpPr>
          <p:nvPr>
            <p:ph type="sldNum" sz="quarter" idx="12"/>
          </p:nvPr>
        </p:nvSpPr>
        <p:spPr/>
        <p:txBody>
          <a:bodyPr/>
          <a:lstStyle/>
          <a:p>
            <a:fld id="{5241F84B-E9DA-426E-BE94-6E4ECB1775E4}" type="slidenum">
              <a:rPr lang="en-US" smtClean="0"/>
              <a:t>31</a:t>
            </a:fld>
            <a:endParaRPr lang="en-US"/>
          </a:p>
        </p:txBody>
      </p:sp>
    </p:spTree>
    <p:extLst>
      <p:ext uri="{BB962C8B-B14F-4D97-AF65-F5344CB8AC3E}">
        <p14:creationId xmlns:p14="http://schemas.microsoft.com/office/powerpoint/2010/main" val="1623012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1D2F-28A5-4FC7-BEBE-078600EED504}"/>
              </a:ext>
            </a:extLst>
          </p:cNvPr>
          <p:cNvSpPr>
            <a:spLocks noGrp="1"/>
          </p:cNvSpPr>
          <p:nvPr>
            <p:ph type="title"/>
          </p:nvPr>
        </p:nvSpPr>
        <p:spPr>
          <a:xfrm>
            <a:off x="4965430" y="629268"/>
            <a:ext cx="6586491" cy="1286160"/>
          </a:xfrm>
        </p:spPr>
        <p:txBody>
          <a:bodyPr anchor="b">
            <a:normAutofit/>
          </a:bodyPr>
          <a:lstStyle/>
          <a:p>
            <a:r>
              <a:rPr lang="en-US" sz="5400" b="1" dirty="0"/>
              <a:t>Skill Building</a:t>
            </a:r>
          </a:p>
        </p:txBody>
      </p:sp>
      <p:pic>
        <p:nvPicPr>
          <p:cNvPr id="5" name="Picture 4">
            <a:extLst>
              <a:ext uri="{FF2B5EF4-FFF2-40B4-BE49-F238E27FC236}">
                <a16:creationId xmlns:a16="http://schemas.microsoft.com/office/drawing/2014/main" id="{E6B271FC-C6D3-402C-B0EE-D108C8770D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9"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00B97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8C7F49-44E4-406F-BB67-C0D921E2D2EF}"/>
              </a:ext>
            </a:extLst>
          </p:cNvPr>
          <p:cNvSpPr>
            <a:spLocks noGrp="1"/>
          </p:cNvSpPr>
          <p:nvPr>
            <p:ph idx="1"/>
          </p:nvPr>
        </p:nvSpPr>
        <p:spPr>
          <a:xfrm>
            <a:off x="5080934" y="2453268"/>
            <a:ext cx="6880301" cy="4014439"/>
          </a:xfrm>
        </p:spPr>
        <p:txBody>
          <a:bodyPr>
            <a:normAutofit fontScale="92500" lnSpcReduction="10000"/>
          </a:bodyPr>
          <a:lstStyle/>
          <a:p>
            <a:r>
              <a:rPr lang="en-US" dirty="0"/>
              <a:t>Strategies that help us self-regulate</a:t>
            </a:r>
          </a:p>
          <a:p>
            <a:endParaRPr lang="en-US" dirty="0"/>
          </a:p>
          <a:p>
            <a:r>
              <a:rPr lang="en-US" dirty="0"/>
              <a:t>Strategies that DON’T work in counseling</a:t>
            </a:r>
          </a:p>
          <a:p>
            <a:endParaRPr lang="en-US" dirty="0"/>
          </a:p>
          <a:p>
            <a:r>
              <a:rPr lang="en-US" dirty="0"/>
              <a:t>Strategies that DO work in counseling</a:t>
            </a:r>
          </a:p>
          <a:p>
            <a:endParaRPr lang="en-US" dirty="0"/>
          </a:p>
          <a:p>
            <a:r>
              <a:rPr lang="en-US" dirty="0"/>
              <a:t>Strategies for rolling with resistance</a:t>
            </a:r>
          </a:p>
          <a:p>
            <a:endParaRPr lang="en-US" dirty="0"/>
          </a:p>
          <a:p>
            <a:r>
              <a:rPr lang="en-US" dirty="0"/>
              <a:t>Strategies for the WIC team</a:t>
            </a:r>
          </a:p>
          <a:p>
            <a:endParaRPr lang="en-US" sz="2000" dirty="0"/>
          </a:p>
        </p:txBody>
      </p:sp>
      <p:sp>
        <p:nvSpPr>
          <p:cNvPr id="4" name="Slide Number Placeholder 3">
            <a:extLst>
              <a:ext uri="{FF2B5EF4-FFF2-40B4-BE49-F238E27FC236}">
                <a16:creationId xmlns:a16="http://schemas.microsoft.com/office/drawing/2014/main" id="{DC05454D-6C55-4A9A-BAA3-187FA2C020B4}"/>
              </a:ext>
            </a:extLst>
          </p:cNvPr>
          <p:cNvSpPr>
            <a:spLocks noGrp="1"/>
          </p:cNvSpPr>
          <p:nvPr>
            <p:ph type="sldNum" sz="quarter" idx="12"/>
          </p:nvPr>
        </p:nvSpPr>
        <p:spPr/>
        <p:txBody>
          <a:bodyPr/>
          <a:lstStyle/>
          <a:p>
            <a:fld id="{5241F84B-E9DA-426E-BE94-6E4ECB1775E4}" type="slidenum">
              <a:rPr lang="en-US" smtClean="0"/>
              <a:t>32</a:t>
            </a:fld>
            <a:endParaRPr lang="en-US"/>
          </a:p>
        </p:txBody>
      </p:sp>
    </p:spTree>
    <p:extLst>
      <p:ext uri="{BB962C8B-B14F-4D97-AF65-F5344CB8AC3E}">
        <p14:creationId xmlns:p14="http://schemas.microsoft.com/office/powerpoint/2010/main" val="8269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99FF-0A81-4833-B715-15206959F2C7}"/>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dirty="0"/>
              <a:t>Strategies that help us self-regulate</a:t>
            </a:r>
          </a:p>
        </p:txBody>
      </p:sp>
      <p:pic>
        <p:nvPicPr>
          <p:cNvPr id="5" name="Content Placeholder 4">
            <a:extLst>
              <a:ext uri="{FF2B5EF4-FFF2-40B4-BE49-F238E27FC236}">
                <a16:creationId xmlns:a16="http://schemas.microsoft.com/office/drawing/2014/main" id="{B13BC83E-CA25-4D51-999D-7C7039A6EEF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38110"/>
            <a:ext cx="12191980" cy="5395902"/>
          </a:xfrm>
          <a:prstGeom prst="rect">
            <a:avLst/>
          </a:prstGeom>
        </p:spPr>
      </p:pic>
      <p:sp>
        <p:nvSpPr>
          <p:cNvPr id="4" name="Rectangle 3">
            <a:extLst>
              <a:ext uri="{FF2B5EF4-FFF2-40B4-BE49-F238E27FC236}">
                <a16:creationId xmlns:a16="http://schemas.microsoft.com/office/drawing/2014/main" id="{7E218CEA-1577-4812-A28E-B35D0EF864BD}"/>
              </a:ext>
            </a:extLst>
          </p:cNvPr>
          <p:cNvSpPr/>
          <p:nvPr/>
        </p:nvSpPr>
        <p:spPr>
          <a:xfrm>
            <a:off x="0" y="6341110"/>
            <a:ext cx="12192000" cy="369332"/>
          </a:xfrm>
          <a:prstGeom prst="rect">
            <a:avLst/>
          </a:prstGeom>
          <a:solidFill>
            <a:srgbClr val="54CCCD"/>
          </a:solidFill>
        </p:spPr>
        <p:txBody>
          <a:bodyPr wrap="square">
            <a:spAutoFit/>
          </a:bodyPr>
          <a:lstStyle/>
          <a:p>
            <a:endParaRPr lang="en-US" dirty="0"/>
          </a:p>
        </p:txBody>
      </p:sp>
      <p:sp>
        <p:nvSpPr>
          <p:cNvPr id="3" name="TextBox 2">
            <a:extLst>
              <a:ext uri="{FF2B5EF4-FFF2-40B4-BE49-F238E27FC236}">
                <a16:creationId xmlns:a16="http://schemas.microsoft.com/office/drawing/2014/main" id="{B557B108-1C3C-4D98-8735-4B70E0F41545}"/>
              </a:ext>
            </a:extLst>
          </p:cNvPr>
          <p:cNvSpPr txBox="1"/>
          <p:nvPr/>
        </p:nvSpPr>
        <p:spPr>
          <a:xfrm>
            <a:off x="4680559" y="6341110"/>
            <a:ext cx="2830882" cy="369332"/>
          </a:xfrm>
          <a:prstGeom prst="rect">
            <a:avLst/>
          </a:prstGeom>
          <a:noFill/>
        </p:spPr>
        <p:txBody>
          <a:bodyPr wrap="square" rtlCol="0">
            <a:spAutoFit/>
          </a:bodyPr>
          <a:lstStyle/>
          <a:p>
            <a:r>
              <a:rPr lang="en-US" dirty="0"/>
              <a:t>Follow along page 10</a:t>
            </a:r>
          </a:p>
        </p:txBody>
      </p:sp>
      <p:sp>
        <p:nvSpPr>
          <p:cNvPr id="6" name="Slide Number Placeholder 5">
            <a:extLst>
              <a:ext uri="{FF2B5EF4-FFF2-40B4-BE49-F238E27FC236}">
                <a16:creationId xmlns:a16="http://schemas.microsoft.com/office/drawing/2014/main" id="{08C9ECF8-A874-4107-ACAE-EC293365EA6A}"/>
              </a:ext>
            </a:extLst>
          </p:cNvPr>
          <p:cNvSpPr>
            <a:spLocks noGrp="1"/>
          </p:cNvSpPr>
          <p:nvPr>
            <p:ph type="sldNum" sz="quarter" idx="12"/>
          </p:nvPr>
        </p:nvSpPr>
        <p:spPr/>
        <p:txBody>
          <a:bodyPr/>
          <a:lstStyle/>
          <a:p>
            <a:fld id="{5241F84B-E9DA-426E-BE94-6E4ECB1775E4}" type="slidenum">
              <a:rPr lang="en-US" smtClean="0"/>
              <a:t>33</a:t>
            </a:fld>
            <a:endParaRPr lang="en-US"/>
          </a:p>
        </p:txBody>
      </p:sp>
    </p:spTree>
    <p:extLst>
      <p:ext uri="{BB962C8B-B14F-4D97-AF65-F5344CB8AC3E}">
        <p14:creationId xmlns:p14="http://schemas.microsoft.com/office/powerpoint/2010/main" val="4198681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5D82-2DE4-4CAF-8956-423DFAAEDBFD}"/>
              </a:ext>
            </a:extLst>
          </p:cNvPr>
          <p:cNvSpPr>
            <a:spLocks noGrp="1"/>
          </p:cNvSpPr>
          <p:nvPr>
            <p:ph type="title"/>
          </p:nvPr>
        </p:nvSpPr>
        <p:spPr>
          <a:xfrm>
            <a:off x="648929" y="629266"/>
            <a:ext cx="3651467" cy="1676603"/>
          </a:xfrm>
        </p:spPr>
        <p:txBody>
          <a:bodyPr>
            <a:normAutofit/>
          </a:bodyPr>
          <a:lstStyle/>
          <a:p>
            <a:r>
              <a:rPr lang="en-US" dirty="0"/>
              <a:t>Self-check </a:t>
            </a:r>
          </a:p>
        </p:txBody>
      </p:sp>
      <p:sp>
        <p:nvSpPr>
          <p:cNvPr id="3" name="Content Placeholder 2">
            <a:extLst>
              <a:ext uri="{FF2B5EF4-FFF2-40B4-BE49-F238E27FC236}">
                <a16:creationId xmlns:a16="http://schemas.microsoft.com/office/drawing/2014/main" id="{401CA572-A1EA-4990-B793-218565C6D637}"/>
              </a:ext>
            </a:extLst>
          </p:cNvPr>
          <p:cNvSpPr>
            <a:spLocks noGrp="1"/>
          </p:cNvSpPr>
          <p:nvPr>
            <p:ph idx="1"/>
          </p:nvPr>
        </p:nvSpPr>
        <p:spPr>
          <a:xfrm>
            <a:off x="480060" y="2423160"/>
            <a:ext cx="3820337" cy="3800659"/>
          </a:xfrm>
        </p:spPr>
        <p:txBody>
          <a:bodyPr>
            <a:normAutofit/>
          </a:bodyPr>
          <a:lstStyle/>
          <a:p>
            <a:r>
              <a:rPr lang="en-US" dirty="0"/>
              <a:t>Breathing </a:t>
            </a:r>
          </a:p>
          <a:p>
            <a:endParaRPr lang="en-US" dirty="0"/>
          </a:p>
          <a:p>
            <a:r>
              <a:rPr lang="en-US" dirty="0"/>
              <a:t>Feeling</a:t>
            </a:r>
          </a:p>
          <a:p>
            <a:endParaRPr lang="en-US" dirty="0"/>
          </a:p>
          <a:p>
            <a:r>
              <a:rPr lang="en-US" dirty="0"/>
              <a:t>Tone of voice</a:t>
            </a:r>
          </a:p>
          <a:p>
            <a:endParaRPr lang="en-US" dirty="0"/>
          </a:p>
          <a:p>
            <a:r>
              <a:rPr lang="en-US" dirty="0"/>
              <a:t>Facial expression</a:t>
            </a:r>
          </a:p>
        </p:txBody>
      </p:sp>
      <p:pic>
        <p:nvPicPr>
          <p:cNvPr id="5" name="Picture 4">
            <a:extLst>
              <a:ext uri="{FF2B5EF4-FFF2-40B4-BE49-F238E27FC236}">
                <a16:creationId xmlns:a16="http://schemas.microsoft.com/office/drawing/2014/main" id="{AFBFDBBF-F6B3-45FA-8584-646F61F704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
        <p:nvSpPr>
          <p:cNvPr id="4" name="Rectangle 3">
            <a:extLst>
              <a:ext uri="{FF2B5EF4-FFF2-40B4-BE49-F238E27FC236}">
                <a16:creationId xmlns:a16="http://schemas.microsoft.com/office/drawing/2014/main" id="{FD44E263-C290-4431-9CAD-3FC9788F09C5}"/>
              </a:ext>
            </a:extLst>
          </p:cNvPr>
          <p:cNvSpPr/>
          <p:nvPr/>
        </p:nvSpPr>
        <p:spPr>
          <a:xfrm>
            <a:off x="0" y="6341110"/>
            <a:ext cx="12192000" cy="369332"/>
          </a:xfrm>
          <a:prstGeom prst="rect">
            <a:avLst/>
          </a:prstGeom>
          <a:solidFill>
            <a:srgbClr val="54CCCD"/>
          </a:solidFill>
        </p:spPr>
        <p:txBody>
          <a:bodyPr wrap="square">
            <a:spAutoFit/>
          </a:bodyPr>
          <a:lstStyle/>
          <a:p>
            <a:r>
              <a:rPr lang="en-US" dirty="0"/>
              <a:t>Strategies that help us self-regulate</a:t>
            </a:r>
          </a:p>
        </p:txBody>
      </p:sp>
      <p:sp>
        <p:nvSpPr>
          <p:cNvPr id="6" name="Slide Number Placeholder 5">
            <a:extLst>
              <a:ext uri="{FF2B5EF4-FFF2-40B4-BE49-F238E27FC236}">
                <a16:creationId xmlns:a16="http://schemas.microsoft.com/office/drawing/2014/main" id="{F93A1B37-0AB9-4126-AF80-956FA36DB5E8}"/>
              </a:ext>
            </a:extLst>
          </p:cNvPr>
          <p:cNvSpPr>
            <a:spLocks noGrp="1"/>
          </p:cNvSpPr>
          <p:nvPr>
            <p:ph type="sldNum" sz="quarter" idx="12"/>
          </p:nvPr>
        </p:nvSpPr>
        <p:spPr/>
        <p:txBody>
          <a:bodyPr/>
          <a:lstStyle/>
          <a:p>
            <a:fld id="{5241F84B-E9DA-426E-BE94-6E4ECB1775E4}" type="slidenum">
              <a:rPr lang="en-US" smtClean="0"/>
              <a:t>34</a:t>
            </a:fld>
            <a:endParaRPr lang="en-US"/>
          </a:p>
        </p:txBody>
      </p:sp>
    </p:spTree>
    <p:extLst>
      <p:ext uri="{BB962C8B-B14F-4D97-AF65-F5344CB8AC3E}">
        <p14:creationId xmlns:p14="http://schemas.microsoft.com/office/powerpoint/2010/main" val="3104468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2B1C-11DB-4D05-97D0-53D99B204F9B}"/>
              </a:ext>
            </a:extLst>
          </p:cNvPr>
          <p:cNvSpPr>
            <a:spLocks noGrp="1"/>
          </p:cNvSpPr>
          <p:nvPr>
            <p:ph type="title"/>
          </p:nvPr>
        </p:nvSpPr>
        <p:spPr>
          <a:xfrm>
            <a:off x="644477" y="178329"/>
            <a:ext cx="3651467" cy="1676603"/>
          </a:xfrm>
        </p:spPr>
        <p:txBody>
          <a:bodyPr>
            <a:normAutofit/>
          </a:bodyPr>
          <a:lstStyle/>
          <a:p>
            <a:r>
              <a:rPr lang="en-US" dirty="0"/>
              <a:t>Practice Awareness</a:t>
            </a:r>
          </a:p>
        </p:txBody>
      </p:sp>
      <p:sp>
        <p:nvSpPr>
          <p:cNvPr id="15" name="Content Placeholder 9">
            <a:extLst>
              <a:ext uri="{FF2B5EF4-FFF2-40B4-BE49-F238E27FC236}">
                <a16:creationId xmlns:a16="http://schemas.microsoft.com/office/drawing/2014/main" id="{5AE3E90C-18FD-46E9-B16A-18EC0A541869}"/>
              </a:ext>
            </a:extLst>
          </p:cNvPr>
          <p:cNvSpPr>
            <a:spLocks noGrp="1"/>
          </p:cNvSpPr>
          <p:nvPr>
            <p:ph idx="1"/>
          </p:nvPr>
        </p:nvSpPr>
        <p:spPr>
          <a:xfrm>
            <a:off x="425885" y="2061043"/>
            <a:ext cx="4029089" cy="4132509"/>
          </a:xfrm>
        </p:spPr>
        <p:txBody>
          <a:bodyPr>
            <a:noAutofit/>
          </a:bodyPr>
          <a:lstStyle/>
          <a:p>
            <a:pPr>
              <a:lnSpc>
                <a:spcPct val="100000"/>
              </a:lnSpc>
            </a:pPr>
            <a:r>
              <a:rPr lang="en-US" dirty="0"/>
              <a:t>Signs of resistance in others</a:t>
            </a:r>
          </a:p>
          <a:p>
            <a:pPr>
              <a:lnSpc>
                <a:spcPct val="100000"/>
              </a:lnSpc>
            </a:pPr>
            <a:r>
              <a:rPr lang="en-US" dirty="0"/>
              <a:t>What’s happening in the room? </a:t>
            </a:r>
          </a:p>
          <a:p>
            <a:pPr>
              <a:lnSpc>
                <a:spcPct val="100000"/>
              </a:lnSpc>
            </a:pPr>
            <a:r>
              <a:rPr lang="en-US" dirty="0"/>
              <a:t>What’s been said? What hasn’t been said? </a:t>
            </a:r>
          </a:p>
        </p:txBody>
      </p:sp>
      <p:pic>
        <p:nvPicPr>
          <p:cNvPr id="16" name="Content Placeholder 4">
            <a:extLst>
              <a:ext uri="{FF2B5EF4-FFF2-40B4-BE49-F238E27FC236}">
                <a16:creationId xmlns:a16="http://schemas.microsoft.com/office/drawing/2014/main" id="{8C7F79C0-5BE1-4AF0-B67A-530DCBB05A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
        <p:nvSpPr>
          <p:cNvPr id="5" name="Rectangle 4">
            <a:extLst>
              <a:ext uri="{FF2B5EF4-FFF2-40B4-BE49-F238E27FC236}">
                <a16:creationId xmlns:a16="http://schemas.microsoft.com/office/drawing/2014/main" id="{DCC4E611-5DDD-4A61-BFC1-64A11007353F}"/>
              </a:ext>
            </a:extLst>
          </p:cNvPr>
          <p:cNvSpPr/>
          <p:nvPr/>
        </p:nvSpPr>
        <p:spPr>
          <a:xfrm>
            <a:off x="0" y="6341110"/>
            <a:ext cx="12192000" cy="369332"/>
          </a:xfrm>
          <a:prstGeom prst="rect">
            <a:avLst/>
          </a:prstGeom>
          <a:solidFill>
            <a:srgbClr val="54CCCD"/>
          </a:solidFill>
        </p:spPr>
        <p:txBody>
          <a:bodyPr wrap="square">
            <a:spAutoFit/>
          </a:bodyPr>
          <a:lstStyle/>
          <a:p>
            <a:r>
              <a:rPr lang="en-US" dirty="0"/>
              <a:t>Strategies that help us self-regulate</a:t>
            </a:r>
          </a:p>
        </p:txBody>
      </p:sp>
      <p:sp>
        <p:nvSpPr>
          <p:cNvPr id="3" name="Slide Number Placeholder 2">
            <a:extLst>
              <a:ext uri="{FF2B5EF4-FFF2-40B4-BE49-F238E27FC236}">
                <a16:creationId xmlns:a16="http://schemas.microsoft.com/office/drawing/2014/main" id="{C594BDD0-63B7-40C7-A884-F22E78BA1A75}"/>
              </a:ext>
            </a:extLst>
          </p:cNvPr>
          <p:cNvSpPr>
            <a:spLocks noGrp="1"/>
          </p:cNvSpPr>
          <p:nvPr>
            <p:ph type="sldNum" sz="quarter" idx="12"/>
          </p:nvPr>
        </p:nvSpPr>
        <p:spPr/>
        <p:txBody>
          <a:bodyPr/>
          <a:lstStyle/>
          <a:p>
            <a:fld id="{5241F84B-E9DA-426E-BE94-6E4ECB1775E4}" type="slidenum">
              <a:rPr lang="en-US" smtClean="0"/>
              <a:t>35</a:t>
            </a:fld>
            <a:endParaRPr lang="en-US"/>
          </a:p>
        </p:txBody>
      </p:sp>
    </p:spTree>
    <p:extLst>
      <p:ext uri="{BB962C8B-B14F-4D97-AF65-F5344CB8AC3E}">
        <p14:creationId xmlns:p14="http://schemas.microsoft.com/office/powerpoint/2010/main" val="1862024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3DC6-F42A-4012-99FA-9EB7DB7FB570}"/>
              </a:ext>
            </a:extLst>
          </p:cNvPr>
          <p:cNvSpPr>
            <a:spLocks noGrp="1"/>
          </p:cNvSpPr>
          <p:nvPr>
            <p:ph type="title"/>
          </p:nvPr>
        </p:nvSpPr>
        <p:spPr>
          <a:xfrm>
            <a:off x="648929" y="629266"/>
            <a:ext cx="3651467" cy="1676603"/>
          </a:xfrm>
        </p:spPr>
        <p:txBody>
          <a:bodyPr>
            <a:normAutofit/>
          </a:bodyPr>
          <a:lstStyle/>
          <a:p>
            <a:r>
              <a:rPr lang="en-US" dirty="0"/>
              <a:t>Let go and refocus </a:t>
            </a:r>
          </a:p>
        </p:txBody>
      </p:sp>
      <p:sp>
        <p:nvSpPr>
          <p:cNvPr id="10" name="Content Placeholder 9">
            <a:extLst>
              <a:ext uri="{FF2B5EF4-FFF2-40B4-BE49-F238E27FC236}">
                <a16:creationId xmlns:a16="http://schemas.microsoft.com/office/drawing/2014/main" id="{4B393258-2BB3-42E3-917B-17AE7F38195D}"/>
              </a:ext>
            </a:extLst>
          </p:cNvPr>
          <p:cNvSpPr>
            <a:spLocks noGrp="1"/>
          </p:cNvSpPr>
          <p:nvPr>
            <p:ph idx="1"/>
          </p:nvPr>
        </p:nvSpPr>
        <p:spPr>
          <a:xfrm>
            <a:off x="457200" y="2800351"/>
            <a:ext cx="4091940" cy="3086100"/>
          </a:xfrm>
        </p:spPr>
        <p:txBody>
          <a:bodyPr>
            <a:normAutofit/>
          </a:bodyPr>
          <a:lstStyle/>
          <a:p>
            <a:r>
              <a:rPr lang="en-US" dirty="0"/>
              <a:t>Turn away from computer </a:t>
            </a:r>
          </a:p>
          <a:p>
            <a:endParaRPr lang="en-US" dirty="0"/>
          </a:p>
          <a:p>
            <a:r>
              <a:rPr lang="en-US" dirty="0"/>
              <a:t>Attention on participant </a:t>
            </a:r>
          </a:p>
        </p:txBody>
      </p:sp>
      <p:pic>
        <p:nvPicPr>
          <p:cNvPr id="8" name="Content Placeholder 4">
            <a:extLst>
              <a:ext uri="{FF2B5EF4-FFF2-40B4-BE49-F238E27FC236}">
                <a16:creationId xmlns:a16="http://schemas.microsoft.com/office/drawing/2014/main" id="{913453FA-DF5C-4332-B823-8EFB5E15C5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
        <p:nvSpPr>
          <p:cNvPr id="5" name="Rectangle 4">
            <a:extLst>
              <a:ext uri="{FF2B5EF4-FFF2-40B4-BE49-F238E27FC236}">
                <a16:creationId xmlns:a16="http://schemas.microsoft.com/office/drawing/2014/main" id="{F8B33352-0C26-4E4B-BAEF-E9901899BACE}"/>
              </a:ext>
            </a:extLst>
          </p:cNvPr>
          <p:cNvSpPr/>
          <p:nvPr/>
        </p:nvSpPr>
        <p:spPr>
          <a:xfrm>
            <a:off x="0" y="6341110"/>
            <a:ext cx="12192000" cy="369332"/>
          </a:xfrm>
          <a:prstGeom prst="rect">
            <a:avLst/>
          </a:prstGeom>
          <a:solidFill>
            <a:srgbClr val="54CCCD"/>
          </a:solidFill>
        </p:spPr>
        <p:txBody>
          <a:bodyPr wrap="square">
            <a:spAutoFit/>
          </a:bodyPr>
          <a:lstStyle/>
          <a:p>
            <a:r>
              <a:rPr lang="en-US" dirty="0"/>
              <a:t>Strategies that help us self-regulate</a:t>
            </a:r>
          </a:p>
        </p:txBody>
      </p:sp>
      <p:sp>
        <p:nvSpPr>
          <p:cNvPr id="3" name="Slide Number Placeholder 2">
            <a:extLst>
              <a:ext uri="{FF2B5EF4-FFF2-40B4-BE49-F238E27FC236}">
                <a16:creationId xmlns:a16="http://schemas.microsoft.com/office/drawing/2014/main" id="{534DBBCE-886E-486C-A26D-C036DF674C6F}"/>
              </a:ext>
            </a:extLst>
          </p:cNvPr>
          <p:cNvSpPr>
            <a:spLocks noGrp="1"/>
          </p:cNvSpPr>
          <p:nvPr>
            <p:ph type="sldNum" sz="quarter" idx="12"/>
          </p:nvPr>
        </p:nvSpPr>
        <p:spPr/>
        <p:txBody>
          <a:bodyPr/>
          <a:lstStyle/>
          <a:p>
            <a:fld id="{5241F84B-E9DA-426E-BE94-6E4ECB1775E4}" type="slidenum">
              <a:rPr lang="en-US" smtClean="0"/>
              <a:t>36</a:t>
            </a:fld>
            <a:endParaRPr lang="en-US"/>
          </a:p>
        </p:txBody>
      </p:sp>
    </p:spTree>
    <p:extLst>
      <p:ext uri="{BB962C8B-B14F-4D97-AF65-F5344CB8AC3E}">
        <p14:creationId xmlns:p14="http://schemas.microsoft.com/office/powerpoint/2010/main" val="3936072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3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7FC9E-501C-47C9-A9BA-0EBB971A95E9}"/>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Plan ahead</a:t>
            </a:r>
          </a:p>
        </p:txBody>
      </p:sp>
      <p:pic>
        <p:nvPicPr>
          <p:cNvPr id="8" name="Content Placeholder 4">
            <a:extLst>
              <a:ext uri="{FF2B5EF4-FFF2-40B4-BE49-F238E27FC236}">
                <a16:creationId xmlns:a16="http://schemas.microsoft.com/office/drawing/2014/main" id="{A43BBAC5-2AD2-43C2-A23D-1508468338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DDF10CFF-D682-42B5-A8B7-62D98AFDA49D}"/>
              </a:ext>
            </a:extLst>
          </p:cNvPr>
          <p:cNvSpPr>
            <a:spLocks noGrp="1"/>
          </p:cNvSpPr>
          <p:nvPr>
            <p:ph idx="1"/>
          </p:nvPr>
        </p:nvSpPr>
        <p:spPr>
          <a:xfrm>
            <a:off x="7713399" y="513567"/>
            <a:ext cx="4156869" cy="5708813"/>
          </a:xfrm>
        </p:spPr>
        <p:txBody>
          <a:bodyPr anchor="ctr">
            <a:normAutofit/>
          </a:bodyPr>
          <a:lstStyle/>
          <a:p>
            <a:pPr marL="0" indent="0">
              <a:buNone/>
            </a:pPr>
            <a:endParaRPr lang="en-US" sz="2400" dirty="0">
              <a:solidFill>
                <a:srgbClr val="FFFFFF"/>
              </a:solidFill>
            </a:endParaRPr>
          </a:p>
          <a:p>
            <a:pPr>
              <a:lnSpc>
                <a:spcPct val="150000"/>
              </a:lnSpc>
            </a:pPr>
            <a:r>
              <a:rPr lang="en-US" dirty="0">
                <a:solidFill>
                  <a:srgbClr val="FFFFFF"/>
                </a:solidFill>
              </a:rPr>
              <a:t>Before they happen, identify your triggers and catalysts </a:t>
            </a:r>
          </a:p>
          <a:p>
            <a:pPr marL="0" indent="0">
              <a:lnSpc>
                <a:spcPct val="150000"/>
              </a:lnSpc>
              <a:buNone/>
            </a:pPr>
            <a:endParaRPr lang="en-US" dirty="0">
              <a:solidFill>
                <a:srgbClr val="FFFFFF"/>
              </a:solidFill>
            </a:endParaRPr>
          </a:p>
          <a:p>
            <a:pPr>
              <a:lnSpc>
                <a:spcPct val="150000"/>
              </a:lnSpc>
            </a:pPr>
            <a:r>
              <a:rPr lang="en-US" dirty="0">
                <a:solidFill>
                  <a:srgbClr val="FFFFFF"/>
                </a:solidFill>
              </a:rPr>
              <a:t>Come up with a script or game plan for how to navigate work situations</a:t>
            </a:r>
            <a:endParaRPr lang="en-US" sz="2400" dirty="0">
              <a:solidFill>
                <a:srgbClr val="FFFFFF"/>
              </a:solidFill>
            </a:endParaRPr>
          </a:p>
        </p:txBody>
      </p:sp>
      <p:sp>
        <p:nvSpPr>
          <p:cNvPr id="7" name="Rectangle 6">
            <a:extLst>
              <a:ext uri="{FF2B5EF4-FFF2-40B4-BE49-F238E27FC236}">
                <a16:creationId xmlns:a16="http://schemas.microsoft.com/office/drawing/2014/main" id="{CF962458-BC2F-48E9-BD93-A0FE020DBF19}"/>
              </a:ext>
            </a:extLst>
          </p:cNvPr>
          <p:cNvSpPr/>
          <p:nvPr/>
        </p:nvSpPr>
        <p:spPr>
          <a:xfrm>
            <a:off x="0" y="6341110"/>
            <a:ext cx="12192000" cy="369332"/>
          </a:xfrm>
          <a:prstGeom prst="rect">
            <a:avLst/>
          </a:prstGeom>
          <a:solidFill>
            <a:srgbClr val="54CCCD"/>
          </a:solidFill>
        </p:spPr>
        <p:txBody>
          <a:bodyPr wrap="square">
            <a:spAutoFit/>
          </a:bodyPr>
          <a:lstStyle/>
          <a:p>
            <a:r>
              <a:rPr lang="en-US" dirty="0"/>
              <a:t>Strategies that help us self-regulate</a:t>
            </a:r>
          </a:p>
        </p:txBody>
      </p:sp>
      <p:sp>
        <p:nvSpPr>
          <p:cNvPr id="3" name="Slide Number Placeholder 2">
            <a:extLst>
              <a:ext uri="{FF2B5EF4-FFF2-40B4-BE49-F238E27FC236}">
                <a16:creationId xmlns:a16="http://schemas.microsoft.com/office/drawing/2014/main" id="{9AA1B1C0-8CC3-4862-B766-256084E30184}"/>
              </a:ext>
            </a:extLst>
          </p:cNvPr>
          <p:cNvSpPr>
            <a:spLocks noGrp="1"/>
          </p:cNvSpPr>
          <p:nvPr>
            <p:ph type="sldNum" sz="quarter" idx="12"/>
          </p:nvPr>
        </p:nvSpPr>
        <p:spPr/>
        <p:txBody>
          <a:bodyPr/>
          <a:lstStyle/>
          <a:p>
            <a:fld id="{5241F84B-E9DA-426E-BE94-6E4ECB1775E4}" type="slidenum">
              <a:rPr lang="en-US" smtClean="0"/>
              <a:t>37</a:t>
            </a:fld>
            <a:endParaRPr lang="en-US"/>
          </a:p>
        </p:txBody>
      </p:sp>
    </p:spTree>
    <p:extLst>
      <p:ext uri="{BB962C8B-B14F-4D97-AF65-F5344CB8AC3E}">
        <p14:creationId xmlns:p14="http://schemas.microsoft.com/office/powerpoint/2010/main" val="149833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42C7B-8FA4-4930-AF61-74BA9299F257}"/>
              </a:ext>
            </a:extLst>
          </p:cNvPr>
          <p:cNvSpPr>
            <a:spLocks noGrp="1"/>
          </p:cNvSpPr>
          <p:nvPr>
            <p:ph type="title"/>
          </p:nvPr>
        </p:nvSpPr>
        <p:spPr>
          <a:xfrm>
            <a:off x="2728844" y="1727140"/>
            <a:ext cx="6603045" cy="3583896"/>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Activity 3</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Your self-regulation plan </a:t>
            </a:r>
            <a:br>
              <a:rPr lang="en-US" sz="6000" kern="1200" dirty="0">
                <a:solidFill>
                  <a:srgbClr val="FFFFFF"/>
                </a:solidFill>
                <a:latin typeface="+mj-lt"/>
                <a:ea typeface="+mj-ea"/>
                <a:cs typeface="+mj-cs"/>
              </a:rPr>
            </a:br>
            <a:r>
              <a:rPr lang="en-US" sz="3600" kern="1200" dirty="0">
                <a:solidFill>
                  <a:srgbClr val="FFFFFF"/>
                </a:solidFill>
                <a:latin typeface="+mj-lt"/>
                <a:ea typeface="+mj-ea"/>
                <a:cs typeface="+mj-cs"/>
              </a:rPr>
              <a:t>Page 10 </a:t>
            </a:r>
            <a:endParaRPr lang="en-US" sz="6000" kern="1200" dirty="0">
              <a:solidFill>
                <a:srgbClr val="FFFFFF"/>
              </a:solidFill>
              <a:latin typeface="+mj-lt"/>
              <a:ea typeface="+mj-ea"/>
              <a:cs typeface="+mj-cs"/>
            </a:endParaRPr>
          </a:p>
        </p:txBody>
      </p:sp>
      <p:pic>
        <p:nvPicPr>
          <p:cNvPr id="34" name="Picture 3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B7797409-08F2-422D-94A2-A72F2111023F}"/>
              </a:ext>
            </a:extLst>
          </p:cNvPr>
          <p:cNvSpPr>
            <a:spLocks noGrp="1"/>
          </p:cNvSpPr>
          <p:nvPr>
            <p:ph type="sldNum" sz="quarter" idx="12"/>
          </p:nvPr>
        </p:nvSpPr>
        <p:spPr/>
        <p:txBody>
          <a:bodyPr/>
          <a:lstStyle/>
          <a:p>
            <a:fld id="{5241F84B-E9DA-426E-BE94-6E4ECB1775E4}" type="slidenum">
              <a:rPr lang="en-US" smtClean="0"/>
              <a:t>38</a:t>
            </a:fld>
            <a:endParaRPr lang="en-US"/>
          </a:p>
        </p:txBody>
      </p:sp>
    </p:spTree>
    <p:extLst>
      <p:ext uri="{BB962C8B-B14F-4D97-AF65-F5344CB8AC3E}">
        <p14:creationId xmlns:p14="http://schemas.microsoft.com/office/powerpoint/2010/main" val="3260758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F4F83-F349-40D3-9582-C28D924D4A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1" cy="4666928"/>
          </a:xfrm>
          <a:prstGeom prst="rect">
            <a:avLst/>
          </a:prstGeom>
        </p:spPr>
      </p:pic>
      <p:pic>
        <p:nvPicPr>
          <p:cNvPr id="12" name="Picture 11">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Oval 13">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7D6BB-8910-46B9-A18D-BA74B9CFD3B7}"/>
              </a:ext>
            </a:extLst>
          </p:cNvPr>
          <p:cNvSpPr>
            <a:spLocks noGrp="1"/>
          </p:cNvSpPr>
          <p:nvPr>
            <p:ph type="title"/>
          </p:nvPr>
        </p:nvSpPr>
        <p:spPr>
          <a:xfrm>
            <a:off x="804998" y="4551037"/>
            <a:ext cx="5021782" cy="1509931"/>
          </a:xfrm>
        </p:spPr>
        <p:txBody>
          <a:bodyPr>
            <a:normAutofit/>
          </a:bodyPr>
          <a:lstStyle/>
          <a:p>
            <a:r>
              <a:rPr lang="en-US" sz="3400" dirty="0">
                <a:solidFill>
                  <a:srgbClr val="000000"/>
                </a:solidFill>
              </a:rPr>
              <a:t>Strategies in Counseling</a:t>
            </a:r>
          </a:p>
        </p:txBody>
      </p:sp>
      <p:sp>
        <p:nvSpPr>
          <p:cNvPr id="3" name="Slide Number Placeholder 2">
            <a:extLst>
              <a:ext uri="{FF2B5EF4-FFF2-40B4-BE49-F238E27FC236}">
                <a16:creationId xmlns:a16="http://schemas.microsoft.com/office/drawing/2014/main" id="{7EDAB455-C61A-4D74-9B75-9E1D547BE86B}"/>
              </a:ext>
            </a:extLst>
          </p:cNvPr>
          <p:cNvSpPr>
            <a:spLocks noGrp="1"/>
          </p:cNvSpPr>
          <p:nvPr>
            <p:ph type="sldNum" sz="quarter" idx="12"/>
          </p:nvPr>
        </p:nvSpPr>
        <p:spPr/>
        <p:txBody>
          <a:bodyPr/>
          <a:lstStyle/>
          <a:p>
            <a:fld id="{5241F84B-E9DA-426E-BE94-6E4ECB1775E4}" type="slidenum">
              <a:rPr lang="en-US" smtClean="0"/>
              <a:t>39</a:t>
            </a:fld>
            <a:endParaRPr lang="en-US"/>
          </a:p>
        </p:txBody>
      </p:sp>
    </p:spTree>
    <p:extLst>
      <p:ext uri="{BB962C8B-B14F-4D97-AF65-F5344CB8AC3E}">
        <p14:creationId xmlns:p14="http://schemas.microsoft.com/office/powerpoint/2010/main" val="390895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7103-CB6F-45E9-99D4-82121B6F7970}"/>
              </a:ext>
            </a:extLst>
          </p:cNvPr>
          <p:cNvSpPr>
            <a:spLocks noGrp="1"/>
          </p:cNvSpPr>
          <p:nvPr>
            <p:ph type="title"/>
          </p:nvPr>
        </p:nvSpPr>
        <p:spPr>
          <a:xfrm>
            <a:off x="655320" y="365125"/>
            <a:ext cx="5120114" cy="1692794"/>
          </a:xfrm>
        </p:spPr>
        <p:txBody>
          <a:bodyPr vert="horz" lIns="91440" tIns="45720" rIns="91440" bIns="45720" rtlCol="0">
            <a:normAutofit/>
          </a:bodyPr>
          <a:lstStyle/>
          <a:p>
            <a:r>
              <a:rPr lang="en-US" sz="4800" dirty="0"/>
              <a:t>Bridging  RENEW</a:t>
            </a:r>
          </a:p>
        </p:txBody>
      </p:sp>
      <p:cxnSp>
        <p:nvCxnSpPr>
          <p:cNvPr id="25" name="Straight Arrow Connector 2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34218B77-E11C-4CA3-9D77-3B3BC0113A2F}"/>
              </a:ext>
            </a:extLst>
          </p:cNvPr>
          <p:cNvSpPr>
            <a:spLocks noGrp="1"/>
          </p:cNvSpPr>
          <p:nvPr>
            <p:ph idx="1"/>
          </p:nvPr>
        </p:nvSpPr>
        <p:spPr>
          <a:xfrm>
            <a:off x="501041" y="2575041"/>
            <a:ext cx="5377808" cy="4541516"/>
          </a:xfrm>
        </p:spPr>
        <p:txBody>
          <a:bodyPr>
            <a:normAutofit lnSpcReduction="10000"/>
          </a:bodyPr>
          <a:lstStyle/>
          <a:p>
            <a:pPr>
              <a:spcAft>
                <a:spcPts val="1000"/>
              </a:spcAft>
            </a:pPr>
            <a:r>
              <a:rPr lang="en-US" sz="3600" dirty="0"/>
              <a:t>Face to Face spring 2018</a:t>
            </a:r>
          </a:p>
          <a:p>
            <a:pPr>
              <a:spcAft>
                <a:spcPts val="1000"/>
              </a:spcAft>
            </a:pPr>
            <a:r>
              <a:rPr lang="en-US" sz="3600" dirty="0"/>
              <a:t>RENEW Review Activities</a:t>
            </a:r>
          </a:p>
          <a:p>
            <a:pPr>
              <a:spcAft>
                <a:spcPts val="1000"/>
              </a:spcAft>
            </a:pPr>
            <a:r>
              <a:rPr lang="en-US" sz="3600" dirty="0"/>
              <a:t>Statewide meeting </a:t>
            </a:r>
          </a:p>
          <a:p>
            <a:pPr>
              <a:spcAft>
                <a:spcPts val="1000"/>
              </a:spcAft>
            </a:pPr>
            <a:r>
              <a:rPr lang="en-US" sz="3600" dirty="0"/>
              <a:t>ACEs course </a:t>
            </a:r>
          </a:p>
          <a:p>
            <a:pPr>
              <a:spcAft>
                <a:spcPts val="1000"/>
              </a:spcAft>
            </a:pPr>
            <a:r>
              <a:rPr lang="en-US" sz="3600" dirty="0"/>
              <a:t>Understanding Parenting Behaviors in-service </a:t>
            </a:r>
          </a:p>
          <a:p>
            <a:pPr marL="0" indent="0">
              <a:buNone/>
            </a:pPr>
            <a:r>
              <a:rPr lang="en-US" sz="1800" dirty="0"/>
              <a:t> </a:t>
            </a:r>
          </a:p>
          <a:p>
            <a:endParaRPr lang="en-US" sz="1800" dirty="0"/>
          </a:p>
        </p:txBody>
      </p:sp>
      <p:pic>
        <p:nvPicPr>
          <p:cNvPr id="15" name="Content Placeholder 4">
            <a:extLst>
              <a:ext uri="{FF2B5EF4-FFF2-40B4-BE49-F238E27FC236}">
                <a16:creationId xmlns:a16="http://schemas.microsoft.com/office/drawing/2014/main" id="{C6104F79-45E4-488D-B2F0-73D91FF077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Slide Number Placeholder 2">
            <a:extLst>
              <a:ext uri="{FF2B5EF4-FFF2-40B4-BE49-F238E27FC236}">
                <a16:creationId xmlns:a16="http://schemas.microsoft.com/office/drawing/2014/main" id="{D98BCDE5-774E-4C3B-A753-EA50A1D1965A}"/>
              </a:ext>
            </a:extLst>
          </p:cNvPr>
          <p:cNvSpPr>
            <a:spLocks noGrp="1"/>
          </p:cNvSpPr>
          <p:nvPr>
            <p:ph type="sldNum" sz="quarter" idx="12"/>
          </p:nvPr>
        </p:nvSpPr>
        <p:spPr/>
        <p:txBody>
          <a:bodyPr/>
          <a:lstStyle/>
          <a:p>
            <a:fld id="{5241F84B-E9DA-426E-BE94-6E4ECB1775E4}" type="slidenum">
              <a:rPr lang="en-US" smtClean="0"/>
              <a:t>4</a:t>
            </a:fld>
            <a:endParaRPr lang="en-US"/>
          </a:p>
        </p:txBody>
      </p:sp>
    </p:spTree>
    <p:extLst>
      <p:ext uri="{BB962C8B-B14F-4D97-AF65-F5344CB8AC3E}">
        <p14:creationId xmlns:p14="http://schemas.microsoft.com/office/powerpoint/2010/main" val="2729851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D3F7-1C4F-42D2-A25E-A19344F2E886}"/>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dirty="0"/>
              <a:t>Strategies that don’t work in counseling  </a:t>
            </a:r>
          </a:p>
        </p:txBody>
      </p:sp>
      <p:pic>
        <p:nvPicPr>
          <p:cNvPr id="5" name="Content Placeholder 4">
            <a:extLst>
              <a:ext uri="{FF2B5EF4-FFF2-40B4-BE49-F238E27FC236}">
                <a16:creationId xmlns:a16="http://schemas.microsoft.com/office/drawing/2014/main" id="{240CB895-27EE-4913-86B1-34177FA3163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5395902"/>
          </a:xfrm>
          <a:prstGeom prst="rect">
            <a:avLst/>
          </a:prstGeom>
        </p:spPr>
      </p:pic>
      <p:sp>
        <p:nvSpPr>
          <p:cNvPr id="4" name="TextBox 3">
            <a:extLst>
              <a:ext uri="{FF2B5EF4-FFF2-40B4-BE49-F238E27FC236}">
                <a16:creationId xmlns:a16="http://schemas.microsoft.com/office/drawing/2014/main" id="{03D8F4F9-5BC4-42B9-A6B6-5EEC0CF32A2E}"/>
              </a:ext>
            </a:extLst>
          </p:cNvPr>
          <p:cNvSpPr txBox="1"/>
          <p:nvPr/>
        </p:nvSpPr>
        <p:spPr>
          <a:xfrm>
            <a:off x="20" y="6356351"/>
            <a:ext cx="12192000" cy="400110"/>
          </a:xfrm>
          <a:prstGeom prst="rect">
            <a:avLst/>
          </a:prstGeom>
          <a:solidFill>
            <a:srgbClr val="E6E6E6"/>
          </a:solidFill>
        </p:spPr>
        <p:txBody>
          <a:bodyPr wrap="square" rtlCol="0">
            <a:spAutoFit/>
          </a:bodyPr>
          <a:lstStyle/>
          <a:p>
            <a:endParaRPr lang="en-US" sz="2000" dirty="0"/>
          </a:p>
        </p:txBody>
      </p:sp>
      <p:sp>
        <p:nvSpPr>
          <p:cNvPr id="6" name="TextBox 5">
            <a:extLst>
              <a:ext uri="{FF2B5EF4-FFF2-40B4-BE49-F238E27FC236}">
                <a16:creationId xmlns:a16="http://schemas.microsoft.com/office/drawing/2014/main" id="{5823C0EB-58C7-4FF6-BB04-A080BCA899D9}"/>
              </a:ext>
            </a:extLst>
          </p:cNvPr>
          <p:cNvSpPr txBox="1"/>
          <p:nvPr/>
        </p:nvSpPr>
        <p:spPr>
          <a:xfrm>
            <a:off x="4809994" y="6387129"/>
            <a:ext cx="2473307" cy="369332"/>
          </a:xfrm>
          <a:prstGeom prst="rect">
            <a:avLst/>
          </a:prstGeom>
          <a:noFill/>
        </p:spPr>
        <p:txBody>
          <a:bodyPr wrap="square" rtlCol="0">
            <a:spAutoFit/>
          </a:bodyPr>
          <a:lstStyle/>
          <a:p>
            <a:r>
              <a:rPr lang="en-US" dirty="0"/>
              <a:t>Follow along page 11</a:t>
            </a:r>
          </a:p>
        </p:txBody>
      </p:sp>
      <p:sp>
        <p:nvSpPr>
          <p:cNvPr id="3" name="Slide Number Placeholder 2">
            <a:extLst>
              <a:ext uri="{FF2B5EF4-FFF2-40B4-BE49-F238E27FC236}">
                <a16:creationId xmlns:a16="http://schemas.microsoft.com/office/drawing/2014/main" id="{613ECD8F-8A28-4CF7-8047-AA918C627F4A}"/>
              </a:ext>
            </a:extLst>
          </p:cNvPr>
          <p:cNvSpPr>
            <a:spLocks noGrp="1"/>
          </p:cNvSpPr>
          <p:nvPr>
            <p:ph type="sldNum" sz="quarter" idx="12"/>
          </p:nvPr>
        </p:nvSpPr>
        <p:spPr/>
        <p:txBody>
          <a:bodyPr/>
          <a:lstStyle/>
          <a:p>
            <a:fld id="{5241F84B-E9DA-426E-BE94-6E4ECB1775E4}" type="slidenum">
              <a:rPr lang="en-US" smtClean="0"/>
              <a:t>40</a:t>
            </a:fld>
            <a:endParaRPr lang="en-US"/>
          </a:p>
        </p:txBody>
      </p:sp>
    </p:spTree>
    <p:extLst>
      <p:ext uri="{BB962C8B-B14F-4D97-AF65-F5344CB8AC3E}">
        <p14:creationId xmlns:p14="http://schemas.microsoft.com/office/powerpoint/2010/main" val="3431527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FDA3-5FD1-49A5-B21E-2F983FEF9656}"/>
              </a:ext>
            </a:extLst>
          </p:cNvPr>
          <p:cNvSpPr>
            <a:spLocks noGrp="1"/>
          </p:cNvSpPr>
          <p:nvPr>
            <p:ph type="title"/>
          </p:nvPr>
        </p:nvSpPr>
        <p:spPr/>
        <p:txBody>
          <a:bodyPr>
            <a:normAutofit/>
          </a:bodyPr>
          <a:lstStyle/>
          <a:p>
            <a:r>
              <a:rPr lang="en-US" sz="6000" dirty="0"/>
              <a:t>Sympathy </a:t>
            </a:r>
          </a:p>
        </p:txBody>
      </p:sp>
      <p:pic>
        <p:nvPicPr>
          <p:cNvPr id="4" name="Online Media 3">
            <a:hlinkClick r:id="" action="ppaction://media"/>
            <a:extLst>
              <a:ext uri="{FF2B5EF4-FFF2-40B4-BE49-F238E27FC236}">
                <a16:creationId xmlns:a16="http://schemas.microsoft.com/office/drawing/2014/main" id="{25DB0761-1171-4041-81B4-CDFE96633A8B}"/>
              </a:ext>
            </a:extLst>
          </p:cNvPr>
          <p:cNvPicPr>
            <a:picLocks noGrp="1" noRot="1" noChangeAspect="1"/>
          </p:cNvPicPr>
          <p:nvPr>
            <p:ph idx="1"/>
            <a:videoFile r:link="rId1"/>
          </p:nvPr>
        </p:nvPicPr>
        <p:blipFill>
          <a:blip r:embed="rId3"/>
          <a:stretch>
            <a:fillRect/>
          </a:stretch>
        </p:blipFill>
        <p:spPr>
          <a:xfrm>
            <a:off x="4118117" y="882869"/>
            <a:ext cx="7850441" cy="4415873"/>
          </a:xfrm>
          <a:prstGeom prst="rect">
            <a:avLst/>
          </a:prstGeom>
        </p:spPr>
      </p:pic>
      <p:sp>
        <p:nvSpPr>
          <p:cNvPr id="3" name="Text Placeholder 2">
            <a:extLst>
              <a:ext uri="{FF2B5EF4-FFF2-40B4-BE49-F238E27FC236}">
                <a16:creationId xmlns:a16="http://schemas.microsoft.com/office/drawing/2014/main" id="{7322893E-BE6D-4B87-A4F4-3838756B9A6A}"/>
              </a:ext>
            </a:extLst>
          </p:cNvPr>
          <p:cNvSpPr>
            <a:spLocks noGrp="1"/>
          </p:cNvSpPr>
          <p:nvPr>
            <p:ph type="body" sz="half" idx="2"/>
          </p:nvPr>
        </p:nvSpPr>
        <p:spPr>
          <a:xfrm>
            <a:off x="0" y="2483069"/>
            <a:ext cx="4282168" cy="3724502"/>
          </a:xfrm>
        </p:spPr>
        <p:txBody>
          <a:bodyPr>
            <a:normAutofit/>
          </a:bodyPr>
          <a:lstStyle/>
          <a:p>
            <a:pPr marL="457200" indent="-457200">
              <a:buFont typeface="Arial" panose="020B0604020202020204" pitchFamily="34" charset="0"/>
              <a:buChar char="•"/>
            </a:pPr>
            <a:r>
              <a:rPr lang="en-US" sz="2800" dirty="0"/>
              <a:t>Feelings of pity and sorrow for someone else's misfortune.</a:t>
            </a:r>
          </a:p>
          <a:p>
            <a:endParaRPr lang="en-US" sz="2800" dirty="0"/>
          </a:p>
          <a:p>
            <a:pPr marL="457200" indent="-457200">
              <a:buFont typeface="Arial" panose="020B0604020202020204" pitchFamily="34" charset="0"/>
              <a:buChar char="•"/>
            </a:pPr>
            <a:r>
              <a:rPr lang="en-US" sz="2800" dirty="0"/>
              <a:t>Sympathetic responses lead to disconnection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49169B16-1CCA-4227-8E77-145FE791D9D8}"/>
              </a:ext>
            </a:extLst>
          </p:cNvPr>
          <p:cNvSpPr txBox="1"/>
          <p:nvPr/>
        </p:nvSpPr>
        <p:spPr>
          <a:xfrm>
            <a:off x="0" y="5965369"/>
            <a:ext cx="12192000" cy="400110"/>
          </a:xfrm>
          <a:prstGeom prst="rect">
            <a:avLst/>
          </a:prstGeom>
          <a:solidFill>
            <a:srgbClr val="E6E6E6"/>
          </a:solidFill>
        </p:spPr>
        <p:txBody>
          <a:bodyPr wrap="square" rtlCol="0">
            <a:spAutoFit/>
          </a:bodyPr>
          <a:lstStyle/>
          <a:p>
            <a:r>
              <a:rPr lang="en-US" sz="2000" dirty="0"/>
              <a:t>Strategies that don’t work in counseling </a:t>
            </a:r>
          </a:p>
        </p:txBody>
      </p:sp>
      <p:sp>
        <p:nvSpPr>
          <p:cNvPr id="6" name="Slide Number Placeholder 5">
            <a:extLst>
              <a:ext uri="{FF2B5EF4-FFF2-40B4-BE49-F238E27FC236}">
                <a16:creationId xmlns:a16="http://schemas.microsoft.com/office/drawing/2014/main" id="{435F5C62-F62A-457A-AD80-BAAA71CBB36B}"/>
              </a:ext>
            </a:extLst>
          </p:cNvPr>
          <p:cNvSpPr>
            <a:spLocks noGrp="1"/>
          </p:cNvSpPr>
          <p:nvPr>
            <p:ph type="sldNum" sz="quarter" idx="12"/>
          </p:nvPr>
        </p:nvSpPr>
        <p:spPr/>
        <p:txBody>
          <a:bodyPr/>
          <a:lstStyle/>
          <a:p>
            <a:fld id="{5241F84B-E9DA-426E-BE94-6E4ECB1775E4}" type="slidenum">
              <a:rPr lang="en-US" smtClean="0"/>
              <a:t>41</a:t>
            </a:fld>
            <a:endParaRPr lang="en-US"/>
          </a:p>
        </p:txBody>
      </p:sp>
    </p:spTree>
    <p:extLst>
      <p:ext uri="{BB962C8B-B14F-4D97-AF65-F5344CB8AC3E}">
        <p14:creationId xmlns:p14="http://schemas.microsoft.com/office/powerpoint/2010/main" val="4163765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B60D-58AA-4813-905A-D1BAFFCE7C9C}"/>
              </a:ext>
            </a:extLst>
          </p:cNvPr>
          <p:cNvSpPr>
            <a:spLocks noGrp="1"/>
          </p:cNvSpPr>
          <p:nvPr>
            <p:ph type="title"/>
          </p:nvPr>
        </p:nvSpPr>
        <p:spPr>
          <a:xfrm>
            <a:off x="493795" y="522940"/>
            <a:ext cx="3651467" cy="1676603"/>
          </a:xfrm>
        </p:spPr>
        <p:txBody>
          <a:bodyPr vert="horz" lIns="91440" tIns="45720" rIns="91440" bIns="45720" rtlCol="0">
            <a:normAutofit/>
          </a:bodyPr>
          <a:lstStyle/>
          <a:p>
            <a:r>
              <a:rPr lang="en-US" dirty="0"/>
              <a:t>Righting reflex </a:t>
            </a:r>
          </a:p>
        </p:txBody>
      </p:sp>
      <p:sp>
        <p:nvSpPr>
          <p:cNvPr id="10" name="Content Placeholder 9">
            <a:extLst>
              <a:ext uri="{FF2B5EF4-FFF2-40B4-BE49-F238E27FC236}">
                <a16:creationId xmlns:a16="http://schemas.microsoft.com/office/drawing/2014/main" id="{D0975123-E4DB-470F-9DB2-21C1CFC7907D}"/>
              </a:ext>
            </a:extLst>
          </p:cNvPr>
          <p:cNvSpPr>
            <a:spLocks noGrp="1"/>
          </p:cNvSpPr>
          <p:nvPr>
            <p:ph idx="1"/>
          </p:nvPr>
        </p:nvSpPr>
        <p:spPr>
          <a:xfrm>
            <a:off x="499730" y="1818168"/>
            <a:ext cx="3977678" cy="4929474"/>
          </a:xfrm>
        </p:spPr>
        <p:txBody>
          <a:bodyPr>
            <a:normAutofit/>
          </a:bodyPr>
          <a:lstStyle/>
          <a:p>
            <a:pPr marL="0" indent="0">
              <a:buNone/>
            </a:pPr>
            <a:endParaRPr lang="en-US" sz="2400" dirty="0"/>
          </a:p>
          <a:p>
            <a:pPr>
              <a:spcAft>
                <a:spcPts val="1200"/>
              </a:spcAft>
            </a:pPr>
            <a:r>
              <a:rPr lang="en-US" dirty="0"/>
              <a:t>Desire to fix the situation </a:t>
            </a:r>
          </a:p>
          <a:p>
            <a:pPr>
              <a:spcAft>
                <a:spcPts val="1200"/>
              </a:spcAft>
            </a:pPr>
            <a:r>
              <a:rPr lang="en-US" dirty="0"/>
              <a:t>Telling people what they “should” do </a:t>
            </a:r>
          </a:p>
        </p:txBody>
      </p:sp>
      <p:pic>
        <p:nvPicPr>
          <p:cNvPr id="8" name="Content Placeholder 4">
            <a:extLst>
              <a:ext uri="{FF2B5EF4-FFF2-40B4-BE49-F238E27FC236}">
                <a16:creationId xmlns:a16="http://schemas.microsoft.com/office/drawing/2014/main" id="{4174281F-6081-42B3-9F8A-2DC13192EE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4639056" y="10"/>
            <a:ext cx="7552944" cy="6857990"/>
          </a:xfrm>
          <a:prstGeom prst="rect">
            <a:avLst/>
          </a:prstGeom>
          <a:effectLst/>
        </p:spPr>
      </p:pic>
      <p:sp>
        <p:nvSpPr>
          <p:cNvPr id="5" name="TextBox 4">
            <a:extLst>
              <a:ext uri="{FF2B5EF4-FFF2-40B4-BE49-F238E27FC236}">
                <a16:creationId xmlns:a16="http://schemas.microsoft.com/office/drawing/2014/main" id="{CD6C24C7-D4D1-457F-86C9-12C73E2C9C43}"/>
              </a:ext>
            </a:extLst>
          </p:cNvPr>
          <p:cNvSpPr txBox="1"/>
          <p:nvPr/>
        </p:nvSpPr>
        <p:spPr>
          <a:xfrm>
            <a:off x="0" y="6347531"/>
            <a:ext cx="12192000" cy="400110"/>
          </a:xfrm>
          <a:prstGeom prst="rect">
            <a:avLst/>
          </a:prstGeom>
          <a:solidFill>
            <a:srgbClr val="E6E6E6"/>
          </a:solidFill>
        </p:spPr>
        <p:txBody>
          <a:bodyPr wrap="square" rtlCol="0">
            <a:spAutoFit/>
          </a:bodyPr>
          <a:lstStyle/>
          <a:p>
            <a:r>
              <a:rPr lang="en-US" sz="2000" dirty="0"/>
              <a:t>Strategies that don’t work in counseling </a:t>
            </a:r>
          </a:p>
        </p:txBody>
      </p:sp>
      <p:sp>
        <p:nvSpPr>
          <p:cNvPr id="3" name="Slide Number Placeholder 2">
            <a:extLst>
              <a:ext uri="{FF2B5EF4-FFF2-40B4-BE49-F238E27FC236}">
                <a16:creationId xmlns:a16="http://schemas.microsoft.com/office/drawing/2014/main" id="{6F6ED9B2-436C-4084-A178-0EC257FAEA5F}"/>
              </a:ext>
            </a:extLst>
          </p:cNvPr>
          <p:cNvSpPr>
            <a:spLocks noGrp="1"/>
          </p:cNvSpPr>
          <p:nvPr>
            <p:ph type="sldNum" sz="quarter" idx="12"/>
          </p:nvPr>
        </p:nvSpPr>
        <p:spPr/>
        <p:txBody>
          <a:bodyPr/>
          <a:lstStyle/>
          <a:p>
            <a:fld id="{5241F84B-E9DA-426E-BE94-6E4ECB1775E4}" type="slidenum">
              <a:rPr lang="en-US" smtClean="0"/>
              <a:t>42</a:t>
            </a:fld>
            <a:endParaRPr lang="en-US"/>
          </a:p>
        </p:txBody>
      </p:sp>
    </p:spTree>
    <p:extLst>
      <p:ext uri="{BB962C8B-B14F-4D97-AF65-F5344CB8AC3E}">
        <p14:creationId xmlns:p14="http://schemas.microsoft.com/office/powerpoint/2010/main" val="1203849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EA6B-5B9E-4DCD-99F5-A9DB2C873530}"/>
              </a:ext>
            </a:extLst>
          </p:cNvPr>
          <p:cNvSpPr>
            <a:spLocks noGrp="1"/>
          </p:cNvSpPr>
          <p:nvPr>
            <p:ph type="title"/>
          </p:nvPr>
        </p:nvSpPr>
        <p:spPr>
          <a:xfrm>
            <a:off x="648930" y="352820"/>
            <a:ext cx="3651467" cy="1676603"/>
          </a:xfrm>
        </p:spPr>
        <p:txBody>
          <a:bodyPr vert="horz" lIns="91440" tIns="45720" rIns="91440" bIns="45720" rtlCol="0" anchor="ctr">
            <a:normAutofit/>
          </a:bodyPr>
          <a:lstStyle/>
          <a:p>
            <a:r>
              <a:rPr lang="en-US" sz="4100" dirty="0"/>
              <a:t>Jumping to problem solving </a:t>
            </a:r>
          </a:p>
        </p:txBody>
      </p:sp>
      <p:sp>
        <p:nvSpPr>
          <p:cNvPr id="4" name="Text Placeholder 3">
            <a:extLst>
              <a:ext uri="{FF2B5EF4-FFF2-40B4-BE49-F238E27FC236}">
                <a16:creationId xmlns:a16="http://schemas.microsoft.com/office/drawing/2014/main" id="{5F5AC8EB-D556-493C-B8E3-3CBBAB3A5D5A}"/>
              </a:ext>
            </a:extLst>
          </p:cNvPr>
          <p:cNvSpPr>
            <a:spLocks noGrp="1"/>
          </p:cNvSpPr>
          <p:nvPr>
            <p:ph type="body" sz="half" idx="2"/>
          </p:nvPr>
        </p:nvSpPr>
        <p:spPr>
          <a:xfrm>
            <a:off x="86643" y="2029423"/>
            <a:ext cx="4213754" cy="4028359"/>
          </a:xfrm>
        </p:spPr>
        <p:txBody>
          <a:bodyPr vert="horz" lIns="91440" tIns="45720" rIns="91440" bIns="45720" rtlCol="0">
            <a:normAutofit/>
          </a:bodyPr>
          <a:lstStyle/>
          <a:p>
            <a:pPr marL="285750" indent="-285750">
              <a:spcAft>
                <a:spcPts val="1200"/>
              </a:spcAft>
              <a:buFont typeface="Arial" panose="020B0604020202020204" pitchFamily="34" charset="0"/>
              <a:buChar char="•"/>
            </a:pPr>
            <a:r>
              <a:rPr lang="en-US" sz="3000" dirty="0"/>
              <a:t>Providing solution before participant proposes a solution </a:t>
            </a:r>
          </a:p>
          <a:p>
            <a:pPr marL="285750" indent="-285750">
              <a:spcAft>
                <a:spcPts val="1200"/>
              </a:spcAft>
              <a:buFont typeface="Arial" panose="020B0604020202020204" pitchFamily="34" charset="0"/>
              <a:buChar char="•"/>
            </a:pPr>
            <a:r>
              <a:rPr lang="en-US" sz="3000" dirty="0"/>
              <a:t>Participant NOT able to take the drivers seat</a:t>
            </a:r>
          </a:p>
          <a:p>
            <a:pPr marL="285750" indent="-285750">
              <a:spcAft>
                <a:spcPts val="1200"/>
              </a:spcAft>
              <a:buFont typeface="Arial" panose="020B0604020202020204" pitchFamily="34" charset="0"/>
              <a:buChar char="•"/>
            </a:pPr>
            <a:r>
              <a:rPr lang="en-US" sz="3000" dirty="0"/>
              <a:t>People don’t feel heard </a:t>
            </a:r>
          </a:p>
        </p:txBody>
      </p:sp>
      <p:pic>
        <p:nvPicPr>
          <p:cNvPr id="6" name="Content Placeholder 4">
            <a:extLst>
              <a:ext uri="{FF2B5EF4-FFF2-40B4-BE49-F238E27FC236}">
                <a16:creationId xmlns:a16="http://schemas.microsoft.com/office/drawing/2014/main" id="{0A0DF5AB-B923-4C4F-AFF5-ED61C055250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
        <p:nvSpPr>
          <p:cNvPr id="5" name="TextBox 4">
            <a:extLst>
              <a:ext uri="{FF2B5EF4-FFF2-40B4-BE49-F238E27FC236}">
                <a16:creationId xmlns:a16="http://schemas.microsoft.com/office/drawing/2014/main" id="{E0FD9D2A-A30C-4914-8B03-6846AF0710A1}"/>
              </a:ext>
            </a:extLst>
          </p:cNvPr>
          <p:cNvSpPr txBox="1"/>
          <p:nvPr/>
        </p:nvSpPr>
        <p:spPr>
          <a:xfrm>
            <a:off x="0" y="6257836"/>
            <a:ext cx="12192000" cy="400110"/>
          </a:xfrm>
          <a:prstGeom prst="rect">
            <a:avLst/>
          </a:prstGeom>
          <a:solidFill>
            <a:srgbClr val="E6E6E6"/>
          </a:solidFill>
        </p:spPr>
        <p:txBody>
          <a:bodyPr wrap="square" rtlCol="0">
            <a:spAutoFit/>
          </a:bodyPr>
          <a:lstStyle/>
          <a:p>
            <a:r>
              <a:rPr lang="en-US" sz="2000" dirty="0"/>
              <a:t>Strategies that don’t work in counseling </a:t>
            </a:r>
          </a:p>
        </p:txBody>
      </p:sp>
      <p:sp>
        <p:nvSpPr>
          <p:cNvPr id="3" name="Slide Number Placeholder 2">
            <a:extLst>
              <a:ext uri="{FF2B5EF4-FFF2-40B4-BE49-F238E27FC236}">
                <a16:creationId xmlns:a16="http://schemas.microsoft.com/office/drawing/2014/main" id="{463102D4-1240-4676-B17D-DCD38DC4E3E2}"/>
              </a:ext>
            </a:extLst>
          </p:cNvPr>
          <p:cNvSpPr>
            <a:spLocks noGrp="1"/>
          </p:cNvSpPr>
          <p:nvPr>
            <p:ph type="sldNum" sz="quarter" idx="12"/>
          </p:nvPr>
        </p:nvSpPr>
        <p:spPr/>
        <p:txBody>
          <a:bodyPr/>
          <a:lstStyle/>
          <a:p>
            <a:fld id="{5241F84B-E9DA-426E-BE94-6E4ECB1775E4}" type="slidenum">
              <a:rPr lang="en-US" smtClean="0"/>
              <a:t>43</a:t>
            </a:fld>
            <a:endParaRPr lang="en-US"/>
          </a:p>
        </p:txBody>
      </p:sp>
    </p:spTree>
    <p:extLst>
      <p:ext uri="{BB962C8B-B14F-4D97-AF65-F5344CB8AC3E}">
        <p14:creationId xmlns:p14="http://schemas.microsoft.com/office/powerpoint/2010/main" val="987868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1BC6-2A95-4C58-AFA6-8915728C742C}"/>
              </a:ext>
            </a:extLst>
          </p:cNvPr>
          <p:cNvSpPr>
            <a:spLocks noGrp="1"/>
          </p:cNvSpPr>
          <p:nvPr>
            <p:ph type="title"/>
          </p:nvPr>
        </p:nvSpPr>
        <p:spPr>
          <a:xfrm>
            <a:off x="299545" y="488732"/>
            <a:ext cx="4000851" cy="1817138"/>
          </a:xfrm>
        </p:spPr>
        <p:txBody>
          <a:bodyPr vert="horz" lIns="91440" tIns="45720" rIns="91440" bIns="45720" rtlCol="0">
            <a:normAutofit/>
          </a:bodyPr>
          <a:lstStyle/>
          <a:p>
            <a:r>
              <a:rPr lang="en-US" dirty="0"/>
              <a:t>Telling your story</a:t>
            </a:r>
          </a:p>
        </p:txBody>
      </p:sp>
      <p:sp>
        <p:nvSpPr>
          <p:cNvPr id="10" name="Content Placeholder 9">
            <a:extLst>
              <a:ext uri="{FF2B5EF4-FFF2-40B4-BE49-F238E27FC236}">
                <a16:creationId xmlns:a16="http://schemas.microsoft.com/office/drawing/2014/main" id="{F766A469-69CD-4BD2-8150-81C4155A114D}"/>
              </a:ext>
            </a:extLst>
          </p:cNvPr>
          <p:cNvSpPr>
            <a:spLocks noGrp="1"/>
          </p:cNvSpPr>
          <p:nvPr>
            <p:ph idx="1"/>
          </p:nvPr>
        </p:nvSpPr>
        <p:spPr>
          <a:xfrm>
            <a:off x="457200" y="2438400"/>
            <a:ext cx="4004441" cy="3962399"/>
          </a:xfrm>
        </p:spPr>
        <p:txBody>
          <a:bodyPr>
            <a:normAutofit/>
          </a:bodyPr>
          <a:lstStyle/>
          <a:p>
            <a:r>
              <a:rPr lang="en-US" dirty="0"/>
              <a:t>Compare yourself </a:t>
            </a:r>
          </a:p>
          <a:p>
            <a:endParaRPr lang="en-US" dirty="0"/>
          </a:p>
          <a:p>
            <a:r>
              <a:rPr lang="en-US" dirty="0"/>
              <a:t>What worked for you </a:t>
            </a:r>
          </a:p>
          <a:p>
            <a:endParaRPr lang="en-US" dirty="0"/>
          </a:p>
          <a:p>
            <a:pPr marL="0" indent="0">
              <a:buNone/>
            </a:pPr>
            <a:endParaRPr lang="en-US" dirty="0"/>
          </a:p>
        </p:txBody>
      </p:sp>
      <p:pic>
        <p:nvPicPr>
          <p:cNvPr id="8" name="Content Placeholder 4">
            <a:extLst>
              <a:ext uri="{FF2B5EF4-FFF2-40B4-BE49-F238E27FC236}">
                <a16:creationId xmlns:a16="http://schemas.microsoft.com/office/drawing/2014/main" id="{6949A040-D5C5-4BCE-B02A-3286952D7E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
        <p:nvSpPr>
          <p:cNvPr id="5" name="TextBox 4">
            <a:extLst>
              <a:ext uri="{FF2B5EF4-FFF2-40B4-BE49-F238E27FC236}">
                <a16:creationId xmlns:a16="http://schemas.microsoft.com/office/drawing/2014/main" id="{65B1BA01-0397-4761-8D59-D4DF9A8CAA26}"/>
              </a:ext>
            </a:extLst>
          </p:cNvPr>
          <p:cNvSpPr txBox="1"/>
          <p:nvPr/>
        </p:nvSpPr>
        <p:spPr>
          <a:xfrm>
            <a:off x="0" y="6347531"/>
            <a:ext cx="12192000" cy="400110"/>
          </a:xfrm>
          <a:prstGeom prst="rect">
            <a:avLst/>
          </a:prstGeom>
          <a:solidFill>
            <a:srgbClr val="E6E6E6"/>
          </a:solidFill>
        </p:spPr>
        <p:txBody>
          <a:bodyPr wrap="square" rtlCol="0">
            <a:spAutoFit/>
          </a:bodyPr>
          <a:lstStyle/>
          <a:p>
            <a:r>
              <a:rPr lang="en-US" sz="2000" dirty="0"/>
              <a:t>Strategies that don’t work in counseling </a:t>
            </a:r>
          </a:p>
        </p:txBody>
      </p:sp>
      <p:sp>
        <p:nvSpPr>
          <p:cNvPr id="3" name="Slide Number Placeholder 2">
            <a:extLst>
              <a:ext uri="{FF2B5EF4-FFF2-40B4-BE49-F238E27FC236}">
                <a16:creationId xmlns:a16="http://schemas.microsoft.com/office/drawing/2014/main" id="{8BF4C228-F529-4DC8-BE93-4E624BB1FAEC}"/>
              </a:ext>
            </a:extLst>
          </p:cNvPr>
          <p:cNvSpPr>
            <a:spLocks noGrp="1"/>
          </p:cNvSpPr>
          <p:nvPr>
            <p:ph type="sldNum" sz="quarter" idx="12"/>
          </p:nvPr>
        </p:nvSpPr>
        <p:spPr/>
        <p:txBody>
          <a:bodyPr/>
          <a:lstStyle/>
          <a:p>
            <a:fld id="{5241F84B-E9DA-426E-BE94-6E4ECB1775E4}" type="slidenum">
              <a:rPr lang="en-US" smtClean="0"/>
              <a:t>44</a:t>
            </a:fld>
            <a:endParaRPr lang="en-US"/>
          </a:p>
        </p:txBody>
      </p:sp>
    </p:spTree>
    <p:extLst>
      <p:ext uri="{BB962C8B-B14F-4D97-AF65-F5344CB8AC3E}">
        <p14:creationId xmlns:p14="http://schemas.microsoft.com/office/powerpoint/2010/main" val="324766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DAA4-56C6-42DD-8DC6-F57435A727FD}"/>
              </a:ext>
            </a:extLst>
          </p:cNvPr>
          <p:cNvSpPr>
            <a:spLocks noGrp="1"/>
          </p:cNvSpPr>
          <p:nvPr>
            <p:ph type="title"/>
          </p:nvPr>
        </p:nvSpPr>
        <p:spPr>
          <a:xfrm>
            <a:off x="333619" y="110360"/>
            <a:ext cx="3651467" cy="1328974"/>
          </a:xfrm>
        </p:spPr>
        <p:txBody>
          <a:bodyPr>
            <a:normAutofit/>
          </a:bodyPr>
          <a:lstStyle/>
          <a:p>
            <a:r>
              <a:rPr lang="en-US" dirty="0"/>
              <a:t>Defending WIC </a:t>
            </a:r>
          </a:p>
        </p:txBody>
      </p:sp>
      <p:sp>
        <p:nvSpPr>
          <p:cNvPr id="10" name="Content Placeholder 9">
            <a:extLst>
              <a:ext uri="{FF2B5EF4-FFF2-40B4-BE49-F238E27FC236}">
                <a16:creationId xmlns:a16="http://schemas.microsoft.com/office/drawing/2014/main" id="{22D627A6-EF65-4560-8A2F-6DF2FEB79016}"/>
              </a:ext>
            </a:extLst>
          </p:cNvPr>
          <p:cNvSpPr>
            <a:spLocks noGrp="1"/>
          </p:cNvSpPr>
          <p:nvPr>
            <p:ph idx="1"/>
          </p:nvPr>
        </p:nvSpPr>
        <p:spPr>
          <a:xfrm>
            <a:off x="333619" y="1602203"/>
            <a:ext cx="5509008" cy="4757083"/>
          </a:xfrm>
        </p:spPr>
        <p:txBody>
          <a:bodyPr>
            <a:normAutofit fontScale="92500" lnSpcReduction="10000"/>
          </a:bodyPr>
          <a:lstStyle/>
          <a:p>
            <a:pPr marL="0" indent="0">
              <a:buNone/>
            </a:pPr>
            <a:r>
              <a:rPr lang="en-US" dirty="0"/>
              <a:t>Have you found yourself saying any of these things during a stressful moment? </a:t>
            </a:r>
            <a:br>
              <a:rPr lang="en-US" dirty="0"/>
            </a:br>
            <a:endParaRPr lang="en-US" dirty="0"/>
          </a:p>
          <a:p>
            <a:r>
              <a:rPr lang="en-US" dirty="0"/>
              <a:t>Supplemental program</a:t>
            </a:r>
          </a:p>
          <a:p>
            <a:endParaRPr lang="en-US" dirty="0"/>
          </a:p>
          <a:p>
            <a:r>
              <a:rPr lang="en-US" dirty="0"/>
              <a:t>You should have planned better</a:t>
            </a:r>
          </a:p>
          <a:p>
            <a:endParaRPr lang="en-US" dirty="0"/>
          </a:p>
          <a:p>
            <a:r>
              <a:rPr lang="en-US" dirty="0"/>
              <a:t>We told you about this</a:t>
            </a:r>
          </a:p>
          <a:p>
            <a:endParaRPr lang="en-US" dirty="0"/>
          </a:p>
          <a:p>
            <a:r>
              <a:rPr lang="en-US" dirty="0"/>
              <a:t>Not what we do</a:t>
            </a:r>
          </a:p>
        </p:txBody>
      </p:sp>
      <p:pic>
        <p:nvPicPr>
          <p:cNvPr id="8" name="Content Placeholder 4">
            <a:extLst>
              <a:ext uri="{FF2B5EF4-FFF2-40B4-BE49-F238E27FC236}">
                <a16:creationId xmlns:a16="http://schemas.microsoft.com/office/drawing/2014/main" id="{1A770EC7-4D90-4E31-8953-A21DC90A274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698195" y="172066"/>
            <a:ext cx="6493805" cy="5896303"/>
          </a:xfrm>
          <a:prstGeom prst="rect">
            <a:avLst/>
          </a:prstGeom>
          <a:effectLst/>
        </p:spPr>
      </p:pic>
      <p:sp>
        <p:nvSpPr>
          <p:cNvPr id="5" name="TextBox 4">
            <a:extLst>
              <a:ext uri="{FF2B5EF4-FFF2-40B4-BE49-F238E27FC236}">
                <a16:creationId xmlns:a16="http://schemas.microsoft.com/office/drawing/2014/main" id="{7FF40042-9140-4D98-8B6B-83D16FAC0278}"/>
              </a:ext>
            </a:extLst>
          </p:cNvPr>
          <p:cNvSpPr txBox="1"/>
          <p:nvPr/>
        </p:nvSpPr>
        <p:spPr>
          <a:xfrm>
            <a:off x="0" y="6347531"/>
            <a:ext cx="12192000" cy="400110"/>
          </a:xfrm>
          <a:prstGeom prst="rect">
            <a:avLst/>
          </a:prstGeom>
          <a:solidFill>
            <a:srgbClr val="E6E6E6"/>
          </a:solidFill>
        </p:spPr>
        <p:txBody>
          <a:bodyPr wrap="square" rtlCol="0">
            <a:spAutoFit/>
          </a:bodyPr>
          <a:lstStyle/>
          <a:p>
            <a:r>
              <a:rPr lang="en-US" sz="2000" dirty="0"/>
              <a:t>Strategies that don’t work in counseling </a:t>
            </a:r>
          </a:p>
        </p:txBody>
      </p:sp>
      <p:sp>
        <p:nvSpPr>
          <p:cNvPr id="3" name="Slide Number Placeholder 2">
            <a:extLst>
              <a:ext uri="{FF2B5EF4-FFF2-40B4-BE49-F238E27FC236}">
                <a16:creationId xmlns:a16="http://schemas.microsoft.com/office/drawing/2014/main" id="{EE5E3DF3-CAD5-43B6-BEFD-24E6F08AB908}"/>
              </a:ext>
            </a:extLst>
          </p:cNvPr>
          <p:cNvSpPr>
            <a:spLocks noGrp="1"/>
          </p:cNvSpPr>
          <p:nvPr>
            <p:ph type="sldNum" sz="quarter" idx="12"/>
          </p:nvPr>
        </p:nvSpPr>
        <p:spPr/>
        <p:txBody>
          <a:bodyPr/>
          <a:lstStyle/>
          <a:p>
            <a:fld id="{5241F84B-E9DA-426E-BE94-6E4ECB1775E4}" type="slidenum">
              <a:rPr lang="en-US" smtClean="0"/>
              <a:t>45</a:t>
            </a:fld>
            <a:endParaRPr lang="en-US"/>
          </a:p>
        </p:txBody>
      </p:sp>
    </p:spTree>
    <p:extLst>
      <p:ext uri="{BB962C8B-B14F-4D97-AF65-F5344CB8AC3E}">
        <p14:creationId xmlns:p14="http://schemas.microsoft.com/office/powerpoint/2010/main" val="26662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CBA1-2030-41DF-B07D-CEBCFA2F7E33}"/>
              </a:ext>
            </a:extLst>
          </p:cNvPr>
          <p:cNvSpPr>
            <a:spLocks noGrp="1"/>
          </p:cNvSpPr>
          <p:nvPr>
            <p:ph type="title"/>
          </p:nvPr>
        </p:nvSpPr>
        <p:spPr>
          <a:xfrm>
            <a:off x="118541" y="126124"/>
            <a:ext cx="4181855" cy="2179745"/>
          </a:xfrm>
        </p:spPr>
        <p:txBody>
          <a:bodyPr vert="horz" lIns="91440" tIns="45720" rIns="91440" bIns="45720" rtlCol="0">
            <a:normAutofit/>
          </a:bodyPr>
          <a:lstStyle/>
          <a:p>
            <a:r>
              <a:rPr lang="en-US" sz="5400" dirty="0"/>
              <a:t>Persuasion  </a:t>
            </a:r>
          </a:p>
        </p:txBody>
      </p:sp>
      <p:sp>
        <p:nvSpPr>
          <p:cNvPr id="21" name="Content Placeholder 20">
            <a:extLst>
              <a:ext uri="{FF2B5EF4-FFF2-40B4-BE49-F238E27FC236}">
                <a16:creationId xmlns:a16="http://schemas.microsoft.com/office/drawing/2014/main" id="{EF8429D1-3046-4869-B05F-25F1E9DC73C7}"/>
              </a:ext>
            </a:extLst>
          </p:cNvPr>
          <p:cNvSpPr>
            <a:spLocks noGrp="1"/>
          </p:cNvSpPr>
          <p:nvPr>
            <p:ph idx="1"/>
          </p:nvPr>
        </p:nvSpPr>
        <p:spPr>
          <a:xfrm>
            <a:off x="472966" y="2680138"/>
            <a:ext cx="3827431" cy="3543682"/>
          </a:xfrm>
        </p:spPr>
        <p:txBody>
          <a:bodyPr>
            <a:normAutofit/>
          </a:bodyPr>
          <a:lstStyle/>
          <a:p>
            <a:r>
              <a:rPr lang="en-US" sz="3200" dirty="0"/>
              <a:t>Repeating yourself </a:t>
            </a:r>
          </a:p>
          <a:p>
            <a:endParaRPr lang="en-US" sz="3200" dirty="0"/>
          </a:p>
          <a:p>
            <a:r>
              <a:rPr lang="en-US" sz="3200" dirty="0"/>
              <a:t>Feel like you’re doing a hard sell</a:t>
            </a:r>
          </a:p>
        </p:txBody>
      </p:sp>
      <p:pic>
        <p:nvPicPr>
          <p:cNvPr id="19" name="Content Placeholder 3">
            <a:extLst>
              <a:ext uri="{FF2B5EF4-FFF2-40B4-BE49-F238E27FC236}">
                <a16:creationId xmlns:a16="http://schemas.microsoft.com/office/drawing/2014/main" id="{060E1161-FE03-4CC0-8AA7-4F8DEF5ACB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
        <p:nvSpPr>
          <p:cNvPr id="5" name="TextBox 4">
            <a:extLst>
              <a:ext uri="{FF2B5EF4-FFF2-40B4-BE49-F238E27FC236}">
                <a16:creationId xmlns:a16="http://schemas.microsoft.com/office/drawing/2014/main" id="{9E33BB52-A275-4400-9062-73A0C5BB6191}"/>
              </a:ext>
            </a:extLst>
          </p:cNvPr>
          <p:cNvSpPr txBox="1"/>
          <p:nvPr/>
        </p:nvSpPr>
        <p:spPr>
          <a:xfrm>
            <a:off x="0" y="6347531"/>
            <a:ext cx="12192000" cy="400110"/>
          </a:xfrm>
          <a:prstGeom prst="rect">
            <a:avLst/>
          </a:prstGeom>
          <a:solidFill>
            <a:srgbClr val="E6E6E6"/>
          </a:solidFill>
        </p:spPr>
        <p:txBody>
          <a:bodyPr wrap="square" rtlCol="0">
            <a:spAutoFit/>
          </a:bodyPr>
          <a:lstStyle/>
          <a:p>
            <a:r>
              <a:rPr lang="en-US" sz="2000" dirty="0"/>
              <a:t>Strategies that don’t work in counseling </a:t>
            </a:r>
          </a:p>
        </p:txBody>
      </p:sp>
      <p:sp>
        <p:nvSpPr>
          <p:cNvPr id="3" name="Slide Number Placeholder 2">
            <a:extLst>
              <a:ext uri="{FF2B5EF4-FFF2-40B4-BE49-F238E27FC236}">
                <a16:creationId xmlns:a16="http://schemas.microsoft.com/office/drawing/2014/main" id="{3F8C93E9-5878-4C47-8C11-98F92E176271}"/>
              </a:ext>
            </a:extLst>
          </p:cNvPr>
          <p:cNvSpPr>
            <a:spLocks noGrp="1"/>
          </p:cNvSpPr>
          <p:nvPr>
            <p:ph type="sldNum" sz="quarter" idx="12"/>
          </p:nvPr>
        </p:nvSpPr>
        <p:spPr/>
        <p:txBody>
          <a:bodyPr/>
          <a:lstStyle/>
          <a:p>
            <a:fld id="{5241F84B-E9DA-426E-BE94-6E4ECB1775E4}" type="slidenum">
              <a:rPr lang="en-US" smtClean="0"/>
              <a:t>46</a:t>
            </a:fld>
            <a:endParaRPr lang="en-US"/>
          </a:p>
        </p:txBody>
      </p:sp>
    </p:spTree>
    <p:extLst>
      <p:ext uri="{BB962C8B-B14F-4D97-AF65-F5344CB8AC3E}">
        <p14:creationId xmlns:p14="http://schemas.microsoft.com/office/powerpoint/2010/main" val="2463626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FBBD6-B7F6-4274-9CC1-0945A911904D}"/>
              </a:ext>
            </a:extLst>
          </p:cNvPr>
          <p:cNvSpPr>
            <a:spLocks noGrp="1"/>
          </p:cNvSpPr>
          <p:nvPr>
            <p:ph type="title"/>
          </p:nvPr>
        </p:nvSpPr>
        <p:spPr>
          <a:xfrm>
            <a:off x="2878037" y="3122186"/>
            <a:ext cx="6105194" cy="2031055"/>
          </a:xfrm>
        </p:spPr>
        <p:txBody>
          <a:bodyPr vert="horz" lIns="91440" tIns="45720" rIns="91440" bIns="45720" rtlCol="0" anchor="b">
            <a:normAutofit fontScale="90000"/>
          </a:bodyPr>
          <a:lstStyle/>
          <a:p>
            <a:pPr algn="ctr"/>
            <a:r>
              <a:rPr lang="en-US" sz="7300" kern="1200" dirty="0">
                <a:solidFill>
                  <a:srgbClr val="FFFFFF"/>
                </a:solidFill>
                <a:latin typeface="+mj-lt"/>
                <a:ea typeface="+mj-ea"/>
                <a:cs typeface="+mj-cs"/>
              </a:rPr>
              <a:t>Activity 4</a:t>
            </a:r>
            <a:br>
              <a:rPr lang="en-US" sz="6000" kern="1200" dirty="0">
                <a:solidFill>
                  <a:srgbClr val="FFFFFF"/>
                </a:solidFill>
                <a:latin typeface="+mj-lt"/>
                <a:ea typeface="+mj-ea"/>
                <a:cs typeface="+mj-cs"/>
              </a:rPr>
            </a:br>
            <a:r>
              <a:rPr lang="en-US" sz="4900" dirty="0">
                <a:solidFill>
                  <a:srgbClr val="FFFFFF"/>
                </a:solidFill>
              </a:rPr>
              <a:t>Strategies that don’t work</a:t>
            </a:r>
            <a:br>
              <a:rPr lang="en-US" kern="1200" dirty="0">
                <a:solidFill>
                  <a:srgbClr val="FFFFFF"/>
                </a:solidFill>
                <a:latin typeface="+mj-lt"/>
                <a:ea typeface="+mj-ea"/>
                <a:cs typeface="+mj-cs"/>
              </a:rPr>
            </a:br>
            <a:r>
              <a:rPr lang="en-US" kern="1200" dirty="0">
                <a:solidFill>
                  <a:srgbClr val="FFFFFF"/>
                </a:solidFill>
                <a:latin typeface="+mj-lt"/>
                <a:ea typeface="+mj-ea"/>
                <a:cs typeface="+mj-cs"/>
              </a:rPr>
              <a:t>Page 11</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FB38819-319C-4B6C-BB78-8F3210E695D3}"/>
              </a:ext>
            </a:extLst>
          </p:cNvPr>
          <p:cNvSpPr>
            <a:spLocks noGrp="1"/>
          </p:cNvSpPr>
          <p:nvPr>
            <p:ph type="sldNum" sz="quarter" idx="12"/>
          </p:nvPr>
        </p:nvSpPr>
        <p:spPr/>
        <p:txBody>
          <a:bodyPr/>
          <a:lstStyle/>
          <a:p>
            <a:fld id="{5241F84B-E9DA-426E-BE94-6E4ECB1775E4}" type="slidenum">
              <a:rPr lang="en-US" smtClean="0"/>
              <a:t>47</a:t>
            </a:fld>
            <a:endParaRPr lang="en-US"/>
          </a:p>
        </p:txBody>
      </p:sp>
    </p:spTree>
    <p:extLst>
      <p:ext uri="{BB962C8B-B14F-4D97-AF65-F5344CB8AC3E}">
        <p14:creationId xmlns:p14="http://schemas.microsoft.com/office/powerpoint/2010/main" val="1666246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FF0F-DEC8-4AE1-A93F-13AB8035D213}"/>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b="1" dirty="0"/>
              <a:t>Strategies to use while counseling </a:t>
            </a:r>
          </a:p>
        </p:txBody>
      </p:sp>
      <p:pic>
        <p:nvPicPr>
          <p:cNvPr id="8" name="Content Placeholder 4">
            <a:extLst>
              <a:ext uri="{FF2B5EF4-FFF2-40B4-BE49-F238E27FC236}">
                <a16:creationId xmlns:a16="http://schemas.microsoft.com/office/drawing/2014/main" id="{66A5D1D7-F470-4B0B-A31D-5C64D1AEBA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5395902"/>
          </a:xfrm>
          <a:prstGeom prst="rect">
            <a:avLst/>
          </a:prstGeom>
        </p:spPr>
      </p:pic>
      <p:sp>
        <p:nvSpPr>
          <p:cNvPr id="5" name="Rectangle 4">
            <a:extLst>
              <a:ext uri="{FF2B5EF4-FFF2-40B4-BE49-F238E27FC236}">
                <a16:creationId xmlns:a16="http://schemas.microsoft.com/office/drawing/2014/main" id="{62BCF938-5EAB-484A-A254-5A1EED14AF54}"/>
              </a:ext>
            </a:extLst>
          </p:cNvPr>
          <p:cNvSpPr/>
          <p:nvPr/>
        </p:nvSpPr>
        <p:spPr>
          <a:xfrm>
            <a:off x="0" y="6333075"/>
            <a:ext cx="12322098" cy="369332"/>
          </a:xfrm>
          <a:prstGeom prst="rect">
            <a:avLst/>
          </a:prstGeom>
          <a:solidFill>
            <a:schemeClr val="accent4">
              <a:lumMod val="20000"/>
              <a:lumOff val="80000"/>
            </a:schemeClr>
          </a:solidFill>
        </p:spPr>
        <p:txBody>
          <a:bodyPr wrap="square">
            <a:spAutoFit/>
          </a:bodyPr>
          <a:lstStyle/>
          <a:p>
            <a:endParaRPr lang="en-US" dirty="0"/>
          </a:p>
        </p:txBody>
      </p:sp>
      <p:sp>
        <p:nvSpPr>
          <p:cNvPr id="4" name="TextBox 3">
            <a:extLst>
              <a:ext uri="{FF2B5EF4-FFF2-40B4-BE49-F238E27FC236}">
                <a16:creationId xmlns:a16="http://schemas.microsoft.com/office/drawing/2014/main" id="{4D95DAEE-CBC0-433E-BB22-653EF5AFFDD1}"/>
              </a:ext>
            </a:extLst>
          </p:cNvPr>
          <p:cNvSpPr txBox="1"/>
          <p:nvPr/>
        </p:nvSpPr>
        <p:spPr>
          <a:xfrm>
            <a:off x="4421688" y="6309798"/>
            <a:ext cx="2555309" cy="369332"/>
          </a:xfrm>
          <a:prstGeom prst="rect">
            <a:avLst/>
          </a:prstGeom>
          <a:noFill/>
        </p:spPr>
        <p:txBody>
          <a:bodyPr wrap="square" rtlCol="0">
            <a:spAutoFit/>
          </a:bodyPr>
          <a:lstStyle/>
          <a:p>
            <a:r>
              <a:rPr lang="en-US" dirty="0"/>
              <a:t>Follow along page 12</a:t>
            </a:r>
          </a:p>
        </p:txBody>
      </p:sp>
      <p:sp>
        <p:nvSpPr>
          <p:cNvPr id="3" name="Slide Number Placeholder 2">
            <a:extLst>
              <a:ext uri="{FF2B5EF4-FFF2-40B4-BE49-F238E27FC236}">
                <a16:creationId xmlns:a16="http://schemas.microsoft.com/office/drawing/2014/main" id="{1445EAB8-659F-4FC5-A4FC-6742E3691B34}"/>
              </a:ext>
            </a:extLst>
          </p:cNvPr>
          <p:cNvSpPr>
            <a:spLocks noGrp="1"/>
          </p:cNvSpPr>
          <p:nvPr>
            <p:ph type="sldNum" sz="quarter" idx="12"/>
          </p:nvPr>
        </p:nvSpPr>
        <p:spPr/>
        <p:txBody>
          <a:bodyPr/>
          <a:lstStyle/>
          <a:p>
            <a:fld id="{5241F84B-E9DA-426E-BE94-6E4ECB1775E4}" type="slidenum">
              <a:rPr lang="en-US" smtClean="0"/>
              <a:t>48</a:t>
            </a:fld>
            <a:endParaRPr lang="en-US"/>
          </a:p>
        </p:txBody>
      </p:sp>
    </p:spTree>
    <p:extLst>
      <p:ext uri="{BB962C8B-B14F-4D97-AF65-F5344CB8AC3E}">
        <p14:creationId xmlns:p14="http://schemas.microsoft.com/office/powerpoint/2010/main" val="3687952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9793-3534-4A14-B46F-9DF849617E22}"/>
              </a:ext>
            </a:extLst>
          </p:cNvPr>
          <p:cNvSpPr>
            <a:spLocks noGrp="1"/>
          </p:cNvSpPr>
          <p:nvPr>
            <p:ph type="title"/>
          </p:nvPr>
        </p:nvSpPr>
        <p:spPr>
          <a:xfrm>
            <a:off x="655320" y="365125"/>
            <a:ext cx="5120114" cy="1692794"/>
          </a:xfrm>
        </p:spPr>
        <p:txBody>
          <a:bodyPr>
            <a:normAutofit/>
          </a:bodyPr>
          <a:lstStyle/>
          <a:p>
            <a:r>
              <a:rPr lang="en-US" dirty="0"/>
              <a:t>Connect with emotions</a:t>
            </a:r>
          </a:p>
        </p:txBody>
      </p:sp>
      <p:cxnSp>
        <p:nvCxnSpPr>
          <p:cNvPr id="25" name="Straight Arrow Connector 2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6A4BDF87-1CD7-428E-B18E-1E64C9E85CD5}"/>
              </a:ext>
            </a:extLst>
          </p:cNvPr>
          <p:cNvSpPr>
            <a:spLocks noGrp="1"/>
          </p:cNvSpPr>
          <p:nvPr>
            <p:ph idx="1"/>
          </p:nvPr>
        </p:nvSpPr>
        <p:spPr>
          <a:xfrm>
            <a:off x="563671" y="2406147"/>
            <a:ext cx="5550974" cy="4053499"/>
          </a:xfrm>
        </p:spPr>
        <p:txBody>
          <a:bodyPr>
            <a:normAutofit fontScale="40000" lnSpcReduction="20000"/>
          </a:bodyPr>
          <a:lstStyle/>
          <a:p>
            <a:pPr marL="0" indent="0">
              <a:buNone/>
            </a:pPr>
            <a:endParaRPr lang="en-US" sz="2400" dirty="0"/>
          </a:p>
          <a:p>
            <a:pPr>
              <a:lnSpc>
                <a:spcPct val="120000"/>
              </a:lnSpc>
              <a:spcAft>
                <a:spcPts val="1000"/>
              </a:spcAft>
            </a:pPr>
            <a:r>
              <a:rPr lang="en-US" sz="5900" dirty="0"/>
              <a:t>Acknowledge the feelings of the other person </a:t>
            </a:r>
          </a:p>
          <a:p>
            <a:pPr>
              <a:lnSpc>
                <a:spcPct val="120000"/>
              </a:lnSpc>
              <a:spcAft>
                <a:spcPts val="1000"/>
              </a:spcAft>
            </a:pPr>
            <a:r>
              <a:rPr lang="en-US" sz="5900" dirty="0"/>
              <a:t>Empathy first, then logic</a:t>
            </a:r>
          </a:p>
          <a:p>
            <a:pPr>
              <a:lnSpc>
                <a:spcPct val="120000"/>
              </a:lnSpc>
              <a:spcAft>
                <a:spcPts val="1000"/>
              </a:spcAft>
            </a:pPr>
            <a:r>
              <a:rPr lang="en-US" sz="5900" b="1" dirty="0"/>
              <a:t>Why it works</a:t>
            </a:r>
            <a:r>
              <a:rPr lang="en-US" sz="5900" dirty="0"/>
              <a:t>: You are connecting with the person by recognizing their reaction, which is calming. This brings the brain into balance, so they can be open to logic and information. </a:t>
            </a:r>
          </a:p>
        </p:txBody>
      </p:sp>
      <p:pic>
        <p:nvPicPr>
          <p:cNvPr id="6" name="Picture 5">
            <a:extLst>
              <a:ext uri="{FF2B5EF4-FFF2-40B4-BE49-F238E27FC236}">
                <a16:creationId xmlns:a16="http://schemas.microsoft.com/office/drawing/2014/main" id="{D15A31E7-0A84-4C3C-A095-726BC48197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50" y="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tangle 6">
            <a:extLst>
              <a:ext uri="{FF2B5EF4-FFF2-40B4-BE49-F238E27FC236}">
                <a16:creationId xmlns:a16="http://schemas.microsoft.com/office/drawing/2014/main" id="{A62B531B-6AC7-47D4-8CC1-6F94FCA87957}"/>
              </a:ext>
            </a:extLst>
          </p:cNvPr>
          <p:cNvSpPr/>
          <p:nvPr/>
        </p:nvSpPr>
        <p:spPr>
          <a:xfrm>
            <a:off x="0" y="6474154"/>
            <a:ext cx="12322098" cy="369332"/>
          </a:xfrm>
          <a:prstGeom prst="rect">
            <a:avLst/>
          </a:prstGeom>
          <a:solidFill>
            <a:schemeClr val="accent4">
              <a:lumMod val="20000"/>
              <a:lumOff val="80000"/>
            </a:schemeClr>
          </a:solidFill>
        </p:spPr>
        <p:txBody>
          <a:bodyPr wrap="square">
            <a:spAutoFit/>
          </a:bodyPr>
          <a:lstStyle/>
          <a:p>
            <a:r>
              <a:rPr lang="en-US" b="1" dirty="0"/>
              <a:t>Strategies to use while counseling </a:t>
            </a:r>
            <a:endParaRPr lang="en-US" dirty="0"/>
          </a:p>
        </p:txBody>
      </p:sp>
      <p:sp>
        <p:nvSpPr>
          <p:cNvPr id="3" name="Slide Number Placeholder 2">
            <a:extLst>
              <a:ext uri="{FF2B5EF4-FFF2-40B4-BE49-F238E27FC236}">
                <a16:creationId xmlns:a16="http://schemas.microsoft.com/office/drawing/2014/main" id="{0DD64DA4-00F1-4CBD-AC75-93E20FBF926B}"/>
              </a:ext>
            </a:extLst>
          </p:cNvPr>
          <p:cNvSpPr>
            <a:spLocks noGrp="1"/>
          </p:cNvSpPr>
          <p:nvPr>
            <p:ph type="sldNum" sz="quarter" idx="12"/>
          </p:nvPr>
        </p:nvSpPr>
        <p:spPr/>
        <p:txBody>
          <a:bodyPr/>
          <a:lstStyle/>
          <a:p>
            <a:fld id="{5241F84B-E9DA-426E-BE94-6E4ECB1775E4}" type="slidenum">
              <a:rPr lang="en-US" smtClean="0"/>
              <a:t>49</a:t>
            </a:fld>
            <a:endParaRPr lang="en-US"/>
          </a:p>
        </p:txBody>
      </p:sp>
    </p:spTree>
    <p:extLst>
      <p:ext uri="{BB962C8B-B14F-4D97-AF65-F5344CB8AC3E}">
        <p14:creationId xmlns:p14="http://schemas.microsoft.com/office/powerpoint/2010/main" val="1397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6ABDD-A913-4354-80F1-892961B8E31E}"/>
              </a:ext>
            </a:extLst>
          </p:cNvPr>
          <p:cNvSpPr>
            <a:spLocks noGrp="1"/>
          </p:cNvSpPr>
          <p:nvPr>
            <p:ph type="title"/>
          </p:nvPr>
        </p:nvSpPr>
        <p:spPr>
          <a:xfrm>
            <a:off x="943277" y="712269"/>
            <a:ext cx="3370998" cy="5502264"/>
          </a:xfrm>
        </p:spPr>
        <p:txBody>
          <a:bodyPr>
            <a:normAutofit/>
          </a:bodyPr>
          <a:lstStyle/>
          <a:p>
            <a:r>
              <a:rPr lang="en-US">
                <a:solidFill>
                  <a:srgbClr val="FFFFFF"/>
                </a:solidFill>
              </a:rPr>
              <a:t>RENEW Content areas	</a:t>
            </a:r>
          </a:p>
        </p:txBody>
      </p:sp>
      <p:cxnSp>
        <p:nvCxnSpPr>
          <p:cNvPr id="17" name="Straight Connector 13">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4">
            <a:extLst>
              <a:ext uri="{FF2B5EF4-FFF2-40B4-BE49-F238E27FC236}">
                <a16:creationId xmlns:a16="http://schemas.microsoft.com/office/drawing/2014/main" id="{8EC9F6E3-F33A-4F1D-AA88-90BBE751DA4C}"/>
              </a:ext>
            </a:extLst>
          </p:cNvPr>
          <p:cNvGraphicFramePr>
            <a:graphicFrameLocks noGrp="1"/>
          </p:cNvGraphicFramePr>
          <p:nvPr>
            <p:ph idx="1"/>
            <p:extLst>
              <p:ext uri="{D42A27DB-BD31-4B8C-83A1-F6EECF244321}">
                <p14:modId xmlns:p14="http://schemas.microsoft.com/office/powerpoint/2010/main" val="411677058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527B52E-F8F9-489B-B58C-9B1000B1F073}"/>
              </a:ext>
            </a:extLst>
          </p:cNvPr>
          <p:cNvSpPr>
            <a:spLocks noGrp="1"/>
          </p:cNvSpPr>
          <p:nvPr>
            <p:ph type="sldNum" sz="quarter" idx="12"/>
          </p:nvPr>
        </p:nvSpPr>
        <p:spPr/>
        <p:txBody>
          <a:bodyPr/>
          <a:lstStyle/>
          <a:p>
            <a:fld id="{5241F84B-E9DA-426E-BE94-6E4ECB1775E4}" type="slidenum">
              <a:rPr lang="en-US" smtClean="0"/>
              <a:t>5</a:t>
            </a:fld>
            <a:endParaRPr lang="en-US"/>
          </a:p>
        </p:txBody>
      </p:sp>
    </p:spTree>
    <p:extLst>
      <p:ext uri="{BB962C8B-B14F-4D97-AF65-F5344CB8AC3E}">
        <p14:creationId xmlns:p14="http://schemas.microsoft.com/office/powerpoint/2010/main" val="2269717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C170-F695-4E03-B4C9-B9EA11BD76AD}"/>
              </a:ext>
            </a:extLst>
          </p:cNvPr>
          <p:cNvSpPr>
            <a:spLocks noGrp="1"/>
          </p:cNvSpPr>
          <p:nvPr>
            <p:ph type="title"/>
          </p:nvPr>
        </p:nvSpPr>
        <p:spPr>
          <a:xfrm>
            <a:off x="655320" y="524025"/>
            <a:ext cx="5478872" cy="1921995"/>
          </a:xfrm>
        </p:spPr>
        <p:txBody>
          <a:bodyPr>
            <a:normAutofit/>
          </a:bodyPr>
          <a:lstStyle/>
          <a:p>
            <a:r>
              <a:rPr lang="en-US" dirty="0"/>
              <a:t>Name it to tame it </a:t>
            </a: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9BC2BCFE-236B-4248-9670-88FF676B6146}"/>
              </a:ext>
            </a:extLst>
          </p:cNvPr>
          <p:cNvSpPr>
            <a:spLocks noGrp="1"/>
          </p:cNvSpPr>
          <p:nvPr>
            <p:ph idx="1"/>
          </p:nvPr>
        </p:nvSpPr>
        <p:spPr>
          <a:xfrm>
            <a:off x="493882" y="2190839"/>
            <a:ext cx="5301361" cy="4411977"/>
          </a:xfrm>
        </p:spPr>
        <p:txBody>
          <a:bodyPr>
            <a:normAutofit/>
          </a:bodyPr>
          <a:lstStyle/>
          <a:p>
            <a:pPr marL="0" indent="0">
              <a:buNone/>
            </a:pPr>
            <a:endParaRPr lang="en-US" dirty="0"/>
          </a:p>
          <a:p>
            <a:pPr>
              <a:spcAft>
                <a:spcPts val="1000"/>
              </a:spcAft>
            </a:pPr>
            <a:r>
              <a:rPr lang="en-US" sz="3200" dirty="0"/>
              <a:t>Reflect the emotion</a:t>
            </a:r>
          </a:p>
          <a:p>
            <a:pPr>
              <a:spcAft>
                <a:spcPts val="1000"/>
              </a:spcAft>
            </a:pPr>
            <a:r>
              <a:rPr lang="en-US" sz="3200" dirty="0"/>
              <a:t>Ask them to tell you their story, “Tell me more”  </a:t>
            </a:r>
          </a:p>
          <a:p>
            <a:pPr>
              <a:spcAft>
                <a:spcPts val="1000"/>
              </a:spcAft>
            </a:pPr>
            <a:r>
              <a:rPr lang="en-US" sz="3200" b="1" dirty="0"/>
              <a:t>Why it works: </a:t>
            </a:r>
            <a:r>
              <a:rPr lang="en-US" sz="3200" dirty="0"/>
              <a:t>B</a:t>
            </a:r>
            <a:r>
              <a:rPr lang="en-US" dirty="0"/>
              <a:t>rings the right and left brain together to make sense of the experience.</a:t>
            </a:r>
            <a:endParaRPr lang="en-US" sz="2000" dirty="0"/>
          </a:p>
          <a:p>
            <a:endParaRPr lang="en-US" sz="1800" dirty="0"/>
          </a:p>
        </p:txBody>
      </p:sp>
      <p:pic>
        <p:nvPicPr>
          <p:cNvPr id="8" name="Content Placeholder 4">
            <a:extLst>
              <a:ext uri="{FF2B5EF4-FFF2-40B4-BE49-F238E27FC236}">
                <a16:creationId xmlns:a16="http://schemas.microsoft.com/office/drawing/2014/main" id="{4EB34BE7-3652-455B-A7FD-0998469C65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Rectangle 5">
            <a:extLst>
              <a:ext uri="{FF2B5EF4-FFF2-40B4-BE49-F238E27FC236}">
                <a16:creationId xmlns:a16="http://schemas.microsoft.com/office/drawing/2014/main" id="{6FF76C0E-76D0-42A1-B706-A37CFA08EEC3}"/>
              </a:ext>
            </a:extLst>
          </p:cNvPr>
          <p:cNvSpPr/>
          <p:nvPr/>
        </p:nvSpPr>
        <p:spPr>
          <a:xfrm>
            <a:off x="-1" y="6474154"/>
            <a:ext cx="12299795" cy="369332"/>
          </a:xfrm>
          <a:prstGeom prst="rect">
            <a:avLst/>
          </a:prstGeom>
          <a:solidFill>
            <a:schemeClr val="accent4">
              <a:lumMod val="20000"/>
              <a:lumOff val="80000"/>
            </a:schemeClr>
          </a:solidFill>
        </p:spPr>
        <p:txBody>
          <a:bodyPr wrap="square">
            <a:spAutoFit/>
          </a:bodyPr>
          <a:lstStyle/>
          <a:p>
            <a:r>
              <a:rPr lang="en-US" b="1" dirty="0"/>
              <a:t>Strategies to use while counseling </a:t>
            </a:r>
            <a:endParaRPr lang="en-US" dirty="0"/>
          </a:p>
        </p:txBody>
      </p:sp>
      <p:sp>
        <p:nvSpPr>
          <p:cNvPr id="3" name="Slide Number Placeholder 2">
            <a:extLst>
              <a:ext uri="{FF2B5EF4-FFF2-40B4-BE49-F238E27FC236}">
                <a16:creationId xmlns:a16="http://schemas.microsoft.com/office/drawing/2014/main" id="{7F6E2BDD-41D8-4397-A1B5-5FB2CC7FC616}"/>
              </a:ext>
            </a:extLst>
          </p:cNvPr>
          <p:cNvSpPr>
            <a:spLocks noGrp="1"/>
          </p:cNvSpPr>
          <p:nvPr>
            <p:ph type="sldNum" sz="quarter" idx="12"/>
          </p:nvPr>
        </p:nvSpPr>
        <p:spPr/>
        <p:txBody>
          <a:bodyPr/>
          <a:lstStyle/>
          <a:p>
            <a:fld id="{5241F84B-E9DA-426E-BE94-6E4ECB1775E4}" type="slidenum">
              <a:rPr lang="en-US" smtClean="0"/>
              <a:t>50</a:t>
            </a:fld>
            <a:endParaRPr lang="en-US"/>
          </a:p>
        </p:txBody>
      </p:sp>
    </p:spTree>
    <p:extLst>
      <p:ext uri="{BB962C8B-B14F-4D97-AF65-F5344CB8AC3E}">
        <p14:creationId xmlns:p14="http://schemas.microsoft.com/office/powerpoint/2010/main" val="3429337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DF0D-44EB-4B46-B610-9929A437F9E3}"/>
              </a:ext>
            </a:extLst>
          </p:cNvPr>
          <p:cNvSpPr>
            <a:spLocks noGrp="1"/>
          </p:cNvSpPr>
          <p:nvPr>
            <p:ph type="title"/>
          </p:nvPr>
        </p:nvSpPr>
        <p:spPr>
          <a:xfrm>
            <a:off x="655320" y="420608"/>
            <a:ext cx="5613388" cy="1895873"/>
          </a:xfrm>
        </p:spPr>
        <p:txBody>
          <a:bodyPr>
            <a:normAutofit/>
          </a:bodyPr>
          <a:lstStyle/>
          <a:p>
            <a:r>
              <a:rPr lang="en-US" dirty="0"/>
              <a:t>Engage, don’t enrage</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3E1008-A221-4A47-A29F-A78E123113E4}"/>
              </a:ext>
            </a:extLst>
          </p:cNvPr>
          <p:cNvSpPr>
            <a:spLocks noGrp="1"/>
          </p:cNvSpPr>
          <p:nvPr>
            <p:ph idx="1"/>
          </p:nvPr>
        </p:nvSpPr>
        <p:spPr>
          <a:xfrm>
            <a:off x="507286" y="2029401"/>
            <a:ext cx="5909455" cy="4541516"/>
          </a:xfrm>
        </p:spPr>
        <p:txBody>
          <a:bodyPr>
            <a:normAutofit/>
          </a:bodyPr>
          <a:lstStyle/>
          <a:p>
            <a:endParaRPr lang="en-US" sz="2000" dirty="0"/>
          </a:p>
          <a:p>
            <a:pPr>
              <a:spcAft>
                <a:spcPts val="1000"/>
              </a:spcAft>
            </a:pPr>
            <a:r>
              <a:rPr lang="en-US" dirty="0"/>
              <a:t>Appeal to thought processes to reduce emotional response</a:t>
            </a:r>
          </a:p>
          <a:p>
            <a:pPr>
              <a:spcAft>
                <a:spcPts val="1000"/>
              </a:spcAft>
            </a:pPr>
            <a:r>
              <a:rPr lang="en-US" dirty="0"/>
              <a:t>Ask open ended questions, ask permission, request alternatives, practice negotiation</a:t>
            </a:r>
          </a:p>
          <a:p>
            <a:pPr>
              <a:spcAft>
                <a:spcPts val="1000"/>
              </a:spcAft>
            </a:pPr>
            <a:r>
              <a:rPr lang="en-US" b="1" dirty="0"/>
              <a:t>Why it works: </a:t>
            </a:r>
            <a:r>
              <a:rPr lang="en-US" dirty="0"/>
              <a:t>Engages upstairs and logic for planning, decision making</a:t>
            </a:r>
          </a:p>
        </p:txBody>
      </p:sp>
      <p:pic>
        <p:nvPicPr>
          <p:cNvPr id="5" name="Picture 4">
            <a:extLst>
              <a:ext uri="{FF2B5EF4-FFF2-40B4-BE49-F238E27FC236}">
                <a16:creationId xmlns:a16="http://schemas.microsoft.com/office/drawing/2014/main" id="{ADB89D92-A931-4EA3-831D-040AFC6DAA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Rectangle 5">
            <a:extLst>
              <a:ext uri="{FF2B5EF4-FFF2-40B4-BE49-F238E27FC236}">
                <a16:creationId xmlns:a16="http://schemas.microsoft.com/office/drawing/2014/main" id="{DC04A5E8-76F9-432F-A421-6845C0C9238F}"/>
              </a:ext>
            </a:extLst>
          </p:cNvPr>
          <p:cNvSpPr/>
          <p:nvPr/>
        </p:nvSpPr>
        <p:spPr>
          <a:xfrm>
            <a:off x="-1" y="6447539"/>
            <a:ext cx="12192000" cy="369332"/>
          </a:xfrm>
          <a:prstGeom prst="rect">
            <a:avLst/>
          </a:prstGeom>
          <a:solidFill>
            <a:schemeClr val="accent4">
              <a:lumMod val="20000"/>
              <a:lumOff val="80000"/>
            </a:schemeClr>
          </a:solidFill>
        </p:spPr>
        <p:txBody>
          <a:bodyPr wrap="square">
            <a:spAutoFit/>
          </a:bodyPr>
          <a:lstStyle/>
          <a:p>
            <a:r>
              <a:rPr lang="en-US" b="1" dirty="0"/>
              <a:t>Strategies to use while counseling </a:t>
            </a:r>
            <a:endParaRPr lang="en-US" dirty="0"/>
          </a:p>
        </p:txBody>
      </p:sp>
      <p:sp>
        <p:nvSpPr>
          <p:cNvPr id="4" name="Slide Number Placeholder 3">
            <a:extLst>
              <a:ext uri="{FF2B5EF4-FFF2-40B4-BE49-F238E27FC236}">
                <a16:creationId xmlns:a16="http://schemas.microsoft.com/office/drawing/2014/main" id="{A1BC8EB8-51BF-47B4-82E4-5F164E01EFAB}"/>
              </a:ext>
            </a:extLst>
          </p:cNvPr>
          <p:cNvSpPr>
            <a:spLocks noGrp="1"/>
          </p:cNvSpPr>
          <p:nvPr>
            <p:ph type="sldNum" sz="quarter" idx="12"/>
          </p:nvPr>
        </p:nvSpPr>
        <p:spPr/>
        <p:txBody>
          <a:bodyPr/>
          <a:lstStyle/>
          <a:p>
            <a:fld id="{5241F84B-E9DA-426E-BE94-6E4ECB1775E4}" type="slidenum">
              <a:rPr lang="en-US" smtClean="0"/>
              <a:t>51</a:t>
            </a:fld>
            <a:endParaRPr lang="en-US"/>
          </a:p>
        </p:txBody>
      </p:sp>
    </p:spTree>
    <p:extLst>
      <p:ext uri="{BB962C8B-B14F-4D97-AF65-F5344CB8AC3E}">
        <p14:creationId xmlns:p14="http://schemas.microsoft.com/office/powerpoint/2010/main" val="1934841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3898-7058-4140-BC5B-058317CD3335}"/>
              </a:ext>
            </a:extLst>
          </p:cNvPr>
          <p:cNvSpPr>
            <a:spLocks noGrp="1"/>
          </p:cNvSpPr>
          <p:nvPr>
            <p:ph type="title"/>
          </p:nvPr>
        </p:nvSpPr>
        <p:spPr>
          <a:xfrm>
            <a:off x="655320" y="365125"/>
            <a:ext cx="5120114" cy="1692794"/>
          </a:xfrm>
        </p:spPr>
        <p:txBody>
          <a:bodyPr>
            <a:normAutofit/>
          </a:bodyPr>
          <a:lstStyle/>
          <a:p>
            <a:r>
              <a:rPr lang="en-US" dirty="0"/>
              <a:t>Remember to remember</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21FE4C38-F737-4455-AF14-B3F6A92E0130}"/>
              </a:ext>
            </a:extLst>
          </p:cNvPr>
          <p:cNvSpPr>
            <a:spLocks noGrp="1"/>
          </p:cNvSpPr>
          <p:nvPr>
            <p:ph idx="1"/>
          </p:nvPr>
        </p:nvSpPr>
        <p:spPr>
          <a:xfrm>
            <a:off x="448964" y="2316480"/>
            <a:ext cx="5989321" cy="3920486"/>
          </a:xfrm>
        </p:spPr>
        <p:txBody>
          <a:bodyPr>
            <a:normAutofit fontScale="92500" lnSpcReduction="10000"/>
          </a:bodyPr>
          <a:lstStyle/>
          <a:p>
            <a:pPr marL="0" indent="0">
              <a:buNone/>
            </a:pPr>
            <a:endParaRPr lang="en-US" dirty="0"/>
          </a:p>
          <a:p>
            <a:r>
              <a:rPr lang="en-US" dirty="0"/>
              <a:t>Ask about previous experiences or what they’ve heard.  </a:t>
            </a:r>
          </a:p>
          <a:p>
            <a:endParaRPr lang="en-US" dirty="0"/>
          </a:p>
          <a:p>
            <a:r>
              <a:rPr lang="en-US" dirty="0"/>
              <a:t>Ask to recall past successes.</a:t>
            </a:r>
          </a:p>
          <a:p>
            <a:endParaRPr lang="en-US" dirty="0"/>
          </a:p>
          <a:p>
            <a:r>
              <a:rPr lang="en-US" b="1" dirty="0"/>
              <a:t>Why it works: </a:t>
            </a:r>
            <a:r>
              <a:rPr lang="en-US" dirty="0"/>
              <a:t>putting emotions into  words supports concrete thinking and allows them to come up with their own new plan</a:t>
            </a:r>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p:txBody>
      </p:sp>
      <p:pic>
        <p:nvPicPr>
          <p:cNvPr id="8" name="Content Placeholder 4">
            <a:extLst>
              <a:ext uri="{FF2B5EF4-FFF2-40B4-BE49-F238E27FC236}">
                <a16:creationId xmlns:a16="http://schemas.microsoft.com/office/drawing/2014/main" id="{F796B928-E908-47CE-B135-E8120D0EAC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Rectangle 5">
            <a:extLst>
              <a:ext uri="{FF2B5EF4-FFF2-40B4-BE49-F238E27FC236}">
                <a16:creationId xmlns:a16="http://schemas.microsoft.com/office/drawing/2014/main" id="{B22E30C6-DA57-43AE-9E1E-ABFAC3FE114D}"/>
              </a:ext>
            </a:extLst>
          </p:cNvPr>
          <p:cNvSpPr/>
          <p:nvPr/>
        </p:nvSpPr>
        <p:spPr>
          <a:xfrm>
            <a:off x="0" y="6474154"/>
            <a:ext cx="12192000" cy="369332"/>
          </a:xfrm>
          <a:prstGeom prst="rect">
            <a:avLst/>
          </a:prstGeom>
          <a:solidFill>
            <a:schemeClr val="accent4">
              <a:lumMod val="20000"/>
              <a:lumOff val="80000"/>
            </a:schemeClr>
          </a:solidFill>
        </p:spPr>
        <p:txBody>
          <a:bodyPr wrap="square">
            <a:spAutoFit/>
          </a:bodyPr>
          <a:lstStyle/>
          <a:p>
            <a:r>
              <a:rPr lang="en-US" b="1" dirty="0"/>
              <a:t>Strategies to use while counseling </a:t>
            </a:r>
            <a:endParaRPr lang="en-US" dirty="0"/>
          </a:p>
        </p:txBody>
      </p:sp>
      <p:sp>
        <p:nvSpPr>
          <p:cNvPr id="3" name="Slide Number Placeholder 2">
            <a:extLst>
              <a:ext uri="{FF2B5EF4-FFF2-40B4-BE49-F238E27FC236}">
                <a16:creationId xmlns:a16="http://schemas.microsoft.com/office/drawing/2014/main" id="{E268A850-E84A-4F4C-AC1C-6A7DC2D7B7D2}"/>
              </a:ext>
            </a:extLst>
          </p:cNvPr>
          <p:cNvSpPr>
            <a:spLocks noGrp="1"/>
          </p:cNvSpPr>
          <p:nvPr>
            <p:ph type="sldNum" sz="quarter" idx="12"/>
          </p:nvPr>
        </p:nvSpPr>
        <p:spPr/>
        <p:txBody>
          <a:bodyPr/>
          <a:lstStyle/>
          <a:p>
            <a:fld id="{5241F84B-E9DA-426E-BE94-6E4ECB1775E4}" type="slidenum">
              <a:rPr lang="en-US" smtClean="0"/>
              <a:t>52</a:t>
            </a:fld>
            <a:endParaRPr lang="en-US"/>
          </a:p>
        </p:txBody>
      </p:sp>
    </p:spTree>
    <p:extLst>
      <p:ext uri="{BB962C8B-B14F-4D97-AF65-F5344CB8AC3E}">
        <p14:creationId xmlns:p14="http://schemas.microsoft.com/office/powerpoint/2010/main" val="165757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9492-5191-4451-8F42-5F2130AC220E}"/>
              </a:ext>
            </a:extLst>
          </p:cNvPr>
          <p:cNvSpPr>
            <a:spLocks noGrp="1"/>
          </p:cNvSpPr>
          <p:nvPr>
            <p:ph type="title"/>
          </p:nvPr>
        </p:nvSpPr>
        <p:spPr>
          <a:xfrm>
            <a:off x="525779" y="623686"/>
            <a:ext cx="5120114" cy="1692794"/>
          </a:xfrm>
        </p:spPr>
        <p:txBody>
          <a:bodyPr>
            <a:normAutofit/>
          </a:bodyPr>
          <a:lstStyle/>
          <a:p>
            <a:r>
              <a:rPr lang="en-US" dirty="0"/>
              <a:t>Backwards planning</a:t>
            </a:r>
          </a:p>
        </p:txBody>
      </p:sp>
      <p:cxnSp>
        <p:nvCxnSpPr>
          <p:cNvPr id="21" name="Straight Arrow Connector 2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Content Placeholder 9">
            <a:extLst>
              <a:ext uri="{FF2B5EF4-FFF2-40B4-BE49-F238E27FC236}">
                <a16:creationId xmlns:a16="http://schemas.microsoft.com/office/drawing/2014/main" id="{C8581812-C15F-4A78-BB99-9DE2D38EE1E2}"/>
              </a:ext>
            </a:extLst>
          </p:cNvPr>
          <p:cNvSpPr>
            <a:spLocks noGrp="1"/>
          </p:cNvSpPr>
          <p:nvPr>
            <p:ph idx="1"/>
          </p:nvPr>
        </p:nvSpPr>
        <p:spPr>
          <a:xfrm>
            <a:off x="318977" y="2451652"/>
            <a:ext cx="5456457" cy="4406345"/>
          </a:xfrm>
        </p:spPr>
        <p:txBody>
          <a:bodyPr>
            <a:normAutofit/>
          </a:bodyPr>
          <a:lstStyle/>
          <a:p>
            <a:pPr>
              <a:spcAft>
                <a:spcPts val="1200"/>
              </a:spcAft>
            </a:pPr>
            <a:r>
              <a:rPr lang="en-US" sz="2400" dirty="0"/>
              <a:t>When the participant is </a:t>
            </a:r>
            <a:r>
              <a:rPr lang="en-US" sz="2400" b="1" dirty="0"/>
              <a:t>ready and willing </a:t>
            </a:r>
            <a:r>
              <a:rPr lang="en-US" sz="2400" dirty="0"/>
              <a:t>to change, planning can begin</a:t>
            </a:r>
          </a:p>
          <a:p>
            <a:pPr>
              <a:spcAft>
                <a:spcPts val="1200"/>
              </a:spcAft>
            </a:pPr>
            <a:r>
              <a:rPr lang="en-US" sz="2400" dirty="0"/>
              <a:t>We can evoke what is already inside</a:t>
            </a:r>
          </a:p>
          <a:p>
            <a:pPr>
              <a:spcAft>
                <a:spcPts val="1200"/>
              </a:spcAft>
            </a:pPr>
            <a:r>
              <a:rPr lang="en-US" sz="2400" dirty="0"/>
              <a:t>Test the waters  to identify concrete steps, working backwards to develop the plan</a:t>
            </a:r>
          </a:p>
          <a:p>
            <a:pPr>
              <a:spcAft>
                <a:spcPts val="1200"/>
              </a:spcAft>
            </a:pPr>
            <a:r>
              <a:rPr lang="en-US" sz="2400" b="1" dirty="0"/>
              <a:t>Why it works</a:t>
            </a:r>
            <a:r>
              <a:rPr lang="en-US" sz="2400" dirty="0"/>
              <a:t>: Uses logic and memory to build on prior successes and belief in themselves </a:t>
            </a:r>
          </a:p>
        </p:txBody>
      </p:sp>
      <p:pic>
        <p:nvPicPr>
          <p:cNvPr id="16" name="Content Placeholder 4">
            <a:extLst>
              <a:ext uri="{FF2B5EF4-FFF2-40B4-BE49-F238E27FC236}">
                <a16:creationId xmlns:a16="http://schemas.microsoft.com/office/drawing/2014/main" id="{318D5F25-13D0-49F6-BF47-F7EFC4F109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Rectangle 5">
            <a:extLst>
              <a:ext uri="{FF2B5EF4-FFF2-40B4-BE49-F238E27FC236}">
                <a16:creationId xmlns:a16="http://schemas.microsoft.com/office/drawing/2014/main" id="{6DB7EEEB-ACF5-4B7D-A7BE-367DA50E69E1}"/>
              </a:ext>
            </a:extLst>
          </p:cNvPr>
          <p:cNvSpPr/>
          <p:nvPr/>
        </p:nvSpPr>
        <p:spPr>
          <a:xfrm>
            <a:off x="0" y="6474153"/>
            <a:ext cx="12192000" cy="383843"/>
          </a:xfrm>
          <a:prstGeom prst="rect">
            <a:avLst/>
          </a:prstGeom>
          <a:solidFill>
            <a:schemeClr val="accent4">
              <a:lumMod val="20000"/>
              <a:lumOff val="80000"/>
            </a:schemeClr>
          </a:solidFill>
        </p:spPr>
        <p:txBody>
          <a:bodyPr wrap="square">
            <a:spAutoFit/>
          </a:bodyPr>
          <a:lstStyle/>
          <a:p>
            <a:r>
              <a:rPr lang="en-US" b="1" dirty="0"/>
              <a:t>Strategies to use while counseling </a:t>
            </a:r>
            <a:endParaRPr lang="en-US" dirty="0"/>
          </a:p>
        </p:txBody>
      </p:sp>
      <p:sp>
        <p:nvSpPr>
          <p:cNvPr id="3" name="Slide Number Placeholder 2">
            <a:extLst>
              <a:ext uri="{FF2B5EF4-FFF2-40B4-BE49-F238E27FC236}">
                <a16:creationId xmlns:a16="http://schemas.microsoft.com/office/drawing/2014/main" id="{3260A25D-6EBA-4A21-91C9-A98D0325D6A4}"/>
              </a:ext>
            </a:extLst>
          </p:cNvPr>
          <p:cNvSpPr>
            <a:spLocks noGrp="1"/>
          </p:cNvSpPr>
          <p:nvPr>
            <p:ph type="sldNum" sz="quarter" idx="12"/>
          </p:nvPr>
        </p:nvSpPr>
        <p:spPr/>
        <p:txBody>
          <a:bodyPr/>
          <a:lstStyle/>
          <a:p>
            <a:fld id="{5241F84B-E9DA-426E-BE94-6E4ECB1775E4}" type="slidenum">
              <a:rPr lang="en-US" smtClean="0"/>
              <a:t>53</a:t>
            </a:fld>
            <a:endParaRPr lang="en-US"/>
          </a:p>
        </p:txBody>
      </p:sp>
    </p:spTree>
    <p:extLst>
      <p:ext uri="{BB962C8B-B14F-4D97-AF65-F5344CB8AC3E}">
        <p14:creationId xmlns:p14="http://schemas.microsoft.com/office/powerpoint/2010/main" val="3929781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942C-6B57-469B-B123-672220D3D6D6}"/>
              </a:ext>
            </a:extLst>
          </p:cNvPr>
          <p:cNvSpPr>
            <a:spLocks noGrp="1"/>
          </p:cNvSpPr>
          <p:nvPr>
            <p:ph type="title"/>
          </p:nvPr>
        </p:nvSpPr>
        <p:spPr>
          <a:xfrm>
            <a:off x="655320" y="365125"/>
            <a:ext cx="5120114" cy="1692794"/>
          </a:xfrm>
        </p:spPr>
        <p:txBody>
          <a:bodyPr>
            <a:normAutofit/>
          </a:bodyPr>
          <a:lstStyle/>
          <a:p>
            <a:r>
              <a:rPr lang="en-US"/>
              <a:t>Teach back</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12B8985F-087C-4C4A-A6C2-82FF5971FF66}"/>
              </a:ext>
            </a:extLst>
          </p:cNvPr>
          <p:cNvSpPr>
            <a:spLocks noGrp="1"/>
          </p:cNvSpPr>
          <p:nvPr>
            <p:ph idx="1"/>
          </p:nvPr>
        </p:nvSpPr>
        <p:spPr>
          <a:xfrm>
            <a:off x="184078" y="2488032"/>
            <a:ext cx="5911922" cy="3607204"/>
          </a:xfrm>
        </p:spPr>
        <p:txBody>
          <a:bodyPr>
            <a:normAutofit fontScale="47500" lnSpcReduction="20000"/>
          </a:bodyPr>
          <a:lstStyle/>
          <a:p>
            <a:endParaRPr lang="en-US" sz="1800" dirty="0"/>
          </a:p>
          <a:p>
            <a:pPr>
              <a:spcAft>
                <a:spcPts val="1200"/>
              </a:spcAft>
            </a:pPr>
            <a:r>
              <a:rPr lang="en-US" sz="5100" dirty="0"/>
              <a:t>A summary provided by the participant</a:t>
            </a:r>
          </a:p>
          <a:p>
            <a:pPr>
              <a:spcAft>
                <a:spcPts val="1200"/>
              </a:spcAft>
            </a:pPr>
            <a:r>
              <a:rPr lang="en-US" sz="5100" dirty="0"/>
              <a:t>Useful technique to check for understanding</a:t>
            </a:r>
          </a:p>
          <a:p>
            <a:pPr>
              <a:spcAft>
                <a:spcPts val="1200"/>
              </a:spcAft>
            </a:pPr>
            <a:r>
              <a:rPr lang="en-US" sz="5100" dirty="0"/>
              <a:t>The more time a person shares change talk or hears herself, the more likely change will happen</a:t>
            </a:r>
            <a:endParaRPr lang="en-US" sz="2900" dirty="0"/>
          </a:p>
          <a:p>
            <a:pPr>
              <a:spcAft>
                <a:spcPts val="1200"/>
              </a:spcAft>
            </a:pPr>
            <a:r>
              <a:rPr lang="en-US" sz="5100" b="1" dirty="0"/>
              <a:t>Why it works</a:t>
            </a:r>
            <a:r>
              <a:rPr lang="en-US" sz="5100" dirty="0"/>
              <a:t>: engages logic, planning, memory to focus on a task</a:t>
            </a:r>
          </a:p>
        </p:txBody>
      </p:sp>
      <p:pic>
        <p:nvPicPr>
          <p:cNvPr id="8" name="Content Placeholder 4">
            <a:extLst>
              <a:ext uri="{FF2B5EF4-FFF2-40B4-BE49-F238E27FC236}">
                <a16:creationId xmlns:a16="http://schemas.microsoft.com/office/drawing/2014/main" id="{65D8CF3A-C331-4D10-8D5B-06BE2767B8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Rectangle 5">
            <a:extLst>
              <a:ext uri="{FF2B5EF4-FFF2-40B4-BE49-F238E27FC236}">
                <a16:creationId xmlns:a16="http://schemas.microsoft.com/office/drawing/2014/main" id="{81DDA001-C735-4163-95D3-CD3DC0137D78}"/>
              </a:ext>
            </a:extLst>
          </p:cNvPr>
          <p:cNvSpPr/>
          <p:nvPr/>
        </p:nvSpPr>
        <p:spPr>
          <a:xfrm>
            <a:off x="0" y="6474153"/>
            <a:ext cx="12192000" cy="383843"/>
          </a:xfrm>
          <a:prstGeom prst="rect">
            <a:avLst/>
          </a:prstGeom>
          <a:solidFill>
            <a:schemeClr val="accent4">
              <a:lumMod val="20000"/>
              <a:lumOff val="80000"/>
            </a:schemeClr>
          </a:solidFill>
        </p:spPr>
        <p:txBody>
          <a:bodyPr wrap="square">
            <a:spAutoFit/>
          </a:bodyPr>
          <a:lstStyle/>
          <a:p>
            <a:r>
              <a:rPr lang="en-US" b="1" dirty="0"/>
              <a:t>Strategies to use while counseling </a:t>
            </a:r>
            <a:endParaRPr lang="en-US" dirty="0"/>
          </a:p>
        </p:txBody>
      </p:sp>
      <p:sp>
        <p:nvSpPr>
          <p:cNvPr id="3" name="Slide Number Placeholder 2">
            <a:extLst>
              <a:ext uri="{FF2B5EF4-FFF2-40B4-BE49-F238E27FC236}">
                <a16:creationId xmlns:a16="http://schemas.microsoft.com/office/drawing/2014/main" id="{76891030-6280-4DB1-A592-A35385E55463}"/>
              </a:ext>
            </a:extLst>
          </p:cNvPr>
          <p:cNvSpPr>
            <a:spLocks noGrp="1"/>
          </p:cNvSpPr>
          <p:nvPr>
            <p:ph type="sldNum" sz="quarter" idx="12"/>
          </p:nvPr>
        </p:nvSpPr>
        <p:spPr/>
        <p:txBody>
          <a:bodyPr/>
          <a:lstStyle/>
          <a:p>
            <a:fld id="{5241F84B-E9DA-426E-BE94-6E4ECB1775E4}" type="slidenum">
              <a:rPr lang="en-US" smtClean="0"/>
              <a:t>54</a:t>
            </a:fld>
            <a:endParaRPr lang="en-US"/>
          </a:p>
        </p:txBody>
      </p:sp>
    </p:spTree>
    <p:extLst>
      <p:ext uri="{BB962C8B-B14F-4D97-AF65-F5344CB8AC3E}">
        <p14:creationId xmlns:p14="http://schemas.microsoft.com/office/powerpoint/2010/main" val="3527454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FD0C6-A441-4C75-A974-4A8A2FE1A206}"/>
              </a:ext>
            </a:extLst>
          </p:cNvPr>
          <p:cNvSpPr>
            <a:spLocks noGrp="1"/>
          </p:cNvSpPr>
          <p:nvPr>
            <p:ph type="title"/>
          </p:nvPr>
        </p:nvSpPr>
        <p:spPr>
          <a:xfrm>
            <a:off x="2878037" y="3321479"/>
            <a:ext cx="6105194" cy="2031055"/>
          </a:xfrm>
        </p:spPr>
        <p:txBody>
          <a:bodyPr vert="horz" lIns="91440" tIns="45720" rIns="91440" bIns="45720" rtlCol="0" anchor="b">
            <a:normAutofit fontScale="90000"/>
          </a:bodyPr>
          <a:lstStyle/>
          <a:p>
            <a:pPr algn="ctr"/>
            <a:r>
              <a:rPr lang="en-US" sz="6700" kern="1200" dirty="0">
                <a:solidFill>
                  <a:srgbClr val="FFFFFF"/>
                </a:solidFill>
                <a:latin typeface="+mj-lt"/>
                <a:ea typeface="+mj-ea"/>
                <a:cs typeface="+mj-cs"/>
              </a:rPr>
              <a:t>Activity 5</a:t>
            </a:r>
            <a:br>
              <a:rPr lang="en-US" sz="6000" kern="1200" dirty="0">
                <a:solidFill>
                  <a:srgbClr val="FFFFFF"/>
                </a:solidFill>
                <a:latin typeface="+mj-lt"/>
                <a:ea typeface="+mj-ea"/>
                <a:cs typeface="+mj-cs"/>
              </a:rPr>
            </a:br>
            <a:r>
              <a:rPr lang="en-US" sz="3600" kern="1200" dirty="0">
                <a:solidFill>
                  <a:srgbClr val="FFFFFF"/>
                </a:solidFill>
                <a:latin typeface="+mj-lt"/>
                <a:ea typeface="+mj-ea"/>
                <a:cs typeface="+mj-cs"/>
              </a:rPr>
              <a:t>Gatorade in a bottle</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Certifying with Grandpa</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Page 13</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pic>
        <p:nvPicPr>
          <p:cNvPr id="19" name="Picture 1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2F4CC766-C566-4543-BB28-3B0EB4370D68}"/>
              </a:ext>
            </a:extLst>
          </p:cNvPr>
          <p:cNvSpPr>
            <a:spLocks noGrp="1"/>
          </p:cNvSpPr>
          <p:nvPr>
            <p:ph type="sldNum" sz="quarter" idx="12"/>
          </p:nvPr>
        </p:nvSpPr>
        <p:spPr/>
        <p:txBody>
          <a:bodyPr/>
          <a:lstStyle/>
          <a:p>
            <a:fld id="{5241F84B-E9DA-426E-BE94-6E4ECB1775E4}" type="slidenum">
              <a:rPr lang="en-US" smtClean="0"/>
              <a:t>55</a:t>
            </a:fld>
            <a:endParaRPr lang="en-US"/>
          </a:p>
        </p:txBody>
      </p:sp>
    </p:spTree>
    <p:extLst>
      <p:ext uri="{BB962C8B-B14F-4D97-AF65-F5344CB8AC3E}">
        <p14:creationId xmlns:p14="http://schemas.microsoft.com/office/powerpoint/2010/main" val="659776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089AF1-8B73-485D-AB25-B24783F9B8EA}"/>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dirty="0">
                <a:solidFill>
                  <a:schemeClr val="bg1"/>
                </a:solidFill>
              </a:rPr>
              <a:t>Rolling with resistance </a:t>
            </a:r>
          </a:p>
        </p:txBody>
      </p:sp>
      <p:pic>
        <p:nvPicPr>
          <p:cNvPr id="7" name="Picture 6">
            <a:extLst>
              <a:ext uri="{FF2B5EF4-FFF2-40B4-BE49-F238E27FC236}">
                <a16:creationId xmlns:a16="http://schemas.microsoft.com/office/drawing/2014/main" id="{7F091387-7954-4EE8-9CBD-5BEFF23F90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230" y="321733"/>
            <a:ext cx="5389823" cy="3597707"/>
          </a:xfrm>
          <a:prstGeom prst="rect">
            <a:avLst/>
          </a:prstGeom>
        </p:spPr>
      </p:pic>
      <p:cxnSp>
        <p:nvCxnSpPr>
          <p:cNvPr id="32" name="Straight Connector 31">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29FDCD71-D3D3-4B31-9013-8390C3B2C56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742387" y="321734"/>
            <a:ext cx="4796938" cy="3597704"/>
          </a:xfrm>
          <a:prstGeom prst="rect">
            <a:avLst/>
          </a:prstGeom>
        </p:spPr>
      </p:pic>
      <p:sp>
        <p:nvSpPr>
          <p:cNvPr id="8" name="TextBox 7">
            <a:extLst>
              <a:ext uri="{FF2B5EF4-FFF2-40B4-BE49-F238E27FC236}">
                <a16:creationId xmlns:a16="http://schemas.microsoft.com/office/drawing/2014/main" id="{6A2A329F-539D-4AE1-BB20-31F0BF1C406C}"/>
              </a:ext>
            </a:extLst>
          </p:cNvPr>
          <p:cNvSpPr txBox="1"/>
          <p:nvPr/>
        </p:nvSpPr>
        <p:spPr>
          <a:xfrm>
            <a:off x="-137808" y="6402047"/>
            <a:ext cx="12455047" cy="369332"/>
          </a:xfrm>
          <a:prstGeom prst="rect">
            <a:avLst/>
          </a:prstGeom>
          <a:solidFill>
            <a:srgbClr val="54CCCD"/>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060C53C2-7E54-4FD7-8B37-24F03D8DD5FA}"/>
              </a:ext>
            </a:extLst>
          </p:cNvPr>
          <p:cNvSpPr txBox="1"/>
          <p:nvPr/>
        </p:nvSpPr>
        <p:spPr>
          <a:xfrm>
            <a:off x="4625488" y="6422529"/>
            <a:ext cx="2551925" cy="369332"/>
          </a:xfrm>
          <a:prstGeom prst="rect">
            <a:avLst/>
          </a:prstGeom>
          <a:noFill/>
        </p:spPr>
        <p:txBody>
          <a:bodyPr wrap="square" rtlCol="0">
            <a:spAutoFit/>
          </a:bodyPr>
          <a:lstStyle/>
          <a:p>
            <a:r>
              <a:rPr lang="en-US" dirty="0"/>
              <a:t>Follow along page 14</a:t>
            </a:r>
          </a:p>
        </p:txBody>
      </p:sp>
      <p:sp>
        <p:nvSpPr>
          <p:cNvPr id="4" name="Slide Number Placeholder 3">
            <a:extLst>
              <a:ext uri="{FF2B5EF4-FFF2-40B4-BE49-F238E27FC236}">
                <a16:creationId xmlns:a16="http://schemas.microsoft.com/office/drawing/2014/main" id="{AF7EEEED-912A-40DE-8FE3-468FB40FB78B}"/>
              </a:ext>
            </a:extLst>
          </p:cNvPr>
          <p:cNvSpPr>
            <a:spLocks noGrp="1"/>
          </p:cNvSpPr>
          <p:nvPr>
            <p:ph type="sldNum" sz="quarter" idx="12"/>
          </p:nvPr>
        </p:nvSpPr>
        <p:spPr/>
        <p:txBody>
          <a:bodyPr/>
          <a:lstStyle/>
          <a:p>
            <a:fld id="{5241F84B-E9DA-426E-BE94-6E4ECB1775E4}" type="slidenum">
              <a:rPr lang="en-US" smtClean="0"/>
              <a:t>56</a:t>
            </a:fld>
            <a:endParaRPr lang="en-US"/>
          </a:p>
        </p:txBody>
      </p:sp>
    </p:spTree>
    <p:extLst>
      <p:ext uri="{BB962C8B-B14F-4D97-AF65-F5344CB8AC3E}">
        <p14:creationId xmlns:p14="http://schemas.microsoft.com/office/powerpoint/2010/main" val="902926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E9B4-D4DE-4493-81BF-E5E118FA3C67}"/>
              </a:ext>
            </a:extLst>
          </p:cNvPr>
          <p:cNvSpPr>
            <a:spLocks noGrp="1"/>
          </p:cNvSpPr>
          <p:nvPr>
            <p:ph type="title"/>
          </p:nvPr>
        </p:nvSpPr>
        <p:spPr>
          <a:xfrm>
            <a:off x="4965430" y="629268"/>
            <a:ext cx="6586491" cy="1286160"/>
          </a:xfrm>
        </p:spPr>
        <p:txBody>
          <a:bodyPr anchor="b">
            <a:normAutofit/>
          </a:bodyPr>
          <a:lstStyle/>
          <a:p>
            <a:r>
              <a:rPr lang="en-US" sz="5400" dirty="0"/>
              <a:t>What is resistance ?</a:t>
            </a:r>
          </a:p>
        </p:txBody>
      </p:sp>
      <p:pic>
        <p:nvPicPr>
          <p:cNvPr id="4" name="Picture 3">
            <a:extLst>
              <a:ext uri="{FF2B5EF4-FFF2-40B4-BE49-F238E27FC236}">
                <a16:creationId xmlns:a16="http://schemas.microsoft.com/office/drawing/2014/main" id="{38E53CDA-2DF5-45FA-9161-3A029CE4DC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2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AC874D"/>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2E7B075A-80BC-4426-BFA0-EF5BAFCFA988}"/>
              </a:ext>
            </a:extLst>
          </p:cNvPr>
          <p:cNvSpPr>
            <a:spLocks noGrp="1"/>
          </p:cNvSpPr>
          <p:nvPr>
            <p:ph idx="1"/>
          </p:nvPr>
        </p:nvSpPr>
        <p:spPr>
          <a:xfrm>
            <a:off x="5080934" y="2438399"/>
            <a:ext cx="6765652" cy="4207727"/>
          </a:xfrm>
        </p:spPr>
        <p:txBody>
          <a:bodyPr>
            <a:normAutofit/>
          </a:bodyPr>
          <a:lstStyle/>
          <a:p>
            <a:endParaRPr lang="en-US" sz="2000" dirty="0"/>
          </a:p>
          <a:p>
            <a:r>
              <a:rPr lang="en-US" dirty="0"/>
              <a:t>What happens when we expect or push for change when the participant is not ready </a:t>
            </a:r>
          </a:p>
          <a:p>
            <a:pPr marL="0" indent="0">
              <a:buNone/>
            </a:pPr>
            <a:endParaRPr lang="en-US" dirty="0"/>
          </a:p>
          <a:p>
            <a:r>
              <a:rPr lang="en-US" dirty="0"/>
              <a:t>Information that conflicts with what the participant knows to be true</a:t>
            </a:r>
          </a:p>
          <a:p>
            <a:pPr marL="0" indent="0">
              <a:buNone/>
            </a:pPr>
            <a:endParaRPr lang="en-US" dirty="0"/>
          </a:p>
          <a:p>
            <a:r>
              <a:rPr lang="en-US" dirty="0"/>
              <a:t>An expected part of the work we do in WIC.</a:t>
            </a:r>
          </a:p>
        </p:txBody>
      </p:sp>
      <p:sp>
        <p:nvSpPr>
          <p:cNvPr id="6" name="TextBox 5">
            <a:extLst>
              <a:ext uri="{FF2B5EF4-FFF2-40B4-BE49-F238E27FC236}">
                <a16:creationId xmlns:a16="http://schemas.microsoft.com/office/drawing/2014/main" id="{3788EEDB-921F-4B25-A82B-E133D1DAD9BF}"/>
              </a:ext>
            </a:extLst>
          </p:cNvPr>
          <p:cNvSpPr txBox="1"/>
          <p:nvPr/>
        </p:nvSpPr>
        <p:spPr>
          <a:xfrm>
            <a:off x="4635592" y="6438389"/>
            <a:ext cx="7551020" cy="369332"/>
          </a:xfrm>
          <a:prstGeom prst="rect">
            <a:avLst/>
          </a:prstGeom>
          <a:solidFill>
            <a:srgbClr val="54CCCD"/>
          </a:solidFill>
        </p:spPr>
        <p:txBody>
          <a:bodyPr wrap="square" rtlCol="0">
            <a:spAutoFit/>
          </a:bodyPr>
          <a:lstStyle/>
          <a:p>
            <a:r>
              <a:rPr lang="en-US" dirty="0"/>
              <a:t>Rolling with resistance </a:t>
            </a:r>
          </a:p>
        </p:txBody>
      </p:sp>
      <p:sp>
        <p:nvSpPr>
          <p:cNvPr id="3" name="Slide Number Placeholder 2">
            <a:extLst>
              <a:ext uri="{FF2B5EF4-FFF2-40B4-BE49-F238E27FC236}">
                <a16:creationId xmlns:a16="http://schemas.microsoft.com/office/drawing/2014/main" id="{5D71B380-678C-478E-9464-B4BEB690FE49}"/>
              </a:ext>
            </a:extLst>
          </p:cNvPr>
          <p:cNvSpPr>
            <a:spLocks noGrp="1"/>
          </p:cNvSpPr>
          <p:nvPr>
            <p:ph type="sldNum" sz="quarter" idx="12"/>
          </p:nvPr>
        </p:nvSpPr>
        <p:spPr/>
        <p:txBody>
          <a:bodyPr/>
          <a:lstStyle/>
          <a:p>
            <a:fld id="{5241F84B-E9DA-426E-BE94-6E4ECB1775E4}" type="slidenum">
              <a:rPr lang="en-US" smtClean="0"/>
              <a:t>57</a:t>
            </a:fld>
            <a:endParaRPr lang="en-US"/>
          </a:p>
        </p:txBody>
      </p:sp>
    </p:spTree>
    <p:extLst>
      <p:ext uri="{BB962C8B-B14F-4D97-AF65-F5344CB8AC3E}">
        <p14:creationId xmlns:p14="http://schemas.microsoft.com/office/powerpoint/2010/main" val="401839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45078B-4E76-4E1C-9C14-CE680F61292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3"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D0132-0A0E-4DB3-9327-EF5F6DF542C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Resistance vs. Activation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F27B3C5-E781-4EC7-B701-51FA8D4D786A}"/>
              </a:ext>
            </a:extLst>
          </p:cNvPr>
          <p:cNvSpPr>
            <a:spLocks noGrp="1"/>
          </p:cNvSpPr>
          <p:nvPr>
            <p:ph type="sldNum" sz="quarter" idx="12"/>
          </p:nvPr>
        </p:nvSpPr>
        <p:spPr/>
        <p:txBody>
          <a:bodyPr/>
          <a:lstStyle/>
          <a:p>
            <a:fld id="{5241F84B-E9DA-426E-BE94-6E4ECB1775E4}" type="slidenum">
              <a:rPr lang="en-US" smtClean="0"/>
              <a:t>58</a:t>
            </a:fld>
            <a:endParaRPr lang="en-US"/>
          </a:p>
        </p:txBody>
      </p:sp>
    </p:spTree>
    <p:extLst>
      <p:ext uri="{BB962C8B-B14F-4D97-AF65-F5344CB8AC3E}">
        <p14:creationId xmlns:p14="http://schemas.microsoft.com/office/powerpoint/2010/main" val="1002142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536CC-3246-481B-9D2F-A23BD6A697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7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47CD2DB-6787-49C6-BD51-FF63C6FDF533}"/>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Ambivalence to resistance </a:t>
            </a:r>
          </a:p>
        </p:txBody>
      </p:sp>
      <p:cxnSp>
        <p:nvCxnSpPr>
          <p:cNvPr id="80" name="Straight Connector 7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736507-461B-404A-8306-C04A33BE9F56}"/>
              </a:ext>
            </a:extLst>
          </p:cNvPr>
          <p:cNvSpPr>
            <a:spLocks noGrp="1"/>
          </p:cNvSpPr>
          <p:nvPr>
            <p:ph type="sldNum" sz="quarter" idx="12"/>
          </p:nvPr>
        </p:nvSpPr>
        <p:spPr/>
        <p:txBody>
          <a:bodyPr/>
          <a:lstStyle/>
          <a:p>
            <a:fld id="{5241F84B-E9DA-426E-BE94-6E4ECB1775E4}" type="slidenum">
              <a:rPr lang="en-US" smtClean="0"/>
              <a:t>59</a:t>
            </a:fld>
            <a:endParaRPr lang="en-US"/>
          </a:p>
        </p:txBody>
      </p:sp>
    </p:spTree>
    <p:extLst>
      <p:ext uri="{BB962C8B-B14F-4D97-AF65-F5344CB8AC3E}">
        <p14:creationId xmlns:p14="http://schemas.microsoft.com/office/powerpoint/2010/main" val="163889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BEBA4-13FC-4D3D-AD10-E685E9A05EF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Introductions</a:t>
            </a: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1F24C940-FC21-4953-9B9D-AB6AD53702C0}"/>
              </a:ext>
            </a:extLst>
          </p:cNvPr>
          <p:cNvSpPr>
            <a:spLocks noGrp="1"/>
          </p:cNvSpPr>
          <p:nvPr>
            <p:ph type="sldNum" sz="quarter" idx="12"/>
          </p:nvPr>
        </p:nvSpPr>
        <p:spPr/>
        <p:txBody>
          <a:bodyPr/>
          <a:lstStyle/>
          <a:p>
            <a:fld id="{5241F84B-E9DA-426E-BE94-6E4ECB1775E4}" type="slidenum">
              <a:rPr lang="en-US" smtClean="0"/>
              <a:t>6</a:t>
            </a:fld>
            <a:endParaRPr lang="en-US"/>
          </a:p>
        </p:txBody>
      </p:sp>
    </p:spTree>
    <p:extLst>
      <p:ext uri="{BB962C8B-B14F-4D97-AF65-F5344CB8AC3E}">
        <p14:creationId xmlns:p14="http://schemas.microsoft.com/office/powerpoint/2010/main" val="2118328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B06E-C1A6-4549-AB13-75739F34C42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dirty="0"/>
              <a:t>Change talk and resistance</a:t>
            </a:r>
          </a:p>
        </p:txBody>
      </p:sp>
      <p:pic>
        <p:nvPicPr>
          <p:cNvPr id="5" name="Content Placeholder 4">
            <a:extLst>
              <a:ext uri="{FF2B5EF4-FFF2-40B4-BE49-F238E27FC236}">
                <a16:creationId xmlns:a16="http://schemas.microsoft.com/office/drawing/2014/main" id="{AF79E2AB-ADE0-430D-9001-0680E87C5A36}"/>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BD574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F21DF0A-5785-46FD-B688-67AE603E995E}"/>
              </a:ext>
            </a:extLst>
          </p:cNvPr>
          <p:cNvSpPr>
            <a:spLocks noGrp="1"/>
          </p:cNvSpPr>
          <p:nvPr>
            <p:ph type="body" sz="half" idx="2"/>
          </p:nvPr>
        </p:nvSpPr>
        <p:spPr>
          <a:xfrm>
            <a:off x="5080934" y="2488019"/>
            <a:ext cx="7111066" cy="3604438"/>
          </a:xfrm>
        </p:spPr>
        <p:txBody>
          <a:bodyPr vert="horz" lIns="91440" tIns="45720" rIns="91440" bIns="45720" rtlCol="0">
            <a:normAutofit/>
          </a:bodyPr>
          <a:lstStyle/>
          <a:p>
            <a:pPr indent="-228600">
              <a:buFont typeface="Arial" panose="020B0604020202020204" pitchFamily="34" charset="0"/>
              <a:buChar char="•"/>
            </a:pPr>
            <a:r>
              <a:rPr lang="en-US" sz="2800" dirty="0"/>
              <a:t>Spring RENEW: change talk, using reflections.</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Behavior change can be challenging. Don’t be afraid to explore the ambivalence. </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Having a child can provide a window of opportunity for behavior change. </a:t>
            </a:r>
          </a:p>
        </p:txBody>
      </p:sp>
      <p:sp>
        <p:nvSpPr>
          <p:cNvPr id="7" name="TextBox 6">
            <a:extLst>
              <a:ext uri="{FF2B5EF4-FFF2-40B4-BE49-F238E27FC236}">
                <a16:creationId xmlns:a16="http://schemas.microsoft.com/office/drawing/2014/main" id="{039B6494-8670-4839-B942-8C6B8F070F70}"/>
              </a:ext>
            </a:extLst>
          </p:cNvPr>
          <p:cNvSpPr txBox="1"/>
          <p:nvPr/>
        </p:nvSpPr>
        <p:spPr>
          <a:xfrm>
            <a:off x="4635591" y="6465358"/>
            <a:ext cx="7556389" cy="369332"/>
          </a:xfrm>
          <a:prstGeom prst="rect">
            <a:avLst/>
          </a:prstGeom>
          <a:solidFill>
            <a:srgbClr val="54CCCD"/>
          </a:solidFill>
        </p:spPr>
        <p:txBody>
          <a:bodyPr wrap="square" rtlCol="0">
            <a:spAutoFit/>
          </a:bodyPr>
          <a:lstStyle/>
          <a:p>
            <a:r>
              <a:rPr lang="en-US" dirty="0"/>
              <a:t>Rolling with resistance, page 15 </a:t>
            </a:r>
          </a:p>
        </p:txBody>
      </p:sp>
      <p:sp>
        <p:nvSpPr>
          <p:cNvPr id="3" name="Slide Number Placeholder 2">
            <a:extLst>
              <a:ext uri="{FF2B5EF4-FFF2-40B4-BE49-F238E27FC236}">
                <a16:creationId xmlns:a16="http://schemas.microsoft.com/office/drawing/2014/main" id="{570537E7-93E8-4174-BFAD-3B53DA8F1D8A}"/>
              </a:ext>
            </a:extLst>
          </p:cNvPr>
          <p:cNvSpPr>
            <a:spLocks noGrp="1"/>
          </p:cNvSpPr>
          <p:nvPr>
            <p:ph type="sldNum" sz="quarter" idx="12"/>
          </p:nvPr>
        </p:nvSpPr>
        <p:spPr/>
        <p:txBody>
          <a:bodyPr/>
          <a:lstStyle/>
          <a:p>
            <a:fld id="{5241F84B-E9DA-426E-BE94-6E4ECB1775E4}" type="slidenum">
              <a:rPr lang="en-US" smtClean="0"/>
              <a:t>60</a:t>
            </a:fld>
            <a:endParaRPr lang="en-US"/>
          </a:p>
        </p:txBody>
      </p:sp>
    </p:spTree>
    <p:extLst>
      <p:ext uri="{BB962C8B-B14F-4D97-AF65-F5344CB8AC3E}">
        <p14:creationId xmlns:p14="http://schemas.microsoft.com/office/powerpoint/2010/main" val="2931827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A63889-C375-4BD4-836D-15BE0A53031D}"/>
              </a:ext>
            </a:extLst>
          </p:cNvPr>
          <p:cNvSpPr>
            <a:spLocks noGrp="1"/>
          </p:cNvSpPr>
          <p:nvPr>
            <p:ph type="title"/>
          </p:nvPr>
        </p:nvSpPr>
        <p:spPr>
          <a:xfrm>
            <a:off x="863029" y="1012004"/>
            <a:ext cx="3416158" cy="4795408"/>
          </a:xfrm>
        </p:spPr>
        <p:txBody>
          <a:bodyPr>
            <a:normAutofit/>
          </a:bodyPr>
          <a:lstStyle/>
          <a:p>
            <a:r>
              <a:rPr lang="en-US">
                <a:solidFill>
                  <a:srgbClr val="FFFFFF"/>
                </a:solidFill>
              </a:rPr>
              <a:t>Rolling with resistance</a:t>
            </a:r>
          </a:p>
        </p:txBody>
      </p:sp>
      <p:graphicFrame>
        <p:nvGraphicFramePr>
          <p:cNvPr id="16" name="Content Placeholder 10">
            <a:extLst>
              <a:ext uri="{FF2B5EF4-FFF2-40B4-BE49-F238E27FC236}">
                <a16:creationId xmlns:a16="http://schemas.microsoft.com/office/drawing/2014/main" id="{CE4A747E-CEC2-4263-938B-2410E929F1B2}"/>
              </a:ext>
            </a:extLst>
          </p:cNvPr>
          <p:cNvGraphicFramePr>
            <a:graphicFrameLocks noGrp="1"/>
          </p:cNvGraphicFramePr>
          <p:nvPr>
            <p:ph idx="1"/>
            <p:extLst>
              <p:ext uri="{D42A27DB-BD31-4B8C-83A1-F6EECF244321}">
                <p14:modId xmlns:p14="http://schemas.microsoft.com/office/powerpoint/2010/main" val="414319549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AFDDCBD-F6F8-4D42-8CC9-E86CACE90A1A}"/>
              </a:ext>
            </a:extLst>
          </p:cNvPr>
          <p:cNvSpPr>
            <a:spLocks noGrp="1"/>
          </p:cNvSpPr>
          <p:nvPr>
            <p:ph type="sldNum" sz="quarter" idx="12"/>
          </p:nvPr>
        </p:nvSpPr>
        <p:spPr/>
        <p:txBody>
          <a:bodyPr/>
          <a:lstStyle/>
          <a:p>
            <a:fld id="{5241F84B-E9DA-426E-BE94-6E4ECB1775E4}" type="slidenum">
              <a:rPr lang="en-US" smtClean="0"/>
              <a:t>61</a:t>
            </a:fld>
            <a:endParaRPr lang="en-US"/>
          </a:p>
        </p:txBody>
      </p:sp>
    </p:spTree>
    <p:extLst>
      <p:ext uri="{BB962C8B-B14F-4D97-AF65-F5344CB8AC3E}">
        <p14:creationId xmlns:p14="http://schemas.microsoft.com/office/powerpoint/2010/main" val="2083080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B2C6-7EAC-4916-B9F5-B5E84165F24D}"/>
              </a:ext>
            </a:extLst>
          </p:cNvPr>
          <p:cNvSpPr>
            <a:spLocks noGrp="1"/>
          </p:cNvSpPr>
          <p:nvPr>
            <p:ph type="title"/>
          </p:nvPr>
        </p:nvSpPr>
        <p:spPr>
          <a:xfrm>
            <a:off x="491603" y="156300"/>
            <a:ext cx="5127031" cy="1676603"/>
          </a:xfrm>
        </p:spPr>
        <p:txBody>
          <a:bodyPr>
            <a:normAutofit/>
          </a:bodyPr>
          <a:lstStyle/>
          <a:p>
            <a:r>
              <a:rPr lang="en-US" dirty="0"/>
              <a:t>Consider the causes</a:t>
            </a:r>
          </a:p>
        </p:txBody>
      </p:sp>
      <p:sp>
        <p:nvSpPr>
          <p:cNvPr id="10" name="Content Placeholder 9">
            <a:extLst>
              <a:ext uri="{FF2B5EF4-FFF2-40B4-BE49-F238E27FC236}">
                <a16:creationId xmlns:a16="http://schemas.microsoft.com/office/drawing/2014/main" id="{8900DE85-3D88-4B0E-B543-3F0D68E3CB17}"/>
              </a:ext>
            </a:extLst>
          </p:cNvPr>
          <p:cNvSpPr>
            <a:spLocks noGrp="1"/>
          </p:cNvSpPr>
          <p:nvPr>
            <p:ph idx="1"/>
          </p:nvPr>
        </p:nvSpPr>
        <p:spPr>
          <a:xfrm>
            <a:off x="491603" y="1954924"/>
            <a:ext cx="5357403" cy="4903076"/>
          </a:xfrm>
        </p:spPr>
        <p:txBody>
          <a:bodyPr>
            <a:normAutofit/>
          </a:bodyPr>
          <a:lstStyle/>
          <a:p>
            <a:pPr>
              <a:spcAft>
                <a:spcPts val="1000"/>
              </a:spcAft>
            </a:pPr>
            <a:r>
              <a:rPr lang="en-US" sz="3200" dirty="0"/>
              <a:t>Play the role of detective</a:t>
            </a:r>
          </a:p>
          <a:p>
            <a:pPr>
              <a:spcAft>
                <a:spcPts val="1000"/>
              </a:spcAft>
            </a:pPr>
            <a:r>
              <a:rPr lang="en-US" sz="3200" dirty="0"/>
              <a:t>What is happening under the surface?</a:t>
            </a:r>
          </a:p>
          <a:p>
            <a:pPr>
              <a:spcAft>
                <a:spcPts val="1000"/>
              </a:spcAft>
            </a:pPr>
            <a:r>
              <a:rPr lang="en-US" sz="3200" dirty="0"/>
              <a:t>What are they reacting to? </a:t>
            </a:r>
          </a:p>
          <a:p>
            <a:pPr>
              <a:spcAft>
                <a:spcPts val="1000"/>
              </a:spcAft>
            </a:pPr>
            <a:r>
              <a:rPr lang="en-US" sz="3200" dirty="0"/>
              <a:t>Separate the behavior from the person</a:t>
            </a:r>
            <a:endParaRPr lang="en-US" sz="2000" dirty="0"/>
          </a:p>
          <a:p>
            <a:endParaRPr lang="en-US" sz="2000" dirty="0"/>
          </a:p>
        </p:txBody>
      </p:sp>
      <p:pic>
        <p:nvPicPr>
          <p:cNvPr id="8" name="Content Placeholder 4">
            <a:extLst>
              <a:ext uri="{FF2B5EF4-FFF2-40B4-BE49-F238E27FC236}">
                <a16:creationId xmlns:a16="http://schemas.microsoft.com/office/drawing/2014/main" id="{777FB9A1-9322-49C9-8362-67A9934BE3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0612" y="10"/>
            <a:ext cx="6101387" cy="6857990"/>
          </a:xfrm>
          <a:prstGeom prst="rect">
            <a:avLst/>
          </a:prstGeom>
          <a:effectLst/>
        </p:spPr>
      </p:pic>
      <p:sp>
        <p:nvSpPr>
          <p:cNvPr id="4" name="TextBox 3">
            <a:extLst>
              <a:ext uri="{FF2B5EF4-FFF2-40B4-BE49-F238E27FC236}">
                <a16:creationId xmlns:a16="http://schemas.microsoft.com/office/drawing/2014/main" id="{2CEE88C1-D0F9-4F26-88A4-514F0B8DC4B4}"/>
              </a:ext>
            </a:extLst>
          </p:cNvPr>
          <p:cNvSpPr txBox="1"/>
          <p:nvPr/>
        </p:nvSpPr>
        <p:spPr>
          <a:xfrm>
            <a:off x="0" y="6488668"/>
            <a:ext cx="6090611" cy="369332"/>
          </a:xfrm>
          <a:prstGeom prst="rect">
            <a:avLst/>
          </a:prstGeom>
          <a:solidFill>
            <a:srgbClr val="54CCCD"/>
          </a:solidFill>
        </p:spPr>
        <p:txBody>
          <a:bodyPr wrap="square" rtlCol="0">
            <a:spAutoFit/>
          </a:bodyPr>
          <a:lstStyle/>
          <a:p>
            <a:r>
              <a:rPr lang="en-US" dirty="0"/>
              <a:t>Rolling with resistance </a:t>
            </a:r>
          </a:p>
        </p:txBody>
      </p:sp>
      <p:sp>
        <p:nvSpPr>
          <p:cNvPr id="3" name="Slide Number Placeholder 2">
            <a:extLst>
              <a:ext uri="{FF2B5EF4-FFF2-40B4-BE49-F238E27FC236}">
                <a16:creationId xmlns:a16="http://schemas.microsoft.com/office/drawing/2014/main" id="{2BAAA2EF-DA05-4474-A7CA-6898433144F4}"/>
              </a:ext>
            </a:extLst>
          </p:cNvPr>
          <p:cNvSpPr>
            <a:spLocks noGrp="1"/>
          </p:cNvSpPr>
          <p:nvPr>
            <p:ph type="sldNum" sz="quarter" idx="12"/>
          </p:nvPr>
        </p:nvSpPr>
        <p:spPr/>
        <p:txBody>
          <a:bodyPr/>
          <a:lstStyle/>
          <a:p>
            <a:fld id="{5241F84B-E9DA-426E-BE94-6E4ECB1775E4}" type="slidenum">
              <a:rPr lang="en-US" smtClean="0"/>
              <a:t>62</a:t>
            </a:fld>
            <a:endParaRPr lang="en-US"/>
          </a:p>
        </p:txBody>
      </p:sp>
    </p:spTree>
    <p:extLst>
      <p:ext uri="{BB962C8B-B14F-4D97-AF65-F5344CB8AC3E}">
        <p14:creationId xmlns:p14="http://schemas.microsoft.com/office/powerpoint/2010/main" val="2935004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07757F7-8895-44DF-BB23-C2C08A9525A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What’s causing the resistance?		</a:t>
            </a:r>
          </a:p>
        </p:txBody>
      </p:sp>
      <p:graphicFrame>
        <p:nvGraphicFramePr>
          <p:cNvPr id="5" name="Content Placeholder 2">
            <a:extLst>
              <a:ext uri="{FF2B5EF4-FFF2-40B4-BE49-F238E27FC236}">
                <a16:creationId xmlns:a16="http://schemas.microsoft.com/office/drawing/2014/main" id="{32E48D52-37D8-43DB-84EB-90066156DF95}"/>
              </a:ext>
            </a:extLst>
          </p:cNvPr>
          <p:cNvGraphicFramePr>
            <a:graphicFrameLocks noGrp="1"/>
          </p:cNvGraphicFramePr>
          <p:nvPr>
            <p:ph idx="1"/>
            <p:extLst>
              <p:ext uri="{D42A27DB-BD31-4B8C-83A1-F6EECF244321}">
                <p14:modId xmlns:p14="http://schemas.microsoft.com/office/powerpoint/2010/main" val="180793760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37E25BDD-AC97-451C-A583-7C0D78EED133}"/>
              </a:ext>
            </a:extLst>
          </p:cNvPr>
          <p:cNvSpPr txBox="1"/>
          <p:nvPr/>
        </p:nvSpPr>
        <p:spPr>
          <a:xfrm>
            <a:off x="5699125" y="6488668"/>
            <a:ext cx="6492875" cy="369332"/>
          </a:xfrm>
          <a:prstGeom prst="rect">
            <a:avLst/>
          </a:prstGeom>
          <a:solidFill>
            <a:srgbClr val="54CCCD"/>
          </a:solidFill>
        </p:spPr>
        <p:txBody>
          <a:bodyPr wrap="square" rtlCol="0">
            <a:spAutoFit/>
          </a:bodyPr>
          <a:lstStyle/>
          <a:p>
            <a:r>
              <a:rPr lang="en-US" dirty="0"/>
              <a:t>Rolling with resistance </a:t>
            </a:r>
          </a:p>
        </p:txBody>
      </p:sp>
      <p:sp>
        <p:nvSpPr>
          <p:cNvPr id="3" name="Slide Number Placeholder 2">
            <a:extLst>
              <a:ext uri="{FF2B5EF4-FFF2-40B4-BE49-F238E27FC236}">
                <a16:creationId xmlns:a16="http://schemas.microsoft.com/office/drawing/2014/main" id="{FAE92CFF-90F9-4744-8A02-E9D7BAB652C3}"/>
              </a:ext>
            </a:extLst>
          </p:cNvPr>
          <p:cNvSpPr>
            <a:spLocks noGrp="1"/>
          </p:cNvSpPr>
          <p:nvPr>
            <p:ph type="sldNum" sz="quarter" idx="12"/>
          </p:nvPr>
        </p:nvSpPr>
        <p:spPr/>
        <p:txBody>
          <a:bodyPr/>
          <a:lstStyle/>
          <a:p>
            <a:fld id="{5241F84B-E9DA-426E-BE94-6E4ECB1775E4}" type="slidenum">
              <a:rPr lang="en-US" smtClean="0"/>
              <a:t>63</a:t>
            </a:fld>
            <a:endParaRPr lang="en-US"/>
          </a:p>
        </p:txBody>
      </p:sp>
    </p:spTree>
    <p:extLst>
      <p:ext uri="{BB962C8B-B14F-4D97-AF65-F5344CB8AC3E}">
        <p14:creationId xmlns:p14="http://schemas.microsoft.com/office/powerpoint/2010/main" val="2293351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EDDF-7D5B-4792-97DC-14B839EFF2D1}"/>
              </a:ext>
            </a:extLst>
          </p:cNvPr>
          <p:cNvSpPr>
            <a:spLocks noGrp="1"/>
          </p:cNvSpPr>
          <p:nvPr>
            <p:ph type="title"/>
          </p:nvPr>
        </p:nvSpPr>
        <p:spPr>
          <a:xfrm>
            <a:off x="126124" y="425670"/>
            <a:ext cx="4512931" cy="1880200"/>
          </a:xfrm>
        </p:spPr>
        <p:txBody>
          <a:bodyPr>
            <a:normAutofit/>
          </a:bodyPr>
          <a:lstStyle/>
          <a:p>
            <a:r>
              <a:rPr lang="en-US" dirty="0"/>
              <a:t>React with curiosity </a:t>
            </a:r>
          </a:p>
        </p:txBody>
      </p:sp>
      <p:sp>
        <p:nvSpPr>
          <p:cNvPr id="10" name="Content Placeholder 9">
            <a:extLst>
              <a:ext uri="{FF2B5EF4-FFF2-40B4-BE49-F238E27FC236}">
                <a16:creationId xmlns:a16="http://schemas.microsoft.com/office/drawing/2014/main" id="{0BD17C1F-459B-4925-9DCF-0487EDE7ACE5}"/>
              </a:ext>
            </a:extLst>
          </p:cNvPr>
          <p:cNvSpPr>
            <a:spLocks noGrp="1"/>
          </p:cNvSpPr>
          <p:nvPr>
            <p:ph idx="1"/>
          </p:nvPr>
        </p:nvSpPr>
        <p:spPr>
          <a:xfrm>
            <a:off x="63061" y="2191407"/>
            <a:ext cx="4639056" cy="5975131"/>
          </a:xfrm>
        </p:spPr>
        <p:txBody>
          <a:bodyPr>
            <a:normAutofit/>
          </a:bodyPr>
          <a:lstStyle/>
          <a:p>
            <a:pPr>
              <a:lnSpc>
                <a:spcPct val="150000"/>
              </a:lnSpc>
            </a:pPr>
            <a:r>
              <a:rPr lang="en-US" dirty="0"/>
              <a:t>Authentic and active listening </a:t>
            </a:r>
          </a:p>
          <a:p>
            <a:pPr>
              <a:lnSpc>
                <a:spcPct val="150000"/>
              </a:lnSpc>
            </a:pPr>
            <a:r>
              <a:rPr lang="en-US" dirty="0"/>
              <a:t>Let go of our knowledge</a:t>
            </a:r>
          </a:p>
          <a:p>
            <a:pPr>
              <a:lnSpc>
                <a:spcPct val="150000"/>
              </a:lnSpc>
            </a:pPr>
            <a:r>
              <a:rPr lang="en-US" dirty="0"/>
              <a:t>Focus on understanding, connecting </a:t>
            </a:r>
          </a:p>
        </p:txBody>
      </p:sp>
      <p:pic>
        <p:nvPicPr>
          <p:cNvPr id="8" name="Content Placeholder 4">
            <a:extLst>
              <a:ext uri="{FF2B5EF4-FFF2-40B4-BE49-F238E27FC236}">
                <a16:creationId xmlns:a16="http://schemas.microsoft.com/office/drawing/2014/main" id="{0EC6B5EE-74B8-4FD8-B5D4-EF6F3B8106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
        <p:nvSpPr>
          <p:cNvPr id="5" name="TextBox 4">
            <a:extLst>
              <a:ext uri="{FF2B5EF4-FFF2-40B4-BE49-F238E27FC236}">
                <a16:creationId xmlns:a16="http://schemas.microsoft.com/office/drawing/2014/main" id="{2D911825-94A4-4C74-82F9-34004C6F2B3A}"/>
              </a:ext>
            </a:extLst>
          </p:cNvPr>
          <p:cNvSpPr txBox="1"/>
          <p:nvPr/>
        </p:nvSpPr>
        <p:spPr>
          <a:xfrm>
            <a:off x="0" y="6488668"/>
            <a:ext cx="4639055" cy="369332"/>
          </a:xfrm>
          <a:prstGeom prst="rect">
            <a:avLst/>
          </a:prstGeom>
          <a:solidFill>
            <a:srgbClr val="54CCCD"/>
          </a:solidFill>
        </p:spPr>
        <p:txBody>
          <a:bodyPr wrap="square" rtlCol="0">
            <a:spAutoFit/>
          </a:bodyPr>
          <a:lstStyle/>
          <a:p>
            <a:r>
              <a:rPr lang="en-US" dirty="0"/>
              <a:t>Rolling with resistance </a:t>
            </a:r>
          </a:p>
        </p:txBody>
      </p:sp>
      <p:sp>
        <p:nvSpPr>
          <p:cNvPr id="3" name="Slide Number Placeholder 2">
            <a:extLst>
              <a:ext uri="{FF2B5EF4-FFF2-40B4-BE49-F238E27FC236}">
                <a16:creationId xmlns:a16="http://schemas.microsoft.com/office/drawing/2014/main" id="{BE07801F-E048-4395-BA6E-6589BC21670D}"/>
              </a:ext>
            </a:extLst>
          </p:cNvPr>
          <p:cNvSpPr>
            <a:spLocks noGrp="1"/>
          </p:cNvSpPr>
          <p:nvPr>
            <p:ph type="sldNum" sz="quarter" idx="12"/>
          </p:nvPr>
        </p:nvSpPr>
        <p:spPr/>
        <p:txBody>
          <a:bodyPr/>
          <a:lstStyle/>
          <a:p>
            <a:fld id="{5241F84B-E9DA-426E-BE94-6E4ECB1775E4}" type="slidenum">
              <a:rPr lang="en-US" smtClean="0"/>
              <a:t>64</a:t>
            </a:fld>
            <a:endParaRPr lang="en-US"/>
          </a:p>
        </p:txBody>
      </p:sp>
    </p:spTree>
    <p:extLst>
      <p:ext uri="{BB962C8B-B14F-4D97-AF65-F5344CB8AC3E}">
        <p14:creationId xmlns:p14="http://schemas.microsoft.com/office/powerpoint/2010/main" val="3749329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40D2-93F8-41D1-9F9A-CF67981D7FFB}"/>
              </a:ext>
            </a:extLst>
          </p:cNvPr>
          <p:cNvSpPr>
            <a:spLocks noGrp="1"/>
          </p:cNvSpPr>
          <p:nvPr>
            <p:ph type="title"/>
          </p:nvPr>
        </p:nvSpPr>
        <p:spPr>
          <a:xfrm>
            <a:off x="522805" y="235128"/>
            <a:ext cx="6586491" cy="1676603"/>
          </a:xfrm>
        </p:spPr>
        <p:txBody>
          <a:bodyPr>
            <a:normAutofit/>
          </a:bodyPr>
          <a:lstStyle/>
          <a:p>
            <a:r>
              <a:rPr lang="en-US" dirty="0"/>
              <a:t>Change course</a:t>
            </a:r>
          </a:p>
        </p:txBody>
      </p:sp>
      <p:sp>
        <p:nvSpPr>
          <p:cNvPr id="10" name="Content Placeholder 9">
            <a:extLst>
              <a:ext uri="{FF2B5EF4-FFF2-40B4-BE49-F238E27FC236}">
                <a16:creationId xmlns:a16="http://schemas.microsoft.com/office/drawing/2014/main" id="{2542C21B-0A97-49C2-8F35-E47072B0BD05}"/>
              </a:ext>
            </a:extLst>
          </p:cNvPr>
          <p:cNvSpPr>
            <a:spLocks noGrp="1"/>
          </p:cNvSpPr>
          <p:nvPr>
            <p:ph idx="1"/>
          </p:nvPr>
        </p:nvSpPr>
        <p:spPr>
          <a:xfrm>
            <a:off x="175364" y="1911731"/>
            <a:ext cx="7060055" cy="4757083"/>
          </a:xfrm>
        </p:spPr>
        <p:txBody>
          <a:bodyPr>
            <a:normAutofit/>
          </a:bodyPr>
          <a:lstStyle/>
          <a:p>
            <a:r>
              <a:rPr lang="en-US" sz="2400" dirty="0"/>
              <a:t>Reflections can shift the focus to feeling understood</a:t>
            </a:r>
          </a:p>
          <a:p>
            <a:pPr marL="457200" lvl="1" indent="0">
              <a:buNone/>
            </a:pPr>
            <a:r>
              <a:rPr lang="en-US" i="1" dirty="0"/>
              <a:t>“How you are eating now feels healthy”</a:t>
            </a:r>
          </a:p>
          <a:p>
            <a:r>
              <a:rPr lang="en-US" sz="2400" dirty="0"/>
              <a:t>Amplify the sustain talk  </a:t>
            </a:r>
          </a:p>
          <a:p>
            <a:pPr marL="457200" lvl="1" indent="0">
              <a:buNone/>
            </a:pPr>
            <a:r>
              <a:rPr lang="en-US" i="1" dirty="0"/>
              <a:t>“Your eating habits are fine and is no room for improvement”</a:t>
            </a:r>
            <a:endParaRPr lang="en-US" dirty="0"/>
          </a:p>
          <a:p>
            <a:r>
              <a:rPr lang="en-US" sz="2400" dirty="0"/>
              <a:t>Acknowledge who is in charge</a:t>
            </a:r>
          </a:p>
          <a:p>
            <a:pPr marL="457200" lvl="1" indent="0">
              <a:buNone/>
            </a:pPr>
            <a:r>
              <a:rPr lang="en-US" i="1" dirty="0"/>
              <a:t>“Any change is your choice; you know yourself the best.”</a:t>
            </a:r>
          </a:p>
          <a:p>
            <a:r>
              <a:rPr lang="en-US" sz="2400" dirty="0"/>
              <a:t>Make repairs when necessary</a:t>
            </a:r>
          </a:p>
          <a:p>
            <a:pPr marL="457200" lvl="1" indent="0">
              <a:buNone/>
            </a:pPr>
            <a:r>
              <a:rPr lang="en-US" i="1" dirty="0"/>
              <a:t>“I’m sorry, I misunderstood you. Please help me understand”</a:t>
            </a:r>
          </a:p>
          <a:p>
            <a:pPr lvl="1"/>
            <a:endParaRPr lang="en-US" sz="2000" dirty="0"/>
          </a:p>
        </p:txBody>
      </p:sp>
      <p:pic>
        <p:nvPicPr>
          <p:cNvPr id="8" name="Content Placeholder 4">
            <a:extLst>
              <a:ext uri="{FF2B5EF4-FFF2-40B4-BE49-F238E27FC236}">
                <a16:creationId xmlns:a16="http://schemas.microsoft.com/office/drawing/2014/main" id="{1CE8C610-6300-411B-97EA-2C7515C8D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2860" y="10"/>
            <a:ext cx="4609139" cy="6857990"/>
          </a:xfrm>
          <a:prstGeom prst="rect">
            <a:avLst/>
          </a:prstGeom>
          <a:effectLst/>
        </p:spPr>
      </p:pic>
      <p:sp>
        <p:nvSpPr>
          <p:cNvPr id="5" name="TextBox 4">
            <a:extLst>
              <a:ext uri="{FF2B5EF4-FFF2-40B4-BE49-F238E27FC236}">
                <a16:creationId xmlns:a16="http://schemas.microsoft.com/office/drawing/2014/main" id="{8A06E29D-9F9A-4845-849C-F304DF817875}"/>
              </a:ext>
            </a:extLst>
          </p:cNvPr>
          <p:cNvSpPr txBox="1"/>
          <p:nvPr/>
        </p:nvSpPr>
        <p:spPr>
          <a:xfrm>
            <a:off x="0" y="6488668"/>
            <a:ext cx="7556408" cy="369332"/>
          </a:xfrm>
          <a:prstGeom prst="rect">
            <a:avLst/>
          </a:prstGeom>
          <a:solidFill>
            <a:srgbClr val="54CCCD"/>
          </a:solidFill>
        </p:spPr>
        <p:txBody>
          <a:bodyPr wrap="square" rtlCol="0">
            <a:spAutoFit/>
          </a:bodyPr>
          <a:lstStyle/>
          <a:p>
            <a:r>
              <a:rPr lang="en-US" dirty="0"/>
              <a:t>Rolling with resistance </a:t>
            </a:r>
          </a:p>
        </p:txBody>
      </p:sp>
      <p:sp>
        <p:nvSpPr>
          <p:cNvPr id="3" name="Slide Number Placeholder 2">
            <a:extLst>
              <a:ext uri="{FF2B5EF4-FFF2-40B4-BE49-F238E27FC236}">
                <a16:creationId xmlns:a16="http://schemas.microsoft.com/office/drawing/2014/main" id="{23A9A0FA-CFD2-4E60-92F9-C3640BF6C721}"/>
              </a:ext>
            </a:extLst>
          </p:cNvPr>
          <p:cNvSpPr>
            <a:spLocks noGrp="1"/>
          </p:cNvSpPr>
          <p:nvPr>
            <p:ph type="sldNum" sz="quarter" idx="12"/>
          </p:nvPr>
        </p:nvSpPr>
        <p:spPr/>
        <p:txBody>
          <a:bodyPr/>
          <a:lstStyle/>
          <a:p>
            <a:fld id="{5241F84B-E9DA-426E-BE94-6E4ECB1775E4}" type="slidenum">
              <a:rPr lang="en-US" smtClean="0"/>
              <a:t>65</a:t>
            </a:fld>
            <a:endParaRPr lang="en-US"/>
          </a:p>
        </p:txBody>
      </p:sp>
    </p:spTree>
    <p:extLst>
      <p:ext uri="{BB962C8B-B14F-4D97-AF65-F5344CB8AC3E}">
        <p14:creationId xmlns:p14="http://schemas.microsoft.com/office/powerpoint/2010/main" val="2397198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C15BF-3D1D-4F2D-8604-37906960A8B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b="1" kern="1200" dirty="0">
                <a:solidFill>
                  <a:srgbClr val="FFFFFF"/>
                </a:solidFill>
                <a:latin typeface="+mj-lt"/>
                <a:ea typeface="+mj-ea"/>
                <a:cs typeface="+mj-cs"/>
              </a:rPr>
              <a:t>Activity 6 </a:t>
            </a:r>
            <a:br>
              <a:rPr lang="en-US" sz="4700" b="1" kern="1200" dirty="0">
                <a:solidFill>
                  <a:srgbClr val="FFFFFF"/>
                </a:solidFill>
                <a:latin typeface="+mj-lt"/>
                <a:ea typeface="+mj-ea"/>
                <a:cs typeface="+mj-cs"/>
              </a:rPr>
            </a:br>
            <a:r>
              <a:rPr lang="en-US" sz="4700" b="1" kern="1200">
                <a:solidFill>
                  <a:srgbClr val="FFFFFF"/>
                </a:solidFill>
                <a:latin typeface="+mj-lt"/>
                <a:ea typeface="+mj-ea"/>
                <a:cs typeface="+mj-cs"/>
              </a:rPr>
              <a:t>Case Studies</a:t>
            </a:r>
            <a:br>
              <a:rPr lang="en-US" sz="4700" kern="1200" dirty="0">
                <a:solidFill>
                  <a:srgbClr val="FFFFFF"/>
                </a:solidFill>
                <a:latin typeface="+mj-lt"/>
                <a:ea typeface="+mj-ea"/>
                <a:cs typeface="+mj-cs"/>
              </a:rPr>
            </a:br>
            <a:r>
              <a:rPr lang="en-US" sz="3600" kern="1200" dirty="0">
                <a:solidFill>
                  <a:srgbClr val="FFFFFF"/>
                </a:solidFill>
                <a:latin typeface="+mj-lt"/>
                <a:ea typeface="+mj-ea"/>
                <a:cs typeface="+mj-cs"/>
              </a:rPr>
              <a:t>Page 16</a:t>
            </a:r>
            <a:endParaRPr lang="en-US" sz="4700" kern="1200" dirty="0">
              <a:solidFill>
                <a:srgbClr val="FFFFFF"/>
              </a:solidFill>
              <a:latin typeface="+mj-lt"/>
              <a:ea typeface="+mj-ea"/>
              <a:cs typeface="+mj-cs"/>
            </a:endParaRPr>
          </a:p>
        </p:txBody>
      </p:sp>
      <p:pic>
        <p:nvPicPr>
          <p:cNvPr id="26" name="Picture 25" descr="A silhouette of a person&#10;&#10;Description generated with high confidence">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7EA3FE12-0183-46F0-91B7-66D6879EA233}"/>
              </a:ext>
            </a:extLst>
          </p:cNvPr>
          <p:cNvSpPr>
            <a:spLocks noGrp="1"/>
          </p:cNvSpPr>
          <p:nvPr>
            <p:ph type="sldNum" sz="quarter" idx="12"/>
          </p:nvPr>
        </p:nvSpPr>
        <p:spPr/>
        <p:txBody>
          <a:bodyPr/>
          <a:lstStyle/>
          <a:p>
            <a:fld id="{5241F84B-E9DA-426E-BE94-6E4ECB1775E4}" type="slidenum">
              <a:rPr lang="en-US" smtClean="0"/>
              <a:t>66</a:t>
            </a:fld>
            <a:endParaRPr lang="en-US"/>
          </a:p>
        </p:txBody>
      </p:sp>
    </p:spTree>
    <p:extLst>
      <p:ext uri="{BB962C8B-B14F-4D97-AF65-F5344CB8AC3E}">
        <p14:creationId xmlns:p14="http://schemas.microsoft.com/office/powerpoint/2010/main" val="564263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8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5A1FF9-2A57-4F36-A541-ED92615458E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b="1" dirty="0">
                <a:solidFill>
                  <a:srgbClr val="FFFFFF"/>
                </a:solidFill>
              </a:rPr>
              <a:t>Strategies for the WIC Team </a:t>
            </a:r>
          </a:p>
        </p:txBody>
      </p:sp>
      <p:pic>
        <p:nvPicPr>
          <p:cNvPr id="8" name="Content Placeholder 7">
            <a:extLst>
              <a:ext uri="{FF2B5EF4-FFF2-40B4-BE49-F238E27FC236}">
                <a16:creationId xmlns:a16="http://schemas.microsoft.com/office/drawing/2014/main" id="{58107792-D9B4-447B-8954-DFD8FF18769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EB8CBAD2-C55F-4504-BA55-CFBD7CC0D148}"/>
              </a:ext>
            </a:extLst>
          </p:cNvPr>
          <p:cNvSpPr>
            <a:spLocks noGrp="1"/>
          </p:cNvSpPr>
          <p:nvPr>
            <p:ph type="body" sz="half" idx="2"/>
          </p:nvPr>
        </p:nvSpPr>
        <p:spPr>
          <a:xfrm>
            <a:off x="7672508" y="574853"/>
            <a:ext cx="4519492" cy="5961413"/>
          </a:xfrm>
        </p:spPr>
        <p:txBody>
          <a:bodyPr vert="horz" lIns="91440" tIns="45720" rIns="91440" bIns="45720" rtlCol="0" anchor="ctr">
            <a:normAutofit/>
          </a:bodyPr>
          <a:lstStyle/>
          <a:p>
            <a:pPr indent="-228600">
              <a:spcAft>
                <a:spcPts val="1000"/>
              </a:spcAft>
              <a:buFont typeface="Arial" panose="020B0604020202020204" pitchFamily="34" charset="0"/>
              <a:buChar char="•"/>
            </a:pPr>
            <a:r>
              <a:rPr lang="en-US" sz="3600" dirty="0">
                <a:solidFill>
                  <a:srgbClr val="FFFFFF"/>
                </a:solidFill>
              </a:rPr>
              <a:t>Reflective practice</a:t>
            </a:r>
          </a:p>
          <a:p>
            <a:pPr indent="-228600">
              <a:spcAft>
                <a:spcPts val="1000"/>
              </a:spcAft>
              <a:buFont typeface="Arial" panose="020B0604020202020204" pitchFamily="34" charset="0"/>
              <a:buChar char="•"/>
            </a:pPr>
            <a:r>
              <a:rPr lang="en-US" sz="3600" dirty="0">
                <a:solidFill>
                  <a:srgbClr val="FFFFFF"/>
                </a:solidFill>
              </a:rPr>
              <a:t>Let the clouds of emotions roll by </a:t>
            </a:r>
          </a:p>
          <a:p>
            <a:pPr indent="-228600">
              <a:spcAft>
                <a:spcPts val="1000"/>
              </a:spcAft>
              <a:buFont typeface="Arial" panose="020B0604020202020204" pitchFamily="34" charset="0"/>
              <a:buChar char="•"/>
            </a:pPr>
            <a:r>
              <a:rPr lang="en-US" sz="3600" dirty="0">
                <a:solidFill>
                  <a:srgbClr val="FFFFFF"/>
                </a:solidFill>
              </a:rPr>
              <a:t>Enjoy each other</a:t>
            </a:r>
          </a:p>
          <a:p>
            <a:pPr indent="-228600">
              <a:spcAft>
                <a:spcPts val="1000"/>
              </a:spcAft>
              <a:buFont typeface="Arial" panose="020B0604020202020204" pitchFamily="34" charset="0"/>
              <a:buChar char="•"/>
            </a:pPr>
            <a:r>
              <a:rPr lang="en-US" sz="3600" dirty="0">
                <a:solidFill>
                  <a:srgbClr val="FFFFFF"/>
                </a:solidFill>
              </a:rPr>
              <a:t>Connect through conflict </a:t>
            </a:r>
          </a:p>
          <a:p>
            <a:pPr indent="-228600">
              <a:spcAft>
                <a:spcPts val="1000"/>
              </a:spcAft>
              <a:buFont typeface="Arial" panose="020B0604020202020204" pitchFamily="34" charset="0"/>
              <a:buChar char="•"/>
            </a:pPr>
            <a:r>
              <a:rPr lang="en-US" sz="3600" dirty="0">
                <a:solidFill>
                  <a:srgbClr val="FFFFFF"/>
                </a:solidFill>
              </a:rPr>
              <a:t>Attitude of gratitude</a:t>
            </a:r>
          </a:p>
        </p:txBody>
      </p:sp>
      <p:sp>
        <p:nvSpPr>
          <p:cNvPr id="3" name="TextBox 2">
            <a:extLst>
              <a:ext uri="{FF2B5EF4-FFF2-40B4-BE49-F238E27FC236}">
                <a16:creationId xmlns:a16="http://schemas.microsoft.com/office/drawing/2014/main" id="{EAE2B75F-8A54-4E8C-868F-9D936BF8BFE0}"/>
              </a:ext>
            </a:extLst>
          </p:cNvPr>
          <p:cNvSpPr txBox="1"/>
          <p:nvPr/>
        </p:nvSpPr>
        <p:spPr>
          <a:xfrm>
            <a:off x="4816548" y="5975498"/>
            <a:ext cx="1509823" cy="369332"/>
          </a:xfrm>
          <a:prstGeom prst="rect">
            <a:avLst/>
          </a:prstGeom>
          <a:noFill/>
        </p:spPr>
        <p:txBody>
          <a:bodyPr wrap="square" rtlCol="0">
            <a:spAutoFit/>
          </a:bodyPr>
          <a:lstStyle/>
          <a:p>
            <a:r>
              <a:rPr lang="en-US" dirty="0">
                <a:solidFill>
                  <a:schemeClr val="bg1"/>
                </a:solidFill>
              </a:rPr>
              <a:t>Page 17</a:t>
            </a:r>
          </a:p>
        </p:txBody>
      </p:sp>
      <p:sp>
        <p:nvSpPr>
          <p:cNvPr id="4" name="Slide Number Placeholder 3">
            <a:extLst>
              <a:ext uri="{FF2B5EF4-FFF2-40B4-BE49-F238E27FC236}">
                <a16:creationId xmlns:a16="http://schemas.microsoft.com/office/drawing/2014/main" id="{9439B4DF-374B-4DCD-B92C-79AF509408F4}"/>
              </a:ext>
            </a:extLst>
          </p:cNvPr>
          <p:cNvSpPr>
            <a:spLocks noGrp="1"/>
          </p:cNvSpPr>
          <p:nvPr>
            <p:ph type="sldNum" sz="quarter" idx="12"/>
          </p:nvPr>
        </p:nvSpPr>
        <p:spPr/>
        <p:txBody>
          <a:bodyPr/>
          <a:lstStyle/>
          <a:p>
            <a:fld id="{5241F84B-E9DA-426E-BE94-6E4ECB1775E4}" type="slidenum">
              <a:rPr lang="en-US" smtClean="0"/>
              <a:t>67</a:t>
            </a:fld>
            <a:endParaRPr lang="en-US"/>
          </a:p>
        </p:txBody>
      </p:sp>
    </p:spTree>
    <p:extLst>
      <p:ext uri="{BB962C8B-B14F-4D97-AF65-F5344CB8AC3E}">
        <p14:creationId xmlns:p14="http://schemas.microsoft.com/office/powerpoint/2010/main" val="2005833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25FF-F07C-4302-A204-4E7613CE86B2}"/>
              </a:ext>
            </a:extLst>
          </p:cNvPr>
          <p:cNvSpPr>
            <a:spLocks noGrp="1"/>
          </p:cNvSpPr>
          <p:nvPr>
            <p:ph type="title"/>
          </p:nvPr>
        </p:nvSpPr>
        <p:spPr>
          <a:xfrm>
            <a:off x="655320" y="365125"/>
            <a:ext cx="5120114" cy="1692794"/>
          </a:xfrm>
        </p:spPr>
        <p:txBody>
          <a:bodyPr vert="horz" lIns="91440" tIns="45720" rIns="91440" bIns="45720" rtlCol="0">
            <a:normAutofit/>
          </a:bodyPr>
          <a:lstStyle/>
          <a:p>
            <a:r>
              <a:rPr lang="en-US"/>
              <a:t>Reflective Practice </a:t>
            </a:r>
          </a:p>
        </p:txBody>
      </p:sp>
      <p:cxnSp>
        <p:nvCxnSpPr>
          <p:cNvPr id="50" name="Straight Arrow Connector 4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247815FB-754B-46B5-AFF9-95536ED8993E}"/>
              </a:ext>
            </a:extLst>
          </p:cNvPr>
          <p:cNvSpPr>
            <a:spLocks noGrp="1"/>
          </p:cNvSpPr>
          <p:nvPr>
            <p:ph idx="1"/>
          </p:nvPr>
        </p:nvSpPr>
        <p:spPr>
          <a:xfrm>
            <a:off x="526093" y="2575033"/>
            <a:ext cx="5352756" cy="3599678"/>
          </a:xfrm>
        </p:spPr>
        <p:txBody>
          <a:bodyPr>
            <a:normAutofit/>
          </a:bodyPr>
          <a:lstStyle/>
          <a:p>
            <a:pPr marL="0" indent="0">
              <a:buNone/>
            </a:pPr>
            <a:endParaRPr lang="en-US" sz="1800" dirty="0"/>
          </a:p>
          <a:p>
            <a:pPr>
              <a:spcAft>
                <a:spcPts val="1000"/>
              </a:spcAft>
            </a:pPr>
            <a:r>
              <a:rPr lang="en-US" dirty="0"/>
              <a:t>We reflect on experiences with our colleagues to learn</a:t>
            </a:r>
            <a:endParaRPr lang="en-US" sz="1100" dirty="0"/>
          </a:p>
          <a:p>
            <a:pPr>
              <a:spcAft>
                <a:spcPts val="1000"/>
              </a:spcAft>
            </a:pPr>
            <a:r>
              <a:rPr lang="en-US" dirty="0"/>
              <a:t>Huddle, reflect in pairs, or in meetings</a:t>
            </a:r>
            <a:endParaRPr lang="en-US" sz="1100" dirty="0"/>
          </a:p>
          <a:p>
            <a:pPr>
              <a:spcAft>
                <a:spcPts val="1000"/>
              </a:spcAft>
            </a:pPr>
            <a:r>
              <a:rPr lang="en-US" dirty="0"/>
              <a:t>What types of questions would you ask each other?</a:t>
            </a:r>
          </a:p>
        </p:txBody>
      </p:sp>
      <p:pic>
        <p:nvPicPr>
          <p:cNvPr id="6" name="Picture 5" descr="A person standing on a beach near a body of water&#10;&#10;Description generated with very high confidence">
            <a:extLst>
              <a:ext uri="{FF2B5EF4-FFF2-40B4-BE49-F238E27FC236}">
                <a16:creationId xmlns:a16="http://schemas.microsoft.com/office/drawing/2014/main" id="{A7AEB42B-E761-4901-A770-E33EDED1CC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201FAF6E-A469-4C20-9BD1-C6C52D8CE417}"/>
              </a:ext>
            </a:extLst>
          </p:cNvPr>
          <p:cNvSpPr txBox="1"/>
          <p:nvPr/>
        </p:nvSpPr>
        <p:spPr>
          <a:xfrm>
            <a:off x="0" y="6433280"/>
            <a:ext cx="8608741" cy="369332"/>
          </a:xfrm>
          <a:prstGeom prst="rect">
            <a:avLst/>
          </a:prstGeom>
          <a:solidFill>
            <a:schemeClr val="accent6">
              <a:lumMod val="60000"/>
              <a:lumOff val="40000"/>
            </a:schemeClr>
          </a:solidFill>
        </p:spPr>
        <p:txBody>
          <a:bodyPr wrap="square" rtlCol="0">
            <a:spAutoFit/>
          </a:bodyPr>
          <a:lstStyle/>
          <a:p>
            <a:r>
              <a:rPr lang="en-US" dirty="0"/>
              <a:t>Strategies for the WIC team </a:t>
            </a:r>
          </a:p>
        </p:txBody>
      </p:sp>
      <p:sp>
        <p:nvSpPr>
          <p:cNvPr id="3" name="Slide Number Placeholder 2">
            <a:extLst>
              <a:ext uri="{FF2B5EF4-FFF2-40B4-BE49-F238E27FC236}">
                <a16:creationId xmlns:a16="http://schemas.microsoft.com/office/drawing/2014/main" id="{72EDDAB7-4AB8-4DFE-8C5D-F1BA49A46726}"/>
              </a:ext>
            </a:extLst>
          </p:cNvPr>
          <p:cNvSpPr>
            <a:spLocks noGrp="1"/>
          </p:cNvSpPr>
          <p:nvPr>
            <p:ph type="sldNum" sz="quarter" idx="12"/>
          </p:nvPr>
        </p:nvSpPr>
        <p:spPr/>
        <p:txBody>
          <a:bodyPr/>
          <a:lstStyle/>
          <a:p>
            <a:fld id="{5241F84B-E9DA-426E-BE94-6E4ECB1775E4}" type="slidenum">
              <a:rPr lang="en-US" smtClean="0"/>
              <a:t>68</a:t>
            </a:fld>
            <a:endParaRPr lang="en-US"/>
          </a:p>
        </p:txBody>
      </p:sp>
    </p:spTree>
    <p:extLst>
      <p:ext uri="{BB962C8B-B14F-4D97-AF65-F5344CB8AC3E}">
        <p14:creationId xmlns:p14="http://schemas.microsoft.com/office/powerpoint/2010/main" val="1968828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27FB-A2EC-4C16-8F46-F665F8A09083}"/>
              </a:ext>
            </a:extLst>
          </p:cNvPr>
          <p:cNvSpPr>
            <a:spLocks noGrp="1"/>
          </p:cNvSpPr>
          <p:nvPr>
            <p:ph type="title"/>
          </p:nvPr>
        </p:nvSpPr>
        <p:spPr>
          <a:xfrm>
            <a:off x="655320" y="365125"/>
            <a:ext cx="5120114" cy="1692794"/>
          </a:xfrm>
        </p:spPr>
        <p:txBody>
          <a:bodyPr>
            <a:normAutofit/>
          </a:bodyPr>
          <a:lstStyle/>
          <a:p>
            <a:r>
              <a:rPr lang="en-US" dirty="0"/>
              <a:t>Let the clouds of emotion roll by</a:t>
            </a:r>
          </a:p>
        </p:txBody>
      </p:sp>
      <p:cxnSp>
        <p:nvCxnSpPr>
          <p:cNvPr id="23" name="Straight Arrow Connector 2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CAA1B438-880A-4525-8121-17E1C41DB2F6}"/>
              </a:ext>
            </a:extLst>
          </p:cNvPr>
          <p:cNvSpPr>
            <a:spLocks noGrp="1"/>
          </p:cNvSpPr>
          <p:nvPr>
            <p:ph idx="1"/>
          </p:nvPr>
        </p:nvSpPr>
        <p:spPr>
          <a:xfrm>
            <a:off x="489099" y="2575041"/>
            <a:ext cx="5518296" cy="3599673"/>
          </a:xfrm>
        </p:spPr>
        <p:txBody>
          <a:bodyPr>
            <a:normAutofit/>
          </a:bodyPr>
          <a:lstStyle/>
          <a:p>
            <a:pPr marL="0" indent="0">
              <a:buNone/>
            </a:pPr>
            <a:endParaRPr lang="en-US" sz="2400" dirty="0"/>
          </a:p>
          <a:p>
            <a:pPr>
              <a:spcAft>
                <a:spcPts val="1000"/>
              </a:spcAft>
            </a:pPr>
            <a:r>
              <a:rPr lang="en-US" dirty="0"/>
              <a:t>Remind each other that feelings come and go</a:t>
            </a:r>
          </a:p>
          <a:p>
            <a:pPr>
              <a:spcAft>
                <a:spcPts val="1000"/>
              </a:spcAft>
            </a:pPr>
            <a:r>
              <a:rPr lang="en-US" dirty="0"/>
              <a:t>Emotions are temporary </a:t>
            </a:r>
          </a:p>
          <a:p>
            <a:pPr>
              <a:spcAft>
                <a:spcPts val="1000"/>
              </a:spcAft>
            </a:pPr>
            <a:r>
              <a:rPr lang="en-US" dirty="0"/>
              <a:t>Reflecting with each other in huddles, debrief conversations</a:t>
            </a:r>
          </a:p>
        </p:txBody>
      </p:sp>
      <p:pic>
        <p:nvPicPr>
          <p:cNvPr id="7" name="Picture 6">
            <a:extLst>
              <a:ext uri="{FF2B5EF4-FFF2-40B4-BE49-F238E27FC236}">
                <a16:creationId xmlns:a16="http://schemas.microsoft.com/office/drawing/2014/main" id="{AAFFDBD6-D790-43DC-9710-A716FAFFC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TextBox 2">
            <a:extLst>
              <a:ext uri="{FF2B5EF4-FFF2-40B4-BE49-F238E27FC236}">
                <a16:creationId xmlns:a16="http://schemas.microsoft.com/office/drawing/2014/main" id="{DD5922FD-0346-4323-B471-430A718016E8}"/>
              </a:ext>
            </a:extLst>
          </p:cNvPr>
          <p:cNvSpPr txBox="1"/>
          <p:nvPr/>
        </p:nvSpPr>
        <p:spPr>
          <a:xfrm>
            <a:off x="0" y="6433280"/>
            <a:ext cx="8608741" cy="369332"/>
          </a:xfrm>
          <a:prstGeom prst="rect">
            <a:avLst/>
          </a:prstGeom>
          <a:solidFill>
            <a:schemeClr val="accent6">
              <a:lumMod val="60000"/>
              <a:lumOff val="40000"/>
            </a:schemeClr>
          </a:solidFill>
        </p:spPr>
        <p:txBody>
          <a:bodyPr wrap="square" rtlCol="0">
            <a:spAutoFit/>
          </a:bodyPr>
          <a:lstStyle/>
          <a:p>
            <a:r>
              <a:rPr lang="en-US" dirty="0"/>
              <a:t>Strategies for the WIC team </a:t>
            </a:r>
          </a:p>
        </p:txBody>
      </p:sp>
      <p:sp>
        <p:nvSpPr>
          <p:cNvPr id="4" name="Slide Number Placeholder 3">
            <a:extLst>
              <a:ext uri="{FF2B5EF4-FFF2-40B4-BE49-F238E27FC236}">
                <a16:creationId xmlns:a16="http://schemas.microsoft.com/office/drawing/2014/main" id="{1A8530F0-94A6-42E3-9CF0-7C5D44268452}"/>
              </a:ext>
            </a:extLst>
          </p:cNvPr>
          <p:cNvSpPr>
            <a:spLocks noGrp="1"/>
          </p:cNvSpPr>
          <p:nvPr>
            <p:ph type="sldNum" sz="quarter" idx="12"/>
          </p:nvPr>
        </p:nvSpPr>
        <p:spPr/>
        <p:txBody>
          <a:bodyPr/>
          <a:lstStyle/>
          <a:p>
            <a:fld id="{5241F84B-E9DA-426E-BE94-6E4ECB1775E4}" type="slidenum">
              <a:rPr lang="en-US" smtClean="0"/>
              <a:t>69</a:t>
            </a:fld>
            <a:endParaRPr lang="en-US"/>
          </a:p>
        </p:txBody>
      </p:sp>
    </p:spTree>
    <p:extLst>
      <p:ext uri="{BB962C8B-B14F-4D97-AF65-F5344CB8AC3E}">
        <p14:creationId xmlns:p14="http://schemas.microsoft.com/office/powerpoint/2010/main" val="135496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9FD2BB-A2C7-4E96-9F16-3BBEA8762FCA}"/>
              </a:ext>
            </a:extLst>
          </p:cNvPr>
          <p:cNvSpPr>
            <a:spLocks noGrp="1"/>
          </p:cNvSpPr>
          <p:nvPr>
            <p:ph type="title"/>
          </p:nvPr>
        </p:nvSpPr>
        <p:spPr>
          <a:xfrm>
            <a:off x="3145577" y="1605252"/>
            <a:ext cx="6105194" cy="2031055"/>
          </a:xfrm>
        </p:spPr>
        <p:txBody>
          <a:bodyPr vert="horz" lIns="91440" tIns="45720" rIns="91440" bIns="45720" rtlCol="0" anchor="b">
            <a:normAutofit/>
          </a:bodyPr>
          <a:lstStyle/>
          <a:p>
            <a:pPr algn="ctr"/>
            <a:r>
              <a:rPr lang="en-US" sz="7200" kern="1200" dirty="0">
                <a:solidFill>
                  <a:srgbClr val="FFFFFF"/>
                </a:solidFill>
                <a:latin typeface="+mj-lt"/>
                <a:ea typeface="+mj-ea"/>
                <a:cs typeface="+mj-cs"/>
              </a:rPr>
              <a:t>Activity 1</a:t>
            </a:r>
          </a:p>
        </p:txBody>
      </p:sp>
      <p:sp>
        <p:nvSpPr>
          <p:cNvPr id="2" name="Content Placeholder 1">
            <a:extLst>
              <a:ext uri="{FF2B5EF4-FFF2-40B4-BE49-F238E27FC236}">
                <a16:creationId xmlns:a16="http://schemas.microsoft.com/office/drawing/2014/main" id="{23929CDD-DAF3-4FCD-A23B-CC51FCBF451C}"/>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Brainstorm RENEW and Counseling </a:t>
            </a: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C05B8B5E-2A99-4705-A8F1-2B025C5B9DA1}"/>
              </a:ext>
            </a:extLst>
          </p:cNvPr>
          <p:cNvSpPr>
            <a:spLocks noGrp="1"/>
          </p:cNvSpPr>
          <p:nvPr>
            <p:ph type="sldNum" sz="quarter" idx="12"/>
          </p:nvPr>
        </p:nvSpPr>
        <p:spPr/>
        <p:txBody>
          <a:bodyPr/>
          <a:lstStyle/>
          <a:p>
            <a:fld id="{5241F84B-E9DA-426E-BE94-6E4ECB1775E4}" type="slidenum">
              <a:rPr lang="en-US" smtClean="0"/>
              <a:t>7</a:t>
            </a:fld>
            <a:endParaRPr lang="en-US"/>
          </a:p>
        </p:txBody>
      </p:sp>
    </p:spTree>
    <p:extLst>
      <p:ext uri="{BB962C8B-B14F-4D97-AF65-F5344CB8AC3E}">
        <p14:creationId xmlns:p14="http://schemas.microsoft.com/office/powerpoint/2010/main" val="7442673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2C26-A15D-48CC-AA34-BC32D23D474A}"/>
              </a:ext>
            </a:extLst>
          </p:cNvPr>
          <p:cNvSpPr>
            <a:spLocks noGrp="1"/>
          </p:cNvSpPr>
          <p:nvPr>
            <p:ph type="title"/>
          </p:nvPr>
        </p:nvSpPr>
        <p:spPr>
          <a:xfrm>
            <a:off x="655320" y="365125"/>
            <a:ext cx="5120114" cy="1692794"/>
          </a:xfrm>
        </p:spPr>
        <p:txBody>
          <a:bodyPr>
            <a:normAutofit/>
          </a:bodyPr>
          <a:lstStyle/>
          <a:p>
            <a:r>
              <a:rPr lang="en-US" dirty="0"/>
              <a:t>Enjoy each other!</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5B1E38CF-A42B-42AA-8552-6B843CAC6295}"/>
              </a:ext>
            </a:extLst>
          </p:cNvPr>
          <p:cNvSpPr>
            <a:spLocks noGrp="1"/>
          </p:cNvSpPr>
          <p:nvPr>
            <p:ph idx="1"/>
          </p:nvPr>
        </p:nvSpPr>
        <p:spPr>
          <a:xfrm>
            <a:off x="365216" y="2494645"/>
            <a:ext cx="5410218" cy="3760470"/>
          </a:xfrm>
        </p:spPr>
        <p:txBody>
          <a:bodyPr>
            <a:normAutofit/>
          </a:bodyPr>
          <a:lstStyle/>
          <a:p>
            <a:r>
              <a:rPr lang="en-US" sz="3200" dirty="0"/>
              <a:t>Bring fun into the clinic!</a:t>
            </a:r>
          </a:p>
          <a:p>
            <a:endParaRPr lang="en-US" sz="3200" dirty="0"/>
          </a:p>
          <a:p>
            <a:r>
              <a:rPr lang="en-US" sz="3200" dirty="0"/>
              <a:t>Team rituals and celebrations </a:t>
            </a:r>
          </a:p>
          <a:p>
            <a:endParaRPr lang="en-US" sz="3200" dirty="0"/>
          </a:p>
          <a:p>
            <a:r>
              <a:rPr lang="en-US" sz="3200" dirty="0"/>
              <a:t>Treat each other with kindness, interest, patience and respect </a:t>
            </a:r>
          </a:p>
        </p:txBody>
      </p:sp>
      <p:pic>
        <p:nvPicPr>
          <p:cNvPr id="8" name="Content Placeholder 4">
            <a:extLst>
              <a:ext uri="{FF2B5EF4-FFF2-40B4-BE49-F238E27FC236}">
                <a16:creationId xmlns:a16="http://schemas.microsoft.com/office/drawing/2014/main" id="{6B2E7AEE-E95B-44C5-886E-CDC1E0BA38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C43AD995-9DFB-4CFE-91AE-AAEE5668BA9B}"/>
              </a:ext>
            </a:extLst>
          </p:cNvPr>
          <p:cNvSpPr txBox="1"/>
          <p:nvPr/>
        </p:nvSpPr>
        <p:spPr>
          <a:xfrm>
            <a:off x="0" y="6433280"/>
            <a:ext cx="8608741" cy="369332"/>
          </a:xfrm>
          <a:prstGeom prst="rect">
            <a:avLst/>
          </a:prstGeom>
          <a:solidFill>
            <a:schemeClr val="accent6">
              <a:lumMod val="60000"/>
              <a:lumOff val="40000"/>
            </a:schemeClr>
          </a:solidFill>
        </p:spPr>
        <p:txBody>
          <a:bodyPr wrap="square" rtlCol="0">
            <a:spAutoFit/>
          </a:bodyPr>
          <a:lstStyle/>
          <a:p>
            <a:r>
              <a:rPr lang="en-US" dirty="0"/>
              <a:t>Strategies for the WIC team </a:t>
            </a:r>
          </a:p>
        </p:txBody>
      </p:sp>
      <p:sp>
        <p:nvSpPr>
          <p:cNvPr id="3" name="Slide Number Placeholder 2">
            <a:extLst>
              <a:ext uri="{FF2B5EF4-FFF2-40B4-BE49-F238E27FC236}">
                <a16:creationId xmlns:a16="http://schemas.microsoft.com/office/drawing/2014/main" id="{4FB27E99-BF48-4157-B8E5-5E0B575A3CB3}"/>
              </a:ext>
            </a:extLst>
          </p:cNvPr>
          <p:cNvSpPr>
            <a:spLocks noGrp="1"/>
          </p:cNvSpPr>
          <p:nvPr>
            <p:ph type="sldNum" sz="quarter" idx="12"/>
          </p:nvPr>
        </p:nvSpPr>
        <p:spPr/>
        <p:txBody>
          <a:bodyPr/>
          <a:lstStyle/>
          <a:p>
            <a:fld id="{5241F84B-E9DA-426E-BE94-6E4ECB1775E4}" type="slidenum">
              <a:rPr lang="en-US" smtClean="0"/>
              <a:t>70</a:t>
            </a:fld>
            <a:endParaRPr lang="en-US"/>
          </a:p>
        </p:txBody>
      </p:sp>
    </p:spTree>
    <p:extLst>
      <p:ext uri="{BB962C8B-B14F-4D97-AF65-F5344CB8AC3E}">
        <p14:creationId xmlns:p14="http://schemas.microsoft.com/office/powerpoint/2010/main" val="3097388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E393-3E35-4AC1-8DA5-F838111DC681}"/>
              </a:ext>
            </a:extLst>
          </p:cNvPr>
          <p:cNvSpPr>
            <a:spLocks noGrp="1"/>
          </p:cNvSpPr>
          <p:nvPr>
            <p:ph type="title"/>
          </p:nvPr>
        </p:nvSpPr>
        <p:spPr>
          <a:xfrm>
            <a:off x="655320" y="365125"/>
            <a:ext cx="5120114" cy="1692794"/>
          </a:xfrm>
        </p:spPr>
        <p:txBody>
          <a:bodyPr>
            <a:normAutofit/>
          </a:bodyPr>
          <a:lstStyle/>
          <a:p>
            <a:r>
              <a:rPr lang="en-US" dirty="0"/>
              <a:t>Connect through conflict </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F170C7-0F8D-497B-B2F0-CF0A3DBBB972}"/>
              </a:ext>
            </a:extLst>
          </p:cNvPr>
          <p:cNvSpPr>
            <a:spLocks noGrp="1"/>
          </p:cNvSpPr>
          <p:nvPr>
            <p:ph idx="1"/>
          </p:nvPr>
        </p:nvSpPr>
        <p:spPr>
          <a:xfrm>
            <a:off x="394138" y="2575042"/>
            <a:ext cx="6022428" cy="3957141"/>
          </a:xfrm>
        </p:spPr>
        <p:txBody>
          <a:bodyPr>
            <a:normAutofit/>
          </a:bodyPr>
          <a:lstStyle/>
          <a:p>
            <a:pPr>
              <a:lnSpc>
                <a:spcPct val="110000"/>
              </a:lnSpc>
              <a:spcAft>
                <a:spcPts val="1000"/>
              </a:spcAft>
            </a:pPr>
            <a:r>
              <a:rPr lang="en-US" dirty="0"/>
              <a:t>Conflict happens. </a:t>
            </a:r>
          </a:p>
          <a:p>
            <a:pPr>
              <a:lnSpc>
                <a:spcPct val="110000"/>
              </a:lnSpc>
              <a:spcAft>
                <a:spcPts val="1000"/>
              </a:spcAft>
            </a:pPr>
            <a:r>
              <a:rPr lang="en-US" dirty="0"/>
              <a:t>It is an opportunity to teach and practice essential relationship skills</a:t>
            </a:r>
          </a:p>
          <a:p>
            <a:pPr>
              <a:lnSpc>
                <a:spcPct val="110000"/>
              </a:lnSpc>
              <a:spcAft>
                <a:spcPts val="1000"/>
              </a:spcAft>
            </a:pPr>
            <a:r>
              <a:rPr lang="en-US" dirty="0"/>
              <a:t>Seeing other people’s perspectives, reading non-verbal cues, and making repairs with each other.</a:t>
            </a:r>
          </a:p>
        </p:txBody>
      </p:sp>
      <p:pic>
        <p:nvPicPr>
          <p:cNvPr id="5" name="Picture 4">
            <a:extLst>
              <a:ext uri="{FF2B5EF4-FFF2-40B4-BE49-F238E27FC236}">
                <a16:creationId xmlns:a16="http://schemas.microsoft.com/office/drawing/2014/main" id="{5500A97D-0411-4C08-AE3E-3EC81D7B2D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82736DF3-85A6-4B05-9A2A-4F60AED1315E}"/>
              </a:ext>
            </a:extLst>
          </p:cNvPr>
          <p:cNvSpPr txBox="1"/>
          <p:nvPr/>
        </p:nvSpPr>
        <p:spPr>
          <a:xfrm>
            <a:off x="0" y="6403788"/>
            <a:ext cx="8608741" cy="369332"/>
          </a:xfrm>
          <a:prstGeom prst="rect">
            <a:avLst/>
          </a:prstGeom>
          <a:solidFill>
            <a:schemeClr val="accent6">
              <a:lumMod val="60000"/>
              <a:lumOff val="40000"/>
            </a:schemeClr>
          </a:solidFill>
        </p:spPr>
        <p:txBody>
          <a:bodyPr wrap="square" rtlCol="0">
            <a:spAutoFit/>
          </a:bodyPr>
          <a:lstStyle/>
          <a:p>
            <a:r>
              <a:rPr lang="en-US" dirty="0"/>
              <a:t>Strategies for the WIC team </a:t>
            </a:r>
          </a:p>
        </p:txBody>
      </p:sp>
      <p:sp>
        <p:nvSpPr>
          <p:cNvPr id="4" name="Slide Number Placeholder 3">
            <a:extLst>
              <a:ext uri="{FF2B5EF4-FFF2-40B4-BE49-F238E27FC236}">
                <a16:creationId xmlns:a16="http://schemas.microsoft.com/office/drawing/2014/main" id="{AA7D0306-61E0-4C90-B5E2-FE485BC136E5}"/>
              </a:ext>
            </a:extLst>
          </p:cNvPr>
          <p:cNvSpPr>
            <a:spLocks noGrp="1"/>
          </p:cNvSpPr>
          <p:nvPr>
            <p:ph type="sldNum" sz="quarter" idx="12"/>
          </p:nvPr>
        </p:nvSpPr>
        <p:spPr/>
        <p:txBody>
          <a:bodyPr/>
          <a:lstStyle/>
          <a:p>
            <a:fld id="{5241F84B-E9DA-426E-BE94-6E4ECB1775E4}" type="slidenum">
              <a:rPr lang="en-US" smtClean="0"/>
              <a:t>71</a:t>
            </a:fld>
            <a:endParaRPr lang="en-US"/>
          </a:p>
        </p:txBody>
      </p:sp>
    </p:spTree>
    <p:extLst>
      <p:ext uri="{BB962C8B-B14F-4D97-AF65-F5344CB8AC3E}">
        <p14:creationId xmlns:p14="http://schemas.microsoft.com/office/powerpoint/2010/main" val="18120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2EF1-4AC9-4AD1-89B6-C751B220D0F1}"/>
              </a:ext>
            </a:extLst>
          </p:cNvPr>
          <p:cNvSpPr>
            <a:spLocks noGrp="1"/>
          </p:cNvSpPr>
          <p:nvPr>
            <p:ph type="title"/>
          </p:nvPr>
        </p:nvSpPr>
        <p:spPr>
          <a:xfrm>
            <a:off x="655320" y="365125"/>
            <a:ext cx="5120114" cy="1692794"/>
          </a:xfrm>
        </p:spPr>
        <p:txBody>
          <a:bodyPr vert="horz" lIns="91440" tIns="45720" rIns="91440" bIns="45720" rtlCol="0">
            <a:normAutofit/>
          </a:bodyPr>
          <a:lstStyle/>
          <a:p>
            <a:r>
              <a:rPr lang="en-US"/>
              <a:t>Attitude of gratitude </a:t>
            </a:r>
            <a:br>
              <a:rPr lang="en-US"/>
            </a:br>
            <a:endParaRPr lang="en-US"/>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0B6EE1-A5D4-42DE-B91D-9B9EA79687B5}"/>
              </a:ext>
            </a:extLst>
          </p:cNvPr>
          <p:cNvSpPr>
            <a:spLocks noGrp="1"/>
          </p:cNvSpPr>
          <p:nvPr>
            <p:ph idx="1"/>
          </p:nvPr>
        </p:nvSpPr>
        <p:spPr>
          <a:xfrm>
            <a:off x="272875" y="2580904"/>
            <a:ext cx="5604802" cy="3380283"/>
          </a:xfrm>
        </p:spPr>
        <p:txBody>
          <a:bodyPr>
            <a:normAutofit/>
          </a:bodyPr>
          <a:lstStyle/>
          <a:p>
            <a:pPr>
              <a:spcAft>
                <a:spcPts val="1200"/>
              </a:spcAft>
            </a:pPr>
            <a:r>
              <a:rPr lang="en-US" sz="3600" dirty="0"/>
              <a:t>Expressing appreciation</a:t>
            </a:r>
          </a:p>
          <a:p>
            <a:pPr>
              <a:spcAft>
                <a:spcPts val="1200"/>
              </a:spcAft>
            </a:pPr>
            <a:r>
              <a:rPr lang="en-US" sz="3600" dirty="0"/>
              <a:t>Practice positive framing </a:t>
            </a:r>
          </a:p>
          <a:p>
            <a:pPr>
              <a:spcAft>
                <a:spcPts val="1200"/>
              </a:spcAft>
            </a:pPr>
            <a:r>
              <a:rPr lang="en-US" sz="3600" dirty="0"/>
              <a:t>Assuming positive intent</a:t>
            </a:r>
          </a:p>
        </p:txBody>
      </p:sp>
      <p:pic>
        <p:nvPicPr>
          <p:cNvPr id="6" name="Picture 5" descr="A person standing on a beach&#10;&#10;Description generated with very high confidence">
            <a:extLst>
              <a:ext uri="{FF2B5EF4-FFF2-40B4-BE49-F238E27FC236}">
                <a16:creationId xmlns:a16="http://schemas.microsoft.com/office/drawing/2014/main" id="{FD570C2C-A091-4F63-BFF3-8270691D67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2" name="TextBox 11">
            <a:extLst>
              <a:ext uri="{FF2B5EF4-FFF2-40B4-BE49-F238E27FC236}">
                <a16:creationId xmlns:a16="http://schemas.microsoft.com/office/drawing/2014/main" id="{5CCE4D5E-FD56-4F29-872A-DE5BA8600D3A}"/>
              </a:ext>
            </a:extLst>
          </p:cNvPr>
          <p:cNvSpPr txBox="1"/>
          <p:nvPr/>
        </p:nvSpPr>
        <p:spPr>
          <a:xfrm>
            <a:off x="0" y="6403788"/>
            <a:ext cx="8608741" cy="369332"/>
          </a:xfrm>
          <a:prstGeom prst="rect">
            <a:avLst/>
          </a:prstGeom>
          <a:solidFill>
            <a:schemeClr val="accent6">
              <a:lumMod val="60000"/>
              <a:lumOff val="40000"/>
            </a:schemeClr>
          </a:solidFill>
        </p:spPr>
        <p:txBody>
          <a:bodyPr wrap="square" rtlCol="0">
            <a:spAutoFit/>
          </a:bodyPr>
          <a:lstStyle/>
          <a:p>
            <a:r>
              <a:rPr lang="en-US" dirty="0"/>
              <a:t>Strategies for the WIC team </a:t>
            </a:r>
          </a:p>
        </p:txBody>
      </p:sp>
      <p:sp>
        <p:nvSpPr>
          <p:cNvPr id="4" name="Slide Number Placeholder 3">
            <a:extLst>
              <a:ext uri="{FF2B5EF4-FFF2-40B4-BE49-F238E27FC236}">
                <a16:creationId xmlns:a16="http://schemas.microsoft.com/office/drawing/2014/main" id="{54D860C9-5BEB-459C-A2A8-928E0FDF66B0}"/>
              </a:ext>
            </a:extLst>
          </p:cNvPr>
          <p:cNvSpPr>
            <a:spLocks noGrp="1"/>
          </p:cNvSpPr>
          <p:nvPr>
            <p:ph type="sldNum" sz="quarter" idx="12"/>
          </p:nvPr>
        </p:nvSpPr>
        <p:spPr/>
        <p:txBody>
          <a:bodyPr/>
          <a:lstStyle/>
          <a:p>
            <a:fld id="{5241F84B-E9DA-426E-BE94-6E4ECB1775E4}" type="slidenum">
              <a:rPr lang="en-US" smtClean="0"/>
              <a:t>72</a:t>
            </a:fld>
            <a:endParaRPr lang="en-US"/>
          </a:p>
        </p:txBody>
      </p:sp>
    </p:spTree>
    <p:extLst>
      <p:ext uri="{BB962C8B-B14F-4D97-AF65-F5344CB8AC3E}">
        <p14:creationId xmlns:p14="http://schemas.microsoft.com/office/powerpoint/2010/main" val="13566374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F8B6D-C113-4B81-BEDC-8E4DA87B2074}"/>
              </a:ext>
            </a:extLst>
          </p:cNvPr>
          <p:cNvSpPr>
            <a:spLocks noGrp="1"/>
          </p:cNvSpPr>
          <p:nvPr>
            <p:ph type="title"/>
          </p:nvPr>
        </p:nvSpPr>
        <p:spPr>
          <a:xfrm>
            <a:off x="3158103" y="2413472"/>
            <a:ext cx="6105194" cy="2031055"/>
          </a:xfrm>
        </p:spPr>
        <p:txBody>
          <a:bodyPr vert="horz" lIns="91440" tIns="45720" rIns="91440" bIns="45720" rtlCol="0" anchor="b">
            <a:normAutofit fontScale="90000"/>
          </a:bodyPr>
          <a:lstStyle/>
          <a:p>
            <a:pPr algn="ctr"/>
            <a:r>
              <a:rPr lang="en-US" sz="6000" b="1" dirty="0">
                <a:solidFill>
                  <a:srgbClr val="FFFFFF"/>
                </a:solidFill>
              </a:rPr>
              <a:t>Activity 7</a:t>
            </a:r>
            <a:br>
              <a:rPr lang="en-US" sz="6000" b="1" dirty="0">
                <a:solidFill>
                  <a:srgbClr val="FFFFFF"/>
                </a:solidFill>
              </a:rPr>
            </a:br>
            <a:r>
              <a:rPr lang="en-US" sz="5300" b="1" dirty="0">
                <a:solidFill>
                  <a:srgbClr val="FFFFFF"/>
                </a:solidFill>
              </a:rPr>
              <a:t>Team Reflective Practice </a:t>
            </a:r>
            <a:br>
              <a:rPr lang="en-US" sz="6000" b="1" dirty="0">
                <a:solidFill>
                  <a:srgbClr val="FFFFFF"/>
                </a:solidFill>
              </a:rPr>
            </a:br>
            <a:r>
              <a:rPr lang="en-US" sz="4900" dirty="0">
                <a:solidFill>
                  <a:srgbClr val="FFFFFF"/>
                </a:solidFill>
              </a:rPr>
              <a:t>Page 17</a:t>
            </a:r>
            <a:endParaRPr lang="en-US" sz="6000" dirty="0">
              <a:solidFill>
                <a:srgbClr val="FFFFFF"/>
              </a:solidFill>
            </a:endParaRPr>
          </a:p>
        </p:txBody>
      </p:sp>
      <p:pic>
        <p:nvPicPr>
          <p:cNvPr id="35" name="Picture 34">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FD63662B-0797-46B3-8E82-00EA263887F9}"/>
              </a:ext>
            </a:extLst>
          </p:cNvPr>
          <p:cNvSpPr>
            <a:spLocks noGrp="1"/>
          </p:cNvSpPr>
          <p:nvPr>
            <p:ph type="sldNum" sz="quarter" idx="12"/>
          </p:nvPr>
        </p:nvSpPr>
        <p:spPr/>
        <p:txBody>
          <a:bodyPr/>
          <a:lstStyle/>
          <a:p>
            <a:fld id="{5241F84B-E9DA-426E-BE94-6E4ECB1775E4}" type="slidenum">
              <a:rPr lang="en-US" smtClean="0"/>
              <a:t>73</a:t>
            </a:fld>
            <a:endParaRPr lang="en-US"/>
          </a:p>
        </p:txBody>
      </p:sp>
    </p:spTree>
    <p:extLst>
      <p:ext uri="{BB962C8B-B14F-4D97-AF65-F5344CB8AC3E}">
        <p14:creationId xmlns:p14="http://schemas.microsoft.com/office/powerpoint/2010/main" val="17956254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0ECB-FEFD-4011-B039-CEA163EFB397}"/>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We support WIC families</a:t>
            </a:r>
          </a:p>
        </p:txBody>
      </p:sp>
      <p:pic>
        <p:nvPicPr>
          <p:cNvPr id="6" name="Picture 5">
            <a:extLst>
              <a:ext uri="{FF2B5EF4-FFF2-40B4-BE49-F238E27FC236}">
                <a16:creationId xmlns:a16="http://schemas.microsoft.com/office/drawing/2014/main" id="{585DF7F7-84FA-4252-88DD-11F1567F76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095974" cy="4252522"/>
          </a:xfrm>
          <a:prstGeom prst="rect">
            <a:avLst/>
          </a:prstGeom>
        </p:spPr>
      </p:pic>
      <p:pic>
        <p:nvPicPr>
          <p:cNvPr id="4" name="Picture 3">
            <a:extLst>
              <a:ext uri="{FF2B5EF4-FFF2-40B4-BE49-F238E27FC236}">
                <a16:creationId xmlns:a16="http://schemas.microsoft.com/office/drawing/2014/main" id="{1D185A72-DDCD-4DF1-ABC4-58EC4C3E42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5999" y="-681"/>
            <a:ext cx="6096001" cy="4253215"/>
          </a:xfrm>
          <a:prstGeom prst="rect">
            <a:avLst/>
          </a:prstGeom>
        </p:spPr>
      </p:pic>
      <p:cxnSp>
        <p:nvCxnSpPr>
          <p:cNvPr id="45" name="Straight Connector 44">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26D9F02-C756-48F3-AFF7-7980131E3782}"/>
              </a:ext>
            </a:extLst>
          </p:cNvPr>
          <p:cNvSpPr>
            <a:spLocks noGrp="1"/>
          </p:cNvSpPr>
          <p:nvPr>
            <p:ph type="sldNum" sz="quarter" idx="12"/>
          </p:nvPr>
        </p:nvSpPr>
        <p:spPr/>
        <p:txBody>
          <a:bodyPr/>
          <a:lstStyle/>
          <a:p>
            <a:fld id="{5241F84B-E9DA-426E-BE94-6E4ECB1775E4}" type="slidenum">
              <a:rPr lang="en-US" smtClean="0"/>
              <a:t>74</a:t>
            </a:fld>
            <a:endParaRPr lang="en-US"/>
          </a:p>
        </p:txBody>
      </p:sp>
    </p:spTree>
    <p:extLst>
      <p:ext uri="{BB962C8B-B14F-4D97-AF65-F5344CB8AC3E}">
        <p14:creationId xmlns:p14="http://schemas.microsoft.com/office/powerpoint/2010/main" val="3586098302"/>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BA4B-A21A-4317-98AB-3A8F0FE3A263}"/>
              </a:ext>
            </a:extLst>
          </p:cNvPr>
          <p:cNvSpPr>
            <a:spLocks noGrp="1"/>
          </p:cNvSpPr>
          <p:nvPr>
            <p:ph type="title"/>
          </p:nvPr>
        </p:nvSpPr>
        <p:spPr>
          <a:xfrm>
            <a:off x="4965430" y="629268"/>
            <a:ext cx="6586491" cy="1286160"/>
          </a:xfrm>
        </p:spPr>
        <p:txBody>
          <a:bodyPr anchor="b">
            <a:normAutofit/>
          </a:bodyPr>
          <a:lstStyle/>
          <a:p>
            <a:r>
              <a:rPr lang="en-US" sz="4100" dirty="0"/>
              <a:t>WIC provides opportunities for parents </a:t>
            </a:r>
          </a:p>
        </p:txBody>
      </p:sp>
      <p:pic>
        <p:nvPicPr>
          <p:cNvPr id="5" name="Picture 4">
            <a:extLst>
              <a:ext uri="{FF2B5EF4-FFF2-40B4-BE49-F238E27FC236}">
                <a16:creationId xmlns:a16="http://schemas.microsoft.com/office/drawing/2014/main" id="{3FC060B3-F9AA-4FF5-922B-2E2557EFA5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78" name="Straight Connector 7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F0B46A"/>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6D8F5A-E1FF-43A1-BB0D-E4590C0D005A}"/>
              </a:ext>
            </a:extLst>
          </p:cNvPr>
          <p:cNvSpPr>
            <a:spLocks noGrp="1"/>
          </p:cNvSpPr>
          <p:nvPr>
            <p:ph idx="1"/>
          </p:nvPr>
        </p:nvSpPr>
        <p:spPr>
          <a:xfrm>
            <a:off x="4965431" y="2438400"/>
            <a:ext cx="6841759" cy="4225290"/>
          </a:xfrm>
        </p:spPr>
        <p:txBody>
          <a:bodyPr>
            <a:normAutofit fontScale="92500" lnSpcReduction="20000"/>
          </a:bodyPr>
          <a:lstStyle/>
          <a:p>
            <a:r>
              <a:rPr lang="en-US" sz="2600" dirty="0"/>
              <a:t>to experience feeling heard, understood and accepted</a:t>
            </a:r>
          </a:p>
          <a:p>
            <a:pPr marL="0" indent="0">
              <a:buNone/>
            </a:pPr>
            <a:endParaRPr lang="en-US" sz="2600" dirty="0"/>
          </a:p>
          <a:p>
            <a:r>
              <a:rPr lang="en-US" sz="2600" dirty="0"/>
              <a:t>to identify and build on their strengths, build upon their resiliency</a:t>
            </a:r>
          </a:p>
          <a:p>
            <a:endParaRPr lang="en-US" sz="2600" dirty="0"/>
          </a:p>
          <a:p>
            <a:r>
              <a:rPr lang="en-US" sz="2600" dirty="0"/>
              <a:t>to recognize that they have managed to navigate life despite the challenges they were born into/encountered</a:t>
            </a:r>
          </a:p>
          <a:p>
            <a:pPr marL="0" indent="0">
              <a:buNone/>
            </a:pPr>
            <a:endParaRPr lang="en-US" sz="2600" dirty="0"/>
          </a:p>
          <a:p>
            <a:r>
              <a:rPr lang="en-US" sz="2600" dirty="0"/>
              <a:t>to make decisions to improve their lives and their children’s lives</a:t>
            </a:r>
          </a:p>
          <a:p>
            <a:pPr marL="0" indent="0">
              <a:buNone/>
            </a:pPr>
            <a:endParaRPr lang="en-US" sz="2000" dirty="0"/>
          </a:p>
        </p:txBody>
      </p:sp>
      <p:sp>
        <p:nvSpPr>
          <p:cNvPr id="4" name="Slide Number Placeholder 3">
            <a:extLst>
              <a:ext uri="{FF2B5EF4-FFF2-40B4-BE49-F238E27FC236}">
                <a16:creationId xmlns:a16="http://schemas.microsoft.com/office/drawing/2014/main" id="{06956C89-4368-40A6-B367-326D2C8E4621}"/>
              </a:ext>
            </a:extLst>
          </p:cNvPr>
          <p:cNvSpPr>
            <a:spLocks noGrp="1"/>
          </p:cNvSpPr>
          <p:nvPr>
            <p:ph type="sldNum" sz="quarter" idx="12"/>
          </p:nvPr>
        </p:nvSpPr>
        <p:spPr/>
        <p:txBody>
          <a:bodyPr/>
          <a:lstStyle/>
          <a:p>
            <a:fld id="{5241F84B-E9DA-426E-BE94-6E4ECB1775E4}" type="slidenum">
              <a:rPr lang="en-US" smtClean="0"/>
              <a:t>75</a:t>
            </a:fld>
            <a:endParaRPr lang="en-US"/>
          </a:p>
        </p:txBody>
      </p:sp>
    </p:spTree>
    <p:extLst>
      <p:ext uri="{BB962C8B-B14F-4D97-AF65-F5344CB8AC3E}">
        <p14:creationId xmlns:p14="http://schemas.microsoft.com/office/powerpoint/2010/main" val="1519746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5EFA-B65C-4729-991F-EC0D218AD91C}"/>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t>Thank you</a:t>
            </a:r>
          </a:p>
        </p:txBody>
      </p:sp>
      <p:sp>
        <p:nvSpPr>
          <p:cNvPr id="3" name="Content Placeholder 2">
            <a:extLst>
              <a:ext uri="{FF2B5EF4-FFF2-40B4-BE49-F238E27FC236}">
                <a16:creationId xmlns:a16="http://schemas.microsoft.com/office/drawing/2014/main" id="{90BA4E57-5FB3-417D-8665-62C2720A4D11}"/>
              </a:ext>
            </a:extLst>
          </p:cNvPr>
          <p:cNvSpPr>
            <a:spLocks noGrp="1"/>
          </p:cNvSpPr>
          <p:nvPr>
            <p:ph idx="1"/>
          </p:nvPr>
        </p:nvSpPr>
        <p:spPr>
          <a:xfrm>
            <a:off x="651307" y="4460487"/>
            <a:ext cx="3377184" cy="1757433"/>
          </a:xfrm>
          <a:noFill/>
        </p:spPr>
        <p:txBody>
          <a:bodyPr vert="horz" lIns="91440" tIns="45720" rIns="91440" bIns="45720" rtlCol="0">
            <a:normAutofit/>
          </a:bodyPr>
          <a:lstStyle/>
          <a:p>
            <a:pPr marL="0" indent="0">
              <a:buNone/>
            </a:pPr>
            <a:r>
              <a:rPr lang="en-US" sz="2200"/>
              <a:t>We appreciate the work you do every day to support Oregon families</a:t>
            </a:r>
          </a:p>
        </p:txBody>
      </p:sp>
      <p:pic>
        <p:nvPicPr>
          <p:cNvPr id="6" name="Picture 5" descr="A picture containing tree, outdoor, ground, person&#10;&#10;Description generated with very high confidence">
            <a:extLst>
              <a:ext uri="{FF2B5EF4-FFF2-40B4-BE49-F238E27FC236}">
                <a16:creationId xmlns:a16="http://schemas.microsoft.com/office/drawing/2014/main" id="{94875C93-C6C0-47C0-A68B-FBBF7C1D45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54297" y="10"/>
            <a:ext cx="7537704" cy="6857990"/>
          </a:xfrm>
          <a:prstGeom prst="rect">
            <a:avLst/>
          </a:prstGeom>
        </p:spPr>
      </p:pic>
      <p:pic>
        <p:nvPicPr>
          <p:cNvPr id="5" name="Picture 4">
            <a:extLst>
              <a:ext uri="{FF2B5EF4-FFF2-40B4-BE49-F238E27FC236}">
                <a16:creationId xmlns:a16="http://schemas.microsoft.com/office/drawing/2014/main" id="{9CF75AF6-3408-4294-AF7A-A54AFB808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958" y="569335"/>
            <a:ext cx="3556532" cy="1911734"/>
          </a:xfrm>
          <a:prstGeom prst="rect">
            <a:avLst/>
          </a:prstGeom>
        </p:spPr>
      </p:pic>
      <p:sp>
        <p:nvSpPr>
          <p:cNvPr id="4" name="Slide Number Placeholder 3">
            <a:extLst>
              <a:ext uri="{FF2B5EF4-FFF2-40B4-BE49-F238E27FC236}">
                <a16:creationId xmlns:a16="http://schemas.microsoft.com/office/drawing/2014/main" id="{3D3FBE1D-B7A5-4AD7-A426-09F153764B8D}"/>
              </a:ext>
            </a:extLst>
          </p:cNvPr>
          <p:cNvSpPr>
            <a:spLocks noGrp="1"/>
          </p:cNvSpPr>
          <p:nvPr>
            <p:ph type="sldNum" sz="quarter" idx="12"/>
          </p:nvPr>
        </p:nvSpPr>
        <p:spPr/>
        <p:txBody>
          <a:bodyPr/>
          <a:lstStyle/>
          <a:p>
            <a:fld id="{5241F84B-E9DA-426E-BE94-6E4ECB1775E4}" type="slidenum">
              <a:rPr lang="en-US" smtClean="0"/>
              <a:t>76</a:t>
            </a:fld>
            <a:endParaRPr lang="en-US"/>
          </a:p>
        </p:txBody>
      </p:sp>
    </p:spTree>
    <p:extLst>
      <p:ext uri="{BB962C8B-B14F-4D97-AF65-F5344CB8AC3E}">
        <p14:creationId xmlns:p14="http://schemas.microsoft.com/office/powerpoint/2010/main" val="11200108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4" descr="A bench next to a body of water&#10;&#10;Description generated with very high confidence">
            <a:extLst>
              <a:ext uri="{FF2B5EF4-FFF2-40B4-BE49-F238E27FC236}">
                <a16:creationId xmlns:a16="http://schemas.microsoft.com/office/drawing/2014/main" id="{CA1B9527-FA16-40AF-9AD5-3542BAD5C1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4DFDD-2F9B-486B-BDB3-4214CF0D392B}"/>
              </a:ext>
            </a:extLst>
          </p:cNvPr>
          <p:cNvSpPr>
            <a:spLocks noGrp="1"/>
          </p:cNvSpPr>
          <p:nvPr>
            <p:ph type="title"/>
          </p:nvPr>
        </p:nvSpPr>
        <p:spPr>
          <a:xfrm>
            <a:off x="594805" y="640263"/>
            <a:ext cx="5221266" cy="1344975"/>
          </a:xfrm>
        </p:spPr>
        <p:txBody>
          <a:bodyPr>
            <a:normAutofit/>
          </a:bodyPr>
          <a:lstStyle/>
          <a:p>
            <a:r>
              <a:rPr lang="en-US" sz="4000" b="1" dirty="0"/>
              <a:t>Next steps for Oregon State Staff </a:t>
            </a:r>
          </a:p>
        </p:txBody>
      </p:sp>
      <p:sp>
        <p:nvSpPr>
          <p:cNvPr id="6" name="Content Placeholder 5">
            <a:extLst>
              <a:ext uri="{FF2B5EF4-FFF2-40B4-BE49-F238E27FC236}">
                <a16:creationId xmlns:a16="http://schemas.microsoft.com/office/drawing/2014/main" id="{6BEA4AE8-4498-429E-BB3B-4D658F3360BD}"/>
              </a:ext>
            </a:extLst>
          </p:cNvPr>
          <p:cNvSpPr>
            <a:spLocks noGrp="1"/>
          </p:cNvSpPr>
          <p:nvPr>
            <p:ph idx="1"/>
          </p:nvPr>
        </p:nvSpPr>
        <p:spPr>
          <a:xfrm>
            <a:off x="594110" y="2121763"/>
            <a:ext cx="5235490" cy="3773010"/>
          </a:xfrm>
        </p:spPr>
        <p:txBody>
          <a:bodyPr>
            <a:normAutofit/>
          </a:bodyPr>
          <a:lstStyle/>
          <a:p>
            <a:r>
              <a:rPr lang="en-US" sz="2400" b="1" dirty="0"/>
              <a:t>Incorporate this content into training for new certifiers </a:t>
            </a:r>
          </a:p>
          <a:p>
            <a:endParaRPr lang="en-US" sz="2400" b="1" dirty="0"/>
          </a:p>
          <a:p>
            <a:r>
              <a:rPr lang="en-US" sz="2400" b="1" dirty="0"/>
              <a:t>Develop Certifier Guide </a:t>
            </a:r>
          </a:p>
          <a:p>
            <a:endParaRPr lang="en-US" sz="2400" b="1" dirty="0"/>
          </a:p>
          <a:p>
            <a:r>
              <a:rPr lang="en-US" sz="2400" b="1" dirty="0"/>
              <a:t>RENEW REVIEW Activities </a:t>
            </a:r>
          </a:p>
        </p:txBody>
      </p:sp>
      <p:sp>
        <p:nvSpPr>
          <p:cNvPr id="3" name="Slide Number Placeholder 2">
            <a:extLst>
              <a:ext uri="{FF2B5EF4-FFF2-40B4-BE49-F238E27FC236}">
                <a16:creationId xmlns:a16="http://schemas.microsoft.com/office/drawing/2014/main" id="{00A6EF69-F298-4C1A-83C5-0F4B6F621E7D}"/>
              </a:ext>
            </a:extLst>
          </p:cNvPr>
          <p:cNvSpPr>
            <a:spLocks noGrp="1"/>
          </p:cNvSpPr>
          <p:nvPr>
            <p:ph type="sldNum" sz="quarter" idx="12"/>
          </p:nvPr>
        </p:nvSpPr>
        <p:spPr/>
        <p:txBody>
          <a:bodyPr/>
          <a:lstStyle/>
          <a:p>
            <a:fld id="{5241F84B-E9DA-426E-BE94-6E4ECB1775E4}" type="slidenum">
              <a:rPr lang="en-US" smtClean="0"/>
              <a:t>77</a:t>
            </a:fld>
            <a:endParaRPr lang="en-US"/>
          </a:p>
        </p:txBody>
      </p:sp>
    </p:spTree>
    <p:extLst>
      <p:ext uri="{BB962C8B-B14F-4D97-AF65-F5344CB8AC3E}">
        <p14:creationId xmlns:p14="http://schemas.microsoft.com/office/powerpoint/2010/main" val="3181087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9F53-55DA-430B-A4FD-9915CA893D0F}"/>
              </a:ext>
            </a:extLst>
          </p:cNvPr>
          <p:cNvSpPr>
            <a:spLocks noGrp="1"/>
          </p:cNvSpPr>
          <p:nvPr>
            <p:ph type="title"/>
          </p:nvPr>
        </p:nvSpPr>
        <p:spPr>
          <a:xfrm>
            <a:off x="648929" y="629266"/>
            <a:ext cx="3651467" cy="1676603"/>
          </a:xfrm>
        </p:spPr>
        <p:txBody>
          <a:bodyPr>
            <a:normAutofit/>
          </a:bodyPr>
          <a:lstStyle/>
          <a:p>
            <a:r>
              <a:rPr lang="en-US" dirty="0"/>
              <a:t>Just for fun. </a:t>
            </a:r>
          </a:p>
        </p:txBody>
      </p:sp>
      <p:sp>
        <p:nvSpPr>
          <p:cNvPr id="3" name="Content Placeholder 2">
            <a:extLst>
              <a:ext uri="{FF2B5EF4-FFF2-40B4-BE49-F238E27FC236}">
                <a16:creationId xmlns:a16="http://schemas.microsoft.com/office/drawing/2014/main" id="{24FD31CB-4711-4311-91C7-2820FA7D1ACA}"/>
              </a:ext>
            </a:extLst>
          </p:cNvPr>
          <p:cNvSpPr>
            <a:spLocks noGrp="1"/>
          </p:cNvSpPr>
          <p:nvPr>
            <p:ph idx="1"/>
          </p:nvPr>
        </p:nvSpPr>
        <p:spPr>
          <a:xfrm>
            <a:off x="648931" y="2438400"/>
            <a:ext cx="3651466" cy="3785419"/>
          </a:xfrm>
        </p:spPr>
        <p:txBody>
          <a:bodyPr>
            <a:normAutofit/>
          </a:bodyPr>
          <a:lstStyle/>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r>
              <a:rPr lang="en-US" sz="1800" dirty="0" err="1"/>
              <a:t>Jameela’s</a:t>
            </a:r>
            <a:r>
              <a:rPr lang="en-US" sz="1800" dirty="0"/>
              <a:t> coping strategy, looking at pictures of her dogs, Duchess and </a:t>
            </a:r>
            <a:r>
              <a:rPr lang="en-US" sz="1800" dirty="0" err="1"/>
              <a:t>Cappy</a:t>
            </a:r>
            <a:r>
              <a:rPr lang="en-US" sz="1800" dirty="0"/>
              <a:t> </a:t>
            </a:r>
          </a:p>
        </p:txBody>
      </p:sp>
      <p:pic>
        <p:nvPicPr>
          <p:cNvPr id="2050" name="Picture 2" descr="f4c42c55-e326-44ea-8a0a-373df5a44a8c@dhsoha">
            <a:extLst>
              <a:ext uri="{FF2B5EF4-FFF2-40B4-BE49-F238E27FC236}">
                <a16:creationId xmlns:a16="http://schemas.microsoft.com/office/drawing/2014/main" id="{0B429F76-2A46-415F-9CCB-B4158C92CCA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532D816-86FA-4B09-B4AF-E3200A7782D0}"/>
              </a:ext>
            </a:extLst>
          </p:cNvPr>
          <p:cNvSpPr>
            <a:spLocks noGrp="1"/>
          </p:cNvSpPr>
          <p:nvPr>
            <p:ph type="sldNum" sz="quarter" idx="12"/>
          </p:nvPr>
        </p:nvSpPr>
        <p:spPr/>
        <p:txBody>
          <a:bodyPr/>
          <a:lstStyle/>
          <a:p>
            <a:fld id="{5241F84B-E9DA-426E-BE94-6E4ECB1775E4}" type="slidenum">
              <a:rPr lang="en-US" smtClean="0"/>
              <a:t>78</a:t>
            </a:fld>
            <a:endParaRPr lang="en-US"/>
          </a:p>
        </p:txBody>
      </p:sp>
    </p:spTree>
    <p:extLst>
      <p:ext uri="{BB962C8B-B14F-4D97-AF65-F5344CB8AC3E}">
        <p14:creationId xmlns:p14="http://schemas.microsoft.com/office/powerpoint/2010/main" val="315739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E7E0B-29AC-4377-9DDC-655992AC504D}"/>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5400" dirty="0">
                <a:solidFill>
                  <a:schemeClr val="bg1"/>
                </a:solidFill>
              </a:rPr>
              <a:t>Goal</a:t>
            </a:r>
          </a:p>
        </p:txBody>
      </p:sp>
      <p:sp>
        <p:nvSpPr>
          <p:cNvPr id="3" name="Content Placeholder 2">
            <a:extLst>
              <a:ext uri="{FF2B5EF4-FFF2-40B4-BE49-F238E27FC236}">
                <a16:creationId xmlns:a16="http://schemas.microsoft.com/office/drawing/2014/main" id="{149BBD90-5ADE-404F-8470-5E544D7305D0}"/>
              </a:ext>
            </a:extLst>
          </p:cNvPr>
          <p:cNvSpPr>
            <a:spLocks noGrp="1"/>
          </p:cNvSpPr>
          <p:nvPr>
            <p:ph idx="1"/>
          </p:nvPr>
        </p:nvSpPr>
        <p:spPr>
          <a:xfrm>
            <a:off x="643468" y="2638044"/>
            <a:ext cx="3363974" cy="3415622"/>
          </a:xfrm>
        </p:spPr>
        <p:txBody>
          <a:bodyPr>
            <a:normAutofit/>
          </a:bodyPr>
          <a:lstStyle/>
          <a:p>
            <a:pPr marL="0" indent="0">
              <a:buNone/>
            </a:pPr>
            <a:r>
              <a:rPr lang="en-US" dirty="0">
                <a:solidFill>
                  <a:schemeClr val="bg1"/>
                </a:solidFill>
              </a:rPr>
              <a:t>WIC certifiers will navigate difficult counseling situations and enhance participant interactions.</a:t>
            </a:r>
          </a:p>
          <a:p>
            <a:endParaRPr lang="en-US" sz="2000" dirty="0">
              <a:solidFill>
                <a:schemeClr val="bg1"/>
              </a:solidFill>
            </a:endParaRPr>
          </a:p>
        </p:txBody>
      </p:sp>
      <p:pic>
        <p:nvPicPr>
          <p:cNvPr id="5" name="Picture 4">
            <a:extLst>
              <a:ext uri="{FF2B5EF4-FFF2-40B4-BE49-F238E27FC236}">
                <a16:creationId xmlns:a16="http://schemas.microsoft.com/office/drawing/2014/main" id="{7B4847B7-9B00-4115-AF1B-B2C30191F3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7113" y="1482044"/>
            <a:ext cx="6995364" cy="3934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81A1112B-8430-4451-A870-7BEEF7B0E030}"/>
              </a:ext>
            </a:extLst>
          </p:cNvPr>
          <p:cNvSpPr txBox="1"/>
          <p:nvPr/>
        </p:nvSpPr>
        <p:spPr>
          <a:xfrm>
            <a:off x="4654296" y="6370855"/>
            <a:ext cx="2375452" cy="369332"/>
          </a:xfrm>
          <a:prstGeom prst="rect">
            <a:avLst/>
          </a:prstGeom>
          <a:noFill/>
        </p:spPr>
        <p:txBody>
          <a:bodyPr wrap="square" rtlCol="0">
            <a:spAutoFit/>
          </a:bodyPr>
          <a:lstStyle/>
          <a:p>
            <a:r>
              <a:rPr lang="en-US" dirty="0"/>
              <a:t>Page 3 in workbook</a:t>
            </a:r>
          </a:p>
        </p:txBody>
      </p:sp>
      <p:sp>
        <p:nvSpPr>
          <p:cNvPr id="6" name="Slide Number Placeholder 5">
            <a:extLst>
              <a:ext uri="{FF2B5EF4-FFF2-40B4-BE49-F238E27FC236}">
                <a16:creationId xmlns:a16="http://schemas.microsoft.com/office/drawing/2014/main" id="{8258CB9F-06F0-4A56-B59B-1E8D7B28C639}"/>
              </a:ext>
            </a:extLst>
          </p:cNvPr>
          <p:cNvSpPr>
            <a:spLocks noGrp="1"/>
          </p:cNvSpPr>
          <p:nvPr>
            <p:ph type="sldNum" sz="quarter" idx="12"/>
          </p:nvPr>
        </p:nvSpPr>
        <p:spPr/>
        <p:txBody>
          <a:bodyPr/>
          <a:lstStyle/>
          <a:p>
            <a:fld id="{5241F84B-E9DA-426E-BE94-6E4ECB1775E4}" type="slidenum">
              <a:rPr lang="en-US" smtClean="0"/>
              <a:t>8</a:t>
            </a:fld>
            <a:endParaRPr lang="en-US"/>
          </a:p>
        </p:txBody>
      </p:sp>
    </p:spTree>
    <p:extLst>
      <p:ext uri="{BB962C8B-B14F-4D97-AF65-F5344CB8AC3E}">
        <p14:creationId xmlns:p14="http://schemas.microsoft.com/office/powerpoint/2010/main" val="214695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EA631D-5515-4197-B4C7-0BB4CFBED951}"/>
              </a:ext>
            </a:extLst>
          </p:cNvPr>
          <p:cNvSpPr>
            <a:spLocks noGrp="1"/>
          </p:cNvSpPr>
          <p:nvPr>
            <p:ph type="title"/>
          </p:nvPr>
        </p:nvSpPr>
        <p:spPr>
          <a:xfrm>
            <a:off x="1179226" y="826680"/>
            <a:ext cx="9833548" cy="1325563"/>
          </a:xfrm>
        </p:spPr>
        <p:txBody>
          <a:bodyPr>
            <a:normAutofit/>
          </a:bodyPr>
          <a:lstStyle/>
          <a:p>
            <a:pPr algn="ctr"/>
            <a:r>
              <a:rPr lang="en-US" sz="5400" b="1" dirty="0">
                <a:solidFill>
                  <a:srgbClr val="FFFFFF"/>
                </a:solidFill>
              </a:rPr>
              <a:t>Objectives </a:t>
            </a:r>
          </a:p>
        </p:txBody>
      </p:sp>
      <p:sp>
        <p:nvSpPr>
          <p:cNvPr id="3" name="Content Placeholder 2">
            <a:extLst>
              <a:ext uri="{FF2B5EF4-FFF2-40B4-BE49-F238E27FC236}">
                <a16:creationId xmlns:a16="http://schemas.microsoft.com/office/drawing/2014/main" id="{3FF0E055-DACB-4462-8FC1-31EA3924B181}"/>
              </a:ext>
            </a:extLst>
          </p:cNvPr>
          <p:cNvSpPr>
            <a:spLocks noGrp="1"/>
          </p:cNvSpPr>
          <p:nvPr>
            <p:ph idx="1"/>
          </p:nvPr>
        </p:nvSpPr>
        <p:spPr>
          <a:xfrm>
            <a:off x="223284" y="3092969"/>
            <a:ext cx="11727711" cy="3594910"/>
          </a:xfrm>
        </p:spPr>
        <p:txBody>
          <a:bodyPr>
            <a:normAutofit lnSpcReduction="10000"/>
          </a:bodyPr>
          <a:lstStyle/>
          <a:p>
            <a:pPr lvl="0"/>
            <a:r>
              <a:rPr lang="en-US" dirty="0">
                <a:solidFill>
                  <a:srgbClr val="000000"/>
                </a:solidFill>
              </a:rPr>
              <a:t>Identify personal barriers, biases, and experiences that influence interactions with participants;</a:t>
            </a:r>
          </a:p>
          <a:p>
            <a:pPr lvl="0"/>
            <a:r>
              <a:rPr lang="en-US" dirty="0">
                <a:solidFill>
                  <a:srgbClr val="000000"/>
                </a:solidFill>
              </a:rPr>
              <a:t>Recognize signs of activation and resistance in themselves and others;</a:t>
            </a:r>
          </a:p>
          <a:p>
            <a:pPr lvl="0"/>
            <a:r>
              <a:rPr lang="en-US" dirty="0">
                <a:solidFill>
                  <a:srgbClr val="000000"/>
                </a:solidFill>
              </a:rPr>
              <a:t>Analyze trauma and resilience informed strategies that can be used to navigate difficult counseling situations;</a:t>
            </a:r>
          </a:p>
          <a:p>
            <a:pPr lvl="0"/>
            <a:r>
              <a:rPr lang="en-US" dirty="0">
                <a:solidFill>
                  <a:srgbClr val="000000"/>
                </a:solidFill>
              </a:rPr>
              <a:t>Demonstrate the use of plain language in counseling;</a:t>
            </a:r>
          </a:p>
          <a:p>
            <a:pPr lvl="0"/>
            <a:r>
              <a:rPr lang="en-US" dirty="0">
                <a:solidFill>
                  <a:srgbClr val="000000"/>
                </a:solidFill>
              </a:rPr>
              <a:t>Describe the teach back and backwards planning strategies to check for understanding.</a:t>
            </a:r>
          </a:p>
        </p:txBody>
      </p:sp>
      <p:sp>
        <p:nvSpPr>
          <p:cNvPr id="4" name="Slide Number Placeholder 3">
            <a:extLst>
              <a:ext uri="{FF2B5EF4-FFF2-40B4-BE49-F238E27FC236}">
                <a16:creationId xmlns:a16="http://schemas.microsoft.com/office/drawing/2014/main" id="{20D13E50-8F8A-4B96-B6F1-6AEFD5D1E220}"/>
              </a:ext>
            </a:extLst>
          </p:cNvPr>
          <p:cNvSpPr>
            <a:spLocks noGrp="1"/>
          </p:cNvSpPr>
          <p:nvPr>
            <p:ph type="sldNum" sz="quarter" idx="12"/>
          </p:nvPr>
        </p:nvSpPr>
        <p:spPr/>
        <p:txBody>
          <a:bodyPr/>
          <a:lstStyle/>
          <a:p>
            <a:fld id="{5241F84B-E9DA-426E-BE94-6E4ECB1775E4}" type="slidenum">
              <a:rPr lang="en-US" smtClean="0"/>
              <a:t>9</a:t>
            </a:fld>
            <a:endParaRPr lang="en-US"/>
          </a:p>
        </p:txBody>
      </p:sp>
    </p:spTree>
    <p:extLst>
      <p:ext uri="{BB962C8B-B14F-4D97-AF65-F5344CB8AC3E}">
        <p14:creationId xmlns:p14="http://schemas.microsoft.com/office/powerpoint/2010/main" val="41604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https://www.oregon.gov/oha/PH/HEALTHYPEOPLEFAMILIES/WIC/Documents/training/fall-f2f-training-slides.pptx</Url>
      <Description>ReNEW Fall Training Slides</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2019-12-31T08:00:00+00:00</DocumentExpirationDate>
    <IATopic xmlns="59da1016-2a1b-4f8a-9768-d7a4932f6f16">Public Health - Agency Communications</IATopic>
    <Meta_x0020_Keywords xmlns="f144fd3f-61b7-45a4-a8a5-a00a4ffd3675" xsi:nil="true"/>
  </documentManagement>
</p:properties>
</file>

<file path=customXml/itemProps1.xml><?xml version="1.0" encoding="utf-8"?>
<ds:datastoreItem xmlns:ds="http://schemas.openxmlformats.org/officeDocument/2006/customXml" ds:itemID="{B02B3C7E-2463-4C0E-888A-1D19E943CA27}"/>
</file>

<file path=customXml/itemProps2.xml><?xml version="1.0" encoding="utf-8"?>
<ds:datastoreItem xmlns:ds="http://schemas.openxmlformats.org/officeDocument/2006/customXml" ds:itemID="{6623C5D5-3089-43AA-985B-3B8F1E1E5907}"/>
</file>

<file path=customXml/itemProps3.xml><?xml version="1.0" encoding="utf-8"?>
<ds:datastoreItem xmlns:ds="http://schemas.openxmlformats.org/officeDocument/2006/customXml" ds:itemID="{318BF61F-E58F-4B40-BB94-24CB467F8738}"/>
</file>

<file path=docProps/app.xml><?xml version="1.0" encoding="utf-8"?>
<Properties xmlns="http://schemas.openxmlformats.org/officeDocument/2006/extended-properties" xmlns:vt="http://schemas.openxmlformats.org/officeDocument/2006/docPropsVTypes">
  <Template/>
  <TotalTime>7765</TotalTime>
  <Words>2531</Words>
  <Application>Microsoft Office PowerPoint</Application>
  <PresentationFormat>Widescreen</PresentationFormat>
  <Paragraphs>556</Paragraphs>
  <Slides>78</Slides>
  <Notes>45</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Calibri Light</vt:lpstr>
      <vt:lpstr>Office Theme</vt:lpstr>
      <vt:lpstr>Navigating Difficult Situations</vt:lpstr>
      <vt:lpstr>Thank YOU! </vt:lpstr>
      <vt:lpstr>Things to know…</vt:lpstr>
      <vt:lpstr>Bridging  RENEW</vt:lpstr>
      <vt:lpstr>RENEW Content areas </vt:lpstr>
      <vt:lpstr>Introductions</vt:lpstr>
      <vt:lpstr>Activity 1</vt:lpstr>
      <vt:lpstr>Goal</vt:lpstr>
      <vt:lpstr>Objectives </vt:lpstr>
      <vt:lpstr>Safety first</vt:lpstr>
      <vt:lpstr>Your scope</vt:lpstr>
      <vt:lpstr>The human brain </vt:lpstr>
      <vt:lpstr>PowerPoint Presentation</vt:lpstr>
      <vt:lpstr>Discussion of video</vt:lpstr>
      <vt:lpstr>Brain Structure: Daniel Siegel</vt:lpstr>
      <vt:lpstr>PowerPoint Presentation</vt:lpstr>
      <vt:lpstr>Balancing the brain</vt:lpstr>
      <vt:lpstr>Normal Navigation</vt:lpstr>
      <vt:lpstr>PowerPoint Presentation</vt:lpstr>
      <vt:lpstr>PowerPoint Presentation</vt:lpstr>
      <vt:lpstr>Catalyst event</vt:lpstr>
      <vt:lpstr>After a catalyst… </vt:lpstr>
      <vt:lpstr>Fight</vt:lpstr>
      <vt:lpstr>Flight</vt:lpstr>
      <vt:lpstr>Freeze</vt:lpstr>
      <vt:lpstr>Activity 2 Reflecting on catalysts and reactions  Pages 8-9 </vt:lpstr>
      <vt:lpstr>Self-Regulation</vt:lpstr>
      <vt:lpstr>Coping strategies </vt:lpstr>
      <vt:lpstr>Trauma and the brain</vt:lpstr>
      <vt:lpstr>How does trauma impact the brain ?</vt:lpstr>
      <vt:lpstr>Summary</vt:lpstr>
      <vt:lpstr>Skill Building</vt:lpstr>
      <vt:lpstr>Strategies that help us self-regulate</vt:lpstr>
      <vt:lpstr>Self-check </vt:lpstr>
      <vt:lpstr>Practice Awareness</vt:lpstr>
      <vt:lpstr>Let go and refocus </vt:lpstr>
      <vt:lpstr>Plan ahead</vt:lpstr>
      <vt:lpstr>Activity 3 Your self-regulation plan  Page 10 </vt:lpstr>
      <vt:lpstr>Strategies in Counseling</vt:lpstr>
      <vt:lpstr>Strategies that don’t work in counseling  </vt:lpstr>
      <vt:lpstr>Sympathy </vt:lpstr>
      <vt:lpstr>Righting reflex </vt:lpstr>
      <vt:lpstr>Jumping to problem solving </vt:lpstr>
      <vt:lpstr>Telling your story</vt:lpstr>
      <vt:lpstr>Defending WIC </vt:lpstr>
      <vt:lpstr>Persuasion  </vt:lpstr>
      <vt:lpstr>Activity 4 Strategies that don’t work Page 11 </vt:lpstr>
      <vt:lpstr>Strategies to use while counseling </vt:lpstr>
      <vt:lpstr>Connect with emotions</vt:lpstr>
      <vt:lpstr>Name it to tame it </vt:lpstr>
      <vt:lpstr>Engage, don’t enrage</vt:lpstr>
      <vt:lpstr>Remember to remember</vt:lpstr>
      <vt:lpstr>Backwards planning</vt:lpstr>
      <vt:lpstr>Teach back</vt:lpstr>
      <vt:lpstr>Activity 5 Gatorade in a bottle Certifying with Grandpa Page 13 </vt:lpstr>
      <vt:lpstr>Rolling with resistance </vt:lpstr>
      <vt:lpstr>What is resistance ?</vt:lpstr>
      <vt:lpstr>Resistance vs. Activation </vt:lpstr>
      <vt:lpstr>Ambivalence to resistance </vt:lpstr>
      <vt:lpstr>Change talk and resistance</vt:lpstr>
      <vt:lpstr>Rolling with resistance</vt:lpstr>
      <vt:lpstr>Consider the causes</vt:lpstr>
      <vt:lpstr>What’s causing the resistance?  </vt:lpstr>
      <vt:lpstr>React with curiosity </vt:lpstr>
      <vt:lpstr>Change course</vt:lpstr>
      <vt:lpstr>Activity 6  Case Studies Page 16</vt:lpstr>
      <vt:lpstr>Strategies for the WIC Team </vt:lpstr>
      <vt:lpstr>Reflective Practice </vt:lpstr>
      <vt:lpstr>Let the clouds of emotion roll by</vt:lpstr>
      <vt:lpstr>Enjoy each other!</vt:lpstr>
      <vt:lpstr>Connect through conflict </vt:lpstr>
      <vt:lpstr>Attitude of gratitude  </vt:lpstr>
      <vt:lpstr>Activity 7 Team Reflective Practice  Page 17</vt:lpstr>
      <vt:lpstr>We support WIC families</vt:lpstr>
      <vt:lpstr>WIC provides opportunities for parents </vt:lpstr>
      <vt:lpstr>Thank you</vt:lpstr>
      <vt:lpstr>Next steps for Oregon State Staff </vt:lpstr>
      <vt:lpstr>Just for fun.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 Fall Training Slides</dc:title>
  <dc:creator>Norton Jameela</dc:creator>
  <cp:lastModifiedBy>Norton Jameela</cp:lastModifiedBy>
  <cp:revision>261</cp:revision>
  <cp:lastPrinted>2018-08-24T14:52:38Z</cp:lastPrinted>
  <dcterms:created xsi:type="dcterms:W3CDTF">2018-07-13T22:52:21Z</dcterms:created>
  <dcterms:modified xsi:type="dcterms:W3CDTF">2018-09-06T16:31:37Z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7a8214dd-047d-4ac3-b198-53133860870f,2;7a8214dd-047d-4ac3-b198-53133860870f,5;</vt:lpwstr>
  </property>
</Properties>
</file>