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64" r:id="rId3"/>
    <p:sldId id="266" r:id="rId4"/>
    <p:sldId id="267" r:id="rId5"/>
    <p:sldId id="260" r:id="rId6"/>
    <p:sldId id="259" r:id="rId7"/>
    <p:sldId id="276" r:id="rId8"/>
    <p:sldId id="289" r:id="rId9"/>
    <p:sldId id="288" r:id="rId10"/>
    <p:sldId id="280" r:id="rId11"/>
    <p:sldId id="278" r:id="rId12"/>
    <p:sldId id="279" r:id="rId13"/>
    <p:sldId id="281" r:id="rId14"/>
    <p:sldId id="282" r:id="rId15"/>
    <p:sldId id="283" r:id="rId1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83685" autoAdjust="0"/>
  </p:normalViewPr>
  <p:slideViewPr>
    <p:cSldViewPr snapToGrid="0">
      <p:cViewPr varScale="1">
        <p:scale>
          <a:sx n="60" d="100"/>
          <a:sy n="60" d="100"/>
        </p:scale>
        <p:origin x="48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C206460-2C0E-4C25-B169-929D619E5ACF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A1A001-7E12-4F12-B89B-786728AF3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1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01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84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346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91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52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019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42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8354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3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146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34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A1A001-7E12-4F12-B89B-786728AF3AB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835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D5D51-BE12-44E6-853E-9F9104C6AF00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7452E-5EF1-4C0B-90EC-D1307C1EB76E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157A-1912-4447-9F07-931C8369660E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93AE6-D2B6-4888-BB3F-0E301BA54AA6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2541-89CE-4BE6-9C17-44DA6580886A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AF22D-CCB0-4B1A-AE80-81F65FDA0ED3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8385-D68C-4BD9-9D69-87A109D95CCF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A041A-FC8D-4D3A-9BBC-EDE7BCA8C976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FA356-C554-4A4B-B409-2011923B3D75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FD3C1-B999-4262-9572-11EEC6029B32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12F48-EB7E-43D2-A2A4-930249BC86EB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7EAC-784B-4756-9D84-74FD0E9E8020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84547-D21C-4758-9088-203D15E17DA1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933C5-A1B9-430A-9F6C-A82CC53089B5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24C9C-E6D1-406A-9287-446BE9A2DF97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62E3F-1751-4AB7-9767-72E5F8095698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C8379-F948-46D3-B4E1-A380E84C7113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154B1B6B-8972-4E89-8292-E0705294143B}" type="datetime1">
              <a:rPr lang="en-US" smtClean="0"/>
              <a:t>6/23/2020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942388" cy="2509213"/>
          </a:xfrm>
        </p:spPr>
        <p:txBody>
          <a:bodyPr/>
          <a:lstStyle/>
          <a:p>
            <a:r>
              <a:rPr lang="en-US" cap="none" dirty="0"/>
              <a:t>Using The No Proof Form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cap="none" dirty="0"/>
              <a:t>Income Eligibility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800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Completing the form – Step 2 Missing Proof of Income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1874" y="4536346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Remember you need to complete this form if the reason they cannot provide proof of income is because they have zero income, are paid in cash, or are a migrant farm worker.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512" y="1871792"/>
            <a:ext cx="825817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Multiply 1"/>
          <p:cNvSpPr/>
          <p:nvPr/>
        </p:nvSpPr>
        <p:spPr>
          <a:xfrm>
            <a:off x="6273800" y="3568700"/>
            <a:ext cx="292100" cy="228600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8173243" y="3568700"/>
            <a:ext cx="292100" cy="228600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8191500" y="3146920"/>
            <a:ext cx="292100" cy="228600"/>
          </a:xfrm>
          <a:prstGeom prst="mathMultiply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06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9974" y="125660"/>
            <a:ext cx="10364451" cy="1596177"/>
          </a:xfrm>
        </p:spPr>
        <p:txBody>
          <a:bodyPr>
            <a:normAutofit/>
          </a:bodyPr>
          <a:lstStyle/>
          <a:p>
            <a:r>
              <a:rPr lang="en-US" sz="3200" cap="none" dirty="0"/>
              <a:t>Completing the form – Step 2 Missing Proof of Residence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3" y="3611692"/>
            <a:ext cx="5106026" cy="3424107"/>
          </a:xfrm>
        </p:spPr>
        <p:txBody>
          <a:bodyPr/>
          <a:lstStyle/>
          <a:p>
            <a:r>
              <a:rPr lang="en-US" cap="none" dirty="0"/>
              <a:t>Have the participant declare their current address.</a:t>
            </a:r>
          </a:p>
          <a:p>
            <a:r>
              <a:rPr lang="en-US" cap="none" dirty="0"/>
              <a:t>Check the box on the left for eligibility pending.</a:t>
            </a:r>
          </a:p>
          <a:p>
            <a:r>
              <a:rPr lang="en-US" cap="none" dirty="0"/>
              <a:t>Make sure the participant knows the date they should return and what they need to bring back.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9025" y="3649792"/>
            <a:ext cx="5105400" cy="3424107"/>
          </a:xfrm>
        </p:spPr>
        <p:txBody>
          <a:bodyPr/>
          <a:lstStyle/>
          <a:p>
            <a:r>
              <a:rPr lang="en-US" cap="none" dirty="0"/>
              <a:t>Check the “I cannot provide proof of address” box on the right for special situations where there is no proof available.</a:t>
            </a:r>
          </a:p>
          <a:p>
            <a:r>
              <a:rPr lang="en-US" cap="none" dirty="0"/>
              <a:t>Check the box that best describes the reason they do not have proof available.</a:t>
            </a:r>
          </a:p>
          <a:p>
            <a:r>
              <a:rPr lang="en-US" cap="none" dirty="0"/>
              <a:t>If you check other, describe the reason.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8"/>
          <a:stretch/>
        </p:blipFill>
        <p:spPr>
          <a:xfrm>
            <a:off x="2014850" y="1171575"/>
            <a:ext cx="8239125" cy="2460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0283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9974" y="125660"/>
            <a:ext cx="10364451" cy="1596177"/>
          </a:xfrm>
        </p:spPr>
        <p:txBody>
          <a:bodyPr/>
          <a:lstStyle/>
          <a:p>
            <a:r>
              <a:rPr lang="en-US" cap="none" dirty="0"/>
              <a:t>Completing the form – Step 2 Missing Proof of Identity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3" y="3611692"/>
            <a:ext cx="5106026" cy="3424107"/>
          </a:xfrm>
        </p:spPr>
        <p:txBody>
          <a:bodyPr/>
          <a:lstStyle/>
          <a:p>
            <a:r>
              <a:rPr lang="en-US" cap="none" dirty="0"/>
              <a:t>Check the box on the left for eligibility pending and list those that need proof of identity.</a:t>
            </a:r>
          </a:p>
          <a:p>
            <a:r>
              <a:rPr lang="en-US" cap="none" dirty="0"/>
              <a:t>Make sure the participant knows the date they should return and what they need to bring back.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9025" y="3649792"/>
            <a:ext cx="5105400" cy="3424107"/>
          </a:xfrm>
        </p:spPr>
        <p:txBody>
          <a:bodyPr/>
          <a:lstStyle/>
          <a:p>
            <a:r>
              <a:rPr lang="en-US" cap="none" dirty="0"/>
              <a:t>Check the “I cannot provide proof of identity” box on the right for special situations where there is no proof available.</a:t>
            </a:r>
          </a:p>
          <a:p>
            <a:r>
              <a:rPr lang="en-US" cap="none" dirty="0"/>
              <a:t>Check the box that best describes the reason they do not have proof available.</a:t>
            </a:r>
          </a:p>
          <a:p>
            <a:r>
              <a:rPr lang="en-US" cap="none" dirty="0"/>
              <a:t>If you check other, describe the reason.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874" y="1258887"/>
            <a:ext cx="8248650" cy="1952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1810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Completing the form – Step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5" y="4536346"/>
            <a:ext cx="10363826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You can fill out the form, but make sure you explain what the person is signing before you ask them to sign the form.</a:t>
            </a:r>
          </a:p>
          <a:p>
            <a:r>
              <a:rPr lang="en-US" sz="2400" cap="none" dirty="0"/>
              <a:t>A WIC staff member must sign and date the form as a witness.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4950" y="1644650"/>
            <a:ext cx="9182100" cy="2628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01224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8774" y="1986094"/>
            <a:ext cx="4979026" cy="4372823"/>
          </a:xfrm>
        </p:spPr>
        <p:txBody>
          <a:bodyPr>
            <a:normAutofit/>
          </a:bodyPr>
          <a:lstStyle/>
          <a:p>
            <a:r>
              <a:rPr lang="en-US" sz="2200" cap="none" dirty="0"/>
              <a:t>Using a reminder form might help ensure participants bring back proofs before they are termed.</a:t>
            </a:r>
          </a:p>
          <a:p>
            <a:r>
              <a:rPr lang="en-US" sz="2200" cap="none" dirty="0"/>
              <a:t>The state provides 2 options. One lists the options for types of proof (57-632). The other has places to specify what to bring back and to put a return date (57-634).</a:t>
            </a:r>
          </a:p>
          <a:p>
            <a:r>
              <a:rPr lang="en-US" sz="2200" cap="none" dirty="0"/>
              <a:t>Consider options for having participants FAX or email copies of proofs.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4635">
            <a:off x="9813341" y="460028"/>
            <a:ext cx="1926465" cy="443343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65" y="1"/>
            <a:ext cx="3996893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575" y="605817"/>
            <a:ext cx="4534525" cy="1596177"/>
          </a:xfrm>
        </p:spPr>
        <p:txBody>
          <a:bodyPr/>
          <a:lstStyle/>
          <a:p>
            <a:r>
              <a:rPr lang="en-US" cap="none" dirty="0"/>
              <a:t>How can you make sure they come back in 30 days?</a:t>
            </a:r>
          </a:p>
        </p:txBody>
      </p:sp>
    </p:spTree>
    <p:extLst>
      <p:ext uri="{BB962C8B-B14F-4D97-AF65-F5344CB8AC3E}">
        <p14:creationId xmlns:p14="http://schemas.microsoft.com/office/powerpoint/2010/main" val="926701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Thank you for making WIC sparkle!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cap="none" dirty="0"/>
              <a:t>It’s all the little things you do everyday that make WIC work.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193" y="3132138"/>
            <a:ext cx="2371725" cy="2371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745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Confidentiality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200" cap="none" dirty="0"/>
              <a:t>Some things are better kept private!</a:t>
            </a:r>
          </a:p>
          <a:p>
            <a:r>
              <a:rPr lang="en-US" sz="2200" cap="none" dirty="0"/>
              <a:t>It can be uncomfortable for participants to share the personal details of their household income and situation.</a:t>
            </a:r>
          </a:p>
          <a:p>
            <a:pPr marL="0" indent="0">
              <a:buNone/>
            </a:pPr>
            <a:r>
              <a:rPr lang="en-US" sz="2400" cap="none" dirty="0">
                <a:solidFill>
                  <a:schemeClr val="accent1">
                    <a:lumMod val="75000"/>
                  </a:schemeClr>
                </a:solidFill>
              </a:rPr>
              <a:t>Think about it:</a:t>
            </a:r>
          </a:p>
          <a:p>
            <a:r>
              <a:rPr lang="en-US" sz="2200" cap="none" dirty="0"/>
              <a:t>How does your clinic environment allow participants to share information comfortably?</a:t>
            </a:r>
          </a:p>
          <a:p>
            <a:r>
              <a:rPr lang="en-US" sz="2200" cap="none" dirty="0"/>
              <a:t>What do you do to help protect their privacy as you gather information to put into the data system?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69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7373" y="19328"/>
            <a:ext cx="10364451" cy="1078937"/>
          </a:xfrm>
        </p:spPr>
        <p:txBody>
          <a:bodyPr/>
          <a:lstStyle/>
          <a:p>
            <a:r>
              <a:rPr lang="en-US" cap="none" dirty="0"/>
              <a:t>Households with unborn to be counted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02500" y="2858466"/>
            <a:ext cx="4873474" cy="679994"/>
          </a:xfrm>
        </p:spPr>
        <p:txBody>
          <a:bodyPr/>
          <a:lstStyle/>
          <a:p>
            <a:r>
              <a:rPr lang="en-US" cap="none" dirty="0"/>
              <a:t>No. in Family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122" y="856965"/>
            <a:ext cx="9084130" cy="219311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620020" y="2805830"/>
            <a:ext cx="4881804" cy="679994"/>
          </a:xfrm>
        </p:spPr>
        <p:txBody>
          <a:bodyPr/>
          <a:lstStyle/>
          <a:p>
            <a:r>
              <a:rPr lang="en-US" cap="none" dirty="0"/>
              <a:t>Unborn Counted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370573" y="3724120"/>
            <a:ext cx="5105401" cy="2740187"/>
          </a:xfrm>
        </p:spPr>
        <p:txBody>
          <a:bodyPr>
            <a:normAutofit/>
          </a:bodyPr>
          <a:lstStyle/>
          <a:p>
            <a:r>
              <a:rPr lang="en-US" sz="2200" cap="none" dirty="0"/>
              <a:t>Include only those people in the household who have already been born.</a:t>
            </a:r>
          </a:p>
        </p:txBody>
      </p:sp>
      <p:sp>
        <p:nvSpPr>
          <p:cNvPr id="9" name="Content Placeholder 6"/>
          <p:cNvSpPr txBox="1">
            <a:spLocks/>
          </p:cNvSpPr>
          <p:nvPr/>
        </p:nvSpPr>
        <p:spPr>
          <a:xfrm>
            <a:off x="6396423" y="3417513"/>
            <a:ext cx="5105401" cy="25759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200" cap="none" dirty="0"/>
              <a:t>Include only those people in the household who have not been born (i.e. babies a pregnant women is carrying.)</a:t>
            </a:r>
          </a:p>
          <a:p>
            <a:pPr>
              <a:lnSpc>
                <a:spcPct val="100000"/>
              </a:lnSpc>
            </a:pPr>
            <a:r>
              <a:rPr lang="en-US" sz="2200" cap="none" dirty="0"/>
              <a:t>Do </a:t>
            </a:r>
            <a:r>
              <a:rPr lang="en-US" sz="2200" u="sng" cap="none" dirty="0"/>
              <a:t>not</a:t>
            </a:r>
            <a:r>
              <a:rPr lang="en-US" sz="2200" cap="none" dirty="0"/>
              <a:t> also count unborn in the No. in Family.</a:t>
            </a:r>
          </a:p>
          <a:p>
            <a:pPr>
              <a:lnSpc>
                <a:spcPct val="100000"/>
              </a:lnSpc>
            </a:pPr>
            <a:r>
              <a:rPr lang="en-US" sz="2200" cap="none" dirty="0"/>
              <a:t>TWIST adds both together to calculate household size.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1460500" y="2489200"/>
            <a:ext cx="914400" cy="5931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905500" y="2438400"/>
            <a:ext cx="1422400" cy="68202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2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34317"/>
            <a:ext cx="10364451" cy="1596177"/>
          </a:xfrm>
        </p:spPr>
        <p:txBody>
          <a:bodyPr/>
          <a:lstStyle/>
          <a:p>
            <a:r>
              <a:rPr lang="en-US" cap="none" dirty="0"/>
              <a:t>3 Steps for checking adjunctive eligibility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99474" y="1373317"/>
            <a:ext cx="10363826" cy="342410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cap="none" dirty="0"/>
              <a:t>Screen for adjunctive eligibility </a:t>
            </a:r>
            <a:r>
              <a:rPr lang="en-US" sz="2200" u="sng" cap="none" dirty="0"/>
              <a:t>before</a:t>
            </a:r>
            <a:r>
              <a:rPr lang="en-US" sz="2200" cap="none" dirty="0"/>
              <a:t> you ask for proof of income.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cap="none" dirty="0"/>
              <a:t>If the participant can provide proof of adjunctive eligibility (e.g. OHP web portal), </a:t>
            </a:r>
            <a:r>
              <a:rPr lang="en-US" sz="2200" u="sng" cap="none" dirty="0"/>
              <a:t>do not ask for additional</a:t>
            </a:r>
            <a:r>
              <a:rPr lang="en-US" sz="2200" cap="none" dirty="0"/>
              <a:t> </a:t>
            </a:r>
            <a:r>
              <a:rPr lang="en-US" sz="2200" b="1" cap="none" dirty="0"/>
              <a:t>proof</a:t>
            </a:r>
            <a:r>
              <a:rPr lang="en-US" sz="2200" cap="none" dirty="0"/>
              <a:t> of income. Put the proof of adjunctive eligibility in the proof field.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cap="none" dirty="0"/>
              <a:t>If adjunctively eligible, you must document </a:t>
            </a:r>
            <a:r>
              <a:rPr lang="en-US" sz="2200" u="sng" cap="none" dirty="0"/>
              <a:t>reported </a:t>
            </a:r>
            <a:r>
              <a:rPr lang="en-US" sz="2200" cap="none" dirty="0"/>
              <a:t>income in TWIST (what they tell you).</a:t>
            </a:r>
          </a:p>
          <a:p>
            <a:endParaRPr lang="en-US" cap="non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" y="4240214"/>
            <a:ext cx="11059828" cy="155098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671512" y="4240214"/>
            <a:ext cx="827088" cy="598486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1</a:t>
            </a:r>
          </a:p>
        </p:txBody>
      </p:sp>
      <p:sp>
        <p:nvSpPr>
          <p:cNvPr id="7" name="Up Arrow 6"/>
          <p:cNvSpPr/>
          <p:nvPr/>
        </p:nvSpPr>
        <p:spPr>
          <a:xfrm>
            <a:off x="7899400" y="5372100"/>
            <a:ext cx="711200" cy="8001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2</a:t>
            </a:r>
          </a:p>
        </p:txBody>
      </p:sp>
      <p:sp>
        <p:nvSpPr>
          <p:cNvPr id="8" name="Up Arrow 7"/>
          <p:cNvSpPr/>
          <p:nvPr/>
        </p:nvSpPr>
        <p:spPr>
          <a:xfrm>
            <a:off x="5477526" y="5391149"/>
            <a:ext cx="711200" cy="800100"/>
          </a:xfrm>
          <a:prstGeom prst="up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21739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/>
              <a:t>Requirement for eligibility pending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13775" y="3434024"/>
            <a:ext cx="5106026" cy="3424107"/>
          </a:xfrm>
        </p:spPr>
        <p:txBody>
          <a:bodyPr>
            <a:normAutofit/>
          </a:bodyPr>
          <a:lstStyle/>
          <a:p>
            <a:r>
              <a:rPr lang="en-US" sz="2400" cap="none" dirty="0"/>
              <a:t>If someone does not have proof of residence, identity or income with them but can bring it later, mark “Eligibility Pending”.</a:t>
            </a:r>
          </a:p>
          <a:p>
            <a:r>
              <a:rPr lang="en-US" sz="2400" cap="none" dirty="0"/>
              <a:t>In TWIST, document the missing proof by selecting “No Proof – Eligibility Pending”.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6172826" y="3383224"/>
            <a:ext cx="5105400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cap="none" dirty="0">
                <a:solidFill>
                  <a:srgbClr val="7030A0"/>
                </a:solidFill>
              </a:rPr>
              <a:t>It’s required!</a:t>
            </a:r>
          </a:p>
          <a:p>
            <a:r>
              <a:rPr lang="en-US" sz="2400" cap="none" dirty="0"/>
              <a:t>You must complete and have the participant sign the “No Proof Form”.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79"/>
          <a:stretch/>
        </p:blipFill>
        <p:spPr>
          <a:xfrm>
            <a:off x="1426389" y="1803400"/>
            <a:ext cx="9339222" cy="120649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6674717" y="1863063"/>
            <a:ext cx="4101618" cy="96123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9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132" y="0"/>
            <a:ext cx="6013656" cy="1596177"/>
          </a:xfrm>
        </p:spPr>
        <p:txBody>
          <a:bodyPr/>
          <a:lstStyle/>
          <a:p>
            <a:r>
              <a:rPr lang="en-US" cap="none" dirty="0"/>
              <a:t>“No Proof Form”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93700" y="1155700"/>
            <a:ext cx="6533730" cy="5626100"/>
          </a:xfrm>
        </p:spPr>
        <p:txBody>
          <a:bodyPr>
            <a:noAutofit/>
          </a:bodyPr>
          <a:lstStyle/>
          <a:p>
            <a:r>
              <a:rPr lang="en-US" sz="2100" cap="none" dirty="0"/>
              <a:t>Use in all situations where no proof is available.</a:t>
            </a:r>
          </a:p>
          <a:p>
            <a:pPr lvl="1"/>
            <a:r>
              <a:rPr lang="en-US" sz="2100" cap="none" dirty="0"/>
              <a:t>Eligibility Pending - the participant didn’t have proof with them today, but can bring it back within 30 days.</a:t>
            </a:r>
          </a:p>
          <a:p>
            <a:pPr lvl="1"/>
            <a:r>
              <a:rPr lang="en-US" sz="2100" cap="none" dirty="0"/>
              <a:t>Special situations – the participant doesn’t have any proof due to a difficult situation and will not be able to bring it in  (e.g. fire, homeless).</a:t>
            </a:r>
          </a:p>
          <a:p>
            <a:r>
              <a:rPr lang="en-US" sz="2100" cap="none" dirty="0"/>
              <a:t>This form is a signed declaration by the participant that they have provided us with the correct information.</a:t>
            </a:r>
          </a:p>
          <a:p>
            <a:r>
              <a:rPr lang="en-US" sz="2100" cap="none" dirty="0"/>
              <a:t>The form must be kept on file (perhaps with the Participant signature form).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788" y="0"/>
            <a:ext cx="5286212" cy="6858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4586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475" y="629628"/>
            <a:ext cx="10364451" cy="1596177"/>
          </a:xfrm>
        </p:spPr>
        <p:txBody>
          <a:bodyPr/>
          <a:lstStyle/>
          <a:p>
            <a:r>
              <a:rPr lang="en-US" cap="none" dirty="0"/>
              <a:t>Completing the form – Step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548774" y="4300538"/>
            <a:ext cx="10363826" cy="1765299"/>
          </a:xfrm>
        </p:spPr>
        <p:txBody>
          <a:bodyPr>
            <a:normAutofit/>
          </a:bodyPr>
          <a:lstStyle/>
          <a:p>
            <a:r>
              <a:rPr lang="en-US" sz="2400" cap="none" dirty="0"/>
              <a:t>Fill out one form for the family if they are being seen on one day.</a:t>
            </a:r>
          </a:p>
          <a:p>
            <a:r>
              <a:rPr lang="en-US" sz="2400" cap="none" dirty="0"/>
              <a:t>List the names of participants or caregivers whose proofs are missing.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450" y="1784350"/>
            <a:ext cx="9334500" cy="2333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58689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8FE65CB-EFD8-497D-A30A-093E20EAC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A24EC7-4475-4C1C-BF65-99C46E8D2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952" y="640831"/>
            <a:ext cx="4205269" cy="54613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E374F5-52B2-4260-8B1C-54237931F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514011" y="6265130"/>
            <a:ext cx="76421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4826626" cy="3881309"/>
          </a:xfrm>
        </p:spPr>
        <p:txBody>
          <a:bodyPr>
            <a:normAutofit/>
          </a:bodyPr>
          <a:lstStyle/>
          <a:p>
            <a:r>
              <a:rPr lang="en-US" sz="2400" cap="none" dirty="0">
                <a:cs typeface="Arial" panose="020B0604020202020204" pitchFamily="34" charset="0"/>
              </a:rPr>
              <a:t>Only complete the part(s) of the middle section of the form related to their missing proofs.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774" y="640831"/>
            <a:ext cx="3740515" cy="1573863"/>
          </a:xfrm>
        </p:spPr>
        <p:txBody>
          <a:bodyPr>
            <a:normAutofit/>
          </a:bodyPr>
          <a:lstStyle/>
          <a:p>
            <a:pPr algn="l"/>
            <a:r>
              <a:rPr lang="en-US" cap="none" dirty="0"/>
              <a:t>Completing the form – Step 2 Missing Proof</a:t>
            </a:r>
            <a:endParaRPr lang="en-US" cap="none"/>
          </a:p>
        </p:txBody>
      </p:sp>
    </p:spTree>
    <p:extLst>
      <p:ext uri="{BB962C8B-B14F-4D97-AF65-F5344CB8AC3E}">
        <p14:creationId xmlns:p14="http://schemas.microsoft.com/office/powerpoint/2010/main" val="1228512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89974" y="125660"/>
            <a:ext cx="10364451" cy="1596177"/>
          </a:xfrm>
        </p:spPr>
        <p:txBody>
          <a:bodyPr/>
          <a:lstStyle/>
          <a:p>
            <a:r>
              <a:rPr lang="en-US" cap="none" dirty="0"/>
              <a:t>Completing the form – Step 2 Missing Proof of Income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913773" y="3611692"/>
            <a:ext cx="5106026" cy="3424107"/>
          </a:xfrm>
        </p:spPr>
        <p:txBody>
          <a:bodyPr/>
          <a:lstStyle/>
          <a:p>
            <a:r>
              <a:rPr lang="en-US" cap="none" dirty="0"/>
              <a:t>Have the participant declare their household income and the interval they receive it.</a:t>
            </a:r>
          </a:p>
          <a:p>
            <a:r>
              <a:rPr lang="en-US" cap="none" dirty="0"/>
              <a:t>Check the box on the left for eligibility pending.</a:t>
            </a:r>
          </a:p>
          <a:p>
            <a:r>
              <a:rPr lang="en-US" cap="none" dirty="0"/>
              <a:t>Make sure the participant knows the date they should return and what they need to bring back.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6249025" y="3649792"/>
            <a:ext cx="5105400" cy="3424107"/>
          </a:xfrm>
        </p:spPr>
        <p:txBody>
          <a:bodyPr/>
          <a:lstStyle/>
          <a:p>
            <a:r>
              <a:rPr lang="en-US" cap="none" dirty="0"/>
              <a:t>Check the “I cannot provide proof of income” box on the right for special situations where there is no proof available.</a:t>
            </a:r>
          </a:p>
          <a:p>
            <a:r>
              <a:rPr lang="en-US" cap="none" dirty="0"/>
              <a:t>Check the box that best describes the reason they do not have proof available.</a:t>
            </a:r>
          </a:p>
          <a:p>
            <a:r>
              <a:rPr lang="en-US" cap="none" dirty="0"/>
              <a:t>If you check other, describe the reason.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912" y="1224092"/>
            <a:ext cx="8258175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01731723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012CDB5CCD2847B46468FD3DF1DE6F" ma:contentTypeVersion="18" ma:contentTypeDescription="Create a new document." ma:contentTypeScope="" ma:versionID="83cd168dfd4f560a5ae9f127886bf666">
  <xsd:schema xmlns:xsd="http://www.w3.org/2001/XMLSchema" xmlns:xs="http://www.w3.org/2001/XMLSchema" xmlns:p="http://schemas.microsoft.com/office/2006/metadata/properties" xmlns:ns1="http://schemas.microsoft.com/sharepoint/v3" xmlns:ns2="59da1016-2a1b-4f8a-9768-d7a4932f6f16" xmlns:ns3="f144fd3f-61b7-45a4-a8a5-a00a4ffd3675" targetNamespace="http://schemas.microsoft.com/office/2006/metadata/properties" ma:root="true" ma:fieldsID="d12f2be80cb9e9a210af77d7981c0c3e" ns1:_="" ns2:_="" ns3:_="">
    <xsd:import namespace="http://schemas.microsoft.com/sharepoint/v3"/>
    <xsd:import namespace="59da1016-2a1b-4f8a-9768-d7a4932f6f16"/>
    <xsd:import namespace="f144fd3f-61b7-45a4-a8a5-a00a4ffd3675"/>
    <xsd:element name="properties">
      <xsd:complexType>
        <xsd:sequence>
          <xsd:element name="documentManagement">
            <xsd:complexType>
              <xsd:all>
                <xsd:element ref="ns2:IACategory" minOccurs="0"/>
                <xsd:element ref="ns2:IATopic" minOccurs="0"/>
                <xsd:element ref="ns2:IASubtopic" minOccurs="0"/>
                <xsd:element ref="ns2:DocumentExpirationDate" minOccurs="0"/>
                <xsd:element ref="ns3:Meta_x0020_Description" minOccurs="0"/>
                <xsd:element ref="ns3:Meta_x0020_Keywords" minOccurs="0"/>
                <xsd:element ref="ns1:PublishingStartDate" minOccurs="0"/>
                <xsd:element ref="ns1:PublishingExpirationDate" minOccurs="0"/>
                <xsd:element ref="ns1:URL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  <xsd:element name="URL" ma:index="12" nillable="true" ma:displayName="URL" ma:format="Hyperlink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44fd3f-61b7-45a4-a8a5-a00a4ffd3675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8" nillable="true" ma:displayName="Meta Description" ma:internalName="Meta_x0020_Description" ma:readOnly="false">
      <xsd:simpleType>
        <xsd:restriction base="dms:Text"/>
      </xsd:simpleType>
    </xsd:element>
    <xsd:element name="Meta_x0020_Keywords" ma:index="9" nillable="true" ma:displayName="Meta Keywords" ma:internalName="Meta_x0020_Keywords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>Public Health</IACategory>
    <DocumentExpirationDate xmlns="59da1016-2a1b-4f8a-9768-d7a4932f6f16">2022-12-31T08:00:00+00:00</DocumentExpirationDate>
    <IATopic xmlns="59da1016-2a1b-4f8a-9768-d7a4932f6f16">Public Health - Agency Communications</IATopic>
    <IASubtopic xmlns="59da1016-2a1b-4f8a-9768-d7a4932f6f16">Training</IASubtopic>
    <Meta_x0020_Description xmlns="f144fd3f-61b7-45a4-a8a5-a00a4ffd3675" xsi:nil="true"/>
    <URL xmlns="http://schemas.microsoft.com/sharepoint/v3">
      <Url xsi:nil="true"/>
      <Description xsi:nil="true"/>
    </URL>
    <Meta_x0020_Keywords xmlns="f144fd3f-61b7-45a4-a8a5-a00a4ffd3675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36345D-774A-45B0-BD4E-138B4FC6E978}"/>
</file>

<file path=customXml/itemProps2.xml><?xml version="1.0" encoding="utf-8"?>
<ds:datastoreItem xmlns:ds="http://schemas.openxmlformats.org/officeDocument/2006/customXml" ds:itemID="{D2182AE7-4126-4BAA-959C-6C3917BFA5D8}"/>
</file>

<file path=customXml/itemProps3.xml><?xml version="1.0" encoding="utf-8"?>
<ds:datastoreItem xmlns:ds="http://schemas.openxmlformats.org/officeDocument/2006/customXml" ds:itemID="{ECAC94D7-02E1-46B4-B826-206B2055E8BE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943</Words>
  <Application>Microsoft Office PowerPoint</Application>
  <PresentationFormat>Widescreen</PresentationFormat>
  <Paragraphs>96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Tw Cen MT</vt:lpstr>
      <vt:lpstr>Droplet</vt:lpstr>
      <vt:lpstr>Using The No Proof Form</vt:lpstr>
      <vt:lpstr>Confidentiality</vt:lpstr>
      <vt:lpstr>Households with unborn to be counted</vt:lpstr>
      <vt:lpstr>3 Steps for checking adjunctive eligibility </vt:lpstr>
      <vt:lpstr>Requirement for eligibility pending</vt:lpstr>
      <vt:lpstr>“No Proof Form”</vt:lpstr>
      <vt:lpstr>Completing the form – Step 1</vt:lpstr>
      <vt:lpstr>Completing the form – Step 2 Missing Proof</vt:lpstr>
      <vt:lpstr>Completing the form – Step 2 Missing Proof of Income</vt:lpstr>
      <vt:lpstr>Completing the form – Step 2 Missing Proof of Income</vt:lpstr>
      <vt:lpstr>Completing the form – Step 2 Missing Proof of Residence</vt:lpstr>
      <vt:lpstr>Completing the form – Step 2 Missing Proof of Identity</vt:lpstr>
      <vt:lpstr>Completing the form – Step 3</vt:lpstr>
      <vt:lpstr>How can you make sure they come back in 30 days?</vt:lpstr>
      <vt:lpstr>Thank you for making WIC sparkle!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No Proof Form</dc:title>
  <dc:creator>Mcgee Kimberly O</dc:creator>
  <cp:lastModifiedBy>Mcgee Kimberly O</cp:lastModifiedBy>
  <cp:revision>1</cp:revision>
  <dcterms:created xsi:type="dcterms:W3CDTF">2020-06-23T15:38:35Z</dcterms:created>
  <dcterms:modified xsi:type="dcterms:W3CDTF">2020-06-23T15:40:56Z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0x01010079012CDB5CCD2847B46468FD3DF1DE6F</vt:lpwstr>
  </property>
</Properties>
</file>