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3" r:id="rId3"/>
    <p:sldId id="267" r:id="rId4"/>
    <p:sldId id="293" r:id="rId5"/>
    <p:sldId id="272" r:id="rId6"/>
    <p:sldId id="271" r:id="rId7"/>
    <p:sldId id="280" r:id="rId8"/>
    <p:sldId id="278" r:id="rId9"/>
    <p:sldId id="284" r:id="rId10"/>
    <p:sldId id="275" r:id="rId11"/>
    <p:sldId id="277" r:id="rId12"/>
    <p:sldId id="274" r:id="rId13"/>
    <p:sldId id="281" r:id="rId14"/>
    <p:sldId id="263" r:id="rId15"/>
    <p:sldId id="282" r:id="rId16"/>
    <p:sldId id="283" r:id="rId17"/>
    <p:sldId id="279" r:id="rId18"/>
    <p:sldId id="276" r:id="rId19"/>
    <p:sldId id="265" r:id="rId20"/>
    <p:sldId id="269" r:id="rId21"/>
    <p:sldId id="287" r:id="rId22"/>
    <p:sldId id="266" r:id="rId23"/>
    <p:sldId id="268" r:id="rId24"/>
    <p:sldId id="288" r:id="rId25"/>
    <p:sldId id="262" r:id="rId26"/>
    <p:sldId id="285" r:id="rId27"/>
    <p:sldId id="290" r:id="rId28"/>
    <p:sldId id="289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1A97-6165-42CC-AE5D-3374AAA876A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CA60C-90B9-40F1-A71D-25156414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F7116-C1B1-4633-B19D-34A9C6CF01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3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Ari’s WIC </a:t>
            </a:r>
            <a:r>
              <a:rPr lang="en-US" smtClean="0"/>
              <a:t>/Vroom video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CA60C-90B9-40F1-A71D-25156414B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1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 WIC Vroom</a:t>
            </a:r>
            <a:r>
              <a:rPr lang="en-US" baseline="0" dirty="0" smtClean="0"/>
              <a:t> tip cards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CA60C-90B9-40F1-A71D-25156414B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7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F7116-C1B1-4633-B19D-34A9C6CF01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3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7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5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F846-3244-4361-A778-485EB981FFD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48BA-5E66-47D5-8DB1-A874D949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1Uo9nbIV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1Uo9nbIVU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Nm4ASB7i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QNm4ASB7iY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m38G2e5N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m38G2e5NE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ri.wubbold@state.or.us" TargetMode="External"/><Relationship Id="rId2" Type="http://schemas.openxmlformats.org/officeDocument/2006/relationships/hyperlink" Target="http://www.joinvroom.org/par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FrtoBkg3QE" TargetMode="External"/><Relationship Id="rId6" Type="http://schemas.openxmlformats.org/officeDocument/2006/relationships/image" Target="../media/image7.jpeg"/><Relationship Id="rId5" Type="http://schemas.openxmlformats.org/officeDocument/2006/relationships/hyperlink" Target="https://urldefense.proofpoint.com/v2/url?u=https-3A__www.youtube.com_watch-3Fv-3DMFrtoBkg3QE&amp;d=DwMFAg&amp;c=7gilq_oJKU2hnacFUWFTuYqjMQ111TRstgx6WoATdXo&amp;r=xLWyVa6jtek6HfUim8Q_krovrOtGe9uoqwyCpf08Xbqn7xOmzZtp_m7tv6PZeAts&amp;m=mfzvC8gnkHLgZBt5_--wPHPRebK9sBcoHqvPir3NOZw&amp;s=-nr_lYYi2mnWLGhPVtfV0wDMrNYo4eVln4hpkkW2xl0&amp;e=" TargetMode="Externa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1.staticflickr.com/8/7337/9240215990_ae667062a1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5920"/>
            <a:ext cx="10363200" cy="69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roo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88637"/>
            <a:ext cx="237881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LD_Logo_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84" y="49389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398" y="6096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accent6"/>
                </a:solidFill>
              </a:rPr>
              <a:t>Using VROOM in WIC</a:t>
            </a:r>
          </a:p>
          <a:p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33058"/>
            <a:ext cx="2764542" cy="14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“Serve and Return”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Vroom brain building idea gives an example of how caregivers can interact back and forth with their child.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4672"/>
            <a:ext cx="8839200" cy="353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752600" y="3048000"/>
            <a:ext cx="1219200" cy="914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Brainy </a:t>
            </a:r>
            <a:r>
              <a:rPr lang="en-US" dirty="0"/>
              <a:t>B</a:t>
            </a:r>
            <a:r>
              <a:rPr lang="en-US" dirty="0" smtClean="0"/>
              <a:t>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or caregivers can see how each conversation helps their child’s brain development.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4672"/>
            <a:ext cx="8839200" cy="353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6096000" y="2754910"/>
            <a:ext cx="1219200" cy="9144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d/dc/Child_pushing_grandmother_on_plastic_tri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Vroom concepts in WIC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6/11/23/00/37/baby-1851485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0527"/>
            <a:ext cx="10290582" cy="68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9829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Build Confidence – You have what it takes!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18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WIC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Watch this </a:t>
            </a:r>
            <a:r>
              <a:rPr lang="en-US" dirty="0" smtClean="0"/>
              <a:t>video:</a:t>
            </a:r>
            <a:endParaRPr lang="en-US" dirty="0"/>
          </a:p>
          <a:p>
            <a:pPr lvl="1"/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www.youtube.com/watch?v=PB1Uo9nbIVU</a:t>
            </a:r>
            <a:r>
              <a:rPr lang="en-US" sz="2400" dirty="0" smtClean="0"/>
              <a:t> 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could you say to caregivers that would help them feel this way?</a:t>
            </a:r>
          </a:p>
        </p:txBody>
      </p:sp>
      <p:pic>
        <p:nvPicPr>
          <p:cNvPr id="8194" name="Picture 1" descr="Digital Ad Sizes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169"/>
            <a:ext cx="9144001" cy="11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B1Uo9nbIV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90800" y="2438400"/>
            <a:ext cx="31242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 board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2895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tape and staples to make a hinge for a tag board door</a:t>
            </a:r>
          </a:p>
          <a:p>
            <a:r>
              <a:rPr lang="en-US" dirty="0" smtClean="0"/>
              <a:t>Ribbon or string loop to make a door handle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600200"/>
            <a:ext cx="4267200" cy="487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Look inside for a free “Brain Builder” kit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3124200" y="6126163"/>
            <a:ext cx="228600" cy="1984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0" y="1493838"/>
            <a:ext cx="685800" cy="2587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14800" y="1524000"/>
            <a:ext cx="685800" cy="2587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 door is opened…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876800"/>
          </a:xfrm>
        </p:spPr>
        <p:txBody>
          <a:bodyPr/>
          <a:lstStyle/>
          <a:p>
            <a:r>
              <a:rPr lang="en-US" dirty="0" smtClean="0"/>
              <a:t>Hang a shatterproof mirror underneath</a:t>
            </a:r>
          </a:p>
          <a:p>
            <a:r>
              <a:rPr lang="en-US" dirty="0" smtClean="0"/>
              <a:t>Consider putting Vroom information nearby, such as sample activities and instructions on how to download the Daily Vroom app.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37338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You already have all it takes!</a:t>
            </a:r>
            <a:endParaRPr lang="en-US" sz="2400" dirty="0"/>
          </a:p>
        </p:txBody>
      </p:sp>
      <p:pic>
        <p:nvPicPr>
          <p:cNvPr id="17410" name="Picture 2" descr="https://cdn.pixabay.com/photo/2015/10/12/05/19/mirror-983427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422775" cy="44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r>
              <a:rPr lang="en-US" dirty="0" smtClean="0"/>
              <a:t>Case study: Busy Bonnie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90700"/>
            <a:ext cx="4038600" cy="4335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Bonnie is in your clinic for Bella’s 6 mo. mid-cert health check. She is feeling overwhelmed trying to start solids for Bella when she also has 2 year old Benny eating at the table. She wants to sit with them while they eat and help them eat better, but feels overwhelmed.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4038600" cy="43354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What would you say to Bonnie?</a:t>
            </a:r>
          </a:p>
          <a:p>
            <a:r>
              <a:rPr lang="en-US" dirty="0" smtClean="0"/>
              <a:t>Are there any Vroom tips that might help?</a:t>
            </a:r>
            <a:endParaRPr lang="en-US" dirty="0"/>
          </a:p>
        </p:txBody>
      </p:sp>
      <p:pic>
        <p:nvPicPr>
          <p:cNvPr id="5" name="Picture 2" descr="http://i.vimeocdn.com/video/371419690_128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healthunit.com/uploads/img/girl-with-umb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744" y="1981200"/>
            <a:ext cx="43364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Ideas for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older WIC kids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09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1943"/>
            <a:ext cx="8229600" cy="1143000"/>
          </a:xfrm>
        </p:spPr>
        <p:txBody>
          <a:bodyPr/>
          <a:lstStyle/>
          <a:p>
            <a:r>
              <a:rPr lang="en-US" dirty="0" smtClean="0"/>
              <a:t>WIC can offer Brain Building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3403172" cy="4525963"/>
          </a:xfrm>
        </p:spPr>
        <p:txBody>
          <a:bodyPr>
            <a:normAutofit/>
          </a:bodyPr>
          <a:lstStyle/>
          <a:p>
            <a:r>
              <a:rPr lang="en-US" dirty="0"/>
              <a:t>Watch this video</a:t>
            </a:r>
          </a:p>
          <a:p>
            <a:pPr lvl="1"/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www.youtube.com/watch?v=WQNm4ASB7iY</a:t>
            </a:r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4" name="Picture 2" descr="https://www.deschutesunitedway.org/sites/deschutesunitedway.org/files/Vroom%205%20things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72" y="48827"/>
            <a:ext cx="528362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QNm4ASB7i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8439" y="3886200"/>
            <a:ext cx="311573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.pixabay.com/photo/2016/10/02/19/50/brain-1710293_960_720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06" y="191177"/>
            <a:ext cx="5776912" cy="621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62" y="533400"/>
            <a:ext cx="8229600" cy="1143000"/>
          </a:xfrm>
        </p:spPr>
        <p:txBody>
          <a:bodyPr/>
          <a:lstStyle/>
          <a:p>
            <a:r>
              <a:rPr lang="en-US" dirty="0" smtClean="0"/>
              <a:t>Why               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up to the brain development session and materials provided at the 2016 WIC Statewide Meeting</a:t>
            </a:r>
          </a:p>
          <a:p>
            <a:r>
              <a:rPr lang="en-US" dirty="0" smtClean="0"/>
              <a:t>Provides you with tools to connect parenting and brain development to meal time, snack time, and play time. </a:t>
            </a:r>
          </a:p>
          <a:p>
            <a:r>
              <a:rPr lang="en-US" dirty="0" smtClean="0"/>
              <a:t>Vroom fits as neatly as possible into every family’s frantic, crazy, beautiful life.</a:t>
            </a:r>
            <a:endParaRPr lang="en-US" dirty="0"/>
          </a:p>
        </p:txBody>
      </p:sp>
      <p:pic>
        <p:nvPicPr>
          <p:cNvPr id="4" name="Picture 2" descr="Vroo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3396"/>
            <a:ext cx="1820280" cy="13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yload271.cargocollective.com/1/8/261217/7731060/vroom_poster2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4815"/>
            <a:ext cx="5227468" cy="350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cards for 3-4 and 4-5 year 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kids are older, there may be fewer “nutrition concerns”. This gives you a chance to explore meal time as a brain building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r>
              <a:rPr lang="en-US" dirty="0" smtClean="0"/>
              <a:t>Case study: Kate’s kids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90700"/>
            <a:ext cx="4038600" cy="433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Kate has been on WIC for a long time with </a:t>
            </a:r>
            <a:r>
              <a:rPr lang="en-US" dirty="0" err="1" smtClean="0"/>
              <a:t>Kiko</a:t>
            </a:r>
            <a:r>
              <a:rPr lang="en-US" dirty="0" smtClean="0"/>
              <a:t> (3) and </a:t>
            </a:r>
            <a:r>
              <a:rPr lang="en-US" dirty="0" err="1" smtClean="0"/>
              <a:t>Kilea</a:t>
            </a:r>
            <a:r>
              <a:rPr lang="en-US" dirty="0" smtClean="0"/>
              <a:t> (4). </a:t>
            </a:r>
            <a:r>
              <a:rPr lang="en-US" dirty="0" err="1" smtClean="0"/>
              <a:t>Kiko</a:t>
            </a:r>
            <a:r>
              <a:rPr lang="en-US" dirty="0" smtClean="0"/>
              <a:t> and </a:t>
            </a:r>
            <a:r>
              <a:rPr lang="en-US" dirty="0" err="1" smtClean="0"/>
              <a:t>Kilea</a:t>
            </a:r>
            <a:r>
              <a:rPr lang="en-US" dirty="0" smtClean="0"/>
              <a:t> are both normal active kids that keep Kate busy. At today’s certifications, there really are no concerns to speak of.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4038600" cy="43354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How might you introduce Vroom concepts to Kate?</a:t>
            </a:r>
          </a:p>
          <a:p>
            <a:r>
              <a:rPr lang="en-US" dirty="0" smtClean="0"/>
              <a:t>What Vroom tips would you offer?</a:t>
            </a:r>
          </a:p>
          <a:p>
            <a:r>
              <a:rPr lang="en-US" dirty="0" smtClean="0"/>
              <a:t>How would you connect meal time and brain development?</a:t>
            </a:r>
            <a:endParaRPr lang="en-US" dirty="0"/>
          </a:p>
        </p:txBody>
      </p:sp>
      <p:pic>
        <p:nvPicPr>
          <p:cNvPr id="5" name="Picture 2" descr="http://i.vimeocdn.com/video/371419690_128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1.staticflickr.com/8/7441/10820674285_f4f491761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85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1504" y="990600"/>
            <a:ext cx="7265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Vroom in NE and groups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9963" y="4724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Vroom, vroom!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free Daily Vroom </a:t>
            </a:r>
            <a:r>
              <a:rPr lang="en-US" dirty="0"/>
              <a:t>A</a:t>
            </a:r>
            <a:r>
              <a:rPr lang="en-US" dirty="0" smtClean="0"/>
              <a:t>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/>
              <a:t>Watch the video.</a:t>
            </a:r>
          </a:p>
          <a:p>
            <a:pPr lvl="1"/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://www.youtube.com/watch?v=trm38G2e5NE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6" name="Picture 2" descr="C:\Users\WubboldA\Downloads\DailyVroom_Mobil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99017"/>
            <a:ext cx="5793746" cy="3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m38G2e5N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62600" y="1828800"/>
            <a:ext cx="2740653" cy="15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free Daily Vroom </a:t>
            </a:r>
            <a:r>
              <a:rPr lang="en-US" dirty="0"/>
              <a:t>A</a:t>
            </a:r>
            <a:r>
              <a:rPr lang="en-US" dirty="0" smtClean="0"/>
              <a:t>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the tip cards give examples, the free app gives over 1,000 activity ideas.</a:t>
            </a:r>
          </a:p>
          <a:p>
            <a:r>
              <a:rPr lang="en-US" dirty="0" smtClean="0"/>
              <a:t>A new idea customized for the family is delivered directly to the participant’s phone each day.</a:t>
            </a:r>
          </a:p>
          <a:p>
            <a:r>
              <a:rPr lang="en-US" dirty="0" smtClean="0"/>
              <a:t>Caregivers can look for ideas based on where they are and what they are doing. </a:t>
            </a:r>
          </a:p>
          <a:p>
            <a:r>
              <a:rPr lang="en-US" dirty="0" smtClean="0"/>
              <a:t>Available in English and Spanish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07" y="1143000"/>
            <a:ext cx="321879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5.mzstatic.com/eu/r30/Purple7/v4/c5/47/b4/c547b479-9acd-4bfd-efc6-d139c1aa563e/screen568x56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0" y="1440402"/>
            <a:ext cx="3048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3.googleusercontent.com/pmCQyzloVenQX0sVlbpn6_fTo64R0xpZIUKPF86EMmI4D6s_71iSPD4O2US2u94_mTIt=h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07" y="1440402"/>
            <a:ext cx="3045894" cy="54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Caregivers get feedback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00400" y="2743200"/>
            <a:ext cx="3505200" cy="2057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Everyone likes to be told they are doing a nice </a:t>
            </a:r>
            <a:r>
              <a:rPr lang="en-US" sz="2400" dirty="0" smtClean="0"/>
              <a:t>job and kids love to earn badges.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9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.storage.akamai.coub.com/get/b21/p/coub/simple/cw_timeline_pic/9156d37cfcc/68f750a01bb68aee689cf/big_1442948584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8128"/>
            <a:ext cx="4870882" cy="27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Using Vroom in groups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52348"/>
            <a:ext cx="8229600" cy="46008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groups do you provide that might lend themselves to using Vroom concepts?</a:t>
            </a:r>
          </a:p>
          <a:p>
            <a:r>
              <a:rPr lang="en-US" dirty="0" smtClean="0"/>
              <a:t>How would you include the idea of “serve and return” during a session on family meal times?</a:t>
            </a:r>
          </a:p>
          <a:p>
            <a:r>
              <a:rPr lang="en-US" dirty="0" smtClean="0"/>
              <a:t>How might you use brain building basics in groups?</a:t>
            </a:r>
          </a:p>
          <a:p>
            <a:pPr lvl="1"/>
            <a:r>
              <a:rPr lang="en-US" dirty="0" smtClean="0"/>
              <a:t>Look</a:t>
            </a:r>
          </a:p>
          <a:p>
            <a:pPr lvl="1"/>
            <a:r>
              <a:rPr lang="en-US" dirty="0" smtClean="0"/>
              <a:t>Chat</a:t>
            </a:r>
          </a:p>
          <a:p>
            <a:pPr lvl="1"/>
            <a:r>
              <a:rPr lang="en-US" dirty="0" smtClean="0"/>
              <a:t>Follow</a:t>
            </a:r>
          </a:p>
          <a:p>
            <a:pPr lvl="1"/>
            <a:r>
              <a:rPr lang="en-US" dirty="0" smtClean="0"/>
              <a:t>Stretch</a:t>
            </a:r>
          </a:p>
          <a:p>
            <a:pPr lvl="1"/>
            <a:r>
              <a:rPr lang="en-US" dirty="0" smtClean="0"/>
              <a:t>Take turns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.storage.akamai.coub.com/get/b21/p/coub/simple/cw_timeline_pic/9156d37cfcc/68f750a01bb68aee689cf/big_1442948584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145842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9419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Have caregivers look at </a:t>
            </a:r>
            <a:r>
              <a:rPr lang="en-US" dirty="0" smtClean="0"/>
              <a:t>WIC tip cards (ages 0-1)  in an infant feeding class and </a:t>
            </a:r>
            <a:r>
              <a:rPr lang="en-US" dirty="0"/>
              <a:t>ask to find one that works for their </a:t>
            </a:r>
            <a:r>
              <a:rPr lang="en-US" dirty="0" smtClean="0"/>
              <a:t>family.</a:t>
            </a:r>
          </a:p>
          <a:p>
            <a:r>
              <a:rPr lang="en-US" dirty="0" smtClean="0"/>
              <a:t>Show one of the Vroom videos in a family meal group and ask caregivers to give examples of brain builders that they do with their children at meal time.</a:t>
            </a:r>
          </a:p>
          <a:p>
            <a:r>
              <a:rPr lang="en-US" dirty="0" smtClean="0"/>
              <a:t>Invite folks to download the app and find a movement tip for their child in a physical activity group.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study: Gabi’s group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90700"/>
            <a:ext cx="4038600" cy="433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Gabi is leading a NE group on Family Meal Times. She always gets lots of questions about introducing new foods and kids behavior at the table. She usually has 5 or 6 caregivers with their kids in the group.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4038600" cy="43354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How could Gabi include Vroom concepts in her group?</a:t>
            </a:r>
          </a:p>
          <a:p>
            <a:r>
              <a:rPr lang="en-US" dirty="0" smtClean="0"/>
              <a:t>What Vroom tools might Gabi use?</a:t>
            </a:r>
          </a:p>
          <a:p>
            <a:r>
              <a:rPr lang="en-US" dirty="0" smtClean="0"/>
              <a:t>How would you connect meal time and brain development in this group?</a:t>
            </a:r>
            <a:endParaRPr lang="en-US" dirty="0"/>
          </a:p>
        </p:txBody>
      </p:sp>
      <p:pic>
        <p:nvPicPr>
          <p:cNvPr id="5" name="Picture 2" descr="http://i.vimeocdn.com/video/371419690_128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 or to sign up for the app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www.joinvroom.org/parents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Questions? Contact Ari </a:t>
            </a:r>
            <a:r>
              <a:rPr lang="en-US" dirty="0" err="1" smtClean="0"/>
              <a:t>Wubbold</a:t>
            </a:r>
            <a:r>
              <a:rPr lang="en-US" dirty="0" smtClean="0"/>
              <a:t> at </a:t>
            </a:r>
            <a:r>
              <a:rPr lang="en-US" dirty="0" smtClean="0">
                <a:hlinkClick r:id="rId3"/>
              </a:rPr>
              <a:t>ari.wubbold@state.or.us</a:t>
            </a:r>
            <a:r>
              <a:rPr lang="en-US" dirty="0" smtClean="0"/>
              <a:t> or 503-378-2572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048000"/>
            <a:ext cx="401151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7cdn4static.sharpschool.com/UserFiles/Servers/Server_343026/Image/News/2016%20Winter/Vr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0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04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Watch this </a:t>
            </a:r>
            <a:r>
              <a:rPr lang="en-US" dirty="0" smtClean="0"/>
              <a:t>video</a:t>
            </a:r>
            <a:r>
              <a:rPr lang="en-US" dirty="0" smtClean="0"/>
              <a:t>: </a:t>
            </a:r>
            <a:r>
              <a:rPr lang="en-US" sz="3100" u="sng" dirty="0">
                <a:hlinkClick r:id="rId5"/>
              </a:rPr>
              <a:t>https://www.youtube.com/watch?v=MFrtoBkg3QE</a:t>
            </a:r>
            <a:endParaRPr lang="en-US" dirty="0"/>
          </a:p>
        </p:txBody>
      </p:sp>
      <p:pic>
        <p:nvPicPr>
          <p:cNvPr id="3" name="MFrtoBkg3Q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743200" y="4189095"/>
            <a:ext cx="365760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062"/>
            <a:ext cx="8229600" cy="1143000"/>
          </a:xfrm>
        </p:spPr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2871216" cy="1487424"/>
          </a:xfrm>
        </p:spPr>
      </p:pic>
      <p:pic>
        <p:nvPicPr>
          <p:cNvPr id="4" name="Picture 2" descr="Vroo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3950"/>
            <a:ext cx="237881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12224" y="2301588"/>
            <a:ext cx="6319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A perfect partnership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2224" y="3247112"/>
            <a:ext cx="6055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huge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thank you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to our Vroom partner:</a:t>
            </a:r>
            <a:r>
              <a:rPr lang="en-US" sz="2800" dirty="0" smtClean="0"/>
              <a:t> Ari </a:t>
            </a:r>
            <a:r>
              <a:rPr lang="en-US" sz="2800" dirty="0" err="1" smtClean="0"/>
              <a:t>Wubbold</a:t>
            </a:r>
            <a:r>
              <a:rPr lang="en-US" sz="2800" dirty="0" smtClean="0"/>
              <a:t>, Vroom Coordinator/Public Affairs Specialist, Early Learning Division, Oregon Department of Education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49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1.staticflickr.com/4/3018/3098656820_ec6ce7bda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1143000"/>
          </a:xfrm>
        </p:spPr>
        <p:txBody>
          <a:bodyPr/>
          <a:lstStyle/>
          <a:p>
            <a:r>
              <a:rPr lang="en-US" dirty="0" smtClean="0"/>
              <a:t>What did you think?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jectchildsuccess.org/wp-content/uploads/2015/10/vroom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7437"/>
            <a:ext cx="45910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key points in the video?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How does “serve and return” work?</a:t>
            </a:r>
          </a:p>
          <a:p>
            <a:r>
              <a:rPr lang="en-US" dirty="0" smtClean="0"/>
              <a:t>How does the Vroom app help parents?</a:t>
            </a:r>
          </a:p>
          <a:p>
            <a:r>
              <a:rPr lang="en-US" dirty="0" smtClean="0"/>
              <a:t>How could you use Vroom concepts and tools in WIC?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mmit2dallas.org/wp-content/uploads/2015/10/Vroom_blog_hero-e1445444486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-37730"/>
            <a:ext cx="8229600" cy="1143000"/>
          </a:xfrm>
        </p:spPr>
        <p:txBody>
          <a:bodyPr/>
          <a:lstStyle/>
          <a:p>
            <a:r>
              <a:rPr lang="en-US" dirty="0" smtClean="0"/>
              <a:t>Vroom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5131"/>
            <a:ext cx="8229600" cy="44549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 caregiver wants to help their child succeed</a:t>
            </a:r>
          </a:p>
          <a:p>
            <a:r>
              <a:rPr lang="en-US" dirty="0" smtClean="0"/>
              <a:t>The first 5 years are when brains grow the fastest</a:t>
            </a:r>
          </a:p>
          <a:p>
            <a:r>
              <a:rPr lang="en-US" dirty="0" smtClean="0"/>
              <a:t>Every caregiver can be a brain builder</a:t>
            </a:r>
          </a:p>
          <a:p>
            <a:r>
              <a:rPr lang="en-US" dirty="0"/>
              <a:t>Doesn’t take extra </a:t>
            </a:r>
            <a:r>
              <a:rPr lang="en-US" dirty="0" smtClean="0"/>
              <a:t>money, time</a:t>
            </a:r>
            <a:r>
              <a:rPr lang="en-US" dirty="0"/>
              <a:t>, planning or “stuff”</a:t>
            </a:r>
          </a:p>
          <a:p>
            <a:r>
              <a:rPr lang="en-US" dirty="0" smtClean="0"/>
              <a:t>A short conversation with the child during everyday activities is all it takes</a:t>
            </a:r>
          </a:p>
          <a:p>
            <a:r>
              <a:rPr lang="en-US" dirty="0" smtClean="0"/>
              <a:t>The Daily Vroom App appeals to young families</a:t>
            </a:r>
          </a:p>
          <a:p>
            <a:r>
              <a:rPr lang="en-US" dirty="0" smtClean="0"/>
              <a:t>Daily reminders are fun and geared to the age of their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WIC-specific Vroom tip cards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2362200"/>
            <a:ext cx="6096000" cy="4191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5715000" y="1295400"/>
            <a:ext cx="2819400" cy="1858962"/>
          </a:xfrm>
          <a:prstGeom prst="wedgeRectCallout">
            <a:avLst>
              <a:gd name="adj1" fmla="val -38151"/>
              <a:gd name="adj2" fmla="val 10404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Take a look at your packet!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0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7528"/>
            <a:ext cx="4953000" cy="1143000"/>
          </a:xfrm>
        </p:spPr>
        <p:txBody>
          <a:bodyPr/>
          <a:lstStyle/>
          <a:p>
            <a:r>
              <a:rPr lang="en-US" dirty="0" smtClean="0"/>
              <a:t>Color coded by 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1" y="1125096"/>
            <a:ext cx="2934951" cy="2103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1" y="3434252"/>
            <a:ext cx="2926647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88" y="4530516"/>
            <a:ext cx="2899170" cy="2099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74" y="3507808"/>
            <a:ext cx="2920421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04" y="1159645"/>
            <a:ext cx="2944892" cy="2103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38189" y="1752600"/>
            <a:ext cx="2743200" cy="2819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Developmentally appropriate for each age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528"/>
            <a:ext cx="914399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Related to meal time, snack time, and play time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1" y="1125096"/>
            <a:ext cx="2934951" cy="2103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1" y="3434252"/>
            <a:ext cx="2926647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88" y="4530516"/>
            <a:ext cx="2899170" cy="2099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74" y="3507808"/>
            <a:ext cx="2920421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04" y="1159645"/>
            <a:ext cx="2944892" cy="2103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69241" y="1711116"/>
            <a:ext cx="2743200" cy="2819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Perfect </a:t>
            </a:r>
            <a:r>
              <a:rPr lang="en-US" sz="2400" dirty="0"/>
              <a:t>for WIC nutrition </a:t>
            </a:r>
            <a:r>
              <a:rPr lang="en-US" sz="2400" dirty="0" smtClean="0"/>
              <a:t>based counseling!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66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https://www.oregon.gov/oha/PH/HEALTHYPEOPLEFAMILIES/WIC/Documents/vroom-inservice-packet.pptx</Url>
      <Description>PowerPoint Presentation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Meta_x0020_Description xmlns="f144fd3f-61b7-45a4-a8a5-a00a4ffd3675" xsi:nil="true"/>
    <DocumentExpirationDate xmlns="59da1016-2a1b-4f8a-9768-d7a4932f6f16">2018-12-31T08:00:00+00:00</DocumentExpirationDate>
    <IATopic xmlns="59da1016-2a1b-4f8a-9768-d7a4932f6f16">Public Health - Providers and Partners</IATopic>
    <Meta_x0020_Keywords xmlns="f144fd3f-61b7-45a4-a8a5-a00a4ffd3675" xsi:nil="true"/>
  </documentManagement>
</p:properties>
</file>

<file path=customXml/itemProps1.xml><?xml version="1.0" encoding="utf-8"?>
<ds:datastoreItem xmlns:ds="http://schemas.openxmlformats.org/officeDocument/2006/customXml" ds:itemID="{2542619A-566F-4EBB-9974-4E57FB6961D1}"/>
</file>

<file path=customXml/itemProps2.xml><?xml version="1.0" encoding="utf-8"?>
<ds:datastoreItem xmlns:ds="http://schemas.openxmlformats.org/officeDocument/2006/customXml" ds:itemID="{D1182FFD-CE84-44E6-88CD-B26E1A83881A}"/>
</file>

<file path=customXml/itemProps3.xml><?xml version="1.0" encoding="utf-8"?>
<ds:datastoreItem xmlns:ds="http://schemas.openxmlformats.org/officeDocument/2006/customXml" ds:itemID="{7515BE6D-759B-47DB-9705-8DAAA2E50510}"/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959</Words>
  <Application>Microsoft Office PowerPoint</Application>
  <PresentationFormat>On-screen Show (4:3)</PresentationFormat>
  <Paragraphs>111</Paragraphs>
  <Slides>30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Why                ? </vt:lpstr>
      <vt:lpstr>Watch this video: https://www.youtube.com/watch?v=MFrtoBkg3QE</vt:lpstr>
      <vt:lpstr>What did you think?</vt:lpstr>
      <vt:lpstr>What were key points in the video?</vt:lpstr>
      <vt:lpstr>Vroom focus</vt:lpstr>
      <vt:lpstr>WIC-specific Vroom tip cards</vt:lpstr>
      <vt:lpstr>Color coded by age</vt:lpstr>
      <vt:lpstr>Related to meal time, snack time, and play time </vt:lpstr>
      <vt:lpstr>“Serve and Return”</vt:lpstr>
      <vt:lpstr>Brainy Background</vt:lpstr>
      <vt:lpstr>Using Vroom concepts in WIC</vt:lpstr>
      <vt:lpstr>Build Confidence – You have what it takes!</vt:lpstr>
      <vt:lpstr>How can WIC help?</vt:lpstr>
      <vt:lpstr>Bulletin board idea</vt:lpstr>
      <vt:lpstr>When the door is opened…</vt:lpstr>
      <vt:lpstr>Case study: Busy Bonnie</vt:lpstr>
      <vt:lpstr>PowerPoint Presentation</vt:lpstr>
      <vt:lpstr>WIC can offer Brain Building Basics</vt:lpstr>
      <vt:lpstr>Tip cards for 3-4 and 4-5 year olds</vt:lpstr>
      <vt:lpstr>Case study: Kate’s kids</vt:lpstr>
      <vt:lpstr>PowerPoint Presentation</vt:lpstr>
      <vt:lpstr>Using the free Daily Vroom App</vt:lpstr>
      <vt:lpstr>Using the free Daily Vroom App</vt:lpstr>
      <vt:lpstr>Caregivers get feedback</vt:lpstr>
      <vt:lpstr>Using Vroom in groups</vt:lpstr>
      <vt:lpstr>Ideas</vt:lpstr>
      <vt:lpstr>Case study: Gabi’s group</vt:lpstr>
      <vt:lpstr>For more info</vt:lpstr>
      <vt:lpstr>and</vt:lpstr>
    </vt:vector>
  </TitlesOfParts>
  <Company>Oregon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WUBBOLD Ari</dc:creator>
  <cp:lastModifiedBy>Mcgee Kimberly O</cp:lastModifiedBy>
  <cp:revision>31</cp:revision>
  <dcterms:created xsi:type="dcterms:W3CDTF">2017-01-25T07:31:30Z</dcterms:created>
  <dcterms:modified xsi:type="dcterms:W3CDTF">2017-02-27T23:01:23Z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7a8214dd-047d-4ac3-b198-53133860870f,2;7a8214dd-047d-4ac3-b198-53133860870f,4;7a8214dd-047d-4ac3-b198-53133860870f,7;</vt:lpwstr>
  </property>
  <property fmtid="{D5CDD505-2E9C-101B-9397-08002B2CF9AE}" pid="4" name="Order">
    <vt:r8>122600</vt:r8>
  </property>
</Properties>
</file>