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6"/>
  </p:handoutMasterIdLst>
  <p:sldIdLst>
    <p:sldId id="256" r:id="rId2"/>
    <p:sldId id="257" r:id="rId3"/>
    <p:sldId id="258" r:id="rId4"/>
    <p:sldId id="267" r:id="rId5"/>
    <p:sldId id="259" r:id="rId6"/>
    <p:sldId id="265" r:id="rId7"/>
    <p:sldId id="260" r:id="rId8"/>
    <p:sldId id="264" r:id="rId9"/>
    <p:sldId id="261" r:id="rId10"/>
    <p:sldId id="263" r:id="rId11"/>
    <p:sldId id="262" r:id="rId12"/>
    <p:sldId id="266" r:id="rId13"/>
    <p:sldId id="268" r:id="rId14"/>
    <p:sldId id="269" r:id="rId1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545" autoAdjust="0"/>
    <p:restoredTop sz="94660"/>
  </p:normalViewPr>
  <p:slideViewPr>
    <p:cSldViewPr>
      <p:cViewPr varScale="1">
        <p:scale>
          <a:sx n="99" d="100"/>
          <a:sy n="99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1FB26-EBE5-47B8-B41F-7C9198D8082A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E1AEA-A2D3-454E-BD03-0DD8FD24E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A47EACC-92DE-4D0D-B40D-9E09E84D671D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DDEA9AA-8A23-4374-A808-9BDD9C855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EACC-92DE-4D0D-B40D-9E09E84D671D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A9AA-8A23-4374-A808-9BDD9C855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EACC-92DE-4D0D-B40D-9E09E84D671D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A9AA-8A23-4374-A808-9BDD9C855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A47EACC-92DE-4D0D-B40D-9E09E84D671D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  <p:pic>
        <p:nvPicPr>
          <p:cNvPr id="11" name="Picture 10" descr="2ndlogoWorkInProgress.bmp"/>
          <p:cNvPicPr>
            <a:picLocks noChangeAspect="1"/>
          </p:cNvPicPr>
          <p:nvPr userDrawn="1"/>
        </p:nvPicPr>
        <p:blipFill>
          <a:blip r:embed="rId2"/>
          <a:srcRect r="69978"/>
          <a:stretch>
            <a:fillRect/>
          </a:stretch>
        </p:blipFill>
        <p:spPr>
          <a:xfrm>
            <a:off x="7608212" y="5715000"/>
            <a:ext cx="1107635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A47EACC-92DE-4D0D-B40D-9E09E84D671D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DDEA9AA-8A23-4374-A808-9BDD9C855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EACC-92DE-4D0D-B40D-9E09E84D671D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A9AA-8A23-4374-A808-9BDD9C855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EACC-92DE-4D0D-B40D-9E09E84D671D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A9AA-8A23-4374-A808-9BDD9C855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A47EACC-92DE-4D0D-B40D-9E09E84D671D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DEA9AA-8A23-4374-A808-9BDD9C855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EACC-92DE-4D0D-B40D-9E09E84D671D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A9AA-8A23-4374-A808-9BDD9C855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A47EACC-92DE-4D0D-B40D-9E09E84D671D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DEA9AA-8A23-4374-A808-9BDD9C855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A47EACC-92DE-4D0D-B40D-9E09E84D671D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DEA9AA-8A23-4374-A808-9BDD9C855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A47EACC-92DE-4D0D-B40D-9E09E84D671D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DDEA9AA-8A23-4374-A808-9BDD9C855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5638800"/>
            <a:ext cx="3810000" cy="685800"/>
          </a:xfrm>
        </p:spPr>
        <p:txBody>
          <a:bodyPr/>
          <a:lstStyle/>
          <a:p>
            <a:r>
              <a:rPr lang="en-US" dirty="0" smtClean="0"/>
              <a:t>First quarter, 2013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2ndlogoWorkInProgress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200" y="2209801"/>
            <a:ext cx="69690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1143000"/>
          </a:xfrm>
        </p:spPr>
        <p:txBody>
          <a:bodyPr vert="horz" anchor="b">
            <a:normAutofit fontScale="90000"/>
          </a:bodyPr>
          <a:lstStyle/>
          <a:p>
            <a:r>
              <a:rPr lang="en-US" sz="3900" b="1" dirty="0" smtClean="0"/>
              <a:t>Social / Family</a:t>
            </a:r>
            <a:br>
              <a:rPr lang="en-US" sz="3900" b="1" dirty="0" smtClean="0"/>
            </a:br>
            <a:endParaRPr lang="en-US" sz="3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52578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Contribute </a:t>
            </a:r>
            <a:r>
              <a:rPr lang="en-US" dirty="0"/>
              <a:t>to your environment to build a better living space and community</a:t>
            </a:r>
          </a:p>
          <a:p>
            <a:pPr>
              <a:lnSpc>
                <a:spcPct val="120000"/>
              </a:lnSpc>
            </a:pPr>
            <a:r>
              <a:rPr lang="en-US" dirty="0"/>
              <a:t>Take an active role in improving the world</a:t>
            </a:r>
          </a:p>
          <a:p>
            <a:pPr>
              <a:lnSpc>
                <a:spcPct val="120000"/>
              </a:lnSpc>
            </a:pPr>
            <a:r>
              <a:rPr lang="en-US" dirty="0"/>
              <a:t>Encourage and mentor others to live healthier</a:t>
            </a:r>
          </a:p>
          <a:p>
            <a:pPr>
              <a:lnSpc>
                <a:spcPct val="120000"/>
              </a:lnSpc>
            </a:pPr>
            <a:r>
              <a:rPr lang="en-US" dirty="0"/>
              <a:t>Initiate better communications with others</a:t>
            </a:r>
          </a:p>
          <a:p>
            <a:pPr>
              <a:lnSpc>
                <a:spcPct val="120000"/>
              </a:lnSpc>
            </a:pPr>
            <a:r>
              <a:rPr lang="en-US" dirty="0"/>
              <a:t>Make willful choices to enhance personal relationships and friendships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5543" y="763718"/>
            <a:ext cx="3191257" cy="4798882"/>
          </a:xfrm>
          <a:prstGeom prst="rect">
            <a:avLst/>
          </a:prstGeom>
          <a:noFill/>
          <a:ln w="349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1143000"/>
          </a:xfrm>
        </p:spPr>
        <p:txBody>
          <a:bodyPr vert="horz" anchor="b">
            <a:normAutofit fontScale="90000"/>
          </a:bodyPr>
          <a:lstStyle/>
          <a:p>
            <a:r>
              <a:rPr lang="en-US" sz="4300" b="1" dirty="0" smtClean="0"/>
              <a:t>Intellectual</a:t>
            </a:r>
            <a:br>
              <a:rPr lang="en-US" sz="4300" b="1" dirty="0" smtClean="0"/>
            </a:br>
            <a:endParaRPr lang="en-US" sz="4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11480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Recognize </a:t>
            </a:r>
            <a:r>
              <a:rPr lang="en-US" dirty="0"/>
              <a:t>your creativity and problem solving abilities</a:t>
            </a:r>
          </a:p>
          <a:p>
            <a:pPr>
              <a:lnSpc>
                <a:spcPct val="120000"/>
              </a:lnSpc>
            </a:pPr>
            <a:r>
              <a:rPr lang="en-US" dirty="0"/>
              <a:t>Search to define your gifts and look for ways to share your gifts with others</a:t>
            </a:r>
          </a:p>
          <a:p>
            <a:pPr>
              <a:lnSpc>
                <a:spcPct val="120000"/>
              </a:lnSpc>
            </a:pPr>
            <a:r>
              <a:rPr lang="en-US" dirty="0"/>
              <a:t>Develop your intellectual curiosity</a:t>
            </a:r>
          </a:p>
          <a:p>
            <a:pPr>
              <a:lnSpc>
                <a:spcPct val="120000"/>
              </a:lnSpc>
            </a:pPr>
            <a:r>
              <a:rPr lang="en-US" dirty="0"/>
              <a:t>Strive to expand and challenge your mind</a:t>
            </a:r>
          </a:p>
          <a:p>
            <a:pPr>
              <a:lnSpc>
                <a:spcPct val="120000"/>
              </a:lnSpc>
            </a:pPr>
            <a:r>
              <a:rPr lang="en-US" dirty="0"/>
              <a:t>Grow hobbies that bring joy into your life </a:t>
            </a:r>
          </a:p>
          <a:p>
            <a:pPr>
              <a:lnSpc>
                <a:spcPct val="120000"/>
              </a:lnSpc>
            </a:pPr>
            <a:r>
              <a:rPr lang="en-US" dirty="0"/>
              <a:t>Maintain a lifelong learning attitude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981200"/>
            <a:ext cx="4347210" cy="3105150"/>
          </a:xfrm>
          <a:prstGeom prst="rect">
            <a:avLst/>
          </a:prstGeom>
          <a:noFill/>
          <a:ln w="349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How smoothly does your Wellness Wheel roll?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828800"/>
            <a:ext cx="7391400" cy="23622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Some </a:t>
            </a:r>
            <a:r>
              <a:rPr lang="en-US" dirty="0"/>
              <a:t>days it </a:t>
            </a:r>
            <a:r>
              <a:rPr lang="en-US" dirty="0" smtClean="0"/>
              <a:t>may feel </a:t>
            </a:r>
            <a:r>
              <a:rPr lang="en-US" dirty="0"/>
              <a:t>like we’re are bumping along on a flat tire. </a:t>
            </a:r>
          </a:p>
        </p:txBody>
      </p:sp>
      <p:pic>
        <p:nvPicPr>
          <p:cNvPr id="4" name="Picture 3" descr="Flat-Tire-Roadside-Emergenc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124200"/>
            <a:ext cx="4593617" cy="3048000"/>
          </a:xfrm>
          <a:prstGeom prst="rect">
            <a:avLst/>
          </a:prstGeom>
          <a:ln w="34925">
            <a:solidFill>
              <a:schemeClr val="accent3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In joy in the Ride</a:t>
            </a:r>
            <a:endParaRPr lang="en-US" sz="3200" b="1" dirty="0"/>
          </a:p>
        </p:txBody>
      </p:sp>
      <p:pic>
        <p:nvPicPr>
          <p:cNvPr id="6" name="Picture 5" descr="joyridetours-55_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52600"/>
            <a:ext cx="4686300" cy="4686300"/>
          </a:xfrm>
          <a:prstGeom prst="rect">
            <a:avLst/>
          </a:prstGeom>
          <a:ln w="34925">
            <a:solidFill>
              <a:schemeClr val="accent3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ndlogoWorkInProgress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62200"/>
            <a:ext cx="8305800" cy="1543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NWI Six Dimensional Model of Wellness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10200" y="1981200"/>
            <a:ext cx="3124200" cy="3581400"/>
          </a:xfrm>
        </p:spPr>
        <p:txBody>
          <a:bodyPr/>
          <a:lstStyle/>
          <a:p>
            <a:pPr marL="171450" indent="0">
              <a:buNone/>
            </a:pPr>
            <a:r>
              <a:rPr lang="en-US" dirty="0" smtClean="0"/>
              <a:t>“Wellness is a </a:t>
            </a:r>
            <a:r>
              <a:rPr lang="en-US" dirty="0"/>
              <a:t>lifelong journey, an active process of </a:t>
            </a:r>
            <a:r>
              <a:rPr lang="en-US" dirty="0" smtClean="0"/>
              <a:t>making daily choices </a:t>
            </a:r>
            <a:r>
              <a:rPr lang="en-US" dirty="0"/>
              <a:t>and commitments to better health &amp; well-being”. </a:t>
            </a:r>
          </a:p>
        </p:txBody>
      </p:sp>
      <p:pic>
        <p:nvPicPr>
          <p:cNvPr id="4" name="Picture 3" descr="6DimensionsLogoNW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4978185" cy="4298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For some, the wellness journey </a:t>
            </a:r>
            <a:r>
              <a:rPr lang="en-US" dirty="0" smtClean="0"/>
              <a:t>can feel like </a:t>
            </a:r>
            <a:r>
              <a:rPr lang="en-US" dirty="0"/>
              <a:t>a lifelong struggle to balance the six dimensions…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28600" y="1600200"/>
            <a:ext cx="7313294" cy="4873625"/>
          </a:xfrm>
          <a:prstGeom prst="rect">
            <a:avLst/>
          </a:prstGeom>
          <a:noFill/>
          <a:ln w="349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others, the wellness journey is an exciting opportunity for continuous quality improvement…</a:t>
            </a:r>
            <a:endParaRPr lang="en-US" dirty="0"/>
          </a:p>
        </p:txBody>
      </p:sp>
      <p:pic>
        <p:nvPicPr>
          <p:cNvPr id="4" name="Content Placeholder 3" descr="lotus-flowe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76400" y="1600200"/>
            <a:ext cx="5867400" cy="5084499"/>
          </a:xfrm>
          <a:ln w="34925">
            <a:solidFill>
              <a:schemeClr val="accent3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Discovering Your Wellness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6482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As we discuss each wellness dimension</a:t>
            </a:r>
            <a:r>
              <a:rPr lang="en-US" dirty="0" smtClean="0"/>
              <a:t>…...</a:t>
            </a:r>
          </a:p>
          <a:p>
            <a:pPr>
              <a:buNone/>
            </a:pPr>
            <a:endParaRPr lang="en-US" sz="900" dirty="0"/>
          </a:p>
          <a:p>
            <a:pPr>
              <a:buNone/>
            </a:pPr>
            <a:r>
              <a:rPr lang="en-US" dirty="0"/>
              <a:t>1</a:t>
            </a:r>
            <a:r>
              <a:rPr lang="en-US" dirty="0" smtClean="0"/>
              <a:t>. Think about your </a:t>
            </a:r>
            <a:r>
              <a:rPr lang="en-US" dirty="0"/>
              <a:t>daily choices and commitments within each </a:t>
            </a:r>
            <a:r>
              <a:rPr lang="en-US" dirty="0" smtClean="0"/>
              <a:t>dimension</a:t>
            </a:r>
          </a:p>
          <a:p>
            <a:pPr>
              <a:buNone/>
            </a:pPr>
            <a:endParaRPr lang="en-US" sz="900" dirty="0"/>
          </a:p>
          <a:p>
            <a:pPr>
              <a:buNone/>
            </a:pPr>
            <a:r>
              <a:rPr lang="en-US" dirty="0"/>
              <a:t>2</a:t>
            </a:r>
            <a:r>
              <a:rPr lang="en-US" dirty="0" smtClean="0"/>
              <a:t>. Use </a:t>
            </a:r>
            <a:r>
              <a:rPr lang="en-US" dirty="0"/>
              <a:t>your crayon and start at the center of the </a:t>
            </a:r>
            <a:r>
              <a:rPr lang="en-US" dirty="0" smtClean="0"/>
              <a:t>wheel</a:t>
            </a:r>
          </a:p>
          <a:p>
            <a:pPr>
              <a:buNone/>
            </a:pPr>
            <a:endParaRPr lang="en-US" sz="900" dirty="0"/>
          </a:p>
          <a:p>
            <a:pPr>
              <a:buNone/>
            </a:pPr>
            <a:r>
              <a:rPr lang="en-US" dirty="0"/>
              <a:t>3</a:t>
            </a:r>
            <a:r>
              <a:rPr lang="en-US" dirty="0" smtClean="0"/>
              <a:t>. Color </a:t>
            </a:r>
            <a:r>
              <a:rPr lang="en-US" dirty="0"/>
              <a:t>in the area to </a:t>
            </a:r>
            <a:r>
              <a:rPr lang="en-US" dirty="0" smtClean="0"/>
              <a:t>illustrate your satisfaction with each dimension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pie chart.bmp"/>
          <p:cNvPicPr>
            <a:picLocks noChangeAspect="1"/>
          </p:cNvPicPr>
          <p:nvPr/>
        </p:nvPicPr>
        <p:blipFill>
          <a:blip r:embed="rId2"/>
          <a:srcRect l="7426" t="4113" r="9028"/>
          <a:stretch>
            <a:fillRect/>
          </a:stretch>
        </p:blipFill>
        <p:spPr>
          <a:xfrm>
            <a:off x="5105400" y="2086295"/>
            <a:ext cx="3429000" cy="3552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Emotional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3434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Recognize </a:t>
            </a:r>
            <a:r>
              <a:rPr lang="en-US" sz="2000" dirty="0"/>
              <a:t>the need to be aware of and accept your feelings and the feeling of others</a:t>
            </a:r>
          </a:p>
          <a:p>
            <a:r>
              <a:rPr lang="en-US" sz="2000" dirty="0"/>
              <a:t>Work to be positive and enthusiastic about yourself and life </a:t>
            </a:r>
          </a:p>
          <a:p>
            <a:r>
              <a:rPr lang="en-US" sz="2000" dirty="0"/>
              <a:t>Maintain satisfying relationships with others as you seek and give assistance</a:t>
            </a:r>
          </a:p>
          <a:p>
            <a:r>
              <a:rPr lang="en-US" sz="2000" dirty="0"/>
              <a:t>Learn to express feelings freely and manage feelings effectively</a:t>
            </a:r>
          </a:p>
          <a:p>
            <a:r>
              <a:rPr lang="en-US" sz="2000" dirty="0"/>
              <a:t>Take on </a:t>
            </a:r>
            <a:r>
              <a:rPr lang="en-US" sz="2000" dirty="0" smtClean="0"/>
              <a:t>risks </a:t>
            </a:r>
            <a:r>
              <a:rPr lang="en-US" sz="2000" dirty="0"/>
              <a:t>and challenges recognizing the potential </a:t>
            </a:r>
            <a:r>
              <a:rPr lang="en-US" sz="2000" dirty="0" smtClean="0"/>
              <a:t>for growth 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Freeing-Yourself-to-Express-Feelings-of-True-Joy-e13436711716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00" y="1211580"/>
            <a:ext cx="3314700" cy="4198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Physical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502920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30</a:t>
            </a:r>
            <a:r>
              <a:rPr lang="en-US" dirty="0"/>
              <a:t>+ minutes of physical activity almost everyday</a:t>
            </a:r>
          </a:p>
          <a:p>
            <a:pPr>
              <a:lnSpc>
                <a:spcPct val="120000"/>
              </a:lnSpc>
            </a:pPr>
            <a:r>
              <a:rPr lang="en-US" dirty="0"/>
              <a:t>Eat sensibly –develop an understanding of “your nutrition”</a:t>
            </a:r>
          </a:p>
          <a:p>
            <a:pPr>
              <a:lnSpc>
                <a:spcPct val="120000"/>
              </a:lnSpc>
            </a:pPr>
            <a:r>
              <a:rPr lang="en-US" dirty="0"/>
              <a:t>Maintain a healthy body weight</a:t>
            </a:r>
          </a:p>
          <a:p>
            <a:pPr>
              <a:lnSpc>
                <a:spcPct val="120000"/>
              </a:lnSpc>
            </a:pPr>
            <a:r>
              <a:rPr lang="en-US" dirty="0"/>
              <a:t>Engage in appropriate use of the medical system and seek age / gender dependent screenings</a:t>
            </a:r>
          </a:p>
          <a:p>
            <a:pPr>
              <a:lnSpc>
                <a:spcPct val="120000"/>
              </a:lnSpc>
            </a:pPr>
            <a:r>
              <a:rPr lang="en-US" dirty="0"/>
              <a:t>Understand your body’s warning signs</a:t>
            </a:r>
          </a:p>
          <a:p>
            <a:pPr>
              <a:lnSpc>
                <a:spcPct val="120000"/>
              </a:lnSpc>
            </a:pPr>
            <a:r>
              <a:rPr lang="en-US" dirty="0"/>
              <a:t>Take personal responsibility and practice self-care</a:t>
            </a:r>
          </a:p>
          <a:p>
            <a:pPr>
              <a:lnSpc>
                <a:spcPct val="120000"/>
              </a:lnSpc>
            </a:pPr>
            <a:r>
              <a:rPr lang="en-US" dirty="0"/>
              <a:t>Get enough sleep and rest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57200"/>
            <a:ext cx="3226816" cy="4876800"/>
          </a:xfrm>
          <a:prstGeom prst="rect">
            <a:avLst/>
          </a:prstGeom>
          <a:noFill/>
          <a:ln w="31750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 vert="horz" anchor="b">
            <a:normAutofit fontScale="90000"/>
          </a:bodyPr>
          <a:lstStyle/>
          <a:p>
            <a:r>
              <a:rPr lang="en-US" sz="3500" b="1" dirty="0" smtClean="0"/>
              <a:t>Occupational</a:t>
            </a:r>
            <a:br>
              <a:rPr lang="en-US" sz="3500" b="1" dirty="0" smtClean="0"/>
            </a:b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48200" y="685800"/>
            <a:ext cx="3810000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Recognize </a:t>
            </a:r>
            <a:r>
              <a:rPr lang="en-US" sz="2000" dirty="0"/>
              <a:t>the personal satisfaction and enrichment you gain through work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Find ways to use your unique gifts and talents at work that are meaningful and rewarding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Look for ways to gain job satisfaction and career ambitions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Choose a career that is consistent with your values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Work to develop functional and transferable skills</a:t>
            </a: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719880"/>
            <a:ext cx="3833813" cy="3461720"/>
          </a:xfrm>
          <a:prstGeom prst="rect">
            <a:avLst/>
          </a:prstGeom>
          <a:noFill/>
          <a:ln w="349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 vert="horz" anchor="b">
            <a:normAutofit fontScale="90000"/>
          </a:bodyPr>
          <a:lstStyle/>
          <a:p>
            <a:r>
              <a:rPr lang="en-US" sz="4800" b="1" dirty="0" smtClean="0"/>
              <a:t>Spiritual</a:t>
            </a:r>
            <a:br>
              <a:rPr lang="en-US" sz="4800" b="1" dirty="0" smtClean="0"/>
            </a:b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Believe </a:t>
            </a:r>
            <a:r>
              <a:rPr lang="en-US" dirty="0"/>
              <a:t>in something greater than yourself</a:t>
            </a:r>
          </a:p>
          <a:p>
            <a:pPr>
              <a:lnSpc>
                <a:spcPct val="110000"/>
              </a:lnSpc>
            </a:pPr>
            <a:r>
              <a:rPr lang="en-US" dirty="0"/>
              <a:t>Recognize your need to search for meaning and purpose</a:t>
            </a:r>
          </a:p>
          <a:p>
            <a:pPr>
              <a:lnSpc>
                <a:spcPct val="110000"/>
              </a:lnSpc>
            </a:pPr>
            <a:r>
              <a:rPr lang="en-US" dirty="0"/>
              <a:t>Develop an appreciation for the depth of life and natural forces that exist in the universe</a:t>
            </a:r>
          </a:p>
          <a:p>
            <a:pPr>
              <a:lnSpc>
                <a:spcPct val="110000"/>
              </a:lnSpc>
            </a:pPr>
            <a:r>
              <a:rPr lang="en-US" dirty="0"/>
              <a:t>Search for peaceful harmony between internal emotions and rugged stretches of your path</a:t>
            </a:r>
          </a:p>
          <a:p>
            <a:pPr>
              <a:lnSpc>
                <a:spcPct val="110000"/>
              </a:lnSpc>
            </a:pPr>
            <a:r>
              <a:rPr lang="en-US" dirty="0"/>
              <a:t>Work at making your actions more consistent with your beliefs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3386328" cy="5029200"/>
          </a:xfrm>
          <a:prstGeom prst="rect">
            <a:avLst/>
          </a:prstGeom>
          <a:noFill/>
          <a:ln w="349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http://schemas.microsoft.com/sharepoint/v3">
      <Url>https://www.oregon.gov/oha/PH/HEALTHYPEOPLEFAMILIES/WIC/Documents/wellness/6-dimensions-presentation.pptx</Url>
      <Description>Wellness@WIC 6 Dimensions of Wellness Presentation</Description>
    </URL>
    <PublishingExpirationDate xmlns="http://schemas.microsoft.com/sharepoint/v3" xsi:nil="true"/>
    <PublishingStartDate xmlns="http://schemas.microsoft.com/sharepoint/v3" xsi:nil="true"/>
    <IACategory xmlns="59da1016-2a1b-4f8a-9768-d7a4932f6f16">Public Health</IACategory>
    <IASubtopic xmlns="59da1016-2a1b-4f8a-9768-d7a4932f6f16" xsi:nil="true"/>
    <Meta_x0020_Description xmlns="f144fd3f-61b7-45a4-a8a5-a00a4ffd3675" xsi:nil="true"/>
    <DocumentExpirationDate xmlns="59da1016-2a1b-4f8a-9768-d7a4932f6f16">2018-12-31T08:00:00+00:00</DocumentExpirationDate>
    <IATopic xmlns="59da1016-2a1b-4f8a-9768-d7a4932f6f16">Public Health - Health Resources</IATopic>
    <Meta_x0020_Keywords xmlns="f144fd3f-61b7-45a4-a8a5-a00a4ffd367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012CDB5CCD2847B46468FD3DF1DE6F" ma:contentTypeVersion="18" ma:contentTypeDescription="Create a new document." ma:contentTypeScope="" ma:versionID="83cd168dfd4f560a5ae9f127886bf666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f144fd3f-61b7-45a4-a8a5-a00a4ffd3675" targetNamespace="http://schemas.microsoft.com/office/2006/metadata/properties" ma:root="true" ma:fieldsID="d12f2be80cb9e9a210af77d7981c0c3e" ns1:_="" ns2:_="" ns3:_="">
    <xsd:import namespace="http://schemas.microsoft.com/sharepoint/v3"/>
    <xsd:import namespace="59da1016-2a1b-4f8a-9768-d7a4932f6f16"/>
    <xsd:import namespace="f144fd3f-61b7-45a4-a8a5-a00a4ffd3675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PublishingStartDate" minOccurs="0"/>
                <xsd:element ref="ns1:PublishingExpirationDate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URL" ma:index="12" nillable="true" ma:displayName="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4fd3f-61b7-45a4-a8a5-a00a4ffd3675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8" nillable="true" ma:displayName="Meta Description" ma:internalName="Meta_x0020_Description" ma:readOnly="false">
      <xsd:simpleType>
        <xsd:restriction base="dms:Text"/>
      </xsd:simpleType>
    </xsd:element>
    <xsd:element name="Meta_x0020_Keywords" ma:index="9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89CEBB-C70B-4A09-9CAA-71FE35F86C63}"/>
</file>

<file path=customXml/itemProps2.xml><?xml version="1.0" encoding="utf-8"?>
<ds:datastoreItem xmlns:ds="http://schemas.openxmlformats.org/officeDocument/2006/customXml" ds:itemID="{B2595809-8F35-4972-BD0C-00D85741F280}"/>
</file>

<file path=customXml/itemProps3.xml><?xml version="1.0" encoding="utf-8"?>
<ds:datastoreItem xmlns:ds="http://schemas.openxmlformats.org/officeDocument/2006/customXml" ds:itemID="{5B8EE99C-5EB0-4A22-BD57-2C26CC50971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</TotalTime>
  <Words>454</Words>
  <Application>Microsoft Office PowerPoint</Application>
  <PresentationFormat>On-screen Show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Slide 1</vt:lpstr>
      <vt:lpstr>NWI Six Dimensional Model of Wellness </vt:lpstr>
      <vt:lpstr>For some, the wellness journey can feel like a lifelong struggle to balance the six dimensions…</vt:lpstr>
      <vt:lpstr>For others, the wellness journey is an exciting opportunity for continuous quality improvement…</vt:lpstr>
      <vt:lpstr>Discovering Your Wellness Wisdom</vt:lpstr>
      <vt:lpstr>Emotional </vt:lpstr>
      <vt:lpstr>Physical </vt:lpstr>
      <vt:lpstr>Occupational </vt:lpstr>
      <vt:lpstr>Spiritual </vt:lpstr>
      <vt:lpstr>Social / Family </vt:lpstr>
      <vt:lpstr>Intellectual </vt:lpstr>
      <vt:lpstr>How smoothly does your Wellness Wheel roll?</vt:lpstr>
      <vt:lpstr>In joy in the Ride</vt:lpstr>
      <vt:lpstr>Slide 14</vt:lpstr>
    </vt:vector>
  </TitlesOfParts>
  <Company>Oregon DHS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Wellness@WIC 6 Dimensions of Wellness Presentation</dc:title>
  <dc:creator>DHS-OIS-NDS</dc:creator>
  <cp:lastModifiedBy>DHS-OIS-NDS</cp:lastModifiedBy>
  <cp:revision>48</cp:revision>
  <dcterms:created xsi:type="dcterms:W3CDTF">2012-12-05T16:40:33Z</dcterms:created>
  <dcterms:modified xsi:type="dcterms:W3CDTF">2013-02-13T21:39:39Z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0x01010079012CDB5CCD2847B46468FD3DF1DE6F</vt:lpwstr>
  </property>
  <property fmtid="{D5CDD505-2E9C-101B-9397-08002B2CF9AE}" pid="3" name="WorkflowChangePath">
    <vt:lpwstr>7a8214dd-047d-4ac3-b198-53133860870f,2;7a8214dd-047d-4ac3-b198-53133860870f,5;</vt:lpwstr>
  </property>
  <property fmtid="{D5CDD505-2E9C-101B-9397-08002B2CF9AE}" pid="4" name="Order">
    <vt:r8>84200</vt:r8>
  </property>
</Properties>
</file>