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3" r:id="rId3"/>
  </p:sldIdLst>
  <p:sldSz cx="7772400" cy="10058400"/>
  <p:notesSz cx="7150100" cy="9448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1pPr>
    <a:lvl2pPr marL="509412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2pPr>
    <a:lvl3pPr marL="1018824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3pPr>
    <a:lvl4pPr marL="1528237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4pPr>
    <a:lvl5pPr marL="2037649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1">
          <p15:clr>
            <a:srgbClr val="A4A3A4"/>
          </p15:clr>
        </p15:guide>
        <p15:guide id="2" pos="24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0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2F80"/>
    <a:srgbClr val="FFFFFF"/>
    <a:srgbClr val="004890"/>
    <a:srgbClr val="0059B2"/>
    <a:srgbClr val="002BB6"/>
    <a:srgbClr val="000099"/>
    <a:srgbClr val="000066"/>
    <a:srgbClr val="0066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0" autoAdjust="0"/>
    <p:restoredTop sz="86421" autoAdjust="0"/>
  </p:normalViewPr>
  <p:slideViewPr>
    <p:cSldViewPr snapToGrid="0">
      <p:cViewPr varScale="1">
        <p:scale>
          <a:sx n="40" d="100"/>
          <a:sy n="40" d="100"/>
        </p:scale>
        <p:origin x="1692" y="56"/>
      </p:cViewPr>
      <p:guideLst>
        <p:guide orient="horz" pos="6181"/>
        <p:guide pos="24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1235" y="-87"/>
      </p:cViewPr>
      <p:guideLst>
        <p:guide orient="horz" pos="2960"/>
        <p:guide pos="22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fld id="{D245AD99-F7C4-4052-AF0E-E032DFE89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29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8FD2EA9-FFE2-42D1-ADA1-770766446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84688"/>
            <a:ext cx="524192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7" tIns="47775" rIns="95547" bIns="47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9800" y="709613"/>
            <a:ext cx="2733675" cy="35385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569640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FD2EA9-FFE2-42D1-ADA1-770766446A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37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042"/>
            <a:ext cx="6606540" cy="215661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/>
            </a:lvl1pPr>
            <a:lvl2pPr marL="509412" indent="0" algn="ctr">
              <a:buNone/>
              <a:defRPr/>
            </a:lvl2pPr>
            <a:lvl3pPr marL="1018824" indent="0" algn="ctr">
              <a:buNone/>
              <a:defRPr/>
            </a:lvl3pPr>
            <a:lvl4pPr marL="1528237" indent="0" algn="ctr">
              <a:buNone/>
              <a:defRPr/>
            </a:lvl4pPr>
            <a:lvl5pPr marL="2037649" indent="0" algn="ctr">
              <a:buNone/>
              <a:defRPr/>
            </a:lvl5pPr>
            <a:lvl6pPr marL="2547061" indent="0" algn="ctr">
              <a:buNone/>
              <a:defRPr/>
            </a:lvl6pPr>
            <a:lvl7pPr marL="3056473" indent="0" algn="ctr">
              <a:buNone/>
              <a:defRPr/>
            </a:lvl7pPr>
            <a:lvl8pPr marL="3565886" indent="0" algn="ctr">
              <a:buNone/>
              <a:defRPr/>
            </a:lvl8pPr>
            <a:lvl9pPr marL="407529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0D9E1-E9D4-4A5D-B542-5F4ACA1227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A236-C386-4668-BA34-C9CD6A93B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7836" y="307340"/>
            <a:ext cx="1651635" cy="86334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931" y="307340"/>
            <a:ext cx="4782185" cy="86334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795D-A9F2-4761-BB6A-56CA1BAA3C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5400000">
            <a:off x="-2788920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7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15145" y="7273717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 rot="16200000">
            <a:off x="1133856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9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2535" y="296864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16" y="6462872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516" y="4262597"/>
            <a:ext cx="6606540" cy="2200275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E1BF-DB2E-4576-96FC-F4CD54C11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93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256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2879-314E-4C6F-9F3B-1DFF219C0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3384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0917"/>
            <a:ext cx="3434610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90400"/>
            <a:ext cx="3434610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172" y="2250917"/>
            <a:ext cx="3434609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172" y="3190400"/>
            <a:ext cx="3434609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BF19-B8F4-47A8-B961-FBF93E4533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E16B-E83E-46E9-BB51-83355A1E9D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8439A-9A4A-476E-BC78-40EFFE54D1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399892"/>
            <a:ext cx="255661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399892"/>
            <a:ext cx="4344987" cy="858456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232"/>
            <a:ext cx="2556616" cy="688022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300D-4428-4F80-B639-1930C08B5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895" y="7040880"/>
            <a:ext cx="4663440" cy="83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895" y="899319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895" y="7872095"/>
            <a:ext cx="4663440" cy="118046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E4BB1-E8B5-4374-B7AE-92212A71DC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93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l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570" y="9164320"/>
            <a:ext cx="246126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22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r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72C69C-A630-45D1-B179-EE42EBD085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2930" y="307340"/>
            <a:ext cx="660654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930" y="2905760"/>
            <a:ext cx="6606540" cy="603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5pPr>
      <a:lvl6pPr marL="509412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6pPr>
      <a:lvl7pPr marL="1018824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7pPr>
      <a:lvl8pPr marL="1528237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8pPr>
      <a:lvl9pPr marL="2037649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lrTx/>
        <a:buSzPct val="100000"/>
        <a:buChar char="–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pitchFamily="18" charset="0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5pPr>
      <a:lvl6pPr marL="2801767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6pPr>
      <a:lvl7pPr marL="3311180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7pPr>
      <a:lvl8pPr marL="3820592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8pPr>
      <a:lvl9pPr marL="4330004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942676"/>
            <a:ext cx="6606540" cy="2156618"/>
          </a:xfrm>
        </p:spPr>
        <p:txBody>
          <a:bodyPr/>
          <a:lstStyle/>
          <a:p>
            <a:r>
              <a:rPr lang="en-US" sz="4200" b="0" i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Directions for this Template</a:t>
            </a:r>
            <a:endParaRPr lang="en-US" sz="42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080" y="2974554"/>
            <a:ext cx="6400800" cy="5295686"/>
          </a:xfrm>
        </p:spPr>
        <p:txBody>
          <a:bodyPr/>
          <a:lstStyle/>
          <a:p>
            <a:pPr marL="231775" indent="-231775" algn="l">
              <a:buSzPct val="10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FFFF"/>
                </a:solidFill>
              </a:rPr>
              <a:t>Use the Slide Master to make universal changes to the presentation, including inserting your organization’s logo</a:t>
            </a:r>
          </a:p>
          <a:p>
            <a:pPr marL="573088" lvl="1" indent="-239713" algn="l">
              <a:buFont typeface="Arial" charset="0"/>
              <a:buChar char="‒"/>
            </a:pPr>
            <a:r>
              <a:rPr lang="en-US" sz="2400" dirty="0" smtClean="0">
                <a:solidFill>
                  <a:srgbClr val="FFFFFF"/>
                </a:solidFill>
              </a:rPr>
              <a:t>“View” tab &gt; “Slide Master”</a:t>
            </a:r>
          </a:p>
          <a:p>
            <a:pPr marL="231775" indent="-231775" algn="l">
              <a:spcAft>
                <a:spcPts val="3000"/>
              </a:spcAft>
              <a:buSzPct val="100000"/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Replace placeholders (indicated by brackets [ ]) with information specific to your exercise</a:t>
            </a:r>
          </a:p>
          <a:p>
            <a:pPr algn="l"/>
            <a:r>
              <a:rPr lang="en-US" sz="2400" dirty="0" smtClean="0">
                <a:solidFill>
                  <a:srgbClr val="FFFFFF"/>
                </a:solidFill>
              </a:rPr>
              <a:t>Rev. </a:t>
            </a:r>
            <a:r>
              <a:rPr lang="en-US" sz="2400" dirty="0" smtClean="0">
                <a:solidFill>
                  <a:srgbClr val="FFFFFF"/>
                </a:solidFill>
              </a:rPr>
              <a:t>2017 508</a:t>
            </a:r>
            <a:endParaRPr lang="en-US" sz="2400" dirty="0" smtClean="0">
              <a:solidFill>
                <a:srgbClr val="FFFFFF"/>
              </a:solidFill>
            </a:endParaRPr>
          </a:p>
          <a:p>
            <a:pPr algn="l"/>
            <a:r>
              <a:rPr lang="en-US" sz="2400" dirty="0" smtClean="0">
                <a:solidFill>
                  <a:srgbClr val="FFFFFF"/>
                </a:solidFill>
              </a:rPr>
              <a:t>HSEEP-C09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2345" y="338087"/>
            <a:ext cx="6606540" cy="1026016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Table Tent Template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(Delete Title before Printing)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 Box 133"/>
          <p:cNvSpPr txBox="1">
            <a:spLocks noChangeArrowheads="1"/>
          </p:cNvSpPr>
          <p:nvPr/>
        </p:nvSpPr>
        <p:spPr bwMode="auto">
          <a:xfrm rot="5400000">
            <a:off x="-2785487" y="3401568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[Name]</a:t>
            </a:r>
            <a:endParaRPr lang="en-US" sz="60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9" name="Picture 5" descr="Picture as a placeholder for where your logo should be placed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15145" y="7273717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Line 131" descr="Separates the two sides of a table tent. Each side should be identical. "/>
          <p:cNvSpPr>
            <a:spLocks noChangeShapeType="1"/>
          </p:cNvSpPr>
          <p:nvPr/>
        </p:nvSpPr>
        <p:spPr bwMode="auto">
          <a:xfrm>
            <a:off x="3855615" y="0"/>
            <a:ext cx="0" cy="10058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lIns="101882" tIns="50941" rIns="101882" bIns="50941" anchor="ctr"/>
          <a:lstStyle/>
          <a:p>
            <a:endParaRPr lang="en-US" dirty="0"/>
          </a:p>
        </p:txBody>
      </p:sp>
      <p:sp>
        <p:nvSpPr>
          <p:cNvPr id="2052" name="Text Box 133"/>
          <p:cNvSpPr txBox="1">
            <a:spLocks noChangeArrowheads="1"/>
          </p:cNvSpPr>
          <p:nvPr/>
        </p:nvSpPr>
        <p:spPr bwMode="auto">
          <a:xfrm rot="16200000">
            <a:off x="1129585" y="3405314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[Name]</a:t>
            </a:r>
            <a:endParaRPr lang="en-US" sz="60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2054" name="Picture 5" descr="Picture as a placeholder for where your logo should be placed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2535" y="296864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Sitman">
  <a:themeElements>
    <a:clrScheme name="">
      <a:dk1>
        <a:srgbClr val="000000"/>
      </a:dk1>
      <a:lt1>
        <a:srgbClr val="114F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B2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it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tma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tma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52540DE3ECD24CA791226BF364FFC6" ma:contentTypeVersion="18" ma:contentTypeDescription="Create a new document." ma:contentTypeScope="" ma:versionID="59d6316818e38a4816b2749b78d79332">
  <xsd:schema xmlns:xsd="http://www.w3.org/2001/XMLSchema" xmlns:xs="http://www.w3.org/2001/XMLSchema" xmlns:p="http://schemas.microsoft.com/office/2006/metadata/properties" xmlns:ns1="http://schemas.microsoft.com/sharepoint/v3" xmlns:ns2="59da1016-2a1b-4f8a-9768-d7a4932f6f16" xmlns:ns3="c0546100-63e3-467b-b556-30619129c13f" targetNamespace="http://schemas.microsoft.com/office/2006/metadata/properties" ma:root="true" ma:fieldsID="0a691e17117c3951ed3efddc9b7121ff" ns1:_="" ns2:_="" ns3:_="">
    <xsd:import namespace="http://schemas.microsoft.com/sharepoint/v3"/>
    <xsd:import namespace="59da1016-2a1b-4f8a-9768-d7a4932f6f16"/>
    <xsd:import namespace="c0546100-63e3-467b-b556-30619129c13f"/>
    <xsd:element name="properties">
      <xsd:complexType>
        <xsd:sequence>
          <xsd:element name="documentManagement">
            <xsd:complexType>
              <xsd:all>
                <xsd:element ref="ns2:IACategory" minOccurs="0"/>
                <xsd:element ref="ns2:IATopic" minOccurs="0"/>
                <xsd:element ref="ns2:IASubtopic" minOccurs="0"/>
                <xsd:element ref="ns2:DocumentExpirationDate" minOccurs="0"/>
                <xsd:element ref="ns3:Meta_x0020_Description" minOccurs="0"/>
                <xsd:element ref="ns3:Meta_x0020_Keywords" minOccurs="0"/>
                <xsd:element ref="ns1:PublishingStartDate" minOccurs="0"/>
                <xsd:element ref="ns1:PublishingExpirationDate" minOccurs="0"/>
                <xsd:element ref="ns1:URL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URL" ma:index="12" nillable="true" ma:displayName="URL" ma:format="Hyperlink" ma:internalName="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a1016-2a1b-4f8a-9768-d7a4932f6f16" elementFormDefault="qualified">
    <xsd:import namespace="http://schemas.microsoft.com/office/2006/documentManagement/types"/>
    <xsd:import namespace="http://schemas.microsoft.com/office/infopath/2007/PartnerControls"/>
    <xsd:element name="IACategory" ma:index="4" nillable="true" ma:displayName="IA Category" ma:format="Dropdown" ma:internalName="IACategory" ma:readOnly="false">
      <xsd:simpleType>
        <xsd:restriction base="dms:Choice">
          <xsd:enumeration value="About OHA"/>
          <xsd:enumeration value="Programs and Services"/>
          <xsd:enumeration value="Oregon Health Plan"/>
          <xsd:enumeration value="Health System Reform"/>
          <xsd:enumeration value="Licenses and Certificates"/>
          <xsd:enumeration value="Public Health"/>
        </xsd:restriction>
      </xsd:simpleType>
    </xsd:element>
    <xsd:element name="IATopic" ma:index="5" nillable="true" ma:displayName="IA Topic" ma:format="Dropdown" ma:internalName="IATopic" ma:readOnly="false">
      <xsd:simpleType>
        <xsd:restriction base="dms:Choice">
          <xsd:enumeration value="About OHA - Agency Communications"/>
          <xsd:enumeration value="About OHA - Budget"/>
          <xsd:enumeration value="About OHA - Contacts"/>
          <xsd:enumeration value="About OHA - Grants &amp; Contracts"/>
          <xsd:enumeration value="About OHA - Jobs &amp; Employment"/>
          <xsd:enumeration value="About OHA - Organization"/>
          <xsd:enumeration value="About OHA - Policies"/>
          <xsd:enumeration value="About OHA - Public Meetings"/>
          <xsd:enumeration value="About OHA - Public Records"/>
          <xsd:enumeration value="About OHA - Questions &amp; Comments"/>
          <xsd:enumeration value="About OHA - Reports &amp; Data"/>
          <xsd:enumeration value="About OHA - Rulemaking"/>
          <xsd:enumeration value="Programs and Services - Behavioral Health"/>
          <xsd:enumeration value="Programs and Services - Contacts"/>
          <xsd:enumeration value="Programs and Services - Coordinated Care"/>
          <xsd:enumeration value="Programs and Services - Disease"/>
          <xsd:enumeration value="Programs and Services - Environment"/>
          <xsd:enumeration value="Programs and Services - Health Resources"/>
          <xsd:enumeration value="Programs and Services - OEBB"/>
          <xsd:enumeration value="Programs and Services - Oregon Health Plan"/>
          <xsd:enumeration value="Programs and Services - Oregon State Hospital"/>
          <xsd:enumeration value="Programs and Services - PEBB"/>
          <xsd:enumeration value="Programs and Services - Pharmacy"/>
          <xsd:enumeration value="Programs and Services - Prevention"/>
          <xsd:enumeration value="Programs and Services - Safety"/>
          <xsd:enumeration value="Oregon Health Plan - Agency Communications"/>
          <xsd:enumeration value="Oregon Health Plan - Benefits"/>
          <xsd:enumeration value="Oregon Health Plan - Contacts"/>
          <xsd:enumeration value="Oregon Health Plan - Coordinated Care"/>
          <xsd:enumeration value="Oregon Health Plan - Grants &amp; Contracts"/>
          <xsd:enumeration value="Oregon Health Plan - Health Resources"/>
          <xsd:enumeration value="Oregon Health Plan - Policies"/>
          <xsd:enumeration value="Oregon Health Plan - Providers and Partners"/>
          <xsd:enumeration value="Oregon Health Plan - Public Meetings"/>
          <xsd:enumeration value="Oregon Health Plan - Questions &amp; Comments"/>
          <xsd:enumeration value="Oregon Health Plan - Rule Making"/>
          <xsd:enumeration value="Health System Reform - Agency Communications"/>
          <xsd:enumeration value="Health System Reform - Coordinated Care"/>
          <xsd:enumeration value="Health System Reform - Public Meetings"/>
          <xsd:enumeration value="Health System Reform - Questions &amp; Comments"/>
          <xsd:enumeration value="Health System Reform - Reports &amp; Data"/>
          <xsd:enumeration value="Licenses and Certificates - Certificates"/>
          <xsd:enumeration value="Licenses and Certificates - Contacts"/>
          <xsd:enumeration value="Licenses and Certificates - Licenses"/>
          <xsd:enumeration value="Licenses and Certificates - Vital Records"/>
          <xsd:enumeration value="Public Health - Agency Communications"/>
          <xsd:enumeration value="Public Health - Contacts"/>
          <xsd:enumeration value="Public Health - Disease"/>
          <xsd:enumeration value="Public Health - Environment"/>
          <xsd:enumeration value="Public Health - Health Resources"/>
          <xsd:enumeration value="Public Health - Questions &amp; Comments"/>
          <xsd:enumeration value="Public Health - Prevention"/>
          <xsd:enumeration value="Public Health - Providers and Partners"/>
          <xsd:enumeration value="Public Health - Reports &amp; Data"/>
          <xsd:enumeration value="Public Health - Safety"/>
          <xsd:enumeration value="Public Health - Vital Records"/>
        </xsd:restriction>
      </xsd:simpleType>
    </xsd:element>
    <xsd:element name="IASubtopic" ma:index="6" nillable="true" ma:displayName="IA Subtopic" ma:format="Dropdown" ma:internalName="IASubtopic" ma:readOnly="false">
      <xsd:simpleType>
        <xsd:restriction base="dms:Choice">
          <xsd:enumeration value="Addiction Services - Alcohol"/>
          <xsd:enumeration value="Addiction Services - Drug"/>
          <xsd:enumeration value="Addiction Services - Gambling"/>
          <xsd:enumeration value="Addiction Services - Tobacco"/>
          <xsd:enumeration value="Applications"/>
          <xsd:enumeration value="Benefits - Health Plans"/>
          <xsd:enumeration value="Benefits - OEBB"/>
          <xsd:enumeration value="Benefits - OHP"/>
          <xsd:enumeration value="Benefits - PEBB"/>
          <xsd:enumeration value="Benefits - Retirement"/>
          <xsd:enumeration value="Budget - Agency Summary"/>
          <xsd:enumeration value="Budget - Agency Request (ARB)"/>
          <xsd:enumeration value="Budget - Governors Budget"/>
          <xsd:enumeration value="Budget - Infrastructure"/>
          <xsd:enumeration value="Budget - Legislatively Adopted (LAB)"/>
          <xsd:enumeration value="Budget - Legislative action"/>
          <xsd:enumeration value="Budget - Overview"/>
          <xsd:enumeration value="Budget - Policy Option Package (POP)"/>
          <xsd:enumeration value="Budget - Priorities"/>
          <xsd:enumeration value="Budget - Program"/>
          <xsd:enumeration value="Budget - Reduction"/>
          <xsd:enumeration value="Budget - Strategic funding proposal"/>
          <xsd:enumeration value="Budget - Special report"/>
          <xsd:enumeration value="Budget - Stakeholder meeting"/>
          <xsd:enumeration value="CCO - Contact"/>
          <xsd:enumeration value="CCO - Audited Financial Statement"/>
          <xsd:enumeration value="CCO - Interim Financial Statement"/>
          <xsd:enumeration value="CCO - Internal Financial Statement"/>
          <xsd:enumeration value="Clean Air"/>
          <xsd:enumeration value="Clean Water"/>
          <xsd:enumeration value="Clinics"/>
          <xsd:enumeration value="Commissions"/>
          <xsd:enumeration value="Committee Members"/>
          <xsd:enumeration value="Committees"/>
          <xsd:enumeration value="Crisis Services"/>
          <xsd:enumeration value="Drug Addiction Services"/>
          <xsd:enumeration value="Electronic Health Care Records (EHR)"/>
          <xsd:enumeration value="Emergency Preparedness"/>
          <xsd:enumeration value="Environmental Pollution"/>
          <xsd:enumeration value="Featured Content"/>
          <xsd:enumeration value="Fees"/>
          <xsd:enumeration value="Health Services - Primary Care Home"/>
          <xsd:enumeration value="Health Services - Prioritized list"/>
          <xsd:enumeration value="ICD-10"/>
          <xsd:enumeration value="Immunizations"/>
          <xsd:enumeration value="Legislation - Bills"/>
          <xsd:enumeration value="Legislation - Contact"/>
          <xsd:enumeration value="Legislation - Highlights"/>
          <xsd:enumeration value="Legislation - Session Summary"/>
          <xsd:enumeration value="Materials - Commission"/>
          <xsd:enumeration value="Materials - Committee"/>
          <xsd:enumeration value="Materials - Coverage Guidance"/>
          <xsd:enumeration value="Materials - Evidence-based Guidelines"/>
          <xsd:enumeration value="Materials - Health care plan details"/>
          <xsd:enumeration value="Materials - Health care plan overview"/>
          <xsd:enumeration value="Materials - Meeting Document"/>
          <xsd:enumeration value="Materials - Meeting Recording"/>
          <xsd:enumeration value="Materials - Meeting Schedule"/>
          <xsd:enumeration value="Materials - Open Enrollment"/>
          <xsd:enumeration value="Materials - Training"/>
          <xsd:enumeration value="Materials - Webinar"/>
          <xsd:enumeration value="Materials - Workgroup"/>
          <xsd:enumeration value="Medical Marijuana (OMMP)"/>
          <xsd:enumeration value="Medical Services"/>
          <xsd:enumeration value="Meeting Document"/>
          <xsd:enumeration value="Meeting Schedule"/>
          <xsd:enumeration value="Mental Health Services"/>
          <xsd:enumeration value="Metrics - Behavioral Health"/>
          <xsd:enumeration value="Metrics - CCO"/>
          <xsd:enumeration value="Metrics - Demographics"/>
          <xsd:enumeration value="Metrics - Hospital Performance"/>
          <xsd:enumeration value="Metrics - Incentive"/>
          <xsd:enumeration value="Metrics - Measures and Outcomes Tracking (MOTS)"/>
          <xsd:enumeration value="Metrics - ONE Eligibility system"/>
          <xsd:enumeration value="Metrics - Prevention"/>
          <xsd:enumeration value="Metrics - Rural health"/>
          <xsd:enumeration value="Metrics - State-Wide"/>
          <xsd:enumeration value="News Letter"/>
          <xsd:enumeration value="News Release"/>
          <xsd:enumeration value="OHP - Medicaid Waiver"/>
          <xsd:enumeration value="OHP - Provider Announcement"/>
          <xsd:enumeration value="OHP - Provider Rates"/>
          <xsd:enumeration value="Preferred Drug List"/>
          <xsd:enumeration value="Prescription Drugs - Monitoring"/>
          <xsd:enumeration value="Prescription Drugs - Preferred List"/>
          <xsd:enumeration value="Prescription Drugs - Subsidy"/>
          <xsd:enumeration value="Prescription Drugs Subsidy"/>
          <xsd:enumeration value="Technical Assistance"/>
          <xsd:enumeration value="Training"/>
          <xsd:enumeration value="Vital Statistics - Birth Certificate"/>
          <xsd:enumeration value="Vital Statistics - Certificate Death"/>
          <xsd:enumeration value="Vital Statistics - Data Use Requests"/>
          <xsd:enumeration value="Vital Statistics - Divorce Data"/>
          <xsd:enumeration value="Vital Statistics - Domestic Partnership Data"/>
          <xsd:enumeration value="Vital Statistics - Fetal Death Data"/>
          <xsd:enumeration value="Vital Statistics - Marriage Data"/>
          <xsd:enumeration value="Vital Statistics - Teen Pregnancy Data"/>
          <xsd:enumeration value="Wellness - Exercise"/>
          <xsd:enumeration value="Wellness - HEM"/>
          <xsd:enumeration value="Wellness - Intervention"/>
          <xsd:enumeration value="Wellness - Pain Management"/>
          <xsd:enumeration value="Wellness - Reproductive Health"/>
          <xsd:enumeration value="Wellness - Stress Relief"/>
        </xsd:restriction>
      </xsd:simpleType>
    </xsd:element>
    <xsd:element name="DocumentExpirationDate" ma:index="7" nillable="true" ma:displayName="Document Expiration Date" ma:format="DateOnly" ma:internalName="DocumentExpirationDate" ma:readOnly="false">
      <xsd:simpleType>
        <xsd:restriction base="dms:DateTime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46100-63e3-467b-b556-30619129c13f" elementFormDefault="qualified">
    <xsd:import namespace="http://schemas.microsoft.com/office/2006/documentManagement/types"/>
    <xsd:import namespace="http://schemas.microsoft.com/office/infopath/2007/PartnerControls"/>
    <xsd:element name="Meta_x0020_Description" ma:index="8" nillable="true" ma:displayName="Meta Description" ma:internalName="Meta_x0020_Description" ma:readOnly="false">
      <xsd:simpleType>
        <xsd:restriction base="dms:Text"/>
      </xsd:simpleType>
    </xsd:element>
    <xsd:element name="Meta_x0020_Keywords" ma:index="9" nillable="true" ma:displayName="Meta Keywords" ma:internalName="Meta_x0020_Keywords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ACategory xmlns="59da1016-2a1b-4f8a-9768-d7a4932f6f16" xsi:nil="true"/>
    <Meta_x0020_Description xmlns="c0546100-63e3-467b-b556-30619129c13f" xsi:nil="true"/>
    <DocumentExpirationDate xmlns="59da1016-2a1b-4f8a-9768-d7a4932f6f16" xsi:nil="true"/>
    <Meta_x0020_Keywords xmlns="c0546100-63e3-467b-b556-30619129c13f" xsi:nil="true"/>
    <IATopic xmlns="59da1016-2a1b-4f8a-9768-d7a4932f6f16" xsi:nil="true"/>
    <IASubtopic xmlns="59da1016-2a1b-4f8a-9768-d7a4932f6f16" xsi:nil="true"/>
    <URL xmlns="http://schemas.microsoft.com/sharepoint/v3">
      <Url xsi:nil="true"/>
      <Description xsi:nil="true"/>
    </URL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B142E5-CCAC-461E-A6A6-7100FE9634FC}"/>
</file>

<file path=customXml/itemProps2.xml><?xml version="1.0" encoding="utf-8"?>
<ds:datastoreItem xmlns:ds="http://schemas.openxmlformats.org/officeDocument/2006/customXml" ds:itemID="{D22E2B2E-A292-45B1-94F0-F0A62345ED72}"/>
</file>

<file path=customXml/itemProps3.xml><?xml version="1.0" encoding="utf-8"?>
<ds:datastoreItem xmlns:ds="http://schemas.openxmlformats.org/officeDocument/2006/customXml" ds:itemID="{0E9BDD55-014D-4885-8BC7-696E9F4126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45</Pages>
  <Words>65</Words>
  <Application>Microsoft Office PowerPoint</Application>
  <PresentationFormat>Custom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Sitman</vt:lpstr>
      <vt:lpstr>Directions for this Template</vt:lpstr>
      <vt:lpstr>Table Tent Template (Delete Title before Printing)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Tents Template</dc:title>
  <dc:creator>DHS FEMA</dc:creator>
  <cp:keywords>Name Tents, Table Tents, Template, HSEEP</cp:keywords>
  <cp:lastModifiedBy>Aslett, Randy</cp:lastModifiedBy>
  <cp:revision>3</cp:revision>
  <dcterms:created xsi:type="dcterms:W3CDTF">2016-11-30T15:57:56Z</dcterms:created>
  <dcterms:modified xsi:type="dcterms:W3CDTF">2017-02-14T18:46:37Z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0x0101001352540DE3ECD24CA791226BF364FFC6</vt:lpwstr>
  </property>
</Properties>
</file>