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6B7"/>
    <a:srgbClr val="293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2"/>
    <p:restoredTop sz="96327"/>
  </p:normalViewPr>
  <p:slideViewPr>
    <p:cSldViewPr snapToGrid="0">
      <p:cViewPr>
        <p:scale>
          <a:sx n="77" d="100"/>
          <a:sy n="77" d="100"/>
        </p:scale>
        <p:origin x="318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57A04B-AAE2-CEC8-3560-0FC7A031B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07" y="6350"/>
            <a:ext cx="7762586" cy="10045699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F477FFCF-B1DA-0F6B-CB3D-157A53630A20}"/>
              </a:ext>
            </a:extLst>
          </p:cNvPr>
          <p:cNvSpPr txBox="1"/>
          <p:nvPr userDrawn="1"/>
        </p:nvSpPr>
        <p:spPr>
          <a:xfrm>
            <a:off x="444499" y="3238402"/>
            <a:ext cx="4279901" cy="4591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0" indent="0" algn="l" defTabSz="4572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dirty="0">
                <a:solidFill>
                  <a:srgbClr val="293E94"/>
                </a:solidFill>
                <a:latin typeface="Arial"/>
                <a:cs typeface="Arial"/>
              </a:rPr>
              <a:t>1.</a:t>
            </a:r>
            <a:r>
              <a:rPr sz="1400" b="1" spc="-35" dirty="0">
                <a:solidFill>
                  <a:srgbClr val="293E94"/>
                </a:solidFill>
                <a:latin typeface="Arial"/>
                <a:cs typeface="Arial"/>
              </a:rPr>
              <a:t> </a:t>
            </a:r>
            <a:r>
              <a:rPr lang="ja-JP" altLang="en-US" sz="1400" b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流覽</a:t>
            </a:r>
            <a:r>
              <a:rPr lang="en-US" sz="1400" b="1" i="0" dirty="0" err="1">
                <a:solidFill>
                  <a:srgbClr val="293D94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KeepCovered.Oregon.gov</a:t>
            </a:r>
            <a:r>
              <a:rPr lang="en-US" sz="1400" b="1" i="0" dirty="0">
                <a:solidFill>
                  <a:srgbClr val="293D94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ja-JP" altLang="en-US" sz="1400" b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或致電 </a:t>
            </a:r>
            <a:br>
              <a:rPr lang="en-US" altLang="ja-JP" sz="1400" b="0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altLang="ja-JP" sz="1400" b="0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833-705.2343 </a:t>
            </a:r>
            <a:r>
              <a:rPr lang="ja-JP" altLang="en-US" sz="1400" b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更新您的聯絡資訊</a:t>
            </a:r>
            <a:r>
              <a:rPr lang="ja-JP" altLang="en-US" sz="1400" b="1">
                <a:solidFill>
                  <a:srgbClr val="293D94"/>
                </a:solidFill>
                <a:latin typeface="Arial"/>
                <a:cs typeface="Arial"/>
              </a:rPr>
              <a:t>。</a:t>
            </a:r>
            <a:endParaRPr sz="1400" b="0" dirty="0">
              <a:solidFill>
                <a:srgbClr val="293D94"/>
              </a:solidFill>
              <a:latin typeface="Arial"/>
              <a:cs typeface="Arial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2C1DFE6-5189-6A39-AD89-9AC5974E5FCD}"/>
              </a:ext>
            </a:extLst>
          </p:cNvPr>
          <p:cNvSpPr txBox="1"/>
          <p:nvPr userDrawn="1"/>
        </p:nvSpPr>
        <p:spPr>
          <a:xfrm>
            <a:off x="444500" y="4091745"/>
            <a:ext cx="4383405" cy="455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0" algn="l" defTabSz="457200" rtl="0" eaLnBrk="1" fontAlgn="auto" latinLnBrk="0" hangingPunct="1">
              <a:lnSpc>
                <a:spcPct val="107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>
                <a:solidFill>
                  <a:srgbClr val="293D94"/>
                </a:solidFill>
                <a:latin typeface="Arial"/>
                <a:cs typeface="Arial"/>
              </a:rPr>
              <a:t>請持續檢查郵件。 確保收到俄勒岡州寄出的續保信函。 收到續保信後，立即按要求做出回應。</a:t>
            </a:r>
            <a:endParaRPr lang="ja-JP" altLang="en-US" sz="1400" dirty="0">
              <a:solidFill>
                <a:srgbClr val="293D94"/>
              </a:solidFill>
              <a:latin typeface="Arial"/>
              <a:cs typeface="Arial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7AC113AE-7739-00D1-A58B-4EC1CD6C113E}"/>
              </a:ext>
            </a:extLst>
          </p:cNvPr>
          <p:cNvSpPr txBox="1"/>
          <p:nvPr userDrawn="1"/>
        </p:nvSpPr>
        <p:spPr>
          <a:xfrm>
            <a:off x="444500" y="5164946"/>
            <a:ext cx="4463992" cy="302006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lang="ja-JP" altLang="en-US" sz="1200">
                <a:solidFill>
                  <a:srgbClr val="19BABA"/>
                </a:solidFill>
                <a:latin typeface="Arial Black"/>
                <a:cs typeface="Arial Black"/>
              </a:rPr>
              <a:t>了解詳情並獲取免費説明：</a:t>
            </a:r>
            <a:endParaRPr lang="en-US" sz="1200" dirty="0">
              <a:latin typeface="Arial Black"/>
              <a:cs typeface="Arial Black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F017F7F-B4C4-23FA-2631-9BE424C0F4FE}"/>
              </a:ext>
            </a:extLst>
          </p:cNvPr>
          <p:cNvSpPr txBox="1"/>
          <p:nvPr userDrawn="1"/>
        </p:nvSpPr>
        <p:spPr>
          <a:xfrm>
            <a:off x="5168900" y="3261625"/>
            <a:ext cx="1823720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i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時間：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3CE6489D-F1CF-6D71-75CE-6DA2D3FA86F2}"/>
              </a:ext>
            </a:extLst>
          </p:cNvPr>
          <p:cNvSpPr txBox="1"/>
          <p:nvPr userDrawn="1"/>
        </p:nvSpPr>
        <p:spPr>
          <a:xfrm>
            <a:off x="5168900" y="4054826"/>
            <a:ext cx="1359535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i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地點：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E1DF6F08-C3CD-864D-95E0-C76628144C79}"/>
              </a:ext>
            </a:extLst>
          </p:cNvPr>
          <p:cNvSpPr txBox="1"/>
          <p:nvPr userDrawn="1"/>
        </p:nvSpPr>
        <p:spPr>
          <a:xfrm>
            <a:off x="5168900" y="5029199"/>
            <a:ext cx="2151377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i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深入瞭解：</a:t>
            </a:r>
            <a:endParaRPr lang="en-US" sz="1200" b="1" i="0" dirty="0">
              <a:solidFill>
                <a:srgbClr val="56B6B7"/>
              </a:solidFill>
              <a:effectLst/>
              <a:latin typeface="Arial Black" panose="020B0604020202020204" pitchFamily="34" charset="0"/>
              <a:ea typeface="Arial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DED173F-2592-6B70-04D4-28EA11B654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5626794"/>
            <a:ext cx="4463992" cy="680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100" b="1" i="0">
                <a:solidFill>
                  <a:srgbClr val="293D94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ja-JP" altLang="en-US" sz="1800" b="1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活動名稱</a:t>
            </a: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]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BABC1EF2-0646-0310-35B6-6A0906F6F7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92650" y="4337682"/>
            <a:ext cx="2151377" cy="6337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777240" rtl="0" eaLnBrk="1" fontAlgn="auto" latinLnBrk="0" hangingPunct="1">
              <a:lnSpc>
                <a:spcPct val="107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</a:t>
            </a:r>
            <a:r>
              <a:rPr lang="ja-JP" altLang="en-US"/>
              <a:t>插入位置</a:t>
            </a:r>
            <a:r>
              <a:rPr lang="en-US" dirty="0"/>
              <a:t>]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BD474C8D-41B1-DAB2-D97A-B8383EDF77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92650" y="5296986"/>
            <a:ext cx="2151377" cy="90751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[</a:t>
            </a:r>
            <a:r>
              <a:rPr lang="ja-JP" altLang="en-US"/>
              <a:t>插入聯絡資訊</a:t>
            </a:r>
            <a:r>
              <a:rPr lang="en-US" dirty="0"/>
              <a:t>]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F52BAE73-3283-B23F-D6AD-743C57551B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76525" y="3476426"/>
            <a:ext cx="2151376" cy="57839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[</a:t>
            </a:r>
            <a:r>
              <a:rPr lang="ja-JP" altLang="en-US"/>
              <a:t>插入日期和時間</a:t>
            </a:r>
            <a:r>
              <a:rPr lang="en-US" dirty="0"/>
              <a:t>]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8CBFAB4-C1B6-16EB-B7F4-523CD5693B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6466636"/>
            <a:ext cx="4068123" cy="126744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[</a:t>
            </a:r>
            <a:r>
              <a:rPr lang="ja-JP" altLang="en-US"/>
              <a:t>插入簡短活動說明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18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9DB6-E4C3-EE47-BF98-60F54E09257B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CDCD-4EDA-F14E-8451-7D5FF0C00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F2086D-C7B1-8D7F-6D16-8F2F877DB2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DA327-49DD-2DCC-0D48-0DDD65654A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6889D-D0B8-8640-BAF4-EEBCE7B1D5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21A567-A102-6201-0D2A-BDA5B2051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8B584-121D-C03F-D183-F24E529D20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399D4ABC-3F35-811C-D636-FA72C73CF250}"/>
              </a:ext>
            </a:extLst>
          </p:cNvPr>
          <p:cNvSpPr txBox="1"/>
          <p:nvPr/>
        </p:nvSpPr>
        <p:spPr>
          <a:xfrm>
            <a:off x="444500" y="7818120"/>
            <a:ext cx="2453640" cy="786743"/>
          </a:xfrm>
          <a:prstGeom prst="rect">
            <a:avLst/>
          </a:prstGeom>
          <a:solidFill>
            <a:srgbClr val="637782"/>
          </a:solidFill>
        </p:spPr>
        <p:txBody>
          <a:bodyPr vert="horz" wrap="square" lIns="91440" tIns="91440" rIns="91440" bIns="91440" rtlCol="0" anchor="ctr">
            <a:noAutofit/>
          </a:bodyPr>
          <a:lstStyle/>
          <a:p>
            <a:pPr marR="295275" algn="ctr">
              <a:lnSpc>
                <a:spcPct val="100000"/>
              </a:lnSpc>
            </a:pP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logo</a:t>
            </a:r>
            <a:r>
              <a:rPr sz="13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50" b="1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delete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35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box</a:t>
            </a:r>
            <a:endParaRPr sz="13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59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05F32E7-A2F8-1A41-A27A-93BDE812AA37}" vid="{264A1FE9-62D9-E84C-9906-579BDF1C6A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https://www.oregon.gov/oha/PHE/Documents/OHP_EventFlyer_ZHT.pptx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4E748F7-0EB6-4E11-B43E-B18A19ECCC68}"/>
</file>

<file path=customXml/itemProps2.xml><?xml version="1.0" encoding="utf-8"?>
<ds:datastoreItem xmlns:ds="http://schemas.openxmlformats.org/officeDocument/2006/customXml" ds:itemID="{B68154C3-32A1-4A93-8951-758A11BDF1D8}"/>
</file>

<file path=customXml/itemProps3.xml><?xml version="1.0" encoding="utf-8"?>
<ds:datastoreItem xmlns:ds="http://schemas.openxmlformats.org/officeDocument/2006/customXml" ds:itemID="{18D1BB66-6EF1-45A8-8070-79405B27CD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12</cp:revision>
  <dcterms:created xsi:type="dcterms:W3CDTF">2023-06-20T01:04:54Z</dcterms:created>
  <dcterms:modified xsi:type="dcterms:W3CDTF">2023-07-29T00:09:19Z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