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ssa.gov/medicare/sign-up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OregonHealthCare.gov/GetHelp" TargetMode="External"/><Relationship Id="rId5" Type="http://schemas.openxmlformats.org/officeDocument/2006/relationships/hyperlink" Target="https://OregonHealthCare.gov/" TargetMode="External"/><Relationship Id="rId4" Type="http://schemas.openxmlformats.org/officeDocument/2006/relationships/hyperlink" Target="https://OregonHealthcare.gov/GetHelp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sheet 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96EEAD-B4BB-E03E-BF5B-335A144EA3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5">
            <a:extLst>
              <a:ext uri="{FF2B5EF4-FFF2-40B4-BE49-F238E27FC236}">
                <a16:creationId xmlns:a16="http://schemas.microsoft.com/office/drawing/2014/main" id="{884BA16E-7735-B76B-0992-86A97DF8046A}"/>
              </a:ext>
            </a:extLst>
          </p:cNvPr>
          <p:cNvSpPr txBox="1"/>
          <p:nvPr userDrawn="1"/>
        </p:nvSpPr>
        <p:spPr>
          <a:xfrm>
            <a:off x="5921324" y="9466409"/>
            <a:ext cx="15919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chemeClr val="bg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KeepCovered.Oregon.gov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CCA81934-10F4-1633-F1F8-EC6F5C9F7F1D}"/>
              </a:ext>
            </a:extLst>
          </p:cNvPr>
          <p:cNvSpPr txBox="1"/>
          <p:nvPr userDrawn="1"/>
        </p:nvSpPr>
        <p:spPr>
          <a:xfrm>
            <a:off x="948140" y="4475142"/>
            <a:ext cx="2303145" cy="4749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Найдите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офис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или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партнера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25" dirty="0">
                <a:solidFill>
                  <a:srgbClr val="2F4094"/>
                </a:solidFill>
                <a:latin typeface="Arial Black"/>
                <a:cs typeface="Arial Black"/>
              </a:rPr>
              <a:t>по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сообществу</a:t>
            </a:r>
            <a:r>
              <a:rPr sz="9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рядом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с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вами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на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сайте</a:t>
            </a:r>
            <a:endParaRPr sz="9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KeepCovered.Oregon.gov</a:t>
            </a:r>
            <a:r>
              <a:rPr sz="1200" b="1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0C51A5AC-E7D7-B6E2-9261-035FD346D844}"/>
              </a:ext>
            </a:extLst>
          </p:cNvPr>
          <p:cNvSpPr txBox="1"/>
          <p:nvPr userDrawn="1"/>
        </p:nvSpPr>
        <p:spPr>
          <a:xfrm>
            <a:off x="948140" y="5139438"/>
            <a:ext cx="2694940" cy="199961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480695">
              <a:lnSpc>
                <a:spcPts val="1000"/>
              </a:lnSpc>
              <a:spcBef>
                <a:spcPts val="200"/>
              </a:spcBef>
            </a:pP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Сообщите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об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изменениях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и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дайте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ответ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касательно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возобновления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онлайн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на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сайте</a:t>
            </a:r>
            <a:endParaRPr sz="9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Benefits.Oregon.gov</a:t>
            </a:r>
            <a:r>
              <a:rPr sz="1200" spc="-10" dirty="0">
                <a:solidFill>
                  <a:srgbClr val="2F4094"/>
                </a:solidFill>
                <a:latin typeface="Arial Black"/>
                <a:cs typeface="Arial Black"/>
              </a:rPr>
              <a:t>.</a:t>
            </a:r>
            <a:endParaRPr sz="1200" dirty="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1145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Позвоните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по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номеру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(833)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687-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1508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рабочий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день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с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07:00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до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18:00.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F4094"/>
                </a:solidFill>
                <a:latin typeface="Arial"/>
                <a:cs typeface="Arial"/>
              </a:rPr>
              <a:t>Вы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можете</a:t>
            </a:r>
            <a:r>
              <a:rPr sz="12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получить</a:t>
            </a:r>
            <a:r>
              <a:rPr sz="12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помощь</a:t>
            </a:r>
            <a:r>
              <a:rPr sz="12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на</a:t>
            </a:r>
            <a:r>
              <a:rPr sz="12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многих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языках - номера 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соответствующих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линий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можно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найти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на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сайте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Benefits. Oregon.gov.</a:t>
            </a:r>
            <a:r>
              <a:rPr sz="12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Наименьшее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время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ожидания</a:t>
            </a:r>
            <a:r>
              <a:rPr sz="12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с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07:00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F4094"/>
                </a:solidFill>
                <a:latin typeface="Arial"/>
                <a:cs typeface="Arial"/>
              </a:rPr>
              <a:t>до</a:t>
            </a:r>
            <a:r>
              <a:rPr sz="1200" spc="-10" dirty="0">
                <a:solidFill>
                  <a:srgbClr val="2F4094"/>
                </a:solidFill>
                <a:latin typeface="Arial"/>
                <a:cs typeface="Arial"/>
              </a:rPr>
              <a:t> 08:00.</a:t>
            </a: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8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heet 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2CEC00B-1896-1378-94B5-6B3745572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42" y="74951"/>
            <a:ext cx="7721930" cy="999308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F7B36A-DAE7-14B2-70D8-58EAACE312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0538" y="8995872"/>
            <a:ext cx="1711325" cy="5279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DFE6154B-EE24-D935-8B41-03B8576B7E11}"/>
              </a:ext>
            </a:extLst>
          </p:cNvPr>
          <p:cNvSpPr txBox="1"/>
          <p:nvPr userDrawn="1"/>
        </p:nvSpPr>
        <p:spPr>
          <a:xfrm>
            <a:off x="444500" y="4980409"/>
            <a:ext cx="6845300" cy="342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Если</a:t>
            </a:r>
            <a:r>
              <a:rPr sz="1000" spc="-3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вы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или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член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вашей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семьи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больше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не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соответствуете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требованиям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OHP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или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других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льгот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по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программе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Medicaid</a:t>
            </a:r>
            <a:endParaRPr sz="1000" dirty="0">
              <a:latin typeface="Arial Black"/>
              <a:cs typeface="Arial Black"/>
            </a:endParaRPr>
          </a:p>
          <a:p>
            <a:pPr marL="12700" marR="89535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Вы</a:t>
            </a:r>
            <a:r>
              <a:rPr sz="1000" spc="-3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можете</a:t>
            </a:r>
            <a:r>
              <a:rPr sz="1000" spc="-3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соответствовать</a:t>
            </a:r>
            <a:r>
              <a:rPr sz="1000" spc="-3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требованиям</a:t>
            </a:r>
            <a:r>
              <a:rPr sz="1000" spc="-3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программы</a:t>
            </a:r>
            <a:r>
              <a:rPr sz="1000" spc="-3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Medicare.</a:t>
            </a:r>
            <a:r>
              <a:rPr sz="1000" spc="-8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Обратитесь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Social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Security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Administration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номеру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800-772-1213,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чтобы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зарегистрироваться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 по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телефону,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назначьте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встречу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местном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офисе.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Вы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также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можете зарегистрироваться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программе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онлайн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на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сайте </a:t>
            </a:r>
            <a:r>
              <a:rPr sz="1000" b="1" u="heavy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ssa.gov/medicare/sign-</a:t>
            </a:r>
            <a:r>
              <a:rPr sz="1000" b="1" u="heavy" spc="-25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up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.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посетите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сайт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OregonHealthcare.gov/GetHelp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чтобы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найти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страхового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агента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либо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помощника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программе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Senior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Health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Insurance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Benefits</a:t>
            </a:r>
            <a:r>
              <a:rPr sz="1000" spc="-7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Assistance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Program.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Он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поможет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выбрать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один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из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доступных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вам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вариантов Medicare.</a:t>
            </a:r>
            <a:endParaRPr sz="1000" dirty="0">
              <a:latin typeface="Arial"/>
              <a:cs typeface="Arial"/>
            </a:endParaRPr>
          </a:p>
          <a:p>
            <a:pPr marL="12700" marR="186055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Если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вы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не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имеете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права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на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участие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программе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Medicaid,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узнайте,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предлагает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ли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ваш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работодатель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доступный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план.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Обязательно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поговорите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со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своим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руководителем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отделом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кадров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до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истечения</a:t>
            </a:r>
            <a:r>
              <a:rPr sz="10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срока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действия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своего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плана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OHP.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При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потере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OHP</a:t>
            </a:r>
            <a:r>
              <a:rPr sz="10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вы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получите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особый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период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регистрации.</a:t>
            </a:r>
            <a:endParaRPr sz="1000" dirty="0">
              <a:latin typeface="Arial"/>
              <a:cs typeface="Arial"/>
            </a:endParaRPr>
          </a:p>
          <a:p>
            <a:pPr marL="12700" marR="192405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Если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у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вас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нет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доступного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плана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от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работодателя,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вы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можете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приобрести</a:t>
            </a:r>
            <a:r>
              <a:rPr sz="10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план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медицинского</a:t>
            </a:r>
            <a:r>
              <a:rPr sz="10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обслуживания через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Oregon Health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Insurance Marketplace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всего за</a:t>
            </a:r>
            <a:r>
              <a:rPr sz="10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1 </a:t>
            </a:r>
            <a:r>
              <a:rPr sz="1000" spc="-10" dirty="0">
                <a:solidFill>
                  <a:srgbClr val="2F4094"/>
                </a:solidFill>
                <a:latin typeface="Arial Black"/>
                <a:cs typeface="Arial Black"/>
              </a:rPr>
              <a:t>доллар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в</a:t>
            </a:r>
            <a:r>
              <a:rPr sz="10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месяц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Люди,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утратившие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право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OHP,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должны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зарегистрироваться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до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истечения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срока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действия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 своего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плана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OHP,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но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у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них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есть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время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до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31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июля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2024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года.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Планы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покрывают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такие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расходы,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как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отпускаемые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по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рецепту</a:t>
            </a:r>
            <a:r>
              <a:rPr sz="10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лекарства,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визиты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врачу,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неотложная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помощь,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пребывание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больнице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многое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другое.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Чтобы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получить</a:t>
            </a:r>
            <a:endParaRPr sz="1000" dirty="0">
              <a:latin typeface="Arial"/>
              <a:cs typeface="Arial"/>
            </a:endParaRPr>
          </a:p>
          <a:p>
            <a:pPr marL="12700" marR="194310">
              <a:lnSpc>
                <a:spcPct val="108300"/>
              </a:lnSpc>
              <a:spcBef>
                <a:spcPts val="100"/>
              </a:spcBef>
            </a:pP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дополнительную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информацию,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посетите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сайт</a:t>
            </a:r>
            <a:r>
              <a:rPr sz="10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5"/>
              </a:rPr>
              <a:t>OregonHealthCare.gov</a:t>
            </a:r>
            <a:r>
              <a:rPr sz="1000" b="1" spc="10" dirty="0">
                <a:solidFill>
                  <a:srgbClr val="6294F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позвоните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номеру</a:t>
            </a:r>
            <a:r>
              <a:rPr sz="1000" spc="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1-833-699-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6850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(бесплатно,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принимаются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все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коммутируемые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вызовы).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Вы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также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можете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обратиться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партнеру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</a:t>
            </a:r>
            <a:r>
              <a:rPr sz="10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сообществу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или</a:t>
            </a:r>
            <a:r>
              <a:rPr sz="10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страховому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агенту,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чтобы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получить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помощь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бесплатно.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Найти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ближайший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к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вам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офис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можно</a:t>
            </a:r>
            <a:r>
              <a:rPr sz="10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"/>
                <a:cs typeface="Arial"/>
              </a:rPr>
              <a:t>на</a:t>
            </a:r>
            <a:r>
              <a:rPr sz="10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F4094"/>
                </a:solidFill>
                <a:latin typeface="Arial"/>
                <a:cs typeface="Arial"/>
              </a:rPr>
              <a:t>странице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6"/>
              </a:rPr>
              <a:t>OregonHealthCare.gov/GetHelp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0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0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3D8BF-F3F8-A998-F50F-164D5F9C56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5258" y="8995872"/>
            <a:ext cx="1711325" cy="5279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FC223-30B9-BF24-E1A1-E173ED84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27671" y="898396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4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4199"/>
      </a:accent1>
      <a:accent2>
        <a:srgbClr val="DB6012"/>
      </a:accent2>
      <a:accent3>
        <a:srgbClr val="6193F6"/>
      </a:accent3>
      <a:accent4>
        <a:srgbClr val="7ABCBD"/>
      </a:accent4>
      <a:accent5>
        <a:srgbClr val="F4D974"/>
      </a:accent5>
      <a:accent6>
        <a:srgbClr val="6EAC6A"/>
      </a:accent6>
      <a:hlink>
        <a:srgbClr val="6192F6"/>
      </a:hlink>
      <a:folHlink>
        <a:srgbClr val="6192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https://www.oregon.gov/oha/PHE/Documents/OHP_FactSheet_RU.pptx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181BB09-C79C-4A94-BD49-3FB260FC09B3}"/>
</file>

<file path=customXml/itemProps2.xml><?xml version="1.0" encoding="utf-8"?>
<ds:datastoreItem xmlns:ds="http://schemas.openxmlformats.org/officeDocument/2006/customXml" ds:itemID="{A913A116-958A-47EE-A584-CFA70BD9C74C}"/>
</file>

<file path=customXml/itemProps3.xml><?xml version="1.0" encoding="utf-8"?>
<ds:datastoreItem xmlns:ds="http://schemas.openxmlformats.org/officeDocument/2006/customXml" ds:itemID="{87446BD0-2CA1-4869-9339-1659642D3B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Arial Narrow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7</cp:revision>
  <dcterms:created xsi:type="dcterms:W3CDTF">2023-05-25T05:59:53Z</dcterms:created>
  <dcterms:modified xsi:type="dcterms:W3CDTF">2023-07-06T22:43:57Z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