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Benefits.Oregon.gov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OregonHealthCare.gov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OregonHealthCare.gov/GetHelp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sheet 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96EEAD-B4BB-E03E-BF5B-335A144EA3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7">
            <a:extLst>
              <a:ext uri="{FF2B5EF4-FFF2-40B4-BE49-F238E27FC236}">
                <a16:creationId xmlns:a16="http://schemas.microsoft.com/office/drawing/2014/main" id="{D4BD0D5F-D8D6-2BE0-73BB-4E6F75A370B4}"/>
              </a:ext>
            </a:extLst>
          </p:cNvPr>
          <p:cNvSpPr txBox="1"/>
          <p:nvPr userDrawn="1"/>
        </p:nvSpPr>
        <p:spPr>
          <a:xfrm>
            <a:off x="948140" y="4459902"/>
            <a:ext cx="24898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Maghanap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ng isang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opisina o 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katuwang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sa</a:t>
            </a:r>
            <a:r>
              <a:rPr sz="900" spc="-2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komunidad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na</a:t>
            </a:r>
            <a:r>
              <a:rPr sz="9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malapit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sa</a:t>
            </a:r>
            <a:r>
              <a:rPr sz="9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iyo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25" dirty="0">
                <a:solidFill>
                  <a:srgbClr val="2F4094"/>
                </a:solidFill>
                <a:latin typeface="Arial Black"/>
                <a:cs typeface="Arial Black"/>
              </a:rPr>
              <a:t>sa </a:t>
            </a:r>
            <a:r>
              <a:rPr sz="1100" b="1" u="sng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KeepCovered.Oregon.gov</a:t>
            </a:r>
            <a:r>
              <a:rPr sz="1100" b="1" spc="-1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22100EE7-2301-61C8-A139-83343405C54C}"/>
              </a:ext>
            </a:extLst>
          </p:cNvPr>
          <p:cNvSpPr txBox="1"/>
          <p:nvPr userDrawn="1"/>
        </p:nvSpPr>
        <p:spPr>
          <a:xfrm>
            <a:off x="948140" y="5151198"/>
            <a:ext cx="2658110" cy="2117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5435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Iulat</a:t>
            </a:r>
            <a:r>
              <a:rPr sz="900" spc="-2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ang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mga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pagbabago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at</a:t>
            </a:r>
            <a:r>
              <a:rPr sz="9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2F4094"/>
                </a:solidFill>
                <a:latin typeface="Arial Black"/>
                <a:cs typeface="Arial Black"/>
              </a:rPr>
              <a:t>tumugon </a:t>
            </a:r>
            <a:r>
              <a:rPr sz="900" dirty="0">
                <a:solidFill>
                  <a:srgbClr val="2F4094"/>
                </a:solidFill>
                <a:latin typeface="Arial Black"/>
                <a:cs typeface="Arial Black"/>
              </a:rPr>
              <a:t>sa mga pagpapanumbalik online </a:t>
            </a:r>
            <a:r>
              <a:rPr sz="900" spc="-25" dirty="0">
                <a:solidFill>
                  <a:srgbClr val="2F4094"/>
                </a:solidFill>
                <a:latin typeface="Arial Black"/>
                <a:cs typeface="Arial Black"/>
              </a:rPr>
              <a:t>sa </a:t>
            </a:r>
            <a:r>
              <a:rPr sz="1100" b="1" u="heavy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Benefits.Oregon.gov</a:t>
            </a:r>
            <a:r>
              <a:rPr sz="1100" b="1" spc="-1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Arial"/>
              <a:cs typeface="Arial"/>
            </a:endParaRPr>
          </a:p>
          <a:p>
            <a:pPr marL="12700" marR="458470">
              <a:lnSpc>
                <a:spcPct val="116700"/>
              </a:lnSpc>
              <a:spcBef>
                <a:spcPts val="5"/>
              </a:spcBef>
            </a:pP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Tumawag</a:t>
            </a:r>
            <a:r>
              <a:rPr sz="1000" b="1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F4094"/>
                </a:solidFill>
                <a:latin typeface="Arial Black"/>
                <a:cs typeface="Arial Black"/>
              </a:rPr>
              <a:t>800-699-9075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Kapag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nakarinig</a:t>
            </a:r>
            <a:r>
              <a:rPr sz="1000" b="1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ka ng boses, pindutin </a:t>
            </a:r>
            <a:r>
              <a:rPr sz="1000" b="1" spc="-25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5.</a:t>
            </a:r>
            <a:r>
              <a:rPr sz="1000" b="1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Manatiling</a:t>
            </a:r>
            <a:r>
              <a:rPr sz="1000" b="1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naghihintay.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Mayroong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sasagot</a:t>
            </a:r>
            <a:r>
              <a:rPr sz="1000" b="1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sa Ingles. Dahan-dahang 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sabihin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ang pangalan ng wikang kailangan </a:t>
            </a:r>
            <a:r>
              <a:rPr sz="1000" b="1" spc="-25" dirty="0">
                <a:solidFill>
                  <a:srgbClr val="2F4094"/>
                </a:solidFill>
                <a:latin typeface="Arial"/>
                <a:cs typeface="Arial"/>
              </a:rPr>
              <a:t>mo.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Maikokonekta</a:t>
            </a:r>
            <a:r>
              <a:rPr sz="1000" b="1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isang</a:t>
            </a:r>
            <a:r>
              <a:rPr sz="1000" b="1" spc="-10" dirty="0">
                <a:solidFill>
                  <a:srgbClr val="2F4094"/>
                </a:solidFill>
                <a:latin typeface="Arial"/>
                <a:cs typeface="Arial"/>
              </a:rPr>
              <a:t> interpreter.</a:t>
            </a:r>
            <a:r>
              <a:rPr sz="1000" b="1" spc="-4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F4094"/>
                </a:solidFill>
                <a:latin typeface="Arial"/>
                <a:cs typeface="Arial"/>
              </a:rPr>
              <a:t>Ang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pinakamaikling</a:t>
            </a:r>
            <a:r>
              <a:rPr sz="1000" b="1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mga</a:t>
            </a:r>
            <a:r>
              <a:rPr sz="1000" b="1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oras</a:t>
            </a:r>
            <a:r>
              <a:rPr sz="1000" b="1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000" b="1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paghihintay</a:t>
            </a:r>
            <a:r>
              <a:rPr sz="1000" b="1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F4094"/>
                </a:solidFill>
                <a:latin typeface="Arial"/>
                <a:cs typeface="Arial"/>
              </a:rPr>
              <a:t>sa </a:t>
            </a:r>
            <a:r>
              <a:rPr sz="1000" b="1" dirty="0">
                <a:solidFill>
                  <a:srgbClr val="2F4094"/>
                </a:solidFill>
                <a:latin typeface="Arial"/>
                <a:cs typeface="Arial"/>
              </a:rPr>
              <a:t>pagitan ng 7 a.m. at 8 </a:t>
            </a:r>
            <a:r>
              <a:rPr sz="1000" b="1" spc="-20" dirty="0">
                <a:solidFill>
                  <a:srgbClr val="2F4094"/>
                </a:solidFill>
                <a:latin typeface="Arial"/>
                <a:cs typeface="Arial"/>
              </a:rPr>
              <a:t>a.m.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86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heet 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2CEC00B-1896-1378-94B5-6B3745572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42" y="74950"/>
            <a:ext cx="7721930" cy="9993087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F7B36A-DAE7-14B2-70D8-58EAACE312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0538" y="8995872"/>
            <a:ext cx="1711325" cy="5279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A18C1BC-1FE9-17A0-0549-4D4E87C72A84}"/>
              </a:ext>
            </a:extLst>
          </p:cNvPr>
          <p:cNvSpPr txBox="1"/>
          <p:nvPr userDrawn="1"/>
        </p:nvSpPr>
        <p:spPr>
          <a:xfrm>
            <a:off x="444500" y="4976799"/>
            <a:ext cx="7014845" cy="36042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153035">
              <a:lnSpc>
                <a:spcPts val="1300"/>
              </a:lnSpc>
              <a:spcBef>
                <a:spcPts val="160"/>
              </a:spcBef>
            </a:pP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Kung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ikaw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o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ang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isang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miyembro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iyong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pamilya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ay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hindi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na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kwalipikado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para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sa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OHP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spc="-50" dirty="0">
                <a:solidFill>
                  <a:srgbClr val="2F4094"/>
                </a:solidFill>
                <a:latin typeface="Arial Black"/>
                <a:cs typeface="Arial Black"/>
              </a:rPr>
              <a:t>o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iba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pang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benepisyo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Medicaid:</a:t>
            </a:r>
            <a:endParaRPr sz="1100" dirty="0">
              <a:latin typeface="Arial Black"/>
              <a:cs typeface="Arial Black"/>
            </a:endParaRPr>
          </a:p>
          <a:p>
            <a:pPr marL="12700" marR="154940">
              <a:lnSpc>
                <a:spcPts val="1300"/>
              </a:lnSpc>
              <a:spcBef>
                <a:spcPts val="720"/>
              </a:spcBef>
            </a:pP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Maaari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kang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maging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karapat-dapat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para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sa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Medicare.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Tawagan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 ang Social Security</a:t>
            </a:r>
            <a:r>
              <a:rPr sz="1100" spc="-6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Administration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800-772-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1213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upang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magpatala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pamamagitan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telepono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gumawa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appointment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isang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lokal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na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opisina.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Maaari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ring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magpatala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online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ssa.gov/medicare/sign-up.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maaari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pumunta</a:t>
            </a:r>
            <a:r>
              <a:rPr sz="1100" spc="50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OregonHealthcare.gov/GetHelp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 para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humanap 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ahente 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seguro o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tutulong sa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Senior Health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Insurance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ts val="1260"/>
              </a:lnSpc>
            </a:pP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Benefits</a:t>
            </a:r>
            <a:r>
              <a:rPr sz="1100" spc="-9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Assistance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Program.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Matutulungan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nila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magpasya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pagitan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iyong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mga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opsyon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Medicare.</a:t>
            </a:r>
            <a:endParaRPr sz="1100" dirty="0">
              <a:latin typeface="Arial"/>
              <a:cs typeface="Arial"/>
            </a:endParaRPr>
          </a:p>
          <a:p>
            <a:pPr marL="12700" marR="317500">
              <a:lnSpc>
                <a:spcPts val="1300"/>
              </a:lnSpc>
              <a:spcBef>
                <a:spcPts val="760"/>
              </a:spcBef>
            </a:pP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Kung</a:t>
            </a:r>
            <a:r>
              <a:rPr sz="11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hindi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ka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karapat-dapat para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sa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Medicare,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tingnan kung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nag-aalok</a:t>
            </a:r>
            <a:r>
              <a:rPr sz="1100" spc="-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ang 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iyong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pinagtatrabahunan</a:t>
            </a:r>
            <a:r>
              <a:rPr sz="11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abot-kayang</a:t>
            </a:r>
            <a:r>
              <a:rPr sz="11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plano.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Siguraduhing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makipag-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usap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iyong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boss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sa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departamento</a:t>
            </a:r>
            <a:r>
              <a:rPr sz="11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pangtaong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mapagkukunan</a:t>
            </a:r>
            <a:r>
              <a:rPr sz="11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bago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matapos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iyong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OHP.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Makakakuha</a:t>
            </a:r>
            <a:r>
              <a:rPr sz="11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espesyal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 na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panahon</a:t>
            </a:r>
            <a:r>
              <a:rPr sz="11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pagpapatala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kapag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nawalan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OHP.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ts val="1300"/>
              </a:lnSpc>
              <a:spcBef>
                <a:spcPts val="720"/>
              </a:spcBef>
            </a:pP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Kung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wala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Medicare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isang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abot-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kayang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plano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pinagtatrabahunan,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maaari</a:t>
            </a:r>
            <a:r>
              <a:rPr sz="11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kang</a:t>
            </a:r>
            <a:r>
              <a:rPr sz="11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bumili</a:t>
            </a:r>
            <a:r>
              <a:rPr sz="1100" spc="-1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spc="-25" dirty="0">
                <a:solidFill>
                  <a:srgbClr val="2F4094"/>
                </a:solidFill>
                <a:latin typeface="Arial Black"/>
                <a:cs typeface="Arial Black"/>
              </a:rPr>
              <a:t>ng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planong</a:t>
            </a:r>
            <a:r>
              <a:rPr sz="1100" spc="-10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pangkalusugan sa</a:t>
            </a:r>
            <a:r>
              <a:rPr sz="1100" spc="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pamamagitan ng</a:t>
            </a:r>
            <a:r>
              <a:rPr sz="1100" spc="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Oregon Health</a:t>
            </a:r>
            <a:r>
              <a:rPr sz="1100" spc="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dirty="0">
                <a:solidFill>
                  <a:srgbClr val="2F4094"/>
                </a:solidFill>
                <a:latin typeface="Arial Black"/>
                <a:cs typeface="Arial Black"/>
              </a:rPr>
              <a:t>Insurance Marketplace</a:t>
            </a:r>
            <a:r>
              <a:rPr sz="1100" spc="-55" dirty="0">
                <a:solidFill>
                  <a:srgbClr val="2F4094"/>
                </a:solidFill>
                <a:latin typeface="Arial Black"/>
                <a:cs typeface="Arial Black"/>
              </a:rPr>
              <a:t> </a:t>
            </a:r>
            <a:r>
              <a:rPr sz="1100" spc="-35" dirty="0">
                <a:solidFill>
                  <a:srgbClr val="2F4094"/>
                </a:solidFill>
                <a:latin typeface="Arial"/>
                <a:cs typeface="Arial"/>
              </a:rPr>
              <a:t>sa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halagang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kasingbaba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$1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kada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buwan.</a:t>
            </a:r>
            <a:r>
              <a:rPr sz="1100" spc="-7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mga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taong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nawalan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OHP</a:t>
            </a:r>
            <a:r>
              <a:rPr sz="1100" spc="-3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ay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dapat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magpatala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bago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matapos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kanilang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OHP,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ngunit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mayroon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silang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hanggang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Hulyo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31,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2024,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para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magpatala.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Sinasaklaw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mga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plano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mga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bagay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tulad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mga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inireresetang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gamot,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pagbisita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doktor,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agarang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pangangalaga,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pananatili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sa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ospital,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at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iba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pa.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Para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karagdagan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pang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impormasyon,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bisitahin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b="1" u="sng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3"/>
              </a:rPr>
              <a:t>OregonHealthCare.gov</a:t>
            </a:r>
            <a:r>
              <a:rPr sz="1100" b="1" spc="-5" dirty="0">
                <a:solidFill>
                  <a:srgbClr val="6294F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tumawag 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sa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1-833-699-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6850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(toll-free,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tinatanggap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lahat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relay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tawag).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Maaari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ring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bumisita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isang</a:t>
            </a:r>
            <a:r>
              <a:rPr sz="1100" spc="-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katuwang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sa</a:t>
            </a:r>
            <a:r>
              <a:rPr sz="1100" spc="-3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komunidad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o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ahente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seguro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nang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libre,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presensiyang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personal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na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tulong.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Upang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makahanap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malapit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F4094"/>
                </a:solidFill>
                <a:latin typeface="Arial"/>
                <a:cs typeface="Arial"/>
              </a:rPr>
              <a:t>sa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iyo,</a:t>
            </a:r>
            <a:r>
              <a:rPr sz="1100" spc="-20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bisitahin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F4094"/>
                </a:solidFill>
                <a:latin typeface="Arial"/>
                <a:cs typeface="Arial"/>
              </a:rPr>
              <a:t>ang</a:t>
            </a:r>
            <a:r>
              <a:rPr sz="1100" spc="-15" dirty="0">
                <a:solidFill>
                  <a:srgbClr val="2F4094"/>
                </a:solidFill>
                <a:latin typeface="Arial"/>
                <a:cs typeface="Arial"/>
              </a:rPr>
              <a:t> </a:t>
            </a:r>
            <a:r>
              <a:rPr sz="1100" b="1" u="sng" spc="-10" dirty="0">
                <a:solidFill>
                  <a:srgbClr val="6294F6"/>
                </a:solidFill>
                <a:uFill>
                  <a:solidFill>
                    <a:srgbClr val="6294F6"/>
                  </a:solidFill>
                </a:uFill>
                <a:latin typeface="Arial"/>
                <a:cs typeface="Arial"/>
                <a:hlinkClick r:id="rId4"/>
              </a:rPr>
              <a:t>OregonHealthCare.gov/GetHelp</a:t>
            </a:r>
            <a:r>
              <a:rPr sz="1100" spc="-10" dirty="0">
                <a:solidFill>
                  <a:srgbClr val="2F4094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0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60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3D8BF-F3F8-A998-F50F-164D5F9C56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5258" y="8995872"/>
            <a:ext cx="1711325" cy="5279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FC223-30B9-BF24-E1A1-E173ED841B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27671" y="898396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4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H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4199"/>
      </a:accent1>
      <a:accent2>
        <a:srgbClr val="DB6012"/>
      </a:accent2>
      <a:accent3>
        <a:srgbClr val="6193F6"/>
      </a:accent3>
      <a:accent4>
        <a:srgbClr val="7ABCBD"/>
      </a:accent4>
      <a:accent5>
        <a:srgbClr val="F4D974"/>
      </a:accent5>
      <a:accent6>
        <a:srgbClr val="6EAC6A"/>
      </a:accent6>
      <a:hlink>
        <a:srgbClr val="6192F6"/>
      </a:hlink>
      <a:folHlink>
        <a:srgbClr val="6192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IASubtopic xmlns="59da1016-2a1b-4f8a-9768-d7a4932f6f16" xsi:nil="true"/>
    <URL xmlns="http://schemas.microsoft.com/sharepoint/v3">
      <Url>https://www.oregon.gov/oha/PHE/Documents/OHP_FactSheet_TL.pptx</Url>
      <Description>PowerPoint Presentation</Description>
    </URL>
    <Meta_x0020_Keywords xmlns="8b67cf5b-c5ed-46e6-bbf4-2bcc1c202471" xsi:nil="true"/>
    <PublishingExpirationDate xmlns="http://schemas.microsoft.com/sharepoint/v3" xsi:nil="true"/>
    <Meta_x0020_Description xmlns="8b67cf5b-c5ed-46e6-bbf4-2bcc1c202471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9F43AC-90CD-425D-9688-D02972D64175}"/>
</file>

<file path=customXml/itemProps2.xml><?xml version="1.0" encoding="utf-8"?>
<ds:datastoreItem xmlns:ds="http://schemas.openxmlformats.org/officeDocument/2006/customXml" ds:itemID="{3412B1F8-AE94-4938-B8B6-C086CC3474C4}"/>
</file>

<file path=customXml/itemProps3.xml><?xml version="1.0" encoding="utf-8"?>
<ds:datastoreItem xmlns:ds="http://schemas.openxmlformats.org/officeDocument/2006/customXml" ds:itemID="{0BC93E79-ADF8-464C-B42D-20F561DFE1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Arial Narrow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6</cp:revision>
  <dcterms:created xsi:type="dcterms:W3CDTF">2023-05-25T05:59:53Z</dcterms:created>
  <dcterms:modified xsi:type="dcterms:W3CDTF">2023-07-07T20:43:50Z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0x010100736B1A66DE220E458FD6414F9598F7CA</vt:lpwstr>
  </property>
  <property fmtid="{D5CDD505-2E9C-101B-9397-08002B2CF9AE}" pid="3" name="WorkflowChangePath">
    <vt:lpwstr>e4c0fadb-ea59-4728-bea3-6f3cf0705495,2;</vt:lpwstr>
  </property>
</Properties>
</file>