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D94"/>
    <a:srgbClr val="56B6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1"/>
    <p:restoredTop sz="96327"/>
  </p:normalViewPr>
  <p:slideViewPr>
    <p:cSldViewPr snapToGrid="0">
      <p:cViewPr varScale="1">
        <p:scale>
          <a:sx n="87" d="100"/>
          <a:sy n="87" d="100"/>
        </p:scale>
        <p:origin x="335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57A04B-AAE2-CEC8-3560-0FC7A031B2A6}"/>
              </a:ext>
            </a:extLst>
          </p:cNvPr>
          <p:cNvPicPr>
            <a:picLocks noChangeAspect="1"/>
          </p:cNvPicPr>
          <p:nvPr userDrawn="1"/>
        </p:nvPicPr>
        <p:blipFill>
          <a:blip r:embed="rId2"/>
          <a:srcRect/>
          <a:stretch/>
        </p:blipFill>
        <p:spPr>
          <a:xfrm>
            <a:off x="0" y="6350"/>
            <a:ext cx="7772400" cy="10045700"/>
          </a:xfrm>
          <a:prstGeom prst="rect">
            <a:avLst/>
          </a:prstGeom>
        </p:spPr>
      </p:pic>
      <p:sp>
        <p:nvSpPr>
          <p:cNvPr id="9" name="object 4">
            <a:extLst>
              <a:ext uri="{FF2B5EF4-FFF2-40B4-BE49-F238E27FC236}">
                <a16:creationId xmlns:a16="http://schemas.microsoft.com/office/drawing/2014/main" id="{F477FFCF-B1DA-0F6B-CB3D-157A53630A20}"/>
              </a:ext>
            </a:extLst>
          </p:cNvPr>
          <p:cNvSpPr txBox="1"/>
          <p:nvPr userDrawn="1"/>
        </p:nvSpPr>
        <p:spPr>
          <a:xfrm>
            <a:off x="444500" y="3238402"/>
            <a:ext cx="3786504" cy="674544"/>
          </a:xfrm>
          <a:prstGeom prst="rect">
            <a:avLst/>
          </a:prstGeom>
        </p:spPr>
        <p:txBody>
          <a:bodyPr vert="horz" wrap="square" lIns="0" tIns="27940" rIns="0" bIns="0" rtlCol="0">
            <a:spAutoFit/>
          </a:bodyPr>
          <a:lstStyle/>
          <a:p>
            <a:pPr marL="12700" marR="0" indent="0" algn="l" defTabSz="457200" rtl="0" eaLnBrk="1" fontAlgn="auto" latinLnBrk="0" hangingPunct="1">
              <a:lnSpc>
                <a:spcPct val="100000"/>
              </a:lnSpc>
              <a:spcBef>
                <a:spcPts val="220"/>
              </a:spcBef>
              <a:spcAft>
                <a:spcPts val="0"/>
              </a:spcAft>
              <a:buClrTx/>
              <a:buSzTx/>
              <a:buFontTx/>
              <a:buNone/>
              <a:tabLst/>
              <a:defRPr/>
            </a:pPr>
            <a:r>
              <a:rPr sz="1400" b="1" dirty="0">
                <a:solidFill>
                  <a:srgbClr val="293E94"/>
                </a:solidFill>
                <a:latin typeface="Arial"/>
                <a:cs typeface="Arial"/>
              </a:rPr>
              <a:t>1.</a:t>
            </a:r>
            <a:r>
              <a:rPr sz="1400" b="1" spc="-35" dirty="0">
                <a:solidFill>
                  <a:srgbClr val="293E94"/>
                </a:solidFill>
                <a:latin typeface="Arial"/>
                <a:cs typeface="Arial"/>
              </a:rPr>
              <a:t> </a:t>
            </a:r>
            <a:r>
              <a:rPr lang="en-US" sz="1400" b="1" spc="-35" dirty="0" err="1">
                <a:solidFill>
                  <a:srgbClr val="293E94"/>
                </a:solidFill>
                <a:latin typeface="Arial"/>
                <a:cs typeface="Arial"/>
              </a:rPr>
              <a:t>Hãy</a:t>
            </a:r>
            <a:r>
              <a:rPr lang="en-US" sz="1400" b="1" spc="-35" dirty="0">
                <a:solidFill>
                  <a:srgbClr val="293E94"/>
                </a:solidFill>
                <a:latin typeface="Arial"/>
                <a:cs typeface="Arial"/>
              </a:rPr>
              <a:t> </a:t>
            </a:r>
            <a:r>
              <a:rPr lang="en-US" sz="1400" b="1" spc="-35" dirty="0" err="1">
                <a:solidFill>
                  <a:srgbClr val="293E94"/>
                </a:solidFill>
                <a:latin typeface="Arial"/>
                <a:cs typeface="Arial"/>
              </a:rPr>
              <a:t>cập</a:t>
            </a:r>
            <a:r>
              <a:rPr lang="en-US" sz="1400" b="1" spc="-35" dirty="0">
                <a:solidFill>
                  <a:srgbClr val="293E94"/>
                </a:solidFill>
                <a:latin typeface="Arial"/>
                <a:cs typeface="Arial"/>
              </a:rPr>
              <a:t> </a:t>
            </a:r>
            <a:r>
              <a:rPr lang="en-US" sz="1400" b="1" spc="-35" dirty="0" err="1">
                <a:solidFill>
                  <a:srgbClr val="293E94"/>
                </a:solidFill>
                <a:latin typeface="Arial"/>
                <a:cs typeface="Arial"/>
              </a:rPr>
              <a:t>nhật</a:t>
            </a:r>
            <a:r>
              <a:rPr lang="en-US" sz="1400" b="1" spc="-35" dirty="0">
                <a:solidFill>
                  <a:srgbClr val="293E94"/>
                </a:solidFill>
                <a:latin typeface="Arial"/>
                <a:cs typeface="Arial"/>
              </a:rPr>
              <a:t> </a:t>
            </a:r>
            <a:r>
              <a:rPr lang="en-US" sz="1400" b="1" spc="-35" dirty="0" err="1">
                <a:solidFill>
                  <a:srgbClr val="293E94"/>
                </a:solidFill>
                <a:latin typeface="Arial"/>
                <a:cs typeface="Arial"/>
              </a:rPr>
              <a:t>thông</a:t>
            </a:r>
            <a:r>
              <a:rPr lang="en-US" sz="1400" b="1" spc="-35" dirty="0">
                <a:solidFill>
                  <a:srgbClr val="293E94"/>
                </a:solidFill>
                <a:latin typeface="Arial"/>
                <a:cs typeface="Arial"/>
              </a:rPr>
              <a:t> tin </a:t>
            </a:r>
            <a:r>
              <a:rPr lang="en-US" sz="1400" b="1" spc="-35" dirty="0" err="1">
                <a:solidFill>
                  <a:srgbClr val="293E94"/>
                </a:solidFill>
                <a:latin typeface="Arial"/>
                <a:cs typeface="Arial"/>
              </a:rPr>
              <a:t>liên</a:t>
            </a:r>
            <a:r>
              <a:rPr lang="en-US" sz="1400" b="1" spc="-35" dirty="0">
                <a:solidFill>
                  <a:srgbClr val="293E94"/>
                </a:solidFill>
                <a:latin typeface="Arial"/>
                <a:cs typeface="Arial"/>
              </a:rPr>
              <a:t> </a:t>
            </a:r>
            <a:r>
              <a:rPr lang="en-US" sz="1400" b="1" spc="-35" dirty="0" err="1">
                <a:solidFill>
                  <a:srgbClr val="293E94"/>
                </a:solidFill>
                <a:latin typeface="Arial"/>
                <a:cs typeface="Arial"/>
              </a:rPr>
              <a:t>hệ</a:t>
            </a:r>
            <a:r>
              <a:rPr lang="en-US" sz="1400" b="1" spc="-35" dirty="0">
                <a:solidFill>
                  <a:srgbClr val="293E94"/>
                </a:solidFill>
                <a:latin typeface="Arial"/>
                <a:cs typeface="Arial"/>
              </a:rPr>
              <a:t> </a:t>
            </a:r>
            <a:r>
              <a:rPr lang="en-US" sz="1400" b="1" spc="-35" dirty="0" err="1">
                <a:solidFill>
                  <a:srgbClr val="293E94"/>
                </a:solidFill>
                <a:latin typeface="Arial"/>
                <a:cs typeface="Arial"/>
              </a:rPr>
              <a:t>của</a:t>
            </a:r>
            <a:r>
              <a:rPr lang="en-US" sz="1400" b="1" spc="-35" dirty="0">
                <a:solidFill>
                  <a:srgbClr val="293E94"/>
                </a:solidFill>
                <a:latin typeface="Arial"/>
                <a:cs typeface="Arial"/>
              </a:rPr>
              <a:t> </a:t>
            </a:r>
            <a:r>
              <a:rPr lang="en-US" sz="1400" b="1" spc="-35" dirty="0" err="1">
                <a:solidFill>
                  <a:srgbClr val="293E94"/>
                </a:solidFill>
                <a:latin typeface="Arial"/>
                <a:cs typeface="Arial"/>
              </a:rPr>
              <a:t>quý</a:t>
            </a:r>
            <a:r>
              <a:rPr lang="en-US" sz="1400" b="1" spc="-35" dirty="0">
                <a:solidFill>
                  <a:srgbClr val="293E94"/>
                </a:solidFill>
                <a:latin typeface="Arial"/>
                <a:cs typeface="Arial"/>
              </a:rPr>
              <a:t> </a:t>
            </a:r>
            <a:r>
              <a:rPr lang="en-US" sz="1400" b="1" spc="-35" dirty="0" err="1">
                <a:solidFill>
                  <a:srgbClr val="293E94"/>
                </a:solidFill>
                <a:latin typeface="Arial"/>
                <a:cs typeface="Arial"/>
              </a:rPr>
              <a:t>vị</a:t>
            </a:r>
            <a:r>
              <a:rPr lang="en-US" sz="1400" b="1" spc="-35" dirty="0">
                <a:solidFill>
                  <a:srgbClr val="293E94"/>
                </a:solidFill>
                <a:latin typeface="Arial"/>
                <a:cs typeface="Arial"/>
              </a:rPr>
              <a:t> </a:t>
            </a:r>
            <a:r>
              <a:rPr lang="en-US" sz="1400" b="1" spc="-35" dirty="0" err="1">
                <a:solidFill>
                  <a:srgbClr val="293E94"/>
                </a:solidFill>
                <a:latin typeface="Arial"/>
                <a:cs typeface="Arial"/>
              </a:rPr>
              <a:t>tại</a:t>
            </a:r>
            <a:r>
              <a:rPr lang="en-US" sz="1400" b="1" spc="-35" dirty="0">
                <a:solidFill>
                  <a:srgbClr val="293E94"/>
                </a:solidFill>
                <a:latin typeface="Arial"/>
                <a:cs typeface="Arial"/>
              </a:rPr>
              <a:t> </a:t>
            </a:r>
            <a:r>
              <a:rPr lang="en-US" sz="1400" b="1" i="0" spc="-35" dirty="0" err="1">
                <a:solidFill>
                  <a:srgbClr val="293E94"/>
                </a:solidFill>
                <a:latin typeface="Arial Black" panose="020B0604020202020204" pitchFamily="34" charset="0"/>
                <a:cs typeface="Arial Black" panose="020B0604020202020204" pitchFamily="34" charset="0"/>
              </a:rPr>
              <a:t>KeepCovered.Oregon.gov</a:t>
            </a:r>
            <a:r>
              <a:rPr lang="en-US" sz="1400" b="1" i="0" spc="-35" dirty="0">
                <a:solidFill>
                  <a:srgbClr val="293E94"/>
                </a:solidFill>
                <a:latin typeface="Arial Black" panose="020B0604020202020204" pitchFamily="34" charset="0"/>
                <a:cs typeface="Arial Black" panose="020B0604020202020204" pitchFamily="34" charset="0"/>
              </a:rPr>
              <a:t> </a:t>
            </a:r>
            <a:r>
              <a:rPr lang="en-US" sz="1400" b="1" spc="-35" dirty="0" err="1">
                <a:solidFill>
                  <a:srgbClr val="293E94"/>
                </a:solidFill>
                <a:latin typeface="Arial"/>
                <a:cs typeface="Arial"/>
              </a:rPr>
              <a:t>hoặc</a:t>
            </a:r>
            <a:r>
              <a:rPr lang="en-US" sz="1400" b="1" spc="-35" dirty="0">
                <a:solidFill>
                  <a:srgbClr val="293E94"/>
                </a:solidFill>
                <a:latin typeface="Arial"/>
                <a:cs typeface="Arial"/>
              </a:rPr>
              <a:t> </a:t>
            </a:r>
            <a:r>
              <a:rPr lang="en-US" sz="1400" b="1" spc="-35" dirty="0" err="1">
                <a:solidFill>
                  <a:srgbClr val="293E94"/>
                </a:solidFill>
                <a:latin typeface="Arial"/>
                <a:cs typeface="Arial"/>
              </a:rPr>
              <a:t>gọi</a:t>
            </a:r>
            <a:r>
              <a:rPr lang="en-US" sz="1400" b="1" spc="-35" dirty="0">
                <a:solidFill>
                  <a:srgbClr val="293E94"/>
                </a:solidFill>
                <a:latin typeface="Arial"/>
                <a:cs typeface="Arial"/>
              </a:rPr>
              <a:t> </a:t>
            </a:r>
            <a:r>
              <a:rPr lang="en-US" sz="1400" b="1" spc="-35" dirty="0" err="1">
                <a:solidFill>
                  <a:srgbClr val="293E94"/>
                </a:solidFill>
                <a:latin typeface="Arial"/>
                <a:cs typeface="Arial"/>
              </a:rPr>
              <a:t>theo</a:t>
            </a:r>
            <a:r>
              <a:rPr lang="en-US" sz="1400" b="1" spc="-35" dirty="0">
                <a:solidFill>
                  <a:srgbClr val="293E94"/>
                </a:solidFill>
                <a:latin typeface="Arial"/>
                <a:cs typeface="Arial"/>
              </a:rPr>
              <a:t> </a:t>
            </a:r>
            <a:r>
              <a:rPr lang="en-US" sz="1400" b="1" spc="-35" dirty="0" err="1">
                <a:solidFill>
                  <a:srgbClr val="293E94"/>
                </a:solidFill>
                <a:latin typeface="Arial"/>
                <a:cs typeface="Arial"/>
              </a:rPr>
              <a:t>số</a:t>
            </a:r>
            <a:r>
              <a:rPr lang="en-US" sz="1400" b="1" spc="-35" dirty="0">
                <a:solidFill>
                  <a:srgbClr val="293E94"/>
                </a:solidFill>
                <a:latin typeface="Arial"/>
                <a:cs typeface="Arial"/>
              </a:rPr>
              <a:t> 833-719.6822. </a:t>
            </a:r>
            <a:endParaRPr sz="1400" dirty="0">
              <a:latin typeface="Arial"/>
              <a:cs typeface="Arial"/>
            </a:endParaRPr>
          </a:p>
        </p:txBody>
      </p:sp>
      <p:sp>
        <p:nvSpPr>
          <p:cNvPr id="10" name="object 5">
            <a:extLst>
              <a:ext uri="{FF2B5EF4-FFF2-40B4-BE49-F238E27FC236}">
                <a16:creationId xmlns:a16="http://schemas.microsoft.com/office/drawing/2014/main" id="{42C1DFE6-5189-6A39-AD89-9AC5974E5FCD}"/>
              </a:ext>
            </a:extLst>
          </p:cNvPr>
          <p:cNvSpPr txBox="1"/>
          <p:nvPr userDrawn="1"/>
        </p:nvSpPr>
        <p:spPr>
          <a:xfrm>
            <a:off x="444500" y="4035275"/>
            <a:ext cx="4383405" cy="918136"/>
          </a:xfrm>
          <a:prstGeom prst="rect">
            <a:avLst/>
          </a:prstGeom>
        </p:spPr>
        <p:txBody>
          <a:bodyPr vert="horz" wrap="square" lIns="0" tIns="12700" rIns="0" bIns="0" rtlCol="0">
            <a:spAutoFit/>
          </a:bodyPr>
          <a:lstStyle/>
          <a:p>
            <a:pPr marL="12700" marR="5080" indent="0" algn="l" defTabSz="457200" rtl="0" eaLnBrk="1" fontAlgn="auto" latinLnBrk="0" hangingPunct="1">
              <a:lnSpc>
                <a:spcPct val="107100"/>
              </a:lnSpc>
              <a:spcBef>
                <a:spcPts val="100"/>
              </a:spcBef>
              <a:spcAft>
                <a:spcPts val="0"/>
              </a:spcAft>
              <a:buClrTx/>
              <a:buSzTx/>
              <a:buFontTx/>
              <a:buNone/>
              <a:tabLst/>
              <a:defRPr/>
            </a:pPr>
            <a:r>
              <a:rPr sz="1400" b="1" dirty="0">
                <a:solidFill>
                  <a:srgbClr val="293E94"/>
                </a:solidFill>
                <a:latin typeface="Arial"/>
                <a:cs typeface="Arial"/>
              </a:rPr>
              <a:t>2.</a:t>
            </a:r>
            <a:r>
              <a:rPr sz="1400" b="1" spc="-15" dirty="0">
                <a:solidFill>
                  <a:srgbClr val="293E94"/>
                </a:solidFill>
                <a:latin typeface="Arial"/>
                <a:cs typeface="Arial"/>
              </a:rPr>
              <a:t> </a:t>
            </a:r>
            <a:r>
              <a:rPr lang="vi-VN" sz="1400" b="1" dirty="0">
                <a:solidFill>
                  <a:srgbClr val="293E94"/>
                </a:solidFill>
                <a:latin typeface="Arial"/>
                <a:cs typeface="Arial"/>
              </a:rPr>
              <a:t>Thường xuyên kiểm tra thư của quý vị xem có gia hạn từ tiểu bang Oregon hay không. Khi thư đến, hãy làm những gì được yêu cầu trong thư ngay lập tức. </a:t>
            </a:r>
            <a:endParaRPr sz="1400" dirty="0">
              <a:latin typeface="Arial"/>
              <a:cs typeface="Arial"/>
            </a:endParaRPr>
          </a:p>
        </p:txBody>
      </p:sp>
      <p:sp>
        <p:nvSpPr>
          <p:cNvPr id="11" name="object 6">
            <a:extLst>
              <a:ext uri="{FF2B5EF4-FFF2-40B4-BE49-F238E27FC236}">
                <a16:creationId xmlns:a16="http://schemas.microsoft.com/office/drawing/2014/main" id="{7AC113AE-7739-00D1-A58B-4EC1CD6C113E}"/>
              </a:ext>
            </a:extLst>
          </p:cNvPr>
          <p:cNvSpPr txBox="1"/>
          <p:nvPr userDrawn="1"/>
        </p:nvSpPr>
        <p:spPr>
          <a:xfrm>
            <a:off x="444500" y="4953411"/>
            <a:ext cx="3939241" cy="302006"/>
          </a:xfrm>
          <a:prstGeom prst="rect">
            <a:avLst/>
          </a:prstGeom>
        </p:spPr>
        <p:txBody>
          <a:bodyPr vert="horz" wrap="square" lIns="0" tIns="116205" rIns="0" bIns="0" rtlCol="0">
            <a:spAutoFit/>
          </a:bodyPr>
          <a:lstStyle/>
          <a:p>
            <a:pPr marL="12700">
              <a:lnSpc>
                <a:spcPct val="100000"/>
              </a:lnSpc>
              <a:spcBef>
                <a:spcPts val="915"/>
              </a:spcBef>
            </a:pPr>
            <a:r>
              <a:rPr lang="en-US" sz="1200" b="1" i="0" dirty="0" err="1">
                <a:solidFill>
                  <a:srgbClr val="19BABA"/>
                </a:solidFill>
                <a:latin typeface="Arial" panose="020B0604020202020204" pitchFamily="34" charset="0"/>
                <a:cs typeface="Arial" panose="020B0604020202020204" pitchFamily="34" charset="0"/>
              </a:rPr>
              <a:t>Tìm</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hiểu</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thêm</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và</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nhận</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sự</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trợ</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giúp</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miễn</a:t>
            </a:r>
            <a:r>
              <a:rPr lang="en-US" sz="1200" b="1" i="0" dirty="0">
                <a:solidFill>
                  <a:srgbClr val="19BABA"/>
                </a:solidFill>
                <a:latin typeface="Arial" panose="020B0604020202020204" pitchFamily="34" charset="0"/>
                <a:cs typeface="Arial" panose="020B0604020202020204" pitchFamily="34" charset="0"/>
              </a:rPr>
              <a:t> </a:t>
            </a:r>
            <a:r>
              <a:rPr lang="en-US" sz="1200" b="1" i="0" dirty="0" err="1">
                <a:solidFill>
                  <a:srgbClr val="19BABA"/>
                </a:solidFill>
                <a:latin typeface="Arial" panose="020B0604020202020204" pitchFamily="34" charset="0"/>
                <a:cs typeface="Arial" panose="020B0604020202020204" pitchFamily="34" charset="0"/>
              </a:rPr>
              <a:t>phí</a:t>
            </a:r>
            <a:r>
              <a:rPr lang="en-US" sz="1200" b="1" i="0" dirty="0">
                <a:solidFill>
                  <a:srgbClr val="19BABA"/>
                </a:solidFill>
                <a:latin typeface="Arial" panose="020B0604020202020204" pitchFamily="34" charset="0"/>
                <a:cs typeface="Arial" panose="020B0604020202020204" pitchFamily="34" charset="0"/>
              </a:rPr>
              <a:t>: </a:t>
            </a:r>
            <a:endParaRPr sz="1200" b="1" i="0" dirty="0">
              <a:latin typeface="Arial" panose="020B0604020202020204" pitchFamily="34" charset="0"/>
              <a:cs typeface="Arial" panose="020B0604020202020204" pitchFamily="34" charset="0"/>
            </a:endParaRPr>
          </a:p>
        </p:txBody>
      </p:sp>
      <p:sp>
        <p:nvSpPr>
          <p:cNvPr id="12" name="object 7">
            <a:extLst>
              <a:ext uri="{FF2B5EF4-FFF2-40B4-BE49-F238E27FC236}">
                <a16:creationId xmlns:a16="http://schemas.microsoft.com/office/drawing/2014/main" id="{EF017F7F-B4C4-23FA-2631-9BE424C0F4FE}"/>
              </a:ext>
            </a:extLst>
          </p:cNvPr>
          <p:cNvSpPr txBox="1"/>
          <p:nvPr userDrawn="1"/>
        </p:nvSpPr>
        <p:spPr>
          <a:xfrm>
            <a:off x="5168900" y="3261625"/>
            <a:ext cx="1823720" cy="214802"/>
          </a:xfrm>
          <a:prstGeom prst="rect">
            <a:avLst/>
          </a:prstGeom>
        </p:spPr>
        <p:txBody>
          <a:bodyPr vert="horz" wrap="square" lIns="0" tIns="29845" rIns="0" bIns="0" rtlCol="0">
            <a:spAutoFit/>
          </a:bodyPr>
          <a:lstStyle/>
          <a:p>
            <a:pPr marL="12700">
              <a:lnSpc>
                <a:spcPct val="100000"/>
              </a:lnSpc>
              <a:spcBef>
                <a:spcPts val="235"/>
              </a:spcBef>
            </a:pPr>
            <a:r>
              <a:rPr lang="en-US" sz="1200" b="1" spc="-10" dirty="0" err="1">
                <a:solidFill>
                  <a:srgbClr val="19BABA"/>
                </a:solidFill>
                <a:latin typeface="+mj-lt"/>
                <a:cs typeface="Arial Black"/>
              </a:rPr>
              <a:t>Thời</a:t>
            </a:r>
            <a:r>
              <a:rPr lang="en-US" sz="1200" b="1" spc="-10" dirty="0">
                <a:solidFill>
                  <a:srgbClr val="19BABA"/>
                </a:solidFill>
                <a:latin typeface="+mj-lt"/>
                <a:cs typeface="Arial Black"/>
              </a:rPr>
              <a:t> </a:t>
            </a:r>
            <a:r>
              <a:rPr lang="en-US" sz="1200" b="1" spc="-10" dirty="0" err="1">
                <a:solidFill>
                  <a:srgbClr val="19BABA"/>
                </a:solidFill>
                <a:latin typeface="+mj-lt"/>
                <a:cs typeface="Arial Black"/>
              </a:rPr>
              <a:t>gian</a:t>
            </a:r>
            <a:r>
              <a:rPr lang="en-US" sz="1200" b="1" spc="-10" dirty="0">
                <a:solidFill>
                  <a:srgbClr val="19BABA"/>
                </a:solidFill>
                <a:latin typeface="+mj-lt"/>
                <a:cs typeface="Arial Black"/>
              </a:rPr>
              <a:t>:</a:t>
            </a:r>
          </a:p>
        </p:txBody>
      </p:sp>
      <p:sp>
        <p:nvSpPr>
          <p:cNvPr id="13" name="object 8">
            <a:extLst>
              <a:ext uri="{FF2B5EF4-FFF2-40B4-BE49-F238E27FC236}">
                <a16:creationId xmlns:a16="http://schemas.microsoft.com/office/drawing/2014/main" id="{3CE6489D-F1CF-6D71-75CE-6DA2D3FA86F2}"/>
              </a:ext>
            </a:extLst>
          </p:cNvPr>
          <p:cNvSpPr txBox="1"/>
          <p:nvPr userDrawn="1"/>
        </p:nvSpPr>
        <p:spPr>
          <a:xfrm>
            <a:off x="5168900" y="4054826"/>
            <a:ext cx="1359535" cy="214802"/>
          </a:xfrm>
          <a:prstGeom prst="rect">
            <a:avLst/>
          </a:prstGeom>
        </p:spPr>
        <p:txBody>
          <a:bodyPr vert="horz" wrap="square" lIns="0" tIns="29845" rIns="0" bIns="0" rtlCol="0">
            <a:spAutoFit/>
          </a:bodyPr>
          <a:lstStyle/>
          <a:p>
            <a:pPr marL="12700" marR="0" lvl="0" indent="0" algn="l" defTabSz="457200" rtl="0" eaLnBrk="1" fontAlgn="auto" latinLnBrk="0" hangingPunct="1">
              <a:lnSpc>
                <a:spcPct val="100000"/>
              </a:lnSpc>
              <a:spcBef>
                <a:spcPts val="235"/>
              </a:spcBef>
              <a:spcAft>
                <a:spcPts val="0"/>
              </a:spcAft>
              <a:buClrTx/>
              <a:buSzTx/>
              <a:buFontTx/>
              <a:buNone/>
              <a:tabLst/>
              <a:defRPr/>
            </a:pPr>
            <a:r>
              <a:rPr lang="en-US" sz="1200" b="1" spc="-10" dirty="0" err="1">
                <a:solidFill>
                  <a:srgbClr val="19BABA"/>
                </a:solidFill>
                <a:latin typeface="+mj-lt"/>
                <a:cs typeface="Arial Black"/>
              </a:rPr>
              <a:t>Địa</a:t>
            </a:r>
            <a:r>
              <a:rPr lang="en-US" sz="1200" b="1" spc="-10" dirty="0">
                <a:solidFill>
                  <a:srgbClr val="19BABA"/>
                </a:solidFill>
                <a:latin typeface="+mj-lt"/>
                <a:cs typeface="Arial Black"/>
              </a:rPr>
              <a:t> </a:t>
            </a:r>
            <a:r>
              <a:rPr lang="en-US" sz="1200" b="1" spc="-10" dirty="0" err="1">
                <a:solidFill>
                  <a:srgbClr val="19BABA"/>
                </a:solidFill>
                <a:latin typeface="+mj-lt"/>
                <a:cs typeface="Arial Black"/>
              </a:rPr>
              <a:t>điểm</a:t>
            </a:r>
            <a:r>
              <a:rPr lang="en-US" sz="1200" b="1" spc="-10" dirty="0">
                <a:solidFill>
                  <a:srgbClr val="19BABA"/>
                </a:solidFill>
                <a:latin typeface="+mj-lt"/>
                <a:cs typeface="Arial Black"/>
              </a:rPr>
              <a:t>:</a:t>
            </a:r>
            <a:endParaRPr sz="1200" b="1" dirty="0">
              <a:latin typeface="+mj-lt"/>
              <a:cs typeface="Arial Black"/>
            </a:endParaRPr>
          </a:p>
        </p:txBody>
      </p:sp>
      <p:sp>
        <p:nvSpPr>
          <p:cNvPr id="14" name="object 9">
            <a:extLst>
              <a:ext uri="{FF2B5EF4-FFF2-40B4-BE49-F238E27FC236}">
                <a16:creationId xmlns:a16="http://schemas.microsoft.com/office/drawing/2014/main" id="{E1DF6F08-C3CD-864D-95E0-C76628144C79}"/>
              </a:ext>
            </a:extLst>
          </p:cNvPr>
          <p:cNvSpPr txBox="1"/>
          <p:nvPr userDrawn="1"/>
        </p:nvSpPr>
        <p:spPr>
          <a:xfrm>
            <a:off x="5168900" y="5029199"/>
            <a:ext cx="1685289" cy="425116"/>
          </a:xfrm>
          <a:prstGeom prst="rect">
            <a:avLst/>
          </a:prstGeom>
        </p:spPr>
        <p:txBody>
          <a:bodyPr vert="horz" wrap="square" lIns="0" tIns="29845" rIns="0" bIns="0" rtlCol="0">
            <a:spAutoFit/>
          </a:bodyPr>
          <a:lstStyle/>
          <a:p>
            <a:pPr marL="12700" marR="0" lvl="0" indent="0" algn="l" defTabSz="457200" rtl="0" eaLnBrk="1" fontAlgn="auto" latinLnBrk="0" hangingPunct="1">
              <a:lnSpc>
                <a:spcPct val="100000"/>
              </a:lnSpc>
              <a:spcBef>
                <a:spcPts val="235"/>
              </a:spcBef>
              <a:spcAft>
                <a:spcPts val="0"/>
              </a:spcAft>
              <a:buClrTx/>
              <a:buSzTx/>
              <a:buFontTx/>
              <a:buNone/>
              <a:tabLst/>
              <a:defRPr/>
            </a:pPr>
            <a:r>
              <a:rPr lang="en-US" sz="1200" b="1" dirty="0" err="1">
                <a:solidFill>
                  <a:srgbClr val="19BABA"/>
                </a:solidFill>
                <a:latin typeface="+mj-lt"/>
                <a:cs typeface="Arial Black"/>
              </a:rPr>
              <a:t>Tìm</a:t>
            </a:r>
            <a:r>
              <a:rPr lang="en-US" sz="1200" b="1" dirty="0">
                <a:solidFill>
                  <a:srgbClr val="19BABA"/>
                </a:solidFill>
                <a:latin typeface="+mj-lt"/>
                <a:cs typeface="Arial Black"/>
              </a:rPr>
              <a:t> </a:t>
            </a:r>
            <a:r>
              <a:rPr lang="en-US" sz="1200" b="1" dirty="0" err="1">
                <a:solidFill>
                  <a:srgbClr val="19BABA"/>
                </a:solidFill>
                <a:latin typeface="+mj-lt"/>
                <a:cs typeface="Arial Black"/>
              </a:rPr>
              <a:t>hiểu</a:t>
            </a:r>
            <a:r>
              <a:rPr lang="en-US" sz="1200" b="1" dirty="0">
                <a:solidFill>
                  <a:srgbClr val="19BABA"/>
                </a:solidFill>
                <a:latin typeface="+mj-lt"/>
                <a:cs typeface="Arial Black"/>
              </a:rPr>
              <a:t> </a:t>
            </a:r>
            <a:r>
              <a:rPr lang="en-US" sz="1200" b="1" dirty="0" err="1">
                <a:solidFill>
                  <a:srgbClr val="19BABA"/>
                </a:solidFill>
                <a:latin typeface="+mj-lt"/>
                <a:cs typeface="Arial Black"/>
              </a:rPr>
              <a:t>thêm</a:t>
            </a:r>
            <a:r>
              <a:rPr lang="en-US" sz="1200" b="1" dirty="0">
                <a:solidFill>
                  <a:srgbClr val="19BABA"/>
                </a:solidFill>
                <a:latin typeface="+mj-lt"/>
                <a:cs typeface="Arial Black"/>
              </a:rPr>
              <a:t>:</a:t>
            </a:r>
          </a:p>
          <a:p>
            <a:pPr marL="12700" marR="0" lvl="0" indent="0" algn="l" defTabSz="457200" rtl="0" eaLnBrk="1" fontAlgn="auto" latinLnBrk="0" hangingPunct="1">
              <a:lnSpc>
                <a:spcPct val="100000"/>
              </a:lnSpc>
              <a:spcBef>
                <a:spcPts val="235"/>
              </a:spcBef>
              <a:spcAft>
                <a:spcPts val="0"/>
              </a:spcAft>
              <a:buClrTx/>
              <a:buSzTx/>
              <a:buFontTx/>
              <a:buNone/>
              <a:tabLst/>
              <a:defRPr/>
            </a:pPr>
            <a:r>
              <a:rPr lang="en-US" sz="1200" b="1" dirty="0">
                <a:solidFill>
                  <a:srgbClr val="19BABA"/>
                </a:solidFill>
                <a:latin typeface="+mj-lt"/>
                <a:cs typeface="Arial Black"/>
              </a:rPr>
              <a:t>:</a:t>
            </a:r>
            <a:endParaRPr lang="en-US" sz="1200" b="1" dirty="0">
              <a:latin typeface="+mj-lt"/>
              <a:cs typeface="Arial Black"/>
            </a:endParaRPr>
          </a:p>
        </p:txBody>
      </p:sp>
      <p:sp>
        <p:nvSpPr>
          <p:cNvPr id="16" name="Text Placeholder 15">
            <a:extLst>
              <a:ext uri="{FF2B5EF4-FFF2-40B4-BE49-F238E27FC236}">
                <a16:creationId xmlns:a16="http://schemas.microsoft.com/office/drawing/2014/main" id="{EDED173F-2592-6B70-04D4-28EA11B65462}"/>
              </a:ext>
            </a:extLst>
          </p:cNvPr>
          <p:cNvSpPr>
            <a:spLocks noGrp="1"/>
          </p:cNvSpPr>
          <p:nvPr>
            <p:ph type="body" sz="quarter" idx="10" hasCustomPrompt="1"/>
          </p:nvPr>
        </p:nvSpPr>
        <p:spPr>
          <a:xfrm>
            <a:off x="444500" y="5415259"/>
            <a:ext cx="4463992" cy="680000"/>
          </a:xfrm>
        </p:spPr>
        <p:txBody>
          <a:bodyPr lIns="0" tIns="0" rIns="0" bIns="0">
            <a:noAutofit/>
          </a:bodyPr>
          <a:lstStyle>
            <a:lvl1pPr marL="0" indent="0">
              <a:buNone/>
              <a:defRPr sz="2000" b="1" i="0">
                <a:solidFill>
                  <a:srgbClr val="293D94"/>
                </a:solidFill>
                <a:latin typeface="Arial Black" panose="020B0604020202020204" pitchFamily="34" charset="0"/>
                <a:cs typeface="Arial Black" panose="020B0604020202020204" pitchFamily="34" charset="0"/>
              </a:defRPr>
            </a:lvl1pPr>
          </a:lstStyle>
          <a:p>
            <a:pPr marL="0" marR="0">
              <a:lnSpc>
                <a:spcPct val="115000"/>
              </a:lnSpc>
              <a:spcBef>
                <a:spcPts val="0"/>
              </a:spcBef>
              <a:spcAft>
                <a:spcPts val="0"/>
              </a:spcAft>
            </a:pPr>
            <a:r>
              <a:rPr lang="en-US" sz="1800" b="1" dirty="0">
                <a:solidFill>
                  <a:srgbClr val="2A419A"/>
                </a:solidFill>
                <a:effectLst/>
                <a:latin typeface="Arial" panose="020B0604020202020204" pitchFamily="34" charset="0"/>
                <a:ea typeface="Arial" panose="020B0604020202020204" pitchFamily="34" charset="0"/>
              </a:rPr>
              <a:t>[</a:t>
            </a:r>
            <a:r>
              <a:rPr lang="en-US" sz="1800" b="1" dirty="0" err="1">
                <a:solidFill>
                  <a:srgbClr val="2A419A"/>
                </a:solidFill>
                <a:effectLst/>
                <a:latin typeface="Arial" panose="020B0604020202020204" pitchFamily="34" charset="0"/>
                <a:ea typeface="Arial" panose="020B0604020202020204" pitchFamily="34" charset="0"/>
              </a:rPr>
              <a:t>Tên</a:t>
            </a:r>
            <a:r>
              <a:rPr lang="en-US" sz="1800" b="1" dirty="0">
                <a:solidFill>
                  <a:srgbClr val="2A419A"/>
                </a:solidFill>
                <a:effectLst/>
                <a:latin typeface="Arial" panose="020B0604020202020204" pitchFamily="34" charset="0"/>
                <a:ea typeface="Arial" panose="020B0604020202020204" pitchFamily="34" charset="0"/>
              </a:rPr>
              <a:t> </a:t>
            </a:r>
            <a:r>
              <a:rPr lang="en-US" sz="1800" b="1" dirty="0" err="1">
                <a:solidFill>
                  <a:srgbClr val="2A419A"/>
                </a:solidFill>
                <a:effectLst/>
                <a:latin typeface="Arial" panose="020B0604020202020204" pitchFamily="34" charset="0"/>
                <a:ea typeface="Arial" panose="020B0604020202020204" pitchFamily="34" charset="0"/>
              </a:rPr>
              <a:t>Sự</a:t>
            </a:r>
            <a:r>
              <a:rPr lang="en-US" sz="1800" b="1" dirty="0">
                <a:solidFill>
                  <a:srgbClr val="2A419A"/>
                </a:solidFill>
                <a:effectLst/>
                <a:latin typeface="Arial" panose="020B0604020202020204" pitchFamily="34" charset="0"/>
                <a:ea typeface="Arial" panose="020B0604020202020204" pitchFamily="34" charset="0"/>
              </a:rPr>
              <a:t> </a:t>
            </a:r>
            <a:r>
              <a:rPr lang="en-US" sz="1800" b="1" dirty="0" err="1">
                <a:solidFill>
                  <a:srgbClr val="2A419A"/>
                </a:solidFill>
                <a:effectLst/>
                <a:latin typeface="Arial" panose="020B0604020202020204" pitchFamily="34" charset="0"/>
                <a:ea typeface="Arial" panose="020B0604020202020204" pitchFamily="34" charset="0"/>
              </a:rPr>
              <a:t>Kiện</a:t>
            </a:r>
            <a:r>
              <a:rPr lang="en-US" sz="1800" b="1" dirty="0">
                <a:solidFill>
                  <a:srgbClr val="2A419A"/>
                </a:solidFill>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p:txBody>
      </p:sp>
      <p:sp>
        <p:nvSpPr>
          <p:cNvPr id="17" name="Text Placeholder 15">
            <a:extLst>
              <a:ext uri="{FF2B5EF4-FFF2-40B4-BE49-F238E27FC236}">
                <a16:creationId xmlns:a16="http://schemas.microsoft.com/office/drawing/2014/main" id="{2CB03DD1-0EDA-F8C2-EA0A-277E1684FF4D}"/>
              </a:ext>
            </a:extLst>
          </p:cNvPr>
          <p:cNvSpPr>
            <a:spLocks noGrp="1"/>
          </p:cNvSpPr>
          <p:nvPr>
            <p:ph type="body" sz="quarter" idx="11" hasCustomPrompt="1"/>
          </p:nvPr>
        </p:nvSpPr>
        <p:spPr>
          <a:xfrm>
            <a:off x="444500" y="6255101"/>
            <a:ext cx="4068123" cy="1267442"/>
          </a:xfrm>
        </p:spPr>
        <p:txBody>
          <a:bodyPr lIns="0" tIns="0" rIns="0" bIns="0">
            <a:noAutofit/>
          </a:bodyPr>
          <a:lstStyle>
            <a:lvl1pPr marL="0" indent="0">
              <a:lnSpc>
                <a:spcPct val="107000"/>
              </a:lnSpc>
              <a:buNone/>
              <a:defRPr sz="1400" b="1" i="0" baseline="0">
                <a:solidFill>
                  <a:srgbClr val="293D94"/>
                </a:solidFill>
                <a:latin typeface="Arial" panose="020B0604020202020204" pitchFamily="34" charset="0"/>
                <a:cs typeface="Arial" panose="020B0604020202020204" pitchFamily="34" charset="0"/>
              </a:defRPr>
            </a:lvl1pPr>
          </a:lstStyle>
          <a:p>
            <a:r>
              <a:rPr lang="en-US" sz="1400" dirty="0"/>
              <a:t>[</a:t>
            </a:r>
            <a:r>
              <a:rPr lang="en-US" sz="1400" dirty="0" err="1">
                <a:effectLst/>
                <a:latin typeface="Arial" panose="020B0604020202020204" pitchFamily="34" charset="0"/>
                <a:ea typeface="Arial" panose="020B0604020202020204" pitchFamily="34" charset="0"/>
              </a:rPr>
              <a:t>Chèn</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mô</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tả</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ngắn</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về</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sự</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kiện</a:t>
            </a:r>
            <a:r>
              <a:rPr lang="en-US" sz="1400" dirty="0">
                <a:effectLst/>
                <a:latin typeface="Arial" panose="020B0604020202020204" pitchFamily="34" charset="0"/>
                <a:ea typeface="Arial" panose="020B0604020202020204" pitchFamily="34" charset="0"/>
              </a:rPr>
              <a:t>]</a:t>
            </a:r>
            <a:endParaRPr lang="en-US" sz="1400" dirty="0"/>
          </a:p>
        </p:txBody>
      </p:sp>
      <p:sp>
        <p:nvSpPr>
          <p:cNvPr id="18" name="Text Placeholder 15">
            <a:extLst>
              <a:ext uri="{FF2B5EF4-FFF2-40B4-BE49-F238E27FC236}">
                <a16:creationId xmlns:a16="http://schemas.microsoft.com/office/drawing/2014/main" id="{BABC1EF2-0646-0310-35B6-6A0906F6F742}"/>
              </a:ext>
            </a:extLst>
          </p:cNvPr>
          <p:cNvSpPr>
            <a:spLocks noGrp="1"/>
          </p:cNvSpPr>
          <p:nvPr>
            <p:ph type="body" sz="quarter" idx="12" hasCustomPrompt="1"/>
          </p:nvPr>
        </p:nvSpPr>
        <p:spPr>
          <a:xfrm>
            <a:off x="5192650" y="4337682"/>
            <a:ext cx="2151377" cy="633721"/>
          </a:xfrm>
        </p:spPr>
        <p:txBody>
          <a:bodyPr lIns="0" tIns="0" rIns="0" bIns="0">
            <a:noAutofit/>
          </a:bodyPr>
          <a:lstStyle>
            <a:lvl1pPr marL="0" marR="0" indent="0" algn="l" defTabSz="777240" rtl="0" eaLnBrk="1" fontAlgn="auto" latinLnBrk="0" hangingPunct="1">
              <a:lnSpc>
                <a:spcPct val="107000"/>
              </a:lnSpc>
              <a:spcBef>
                <a:spcPts val="850"/>
              </a:spcBef>
              <a:spcAft>
                <a:spcPts val="0"/>
              </a:spcAft>
              <a:buClrTx/>
              <a:buSzTx/>
              <a:buFont typeface="Arial" panose="020B0604020202020204" pitchFamily="34" charset="0"/>
              <a:buNone/>
              <a:tabLst/>
              <a:defRPr sz="1400" b="1" i="0">
                <a:solidFill>
                  <a:srgbClr val="293D94"/>
                </a:solidFill>
                <a:latin typeface="Arial" panose="020B0604020202020204" pitchFamily="34" charset="0"/>
                <a:cs typeface="Arial" panose="020B0604020202020204" pitchFamily="34" charset="0"/>
              </a:defRPr>
            </a:lvl1pPr>
          </a:lstStyle>
          <a:p>
            <a:r>
              <a:rPr lang="en-US" sz="1400" dirty="0"/>
              <a:t>[</a:t>
            </a:r>
            <a:r>
              <a:rPr lang="en-US" sz="1400" dirty="0" err="1">
                <a:effectLst/>
                <a:latin typeface="Arial" panose="020B0604020202020204" pitchFamily="34" charset="0"/>
                <a:ea typeface="Arial" panose="020B0604020202020204" pitchFamily="34" charset="0"/>
              </a:rPr>
              <a:t>Chèn</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địa</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điểm</a:t>
            </a:r>
            <a:r>
              <a:rPr lang="en-US" sz="1400" dirty="0">
                <a:effectLst/>
                <a:latin typeface="Arial" panose="020B0604020202020204" pitchFamily="34" charset="0"/>
                <a:ea typeface="Arial" panose="020B0604020202020204" pitchFamily="34" charset="0"/>
              </a:rPr>
              <a:t>]</a:t>
            </a:r>
            <a:endParaRPr lang="en-US" sz="1400" dirty="0"/>
          </a:p>
        </p:txBody>
      </p:sp>
      <p:sp>
        <p:nvSpPr>
          <p:cNvPr id="19" name="Text Placeholder 15">
            <a:extLst>
              <a:ext uri="{FF2B5EF4-FFF2-40B4-BE49-F238E27FC236}">
                <a16:creationId xmlns:a16="http://schemas.microsoft.com/office/drawing/2014/main" id="{BD474C8D-41B1-DAB2-D97A-B8383EDF77B5}"/>
              </a:ext>
            </a:extLst>
          </p:cNvPr>
          <p:cNvSpPr>
            <a:spLocks noGrp="1"/>
          </p:cNvSpPr>
          <p:nvPr>
            <p:ph type="body" sz="quarter" idx="13" hasCustomPrompt="1"/>
          </p:nvPr>
        </p:nvSpPr>
        <p:spPr>
          <a:xfrm>
            <a:off x="5192650" y="5296986"/>
            <a:ext cx="2151377" cy="907516"/>
          </a:xfrm>
        </p:spPr>
        <p:txBody>
          <a:bodyPr lIns="0" tIns="0" rIns="0" bIns="0">
            <a:noAutofit/>
          </a:bodyPr>
          <a:lstStyle>
            <a:lvl1pPr marL="0" marR="0" indent="0" algn="l" defTabSz="777240" rtl="0" eaLnBrk="1" fontAlgn="auto" latinLnBrk="0" hangingPunct="1">
              <a:lnSpc>
                <a:spcPct val="107000"/>
              </a:lnSpc>
              <a:spcBef>
                <a:spcPts val="850"/>
              </a:spcBef>
              <a:spcAft>
                <a:spcPts val="0"/>
              </a:spcAft>
              <a:buClrTx/>
              <a:buSzTx/>
              <a:buFont typeface="Arial" panose="020B0604020202020204" pitchFamily="34" charset="0"/>
              <a:buNone/>
              <a:tabLst/>
              <a:defRPr sz="1400" b="1" i="0">
                <a:solidFill>
                  <a:srgbClr val="293D94"/>
                </a:solidFill>
                <a:latin typeface="Arial" panose="020B0604020202020204" pitchFamily="34" charset="0"/>
                <a:cs typeface="Arial" panose="020B0604020202020204" pitchFamily="34" charset="0"/>
              </a:defRPr>
            </a:lvl1pPr>
          </a:lstStyle>
          <a:p>
            <a:r>
              <a:rPr lang="en-US" sz="1400" dirty="0"/>
              <a:t>[</a:t>
            </a:r>
            <a:r>
              <a:rPr lang="en-US" sz="1400" dirty="0" err="1">
                <a:effectLst/>
                <a:latin typeface="Arial" panose="020B0604020202020204" pitchFamily="34" charset="0"/>
                <a:ea typeface="Arial" panose="020B0604020202020204" pitchFamily="34" charset="0"/>
              </a:rPr>
              <a:t>Chèn</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thông</a:t>
            </a:r>
            <a:r>
              <a:rPr lang="en-US" sz="1400" dirty="0">
                <a:effectLst/>
                <a:latin typeface="Arial" panose="020B0604020202020204" pitchFamily="34" charset="0"/>
                <a:ea typeface="Arial" panose="020B0604020202020204" pitchFamily="34" charset="0"/>
              </a:rPr>
              <a:t> tin </a:t>
            </a:r>
            <a:r>
              <a:rPr lang="en-US" sz="1400" dirty="0" err="1">
                <a:effectLst/>
                <a:latin typeface="Arial" panose="020B0604020202020204" pitchFamily="34" charset="0"/>
                <a:ea typeface="Arial" panose="020B0604020202020204" pitchFamily="34" charset="0"/>
              </a:rPr>
              <a:t>liên</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hệ</a:t>
            </a:r>
            <a:r>
              <a:rPr lang="en-US" sz="1400" dirty="0">
                <a:effectLst/>
                <a:latin typeface="Arial" panose="020B0604020202020204" pitchFamily="34" charset="0"/>
                <a:ea typeface="Arial" panose="020B0604020202020204" pitchFamily="34" charset="0"/>
              </a:rPr>
              <a:t>]</a:t>
            </a:r>
            <a:endParaRPr lang="en-US" sz="1400" dirty="0"/>
          </a:p>
        </p:txBody>
      </p:sp>
      <p:sp>
        <p:nvSpPr>
          <p:cNvPr id="20" name="Text Placeholder 15">
            <a:extLst>
              <a:ext uri="{FF2B5EF4-FFF2-40B4-BE49-F238E27FC236}">
                <a16:creationId xmlns:a16="http://schemas.microsoft.com/office/drawing/2014/main" id="{F52BAE73-3283-B23F-D6AD-743C57551B0F}"/>
              </a:ext>
            </a:extLst>
          </p:cNvPr>
          <p:cNvSpPr>
            <a:spLocks noGrp="1"/>
          </p:cNvSpPr>
          <p:nvPr>
            <p:ph type="body" sz="quarter" idx="14" hasCustomPrompt="1"/>
          </p:nvPr>
        </p:nvSpPr>
        <p:spPr>
          <a:xfrm>
            <a:off x="5176525" y="3476426"/>
            <a:ext cx="2151376" cy="578399"/>
          </a:xfrm>
        </p:spPr>
        <p:txBody>
          <a:bodyPr lIns="0" tIns="0" rIns="0" bIns="0">
            <a:noAutofit/>
          </a:bodyPr>
          <a:lstStyle>
            <a:lvl1pPr marL="0" marR="0" indent="0" algn="l" defTabSz="777240" rtl="0" eaLnBrk="1" fontAlgn="auto" latinLnBrk="0" hangingPunct="1">
              <a:lnSpc>
                <a:spcPct val="107000"/>
              </a:lnSpc>
              <a:spcBef>
                <a:spcPts val="850"/>
              </a:spcBef>
              <a:spcAft>
                <a:spcPts val="0"/>
              </a:spcAft>
              <a:buClrTx/>
              <a:buSzTx/>
              <a:buFont typeface="Arial" panose="020B0604020202020204" pitchFamily="34" charset="0"/>
              <a:buNone/>
              <a:tabLst/>
              <a:defRPr sz="1400" b="1" i="0">
                <a:solidFill>
                  <a:srgbClr val="293D94"/>
                </a:solidFill>
                <a:latin typeface="Arial" panose="020B0604020202020204" pitchFamily="34" charset="0"/>
                <a:cs typeface="Arial" panose="020B0604020202020204" pitchFamily="34" charset="0"/>
              </a:defRPr>
            </a:lvl1pPr>
          </a:lstStyle>
          <a:p>
            <a:r>
              <a:rPr lang="en-US" sz="1400" dirty="0"/>
              <a:t>[</a:t>
            </a:r>
            <a:r>
              <a:rPr lang="en-US" sz="1400" dirty="0" err="1">
                <a:effectLst/>
                <a:latin typeface="Arial" panose="020B0604020202020204" pitchFamily="34" charset="0"/>
                <a:ea typeface="Arial" panose="020B0604020202020204" pitchFamily="34" charset="0"/>
              </a:rPr>
              <a:t>Chèn</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ngày</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và</a:t>
            </a:r>
            <a:r>
              <a:rPr lang="en-US" sz="1400" dirty="0">
                <a:effectLst/>
                <a:latin typeface="Arial" panose="020B0604020202020204" pitchFamily="34" charset="0"/>
                <a:ea typeface="Arial" panose="020B0604020202020204" pitchFamily="34" charset="0"/>
              </a:rPr>
              <a:t> </a:t>
            </a:r>
            <a:r>
              <a:rPr lang="en-US" sz="1400" dirty="0" err="1">
                <a:effectLst/>
                <a:latin typeface="Arial" panose="020B0604020202020204" pitchFamily="34" charset="0"/>
                <a:ea typeface="Arial" panose="020B0604020202020204" pitchFamily="34" charset="0"/>
              </a:rPr>
              <a:t>giờ</a:t>
            </a:r>
            <a:r>
              <a:rPr lang="en-US" sz="1400" dirty="0">
                <a:effectLst/>
                <a:latin typeface="Arial" panose="020B0604020202020204" pitchFamily="34" charset="0"/>
                <a:ea typeface="Arial" panose="020B0604020202020204" pitchFamily="34" charset="0"/>
              </a:rPr>
              <a:t> ]</a:t>
            </a:r>
            <a:endParaRPr lang="en-US" sz="1400" dirty="0"/>
          </a:p>
        </p:txBody>
      </p:sp>
    </p:spTree>
    <p:extLst>
      <p:ext uri="{BB962C8B-B14F-4D97-AF65-F5344CB8AC3E}">
        <p14:creationId xmlns:p14="http://schemas.microsoft.com/office/powerpoint/2010/main" val="23238220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91E9DB6-E4C3-EE47-BF98-60F54E09257B}" type="datetimeFigureOut">
              <a:rPr lang="en-US" smtClean="0"/>
              <a:t>7/13/23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567CDCD-4EDA-F14E-8451-7D5FF0C00A24}" type="slidenum">
              <a:rPr lang="en-US" smtClean="0"/>
              <a:t>‹#›</a:t>
            </a:fld>
            <a:endParaRPr lang="en-US"/>
          </a:p>
        </p:txBody>
      </p:sp>
    </p:spTree>
    <p:extLst>
      <p:ext uri="{BB962C8B-B14F-4D97-AF65-F5344CB8AC3E}">
        <p14:creationId xmlns:p14="http://schemas.microsoft.com/office/powerpoint/2010/main" val="131204839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E4161-0F07-B05D-04E0-EEA402291F8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EE51CFD-6D96-CCF7-076E-28070F36281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D756D85-91D0-B06B-BE35-6887DB4A96B7}"/>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7174D211-E90A-124D-C492-15A20C5BFC3F}"/>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89139C08-F8AE-E6F6-9BFB-B9DD60DC5F54}"/>
              </a:ext>
            </a:extLst>
          </p:cNvPr>
          <p:cNvSpPr>
            <a:spLocks noGrp="1"/>
          </p:cNvSpPr>
          <p:nvPr>
            <p:ph type="body" sz="quarter" idx="14"/>
          </p:nvPr>
        </p:nvSpPr>
        <p:spPr/>
        <p:txBody>
          <a:bodyPr/>
          <a:lstStyle/>
          <a:p>
            <a:endParaRPr lang="en-US"/>
          </a:p>
        </p:txBody>
      </p:sp>
      <p:sp>
        <p:nvSpPr>
          <p:cNvPr id="7" name="object 10">
            <a:extLst>
              <a:ext uri="{FF2B5EF4-FFF2-40B4-BE49-F238E27FC236}">
                <a16:creationId xmlns:a16="http://schemas.microsoft.com/office/drawing/2014/main" id="{F7B049B4-B69B-3EDC-0F3E-635F880F498E}"/>
              </a:ext>
            </a:extLst>
          </p:cNvPr>
          <p:cNvSpPr txBox="1"/>
          <p:nvPr/>
        </p:nvSpPr>
        <p:spPr>
          <a:xfrm>
            <a:off x="444500" y="7818120"/>
            <a:ext cx="2453640" cy="786743"/>
          </a:xfrm>
          <a:prstGeom prst="rect">
            <a:avLst/>
          </a:prstGeom>
          <a:solidFill>
            <a:srgbClr val="637782"/>
          </a:solidFill>
        </p:spPr>
        <p:txBody>
          <a:bodyPr vert="horz" wrap="square" lIns="91440" tIns="91440" rIns="91440" bIns="91440" rtlCol="0" anchor="ctr">
            <a:noAutofit/>
          </a:bodyPr>
          <a:lstStyle/>
          <a:p>
            <a:pPr marR="295275" algn="ctr">
              <a:lnSpc>
                <a:spcPct val="100000"/>
              </a:lnSpc>
            </a:pPr>
            <a:r>
              <a:rPr sz="1350" b="1" dirty="0">
                <a:solidFill>
                  <a:srgbClr val="FFFFFF"/>
                </a:solidFill>
                <a:latin typeface="Arial"/>
                <a:cs typeface="Arial"/>
              </a:rPr>
              <a:t>Place</a:t>
            </a:r>
            <a:r>
              <a:rPr sz="1350" b="1" spc="70" dirty="0">
                <a:solidFill>
                  <a:srgbClr val="FFFFFF"/>
                </a:solidFill>
                <a:latin typeface="Arial"/>
                <a:cs typeface="Arial"/>
              </a:rPr>
              <a:t> </a:t>
            </a:r>
            <a:r>
              <a:rPr sz="1350" b="1" dirty="0">
                <a:solidFill>
                  <a:srgbClr val="FFFFFF"/>
                </a:solidFill>
                <a:latin typeface="Arial"/>
                <a:cs typeface="Arial"/>
              </a:rPr>
              <a:t>logo</a:t>
            </a:r>
            <a:r>
              <a:rPr sz="1350" b="1" spc="65" dirty="0">
                <a:solidFill>
                  <a:srgbClr val="FFFFFF"/>
                </a:solidFill>
                <a:latin typeface="Arial"/>
                <a:cs typeface="Arial"/>
              </a:rPr>
              <a:t> </a:t>
            </a:r>
            <a:r>
              <a:rPr sz="1350" b="1" dirty="0">
                <a:solidFill>
                  <a:srgbClr val="FFFFFF"/>
                </a:solidFill>
                <a:latin typeface="Arial"/>
                <a:cs typeface="Arial"/>
              </a:rPr>
              <a:t>here</a:t>
            </a:r>
            <a:r>
              <a:rPr sz="1350" b="1" spc="70" dirty="0">
                <a:solidFill>
                  <a:srgbClr val="FFFFFF"/>
                </a:solidFill>
                <a:latin typeface="Arial"/>
                <a:cs typeface="Arial"/>
              </a:rPr>
              <a:t> </a:t>
            </a:r>
            <a:r>
              <a:rPr lang="en-US" sz="1350" b="1" spc="-25" dirty="0">
                <a:solidFill>
                  <a:srgbClr val="FFFFFF"/>
                </a:solidFill>
                <a:latin typeface="Arial"/>
                <a:cs typeface="Arial"/>
              </a:rPr>
              <a:t>and</a:t>
            </a:r>
            <a:r>
              <a:rPr sz="1350" b="1" spc="-25" dirty="0">
                <a:solidFill>
                  <a:srgbClr val="FFFFFF"/>
                </a:solidFill>
                <a:latin typeface="Arial"/>
                <a:cs typeface="Arial"/>
              </a:rPr>
              <a:t> </a:t>
            </a:r>
            <a:r>
              <a:rPr sz="1350" b="1" dirty="0">
                <a:solidFill>
                  <a:srgbClr val="FFFFFF"/>
                </a:solidFill>
                <a:latin typeface="Arial"/>
                <a:cs typeface="Arial"/>
              </a:rPr>
              <a:t>delete</a:t>
            </a:r>
            <a:r>
              <a:rPr sz="1350" b="1" spc="70" dirty="0">
                <a:solidFill>
                  <a:srgbClr val="FFFFFF"/>
                </a:solidFill>
                <a:latin typeface="Arial"/>
                <a:cs typeface="Arial"/>
              </a:rPr>
              <a:t> </a:t>
            </a:r>
            <a:r>
              <a:rPr sz="1350" b="1" dirty="0">
                <a:solidFill>
                  <a:srgbClr val="FFFFFF"/>
                </a:solidFill>
                <a:latin typeface="Arial"/>
                <a:cs typeface="Arial"/>
              </a:rPr>
              <a:t>this</a:t>
            </a:r>
            <a:r>
              <a:rPr sz="1350" b="1" spc="75" dirty="0">
                <a:solidFill>
                  <a:srgbClr val="FFFFFF"/>
                </a:solidFill>
                <a:latin typeface="Arial"/>
                <a:cs typeface="Arial"/>
              </a:rPr>
              <a:t> </a:t>
            </a:r>
            <a:r>
              <a:rPr sz="1350" b="1" spc="-25" dirty="0">
                <a:solidFill>
                  <a:srgbClr val="FFFFFF"/>
                </a:solidFill>
                <a:latin typeface="Arial"/>
                <a:cs typeface="Arial"/>
              </a:rPr>
              <a:t>box</a:t>
            </a:r>
            <a:endParaRPr sz="1350" dirty="0">
              <a:latin typeface="Arial"/>
              <a:cs typeface="Arial"/>
            </a:endParaRPr>
          </a:p>
        </p:txBody>
      </p:sp>
    </p:spTree>
    <p:extLst>
      <p:ext uri="{BB962C8B-B14F-4D97-AF65-F5344CB8AC3E}">
        <p14:creationId xmlns:p14="http://schemas.microsoft.com/office/powerpoint/2010/main" val="7955981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05F32E7-A2F8-1A41-A27A-93BDE812AA37}" vid="{264A1FE9-62D9-E84C-9906-579BDF1C6A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6B1A66DE220E458FD6414F9598F7CA" ma:contentTypeVersion="18" ma:contentTypeDescription="Create a new document." ma:contentTypeScope="" ma:versionID="637e53a573105b8507f4915f9debd798">
  <xsd:schema xmlns:xsd="http://www.w3.org/2001/XMLSchema" xmlns:xs="http://www.w3.org/2001/XMLSchema" xmlns:p="http://schemas.microsoft.com/office/2006/metadata/properties" xmlns:ns1="http://schemas.microsoft.com/sharepoint/v3" xmlns:ns2="8b67cf5b-c5ed-46e6-bbf4-2bcc1c202471" xmlns:ns3="59da1016-2a1b-4f8a-9768-d7a4932f6f16" targetNamespace="http://schemas.microsoft.com/office/2006/metadata/properties" ma:root="true" ma:fieldsID="5eb0e10f0571061a8da3a0978aec45bb" ns1:_="" ns2:_="" ns3:_="">
    <xsd:import namespace="http://schemas.microsoft.com/sharepoint/v3"/>
    <xsd:import namespace="8b67cf5b-c5ed-46e6-bbf4-2bcc1c202471"/>
    <xsd:import namespace="59da1016-2a1b-4f8a-9768-d7a4932f6f16"/>
    <xsd:element name="properties">
      <xsd:complexType>
        <xsd:sequence>
          <xsd:element name="documentManagement">
            <xsd:complexType>
              <xsd:all>
                <xsd:element ref="ns2:Meta_x0020_Description" minOccurs="0"/>
                <xsd:element ref="ns2:Meta_x0020_Keywords" minOccurs="0"/>
                <xsd:element ref="ns3:IACategory" minOccurs="0"/>
                <xsd:element ref="ns3:IATopic" minOccurs="0"/>
                <xsd:element ref="ns3:IASubtopic" minOccurs="0"/>
                <xsd:element ref="ns3:DocumentExpirationDate" minOccurs="0"/>
                <xsd:element ref="ns1:URL"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67cf5b-c5ed-46e6-bbf4-2bcc1c202471" elementFormDefault="qualified">
    <xsd:import namespace="http://schemas.microsoft.com/office/2006/documentManagement/types"/>
    <xsd:import namespace="http://schemas.microsoft.com/office/infopath/2007/PartnerControls"/>
    <xsd:element name="Meta_x0020_Description" ma:index="2" nillable="true" ma:displayName="Meta Description" ma:internalName="Meta_x0020_Description" ma:readOnly="false">
      <xsd:simpleType>
        <xsd:restriction base="dms:Text"/>
      </xsd:simpleType>
    </xsd:element>
    <xsd:element name="Meta_x0020_Keywords" ma:index="3" nillable="true" ma:displayName="Meta Keywords" ma:internalName="Meta_x0020_Keywords"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Subtopic xmlns="59da1016-2a1b-4f8a-9768-d7a4932f6f16" xsi:nil="true"/>
    <DocumentExpirationDate xmlns="59da1016-2a1b-4f8a-9768-d7a4932f6f16" xsi:nil="true"/>
    <URL xmlns="http://schemas.microsoft.com/sharepoint/v3">
      <Url>https://www.oregon.gov/oha/PHE/Documents/OHP_Flyer%20VI.pptx</Url>
      <Description>PowerPoint Presentation</Description>
    </URL>
    <Meta_x0020_Keywords xmlns="8b67cf5b-c5ed-46e6-bbf4-2bcc1c202471" xsi:nil="true"/>
    <PublishingStartDate xmlns="http://schemas.microsoft.com/sharepoint/v3" xsi:nil="true"/>
    <PublishingExpirationDate xmlns="http://schemas.microsoft.com/sharepoint/v3" xsi:nil="true"/>
    <IACategory xmlns="59da1016-2a1b-4f8a-9768-d7a4932f6f16" xsi:nil="true"/>
    <Meta_x0020_Description xmlns="8b67cf5b-c5ed-46e6-bbf4-2bcc1c202471" xsi:nil="true"/>
    <IATopic xmlns="59da1016-2a1b-4f8a-9768-d7a4932f6f16" xsi:nil="true"/>
  </documentManagement>
</p:properties>
</file>

<file path=customXml/itemProps1.xml><?xml version="1.0" encoding="utf-8"?>
<ds:datastoreItem xmlns:ds="http://schemas.openxmlformats.org/officeDocument/2006/customXml" ds:itemID="{CFF09C4D-CE06-472C-A044-C9ECB8105312}"/>
</file>

<file path=customXml/itemProps2.xml><?xml version="1.0" encoding="utf-8"?>
<ds:datastoreItem xmlns:ds="http://schemas.openxmlformats.org/officeDocument/2006/customXml" ds:itemID="{AAA6E690-F772-4B25-85EB-4FD9943990AB}"/>
</file>

<file path=customXml/itemProps3.xml><?xml version="1.0" encoding="utf-8"?>
<ds:datastoreItem xmlns:ds="http://schemas.openxmlformats.org/officeDocument/2006/customXml" ds:itemID="{A28C1EE7-C5C6-44C6-B44D-E60E17F6F1B0}"/>
</file>

<file path=docProps/app.xml><?xml version="1.0" encoding="utf-8"?>
<Properties xmlns="http://schemas.openxmlformats.org/officeDocument/2006/extended-properties" xmlns:vt="http://schemas.openxmlformats.org/officeDocument/2006/docPropsVTypes">
  <Template>Office Theme</Template>
  <TotalTime>34</TotalTime>
  <Words>7</Words>
  <Application>Microsoft Macintosh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Arial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Augustin</dc:creator>
  <cp:lastModifiedBy>Sean Garrison</cp:lastModifiedBy>
  <cp:revision>6</cp:revision>
  <dcterms:created xsi:type="dcterms:W3CDTF">2023-06-20T01:04:54Z</dcterms:created>
  <dcterms:modified xsi:type="dcterms:W3CDTF">2023-07-13T18:38:23Z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e4c0fadb-ea59-4728-bea3-6f3cf0705495,4;</vt:lpwstr>
  </property>
  <property fmtid="{D5CDD505-2E9C-101B-9397-08002B2CF9AE}" pid="3" name="ContentTypeId">
    <vt:lpwstr>0x010100736B1A66DE220E458FD6414F9598F7CA</vt:lpwstr>
  </property>
</Properties>
</file>