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sldIdLst>
    <p:sldId id="256" r:id="rId2"/>
  </p:sldIdLst>
  <p:sldSz cx="50292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E71"/>
    <a:srgbClr val="2A3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13" d="100"/>
          <a:sy n="113" d="100"/>
        </p:scale>
        <p:origin x="3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KeepCovered.Oregon.gov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Benefits.Oregon.gov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ly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727351-C329-B3BA-0DF8-99D7E408C8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5029200" cy="7772400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6C4FEA6F-2D1D-ACBE-778D-774FC718308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8456" y="6934917"/>
            <a:ext cx="1085590" cy="43034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8862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 marL="77724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 marL="116586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 marL="1554480" indent="0">
              <a:buNone/>
              <a:defRPr sz="800" b="0" i="0">
                <a:solidFill>
                  <a:srgbClr val="2A397C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Enter your information here</a:t>
            </a:r>
            <a:br>
              <a:rPr lang="en-US" dirty="0"/>
            </a:br>
            <a:r>
              <a:rPr lang="en-US" dirty="0"/>
              <a:t>address, phone number, hours </a:t>
            </a:r>
            <a:br>
              <a:rPr lang="en-US" dirty="0"/>
            </a:br>
            <a:r>
              <a:rPr lang="en-US" dirty="0"/>
              <a:t>up to 3 lines</a:t>
            </a:r>
          </a:p>
        </p:txBody>
      </p:sp>
      <p:sp>
        <p:nvSpPr>
          <p:cNvPr id="8" name="object 12">
            <a:extLst>
              <a:ext uri="{FF2B5EF4-FFF2-40B4-BE49-F238E27FC236}">
                <a16:creationId xmlns:a16="http://schemas.microsoft.com/office/drawing/2014/main" id="{56BBFA2F-60D0-82AB-84A3-BCBDB4052B7E}"/>
              </a:ext>
            </a:extLst>
          </p:cNvPr>
          <p:cNvSpPr txBox="1"/>
          <p:nvPr userDrawn="1"/>
        </p:nvSpPr>
        <p:spPr>
          <a:xfrm>
            <a:off x="330199" y="4020186"/>
            <a:ext cx="4364355" cy="189796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60045" marR="2065655">
              <a:lnSpc>
                <a:spcPts val="1300"/>
              </a:lnSpc>
              <a:spcBef>
                <a:spcPts val="940"/>
              </a:spcBef>
            </a:pPr>
            <a:r>
              <a:rPr sz="1100" spc="-10" dirty="0">
                <a:solidFill>
                  <a:srgbClr val="FFFFFF"/>
                </a:solidFill>
                <a:latin typeface="Arial Black"/>
                <a:cs typeface="Arial Black"/>
                <a:hlinkClick r:id="rId3"/>
              </a:rPr>
              <a:t>KeepCovered.Oregon.gov</a:t>
            </a:r>
            <a:endParaRPr sz="1100" dirty="0">
              <a:latin typeface="Arial Black"/>
              <a:cs typeface="Arial Black"/>
            </a:endParaRPr>
          </a:p>
        </p:txBody>
      </p:sp>
      <p:sp>
        <p:nvSpPr>
          <p:cNvPr id="11" name="object 12">
            <a:extLst>
              <a:ext uri="{FF2B5EF4-FFF2-40B4-BE49-F238E27FC236}">
                <a16:creationId xmlns:a16="http://schemas.microsoft.com/office/drawing/2014/main" id="{61F64364-B95F-DC6B-0B77-C43711BB4243}"/>
              </a:ext>
            </a:extLst>
          </p:cNvPr>
          <p:cNvSpPr txBox="1"/>
          <p:nvPr userDrawn="1"/>
        </p:nvSpPr>
        <p:spPr>
          <a:xfrm>
            <a:off x="1202065" y="4504156"/>
            <a:ext cx="4364355" cy="189796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60045" marR="2314575">
              <a:lnSpc>
                <a:spcPts val="1300"/>
              </a:lnSpc>
              <a:spcBef>
                <a:spcPts val="900"/>
              </a:spcBef>
            </a:pPr>
            <a:r>
              <a:rPr sz="1100" spc="-10" dirty="0">
                <a:solidFill>
                  <a:srgbClr val="FFFFFF"/>
                </a:solidFill>
                <a:latin typeface="Arial Black"/>
                <a:cs typeface="Arial Black"/>
                <a:hlinkClick r:id="rId4"/>
              </a:rPr>
              <a:t>Benefits.Oregon.gov</a:t>
            </a:r>
            <a:endParaRPr sz="11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44672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833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502920" rtl="0" eaLnBrk="1" latinLnBrk="0" hangingPunct="1">
        <a:lnSpc>
          <a:spcPct val="90000"/>
        </a:lnSpc>
        <a:spcBef>
          <a:spcPct val="0"/>
        </a:spcBef>
        <a:buNone/>
        <a:defRPr sz="24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730" indent="-125730" algn="l" defTabSz="50292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8011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4pPr>
      <a:lvl5pPr marL="113157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5pPr>
      <a:lvl6pPr marL="138303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6pPr>
      <a:lvl7pPr marL="163449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7pPr>
      <a:lvl8pPr marL="188595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8pPr>
      <a:lvl9pPr marL="213741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1pPr>
      <a:lvl2pPr marL="25146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6pPr>
      <a:lvl7pPr marL="150876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7pPr>
      <a:lvl8pPr marL="176022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8pPr>
      <a:lvl9pPr marL="201168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5A66103-7D9E-9797-B242-3F4745139A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AA55513-005D-1259-877B-2AF9AF4BC6B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200287" y="6934917"/>
            <a:ext cx="381000" cy="27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622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ff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6B1A66DE220E458FD6414F9598F7CA" ma:contentTypeVersion="18" ma:contentTypeDescription="Create a new document." ma:contentTypeScope="" ma:versionID="637e53a573105b8507f4915f9debd798">
  <xsd:schema xmlns:xsd="http://www.w3.org/2001/XMLSchema" xmlns:xs="http://www.w3.org/2001/XMLSchema" xmlns:p="http://schemas.microsoft.com/office/2006/metadata/properties" xmlns:ns1="http://schemas.microsoft.com/sharepoint/v3" xmlns:ns2="8b67cf5b-c5ed-46e6-bbf4-2bcc1c202471" xmlns:ns3="59da1016-2a1b-4f8a-9768-d7a4932f6f16" targetNamespace="http://schemas.microsoft.com/office/2006/metadata/properties" ma:root="true" ma:fieldsID="5eb0e10f0571061a8da3a0978aec45bb" ns1:_="" ns2:_="" ns3:_="">
    <xsd:import namespace="http://schemas.microsoft.com/sharepoint/v3"/>
    <xsd:import namespace="8b67cf5b-c5ed-46e6-bbf4-2bcc1c202471"/>
    <xsd:import namespace="59da1016-2a1b-4f8a-9768-d7a4932f6f16"/>
    <xsd:element name="properties">
      <xsd:complexType>
        <xsd:sequence>
          <xsd:element name="documentManagement">
            <xsd:complexType>
              <xsd:all>
                <xsd:element ref="ns2:Meta_x0020_Description" minOccurs="0"/>
                <xsd:element ref="ns2:Meta_x0020_Keywords" minOccurs="0"/>
                <xsd:element ref="ns3:IACategory" minOccurs="0"/>
                <xsd:element ref="ns3:IATopic" minOccurs="0"/>
                <xsd:element ref="ns3:IASubtopic" minOccurs="0"/>
                <xsd:element ref="ns3:DocumentExpirationDate" minOccurs="0"/>
                <xsd:element ref="ns1:URL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8" nillable="true" ma:displayName="URL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7cf5b-c5ed-46e6-bbf4-2bcc1c202471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2" nillable="true" ma:displayName="Meta Description" ma:internalName="Meta_x0020_Description" ma:readOnly="false">
      <xsd:simpleType>
        <xsd:restriction base="dms:Text"/>
      </xsd:simpleType>
    </xsd:element>
    <xsd:element name="Meta_x0020_Keywords" ma:index="3" nillable="true" ma:displayName="Meta Keywords" ma:internalName="Meta_x0020_Keyword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Subtopic xmlns="59da1016-2a1b-4f8a-9768-d7a4932f6f16" xsi:nil="true"/>
    <DocumentExpirationDate xmlns="59da1016-2a1b-4f8a-9768-d7a4932f6f16" xsi:nil="true"/>
    <URL xmlns="http://schemas.microsoft.com/sharepoint/v3">
      <Url>https://www.oregon.gov/oha/PHE/Documents/OHP_Flyer_SO.pptx</Url>
      <Description>PowerPoint Presentation</Description>
    </URL>
    <Meta_x0020_Keywords xmlns="8b67cf5b-c5ed-46e6-bbf4-2bcc1c202471" xsi:nil="true"/>
    <PublishingStartDate xmlns="http://schemas.microsoft.com/sharepoint/v3" xsi:nil="true"/>
    <PublishingExpirationDate xmlns="http://schemas.microsoft.com/sharepoint/v3" xsi:nil="true"/>
    <IACategory xmlns="59da1016-2a1b-4f8a-9768-d7a4932f6f16" xsi:nil="true"/>
    <Meta_x0020_Description xmlns="8b67cf5b-c5ed-46e6-bbf4-2bcc1c202471" xsi:nil="true"/>
    <IATopic xmlns="59da1016-2a1b-4f8a-9768-d7a4932f6f16" xsi:nil="true"/>
  </documentManagement>
</p:properties>
</file>

<file path=customXml/itemProps1.xml><?xml version="1.0" encoding="utf-8"?>
<ds:datastoreItem xmlns:ds="http://schemas.openxmlformats.org/officeDocument/2006/customXml" ds:itemID="{7E6D7745-FBCB-41CA-B6EA-2B6D7B74E074}"/>
</file>

<file path=customXml/itemProps2.xml><?xml version="1.0" encoding="utf-8"?>
<ds:datastoreItem xmlns:ds="http://schemas.openxmlformats.org/officeDocument/2006/customXml" ds:itemID="{2C91608A-D8BC-46FB-B9DF-0A2985436908}"/>
</file>

<file path=customXml/itemProps3.xml><?xml version="1.0" encoding="utf-8"?>
<ds:datastoreItem xmlns:ds="http://schemas.openxmlformats.org/officeDocument/2006/customXml" ds:itemID="{8241511A-7B8A-4D63-960A-4FC0275E20F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Arial Narrow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Augustin</dc:creator>
  <cp:lastModifiedBy>Sean Garrison</cp:lastModifiedBy>
  <cp:revision>10</cp:revision>
  <cp:lastPrinted>2023-05-25T07:27:44Z</cp:lastPrinted>
  <dcterms:created xsi:type="dcterms:W3CDTF">2023-05-25T05:59:53Z</dcterms:created>
  <dcterms:modified xsi:type="dcterms:W3CDTF">2023-07-07T22:59:53Z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orkflowChangePath">
    <vt:lpwstr>e4c0fadb-ea59-4728-bea3-6f3cf0705495,4;</vt:lpwstr>
  </property>
  <property fmtid="{D5CDD505-2E9C-101B-9397-08002B2CF9AE}" pid="3" name="ContentTypeId">
    <vt:lpwstr>0x010100736B1A66DE220E458FD6414F9598F7CA</vt:lpwstr>
  </property>
</Properties>
</file>