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49" d="100"/>
          <a:sy n="49" d="100"/>
        </p:scale>
        <p:origin x="384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enefits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B4095-274F-799A-37E8-5B45D9620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1AD957-B68C-0C4A-4AAC-04F4AE7FC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0669" y="14449456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7F7AD7E-F49D-E763-4D48-A742A16B861E}"/>
              </a:ext>
            </a:extLst>
          </p:cNvPr>
          <p:cNvSpPr txBox="1">
            <a:spLocks/>
          </p:cNvSpPr>
          <p:nvPr userDrawn="1"/>
        </p:nvSpPr>
        <p:spPr>
          <a:xfrm>
            <a:off x="439121" y="8688027"/>
            <a:ext cx="54969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>
              <a:spcBef>
                <a:spcPts val="60"/>
              </a:spcBef>
            </a:pPr>
            <a:r>
              <a:rPr lang="en-US" sz="18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KeepCovered.Oregon.gov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13A1B9-2E72-014F-27C3-3DF0C4B91E36}"/>
              </a:ext>
            </a:extLst>
          </p:cNvPr>
          <p:cNvSpPr txBox="1">
            <a:spLocks/>
          </p:cNvSpPr>
          <p:nvPr userDrawn="1"/>
        </p:nvSpPr>
        <p:spPr>
          <a:xfrm>
            <a:off x="433842" y="9671837"/>
            <a:ext cx="5121795" cy="6488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/>
            <a:r>
              <a:rPr lang="en-US" sz="18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Benefits.Oregon.gov</a:t>
            </a:r>
          </a:p>
          <a:p>
            <a:pPr defTabSz="914400">
              <a:spcBef>
                <a:spcPts val="60"/>
              </a:spcBef>
            </a:pPr>
            <a:endParaRPr lang="en-US" sz="225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891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12EFB-D0E8-BDD4-090F-03C6727D3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B31B-5368-22AA-BF2D-3FC63C84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4972" y="14449524"/>
            <a:ext cx="763929" cy="5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https://www.oregon.gov/oha/PHE/Documents/OHP_Poster1_RU.pptx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ECC6650-AB63-4293-9A5D-8C2E8C3C1CCA}"/>
</file>

<file path=customXml/itemProps2.xml><?xml version="1.0" encoding="utf-8"?>
<ds:datastoreItem xmlns:ds="http://schemas.openxmlformats.org/officeDocument/2006/customXml" ds:itemID="{8614ED19-C3B0-4895-A3E4-DA38E509A4A5}"/>
</file>

<file path=customXml/itemProps3.xml><?xml version="1.0" encoding="utf-8"?>
<ds:datastoreItem xmlns:ds="http://schemas.openxmlformats.org/officeDocument/2006/customXml" ds:itemID="{7AC49BEC-6BF0-4028-8C36-E66E5C79EB9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11</cp:revision>
  <dcterms:created xsi:type="dcterms:W3CDTF">2023-05-25T05:59:53Z</dcterms:created>
  <dcterms:modified xsi:type="dcterms:W3CDTF">2023-07-07T18:36:07Z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