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69" d="100"/>
          <a:sy n="69" d="100"/>
        </p:scale>
        <p:origin x="3232" y="-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9D957-55FA-FD09-2E46-74F22C131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"/>
            <a:ext cx="10058398" cy="15544796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36C24-36F0-2115-4880-F54AE3718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id="{CBD074C2-FCD6-F7EE-0BA7-861AA83052EC}"/>
              </a:ext>
            </a:extLst>
          </p:cNvPr>
          <p:cNvSpPr txBox="1">
            <a:spLocks/>
          </p:cNvSpPr>
          <p:nvPr userDrawn="1"/>
        </p:nvSpPr>
        <p:spPr>
          <a:xfrm>
            <a:off x="655955" y="13223659"/>
            <a:ext cx="8263255" cy="53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2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Benefits.Oregon.gov</a:t>
            </a:r>
            <a:endParaRPr lang="en-US" sz="3200" kern="0" dirty="0">
              <a:latin typeface="Arial Black"/>
              <a:cs typeface="Arial Black"/>
            </a:endParaRPr>
          </a:p>
        </p:txBody>
      </p:sp>
      <p:sp>
        <p:nvSpPr>
          <p:cNvPr id="5" name="object 34">
            <a:extLst>
              <a:ext uri="{FF2B5EF4-FFF2-40B4-BE49-F238E27FC236}">
                <a16:creationId xmlns:a16="http://schemas.microsoft.com/office/drawing/2014/main" id="{CAE8214F-2CF4-BACE-5F5B-09D8B760D034}"/>
              </a:ext>
            </a:extLst>
          </p:cNvPr>
          <p:cNvSpPr txBox="1">
            <a:spLocks/>
          </p:cNvSpPr>
          <p:nvPr userDrawn="1"/>
        </p:nvSpPr>
        <p:spPr>
          <a:xfrm>
            <a:off x="655955" y="11021587"/>
            <a:ext cx="8263255" cy="53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2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KeepCovered.Oregon.gov</a:t>
            </a:r>
            <a:endParaRPr lang="en-US" sz="320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6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957B7-1165-B7DF-4563-591FCB94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4002-A235-490E-E36C-935EF41E7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https://www.oregon.gov/oha/PHE/Documents/OHP_Poster2_RU.pptx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6656A4-BB04-4360-AE63-DC79F13678BE}"/>
</file>

<file path=customXml/itemProps2.xml><?xml version="1.0" encoding="utf-8"?>
<ds:datastoreItem xmlns:ds="http://schemas.openxmlformats.org/officeDocument/2006/customXml" ds:itemID="{75F246F4-6422-48CB-AA5C-FDD410DF4A81}"/>
</file>

<file path=customXml/itemProps3.xml><?xml version="1.0" encoding="utf-8"?>
<ds:datastoreItem xmlns:ds="http://schemas.openxmlformats.org/officeDocument/2006/customXml" ds:itemID="{5545E7BD-C63A-44E5-8156-AA6E0689FDF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10</cp:revision>
  <dcterms:created xsi:type="dcterms:W3CDTF">2023-05-25T05:59:53Z</dcterms:created>
  <dcterms:modified xsi:type="dcterms:W3CDTF">2023-07-07T18:41:41Z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