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9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>
        <p:scale>
          <a:sx n="54" d="100"/>
          <a:sy n="54" d="100"/>
        </p:scale>
        <p:origin x="371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Benefits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99D957-55FA-FD09-2E46-74F22C131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"/>
            <a:ext cx="10058398" cy="15544796"/>
          </a:xfrm>
          <a:prstGeom prst="rect">
            <a:avLst/>
          </a:prstGeom>
        </p:spPr>
      </p:pic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6336C24-36F0-2115-4880-F54AE3718F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4610" y="14423479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6" name="object 34">
            <a:extLst>
              <a:ext uri="{FF2B5EF4-FFF2-40B4-BE49-F238E27FC236}">
                <a16:creationId xmlns:a16="http://schemas.microsoft.com/office/drawing/2014/main" id="{CBD074C2-FCD6-F7EE-0BA7-861AA83052EC}"/>
              </a:ext>
            </a:extLst>
          </p:cNvPr>
          <p:cNvSpPr txBox="1">
            <a:spLocks/>
          </p:cNvSpPr>
          <p:nvPr userDrawn="1"/>
        </p:nvSpPr>
        <p:spPr>
          <a:xfrm>
            <a:off x="655955" y="13044984"/>
            <a:ext cx="8263255" cy="53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2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3"/>
              </a:rPr>
              <a:t>Benefits.Oregon.gov</a:t>
            </a:r>
            <a:endParaRPr lang="en-US" sz="3200" kern="0" dirty="0">
              <a:latin typeface="Arial Black"/>
              <a:cs typeface="Arial Black"/>
            </a:endParaRPr>
          </a:p>
        </p:txBody>
      </p:sp>
      <p:sp>
        <p:nvSpPr>
          <p:cNvPr id="5" name="object 34">
            <a:extLst>
              <a:ext uri="{FF2B5EF4-FFF2-40B4-BE49-F238E27FC236}">
                <a16:creationId xmlns:a16="http://schemas.microsoft.com/office/drawing/2014/main" id="{CAE8214F-2CF4-BACE-5F5B-09D8B760D034}"/>
              </a:ext>
            </a:extLst>
          </p:cNvPr>
          <p:cNvSpPr txBox="1">
            <a:spLocks/>
          </p:cNvSpPr>
          <p:nvPr userDrawn="1"/>
        </p:nvSpPr>
        <p:spPr>
          <a:xfrm>
            <a:off x="666466" y="10462234"/>
            <a:ext cx="8263255" cy="53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780539" defTabSz="914400">
              <a:lnSpc>
                <a:spcPts val="4270"/>
              </a:lnSpc>
            </a:pPr>
            <a:r>
              <a:rPr lang="en-US" sz="3200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  <a:endParaRPr lang="en-US" sz="320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1612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3957B7-1165-B7DF-4563-591FCB94F3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75583" y="14398250"/>
            <a:ext cx="763929" cy="55318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44002-A235-490E-E36C-935EF41E7A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1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https://www.oregon.gov/oha/PHE/Documents/OHP_Poster2_SO.pptx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0A62D2E-2E73-427A-99ED-87E1B370F124}"/>
</file>

<file path=customXml/itemProps2.xml><?xml version="1.0" encoding="utf-8"?>
<ds:datastoreItem xmlns:ds="http://schemas.openxmlformats.org/officeDocument/2006/customXml" ds:itemID="{FB77E3AA-0913-407E-923E-8A7CEDFAC9BC}"/>
</file>

<file path=customXml/itemProps3.xml><?xml version="1.0" encoding="utf-8"?>
<ds:datastoreItem xmlns:ds="http://schemas.openxmlformats.org/officeDocument/2006/customXml" ds:itemID="{5EDAEB46-E5BA-4CDC-AC8E-E78BE0071E5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10</cp:revision>
  <dcterms:created xsi:type="dcterms:W3CDTF">2023-05-25T05:59:53Z</dcterms:created>
  <dcterms:modified xsi:type="dcterms:W3CDTF">2023-07-07T22:25:33Z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