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57" d="100"/>
          <a:sy n="57" d="100"/>
        </p:scale>
        <p:origin x="358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eepCovere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9D957-55FA-FD09-2E46-74F22C131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0058398" cy="15544798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36C24-36F0-2115-4880-F54AE3718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610" y="14423479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id="{CBD074C2-FCD6-F7EE-0BA7-861AA83052EC}"/>
              </a:ext>
            </a:extLst>
          </p:cNvPr>
          <p:cNvSpPr txBox="1">
            <a:spLocks/>
          </p:cNvSpPr>
          <p:nvPr userDrawn="1"/>
        </p:nvSpPr>
        <p:spPr>
          <a:xfrm>
            <a:off x="655955" y="13158201"/>
            <a:ext cx="82632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6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Benefits.Oregon.gov</a:t>
            </a:r>
            <a:endParaRPr lang="en-US" sz="3600" kern="0" dirty="0">
              <a:latin typeface="Arial Black"/>
              <a:cs typeface="Arial Black"/>
            </a:endParaRPr>
          </a:p>
        </p:txBody>
      </p:sp>
      <p:sp>
        <p:nvSpPr>
          <p:cNvPr id="5" name="object 34">
            <a:extLst>
              <a:ext uri="{FF2B5EF4-FFF2-40B4-BE49-F238E27FC236}">
                <a16:creationId xmlns:a16="http://schemas.microsoft.com/office/drawing/2014/main" id="{CAE8214F-2CF4-BACE-5F5B-09D8B760D034}"/>
              </a:ext>
            </a:extLst>
          </p:cNvPr>
          <p:cNvSpPr txBox="1">
            <a:spLocks/>
          </p:cNvSpPr>
          <p:nvPr userDrawn="1"/>
        </p:nvSpPr>
        <p:spPr>
          <a:xfrm>
            <a:off x="655955" y="11092833"/>
            <a:ext cx="82632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6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KeepCovered.Oregon.gov</a:t>
            </a:r>
            <a:endParaRPr lang="en-US" sz="360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61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957B7-1165-B7DF-4563-591FCB94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583" y="14398250"/>
            <a:ext cx="763929" cy="5531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4002-A235-490E-E36C-935EF41E7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https://www.oregon.gov/oha/PHE/Documents/OHP_Poster2_ZHS.pptx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D384BB-99DF-422E-950D-EB21D86D1732}"/>
</file>

<file path=customXml/itemProps2.xml><?xml version="1.0" encoding="utf-8"?>
<ds:datastoreItem xmlns:ds="http://schemas.openxmlformats.org/officeDocument/2006/customXml" ds:itemID="{12C09613-D129-418A-8016-90375326C6CA}"/>
</file>

<file path=customXml/itemProps3.xml><?xml version="1.0" encoding="utf-8"?>
<ds:datastoreItem xmlns:ds="http://schemas.openxmlformats.org/officeDocument/2006/customXml" ds:itemID="{EEF8A148-5D44-4DDE-8A5C-01B4443550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9</cp:revision>
  <dcterms:created xsi:type="dcterms:W3CDTF">2023-05-25T05:59:53Z</dcterms:created>
  <dcterms:modified xsi:type="dcterms:W3CDTF">2023-06-30T18:30:00Z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