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6" d="100"/>
          <a:sy n="56" d="100"/>
        </p:scale>
        <p:origin x="36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0058398" cy="15544798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55955" y="13223659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  <p:sp>
        <p:nvSpPr>
          <p:cNvPr id="5" name="object 34">
            <a:extLst>
              <a:ext uri="{FF2B5EF4-FFF2-40B4-BE49-F238E27FC236}">
                <a16:creationId xmlns:a16="http://schemas.microsoft.com/office/drawing/2014/main" id="{CAE8214F-2CF4-BACE-5F5B-09D8B760D034}"/>
              </a:ext>
            </a:extLst>
          </p:cNvPr>
          <p:cNvSpPr txBox="1">
            <a:spLocks/>
          </p:cNvSpPr>
          <p:nvPr userDrawn="1"/>
        </p:nvSpPr>
        <p:spPr>
          <a:xfrm>
            <a:off x="655955" y="10798563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https://www.oregon.gov/oha/PHE/Documents/OHP_Poster2_ZHT.pptx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FB84C4-6AA8-408F-9F14-13BE39DE3E94}"/>
</file>

<file path=customXml/itemProps2.xml><?xml version="1.0" encoding="utf-8"?>
<ds:datastoreItem xmlns:ds="http://schemas.openxmlformats.org/officeDocument/2006/customXml" ds:itemID="{EFF86C75-5DDE-4B86-BDDD-F24D4BC5A4B5}"/>
</file>

<file path=customXml/itemProps3.xml><?xml version="1.0" encoding="utf-8"?>
<ds:datastoreItem xmlns:ds="http://schemas.openxmlformats.org/officeDocument/2006/customXml" ds:itemID="{25F459D6-1ED0-4865-A4BC-C4FF35B8B8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9</cp:revision>
  <dcterms:created xsi:type="dcterms:W3CDTF">2023-05-25T05:59:53Z</dcterms:created>
  <dcterms:modified xsi:type="dcterms:W3CDTF">2023-06-30T19:51:37Z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