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4" d="100"/>
          <a:sy n="84" d="100"/>
        </p:scale>
        <p:origin x="3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 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5B76FF-3CEE-B0C8-79B8-A40AF86A8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C4FEA6F-2D1D-ACBE-778D-774FC7183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951" y="9430587"/>
            <a:ext cx="1711325" cy="35799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2AB1869-CEA1-3780-C5A3-AC9442F6DE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5585608" y="299803"/>
            <a:ext cx="1711325" cy="34547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</p:spTree>
    <p:extLst>
      <p:ext uri="{BB962C8B-B14F-4D97-AF65-F5344CB8AC3E}">
        <p14:creationId xmlns:p14="http://schemas.microsoft.com/office/powerpoint/2010/main" val="230593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13B0B-E012-A0CD-9AC6-6A550491B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477" y="9430587"/>
            <a:ext cx="1711325" cy="357990"/>
          </a:xfrm>
        </p:spPr>
        <p:txBody>
          <a:bodyPr/>
          <a:lstStyle/>
          <a:p>
            <a:pPr algn="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4A8C9-4FB9-A0A6-9896-FF120534BA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726A1F-9266-8B04-4A7F-B9CDC0D2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00277" y="9430587"/>
            <a:ext cx="381000" cy="275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67F2C7-BBF2-7679-B6D2-BF72D84ED6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10800000">
            <a:off x="5062027" y="36937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https://www.oregon.gov/oha/PHE/Documents/OHP_Table%20Tents1%20AR.pptx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66C446-1CED-45FA-9B7F-CC03695E76B4}"/>
</file>

<file path=customXml/itemProps2.xml><?xml version="1.0" encoding="utf-8"?>
<ds:datastoreItem xmlns:ds="http://schemas.openxmlformats.org/officeDocument/2006/customXml" ds:itemID="{1968CB59-09C4-4702-9EBF-E7DC153A1A1B}"/>
</file>

<file path=customXml/itemProps3.xml><?xml version="1.0" encoding="utf-8"?>
<ds:datastoreItem xmlns:ds="http://schemas.openxmlformats.org/officeDocument/2006/customXml" ds:itemID="{D04DEFF6-DE78-41AD-B05A-1B99E07E854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Sandra Augustin</cp:lastModifiedBy>
  <cp:revision>6</cp:revision>
  <dcterms:created xsi:type="dcterms:W3CDTF">2023-05-25T05:59:53Z</dcterms:created>
  <dcterms:modified xsi:type="dcterms:W3CDTF">2023-06-09T00:29:59Z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