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84" d="100"/>
          <a:sy n="84" d="100"/>
        </p:scale>
        <p:origin x="32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5B76FF-3CEE-B0C8-79B8-A40AF86A8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C4FEA6F-2D1D-ACBE-778D-774FC71830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0538" y="9430587"/>
            <a:ext cx="1711325" cy="3579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2AB1869-CEA1-3780-C5A3-AC9442F6DE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488952" y="299803"/>
            <a:ext cx="1711325" cy="3454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</p:spTree>
    <p:extLst>
      <p:ext uri="{BB962C8B-B14F-4D97-AF65-F5344CB8AC3E}">
        <p14:creationId xmlns:p14="http://schemas.microsoft.com/office/powerpoint/2010/main" val="279779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64B66-7BE6-D294-2D08-A170812E97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8C123B-6925-E2C1-9ADE-8797315005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9BE957-A596-1FB4-7337-33972F893B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23911" y="9430587"/>
            <a:ext cx="381000" cy="275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A0AA5-1288-0507-3EF2-D2AB18AD17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2257867" y="369377"/>
            <a:ext cx="381000" cy="2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05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https://www.oregon.gov/oha/PHE/Documents/OHP_Table%20Tents1%20ES.pptx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67F47C9-7BD7-4250-9900-D855F9812951}"/>
</file>

<file path=customXml/itemProps2.xml><?xml version="1.0" encoding="utf-8"?>
<ds:datastoreItem xmlns:ds="http://schemas.openxmlformats.org/officeDocument/2006/customXml" ds:itemID="{D3F257C6-231A-4AF2-B8AC-B6AB6ED47BD6}"/>
</file>

<file path=customXml/itemProps3.xml><?xml version="1.0" encoding="utf-8"?>
<ds:datastoreItem xmlns:ds="http://schemas.openxmlformats.org/officeDocument/2006/customXml" ds:itemID="{08B7BDF0-E92F-4593-BDAB-753D6FF0260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Sandra Augustin</cp:lastModifiedBy>
  <cp:revision>6</cp:revision>
  <dcterms:created xsi:type="dcterms:W3CDTF">2023-05-25T05:59:53Z</dcterms:created>
  <dcterms:modified xsi:type="dcterms:W3CDTF">2023-06-09T00:28:20Z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