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76" d="100"/>
          <a:sy n="76" d="100"/>
        </p:scale>
        <p:origin x="355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22744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99636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343545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435366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https://www.oregon.gov/oha/PHE/Documents/OHP_TableTent1_SO.pptx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756C8A-8CEB-4D4A-BCEC-74E6EE3561CC}"/>
</file>

<file path=customXml/itemProps2.xml><?xml version="1.0" encoding="utf-8"?>
<ds:datastoreItem xmlns:ds="http://schemas.openxmlformats.org/officeDocument/2006/customXml" ds:itemID="{ADE6B709-592F-4C7E-954E-4623F180B0D8}"/>
</file>

<file path=customXml/itemProps3.xml><?xml version="1.0" encoding="utf-8"?>
<ds:datastoreItem xmlns:ds="http://schemas.openxmlformats.org/officeDocument/2006/customXml" ds:itemID="{3DAA1A1E-8197-42D9-A013-3A2BDD9EC1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2023-07-07T22:52:48Z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