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3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6327"/>
  </p:normalViewPr>
  <p:slideViewPr>
    <p:cSldViewPr snapToGrid="0">
      <p:cViewPr varScale="1">
        <p:scale>
          <a:sx n="87" d="100"/>
          <a:sy n="87" d="100"/>
        </p:scale>
        <p:origin x="32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D5B76FF-3CEE-B0C8-79B8-A40AF86A8E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C4FEA6F-2D1D-ACBE-778D-774FC71830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70538" y="9370626"/>
            <a:ext cx="1711325" cy="35799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22AB1869-CEA1-3780-C5A3-AC9442F6DEF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 rot="10800000">
            <a:off x="488952" y="314793"/>
            <a:ext cx="1711325" cy="3454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1pPr>
            <a:lvl2pPr marL="38862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2pPr>
            <a:lvl3pPr marL="77724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3pPr>
            <a:lvl4pPr marL="116586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4pPr>
            <a:lvl5pPr marL="1554480" indent="0">
              <a:buNone/>
              <a:defRPr sz="800" b="0" i="0">
                <a:solidFill>
                  <a:srgbClr val="2A397C"/>
                </a:solidFill>
                <a:latin typeface="Arial Narrow" panose="020B0604020202020204" pitchFamily="34" charset="0"/>
                <a:cs typeface="Arial Narrow" panose="020B0604020202020204" pitchFamily="34" charset="0"/>
              </a:defRPr>
            </a:lvl5pPr>
          </a:lstStyle>
          <a:p>
            <a:pPr lvl="0"/>
            <a:r>
              <a:rPr lang="en-US" dirty="0"/>
              <a:t>Enter your information here</a:t>
            </a:r>
            <a:br>
              <a:rPr lang="en-US" dirty="0"/>
            </a:br>
            <a:r>
              <a:rPr lang="en-US" dirty="0"/>
              <a:t>address, phone number, hours </a:t>
            </a:r>
            <a:br>
              <a:rPr lang="en-US" dirty="0"/>
            </a:br>
            <a:r>
              <a:rPr lang="en-US" dirty="0"/>
              <a:t>up to 3 lines</a:t>
            </a:r>
          </a:p>
        </p:txBody>
      </p:sp>
    </p:spTree>
    <p:extLst>
      <p:ext uri="{BB962C8B-B14F-4D97-AF65-F5344CB8AC3E}">
        <p14:creationId xmlns:p14="http://schemas.microsoft.com/office/powerpoint/2010/main" val="1098324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197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D2B298-5BF2-71C8-A16F-2E455D929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C6FDDDB-AF62-1039-477E-8AFE513814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AA55513-005D-1259-877B-2AF9AF4BC6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123911" y="9400107"/>
            <a:ext cx="381000" cy="27589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3EC6EB-80DC-F468-60E0-1F078D6A5DA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rot="10800000">
            <a:off x="2257867" y="369377"/>
            <a:ext cx="381000" cy="27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22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6B1A66DE220E458FD6414F9598F7CA" ma:contentTypeVersion="18" ma:contentTypeDescription="Create a new document." ma:contentTypeScope="" ma:versionID="637e53a573105b8507f4915f9debd798">
  <xsd:schema xmlns:xsd="http://www.w3.org/2001/XMLSchema" xmlns:xs="http://www.w3.org/2001/XMLSchema" xmlns:p="http://schemas.microsoft.com/office/2006/metadata/properties" xmlns:ns1="http://schemas.microsoft.com/sharepoint/v3" xmlns:ns2="8b67cf5b-c5ed-46e6-bbf4-2bcc1c202471" xmlns:ns3="59da1016-2a1b-4f8a-9768-d7a4932f6f16" targetNamespace="http://schemas.microsoft.com/office/2006/metadata/properties" ma:root="true" ma:fieldsID="5eb0e10f0571061a8da3a0978aec45bb" ns1:_="" ns2:_="" ns3:_="">
    <xsd:import namespace="http://schemas.microsoft.com/sharepoint/v3"/>
    <xsd:import namespace="8b67cf5b-c5ed-46e6-bbf4-2bcc1c202471"/>
    <xsd:import namespace="59da1016-2a1b-4f8a-9768-d7a4932f6f16"/>
    <xsd:element name="properties">
      <xsd:complexType>
        <xsd:sequence>
          <xsd:element name="documentManagement">
            <xsd:complexType>
              <xsd:all>
                <xsd:element ref="ns2:Meta_x0020_Description" minOccurs="0"/>
                <xsd:element ref="ns2:Meta_x0020_Keywords" minOccurs="0"/>
                <xsd:element ref="ns3:IACategory" minOccurs="0"/>
                <xsd:element ref="ns3:IATopic" minOccurs="0"/>
                <xsd:element ref="ns3:IASubtopic" minOccurs="0"/>
                <xsd:element ref="ns3:DocumentExpirationDate" minOccurs="0"/>
                <xsd:element ref="ns1:URL" minOccurs="0"/>
                <xsd:element ref="ns1:PublishingStartDate" minOccurs="0"/>
                <xsd:element ref="ns1:PublishingExpirationDat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8" nillable="true" ma:displayName="URL" ma:internalName="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ublishingStartDate" ma:index="15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16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67cf5b-c5ed-46e6-bbf4-2bcc1c202471" elementFormDefault="qualified">
    <xsd:import namespace="http://schemas.microsoft.com/office/2006/documentManagement/types"/>
    <xsd:import namespace="http://schemas.microsoft.com/office/infopath/2007/PartnerControls"/>
    <xsd:element name="Meta_x0020_Description" ma:index="2" nillable="true" ma:displayName="Meta Description" ma:internalName="Meta_x0020_Description" ma:readOnly="false">
      <xsd:simpleType>
        <xsd:restriction base="dms:Text"/>
      </xsd:simpleType>
    </xsd:element>
    <xsd:element name="Meta_x0020_Keywords" ma:index="3" nillable="true" ma:displayName="Meta Keywords" ma:internalName="Meta_x0020_Keywords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da1016-2a1b-4f8a-9768-d7a4932f6f16" elementFormDefault="qualified">
    <xsd:import namespace="http://schemas.microsoft.com/office/2006/documentManagement/types"/>
    <xsd:import namespace="http://schemas.microsoft.com/office/infopath/2007/PartnerControls"/>
    <xsd:element name="IACategory" ma:index="4" nillable="true" ma:displayName="IA Category" ma:format="Dropdown" ma:internalName="IACategory" ma:readOnly="false">
      <xsd:simpleType>
        <xsd:restriction base="dms:Choice">
          <xsd:enumeration value="About OHA"/>
          <xsd:enumeration value="Programs and Services"/>
          <xsd:enumeration value="Oregon Health Plan"/>
          <xsd:enumeration value="Health System Reform"/>
          <xsd:enumeration value="Licenses and Certificates"/>
          <xsd:enumeration value="Public Health"/>
        </xsd:restriction>
      </xsd:simpleType>
    </xsd:element>
    <xsd:element name="IATopic" ma:index="5" nillable="true" ma:displayName="IA Topic" ma:format="Dropdown" ma:internalName="IATopic" ma:readOnly="false">
      <xsd:simpleType>
        <xsd:restriction base="dms:Choice">
          <xsd:enumeration value="About OHA - Agency Communications"/>
          <xsd:enumeration value="About OHA - Budget"/>
          <xsd:enumeration value="About OHA - Contacts"/>
          <xsd:enumeration value="About OHA - Grants &amp; Contracts"/>
          <xsd:enumeration value="About OHA - Jobs &amp; Employment"/>
          <xsd:enumeration value="About OHA - Organization"/>
          <xsd:enumeration value="About OHA - Policies"/>
          <xsd:enumeration value="About OHA - Public Meetings"/>
          <xsd:enumeration value="About OHA - Public Records"/>
          <xsd:enumeration value="About OHA - Questions &amp; Comments"/>
          <xsd:enumeration value="About OHA - Reports &amp; Data"/>
          <xsd:enumeration value="About OHA - Rulemaking"/>
          <xsd:enumeration value="Programs and Services - Behavioral Health"/>
          <xsd:enumeration value="Programs and Services - Contacts"/>
          <xsd:enumeration value="Programs and Services - Coordinated Care"/>
          <xsd:enumeration value="Programs and Services - Disease"/>
          <xsd:enumeration value="Programs and Services - Environment"/>
          <xsd:enumeration value="Programs and Services - Health Resources"/>
          <xsd:enumeration value="Programs and Services - OEBB"/>
          <xsd:enumeration value="Programs and Services - Oregon Health Plan"/>
          <xsd:enumeration value="Programs and Services - Oregon State Hospital"/>
          <xsd:enumeration value="Programs and Services - PEBB"/>
          <xsd:enumeration value="Programs and Services - Pharmacy"/>
          <xsd:enumeration value="Programs and Services - Prevention"/>
          <xsd:enumeration value="Programs and Services - Safety"/>
          <xsd:enumeration value="Oregon Health Plan - Agency Communications"/>
          <xsd:enumeration value="Oregon Health Plan - Benefits"/>
          <xsd:enumeration value="Oregon Health Plan - Contacts"/>
          <xsd:enumeration value="Oregon Health Plan - Coordinated Care"/>
          <xsd:enumeration value="Oregon Health Plan - Grants &amp; Contracts"/>
          <xsd:enumeration value="Oregon Health Plan - Health Resources"/>
          <xsd:enumeration value="Oregon Health Plan - Policies"/>
          <xsd:enumeration value="Oregon Health Plan - Providers and Partners"/>
          <xsd:enumeration value="Oregon Health Plan - Public Meetings"/>
          <xsd:enumeration value="Oregon Health Plan - Questions &amp; Comments"/>
          <xsd:enumeration value="Oregon Health Plan - Rule Making"/>
          <xsd:enumeration value="Health System Reform - Agency Communications"/>
          <xsd:enumeration value="Health System Reform - Coordinated Care"/>
          <xsd:enumeration value="Health System Reform - Public Meetings"/>
          <xsd:enumeration value="Health System Reform - Questions &amp; Comments"/>
          <xsd:enumeration value="Health System Reform - Reports &amp; Data"/>
          <xsd:enumeration value="Licenses and Certificates - Certificates"/>
          <xsd:enumeration value="Licenses and Certificates - Contacts"/>
          <xsd:enumeration value="Licenses and Certificates - Licenses"/>
          <xsd:enumeration value="Licenses and Certificates - Vital Records"/>
          <xsd:enumeration value="Public Health - Agency Communications"/>
          <xsd:enumeration value="Public Health - Contacts"/>
          <xsd:enumeration value="Public Health - Disease"/>
          <xsd:enumeration value="Public Health - Environment"/>
          <xsd:enumeration value="Public Health - Health Resources"/>
          <xsd:enumeration value="Public Health - Questions &amp; Comments"/>
          <xsd:enumeration value="Public Health - Prevention"/>
          <xsd:enumeration value="Public Health - Providers and Partners"/>
          <xsd:enumeration value="Public Health - Reports &amp; Data"/>
          <xsd:enumeration value="Public Health - Safety"/>
          <xsd:enumeration value="Public Health - Vital Records"/>
        </xsd:restriction>
      </xsd:simpleType>
    </xsd:element>
    <xsd:element name="IASubtopic" ma:index="6" nillable="true" ma:displayName="IA Subtopic" ma:format="Dropdown" ma:internalName="IASubtopic" ma:readOnly="false">
      <xsd:simpleType>
        <xsd:restriction base="dms:Choice">
          <xsd:enumeration value="Addiction Services - Alcohol"/>
          <xsd:enumeration value="Addiction Services - Drug"/>
          <xsd:enumeration value="Addiction Services - Gambling"/>
          <xsd:enumeration value="Addiction Services - Tobacco"/>
          <xsd:enumeration value="Applications"/>
          <xsd:enumeration value="Benefits - Health Plans"/>
          <xsd:enumeration value="Benefits - OEBB"/>
          <xsd:enumeration value="Benefits - OHP"/>
          <xsd:enumeration value="Benefits - PEBB"/>
          <xsd:enumeration value="Benefits - Retirement"/>
          <xsd:enumeration value="Budget - Agency Summary"/>
          <xsd:enumeration value="Budget - Agency Request (ARB)"/>
          <xsd:enumeration value="Budget - Governors Budget"/>
          <xsd:enumeration value="Budget - Infrastructure"/>
          <xsd:enumeration value="Budget - Legislatively Adopted (LAB)"/>
          <xsd:enumeration value="Budget - Legislative action"/>
          <xsd:enumeration value="Budget - Overview"/>
          <xsd:enumeration value="Budget - Policy Option Package (POP)"/>
          <xsd:enumeration value="Budget - Priorities"/>
          <xsd:enumeration value="Budget - Program"/>
          <xsd:enumeration value="Budget - Reduction"/>
          <xsd:enumeration value="Budget - Strategic funding proposal"/>
          <xsd:enumeration value="Budget - Special report"/>
          <xsd:enumeration value="Budget - Stakeholder meeting"/>
          <xsd:enumeration value="CCO - Contact"/>
          <xsd:enumeration value="CCO - Audited Financial Statement"/>
          <xsd:enumeration value="CCO - Interim Financial Statement"/>
          <xsd:enumeration value="CCO - Internal Financial Statement"/>
          <xsd:enumeration value="Clean Air"/>
          <xsd:enumeration value="Clean Water"/>
          <xsd:enumeration value="Clinics"/>
          <xsd:enumeration value="Commissions"/>
          <xsd:enumeration value="Committee Members"/>
          <xsd:enumeration value="Committees"/>
          <xsd:enumeration value="Crisis Services"/>
          <xsd:enumeration value="Drug Addiction Services"/>
          <xsd:enumeration value="Electronic Health Care Records (EHR)"/>
          <xsd:enumeration value="Emergency Preparedness"/>
          <xsd:enumeration value="Environmental Pollution"/>
          <xsd:enumeration value="Featured Content"/>
          <xsd:enumeration value="Fees"/>
          <xsd:enumeration value="Health Services - Primary Care Home"/>
          <xsd:enumeration value="Health Services - Prioritized list"/>
          <xsd:enumeration value="ICD-10"/>
          <xsd:enumeration value="Immunizations"/>
          <xsd:enumeration value="Legislation - Bills"/>
          <xsd:enumeration value="Legislation - Contact"/>
          <xsd:enumeration value="Legislation - Highlights"/>
          <xsd:enumeration value="Legislation - Session Summary"/>
          <xsd:enumeration value="Materials - Commission"/>
          <xsd:enumeration value="Materials - Committee"/>
          <xsd:enumeration value="Materials - Coverage Guidance"/>
          <xsd:enumeration value="Materials - Evidence-based Guidelines"/>
          <xsd:enumeration value="Materials - Health care plan details"/>
          <xsd:enumeration value="Materials - Health care plan overview"/>
          <xsd:enumeration value="Materials - Meeting Document"/>
          <xsd:enumeration value="Materials - Meeting Recording"/>
          <xsd:enumeration value="Materials - Meeting Schedule"/>
          <xsd:enumeration value="Materials - Open Enrollment"/>
          <xsd:enumeration value="Materials - Training"/>
          <xsd:enumeration value="Materials - Webinar"/>
          <xsd:enumeration value="Materials - Workgroup"/>
          <xsd:enumeration value="Medical Marijuana (OMMP)"/>
          <xsd:enumeration value="Medical Services"/>
          <xsd:enumeration value="Meeting Document"/>
          <xsd:enumeration value="Meeting Schedule"/>
          <xsd:enumeration value="Mental Health Services"/>
          <xsd:enumeration value="Metrics - Behavioral Health"/>
          <xsd:enumeration value="Metrics - CCO"/>
          <xsd:enumeration value="Metrics - Demographics"/>
          <xsd:enumeration value="Metrics - Hospital Performance"/>
          <xsd:enumeration value="Metrics - Incentive"/>
          <xsd:enumeration value="Metrics - Measures and Outcomes Tracking (MOTS)"/>
          <xsd:enumeration value="Metrics - ONE Eligibility system"/>
          <xsd:enumeration value="Metrics - Prevention"/>
          <xsd:enumeration value="Metrics - Rural health"/>
          <xsd:enumeration value="Metrics - State-Wide"/>
          <xsd:enumeration value="News Letter"/>
          <xsd:enumeration value="News Release"/>
          <xsd:enumeration value="OHP - Medicaid Waiver"/>
          <xsd:enumeration value="OHP - Provider Announcement"/>
          <xsd:enumeration value="OHP - Provider Rates"/>
          <xsd:enumeration value="Preferred Drug List"/>
          <xsd:enumeration value="Prescription Drugs - Monitoring"/>
          <xsd:enumeration value="Prescription Drugs - Preferred List"/>
          <xsd:enumeration value="Prescription Drugs - Subsidy"/>
          <xsd:enumeration value="Prescription Drugs Subsidy"/>
          <xsd:enumeration value="Technical Assistance"/>
          <xsd:enumeration value="Training"/>
          <xsd:enumeration value="Vital Statistics - Birth Certificate"/>
          <xsd:enumeration value="Vital Statistics - Certificate Death"/>
          <xsd:enumeration value="Vital Statistics - Data Use Requests"/>
          <xsd:enumeration value="Vital Statistics - Divorce Data"/>
          <xsd:enumeration value="Vital Statistics - Domestic Partnership Data"/>
          <xsd:enumeration value="Vital Statistics - Fetal Death Data"/>
          <xsd:enumeration value="Vital Statistics - Marriage Data"/>
          <xsd:enumeration value="Vital Statistics - Teen Pregnancy Data"/>
          <xsd:enumeration value="Wellness - Exercise"/>
          <xsd:enumeration value="Wellness - HEM"/>
          <xsd:enumeration value="Wellness - Intervention"/>
          <xsd:enumeration value="Wellness - Pain Management"/>
          <xsd:enumeration value="Wellness - Reproductive Health"/>
          <xsd:enumeration value="Wellness - Stress Relief"/>
        </xsd:restriction>
      </xsd:simpleType>
    </xsd:element>
    <xsd:element name="DocumentExpirationDate" ma:index="7" nillable="true" ma:displayName="Document Expiration Date" ma:format="DateOnly" ma:internalName="DocumentExpirationDate" ma:readOnly="false">
      <xsd:simpleType>
        <xsd:restriction base="dms:DateTime"/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ACategory xmlns="59da1016-2a1b-4f8a-9768-d7a4932f6f16" xsi:nil="true"/>
    <DocumentExpirationDate xmlns="59da1016-2a1b-4f8a-9768-d7a4932f6f16" xsi:nil="true"/>
    <IATopic xmlns="59da1016-2a1b-4f8a-9768-d7a4932f6f16" xsi:nil="true"/>
    <IASubtopic xmlns="59da1016-2a1b-4f8a-9768-d7a4932f6f16" xsi:nil="true"/>
    <URL xmlns="http://schemas.microsoft.com/sharepoint/v3">
      <Url>https://www.oregon.gov/oha/PHE/Documents/OHP_TableTent1_TL.pptx</Url>
      <Description>PowerPoint Presentation</Description>
    </URL>
    <Meta_x0020_Keywords xmlns="8b67cf5b-c5ed-46e6-bbf4-2bcc1c202471" xsi:nil="true"/>
    <PublishingExpirationDate xmlns="http://schemas.microsoft.com/sharepoint/v3" xsi:nil="true"/>
    <Meta_x0020_Description xmlns="8b67cf5b-c5ed-46e6-bbf4-2bcc1c202471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5989DFD-E656-4833-A0B2-B366A8680F33}"/>
</file>

<file path=customXml/itemProps2.xml><?xml version="1.0" encoding="utf-8"?>
<ds:datastoreItem xmlns:ds="http://schemas.openxmlformats.org/officeDocument/2006/customXml" ds:itemID="{1A80F1E3-4C95-4B01-AFD3-3C7A60960B51}"/>
</file>

<file path=customXml/itemProps3.xml><?xml version="1.0" encoding="utf-8"?>
<ds:datastoreItem xmlns:ds="http://schemas.openxmlformats.org/officeDocument/2006/customXml" ds:itemID="{69A722ED-8A00-4B76-A1D9-F08CE685CB1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19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Arial Narrow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Sandra Augustin</dc:creator>
  <cp:lastModifiedBy>Sean Garrison</cp:lastModifiedBy>
  <cp:revision>7</cp:revision>
  <dcterms:created xsi:type="dcterms:W3CDTF">2023-05-25T05:59:53Z</dcterms:created>
  <dcterms:modified xsi:type="dcterms:W3CDTF">2023-07-07T21:30:44Z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0x010100736B1A66DE220E458FD6414F9598F7CA</vt:lpwstr>
  </property>
  <property fmtid="{D5CDD505-2E9C-101B-9397-08002B2CF9AE}" pid="3" name="WorkflowChangePath">
    <vt:lpwstr>e4c0fadb-ea59-4728-bea3-6f3cf0705495,2;</vt:lpwstr>
  </property>
</Properties>
</file>