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80" d="100"/>
          <a:sy n="80" d="100"/>
        </p:scale>
        <p:origin x="344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B76FF-3CEE-B0C8-79B8-A40AF86A8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F7B36A-DAE7-14B2-70D8-58EAACE31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9418077"/>
            <a:ext cx="1711325" cy="3584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636C085-5280-D077-2480-35C908AF2C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488952" y="268132"/>
            <a:ext cx="1711325" cy="3815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301482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6096F3-59DB-4E54-AA37-D9D273FBD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847E2-98E3-3A6E-9A02-452EB3792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E51CE-046A-E04F-E399-56806949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3911" y="9436525"/>
            <a:ext cx="381000" cy="27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FF8B6-F315-662B-F381-41CD0B25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2257867" y="353702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https://www.oregon.gov/oha/PHE/Documents/OHP_TableTent2_SO.pptx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BD5F91-FA61-4154-B5ED-15E5E549ABFE}"/>
</file>

<file path=customXml/itemProps2.xml><?xml version="1.0" encoding="utf-8"?>
<ds:datastoreItem xmlns:ds="http://schemas.openxmlformats.org/officeDocument/2006/customXml" ds:itemID="{1EF8EF3B-AF92-4BD0-AAB5-91964117C5F4}"/>
</file>

<file path=customXml/itemProps3.xml><?xml version="1.0" encoding="utf-8"?>
<ds:datastoreItem xmlns:ds="http://schemas.openxmlformats.org/officeDocument/2006/customXml" ds:itemID="{35D86925-A2F7-403C-9D2A-FA6DCDB5728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7</cp:revision>
  <dcterms:created xsi:type="dcterms:W3CDTF">2023-05-25T05:59:53Z</dcterms:created>
  <dcterms:modified xsi:type="dcterms:W3CDTF">2023-07-07T22:58:30Z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