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7" d="100"/>
          <a:sy n="87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45577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36C085-5280-D077-2480-35C908AF2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3" y="87311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301482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096F3-59DB-4E54-AA37-D9D273FBD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47E2-98E3-3A6E-9A02-452EB3792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E51CE-046A-E04F-E399-56806949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FF8B6-F315-662B-F381-41CD0B25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5370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https://www.oregon.gov/oha/PHE/Documents/OHP_TableTent2_TL.pptx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6B02BB-4049-426B-8EC0-A7354E287814}"/>
</file>

<file path=customXml/itemProps2.xml><?xml version="1.0" encoding="utf-8"?>
<ds:datastoreItem xmlns:ds="http://schemas.openxmlformats.org/officeDocument/2006/customXml" ds:itemID="{A68D420B-E4CA-4A4E-83C3-3295D963F4EF}"/>
</file>

<file path=customXml/itemProps3.xml><?xml version="1.0" encoding="utf-8"?>
<ds:datastoreItem xmlns:ds="http://schemas.openxmlformats.org/officeDocument/2006/customXml" ds:itemID="{602E8F2B-A117-4CFC-A2B7-841D0F820CF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7</cp:revision>
  <dcterms:created xsi:type="dcterms:W3CDTF">2023-05-25T05:59:53Z</dcterms:created>
  <dcterms:modified xsi:type="dcterms:W3CDTF">2023-07-07T21:33:43Z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