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1312" r:id="rId5"/>
    <p:sldId id="1313" r:id="rId6"/>
    <p:sldId id="1458" r:id="rId7"/>
    <p:sldId id="1459" r:id="rId8"/>
    <p:sldId id="1460" r:id="rId9"/>
    <p:sldId id="1465" r:id="rId10"/>
    <p:sldId id="1533" r:id="rId11"/>
    <p:sldId id="1467" r:id="rId12"/>
    <p:sldId id="1468" r:id="rId13"/>
    <p:sldId id="1471" r:id="rId14"/>
    <p:sldId id="1472" r:id="rId15"/>
    <p:sldId id="1476" r:id="rId16"/>
    <p:sldId id="1479" r:id="rId17"/>
    <p:sldId id="1470" r:id="rId18"/>
    <p:sldId id="1475" r:id="rId19"/>
    <p:sldId id="1478" r:id="rId20"/>
    <p:sldId id="1480" r:id="rId21"/>
    <p:sldId id="1486" r:id="rId22"/>
    <p:sldId id="1484" r:id="rId23"/>
    <p:sldId id="1532" r:id="rId24"/>
    <p:sldId id="1531" r:id="rId25"/>
    <p:sldId id="1528" r:id="rId26"/>
    <p:sldId id="153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maraz Paulina  B" initials="APB" lastIdx="4" clrIdx="0">
    <p:extLst>
      <p:ext uri="{19B8F6BF-5375-455C-9EA6-DF929625EA0E}">
        <p15:presenceInfo xmlns:p15="http://schemas.microsoft.com/office/powerpoint/2012/main" userId="S::Paulina.B.Almaraz@dhsoha.state.or.us::f7d7d43e-e3f8-4db3-b79e-19414244e53e" providerId="AD"/>
      </p:ext>
    </p:extLst>
  </p:cmAuthor>
  <p:cmAuthor id="2" name="Edden Hill Malika P" initials="EHMP" lastIdx="6" clrIdx="1">
    <p:extLst>
      <p:ext uri="{19B8F6BF-5375-455C-9EA6-DF929625EA0E}">
        <p15:presenceInfo xmlns:p15="http://schemas.microsoft.com/office/powerpoint/2012/main" userId="S::MALIKA.P.EDDENHILL@dhsoha.state.or.us::ec713b4b-2f0b-4ad0-ae3d-0710630da242" providerId="AD"/>
      </p:ext>
    </p:extLst>
  </p:cmAuthor>
  <p:cmAuthor id="3" name="Kuspis Kathryn A" initials="KKA" lastIdx="18" clrIdx="2">
    <p:extLst>
      <p:ext uri="{19B8F6BF-5375-455C-9EA6-DF929625EA0E}">
        <p15:presenceInfo xmlns:p15="http://schemas.microsoft.com/office/powerpoint/2012/main" userId="S::KATHRYN.A.KUSPIS@dhsoha.state.or.us::a33eccae-7907-4509-97e1-dc4c355d5a9d" providerId="AD"/>
      </p:ext>
    </p:extLst>
  </p:cmAuthor>
  <p:cmAuthor id="4" name="Mcclean Alyssa K" initials="MAK" lastIdx="10" clrIdx="3">
    <p:extLst>
      <p:ext uri="{19B8F6BF-5375-455C-9EA6-DF929625EA0E}">
        <p15:presenceInfo xmlns:p15="http://schemas.microsoft.com/office/powerpoint/2012/main" userId="S::ALYSSA.K.MCCLEAN@dhsoha.state.or.us::6234c61e-7095-45ed-b1b4-9ed3849476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  <a:srgbClr val="265787"/>
    <a:srgbClr val="DC8633"/>
    <a:srgbClr val="D1E0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563"/>
    <p:restoredTop sz="77513"/>
  </p:normalViewPr>
  <p:slideViewPr>
    <p:cSldViewPr snapToGrid="0">
      <p:cViewPr varScale="1">
        <p:scale>
          <a:sx n="51" d="100"/>
          <a:sy n="51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de Roni" userId="d7179c7d-bc07-4d83-8bbb-358358d50d7b" providerId="ADAL" clId="{5BEA6CEE-7B2C-4AD6-9840-EB1A36FC65A4}"/>
    <pc:docChg chg="undo custSel modSld">
      <pc:chgData name="Hyde Roni" userId="d7179c7d-bc07-4d83-8bbb-358358d50d7b" providerId="ADAL" clId="{5BEA6CEE-7B2C-4AD6-9840-EB1A36FC65A4}" dt="2021-09-15T20:43:41.539" v="2" actId="6549"/>
      <pc:docMkLst>
        <pc:docMk/>
      </pc:docMkLst>
      <pc:sldChg chg="modSp mod">
        <pc:chgData name="Hyde Roni" userId="d7179c7d-bc07-4d83-8bbb-358358d50d7b" providerId="ADAL" clId="{5BEA6CEE-7B2C-4AD6-9840-EB1A36FC65A4}" dt="2021-09-15T20:43:41.539" v="2" actId="6549"/>
        <pc:sldMkLst>
          <pc:docMk/>
          <pc:sldMk cId="2150387659" sldId="1530"/>
        </pc:sldMkLst>
        <pc:spChg chg="mod">
          <ac:chgData name="Hyde Roni" userId="d7179c7d-bc07-4d83-8bbb-358358d50d7b" providerId="ADAL" clId="{5BEA6CEE-7B2C-4AD6-9840-EB1A36FC65A4}" dt="2021-09-15T20:43:41.539" v="2" actId="6549"/>
          <ac:spMkLst>
            <pc:docMk/>
            <pc:sldMk cId="2150387659" sldId="1530"/>
            <ac:spMk id="220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7D2BA-73F2-E647-965F-1DE2D53DBE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0F8F1-155D-3C4D-9451-8FC53ABD4202}">
      <dgm:prSet phldrT="[Text]" custT="1"/>
      <dgm:spPr/>
      <dgm:t>
        <a:bodyPr/>
        <a:lstStyle/>
        <a:p>
          <a:r>
            <a:rPr lang="en-US" sz="2800" b="0" i="0" dirty="0" err="1">
              <a:solidFill>
                <a:srgbClr val="DC8633"/>
              </a:solidFill>
            </a:rPr>
            <a:t>Estrés</a:t>
          </a:r>
          <a:r>
            <a:rPr lang="en-US" sz="2800" b="0" i="0" dirty="0">
              <a:solidFill>
                <a:srgbClr val="DC8633"/>
              </a:solidFill>
            </a:rPr>
            <a:t> </a:t>
          </a:r>
          <a:r>
            <a:rPr lang="en-US" sz="2800" b="0" i="0" dirty="0" err="1">
              <a:solidFill>
                <a:srgbClr val="DC8633"/>
              </a:solidFill>
            </a:rPr>
            <a:t>traumático</a:t>
          </a:r>
          <a:r>
            <a:rPr lang="en-US" sz="2800" b="0" i="0" dirty="0">
              <a:solidFill>
                <a:srgbClr val="DC8633"/>
              </a:solidFill>
            </a:rPr>
            <a:t> </a:t>
          </a:r>
          <a:r>
            <a:rPr lang="en-US" sz="2800" b="0" i="0" dirty="0" err="1">
              <a:solidFill>
                <a:srgbClr val="DC8633"/>
              </a:solidFill>
            </a:rPr>
            <a:t>vicario</a:t>
          </a:r>
          <a:r>
            <a:rPr lang="en-US" sz="2800" b="0" i="0" dirty="0">
              <a:solidFill>
                <a:srgbClr val="DC8633"/>
              </a:solidFill>
            </a:rPr>
            <a:t> o </a:t>
          </a:r>
          <a:r>
            <a:rPr lang="en-US" sz="2800" b="0" i="0" dirty="0" err="1">
              <a:solidFill>
                <a:srgbClr val="DC8633"/>
              </a:solidFill>
            </a:rPr>
            <a:t>secundario</a:t>
          </a:r>
          <a:r>
            <a:rPr lang="en-US" sz="2800" b="0" i="0" dirty="0">
              <a:solidFill>
                <a:srgbClr val="DC8633"/>
              </a:solidFill>
            </a:rPr>
            <a:t>: </a:t>
          </a:r>
          <a:r>
            <a:rPr lang="en-US" sz="2800" b="0" i="0" dirty="0" err="1">
              <a:solidFill>
                <a:srgbClr val="DC8633"/>
              </a:solidFill>
            </a:rPr>
            <a:t>exposición</a:t>
          </a:r>
          <a:r>
            <a:rPr lang="en-US" sz="2800" b="0" i="0" dirty="0">
              <a:solidFill>
                <a:srgbClr val="DC8633"/>
              </a:solidFill>
            </a:rPr>
            <a:t> </a:t>
          </a:r>
          <a:r>
            <a:rPr lang="en-US" sz="2800" b="0" i="0" dirty="0" err="1">
              <a:solidFill>
                <a:srgbClr val="DC8633"/>
              </a:solidFill>
            </a:rPr>
            <a:t>indirecta</a:t>
          </a:r>
          <a:r>
            <a:rPr lang="en-US" sz="2800" b="0" i="0" dirty="0">
              <a:solidFill>
                <a:srgbClr val="DC8633"/>
              </a:solidFill>
            </a:rPr>
            <a:t> al trauma a </a:t>
          </a:r>
          <a:r>
            <a:rPr lang="en-US" sz="2800" b="0" i="0" dirty="0" err="1">
              <a:solidFill>
                <a:srgbClr val="DC8633"/>
              </a:solidFill>
            </a:rPr>
            <a:t>través</a:t>
          </a:r>
          <a:r>
            <a:rPr lang="en-US" sz="2800" b="0" i="0" dirty="0">
              <a:solidFill>
                <a:srgbClr val="DC8633"/>
              </a:solidFill>
            </a:rPr>
            <a:t> de la  </a:t>
          </a:r>
          <a:r>
            <a:rPr lang="en-US" sz="2800" b="0" i="0" dirty="0" err="1">
              <a:solidFill>
                <a:srgbClr val="DC8633"/>
              </a:solidFill>
            </a:rPr>
            <a:t>ayuda</a:t>
          </a:r>
          <a:r>
            <a:rPr lang="en-US" sz="2800" b="0" i="0" dirty="0">
              <a:solidFill>
                <a:srgbClr val="DC8633"/>
              </a:solidFill>
            </a:rPr>
            <a:t> a </a:t>
          </a:r>
          <a:r>
            <a:rPr lang="en-US" sz="2800" b="0" i="0" dirty="0" err="1">
              <a:solidFill>
                <a:srgbClr val="DC8633"/>
              </a:solidFill>
            </a:rPr>
            <a:t>otros</a:t>
          </a:r>
          <a:r>
            <a:rPr lang="en-US" sz="2800" b="0" i="0" dirty="0">
              <a:solidFill>
                <a:srgbClr val="DC8633"/>
              </a:solidFill>
            </a:rPr>
            <a:t>.</a:t>
          </a:r>
          <a:endParaRPr lang="en-US" sz="2800" dirty="0">
            <a:solidFill>
              <a:srgbClr val="DC8633"/>
            </a:solidFill>
          </a:endParaRPr>
        </a:p>
      </dgm:t>
    </dgm:pt>
    <dgm:pt modelId="{391DC66D-30F3-A841-A345-428B6B1FC395}" type="parTrans" cxnId="{F1DFC28A-CB88-8043-8AA7-DC8A0F6C11A6}">
      <dgm:prSet/>
      <dgm:spPr/>
      <dgm:t>
        <a:bodyPr/>
        <a:lstStyle/>
        <a:p>
          <a:endParaRPr lang="en-US"/>
        </a:p>
      </dgm:t>
    </dgm:pt>
    <dgm:pt modelId="{08D92826-09D6-8746-BBB1-8F0A55B98953}" type="sibTrans" cxnId="{F1DFC28A-CB88-8043-8AA7-DC8A0F6C11A6}">
      <dgm:prSet/>
      <dgm:spPr/>
      <dgm:t>
        <a:bodyPr/>
        <a:lstStyle/>
        <a:p>
          <a:endParaRPr lang="en-US"/>
        </a:p>
      </dgm:t>
    </dgm:pt>
    <dgm:pt modelId="{4A4F89EA-1C3A-BB44-B72E-056FD05A884E}">
      <dgm:prSet phldrT="[Text]" custT="1"/>
      <dgm:spPr/>
      <dgm:t>
        <a:bodyPr/>
        <a:lstStyle/>
        <a:p>
          <a:r>
            <a:rPr lang="en-US" sz="2400" b="0" i="0" dirty="0"/>
            <a:t>Los </a:t>
          </a:r>
          <a:r>
            <a:rPr lang="en-US" sz="2400" b="0" i="0" dirty="0" err="1"/>
            <a:t>síntomas</a:t>
          </a:r>
          <a:r>
            <a:rPr lang="en-US" sz="2400" b="0" i="0" dirty="0"/>
            <a:t> </a:t>
          </a:r>
          <a:r>
            <a:rPr lang="en-US" sz="2400" b="0" i="0" dirty="0" err="1"/>
            <a:t>incluyen</a:t>
          </a:r>
          <a:r>
            <a:rPr lang="en-US" sz="2400" b="0" i="0" dirty="0"/>
            <a:t>: </a:t>
          </a:r>
          <a:r>
            <a:rPr lang="en-US" sz="2400" b="0" i="0" dirty="0" err="1"/>
            <a:t>ansiedad</a:t>
          </a:r>
          <a:r>
            <a:rPr lang="en-US" sz="2400" b="0" i="0" dirty="0"/>
            <a:t>, </a:t>
          </a:r>
          <a:r>
            <a:rPr lang="en-US" sz="2400" b="0" i="0" dirty="0" err="1"/>
            <a:t>pensamientos</a:t>
          </a:r>
          <a:r>
            <a:rPr lang="en-US" sz="2400" b="0" i="0" dirty="0"/>
            <a:t> </a:t>
          </a:r>
          <a:r>
            <a:rPr lang="en-US" sz="2400" b="0" i="0" dirty="0" err="1"/>
            <a:t>intrusivos</a:t>
          </a:r>
          <a:r>
            <a:rPr lang="en-US" sz="2400" b="0" i="0" dirty="0"/>
            <a:t>, </a:t>
          </a:r>
          <a:r>
            <a:rPr lang="en-US" sz="2400" b="0" i="0" dirty="0" err="1"/>
            <a:t>hipervigilancia</a:t>
          </a:r>
          <a:r>
            <a:rPr lang="en-US" sz="2400" b="0" i="0" dirty="0"/>
            <a:t> y </a:t>
          </a:r>
          <a:r>
            <a:rPr lang="en-US" sz="2400" b="0" i="0" dirty="0" err="1"/>
            <a:t>entumecimiento</a:t>
          </a:r>
          <a:r>
            <a:rPr lang="en-US" sz="2400" b="0" i="0" dirty="0"/>
            <a:t>.</a:t>
          </a:r>
          <a:endParaRPr lang="en-US" sz="2400" dirty="0"/>
        </a:p>
      </dgm:t>
    </dgm:pt>
    <dgm:pt modelId="{C7E8874C-EC25-AB4F-A06F-C09BD80A48B1}" type="parTrans" cxnId="{F2F24A51-61BE-F447-83E8-E30832F82D80}">
      <dgm:prSet/>
      <dgm:spPr/>
      <dgm:t>
        <a:bodyPr/>
        <a:lstStyle/>
        <a:p>
          <a:endParaRPr lang="en-US"/>
        </a:p>
      </dgm:t>
    </dgm:pt>
    <dgm:pt modelId="{374CC58A-FFEB-3341-B8DB-A53A83AB7EFA}" type="sibTrans" cxnId="{F2F24A51-61BE-F447-83E8-E30832F82D80}">
      <dgm:prSet/>
      <dgm:spPr/>
      <dgm:t>
        <a:bodyPr/>
        <a:lstStyle/>
        <a:p>
          <a:endParaRPr lang="en-US"/>
        </a:p>
      </dgm:t>
    </dgm:pt>
    <dgm:pt modelId="{53304EA2-FE03-2A43-A708-FE31ED4BE82A}">
      <dgm:prSet phldrT="[Text]" custT="1"/>
      <dgm:spPr/>
      <dgm:t>
        <a:bodyPr/>
        <a:lstStyle/>
        <a:p>
          <a:r>
            <a:rPr lang="en-US" sz="2400" b="0" i="0" dirty="0" err="1">
              <a:solidFill>
                <a:srgbClr val="DC8633"/>
              </a:solidFill>
            </a:rPr>
            <a:t>Agotamiento</a:t>
          </a:r>
          <a:r>
            <a:rPr lang="en-US" sz="2400" b="0" i="0" dirty="0">
              <a:solidFill>
                <a:srgbClr val="DC8633"/>
              </a:solidFill>
            </a:rPr>
            <a:t> - </a:t>
          </a:r>
          <a:r>
            <a:rPr lang="en-US" sz="2400" b="0" i="0" dirty="0" err="1">
              <a:solidFill>
                <a:srgbClr val="DC8633"/>
              </a:solidFill>
            </a:rPr>
            <a:t>asociado</a:t>
          </a:r>
          <a:r>
            <a:rPr lang="en-US" sz="2400" b="0" i="0" dirty="0">
              <a:solidFill>
                <a:srgbClr val="DC8633"/>
              </a:solidFill>
            </a:rPr>
            <a:t> con </a:t>
          </a:r>
          <a:r>
            <a:rPr lang="en-US" sz="2400" b="0" i="0" dirty="0" err="1">
              <a:solidFill>
                <a:srgbClr val="DC8633"/>
              </a:solidFill>
            </a:rPr>
            <a:t>demasiado</a:t>
          </a:r>
          <a:r>
            <a:rPr lang="en-US" sz="2400" b="0" i="0" dirty="0">
              <a:solidFill>
                <a:srgbClr val="DC8633"/>
              </a:solidFill>
            </a:rPr>
            <a:t> </a:t>
          </a:r>
          <a:r>
            <a:rPr lang="en-US" sz="2400" b="0" i="0" dirty="0" err="1">
              <a:solidFill>
                <a:srgbClr val="DC8633"/>
              </a:solidFill>
            </a:rPr>
            <a:t>trabajo</a:t>
          </a:r>
          <a:r>
            <a:rPr lang="en-US" sz="2400" b="0" i="0" dirty="0">
              <a:solidFill>
                <a:srgbClr val="DC8633"/>
              </a:solidFill>
            </a:rPr>
            <a:t> y no hay </a:t>
          </a:r>
          <a:r>
            <a:rPr lang="en-US" sz="2400" b="0" i="0" dirty="0" err="1">
              <a:solidFill>
                <a:srgbClr val="DC8633"/>
              </a:solidFill>
            </a:rPr>
            <a:t>suficientes</a:t>
          </a:r>
          <a:r>
            <a:rPr lang="en-US" sz="2400" b="0" i="0" dirty="0">
              <a:solidFill>
                <a:srgbClr val="DC8633"/>
              </a:solidFill>
            </a:rPr>
            <a:t> </a:t>
          </a:r>
          <a:r>
            <a:rPr lang="en-US" sz="2400" b="0" i="0" dirty="0" err="1">
              <a:solidFill>
                <a:srgbClr val="DC8633"/>
              </a:solidFill>
            </a:rPr>
            <a:t>recursos</a:t>
          </a:r>
          <a:r>
            <a:rPr lang="en-US" sz="2400" b="0" i="0" dirty="0">
              <a:solidFill>
                <a:srgbClr val="DC8633"/>
              </a:solidFill>
            </a:rPr>
            <a:t> para </a:t>
          </a:r>
          <a:r>
            <a:rPr lang="en-US" sz="2400" b="0" i="0" dirty="0" err="1">
              <a:solidFill>
                <a:srgbClr val="DC8633"/>
              </a:solidFill>
            </a:rPr>
            <a:t>hacer</a:t>
          </a:r>
          <a:r>
            <a:rPr lang="en-US" sz="2400" b="0" i="0" dirty="0">
              <a:solidFill>
                <a:srgbClr val="DC8633"/>
              </a:solidFill>
            </a:rPr>
            <a:t> el </a:t>
          </a:r>
          <a:r>
            <a:rPr lang="en-US" sz="2400" b="0" i="0" dirty="0" err="1">
              <a:solidFill>
                <a:srgbClr val="DC8633"/>
              </a:solidFill>
            </a:rPr>
            <a:t>trabajo</a:t>
          </a:r>
          <a:r>
            <a:rPr lang="en-US" sz="2400" b="0" i="0" dirty="0">
              <a:solidFill>
                <a:srgbClr val="DC8633"/>
              </a:solidFill>
            </a:rPr>
            <a:t> bien</a:t>
          </a:r>
          <a:r>
            <a:rPr lang="en-US" sz="2800" b="0" i="0" dirty="0">
              <a:solidFill>
                <a:srgbClr val="DC8633"/>
              </a:solidFill>
            </a:rPr>
            <a:t>.</a:t>
          </a:r>
          <a:endParaRPr lang="en-US" sz="2800" dirty="0">
            <a:solidFill>
              <a:srgbClr val="DC8633"/>
            </a:solidFill>
          </a:endParaRPr>
        </a:p>
      </dgm:t>
    </dgm:pt>
    <dgm:pt modelId="{66287F1C-D715-7345-A888-7986535A5A35}" type="parTrans" cxnId="{895799DE-9C1F-514B-9BBE-CD725ADD79B4}">
      <dgm:prSet/>
      <dgm:spPr/>
      <dgm:t>
        <a:bodyPr/>
        <a:lstStyle/>
        <a:p>
          <a:endParaRPr lang="en-US"/>
        </a:p>
      </dgm:t>
    </dgm:pt>
    <dgm:pt modelId="{2B0F5FF8-4C65-524A-B5AE-81C08B543995}" type="sibTrans" cxnId="{895799DE-9C1F-514B-9BBE-CD725ADD79B4}">
      <dgm:prSet/>
      <dgm:spPr/>
      <dgm:t>
        <a:bodyPr/>
        <a:lstStyle/>
        <a:p>
          <a:endParaRPr lang="en-US"/>
        </a:p>
      </dgm:t>
    </dgm:pt>
    <dgm:pt modelId="{29CCC1E9-D239-AF42-8C0B-1E7F0BF02A4B}">
      <dgm:prSet phldrT="[Text]" custT="1"/>
      <dgm:spPr/>
      <dgm:t>
        <a:bodyPr/>
        <a:lstStyle/>
        <a:p>
          <a:r>
            <a:rPr lang="en-US" sz="2400" b="0" i="0" dirty="0" err="1"/>
            <a:t>Efecto</a:t>
          </a:r>
          <a:r>
            <a:rPr lang="en-US" sz="2400" b="0" i="0" dirty="0"/>
            <a:t>: </a:t>
          </a:r>
          <a:r>
            <a:rPr lang="en-US" sz="2400" b="0" i="0" dirty="0" err="1"/>
            <a:t>depresión</a:t>
          </a:r>
          <a:r>
            <a:rPr lang="en-US" sz="2400" b="0" i="0" dirty="0"/>
            <a:t> y </a:t>
          </a:r>
          <a:r>
            <a:rPr lang="en-US" sz="2400" b="0" i="0" dirty="0" err="1"/>
            <a:t>ansiedad</a:t>
          </a:r>
          <a:r>
            <a:rPr lang="en-US" sz="2400" b="0" i="0" dirty="0"/>
            <a:t>, </a:t>
          </a:r>
          <a:r>
            <a:rPr lang="en-US" sz="2400" b="0" i="0" dirty="0" err="1"/>
            <a:t>agotamiento</a:t>
          </a:r>
          <a:r>
            <a:rPr lang="en-US" sz="2400" b="0" i="0" dirty="0"/>
            <a:t> </a:t>
          </a:r>
          <a:r>
            <a:rPr lang="en-US" sz="2400" b="0" i="0" dirty="0" err="1"/>
            <a:t>físico</a:t>
          </a:r>
          <a:r>
            <a:rPr lang="en-US" sz="2400" b="0" i="0" dirty="0"/>
            <a:t> y </a:t>
          </a:r>
          <a:r>
            <a:rPr lang="en-US" sz="2400" b="0" i="0" dirty="0" err="1"/>
            <a:t>emocional</a:t>
          </a:r>
          <a:r>
            <a:rPr lang="en-US" sz="2400" b="0" i="0" dirty="0"/>
            <a:t>, </a:t>
          </a:r>
          <a:r>
            <a:rPr lang="en-US" sz="2400" b="0" i="0" dirty="0" err="1"/>
            <a:t>dificultades</a:t>
          </a:r>
          <a:r>
            <a:rPr lang="en-US" sz="2400" b="0" i="0" dirty="0"/>
            <a:t> para </a:t>
          </a:r>
          <a:r>
            <a:rPr lang="en-US" sz="2400" b="0" i="0" dirty="0" err="1"/>
            <a:t>disfrutar</a:t>
          </a:r>
          <a:r>
            <a:rPr lang="en-US" sz="2400" b="0" i="0" dirty="0"/>
            <a:t> de </a:t>
          </a:r>
          <a:r>
            <a:rPr lang="en-US" sz="2400" b="0" i="0" dirty="0" err="1"/>
            <a:t>actividades</a:t>
          </a:r>
          <a:r>
            <a:rPr lang="en-US" sz="2400" b="0" i="0" dirty="0"/>
            <a:t> </a:t>
          </a:r>
          <a:r>
            <a:rPr lang="en-US" sz="2400" b="0" i="0" dirty="0" err="1"/>
            <a:t>en</a:t>
          </a:r>
          <a:r>
            <a:rPr lang="en-US" sz="2400" b="0" i="0" dirty="0"/>
            <a:t> el </a:t>
          </a:r>
          <a:r>
            <a:rPr lang="en-US" sz="2400" b="0" i="0" dirty="0" err="1"/>
            <a:t>trabajo</a:t>
          </a:r>
          <a:r>
            <a:rPr lang="en-US" sz="2400" b="0" i="0" dirty="0"/>
            <a:t>, </a:t>
          </a:r>
          <a:r>
            <a:rPr lang="en-US" sz="2400" b="0" i="0" dirty="0" err="1"/>
            <a:t>en</a:t>
          </a:r>
          <a:r>
            <a:rPr lang="en-US" sz="2400" b="0" i="0" dirty="0"/>
            <a:t> casa y </a:t>
          </a:r>
          <a:r>
            <a:rPr lang="en-US" sz="2400" b="0" i="0" dirty="0" err="1"/>
            <a:t>experimentar</a:t>
          </a:r>
          <a:r>
            <a:rPr lang="en-US" sz="2400" b="0" i="0" dirty="0"/>
            <a:t> </a:t>
          </a:r>
          <a:r>
            <a:rPr lang="en-US" sz="2400" b="0" i="0" dirty="0" err="1"/>
            <a:t>más</a:t>
          </a:r>
          <a:r>
            <a:rPr lang="en-US" sz="2400" b="0" i="0" dirty="0"/>
            <a:t> </a:t>
          </a:r>
          <a:r>
            <a:rPr lang="en-US" sz="2400" b="0" i="0" dirty="0" err="1"/>
            <a:t>conflictos</a:t>
          </a:r>
          <a:r>
            <a:rPr lang="en-US" sz="2400" b="0" i="0" dirty="0"/>
            <a:t>.</a:t>
          </a:r>
          <a:endParaRPr lang="en-US" sz="2400" dirty="0"/>
        </a:p>
      </dgm:t>
    </dgm:pt>
    <dgm:pt modelId="{7778BF02-917F-414D-8A99-E100301B6209}" type="parTrans" cxnId="{5267AA91-F650-C94F-8AB3-98E1DA6E7EB2}">
      <dgm:prSet/>
      <dgm:spPr/>
      <dgm:t>
        <a:bodyPr/>
        <a:lstStyle/>
        <a:p>
          <a:endParaRPr lang="en-US"/>
        </a:p>
      </dgm:t>
    </dgm:pt>
    <dgm:pt modelId="{860B6E6D-2CBE-FE42-95EC-D71C83CDA26C}" type="sibTrans" cxnId="{5267AA91-F650-C94F-8AB3-98E1DA6E7EB2}">
      <dgm:prSet/>
      <dgm:spPr/>
      <dgm:t>
        <a:bodyPr/>
        <a:lstStyle/>
        <a:p>
          <a:endParaRPr lang="en-US"/>
        </a:p>
      </dgm:t>
    </dgm:pt>
    <dgm:pt modelId="{8F88CB18-9485-1548-A2FA-F49920168ACF}" type="pres">
      <dgm:prSet presAssocID="{8527D2BA-73F2-E647-965F-1DE2D53DBE72}" presName="linear" presStyleCnt="0">
        <dgm:presLayoutVars>
          <dgm:animLvl val="lvl"/>
          <dgm:resizeHandles val="exact"/>
        </dgm:presLayoutVars>
      </dgm:prSet>
      <dgm:spPr/>
    </dgm:pt>
    <dgm:pt modelId="{46BB2102-3EFC-D340-A1DB-CD958EB3E98A}" type="pres">
      <dgm:prSet presAssocID="{0A60F8F1-155D-3C4D-9451-8FC53ABD4202}" presName="parentText" presStyleLbl="node1" presStyleIdx="0" presStyleCnt="2" custScaleY="104725">
        <dgm:presLayoutVars>
          <dgm:chMax val="0"/>
          <dgm:bulletEnabled val="1"/>
        </dgm:presLayoutVars>
      </dgm:prSet>
      <dgm:spPr/>
    </dgm:pt>
    <dgm:pt modelId="{EFEC4DD8-8DC0-8541-989F-441820425277}" type="pres">
      <dgm:prSet presAssocID="{0A60F8F1-155D-3C4D-9451-8FC53ABD4202}" presName="childText" presStyleLbl="revTx" presStyleIdx="0" presStyleCnt="2" custScaleY="183522">
        <dgm:presLayoutVars>
          <dgm:bulletEnabled val="1"/>
        </dgm:presLayoutVars>
      </dgm:prSet>
      <dgm:spPr/>
    </dgm:pt>
    <dgm:pt modelId="{87164C81-DE4F-5B44-B00F-8EF82729820C}" type="pres">
      <dgm:prSet presAssocID="{53304EA2-FE03-2A43-A708-FE31ED4BE82A}" presName="parentText" presStyleLbl="node1" presStyleIdx="1" presStyleCnt="2" custScaleY="74605" custLinFactNeighborY="-47179">
        <dgm:presLayoutVars>
          <dgm:chMax val="0"/>
          <dgm:bulletEnabled val="1"/>
        </dgm:presLayoutVars>
      </dgm:prSet>
      <dgm:spPr/>
    </dgm:pt>
    <dgm:pt modelId="{2AD54E8F-21C7-C841-9406-F28F2BE8FEA5}" type="pres">
      <dgm:prSet presAssocID="{53304EA2-FE03-2A43-A708-FE31ED4BE82A}" presName="childText" presStyleLbl="revTx" presStyleIdx="1" presStyleCnt="2" custLinFactNeighborX="-1852" custLinFactNeighborY="-27210">
        <dgm:presLayoutVars>
          <dgm:bulletEnabled val="1"/>
        </dgm:presLayoutVars>
      </dgm:prSet>
      <dgm:spPr/>
    </dgm:pt>
  </dgm:ptLst>
  <dgm:cxnLst>
    <dgm:cxn modelId="{0CBA5903-4B0A-C340-A870-435132DD1806}" type="presOf" srcId="{53304EA2-FE03-2A43-A708-FE31ED4BE82A}" destId="{87164C81-DE4F-5B44-B00F-8EF82729820C}" srcOrd="0" destOrd="0" presId="urn:microsoft.com/office/officeart/2005/8/layout/vList2"/>
    <dgm:cxn modelId="{222F2511-6146-0B44-A0C6-1A227CD7BF0E}" type="presOf" srcId="{4A4F89EA-1C3A-BB44-B72E-056FD05A884E}" destId="{EFEC4DD8-8DC0-8541-989F-441820425277}" srcOrd="0" destOrd="0" presId="urn:microsoft.com/office/officeart/2005/8/layout/vList2"/>
    <dgm:cxn modelId="{C3421E49-DC70-0442-B1BE-C284259EF15B}" type="presOf" srcId="{0A60F8F1-155D-3C4D-9451-8FC53ABD4202}" destId="{46BB2102-3EFC-D340-A1DB-CD958EB3E98A}" srcOrd="0" destOrd="0" presId="urn:microsoft.com/office/officeart/2005/8/layout/vList2"/>
    <dgm:cxn modelId="{F2F24A51-61BE-F447-83E8-E30832F82D80}" srcId="{0A60F8F1-155D-3C4D-9451-8FC53ABD4202}" destId="{4A4F89EA-1C3A-BB44-B72E-056FD05A884E}" srcOrd="0" destOrd="0" parTransId="{C7E8874C-EC25-AB4F-A06F-C09BD80A48B1}" sibTransId="{374CC58A-FFEB-3341-B8DB-A53A83AB7EFA}"/>
    <dgm:cxn modelId="{03B62E7D-6FBF-7C4C-B731-613F84E1637E}" type="presOf" srcId="{29CCC1E9-D239-AF42-8C0B-1E7F0BF02A4B}" destId="{2AD54E8F-21C7-C841-9406-F28F2BE8FEA5}" srcOrd="0" destOrd="0" presId="urn:microsoft.com/office/officeart/2005/8/layout/vList2"/>
    <dgm:cxn modelId="{F1DFC28A-CB88-8043-8AA7-DC8A0F6C11A6}" srcId="{8527D2BA-73F2-E647-965F-1DE2D53DBE72}" destId="{0A60F8F1-155D-3C4D-9451-8FC53ABD4202}" srcOrd="0" destOrd="0" parTransId="{391DC66D-30F3-A841-A345-428B6B1FC395}" sibTransId="{08D92826-09D6-8746-BBB1-8F0A55B98953}"/>
    <dgm:cxn modelId="{5267AA91-F650-C94F-8AB3-98E1DA6E7EB2}" srcId="{53304EA2-FE03-2A43-A708-FE31ED4BE82A}" destId="{29CCC1E9-D239-AF42-8C0B-1E7F0BF02A4B}" srcOrd="0" destOrd="0" parTransId="{7778BF02-917F-414D-8A99-E100301B6209}" sibTransId="{860B6E6D-2CBE-FE42-95EC-D71C83CDA26C}"/>
    <dgm:cxn modelId="{895799DE-9C1F-514B-9BBE-CD725ADD79B4}" srcId="{8527D2BA-73F2-E647-965F-1DE2D53DBE72}" destId="{53304EA2-FE03-2A43-A708-FE31ED4BE82A}" srcOrd="1" destOrd="0" parTransId="{66287F1C-D715-7345-A888-7986535A5A35}" sibTransId="{2B0F5FF8-4C65-524A-B5AE-81C08B543995}"/>
    <dgm:cxn modelId="{3E00F2FE-8A29-0A4D-8E98-E6713A9C894D}" type="presOf" srcId="{8527D2BA-73F2-E647-965F-1DE2D53DBE72}" destId="{8F88CB18-9485-1548-A2FA-F49920168ACF}" srcOrd="0" destOrd="0" presId="urn:microsoft.com/office/officeart/2005/8/layout/vList2"/>
    <dgm:cxn modelId="{F552E6C4-AF4B-4643-84F0-17AD0891A914}" type="presParOf" srcId="{8F88CB18-9485-1548-A2FA-F49920168ACF}" destId="{46BB2102-3EFC-D340-A1DB-CD958EB3E98A}" srcOrd="0" destOrd="0" presId="urn:microsoft.com/office/officeart/2005/8/layout/vList2"/>
    <dgm:cxn modelId="{082459E8-75DB-6E45-AA96-856FED53B036}" type="presParOf" srcId="{8F88CB18-9485-1548-A2FA-F49920168ACF}" destId="{EFEC4DD8-8DC0-8541-989F-441820425277}" srcOrd="1" destOrd="0" presId="urn:microsoft.com/office/officeart/2005/8/layout/vList2"/>
    <dgm:cxn modelId="{815556B4-40F1-AD45-9449-2A48AFCC2383}" type="presParOf" srcId="{8F88CB18-9485-1548-A2FA-F49920168ACF}" destId="{87164C81-DE4F-5B44-B00F-8EF82729820C}" srcOrd="2" destOrd="0" presId="urn:microsoft.com/office/officeart/2005/8/layout/vList2"/>
    <dgm:cxn modelId="{D454DCFB-3FB5-024A-882C-40028A7E41DF}" type="presParOf" srcId="{8F88CB18-9485-1548-A2FA-F49920168ACF}" destId="{2AD54E8F-21C7-C841-9406-F28F2BE8FEA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40C2D-7F40-374F-918F-0F9BF2086DBF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BD7E97-DB16-034F-8253-B18FD48C4816}">
      <dgm:prSet phldrT="[Text]" custT="1"/>
      <dgm:spPr/>
      <dgm:t>
        <a:bodyPr/>
        <a:lstStyle/>
        <a:p>
          <a:r>
            <a:rPr lang="en-US" sz="1800">
              <a:solidFill>
                <a:srgbClr val="0070C0"/>
              </a:solidFill>
            </a:rPr>
            <a:t>Cognitivo
</a:t>
          </a:r>
          <a:endParaRPr lang="en-US" sz="1800" dirty="0">
            <a:solidFill>
              <a:srgbClr val="0070C0"/>
            </a:solidFill>
          </a:endParaRPr>
        </a:p>
      </dgm:t>
    </dgm:pt>
    <dgm:pt modelId="{76AD33C5-AFE7-F744-A283-93B88858A4F5}" type="parTrans" cxnId="{3A7A5778-7679-D14F-93D4-F4EFBDF559BD}">
      <dgm:prSet/>
      <dgm:spPr/>
      <dgm:t>
        <a:bodyPr/>
        <a:lstStyle/>
        <a:p>
          <a:endParaRPr lang="en-US"/>
        </a:p>
      </dgm:t>
    </dgm:pt>
    <dgm:pt modelId="{51CDFFC6-F932-4746-BB22-4D06F2F07EE0}" type="sibTrans" cxnId="{3A7A5778-7679-D14F-93D4-F4EFBDF559BD}">
      <dgm:prSet/>
      <dgm:spPr/>
      <dgm:t>
        <a:bodyPr/>
        <a:lstStyle/>
        <a:p>
          <a:endParaRPr lang="en-US"/>
        </a:p>
      </dgm:t>
    </dgm:pt>
    <dgm:pt modelId="{B4FD2706-3735-2849-8A6E-AC83D3692217}">
      <dgm:prSet phldrT="[Text]" custT="1"/>
      <dgm:spPr/>
      <dgm:t>
        <a:bodyPr/>
        <a:lstStyle/>
        <a:p>
          <a:r>
            <a:rPr lang="en-US" sz="1800" dirty="0" err="1">
              <a:solidFill>
                <a:srgbClr val="DC8633"/>
              </a:solidFill>
            </a:rPr>
            <a:t>Emocional</a:t>
          </a:r>
          <a:r>
            <a:rPr lang="en-US" sz="1800" dirty="0">
              <a:solidFill>
                <a:srgbClr val="DC8633"/>
              </a:solidFill>
            </a:rPr>
            <a:t>
</a:t>
          </a:r>
        </a:p>
      </dgm:t>
    </dgm:pt>
    <dgm:pt modelId="{6CBE4E04-7716-7043-BAC4-452F9107E78F}" type="parTrans" cxnId="{B632BAF3-66A4-5545-88E9-7B92337DC7B6}">
      <dgm:prSet/>
      <dgm:spPr/>
      <dgm:t>
        <a:bodyPr/>
        <a:lstStyle/>
        <a:p>
          <a:endParaRPr lang="en-US"/>
        </a:p>
      </dgm:t>
    </dgm:pt>
    <dgm:pt modelId="{CA9409DA-C6BC-A244-9E6D-2085D14041AE}" type="sibTrans" cxnId="{B632BAF3-66A4-5545-88E9-7B92337DC7B6}">
      <dgm:prSet/>
      <dgm:spPr/>
      <dgm:t>
        <a:bodyPr/>
        <a:lstStyle/>
        <a:p>
          <a:endParaRPr lang="en-US"/>
        </a:p>
      </dgm:t>
    </dgm:pt>
    <dgm:pt modelId="{CD5333BD-72EA-4141-8DE3-73758EB0447D}">
      <dgm:prSet phldrT="[Text]" custT="1"/>
      <dgm:spPr/>
      <dgm:t>
        <a:bodyPr/>
        <a:lstStyle/>
        <a:p>
          <a:r>
            <a:rPr lang="en-US" sz="1800" dirty="0" err="1">
              <a:solidFill>
                <a:srgbClr val="7030A0"/>
              </a:solidFill>
            </a:rPr>
            <a:t>Conductual</a:t>
          </a:r>
          <a:r>
            <a:rPr lang="en-US" sz="1800" dirty="0">
              <a:solidFill>
                <a:srgbClr val="7030A0"/>
              </a:solidFill>
            </a:rPr>
            <a:t>
</a:t>
          </a:r>
        </a:p>
      </dgm:t>
    </dgm:pt>
    <dgm:pt modelId="{FDA809A2-987C-3446-8A66-6BEBD7E68376}" type="parTrans" cxnId="{AAB08797-2ED9-1D41-903B-83FD4CE35D05}">
      <dgm:prSet/>
      <dgm:spPr/>
      <dgm:t>
        <a:bodyPr/>
        <a:lstStyle/>
        <a:p>
          <a:endParaRPr lang="en-US"/>
        </a:p>
      </dgm:t>
    </dgm:pt>
    <dgm:pt modelId="{547265DD-2369-4140-8162-A1C580D4AFD1}" type="sibTrans" cxnId="{AAB08797-2ED9-1D41-903B-83FD4CE35D05}">
      <dgm:prSet/>
      <dgm:spPr/>
      <dgm:t>
        <a:bodyPr/>
        <a:lstStyle/>
        <a:p>
          <a:endParaRPr lang="en-US"/>
        </a:p>
      </dgm:t>
    </dgm:pt>
    <dgm:pt modelId="{B9089796-FA35-0042-A405-0C885B9DB6A6}">
      <dgm:prSet phldrT="[Text]" custT="1"/>
      <dgm:spPr/>
      <dgm:t>
        <a:bodyPr/>
        <a:lstStyle/>
        <a:p>
          <a:r>
            <a:rPr lang="en-US" sz="1800" dirty="0">
              <a:solidFill>
                <a:srgbClr val="00B050"/>
              </a:solidFill>
            </a:rPr>
            <a:t>Social
</a:t>
          </a:r>
        </a:p>
      </dgm:t>
    </dgm:pt>
    <dgm:pt modelId="{BBEEEDFA-F9E9-7B4C-A4D2-02DEE457DD9C}" type="parTrans" cxnId="{B40CE543-430D-FC4E-853B-397C6F7D5FB4}">
      <dgm:prSet/>
      <dgm:spPr/>
      <dgm:t>
        <a:bodyPr/>
        <a:lstStyle/>
        <a:p>
          <a:endParaRPr lang="en-US"/>
        </a:p>
      </dgm:t>
    </dgm:pt>
    <dgm:pt modelId="{06CAFA63-4A3F-6548-B6F7-35E2C4A4EE1D}" type="sibTrans" cxnId="{B40CE543-430D-FC4E-853B-397C6F7D5FB4}">
      <dgm:prSet/>
      <dgm:spPr/>
      <dgm:t>
        <a:bodyPr/>
        <a:lstStyle/>
        <a:p>
          <a:endParaRPr lang="en-US"/>
        </a:p>
      </dgm:t>
    </dgm:pt>
    <dgm:pt modelId="{F31D123C-435F-B348-9EB8-74980CAD5B79}">
      <dgm:prSet phldrT="[Text]" custT="1"/>
      <dgm:spPr/>
      <dgm:t>
        <a:bodyPr/>
        <a:lstStyle/>
        <a:p>
          <a:r>
            <a:rPr lang="en-US" sz="1800" dirty="0" err="1">
              <a:solidFill>
                <a:srgbClr val="C00000"/>
              </a:solidFill>
            </a:rPr>
            <a:t>Fisiológico</a:t>
          </a:r>
          <a:r>
            <a:rPr lang="en-US" sz="1800" dirty="0">
              <a:solidFill>
                <a:srgbClr val="C00000"/>
              </a:solidFill>
            </a:rPr>
            <a:t>
</a:t>
          </a:r>
        </a:p>
      </dgm:t>
    </dgm:pt>
    <dgm:pt modelId="{7EA3C840-8D1D-6B4D-B153-71435E08D6AB}" type="parTrans" cxnId="{A9FA68BF-0D39-1A49-8C38-00B8EEDC4F54}">
      <dgm:prSet/>
      <dgm:spPr/>
      <dgm:t>
        <a:bodyPr/>
        <a:lstStyle/>
        <a:p>
          <a:endParaRPr lang="en-US"/>
        </a:p>
      </dgm:t>
    </dgm:pt>
    <dgm:pt modelId="{69DDF536-EA3F-7541-8D60-F36D5D6B801D}" type="sibTrans" cxnId="{A9FA68BF-0D39-1A49-8C38-00B8EEDC4F54}">
      <dgm:prSet/>
      <dgm:spPr/>
      <dgm:t>
        <a:bodyPr/>
        <a:lstStyle/>
        <a:p>
          <a:endParaRPr lang="en-US"/>
        </a:p>
      </dgm:t>
    </dgm:pt>
    <dgm:pt modelId="{13CD1F3B-F88D-4540-8DFB-4581F9DB5C6B}" type="pres">
      <dgm:prSet presAssocID="{BA140C2D-7F40-374F-918F-0F9BF2086DBF}" presName="cycle" presStyleCnt="0">
        <dgm:presLayoutVars>
          <dgm:dir/>
          <dgm:resizeHandles val="exact"/>
        </dgm:presLayoutVars>
      </dgm:prSet>
      <dgm:spPr/>
    </dgm:pt>
    <dgm:pt modelId="{C54665EB-8DA8-8940-8BA5-DA66A0873692}" type="pres">
      <dgm:prSet presAssocID="{13BD7E97-DB16-034F-8253-B18FD48C4816}" presName="node" presStyleLbl="node1" presStyleIdx="0" presStyleCnt="5">
        <dgm:presLayoutVars>
          <dgm:bulletEnabled val="1"/>
        </dgm:presLayoutVars>
      </dgm:prSet>
      <dgm:spPr/>
    </dgm:pt>
    <dgm:pt modelId="{9A247A60-5D7C-394E-BB5E-CFEE51221989}" type="pres">
      <dgm:prSet presAssocID="{51CDFFC6-F932-4746-BB22-4D06F2F07EE0}" presName="sibTrans" presStyleLbl="sibTrans2D1" presStyleIdx="0" presStyleCnt="5"/>
      <dgm:spPr/>
    </dgm:pt>
    <dgm:pt modelId="{8998234E-14FA-4648-BE0F-1C31AF4E6540}" type="pres">
      <dgm:prSet presAssocID="{51CDFFC6-F932-4746-BB22-4D06F2F07EE0}" presName="connectorText" presStyleLbl="sibTrans2D1" presStyleIdx="0" presStyleCnt="5"/>
      <dgm:spPr/>
    </dgm:pt>
    <dgm:pt modelId="{A0821620-A2CB-BD49-83D2-3C438D5DCEA0}" type="pres">
      <dgm:prSet presAssocID="{B4FD2706-3735-2849-8A6E-AC83D3692217}" presName="node" presStyleLbl="node1" presStyleIdx="1" presStyleCnt="5">
        <dgm:presLayoutVars>
          <dgm:bulletEnabled val="1"/>
        </dgm:presLayoutVars>
      </dgm:prSet>
      <dgm:spPr/>
    </dgm:pt>
    <dgm:pt modelId="{56C4F301-532A-DF47-9D48-E6A6D6AB847C}" type="pres">
      <dgm:prSet presAssocID="{CA9409DA-C6BC-A244-9E6D-2085D14041AE}" presName="sibTrans" presStyleLbl="sibTrans2D1" presStyleIdx="1" presStyleCnt="5"/>
      <dgm:spPr/>
    </dgm:pt>
    <dgm:pt modelId="{4BB81BDD-DC17-1D4C-92EE-39277B8E3E62}" type="pres">
      <dgm:prSet presAssocID="{CA9409DA-C6BC-A244-9E6D-2085D14041AE}" presName="connectorText" presStyleLbl="sibTrans2D1" presStyleIdx="1" presStyleCnt="5"/>
      <dgm:spPr/>
    </dgm:pt>
    <dgm:pt modelId="{8140D852-C2AD-B049-BFD6-D40119CB17B8}" type="pres">
      <dgm:prSet presAssocID="{CD5333BD-72EA-4141-8DE3-73758EB0447D}" presName="node" presStyleLbl="node1" presStyleIdx="2" presStyleCnt="5" custScaleX="110935">
        <dgm:presLayoutVars>
          <dgm:bulletEnabled val="1"/>
        </dgm:presLayoutVars>
      </dgm:prSet>
      <dgm:spPr/>
    </dgm:pt>
    <dgm:pt modelId="{9CEF6F9C-2CBE-624C-8FE8-72CF172DD099}" type="pres">
      <dgm:prSet presAssocID="{547265DD-2369-4140-8162-A1C580D4AFD1}" presName="sibTrans" presStyleLbl="sibTrans2D1" presStyleIdx="2" presStyleCnt="5"/>
      <dgm:spPr/>
    </dgm:pt>
    <dgm:pt modelId="{AC920727-15A1-D641-9150-A08236A8727C}" type="pres">
      <dgm:prSet presAssocID="{547265DD-2369-4140-8162-A1C580D4AFD1}" presName="connectorText" presStyleLbl="sibTrans2D1" presStyleIdx="2" presStyleCnt="5"/>
      <dgm:spPr/>
    </dgm:pt>
    <dgm:pt modelId="{862704C4-F531-4946-AC8E-505F2006C832}" type="pres">
      <dgm:prSet presAssocID="{B9089796-FA35-0042-A405-0C885B9DB6A6}" presName="node" presStyleLbl="node1" presStyleIdx="3" presStyleCnt="5">
        <dgm:presLayoutVars>
          <dgm:bulletEnabled val="1"/>
        </dgm:presLayoutVars>
      </dgm:prSet>
      <dgm:spPr/>
    </dgm:pt>
    <dgm:pt modelId="{B4754CEE-F431-784A-AEA5-419FDAC2C163}" type="pres">
      <dgm:prSet presAssocID="{06CAFA63-4A3F-6548-B6F7-35E2C4A4EE1D}" presName="sibTrans" presStyleLbl="sibTrans2D1" presStyleIdx="3" presStyleCnt="5"/>
      <dgm:spPr/>
    </dgm:pt>
    <dgm:pt modelId="{EC7BBB24-F8A9-E94C-972A-039116963822}" type="pres">
      <dgm:prSet presAssocID="{06CAFA63-4A3F-6548-B6F7-35E2C4A4EE1D}" presName="connectorText" presStyleLbl="sibTrans2D1" presStyleIdx="3" presStyleCnt="5"/>
      <dgm:spPr/>
    </dgm:pt>
    <dgm:pt modelId="{34F35C39-CDE9-3F4A-AAE2-8DBC0DFE2B6E}" type="pres">
      <dgm:prSet presAssocID="{F31D123C-435F-B348-9EB8-74980CAD5B79}" presName="node" presStyleLbl="node1" presStyleIdx="4" presStyleCnt="5" custScaleX="113257">
        <dgm:presLayoutVars>
          <dgm:bulletEnabled val="1"/>
        </dgm:presLayoutVars>
      </dgm:prSet>
      <dgm:spPr/>
    </dgm:pt>
    <dgm:pt modelId="{904DAE27-F16B-D348-A10A-3D46AF0A5D05}" type="pres">
      <dgm:prSet presAssocID="{69DDF536-EA3F-7541-8D60-F36D5D6B801D}" presName="sibTrans" presStyleLbl="sibTrans2D1" presStyleIdx="4" presStyleCnt="5"/>
      <dgm:spPr/>
    </dgm:pt>
    <dgm:pt modelId="{D7C3E6BC-267D-7340-9072-78961BB517EF}" type="pres">
      <dgm:prSet presAssocID="{69DDF536-EA3F-7541-8D60-F36D5D6B801D}" presName="connectorText" presStyleLbl="sibTrans2D1" presStyleIdx="4" presStyleCnt="5"/>
      <dgm:spPr/>
    </dgm:pt>
  </dgm:ptLst>
  <dgm:cxnLst>
    <dgm:cxn modelId="{7B68C117-3B5C-144D-B10B-675792E16447}" type="presOf" srcId="{F31D123C-435F-B348-9EB8-74980CAD5B79}" destId="{34F35C39-CDE9-3F4A-AAE2-8DBC0DFE2B6E}" srcOrd="0" destOrd="0" presId="urn:microsoft.com/office/officeart/2005/8/layout/cycle2"/>
    <dgm:cxn modelId="{EE8ECB1F-D468-4547-8D9F-5D506C0D8D8A}" type="presOf" srcId="{51CDFFC6-F932-4746-BB22-4D06F2F07EE0}" destId="{9A247A60-5D7C-394E-BB5E-CFEE51221989}" srcOrd="0" destOrd="0" presId="urn:microsoft.com/office/officeart/2005/8/layout/cycle2"/>
    <dgm:cxn modelId="{B40CE543-430D-FC4E-853B-397C6F7D5FB4}" srcId="{BA140C2D-7F40-374F-918F-0F9BF2086DBF}" destId="{B9089796-FA35-0042-A405-0C885B9DB6A6}" srcOrd="3" destOrd="0" parTransId="{BBEEEDFA-F9E9-7B4C-A4D2-02DEE457DD9C}" sibTransId="{06CAFA63-4A3F-6548-B6F7-35E2C4A4EE1D}"/>
    <dgm:cxn modelId="{FFB97C48-9B4E-1D4B-B096-75239B931F9C}" type="presOf" srcId="{547265DD-2369-4140-8162-A1C580D4AFD1}" destId="{AC920727-15A1-D641-9150-A08236A8727C}" srcOrd="1" destOrd="0" presId="urn:microsoft.com/office/officeart/2005/8/layout/cycle2"/>
    <dgm:cxn modelId="{FB8C7469-F69D-4B40-A379-0899083DE0C8}" type="presOf" srcId="{13BD7E97-DB16-034F-8253-B18FD48C4816}" destId="{C54665EB-8DA8-8940-8BA5-DA66A0873692}" srcOrd="0" destOrd="0" presId="urn:microsoft.com/office/officeart/2005/8/layout/cycle2"/>
    <dgm:cxn modelId="{C6FEFB49-1374-B342-878C-85A16914484A}" type="presOf" srcId="{BA140C2D-7F40-374F-918F-0F9BF2086DBF}" destId="{13CD1F3B-F88D-4540-8DFB-4581F9DB5C6B}" srcOrd="0" destOrd="0" presId="urn:microsoft.com/office/officeart/2005/8/layout/cycle2"/>
    <dgm:cxn modelId="{D80D0358-2E87-EC4A-BD05-A83B0E3D52DD}" type="presOf" srcId="{547265DD-2369-4140-8162-A1C580D4AFD1}" destId="{9CEF6F9C-2CBE-624C-8FE8-72CF172DD099}" srcOrd="0" destOrd="0" presId="urn:microsoft.com/office/officeart/2005/8/layout/cycle2"/>
    <dgm:cxn modelId="{3A7A5778-7679-D14F-93D4-F4EFBDF559BD}" srcId="{BA140C2D-7F40-374F-918F-0F9BF2086DBF}" destId="{13BD7E97-DB16-034F-8253-B18FD48C4816}" srcOrd="0" destOrd="0" parTransId="{76AD33C5-AFE7-F744-A283-93B88858A4F5}" sibTransId="{51CDFFC6-F932-4746-BB22-4D06F2F07EE0}"/>
    <dgm:cxn modelId="{5D27E758-EF43-E04E-B0AC-5E362B8089F7}" type="presOf" srcId="{CA9409DA-C6BC-A244-9E6D-2085D14041AE}" destId="{4BB81BDD-DC17-1D4C-92EE-39277B8E3E62}" srcOrd="1" destOrd="0" presId="urn:microsoft.com/office/officeart/2005/8/layout/cycle2"/>
    <dgm:cxn modelId="{5070638C-E4FA-5A46-8144-2313AD699922}" type="presOf" srcId="{CA9409DA-C6BC-A244-9E6D-2085D14041AE}" destId="{56C4F301-532A-DF47-9D48-E6A6D6AB847C}" srcOrd="0" destOrd="0" presId="urn:microsoft.com/office/officeart/2005/8/layout/cycle2"/>
    <dgm:cxn modelId="{8B1AA796-E336-7242-A3E5-D485FF40D5FC}" type="presOf" srcId="{51CDFFC6-F932-4746-BB22-4D06F2F07EE0}" destId="{8998234E-14FA-4648-BE0F-1C31AF4E6540}" srcOrd="1" destOrd="0" presId="urn:microsoft.com/office/officeart/2005/8/layout/cycle2"/>
    <dgm:cxn modelId="{AAB08797-2ED9-1D41-903B-83FD4CE35D05}" srcId="{BA140C2D-7F40-374F-918F-0F9BF2086DBF}" destId="{CD5333BD-72EA-4141-8DE3-73758EB0447D}" srcOrd="2" destOrd="0" parTransId="{FDA809A2-987C-3446-8A66-6BEBD7E68376}" sibTransId="{547265DD-2369-4140-8162-A1C580D4AFD1}"/>
    <dgm:cxn modelId="{CC27229C-20F5-0B4F-B93B-7A4BBCA5DA95}" type="presOf" srcId="{B9089796-FA35-0042-A405-0C885B9DB6A6}" destId="{862704C4-F531-4946-AC8E-505F2006C832}" srcOrd="0" destOrd="0" presId="urn:microsoft.com/office/officeart/2005/8/layout/cycle2"/>
    <dgm:cxn modelId="{8459489D-5F6D-774E-8EF4-B5D719AB6DCD}" type="presOf" srcId="{06CAFA63-4A3F-6548-B6F7-35E2C4A4EE1D}" destId="{B4754CEE-F431-784A-AEA5-419FDAC2C163}" srcOrd="0" destOrd="0" presId="urn:microsoft.com/office/officeart/2005/8/layout/cycle2"/>
    <dgm:cxn modelId="{510A719D-081C-1B46-8626-B948494A170C}" type="presOf" srcId="{69DDF536-EA3F-7541-8D60-F36D5D6B801D}" destId="{904DAE27-F16B-D348-A10A-3D46AF0A5D05}" srcOrd="0" destOrd="0" presId="urn:microsoft.com/office/officeart/2005/8/layout/cycle2"/>
    <dgm:cxn modelId="{B20AE7A8-A1BF-7C4C-B48E-AFA004B61987}" type="presOf" srcId="{69DDF536-EA3F-7541-8D60-F36D5D6B801D}" destId="{D7C3E6BC-267D-7340-9072-78961BB517EF}" srcOrd="1" destOrd="0" presId="urn:microsoft.com/office/officeart/2005/8/layout/cycle2"/>
    <dgm:cxn modelId="{0F0042AB-709A-D541-B6CE-DFAA24FDC633}" type="presOf" srcId="{06CAFA63-4A3F-6548-B6F7-35E2C4A4EE1D}" destId="{EC7BBB24-F8A9-E94C-972A-039116963822}" srcOrd="1" destOrd="0" presId="urn:microsoft.com/office/officeart/2005/8/layout/cycle2"/>
    <dgm:cxn modelId="{A9FA68BF-0D39-1A49-8C38-00B8EEDC4F54}" srcId="{BA140C2D-7F40-374F-918F-0F9BF2086DBF}" destId="{F31D123C-435F-B348-9EB8-74980CAD5B79}" srcOrd="4" destOrd="0" parTransId="{7EA3C840-8D1D-6B4D-B153-71435E08D6AB}" sibTransId="{69DDF536-EA3F-7541-8D60-F36D5D6B801D}"/>
    <dgm:cxn modelId="{703EA5BF-EF6C-7640-B038-6F9AB39B4B30}" type="presOf" srcId="{CD5333BD-72EA-4141-8DE3-73758EB0447D}" destId="{8140D852-C2AD-B049-BFD6-D40119CB17B8}" srcOrd="0" destOrd="0" presId="urn:microsoft.com/office/officeart/2005/8/layout/cycle2"/>
    <dgm:cxn modelId="{B632BAF3-66A4-5545-88E9-7B92337DC7B6}" srcId="{BA140C2D-7F40-374F-918F-0F9BF2086DBF}" destId="{B4FD2706-3735-2849-8A6E-AC83D3692217}" srcOrd="1" destOrd="0" parTransId="{6CBE4E04-7716-7043-BAC4-452F9107E78F}" sibTransId="{CA9409DA-C6BC-A244-9E6D-2085D14041AE}"/>
    <dgm:cxn modelId="{88C93EFA-F9A2-B54D-9296-6C9E08292C97}" type="presOf" srcId="{B4FD2706-3735-2849-8A6E-AC83D3692217}" destId="{A0821620-A2CB-BD49-83D2-3C438D5DCEA0}" srcOrd="0" destOrd="0" presId="urn:microsoft.com/office/officeart/2005/8/layout/cycle2"/>
    <dgm:cxn modelId="{259EDA19-41FD-C645-AF1F-403642A0CF20}" type="presParOf" srcId="{13CD1F3B-F88D-4540-8DFB-4581F9DB5C6B}" destId="{C54665EB-8DA8-8940-8BA5-DA66A0873692}" srcOrd="0" destOrd="0" presId="urn:microsoft.com/office/officeart/2005/8/layout/cycle2"/>
    <dgm:cxn modelId="{E2241832-90C6-9341-9345-31F9F4CE0B31}" type="presParOf" srcId="{13CD1F3B-F88D-4540-8DFB-4581F9DB5C6B}" destId="{9A247A60-5D7C-394E-BB5E-CFEE51221989}" srcOrd="1" destOrd="0" presId="urn:microsoft.com/office/officeart/2005/8/layout/cycle2"/>
    <dgm:cxn modelId="{5A9BD63A-E564-8740-8D72-ABF0FE601744}" type="presParOf" srcId="{9A247A60-5D7C-394E-BB5E-CFEE51221989}" destId="{8998234E-14FA-4648-BE0F-1C31AF4E6540}" srcOrd="0" destOrd="0" presId="urn:microsoft.com/office/officeart/2005/8/layout/cycle2"/>
    <dgm:cxn modelId="{F378217F-34FF-2146-98C9-FE3BD1D55092}" type="presParOf" srcId="{13CD1F3B-F88D-4540-8DFB-4581F9DB5C6B}" destId="{A0821620-A2CB-BD49-83D2-3C438D5DCEA0}" srcOrd="2" destOrd="0" presId="urn:microsoft.com/office/officeart/2005/8/layout/cycle2"/>
    <dgm:cxn modelId="{450146B1-3BB0-0A4D-84C6-7BCC61F8FF60}" type="presParOf" srcId="{13CD1F3B-F88D-4540-8DFB-4581F9DB5C6B}" destId="{56C4F301-532A-DF47-9D48-E6A6D6AB847C}" srcOrd="3" destOrd="0" presId="urn:microsoft.com/office/officeart/2005/8/layout/cycle2"/>
    <dgm:cxn modelId="{E4B35A18-156E-8349-A964-62C39FE36ED5}" type="presParOf" srcId="{56C4F301-532A-DF47-9D48-E6A6D6AB847C}" destId="{4BB81BDD-DC17-1D4C-92EE-39277B8E3E62}" srcOrd="0" destOrd="0" presId="urn:microsoft.com/office/officeart/2005/8/layout/cycle2"/>
    <dgm:cxn modelId="{B487EECC-BC93-B74D-9C32-86DEF61703FB}" type="presParOf" srcId="{13CD1F3B-F88D-4540-8DFB-4581F9DB5C6B}" destId="{8140D852-C2AD-B049-BFD6-D40119CB17B8}" srcOrd="4" destOrd="0" presId="urn:microsoft.com/office/officeart/2005/8/layout/cycle2"/>
    <dgm:cxn modelId="{04695C7A-055A-5342-A6FA-63B9A8E63453}" type="presParOf" srcId="{13CD1F3B-F88D-4540-8DFB-4581F9DB5C6B}" destId="{9CEF6F9C-2CBE-624C-8FE8-72CF172DD099}" srcOrd="5" destOrd="0" presId="urn:microsoft.com/office/officeart/2005/8/layout/cycle2"/>
    <dgm:cxn modelId="{82E6BFFC-AAF1-1749-893B-7C104190FE8F}" type="presParOf" srcId="{9CEF6F9C-2CBE-624C-8FE8-72CF172DD099}" destId="{AC920727-15A1-D641-9150-A08236A8727C}" srcOrd="0" destOrd="0" presId="urn:microsoft.com/office/officeart/2005/8/layout/cycle2"/>
    <dgm:cxn modelId="{283CB2EF-C27D-0245-BCFF-0D703885146B}" type="presParOf" srcId="{13CD1F3B-F88D-4540-8DFB-4581F9DB5C6B}" destId="{862704C4-F531-4946-AC8E-505F2006C832}" srcOrd="6" destOrd="0" presId="urn:microsoft.com/office/officeart/2005/8/layout/cycle2"/>
    <dgm:cxn modelId="{E8AAC85E-C43A-E740-A958-1E7FC10E4779}" type="presParOf" srcId="{13CD1F3B-F88D-4540-8DFB-4581F9DB5C6B}" destId="{B4754CEE-F431-784A-AEA5-419FDAC2C163}" srcOrd="7" destOrd="0" presId="urn:microsoft.com/office/officeart/2005/8/layout/cycle2"/>
    <dgm:cxn modelId="{59B55C2D-863D-984D-9B91-8C7FC55A1BC7}" type="presParOf" srcId="{B4754CEE-F431-784A-AEA5-419FDAC2C163}" destId="{EC7BBB24-F8A9-E94C-972A-039116963822}" srcOrd="0" destOrd="0" presId="urn:microsoft.com/office/officeart/2005/8/layout/cycle2"/>
    <dgm:cxn modelId="{1F255FD1-9353-F84B-A3CF-8EB4A992839A}" type="presParOf" srcId="{13CD1F3B-F88D-4540-8DFB-4581F9DB5C6B}" destId="{34F35C39-CDE9-3F4A-AAE2-8DBC0DFE2B6E}" srcOrd="8" destOrd="0" presId="urn:microsoft.com/office/officeart/2005/8/layout/cycle2"/>
    <dgm:cxn modelId="{02349C15-7D94-C44A-AFDD-8BFC215E883F}" type="presParOf" srcId="{13CD1F3B-F88D-4540-8DFB-4581F9DB5C6B}" destId="{904DAE27-F16B-D348-A10A-3D46AF0A5D05}" srcOrd="9" destOrd="0" presId="urn:microsoft.com/office/officeart/2005/8/layout/cycle2"/>
    <dgm:cxn modelId="{6CB063DD-0BD4-584D-A5E2-B4034248CA72}" type="presParOf" srcId="{904DAE27-F16B-D348-A10A-3D46AF0A5D05}" destId="{D7C3E6BC-267D-7340-9072-78961BB517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B2102-3EFC-D340-A1DB-CD958EB3E98A}">
      <dsp:nvSpPr>
        <dsp:cNvPr id="0" name=""/>
        <dsp:cNvSpPr/>
      </dsp:nvSpPr>
      <dsp:spPr>
        <a:xfrm>
          <a:off x="0" y="6745"/>
          <a:ext cx="8229600" cy="15365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i="0" kern="1200" dirty="0" err="1">
              <a:solidFill>
                <a:srgbClr val="DC8633"/>
              </a:solidFill>
            </a:rPr>
            <a:t>Estrés</a:t>
          </a:r>
          <a:r>
            <a:rPr lang="en-US" sz="2800" b="0" i="0" kern="1200" dirty="0">
              <a:solidFill>
                <a:srgbClr val="DC8633"/>
              </a:solidFill>
            </a:rPr>
            <a:t> </a:t>
          </a:r>
          <a:r>
            <a:rPr lang="en-US" sz="2800" b="0" i="0" kern="1200" dirty="0" err="1">
              <a:solidFill>
                <a:srgbClr val="DC8633"/>
              </a:solidFill>
            </a:rPr>
            <a:t>traumático</a:t>
          </a:r>
          <a:r>
            <a:rPr lang="en-US" sz="2800" b="0" i="0" kern="1200" dirty="0">
              <a:solidFill>
                <a:srgbClr val="DC8633"/>
              </a:solidFill>
            </a:rPr>
            <a:t> </a:t>
          </a:r>
          <a:r>
            <a:rPr lang="en-US" sz="2800" b="0" i="0" kern="1200" dirty="0" err="1">
              <a:solidFill>
                <a:srgbClr val="DC8633"/>
              </a:solidFill>
            </a:rPr>
            <a:t>vicario</a:t>
          </a:r>
          <a:r>
            <a:rPr lang="en-US" sz="2800" b="0" i="0" kern="1200" dirty="0">
              <a:solidFill>
                <a:srgbClr val="DC8633"/>
              </a:solidFill>
            </a:rPr>
            <a:t> o </a:t>
          </a:r>
          <a:r>
            <a:rPr lang="en-US" sz="2800" b="0" i="0" kern="1200" dirty="0" err="1">
              <a:solidFill>
                <a:srgbClr val="DC8633"/>
              </a:solidFill>
            </a:rPr>
            <a:t>secundario</a:t>
          </a:r>
          <a:r>
            <a:rPr lang="en-US" sz="2800" b="0" i="0" kern="1200" dirty="0">
              <a:solidFill>
                <a:srgbClr val="DC8633"/>
              </a:solidFill>
            </a:rPr>
            <a:t>: </a:t>
          </a:r>
          <a:r>
            <a:rPr lang="en-US" sz="2800" b="0" i="0" kern="1200" dirty="0" err="1">
              <a:solidFill>
                <a:srgbClr val="DC8633"/>
              </a:solidFill>
            </a:rPr>
            <a:t>exposición</a:t>
          </a:r>
          <a:r>
            <a:rPr lang="en-US" sz="2800" b="0" i="0" kern="1200" dirty="0">
              <a:solidFill>
                <a:srgbClr val="DC8633"/>
              </a:solidFill>
            </a:rPr>
            <a:t> </a:t>
          </a:r>
          <a:r>
            <a:rPr lang="en-US" sz="2800" b="0" i="0" kern="1200" dirty="0" err="1">
              <a:solidFill>
                <a:srgbClr val="DC8633"/>
              </a:solidFill>
            </a:rPr>
            <a:t>indirecta</a:t>
          </a:r>
          <a:r>
            <a:rPr lang="en-US" sz="2800" b="0" i="0" kern="1200" dirty="0">
              <a:solidFill>
                <a:srgbClr val="DC8633"/>
              </a:solidFill>
            </a:rPr>
            <a:t> al trauma a </a:t>
          </a:r>
          <a:r>
            <a:rPr lang="en-US" sz="2800" b="0" i="0" kern="1200" dirty="0" err="1">
              <a:solidFill>
                <a:srgbClr val="DC8633"/>
              </a:solidFill>
            </a:rPr>
            <a:t>través</a:t>
          </a:r>
          <a:r>
            <a:rPr lang="en-US" sz="2800" b="0" i="0" kern="1200" dirty="0">
              <a:solidFill>
                <a:srgbClr val="DC8633"/>
              </a:solidFill>
            </a:rPr>
            <a:t> de la  </a:t>
          </a:r>
          <a:r>
            <a:rPr lang="en-US" sz="2800" b="0" i="0" kern="1200" dirty="0" err="1">
              <a:solidFill>
                <a:srgbClr val="DC8633"/>
              </a:solidFill>
            </a:rPr>
            <a:t>ayuda</a:t>
          </a:r>
          <a:r>
            <a:rPr lang="en-US" sz="2800" b="0" i="0" kern="1200" dirty="0">
              <a:solidFill>
                <a:srgbClr val="DC8633"/>
              </a:solidFill>
            </a:rPr>
            <a:t> a </a:t>
          </a:r>
          <a:r>
            <a:rPr lang="en-US" sz="2800" b="0" i="0" kern="1200" dirty="0" err="1">
              <a:solidFill>
                <a:srgbClr val="DC8633"/>
              </a:solidFill>
            </a:rPr>
            <a:t>otros</a:t>
          </a:r>
          <a:r>
            <a:rPr lang="en-US" sz="2800" b="0" i="0" kern="1200" dirty="0">
              <a:solidFill>
                <a:srgbClr val="DC8633"/>
              </a:solidFill>
            </a:rPr>
            <a:t>.</a:t>
          </a:r>
          <a:endParaRPr lang="en-US" sz="2800" kern="1200" dirty="0">
            <a:solidFill>
              <a:srgbClr val="DC8633"/>
            </a:solidFill>
          </a:endParaRPr>
        </a:p>
      </dsp:txBody>
      <dsp:txXfrm>
        <a:off x="75006" y="81751"/>
        <a:ext cx="8079588" cy="1386492"/>
      </dsp:txXfrm>
    </dsp:sp>
    <dsp:sp modelId="{EFEC4DD8-8DC0-8541-989F-441820425277}">
      <dsp:nvSpPr>
        <dsp:cNvPr id="0" name=""/>
        <dsp:cNvSpPr/>
      </dsp:nvSpPr>
      <dsp:spPr>
        <a:xfrm>
          <a:off x="0" y="1543249"/>
          <a:ext cx="8229600" cy="1732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/>
            <a:t>Los </a:t>
          </a:r>
          <a:r>
            <a:rPr lang="en-US" sz="2400" b="0" i="0" kern="1200" dirty="0" err="1"/>
            <a:t>síntomas</a:t>
          </a:r>
          <a:r>
            <a:rPr lang="en-US" sz="2400" b="0" i="0" kern="1200" dirty="0"/>
            <a:t> </a:t>
          </a:r>
          <a:r>
            <a:rPr lang="en-US" sz="2400" b="0" i="0" kern="1200" dirty="0" err="1"/>
            <a:t>incluyen</a:t>
          </a:r>
          <a:r>
            <a:rPr lang="en-US" sz="2400" b="0" i="0" kern="1200" dirty="0"/>
            <a:t>: </a:t>
          </a:r>
          <a:r>
            <a:rPr lang="en-US" sz="2400" b="0" i="0" kern="1200" dirty="0" err="1"/>
            <a:t>ansiedad</a:t>
          </a:r>
          <a:r>
            <a:rPr lang="en-US" sz="2400" b="0" i="0" kern="1200" dirty="0"/>
            <a:t>, </a:t>
          </a:r>
          <a:r>
            <a:rPr lang="en-US" sz="2400" b="0" i="0" kern="1200" dirty="0" err="1"/>
            <a:t>pensamientos</a:t>
          </a:r>
          <a:r>
            <a:rPr lang="en-US" sz="2400" b="0" i="0" kern="1200" dirty="0"/>
            <a:t> </a:t>
          </a:r>
          <a:r>
            <a:rPr lang="en-US" sz="2400" b="0" i="0" kern="1200" dirty="0" err="1"/>
            <a:t>intrusivos</a:t>
          </a:r>
          <a:r>
            <a:rPr lang="en-US" sz="2400" b="0" i="0" kern="1200" dirty="0"/>
            <a:t>, </a:t>
          </a:r>
          <a:r>
            <a:rPr lang="en-US" sz="2400" b="0" i="0" kern="1200" dirty="0" err="1"/>
            <a:t>hipervigilancia</a:t>
          </a:r>
          <a:r>
            <a:rPr lang="en-US" sz="2400" b="0" i="0" kern="1200" dirty="0"/>
            <a:t> y </a:t>
          </a:r>
          <a:r>
            <a:rPr lang="en-US" sz="2400" b="0" i="0" kern="1200" dirty="0" err="1"/>
            <a:t>entumecimiento</a:t>
          </a:r>
          <a:r>
            <a:rPr lang="en-US" sz="2400" b="0" i="0" kern="1200" dirty="0"/>
            <a:t>.</a:t>
          </a:r>
          <a:endParaRPr lang="en-US" sz="2400" kern="1200" dirty="0"/>
        </a:p>
      </dsp:txBody>
      <dsp:txXfrm>
        <a:off x="0" y="1543249"/>
        <a:ext cx="8229600" cy="1732300"/>
      </dsp:txXfrm>
    </dsp:sp>
    <dsp:sp modelId="{87164C81-DE4F-5B44-B00F-8EF82729820C}">
      <dsp:nvSpPr>
        <dsp:cNvPr id="0" name=""/>
        <dsp:cNvSpPr/>
      </dsp:nvSpPr>
      <dsp:spPr>
        <a:xfrm>
          <a:off x="0" y="2788468"/>
          <a:ext cx="8229600" cy="10945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 err="1">
              <a:solidFill>
                <a:srgbClr val="DC8633"/>
              </a:solidFill>
            </a:rPr>
            <a:t>Agotamiento</a:t>
          </a:r>
          <a:r>
            <a:rPr lang="en-US" sz="2400" b="0" i="0" kern="1200" dirty="0">
              <a:solidFill>
                <a:srgbClr val="DC8633"/>
              </a:solidFill>
            </a:rPr>
            <a:t> - </a:t>
          </a:r>
          <a:r>
            <a:rPr lang="en-US" sz="2400" b="0" i="0" kern="1200" dirty="0" err="1">
              <a:solidFill>
                <a:srgbClr val="DC8633"/>
              </a:solidFill>
            </a:rPr>
            <a:t>asociado</a:t>
          </a:r>
          <a:r>
            <a:rPr lang="en-US" sz="2400" b="0" i="0" kern="1200" dirty="0">
              <a:solidFill>
                <a:srgbClr val="DC8633"/>
              </a:solidFill>
            </a:rPr>
            <a:t> con </a:t>
          </a:r>
          <a:r>
            <a:rPr lang="en-US" sz="2400" b="0" i="0" kern="1200" dirty="0" err="1">
              <a:solidFill>
                <a:srgbClr val="DC8633"/>
              </a:solidFill>
            </a:rPr>
            <a:t>demasiado</a:t>
          </a:r>
          <a:r>
            <a:rPr lang="en-US" sz="2400" b="0" i="0" kern="1200" dirty="0">
              <a:solidFill>
                <a:srgbClr val="DC8633"/>
              </a:solidFill>
            </a:rPr>
            <a:t> </a:t>
          </a:r>
          <a:r>
            <a:rPr lang="en-US" sz="2400" b="0" i="0" kern="1200" dirty="0" err="1">
              <a:solidFill>
                <a:srgbClr val="DC8633"/>
              </a:solidFill>
            </a:rPr>
            <a:t>trabajo</a:t>
          </a:r>
          <a:r>
            <a:rPr lang="en-US" sz="2400" b="0" i="0" kern="1200" dirty="0">
              <a:solidFill>
                <a:srgbClr val="DC8633"/>
              </a:solidFill>
            </a:rPr>
            <a:t> y no hay </a:t>
          </a:r>
          <a:r>
            <a:rPr lang="en-US" sz="2400" b="0" i="0" kern="1200" dirty="0" err="1">
              <a:solidFill>
                <a:srgbClr val="DC8633"/>
              </a:solidFill>
            </a:rPr>
            <a:t>suficientes</a:t>
          </a:r>
          <a:r>
            <a:rPr lang="en-US" sz="2400" b="0" i="0" kern="1200" dirty="0">
              <a:solidFill>
                <a:srgbClr val="DC8633"/>
              </a:solidFill>
            </a:rPr>
            <a:t> </a:t>
          </a:r>
          <a:r>
            <a:rPr lang="en-US" sz="2400" b="0" i="0" kern="1200" dirty="0" err="1">
              <a:solidFill>
                <a:srgbClr val="DC8633"/>
              </a:solidFill>
            </a:rPr>
            <a:t>recursos</a:t>
          </a:r>
          <a:r>
            <a:rPr lang="en-US" sz="2400" b="0" i="0" kern="1200" dirty="0">
              <a:solidFill>
                <a:srgbClr val="DC8633"/>
              </a:solidFill>
            </a:rPr>
            <a:t> para </a:t>
          </a:r>
          <a:r>
            <a:rPr lang="en-US" sz="2400" b="0" i="0" kern="1200" dirty="0" err="1">
              <a:solidFill>
                <a:srgbClr val="DC8633"/>
              </a:solidFill>
            </a:rPr>
            <a:t>hacer</a:t>
          </a:r>
          <a:r>
            <a:rPr lang="en-US" sz="2400" b="0" i="0" kern="1200" dirty="0">
              <a:solidFill>
                <a:srgbClr val="DC8633"/>
              </a:solidFill>
            </a:rPr>
            <a:t> el </a:t>
          </a:r>
          <a:r>
            <a:rPr lang="en-US" sz="2400" b="0" i="0" kern="1200" dirty="0" err="1">
              <a:solidFill>
                <a:srgbClr val="DC8633"/>
              </a:solidFill>
            </a:rPr>
            <a:t>trabajo</a:t>
          </a:r>
          <a:r>
            <a:rPr lang="en-US" sz="2400" b="0" i="0" kern="1200" dirty="0">
              <a:solidFill>
                <a:srgbClr val="DC8633"/>
              </a:solidFill>
            </a:rPr>
            <a:t> bien</a:t>
          </a:r>
          <a:r>
            <a:rPr lang="en-US" sz="2800" b="0" i="0" kern="1200" dirty="0">
              <a:solidFill>
                <a:srgbClr val="DC8633"/>
              </a:solidFill>
            </a:rPr>
            <a:t>.</a:t>
          </a:r>
          <a:endParaRPr lang="en-US" sz="2800" kern="1200" dirty="0">
            <a:solidFill>
              <a:srgbClr val="DC8633"/>
            </a:solidFill>
          </a:endParaRPr>
        </a:p>
      </dsp:txBody>
      <dsp:txXfrm>
        <a:off x="53433" y="2841901"/>
        <a:ext cx="8122734" cy="987723"/>
      </dsp:txXfrm>
    </dsp:sp>
    <dsp:sp modelId="{2AD54E8F-21C7-C841-9406-F28F2BE8FEA5}">
      <dsp:nvSpPr>
        <dsp:cNvPr id="0" name=""/>
        <dsp:cNvSpPr/>
      </dsp:nvSpPr>
      <dsp:spPr>
        <a:xfrm>
          <a:off x="0" y="3970920"/>
          <a:ext cx="8229600" cy="1032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b="0" i="0" kern="1200" dirty="0" err="1"/>
            <a:t>Efecto</a:t>
          </a:r>
          <a:r>
            <a:rPr lang="en-US" sz="2400" b="0" i="0" kern="1200" dirty="0"/>
            <a:t>: </a:t>
          </a:r>
          <a:r>
            <a:rPr lang="en-US" sz="2400" b="0" i="0" kern="1200" dirty="0" err="1"/>
            <a:t>depresión</a:t>
          </a:r>
          <a:r>
            <a:rPr lang="en-US" sz="2400" b="0" i="0" kern="1200" dirty="0"/>
            <a:t> y </a:t>
          </a:r>
          <a:r>
            <a:rPr lang="en-US" sz="2400" b="0" i="0" kern="1200" dirty="0" err="1"/>
            <a:t>ansiedad</a:t>
          </a:r>
          <a:r>
            <a:rPr lang="en-US" sz="2400" b="0" i="0" kern="1200" dirty="0"/>
            <a:t>, </a:t>
          </a:r>
          <a:r>
            <a:rPr lang="en-US" sz="2400" b="0" i="0" kern="1200" dirty="0" err="1"/>
            <a:t>agotamiento</a:t>
          </a:r>
          <a:r>
            <a:rPr lang="en-US" sz="2400" b="0" i="0" kern="1200" dirty="0"/>
            <a:t> </a:t>
          </a:r>
          <a:r>
            <a:rPr lang="en-US" sz="2400" b="0" i="0" kern="1200" dirty="0" err="1"/>
            <a:t>físico</a:t>
          </a:r>
          <a:r>
            <a:rPr lang="en-US" sz="2400" b="0" i="0" kern="1200" dirty="0"/>
            <a:t> y </a:t>
          </a:r>
          <a:r>
            <a:rPr lang="en-US" sz="2400" b="0" i="0" kern="1200" dirty="0" err="1"/>
            <a:t>emocional</a:t>
          </a:r>
          <a:r>
            <a:rPr lang="en-US" sz="2400" b="0" i="0" kern="1200" dirty="0"/>
            <a:t>, </a:t>
          </a:r>
          <a:r>
            <a:rPr lang="en-US" sz="2400" b="0" i="0" kern="1200" dirty="0" err="1"/>
            <a:t>dificultades</a:t>
          </a:r>
          <a:r>
            <a:rPr lang="en-US" sz="2400" b="0" i="0" kern="1200" dirty="0"/>
            <a:t> para </a:t>
          </a:r>
          <a:r>
            <a:rPr lang="en-US" sz="2400" b="0" i="0" kern="1200" dirty="0" err="1"/>
            <a:t>disfrutar</a:t>
          </a:r>
          <a:r>
            <a:rPr lang="en-US" sz="2400" b="0" i="0" kern="1200" dirty="0"/>
            <a:t> de </a:t>
          </a:r>
          <a:r>
            <a:rPr lang="en-US" sz="2400" b="0" i="0" kern="1200" dirty="0" err="1"/>
            <a:t>actividades</a:t>
          </a:r>
          <a:r>
            <a:rPr lang="en-US" sz="2400" b="0" i="0" kern="1200" dirty="0"/>
            <a:t> </a:t>
          </a:r>
          <a:r>
            <a:rPr lang="en-US" sz="2400" b="0" i="0" kern="1200" dirty="0" err="1"/>
            <a:t>en</a:t>
          </a:r>
          <a:r>
            <a:rPr lang="en-US" sz="2400" b="0" i="0" kern="1200" dirty="0"/>
            <a:t> el </a:t>
          </a:r>
          <a:r>
            <a:rPr lang="en-US" sz="2400" b="0" i="0" kern="1200" dirty="0" err="1"/>
            <a:t>trabajo</a:t>
          </a:r>
          <a:r>
            <a:rPr lang="en-US" sz="2400" b="0" i="0" kern="1200" dirty="0"/>
            <a:t>, </a:t>
          </a:r>
          <a:r>
            <a:rPr lang="en-US" sz="2400" b="0" i="0" kern="1200" dirty="0" err="1"/>
            <a:t>en</a:t>
          </a:r>
          <a:r>
            <a:rPr lang="en-US" sz="2400" b="0" i="0" kern="1200" dirty="0"/>
            <a:t> casa y </a:t>
          </a:r>
          <a:r>
            <a:rPr lang="en-US" sz="2400" b="0" i="0" kern="1200" dirty="0" err="1"/>
            <a:t>experimentar</a:t>
          </a:r>
          <a:r>
            <a:rPr lang="en-US" sz="2400" b="0" i="0" kern="1200" dirty="0"/>
            <a:t> </a:t>
          </a:r>
          <a:r>
            <a:rPr lang="en-US" sz="2400" b="0" i="0" kern="1200" dirty="0" err="1"/>
            <a:t>más</a:t>
          </a:r>
          <a:r>
            <a:rPr lang="en-US" sz="2400" b="0" i="0" kern="1200" dirty="0"/>
            <a:t> </a:t>
          </a:r>
          <a:r>
            <a:rPr lang="en-US" sz="2400" b="0" i="0" kern="1200" dirty="0" err="1"/>
            <a:t>conflictos</a:t>
          </a:r>
          <a:r>
            <a:rPr lang="en-US" sz="2400" b="0" i="0" kern="1200" dirty="0"/>
            <a:t>.</a:t>
          </a:r>
          <a:endParaRPr lang="en-US" sz="2400" kern="1200" dirty="0"/>
        </a:p>
      </dsp:txBody>
      <dsp:txXfrm>
        <a:off x="0" y="3970920"/>
        <a:ext cx="8229600" cy="103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665EB-8DA8-8940-8BA5-DA66A0873692}">
      <dsp:nvSpPr>
        <dsp:cNvPr id="0" name=""/>
        <dsp:cNvSpPr/>
      </dsp:nvSpPr>
      <dsp:spPr>
        <a:xfrm>
          <a:off x="3377531" y="1697"/>
          <a:ext cx="1579215" cy="1579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solidFill>
                <a:srgbClr val="0070C0"/>
              </a:solidFill>
            </a:rPr>
            <a:t>Cognitivo
</a:t>
          </a:r>
          <a:endParaRPr lang="en-US" sz="1800" kern="1200" dirty="0">
            <a:solidFill>
              <a:srgbClr val="0070C0"/>
            </a:solidFill>
          </a:endParaRPr>
        </a:p>
      </dsp:txBody>
      <dsp:txXfrm>
        <a:off x="3608802" y="232968"/>
        <a:ext cx="1116673" cy="1116673"/>
      </dsp:txXfrm>
    </dsp:sp>
    <dsp:sp modelId="{9A247A60-5D7C-394E-BB5E-CFEE51221989}">
      <dsp:nvSpPr>
        <dsp:cNvPr id="0" name=""/>
        <dsp:cNvSpPr/>
      </dsp:nvSpPr>
      <dsp:spPr>
        <a:xfrm rot="2160000">
          <a:off x="4906635" y="1214288"/>
          <a:ext cx="418972" cy="53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918638" y="1283945"/>
        <a:ext cx="293280" cy="319791"/>
      </dsp:txXfrm>
    </dsp:sp>
    <dsp:sp modelId="{A0821620-A2CB-BD49-83D2-3C438D5DCEA0}">
      <dsp:nvSpPr>
        <dsp:cNvPr id="0" name=""/>
        <dsp:cNvSpPr/>
      </dsp:nvSpPr>
      <dsp:spPr>
        <a:xfrm>
          <a:off x="5294682" y="1394589"/>
          <a:ext cx="1579215" cy="1579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DC8633"/>
              </a:solidFill>
            </a:rPr>
            <a:t>Emocional</a:t>
          </a:r>
          <a:r>
            <a:rPr lang="en-US" sz="1800" kern="1200" dirty="0">
              <a:solidFill>
                <a:srgbClr val="DC8633"/>
              </a:solidFill>
            </a:rPr>
            <a:t>
</a:t>
          </a:r>
        </a:p>
      </dsp:txBody>
      <dsp:txXfrm>
        <a:off x="5525953" y="1625860"/>
        <a:ext cx="1116673" cy="1116673"/>
      </dsp:txXfrm>
    </dsp:sp>
    <dsp:sp modelId="{56C4F301-532A-DF47-9D48-E6A6D6AB847C}">
      <dsp:nvSpPr>
        <dsp:cNvPr id="0" name=""/>
        <dsp:cNvSpPr/>
      </dsp:nvSpPr>
      <dsp:spPr>
        <a:xfrm rot="6480000">
          <a:off x="5515296" y="3029996"/>
          <a:ext cx="415176" cy="53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596817" y="3077365"/>
        <a:ext cx="290623" cy="319791"/>
      </dsp:txXfrm>
    </dsp:sp>
    <dsp:sp modelId="{8140D852-C2AD-B049-BFD6-D40119CB17B8}">
      <dsp:nvSpPr>
        <dsp:cNvPr id="0" name=""/>
        <dsp:cNvSpPr/>
      </dsp:nvSpPr>
      <dsp:spPr>
        <a:xfrm>
          <a:off x="4476052" y="3648335"/>
          <a:ext cx="1751902" cy="1579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7030A0"/>
              </a:solidFill>
            </a:rPr>
            <a:t>Conductual</a:t>
          </a:r>
          <a:r>
            <a:rPr lang="en-US" sz="1800" kern="1200" dirty="0">
              <a:solidFill>
                <a:srgbClr val="7030A0"/>
              </a:solidFill>
            </a:rPr>
            <a:t>
</a:t>
          </a:r>
        </a:p>
      </dsp:txBody>
      <dsp:txXfrm>
        <a:off x="4732612" y="3879606"/>
        <a:ext cx="1238782" cy="1116673"/>
      </dsp:txXfrm>
    </dsp:sp>
    <dsp:sp modelId="{9CEF6F9C-2CBE-624C-8FE8-72CF172DD099}">
      <dsp:nvSpPr>
        <dsp:cNvPr id="0" name=""/>
        <dsp:cNvSpPr/>
      </dsp:nvSpPr>
      <dsp:spPr>
        <a:xfrm rot="10800000">
          <a:off x="3947924" y="4171450"/>
          <a:ext cx="373209" cy="53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059887" y="4278047"/>
        <a:ext cx="261246" cy="319791"/>
      </dsp:txXfrm>
    </dsp:sp>
    <dsp:sp modelId="{862704C4-F531-4946-AC8E-505F2006C832}">
      <dsp:nvSpPr>
        <dsp:cNvPr id="0" name=""/>
        <dsp:cNvSpPr/>
      </dsp:nvSpPr>
      <dsp:spPr>
        <a:xfrm>
          <a:off x="2192667" y="3648335"/>
          <a:ext cx="1579215" cy="1579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B050"/>
              </a:solidFill>
            </a:rPr>
            <a:t>Social
</a:t>
          </a:r>
        </a:p>
      </dsp:txBody>
      <dsp:txXfrm>
        <a:off x="2423938" y="3879606"/>
        <a:ext cx="1116673" cy="1116673"/>
      </dsp:txXfrm>
    </dsp:sp>
    <dsp:sp modelId="{B4754CEE-F431-784A-AEA5-419FDAC2C163}">
      <dsp:nvSpPr>
        <dsp:cNvPr id="0" name=""/>
        <dsp:cNvSpPr/>
      </dsp:nvSpPr>
      <dsp:spPr>
        <a:xfrm rot="15120000">
          <a:off x="2413812" y="3059748"/>
          <a:ext cx="414497" cy="53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2495199" y="3225476"/>
        <a:ext cx="290148" cy="319791"/>
      </dsp:txXfrm>
    </dsp:sp>
    <dsp:sp modelId="{34F35C39-CDE9-3F4A-AAE2-8DBC0DFE2B6E}">
      <dsp:nvSpPr>
        <dsp:cNvPr id="0" name=""/>
        <dsp:cNvSpPr/>
      </dsp:nvSpPr>
      <dsp:spPr>
        <a:xfrm>
          <a:off x="1355702" y="1394589"/>
          <a:ext cx="1788571" cy="15792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rgbClr val="C00000"/>
              </a:solidFill>
            </a:rPr>
            <a:t>Fisiológico</a:t>
          </a:r>
          <a:r>
            <a:rPr lang="en-US" sz="1800" kern="1200" dirty="0">
              <a:solidFill>
                <a:srgbClr val="C00000"/>
              </a:solidFill>
            </a:rPr>
            <a:t>
</a:t>
          </a:r>
        </a:p>
      </dsp:txBody>
      <dsp:txXfrm>
        <a:off x="1617632" y="1625860"/>
        <a:ext cx="1264711" cy="1116673"/>
      </dsp:txXfrm>
    </dsp:sp>
    <dsp:sp modelId="{904DAE27-F16B-D348-A10A-3D46AF0A5D05}">
      <dsp:nvSpPr>
        <dsp:cNvPr id="0" name=""/>
        <dsp:cNvSpPr/>
      </dsp:nvSpPr>
      <dsp:spPr>
        <a:xfrm rot="19440000">
          <a:off x="3033084" y="1208866"/>
          <a:ext cx="385071" cy="5329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044115" y="1349414"/>
        <a:ext cx="269550" cy="319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AE3FC-B938-45BD-9B61-6995EAB05237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01EA-D6DE-4165-9D1A-A76AD732E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8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620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96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Tomemos</a:t>
            </a:r>
            <a:r>
              <a:rPr lang="en-US" dirty="0"/>
              <a:t> 5' </a:t>
            </a:r>
            <a:r>
              <a:rPr lang="en-US" dirty="0" err="1"/>
              <a:t>descanso</a:t>
            </a:r>
            <a:r>
              <a:rPr lang="en-US" dirty="0"/>
              <a:t> y </a:t>
            </a:r>
            <a:r>
              <a:rPr lang="en-US" dirty="0" err="1"/>
              <a:t>escribamos</a:t>
            </a:r>
            <a:r>
              <a:rPr lang="en-US" dirty="0"/>
              <a:t> los </a:t>
            </a:r>
            <a:r>
              <a:rPr lang="en-US" dirty="0" err="1"/>
              <a:t>pensamientos</a:t>
            </a:r>
            <a:r>
              <a:rPr lang="en-US" dirty="0"/>
              <a:t> y las </a:t>
            </a:r>
            <a:r>
              <a:rPr lang="en-US" dirty="0" err="1"/>
              <a:t>cosas</a:t>
            </a:r>
            <a:r>
              <a:rPr lang="en-US" dirty="0"/>
              <a:t> que </a:t>
            </a:r>
            <a:r>
              <a:rPr lang="en-US" dirty="0" err="1"/>
              <a:t>estás</a:t>
            </a:r>
            <a:r>
              <a:rPr lang="en-US" dirty="0"/>
              <a:t> </a:t>
            </a:r>
            <a:r>
              <a:rPr lang="en-US" dirty="0" err="1"/>
              <a:t>haciendo</a:t>
            </a:r>
            <a:r>
              <a:rPr lang="en-US" dirty="0"/>
              <a:t> para </a:t>
            </a:r>
            <a:r>
              <a:rPr lang="en-US" dirty="0" err="1"/>
              <a:t>cuidarte</a:t>
            </a:r>
            <a:r>
              <a:rPr lang="en-US" dirty="0"/>
              <a:t>. </a:t>
            </a:r>
            <a:r>
              <a:rPr lang="en-US" dirty="0" err="1"/>
              <a:t>Tráigalos</a:t>
            </a:r>
            <a:r>
              <a:rPr lang="en-US" dirty="0"/>
              <a:t> de </a:t>
            </a:r>
            <a:r>
              <a:rPr lang="en-US" dirty="0" err="1"/>
              <a:t>vuelta</a:t>
            </a:r>
            <a:r>
              <a:rPr lang="en-US" dirty="0"/>
              <a:t> e invite a los </a:t>
            </a:r>
            <a:r>
              <a:rPr lang="en-US" dirty="0" err="1"/>
              <a:t>participantes</a:t>
            </a:r>
            <a:r>
              <a:rPr lang="en-US" dirty="0"/>
              <a:t> a </a:t>
            </a:r>
            <a:r>
              <a:rPr lang="en-US" dirty="0" err="1"/>
              <a:t>compartirlos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69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autoinforme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abarca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síntomas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Pérdida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productividad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depresión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pensamientos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intrusivos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nerviosismo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cansancio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sentimientos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límite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atrapados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Incapacidad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 y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profesional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herramienta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también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evalúa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compasión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emociones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positivas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asociadas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ayuda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los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demás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felicidad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orgullo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la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satisfacción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
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014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Confirme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hablando</a:t>
            </a:r>
            <a:r>
              <a:rPr lang="en-US" dirty="0"/>
              <a:t> con la persona </a:t>
            </a:r>
            <a:r>
              <a:rPr lang="en-US" dirty="0" err="1"/>
              <a:t>correcta</a:t>
            </a:r>
            <a:r>
              <a:rPr lang="en-US" dirty="0"/>
              <a:t>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14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30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8254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12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93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7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en-US" b="1" u="sng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0" u="none" dirty="0" err="1"/>
              <a:t>Discutir</a:t>
            </a:r>
            <a:r>
              <a:rPr lang="en-US" b="0" u="none" dirty="0"/>
              <a:t> </a:t>
            </a:r>
            <a:r>
              <a:rPr lang="en-US" b="0" u="none" dirty="0" err="1"/>
              <a:t>descansos</a:t>
            </a:r>
            <a:r>
              <a:rPr lang="en-US" b="0" u="none" dirty="0"/>
              <a:t>
Los </a:t>
            </a:r>
            <a:r>
              <a:rPr lang="en-US" b="0" u="none" dirty="0" err="1"/>
              <a:t>descansos</a:t>
            </a:r>
            <a:r>
              <a:rPr lang="en-US" b="0" u="none" dirty="0"/>
              <a:t> </a:t>
            </a:r>
            <a:r>
              <a:rPr lang="en-US" b="0" u="none" dirty="0" err="1"/>
              <a:t>están</a:t>
            </a:r>
            <a:r>
              <a:rPr lang="en-US" b="0" u="none" dirty="0"/>
              <a:t> </a:t>
            </a:r>
            <a:r>
              <a:rPr lang="en-US" b="0" u="none" dirty="0" err="1"/>
              <a:t>integrados</a:t>
            </a:r>
            <a:r>
              <a:rPr lang="en-US" b="0" u="none" dirty="0"/>
              <a:t> </a:t>
            </a:r>
            <a:r>
              <a:rPr lang="en-US" b="0" u="none" dirty="0" err="1"/>
              <a:t>en</a:t>
            </a:r>
            <a:r>
              <a:rPr lang="en-US" b="0" u="none" dirty="0"/>
              <a:t> el </a:t>
            </a:r>
            <a:r>
              <a:rPr lang="en-US" b="0" u="none" dirty="0" err="1"/>
              <a:t>horario</a:t>
            </a:r>
            <a:r>
              <a:rPr lang="en-US" b="0" u="none" dirty="0"/>
              <a:t>.</a:t>
            </a:r>
            <a:r>
              <a:rPr lang="en-US" b="1" u="sng" dirty="0"/>
              <a:t>
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23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07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29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7338" indent="-287338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</a:pPr>
            <a:r>
              <a:rPr lang="en-US" dirty="0" err="1"/>
              <a:t>Preocupaciones</a:t>
            </a:r>
            <a:r>
              <a:rPr lang="en-US" dirty="0"/>
              <a:t>: </a:t>
            </a:r>
          </a:p>
          <a:p>
            <a:pPr marL="287338" indent="-287338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</a:pPr>
            <a:r>
              <a:rPr lang="en-US" dirty="0"/>
              <a:t>
</a:t>
            </a:r>
            <a:r>
              <a:rPr lang="en-US" dirty="0" err="1"/>
              <a:t>Puede</a:t>
            </a:r>
            <a:r>
              <a:rPr lang="en-US" dirty="0"/>
              <a:t> que no </a:t>
            </a:r>
            <a:r>
              <a:rPr lang="en-US" dirty="0" err="1"/>
              <a:t>entienda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se </a:t>
            </a:r>
            <a:r>
              <a:rPr lang="en-US" dirty="0" err="1"/>
              <a:t>propaga</a:t>
            </a:r>
            <a:r>
              <a:rPr lang="en-US" dirty="0"/>
              <a:t> el Coronavirus
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sentirse</a:t>
            </a:r>
            <a:r>
              <a:rPr lang="en-US" dirty="0"/>
              <a:t> </a:t>
            </a:r>
            <a:r>
              <a:rPr lang="en-US" dirty="0" err="1"/>
              <a:t>culpado</a:t>
            </a:r>
            <a:r>
              <a:rPr lang="en-US" dirty="0"/>
              <a:t> o </a:t>
            </a:r>
            <a:r>
              <a:rPr lang="en-US" dirty="0" err="1"/>
              <a:t>juzgado</a:t>
            </a:r>
            <a:r>
              <a:rPr lang="en-US" dirty="0"/>
              <a:t> por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involucrado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propagación</a:t>
            </a:r>
            <a:r>
              <a:rPr lang="en-US" dirty="0"/>
              <a:t> de la </a:t>
            </a:r>
            <a:r>
              <a:rPr lang="en-US" dirty="0" err="1"/>
              <a:t>enfermedad</a:t>
            </a:r>
            <a:r>
              <a:rPr lang="en-US" dirty="0"/>
              <a:t>
Estado/</a:t>
            </a:r>
            <a:r>
              <a:rPr lang="en-US" dirty="0" err="1"/>
              <a:t>problemas</a:t>
            </a:r>
            <a:r>
              <a:rPr lang="en-US" dirty="0"/>
              <a:t> de </a:t>
            </a:r>
            <a:r>
              <a:rPr lang="en-US" dirty="0" err="1"/>
              <a:t>salud</a:t>
            </a:r>
            <a:r>
              <a:rPr lang="en-US" dirty="0"/>
              <a:t> mental
Las personas </a:t>
            </a:r>
            <a:r>
              <a:rPr lang="en-US" dirty="0" err="1"/>
              <a:t>enfermas</a:t>
            </a:r>
            <a:r>
              <a:rPr lang="en-US" dirty="0"/>
              <a:t> y los padres de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enfermos</a:t>
            </a:r>
            <a:r>
              <a:rPr lang="en-US" dirty="0"/>
              <a:t> se </a:t>
            </a:r>
            <a:r>
              <a:rPr lang="en-US" dirty="0" err="1"/>
              <a:t>preocupan</a:t>
            </a:r>
            <a:r>
              <a:rPr lang="en-US" dirty="0"/>
              <a:t> por la </a:t>
            </a:r>
            <a:r>
              <a:rPr lang="en-US" dirty="0" err="1"/>
              <a:t>pérdida</a:t>
            </a:r>
            <a:r>
              <a:rPr lang="en-US" dirty="0"/>
              <a:t> de </a:t>
            </a:r>
            <a:r>
              <a:rPr lang="en-US" dirty="0" err="1"/>
              <a:t>ingresos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toman un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fuera</a:t>
            </a:r>
            <a:r>
              <a:rPr lang="en-US" dirty="0"/>
              <a:t> del </a:t>
            </a:r>
            <a:r>
              <a:rPr lang="en-US" dirty="0" err="1"/>
              <a:t>trabajo</a:t>
            </a:r>
            <a:r>
              <a:rPr lang="en-US" dirty="0"/>
              <a:t>
</a:t>
            </a:r>
            <a:r>
              <a:rPr lang="en-US" dirty="0" err="1"/>
              <a:t>Procedimientos</a:t>
            </a:r>
            <a:r>
              <a:rPr lang="en-US" dirty="0"/>
              <a:t> de </a:t>
            </a:r>
            <a:r>
              <a:rPr lang="en-US" dirty="0" err="1"/>
              <a:t>inmigración</a:t>
            </a:r>
            <a:r>
              <a:rPr lang="en-US" dirty="0"/>
              <a:t> o </a:t>
            </a:r>
            <a:r>
              <a:rPr lang="en-US" dirty="0" err="1"/>
              <a:t>estado</a:t>
            </a:r>
            <a:r>
              <a:rPr lang="en-US" dirty="0"/>
              <a:t> de la </a:t>
            </a:r>
            <a:r>
              <a:rPr lang="en-US" dirty="0" err="1"/>
              <a:t>documentación</a:t>
            </a:r>
            <a:r>
              <a:rPr lang="en-US" dirty="0"/>
              <a:t>
</a:t>
            </a:r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1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4201EA-D6DE-4165-9D1A-A76AD732E9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6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6096000"/>
            <a:ext cx="2895600" cy="476250"/>
          </a:xfrm>
        </p:spPr>
        <p:txBody>
          <a:bodyPr/>
          <a:lstStyle>
            <a:lvl1pPr algn="l"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4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708033"/>
            <a:ext cx="46767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4383635"/>
            <a:ext cx="4676700" cy="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539425" y="3024157"/>
            <a:ext cx="1888400" cy="8097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6EC8FF5-4F33-5945-958F-5352D1EA73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0055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9495-AB21-4E6D-8044-F74B3AE9E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2484800"/>
            <a:ext cx="49626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539425" y="3024157"/>
            <a:ext cx="1888400" cy="8097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3E7952A-860D-D14A-BCC3-B0C8C2019E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0055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9495-AB21-4E6D-8044-F74B3AE9E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56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bg>
      <p:bgPr>
        <a:gradFill>
          <a:gsLst>
            <a:gs pos="0">
              <a:srgbClr val="265787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965708" y="2754280"/>
            <a:ext cx="7212584" cy="13494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539425" y="1371490"/>
            <a:ext cx="1888400" cy="8097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6F65F2-B638-FA44-8F20-BCF46EA95B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00559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9495-AB21-4E6D-8044-F74B3AE9E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667"/>
            <a:ext cx="8229600" cy="563562"/>
          </a:xfrm>
        </p:spPr>
        <p:txBody>
          <a:bodyPr/>
          <a:lstStyle>
            <a:lvl1pPr>
              <a:defRPr sz="3200">
                <a:solidFill>
                  <a:srgbClr val="2657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2806"/>
            <a:ext cx="8229600" cy="4114800"/>
          </a:xfrm>
        </p:spPr>
        <p:txBody>
          <a:bodyPr/>
          <a:lstStyle>
            <a:lvl1pPr>
              <a:defRPr sz="2400">
                <a:solidFill>
                  <a:srgbClr val="265787"/>
                </a:solidFill>
              </a:defRPr>
            </a:lvl1pPr>
            <a:lvl2pPr>
              <a:defRPr sz="2000">
                <a:solidFill>
                  <a:srgbClr val="265787"/>
                </a:solidFill>
              </a:defRPr>
            </a:lvl2pPr>
            <a:lvl3pPr>
              <a:defRPr>
                <a:solidFill>
                  <a:srgbClr val="265787"/>
                </a:solidFill>
              </a:defRPr>
            </a:lvl3pPr>
            <a:lvl4pPr>
              <a:defRPr>
                <a:solidFill>
                  <a:srgbClr val="265787"/>
                </a:solidFill>
              </a:defRPr>
            </a:lvl4pPr>
            <a:lvl5pPr>
              <a:defRPr>
                <a:solidFill>
                  <a:srgbClr val="26578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>
                <a:solidFill>
                  <a:srgbClr val="265787"/>
                </a:solidFill>
              </a:defRPr>
            </a:lvl1pPr>
          </a:lstStyle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Google Shape;24;p5">
            <a:extLst>
              <a:ext uri="{FF2B5EF4-FFF2-40B4-BE49-F238E27FC236}">
                <a16:creationId xmlns:a16="http://schemas.microsoft.com/office/drawing/2014/main" id="{EC2EF401-1836-1342-8D18-8246F7B451D8}"/>
              </a:ext>
            </a:extLst>
          </p:cNvPr>
          <p:cNvSpPr/>
          <p:nvPr userDrawn="1"/>
        </p:nvSpPr>
        <p:spPr>
          <a:xfrm rot="5400000">
            <a:off x="-100350" y="506498"/>
            <a:ext cx="468600" cy="2679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5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 preserve="1" userDrawn="1">
  <p:cSld name="1_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0;p9">
            <a:extLst>
              <a:ext uri="{FF2B5EF4-FFF2-40B4-BE49-F238E27FC236}">
                <a16:creationId xmlns:a16="http://schemas.microsoft.com/office/drawing/2014/main" id="{E5D96851-5E57-D843-9E4B-651ECB1E4BFF}"/>
              </a:ext>
            </a:extLst>
          </p:cNvPr>
          <p:cNvSpPr/>
          <p:nvPr userDrawn="1"/>
        </p:nvSpPr>
        <p:spPr>
          <a:xfrm rot="5400000">
            <a:off x="-101650" y="6146551"/>
            <a:ext cx="468600" cy="2679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;p5">
            <a:extLst>
              <a:ext uri="{FF2B5EF4-FFF2-40B4-BE49-F238E27FC236}">
                <a16:creationId xmlns:a16="http://schemas.microsoft.com/office/drawing/2014/main" id="{94525F51-75F8-7940-BA2A-5CE1D87E559C}"/>
              </a:ext>
            </a:extLst>
          </p:cNvPr>
          <p:cNvSpPr/>
          <p:nvPr userDrawn="1"/>
        </p:nvSpPr>
        <p:spPr>
          <a:xfrm flipH="1">
            <a:off x="8686800" y="6389400"/>
            <a:ext cx="468600" cy="468600"/>
          </a:xfrm>
          <a:prstGeom prst="rtTriangle">
            <a:avLst/>
          </a:prstGeom>
          <a:solidFill>
            <a:srgbClr val="DC86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9E7E020-B8D4-904E-9744-0C1D591910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2657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9495-AB21-4E6D-8044-F74B3AE9E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87739E-5A5A-3748-8F86-396DC05AD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667"/>
            <a:ext cx="8229600" cy="563562"/>
          </a:xfrm>
        </p:spPr>
        <p:txBody>
          <a:bodyPr/>
          <a:lstStyle>
            <a:lvl1pPr>
              <a:defRPr sz="3200">
                <a:solidFill>
                  <a:srgbClr val="26578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26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12D93DA4-CBC1-4AD0-A65B-873591C0FD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1_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0;p9">
            <a:extLst>
              <a:ext uri="{FF2B5EF4-FFF2-40B4-BE49-F238E27FC236}">
                <a16:creationId xmlns:a16="http://schemas.microsoft.com/office/drawing/2014/main" id="{E5D96851-5E57-D843-9E4B-651ECB1E4BFF}"/>
              </a:ext>
            </a:extLst>
          </p:cNvPr>
          <p:cNvSpPr/>
          <p:nvPr userDrawn="1"/>
        </p:nvSpPr>
        <p:spPr>
          <a:xfrm rot="5400000">
            <a:off x="-101650" y="6146551"/>
            <a:ext cx="468600" cy="2679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3;p5">
            <a:extLst>
              <a:ext uri="{FF2B5EF4-FFF2-40B4-BE49-F238E27FC236}">
                <a16:creationId xmlns:a16="http://schemas.microsoft.com/office/drawing/2014/main" id="{94525F51-75F8-7940-BA2A-5CE1D87E559C}"/>
              </a:ext>
            </a:extLst>
          </p:cNvPr>
          <p:cNvSpPr/>
          <p:nvPr userDrawn="1"/>
        </p:nvSpPr>
        <p:spPr>
          <a:xfrm flipH="1">
            <a:off x="8686800" y="6389400"/>
            <a:ext cx="468600" cy="468600"/>
          </a:xfrm>
          <a:prstGeom prst="rtTriangle">
            <a:avLst/>
          </a:prstGeom>
          <a:solidFill>
            <a:srgbClr val="DC86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9E7E020-B8D4-904E-9744-0C1D591910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2657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9495-AB21-4E6D-8044-F74B3AE9E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08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8ACC45E-EF68-4CE1-B244-F13B3AECA8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Google Shape;50;p9">
            <a:extLst>
              <a:ext uri="{FF2B5EF4-FFF2-40B4-BE49-F238E27FC236}">
                <a16:creationId xmlns:a16="http://schemas.microsoft.com/office/drawing/2014/main" id="{42D551F2-6023-CC4E-8847-037DC4844CFC}"/>
              </a:ext>
            </a:extLst>
          </p:cNvPr>
          <p:cNvSpPr/>
          <p:nvPr userDrawn="1"/>
        </p:nvSpPr>
        <p:spPr>
          <a:xfrm rot="5400000">
            <a:off x="-101650" y="6146551"/>
            <a:ext cx="468600" cy="267900"/>
          </a:xfrm>
          <a:prstGeom prst="triangle">
            <a:avLst>
              <a:gd name="adj" fmla="val 50000"/>
            </a:avLst>
          </a:prstGeom>
          <a:solidFill>
            <a:srgbClr val="2657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9162A9-89B7-E341-931E-91A4D78C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667"/>
            <a:ext cx="8229600" cy="563562"/>
          </a:xfrm>
        </p:spPr>
        <p:txBody>
          <a:bodyPr/>
          <a:lstStyle>
            <a:lvl1pPr>
              <a:defRPr sz="3200">
                <a:solidFill>
                  <a:srgbClr val="2657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2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Power Point Template PG 2 new s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943600"/>
            <a:ext cx="3505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0">
                <a:solidFill>
                  <a:srgbClr val="2657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47700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2657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9495-AB21-4E6D-8044-F74B3AE9E4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rgbClr val="26578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Google Shape;23;p5">
            <a:extLst>
              <a:ext uri="{FF2B5EF4-FFF2-40B4-BE49-F238E27FC236}">
                <a16:creationId xmlns:a16="http://schemas.microsoft.com/office/drawing/2014/main" id="{AE8E95B8-7514-7D43-A568-1D69D4E9BD14}"/>
              </a:ext>
            </a:extLst>
          </p:cNvPr>
          <p:cNvSpPr/>
          <p:nvPr userDrawn="1"/>
        </p:nvSpPr>
        <p:spPr>
          <a:xfrm flipH="1">
            <a:off x="8686800" y="6389400"/>
            <a:ext cx="468600" cy="468600"/>
          </a:xfrm>
          <a:prstGeom prst="rtTriangle">
            <a:avLst/>
          </a:prstGeom>
          <a:solidFill>
            <a:srgbClr val="DC86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657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3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0" r:id="rId2"/>
    <p:sldLayoutId id="2147483677" r:id="rId3"/>
    <p:sldLayoutId id="2147483679" r:id="rId4"/>
    <p:sldLayoutId id="2147483674" r:id="rId5"/>
    <p:sldLayoutId id="2147483681" r:id="rId6"/>
    <p:sldLayoutId id="2147483686" r:id="rId7"/>
    <p:sldLayoutId id="2147483687" r:id="rId8"/>
    <p:sldLayoutId id="214748368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6578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59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578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578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26578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26578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265787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559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pxhere.com/es/photo/98972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logs.deusto.es/aprender-ensenar/eu/revolucion-silenciosa-la-practica-de-atencion-plena-tambien-en-la-universidad-de-deusto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://www.thebluediamondgallery.com/wooden-tile/p/practice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uyPuH9ojCE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FCE25F62-4893-4AAB-9797-5C017AD21EC3}"/>
              </a:ext>
            </a:extLst>
          </p:cNvPr>
          <p:cNvGrpSpPr/>
          <p:nvPr/>
        </p:nvGrpSpPr>
        <p:grpSpPr>
          <a:xfrm>
            <a:off x="387203" y="2325969"/>
            <a:ext cx="3352937" cy="3208571"/>
            <a:chOff x="458571" y="1132750"/>
            <a:chExt cx="4352970" cy="21970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AE760B7-EABE-4C3E-B627-C3CF945B8C9F}"/>
                </a:ext>
              </a:extLst>
            </p:cNvPr>
            <p:cNvSpPr txBox="1"/>
            <p:nvPr/>
          </p:nvSpPr>
          <p:spPr>
            <a:xfrm>
              <a:off x="458571" y="1132750"/>
              <a:ext cx="4352970" cy="2197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50" dirty="0">
                  <a:latin typeface="Abadi" panose="020B0604020202020204" pitchFamily="34" charset="0"/>
                </a:rPr>
                <a:t>Para el audio del </a:t>
              </a:r>
              <a:r>
                <a:rPr lang="en-US" sz="2250" dirty="0" err="1">
                  <a:latin typeface="Abadi" panose="020B0604020202020204" pitchFamily="34" charset="0"/>
                </a:rPr>
                <a:t>teléfono</a:t>
              </a:r>
              <a:r>
                <a:rPr lang="en-US" sz="2250" dirty="0">
                  <a:latin typeface="Abadi" panose="020B0604020202020204" pitchFamily="34" charset="0"/>
                </a:rPr>
                <a:t>, </a:t>
              </a:r>
              <a:r>
                <a:rPr lang="en-US" sz="2250" dirty="0" err="1">
                  <a:latin typeface="Abadi" panose="020B0604020202020204" pitchFamily="34" charset="0"/>
                </a:rPr>
                <a:t>asegúrese</a:t>
              </a:r>
              <a:r>
                <a:rPr lang="en-US" sz="2250" dirty="0">
                  <a:latin typeface="Abadi" panose="020B0604020202020204" pitchFamily="34" charset="0"/>
                </a:rPr>
                <a:t> de que </a:t>
              </a:r>
              <a:r>
                <a:rPr lang="en-US" sz="2250" dirty="0" err="1">
                  <a:latin typeface="Abadi" panose="020B0604020202020204" pitchFamily="34" charset="0"/>
                </a:rPr>
                <a:t>su</a:t>
              </a:r>
              <a:r>
                <a:rPr lang="en-US" sz="2250" dirty="0">
                  <a:latin typeface="Abadi" panose="020B0604020202020204" pitchFamily="34" charset="0"/>
                </a:rPr>
                <a:t> </a:t>
              </a:r>
              <a:r>
                <a:rPr lang="en-US" sz="2250" dirty="0" err="1">
                  <a:latin typeface="Abadi" panose="020B0604020202020204" pitchFamily="34" charset="0"/>
                </a:rPr>
                <a:t>número</a:t>
              </a:r>
              <a:r>
                <a:rPr lang="en-US" sz="2250" dirty="0">
                  <a:latin typeface="Abadi" panose="020B0604020202020204" pitchFamily="34" charset="0"/>
                </a:rPr>
                <a:t> </a:t>
              </a:r>
              <a:r>
                <a:rPr lang="en-US" sz="2250" dirty="0" err="1">
                  <a:latin typeface="Abadi" panose="020B0604020202020204" pitchFamily="34" charset="0"/>
                </a:rPr>
                <a:t>esté</a:t>
              </a:r>
              <a:r>
                <a:rPr lang="en-US" sz="2250" dirty="0">
                  <a:latin typeface="Abadi" panose="020B0604020202020204" pitchFamily="34" charset="0"/>
                </a:rPr>
                <a:t> </a:t>
              </a:r>
              <a:r>
                <a:rPr lang="en-US" sz="2250" dirty="0" err="1">
                  <a:latin typeface="Abadi" panose="020B0604020202020204" pitchFamily="34" charset="0"/>
                </a:rPr>
                <a:t>vinculado</a:t>
              </a:r>
              <a:r>
                <a:rPr lang="en-US" sz="2250" dirty="0">
                  <a:latin typeface="Abadi" panose="020B0604020202020204" pitchFamily="34" charset="0"/>
                </a:rPr>
                <a:t> a </a:t>
              </a:r>
              <a:r>
                <a:rPr lang="en-US" sz="2250" dirty="0" err="1">
                  <a:latin typeface="Abadi" panose="020B0604020202020204" pitchFamily="34" charset="0"/>
                </a:rPr>
                <a:t>su</a:t>
              </a:r>
              <a:r>
                <a:rPr lang="en-US" sz="2250" dirty="0">
                  <a:latin typeface="Abadi" panose="020B0604020202020204" pitchFamily="34" charset="0"/>
                </a:rPr>
                <a:t> NÚMERO DE IDENTIFICACIÓN COMO PARTICIPANTE DE ZOOM </a:t>
              </a:r>
              <a:r>
                <a:rPr lang="en-US" sz="2250" dirty="0" err="1">
                  <a:latin typeface="Abadi" panose="020B0604020202020204" pitchFamily="34" charset="0"/>
                </a:rPr>
                <a:t>utilizando</a:t>
              </a:r>
              <a:r>
                <a:rPr lang="en-US" sz="2250" dirty="0">
                  <a:latin typeface="Abadi" panose="020B0604020202020204" pitchFamily="34" charset="0"/>
                </a:rPr>
                <a:t> el
            o </a:t>
              </a:r>
              <a:r>
                <a:rPr lang="en-US" sz="2250" dirty="0" err="1">
                  <a:latin typeface="Abadi" panose="020B0604020202020204" pitchFamily="34" charset="0"/>
                </a:rPr>
                <a:t>botón</a:t>
              </a:r>
              <a:endParaRPr lang="en-US" sz="2250" dirty="0">
                <a:latin typeface="Abadi" panose="020B0604020202020204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C7E51A8-3910-4585-ACF9-4369F2BDDA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226" b="-1"/>
            <a:stretch/>
          </p:blipFill>
          <p:spPr>
            <a:xfrm>
              <a:off x="668215" y="2889890"/>
              <a:ext cx="1097501" cy="429951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DCEF058-FCAC-45C7-BAD3-5F7B69399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955" b="5841"/>
            <a:stretch/>
          </p:blipFill>
          <p:spPr>
            <a:xfrm>
              <a:off x="3431603" y="2831032"/>
              <a:ext cx="1097501" cy="421133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D9830B-B2B5-45DB-BF16-26791BB3345A}"/>
              </a:ext>
            </a:extLst>
          </p:cNvPr>
          <p:cNvCxnSpPr>
            <a:cxnSpLocks/>
          </p:cNvCxnSpPr>
          <p:nvPr/>
        </p:nvCxnSpPr>
        <p:spPr>
          <a:xfrm>
            <a:off x="1530951" y="5421183"/>
            <a:ext cx="1991638" cy="766509"/>
          </a:xfrm>
          <a:prstGeom prst="straightConnector1">
            <a:avLst/>
          </a:prstGeom>
          <a:ln w="57150">
            <a:solidFill>
              <a:srgbClr val="66FF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Screen Recording 15">
            <a:hlinkClick r:id="" action="ppaction://media"/>
            <a:extLst>
              <a:ext uri="{FF2B5EF4-FFF2-40B4-BE49-F238E27FC236}">
                <a16:creationId xmlns:a16="http://schemas.microsoft.com/office/drawing/2014/main" id="{2DF749F2-4AD4-4070-8EF0-CCD6D3129DDE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end="3091.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10410" y="1980863"/>
            <a:ext cx="4846387" cy="3407239"/>
          </a:xfr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31D88F4F-F8D1-48DB-BCAF-36E56A7EADA3}"/>
              </a:ext>
            </a:extLst>
          </p:cNvPr>
          <p:cNvSpPr txBox="1"/>
          <p:nvPr/>
        </p:nvSpPr>
        <p:spPr>
          <a:xfrm>
            <a:off x="971367" y="810172"/>
            <a:ext cx="72012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55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¡</a:t>
            </a:r>
            <a:r>
              <a:rPr lang="en-US" sz="3000" dirty="0" err="1">
                <a:solidFill>
                  <a:srgbClr val="0055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Bienvenidos</a:t>
            </a:r>
            <a:r>
              <a:rPr lang="en-US" sz="3000" dirty="0">
                <a:solidFill>
                  <a:srgbClr val="0055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 </a:t>
            </a:r>
            <a:r>
              <a:rPr lang="en-US" sz="3000" dirty="0" err="1">
                <a:solidFill>
                  <a:srgbClr val="0055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Empezaremos</a:t>
            </a:r>
            <a:r>
              <a:rPr lang="en-US" sz="3000" dirty="0">
                <a:solidFill>
                  <a:srgbClr val="005595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pronto...
</a:t>
            </a:r>
          </a:p>
        </p:txBody>
      </p:sp>
    </p:spTree>
    <p:extLst>
      <p:ext uri="{BB962C8B-B14F-4D97-AF65-F5344CB8AC3E}">
        <p14:creationId xmlns:p14="http://schemas.microsoft.com/office/powerpoint/2010/main" val="394591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6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1351"/>
            <a:ext cx="8527312" cy="5019439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  <a:buNone/>
            </a:pPr>
            <a:r>
              <a:rPr lang="en-US" dirty="0" err="1">
                <a:solidFill>
                  <a:srgbClr val="DC8633"/>
                </a:solidFill>
              </a:rPr>
              <a:t>Impacto</a:t>
            </a:r>
            <a:r>
              <a:rPr lang="en-US" dirty="0">
                <a:solidFill>
                  <a:srgbClr val="DC8633"/>
                </a:solidFill>
              </a:rPr>
              <a:t> </a:t>
            </a:r>
            <a:r>
              <a:rPr lang="en-US" dirty="0" err="1">
                <a:solidFill>
                  <a:srgbClr val="DC8633"/>
                </a:solidFill>
              </a:rPr>
              <a:t>Profesional</a:t>
            </a:r>
            <a:r>
              <a:rPr lang="en-US" dirty="0">
                <a:solidFill>
                  <a:srgbClr val="DC8633"/>
                </a:solidFill>
              </a:rPr>
              <a:t>:
</a:t>
            </a:r>
            <a:endParaRPr lang="en-US" dirty="0"/>
          </a:p>
          <a:p>
            <a:pPr marL="287338" indent="-287338">
              <a:spcBef>
                <a:spcPts val="0"/>
              </a:spcBef>
              <a:spcAft>
                <a:spcPts val="0"/>
              </a:spcAft>
              <a:buClr>
                <a:srgbClr val="005595"/>
              </a:buClr>
            </a:pPr>
            <a:r>
              <a:rPr lang="en-US" dirty="0"/>
              <a:t>Baja </a:t>
            </a:r>
            <a:r>
              <a:rPr lang="en-US" dirty="0" err="1"/>
              <a:t>motivación</a:t>
            </a:r>
            <a:r>
              <a:rPr lang="en-US" dirty="0"/>
              <a:t>
</a:t>
            </a:r>
            <a:r>
              <a:rPr lang="en-US" dirty="0" err="1"/>
              <a:t>Evasión</a:t>
            </a:r>
            <a:r>
              <a:rPr lang="en-US" dirty="0"/>
              <a:t> de </a:t>
            </a:r>
            <a:r>
              <a:rPr lang="en-US" dirty="0" err="1"/>
              <a:t>tareas</a:t>
            </a:r>
            <a:r>
              <a:rPr lang="en-US" dirty="0"/>
              <a:t> o </a:t>
            </a:r>
            <a:r>
              <a:rPr lang="en-US" dirty="0" err="1"/>
              <a:t>responsabilidades</a:t>
            </a:r>
            <a:r>
              <a:rPr lang="en-US" dirty="0"/>
              <a:t>
</a:t>
            </a:r>
            <a:r>
              <a:rPr lang="en-US" dirty="0" err="1"/>
              <a:t>Compromisos</a:t>
            </a:r>
            <a:r>
              <a:rPr lang="en-US" dirty="0"/>
              <a:t> </a:t>
            </a:r>
            <a:r>
              <a:rPr lang="en-US" dirty="0" err="1"/>
              <a:t>laborales</a:t>
            </a:r>
            <a:r>
              <a:rPr lang="en-US" dirty="0"/>
              <a:t> </a:t>
            </a:r>
            <a:r>
              <a:rPr lang="en-US" dirty="0" err="1"/>
              <a:t>deficientes</a:t>
            </a:r>
            <a:r>
              <a:rPr lang="en-US" dirty="0"/>
              <a:t>
</a:t>
            </a:r>
            <a:r>
              <a:rPr lang="en-US" dirty="0" err="1"/>
              <a:t>Conflicto</a:t>
            </a:r>
            <a:r>
              <a:rPr lang="en-US" dirty="0"/>
              <a:t> con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trabajadores</a:t>
            </a:r>
            <a:r>
              <a:rPr lang="en-US" dirty="0"/>
              <a:t>
Falta de </a:t>
            </a:r>
            <a:r>
              <a:rPr lang="en-US" dirty="0" err="1"/>
              <a:t>satisfacción</a:t>
            </a:r>
            <a:r>
              <a:rPr lang="en-US" dirty="0"/>
              <a:t> </a:t>
            </a:r>
            <a:r>
              <a:rPr lang="en-US" dirty="0" err="1"/>
              <a:t>laboral</a:t>
            </a:r>
            <a:r>
              <a:rPr lang="en-US" dirty="0"/>
              <a:t>
</a:t>
            </a:r>
            <a:r>
              <a:rPr lang="en-US" dirty="0" err="1"/>
              <a:t>Pensamientos</a:t>
            </a:r>
            <a:r>
              <a:rPr lang="en-US" dirty="0"/>
              <a:t> </a:t>
            </a:r>
            <a:r>
              <a:rPr lang="en-US" dirty="0" err="1"/>
              <a:t>obsesivos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a </a:t>
            </a:r>
            <a:r>
              <a:rPr lang="en-US" dirty="0" err="1"/>
              <a:t>detalles</a:t>
            </a:r>
            <a:r>
              <a:rPr lang="en-US" dirty="0"/>
              <a:t>
</a:t>
            </a:r>
            <a:r>
              <a:rPr lang="en-US" dirty="0" err="1"/>
              <a:t>Enojo</a:t>
            </a:r>
            <a:r>
              <a:rPr lang="en-US" dirty="0"/>
              <a:t>
</a:t>
            </a:r>
            <a:r>
              <a:rPr lang="en-US" dirty="0" err="1"/>
              <a:t>Apatía</a:t>
            </a:r>
            <a:r>
              <a:rPr lang="en-US" dirty="0"/>
              <a:t>
</a:t>
            </a:r>
            <a:r>
              <a:rPr lang="en-US" dirty="0" err="1"/>
              <a:t>Agotamiento</a:t>
            </a:r>
            <a:r>
              <a:rPr lang="en-US" dirty="0"/>
              <a:t>
</a:t>
            </a:r>
            <a:r>
              <a:rPr lang="en-US" dirty="0" err="1"/>
              <a:t>Desapego</a:t>
            </a:r>
            <a:r>
              <a:rPr lang="en-US" dirty="0"/>
              <a:t>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0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922F5-2091-6241-ADB8-DE852C441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 - </a:t>
            </a:r>
            <a:r>
              <a:rPr lang="en-US" dirty="0" err="1"/>
              <a:t>Impacto</a:t>
            </a:r>
            <a:r>
              <a:rPr lang="en-US" dirty="0"/>
              <a:t> personal
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B105FA5-649F-184D-9F1C-9C8B24461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53027"/>
              </p:ext>
            </p:extLst>
          </p:nvPr>
        </p:nvGraphicFramePr>
        <p:xfrm>
          <a:off x="457200" y="1103313"/>
          <a:ext cx="8229600" cy="522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3787F-A427-3244-BEF1-7F43CE6668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2806"/>
            <a:ext cx="8229600" cy="4869977"/>
          </a:xfrm>
        </p:spPr>
        <p:txBody>
          <a:bodyPr/>
          <a:lstStyle/>
          <a:p>
            <a:pPr marL="0" indent="0">
              <a:buNone/>
            </a:pPr>
            <a:endParaRPr lang="en-US" altLang="en-US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A231E5C-10AD-294B-927F-84F18CBD3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922228"/>
            <a:ext cx="8229599" cy="505055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Cognitivo</a:t>
            </a:r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recuerdos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intrusivos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confusión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espaciamiento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rigidez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duda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sí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mismo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desorientación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pensamientos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de auto-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lesionarse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
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Emocional</a:t>
            </a:r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Ansiedad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depresión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miedo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tristeza,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ira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rabia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agotamiento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abrumación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
</a:t>
            </a:r>
            <a:endParaRPr lang="en-US" sz="2000" dirty="0">
              <a:solidFill>
                <a:schemeClr val="accent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Conductual</a:t>
            </a:r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Hipervigilancia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trastornos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del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sueño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respuesta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sobresalto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elevada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cambios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en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el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apetito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mal humor, </a:t>
            </a:r>
            <a:r>
              <a:rPr lang="en-US" sz="2000" dirty="0" err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impaciencia</a:t>
            </a:r>
            <a:r>
              <a:rPr lang="en-US" sz="2000" dirty="0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
</a:t>
            </a:r>
          </a:p>
          <a:p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Social: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Sobreprotección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retraído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aislamiento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indiferencia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soledad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disminución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de la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intimidad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falta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interés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por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socializar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
</a:t>
            </a:r>
            <a:endParaRPr lang="en-US" sz="2000" dirty="0">
              <a:solidFill>
                <a:schemeClr val="accent4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Fisiológico</a:t>
            </a:r>
            <a:r>
              <a:rPr lang="en-US" sz="2000" dirty="0">
                <a:solidFill>
                  <a:srgbClr val="DC86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dolores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corporales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mareos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dificultades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respiratorias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quejas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somáticas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alteración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del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sistema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inmunitario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respiración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rápida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/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latidos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 del </a:t>
            </a:r>
            <a:r>
              <a:rPr lang="en-US" sz="2000" dirty="0" err="1">
                <a:latin typeface="Arial" panose="020B0604020202020204" pitchFamily="34" charset="0"/>
                <a:ea typeface="Arial" panose="020B0604020202020204" pitchFamily="34" charset="0"/>
              </a:rPr>
              <a:t>corazón</a:t>
            </a:r>
            <a:r>
              <a:rPr lang="en-US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7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712"/>
            <a:ext cx="8229600" cy="563562"/>
          </a:xfrm>
        </p:spPr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54274"/>
            <a:ext cx="8382000" cy="562272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>
                <a:solidFill>
                  <a:srgbClr val="DC8633"/>
                </a:solidFill>
              </a:rPr>
              <a:t>Busque</a:t>
            </a:r>
            <a:r>
              <a:rPr lang="en-US" sz="2000" dirty="0">
                <a:solidFill>
                  <a:srgbClr val="DC8633"/>
                </a:solidFill>
              </a:rPr>
              <a:t> o </a:t>
            </a:r>
            <a:r>
              <a:rPr lang="en-US" sz="2000" dirty="0" err="1">
                <a:solidFill>
                  <a:srgbClr val="DC8633"/>
                </a:solidFill>
              </a:rPr>
              <a:t>Pida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Ayuda</a:t>
            </a:r>
            <a:r>
              <a:rPr lang="en-US" sz="2000" dirty="0">
                <a:solidFill>
                  <a:srgbClr val="DC8633"/>
                </a:solidFill>
              </a:rPr>
              <a:t> Si:
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 err="1">
                <a:solidFill>
                  <a:schemeClr val="tx1"/>
                </a:solidFill>
              </a:rPr>
              <a:t>Experimenta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dificultades</a:t>
            </a:r>
            <a:r>
              <a:rPr lang="en-US" sz="2000" dirty="0">
                <a:solidFill>
                  <a:schemeClr val="tx1"/>
                </a:solidFill>
              </a:rPr>
              <a:t> para </a:t>
            </a:r>
            <a:r>
              <a:rPr lang="en-US" sz="2000" dirty="0" err="1">
                <a:solidFill>
                  <a:schemeClr val="tx1"/>
                </a:solidFill>
              </a:rPr>
              <a:t>separar</a:t>
            </a:r>
            <a:r>
              <a:rPr lang="en-US" sz="2000" dirty="0">
                <a:solidFill>
                  <a:schemeClr val="tx1"/>
                </a:solidFill>
              </a:rPr>
              <a:t> las </a:t>
            </a:r>
            <a:r>
              <a:rPr lang="en-US" sz="2000" dirty="0" err="1">
                <a:solidFill>
                  <a:schemeClr val="tx1"/>
                </a:solidFill>
              </a:rPr>
              <a:t>responsabilidades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laborales</a:t>
            </a:r>
            <a:r>
              <a:rPr lang="en-US" sz="2000" dirty="0">
                <a:solidFill>
                  <a:schemeClr val="tx1"/>
                </a:solidFill>
              </a:rPr>
              <a:t> de la </a:t>
            </a:r>
            <a:r>
              <a:rPr lang="en-US" sz="2000" dirty="0" err="1">
                <a:solidFill>
                  <a:schemeClr val="tx1"/>
                </a:solidFill>
              </a:rPr>
              <a:t>vida</a:t>
            </a:r>
            <a:r>
              <a:rPr lang="en-US" sz="2000" dirty="0">
                <a:solidFill>
                  <a:schemeClr val="tx1"/>
                </a:solidFill>
              </a:rPr>
              <a:t> personal.</a:t>
            </a:r>
          </a:p>
          <a:p>
            <a:r>
              <a:rPr lang="en-US" sz="2000" dirty="0">
                <a:solidFill>
                  <a:schemeClr val="tx1"/>
                </a:solidFill>
              </a:rPr>
              <a:t>
Tiene la idea y la </a:t>
            </a:r>
            <a:r>
              <a:rPr lang="en-US" sz="2000" dirty="0" err="1">
                <a:solidFill>
                  <a:schemeClr val="tx1"/>
                </a:solidFill>
              </a:rPr>
              <a:t>visión</a:t>
            </a:r>
            <a:r>
              <a:rPr lang="en-US" sz="2000" dirty="0">
                <a:solidFill>
                  <a:schemeClr val="tx1"/>
                </a:solidFill>
              </a:rPr>
              <a:t> del </a:t>
            </a:r>
            <a:r>
              <a:rPr lang="en-US" sz="2000" dirty="0" err="1">
                <a:solidFill>
                  <a:schemeClr val="tx1"/>
                </a:solidFill>
              </a:rPr>
              <a:t>mundo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términos</a:t>
            </a:r>
            <a:r>
              <a:rPr lang="en-US" sz="2000" dirty="0">
                <a:solidFill>
                  <a:schemeClr val="tx1"/>
                </a:solidFill>
              </a:rPr>
              <a:t> de </a:t>
            </a:r>
            <a:r>
              <a:rPr lang="en-US" sz="2000" dirty="0" err="1">
                <a:solidFill>
                  <a:schemeClr val="tx1"/>
                </a:solidFill>
              </a:rPr>
              <a:t>víctimas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perpetradores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
</a:t>
            </a:r>
            <a:r>
              <a:rPr lang="en-US" sz="2000" dirty="0" err="1">
                <a:solidFill>
                  <a:schemeClr val="tx1"/>
                </a:solidFill>
              </a:rPr>
              <a:t>Experimenta</a:t>
            </a:r>
            <a:r>
              <a:rPr lang="en-US" sz="2000" dirty="0">
                <a:solidFill>
                  <a:schemeClr val="tx1"/>
                </a:solidFill>
              </a:rPr>
              <a:t> tristeza y dolor </a:t>
            </a:r>
            <a:r>
              <a:rPr lang="en-US" sz="2000" dirty="0" err="1">
                <a:solidFill>
                  <a:schemeClr val="tx1"/>
                </a:solidFill>
              </a:rPr>
              <a:t>crónico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1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E9B7F-01B5-4E66-9C0C-F20FA488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28" y="453199"/>
            <a:ext cx="7980744" cy="1279071"/>
          </a:xfrm>
        </p:spPr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10E04-5FE5-4B10-84C3-287BEF4231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fld id="{E238B493-49BD-4626-ACB2-A902EA75DA74}" type="slidenum">
              <a:rPr lang="en-US" sz="1000" smtClean="0"/>
              <a:pPr algn="l">
                <a:defRPr/>
              </a:pPr>
              <a:t>14</a:t>
            </a:fld>
            <a:endParaRPr lang="en-US" sz="1000" dirty="0"/>
          </a:p>
        </p:txBody>
      </p:sp>
      <p:pic>
        <p:nvPicPr>
          <p:cNvPr id="24" name="Content Placeholder 23" descr="A dog lying on the ground&#10;&#10;Description automatically generated with medium confidence">
            <a:extLst>
              <a:ext uri="{FF2B5EF4-FFF2-40B4-BE49-F238E27FC236}">
                <a16:creationId xmlns:a16="http://schemas.microsoft.com/office/drawing/2014/main" id="{BD0BADF2-C18C-0647-A11E-5BCF18A00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36800" y="1772931"/>
            <a:ext cx="4470400" cy="3352800"/>
          </a:xfr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0B07203-0D41-A74A-A452-137009706C91}"/>
              </a:ext>
            </a:extLst>
          </p:cNvPr>
          <p:cNvSpPr txBox="1"/>
          <p:nvPr/>
        </p:nvSpPr>
        <p:spPr>
          <a:xfrm>
            <a:off x="3269673" y="5616699"/>
            <a:ext cx="281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5595"/>
                </a:solidFill>
              </a:rPr>
              <a:t>DESCANSO</a:t>
            </a:r>
          </a:p>
        </p:txBody>
      </p:sp>
    </p:spTree>
    <p:extLst>
      <p:ext uri="{BB962C8B-B14F-4D97-AF65-F5344CB8AC3E}">
        <p14:creationId xmlns:p14="http://schemas.microsoft.com/office/powerpoint/2010/main" val="10743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371325B7-CD5F-D444-B99E-01F2D8624BE2}"/>
              </a:ext>
            </a:extLst>
          </p:cNvPr>
          <p:cNvSpPr txBox="1">
            <a:spLocks/>
          </p:cNvSpPr>
          <p:nvPr/>
        </p:nvSpPr>
        <p:spPr>
          <a:xfrm>
            <a:off x="304800" y="647700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0A5680A-5164-4FDE-9696-2BC0BEDB8514}" type="slidenum">
              <a:rPr lang="en-US" sz="1000" smtClean="0">
                <a:solidFill>
                  <a:srgbClr val="265787"/>
                </a:solidFill>
              </a:rPr>
              <a:pPr>
                <a:defRPr/>
              </a:pPr>
              <a:t>15</a:t>
            </a:fld>
            <a:endParaRPr lang="en-US" sz="1000" dirty="0">
              <a:solidFill>
                <a:srgbClr val="265787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AFD71-F617-3744-8478-64A87744C595}"/>
              </a:ext>
            </a:extLst>
          </p:cNvPr>
          <p:cNvSpPr txBox="1">
            <a:spLocks/>
          </p:cNvSpPr>
          <p:nvPr/>
        </p:nvSpPr>
        <p:spPr>
          <a:xfrm>
            <a:off x="457200" y="522288"/>
            <a:ext cx="8229600" cy="639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9pPr>
          </a:lstStyle>
          <a:p>
            <a:r>
              <a:rPr lang="en-US" sz="3500" kern="0" dirty="0" err="1"/>
              <a:t>Fatiga</a:t>
            </a:r>
            <a:r>
              <a:rPr lang="en-US" sz="3500" kern="0" dirty="0"/>
              <a:t> por </a:t>
            </a:r>
            <a:r>
              <a:rPr lang="en-US" sz="3500" kern="0" dirty="0" err="1"/>
              <a:t>Compasión</a:t>
            </a:r>
            <a:r>
              <a:rPr lang="en-US" sz="3500" kern="0" dirty="0"/>
              <a:t> - </a:t>
            </a:r>
            <a:r>
              <a:rPr lang="en-US" sz="3500" kern="0" dirty="0" err="1"/>
              <a:t>Técnicas</a:t>
            </a:r>
            <a:r>
              <a:rPr lang="en-US" sz="3500" kern="0" dirty="0"/>
              <a:t>
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26D6D2-19A7-E044-92F9-FF064AC3FC9C}"/>
              </a:ext>
            </a:extLst>
          </p:cNvPr>
          <p:cNvSpPr txBox="1">
            <a:spLocks/>
          </p:cNvSpPr>
          <p:nvPr/>
        </p:nvSpPr>
        <p:spPr>
          <a:xfrm>
            <a:off x="457200" y="1162050"/>
            <a:ext cx="8229600" cy="472043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9pPr>
          </a:lstStyle>
          <a:p>
            <a:r>
              <a:rPr lang="en-US" sz="2400" b="0" kern="0" dirty="0">
                <a:solidFill>
                  <a:srgbClr val="DC8633"/>
                </a:solidFill>
              </a:rPr>
              <a:t>¿</a:t>
            </a:r>
            <a:r>
              <a:rPr lang="en-US" sz="2400" b="0" kern="0" dirty="0" err="1">
                <a:solidFill>
                  <a:srgbClr val="DC8633"/>
                </a:solidFill>
              </a:rPr>
              <a:t>Cómo</a:t>
            </a:r>
            <a:r>
              <a:rPr lang="en-US" sz="2400" b="0" kern="0" dirty="0">
                <a:solidFill>
                  <a:srgbClr val="DC8633"/>
                </a:solidFill>
              </a:rPr>
              <a:t> </a:t>
            </a:r>
            <a:r>
              <a:rPr lang="en-US" sz="2400" b="0" kern="0" dirty="0" err="1">
                <a:solidFill>
                  <a:srgbClr val="DC8633"/>
                </a:solidFill>
              </a:rPr>
              <a:t>abordar</a:t>
            </a:r>
            <a:r>
              <a:rPr lang="en-US" sz="2400" b="0" kern="0" dirty="0">
                <a:solidFill>
                  <a:srgbClr val="DC8633"/>
                </a:solidFill>
              </a:rPr>
              <a:t>? ¿</a:t>
            </a:r>
            <a:r>
              <a:rPr lang="en-US" sz="2400" b="0" kern="0" dirty="0" err="1">
                <a:solidFill>
                  <a:srgbClr val="DC8633"/>
                </a:solidFill>
              </a:rPr>
              <a:t>Qué</a:t>
            </a:r>
            <a:r>
              <a:rPr lang="en-US" sz="2400" b="0" kern="0" dirty="0">
                <a:solidFill>
                  <a:srgbClr val="DC8633"/>
                </a:solidFill>
              </a:rPr>
              <a:t> </a:t>
            </a:r>
            <a:r>
              <a:rPr lang="en-US" sz="2400" b="0" kern="0" dirty="0" err="1">
                <a:solidFill>
                  <a:srgbClr val="DC8633"/>
                </a:solidFill>
              </a:rPr>
              <a:t>hacer</a:t>
            </a:r>
            <a:r>
              <a:rPr lang="en-US" sz="2400" b="0" kern="0" dirty="0">
                <a:solidFill>
                  <a:srgbClr val="DC8633"/>
                </a:solidFill>
              </a:rPr>
              <a:t>?  
</a:t>
            </a:r>
            <a:endParaRPr lang="en-US" sz="2400" b="0" kern="0" dirty="0">
              <a:solidFill>
                <a:schemeClr val="accent4"/>
              </a:solidFill>
            </a:endParaRPr>
          </a:p>
          <a:p>
            <a:r>
              <a:rPr lang="en-US" sz="2400" b="0" kern="0" dirty="0" err="1">
                <a:solidFill>
                  <a:schemeClr val="accent4"/>
                </a:solidFill>
              </a:rPr>
              <a:t>Recuerde</a:t>
            </a:r>
            <a:r>
              <a:rPr lang="en-US" sz="2400" b="0" kern="0" dirty="0">
                <a:solidFill>
                  <a:schemeClr val="accent4"/>
                </a:solidFill>
              </a:rPr>
              <a:t>: </a:t>
            </a:r>
            <a:r>
              <a:rPr lang="en-US" sz="2400" b="0" kern="0" dirty="0" err="1">
                <a:solidFill>
                  <a:schemeClr val="accent4"/>
                </a:solidFill>
              </a:rPr>
              <a:t>Todos</a:t>
            </a:r>
            <a:r>
              <a:rPr lang="en-US" sz="2400" b="0" kern="0" dirty="0">
                <a:solidFill>
                  <a:schemeClr val="accent4"/>
                </a:solidFill>
              </a:rPr>
              <a:t> </a:t>
            </a:r>
            <a:r>
              <a:rPr lang="en-US" sz="2400" b="0" kern="0" dirty="0" err="1">
                <a:solidFill>
                  <a:schemeClr val="accent4"/>
                </a:solidFill>
              </a:rPr>
              <a:t>somos</a:t>
            </a:r>
            <a:r>
              <a:rPr lang="en-US" sz="2400" b="0" kern="0" dirty="0">
                <a:solidFill>
                  <a:schemeClr val="accent4"/>
                </a:solidFill>
              </a:rPr>
              <a:t> </a:t>
            </a:r>
            <a:r>
              <a:rPr lang="en-US" sz="2400" b="0" kern="0" dirty="0" err="1">
                <a:solidFill>
                  <a:schemeClr val="accent4"/>
                </a:solidFill>
              </a:rPr>
              <a:t>vulnerables</a:t>
            </a:r>
            <a:r>
              <a:rPr lang="en-US" sz="2400" b="0" kern="0" dirty="0">
                <a:solidFill>
                  <a:schemeClr val="accent4"/>
                </a:solidFill>
              </a:rPr>
              <a:t> de </a:t>
            </a:r>
            <a:r>
              <a:rPr lang="en-US" sz="2400" b="0" kern="0" dirty="0" err="1">
                <a:solidFill>
                  <a:schemeClr val="accent4"/>
                </a:solidFill>
              </a:rPr>
              <a:t>diferentes</a:t>
            </a:r>
            <a:r>
              <a:rPr lang="en-US" sz="2400" b="0" kern="0" dirty="0">
                <a:solidFill>
                  <a:schemeClr val="accent4"/>
                </a:solidFill>
              </a:rPr>
              <a:t> </a:t>
            </a:r>
            <a:r>
              <a:rPr lang="en-US" sz="2400" b="0" kern="0" dirty="0" err="1">
                <a:solidFill>
                  <a:schemeClr val="accent4"/>
                </a:solidFill>
              </a:rPr>
              <a:t>maneras</a:t>
            </a:r>
            <a:r>
              <a:rPr lang="en-US" sz="2400" b="0" kern="0" dirty="0">
                <a:solidFill>
                  <a:schemeClr val="accent4"/>
                </a:solidFill>
              </a:rPr>
              <a:t> y </a:t>
            </a:r>
            <a:r>
              <a:rPr lang="en-US" sz="2400" b="0" kern="0" dirty="0" err="1">
                <a:solidFill>
                  <a:schemeClr val="accent4"/>
                </a:solidFill>
              </a:rPr>
              <a:t>en</a:t>
            </a:r>
            <a:r>
              <a:rPr lang="en-US" sz="2400" b="0" kern="0" dirty="0">
                <a:solidFill>
                  <a:schemeClr val="accent4"/>
                </a:solidFill>
              </a:rPr>
              <a:t> </a:t>
            </a:r>
            <a:r>
              <a:rPr lang="en-US" sz="2400" b="0" kern="0" dirty="0" err="1">
                <a:solidFill>
                  <a:schemeClr val="accent4"/>
                </a:solidFill>
              </a:rPr>
              <a:t>momentos</a:t>
            </a:r>
            <a:r>
              <a:rPr lang="en-US" sz="2400" b="0" kern="0" dirty="0">
                <a:solidFill>
                  <a:schemeClr val="accent4"/>
                </a:solidFill>
              </a:rPr>
              <a:t> </a:t>
            </a:r>
            <a:r>
              <a:rPr lang="en-US" sz="2400" b="0" kern="0" dirty="0" err="1">
                <a:solidFill>
                  <a:schemeClr val="accent4"/>
                </a:solidFill>
              </a:rPr>
              <a:t>distintos</a:t>
            </a:r>
            <a:r>
              <a:rPr lang="en-US" sz="2400" b="0" kern="0" dirty="0">
                <a:solidFill>
                  <a:schemeClr val="accent4"/>
                </a:solidFill>
              </a:rPr>
              <a:t>. 
</a:t>
            </a:r>
          </a:p>
          <a:p>
            <a:pPr marL="457200" indent="-457200">
              <a:buAutoNum type="arabicPeriod"/>
            </a:pPr>
            <a:r>
              <a:rPr lang="en-US" sz="2400" b="0" kern="0" dirty="0" err="1">
                <a:solidFill>
                  <a:srgbClr val="DC8633"/>
                </a:solidFill>
              </a:rPr>
              <a:t>Autoevaluación</a:t>
            </a:r>
            <a:r>
              <a:rPr lang="en-US" sz="2400" b="0" kern="0" dirty="0">
                <a:solidFill>
                  <a:srgbClr val="DC8633"/>
                </a:solidFill>
              </a:rPr>
              <a:t> – </a:t>
            </a:r>
            <a:r>
              <a:rPr lang="en-US" sz="2400" b="0" kern="0" dirty="0">
                <a:solidFill>
                  <a:schemeClr val="accent4"/>
                </a:solidFill>
              </a:rPr>
              <a:t>Calidad de la Vida </a:t>
            </a:r>
            <a:r>
              <a:rPr lang="en-US" sz="2400" b="0" kern="0" dirty="0" err="1">
                <a:solidFill>
                  <a:schemeClr val="accent4"/>
                </a:solidFill>
              </a:rPr>
              <a:t>Profesional</a:t>
            </a:r>
            <a:r>
              <a:rPr lang="en-US" sz="2400" b="0" kern="0" dirty="0">
                <a:solidFill>
                  <a:schemeClr val="accent4"/>
                </a:solidFill>
              </a:rPr>
              <a:t> (</a:t>
            </a:r>
            <a:r>
              <a:rPr lang="en-US" sz="2400" b="0" kern="0" dirty="0" err="1">
                <a:solidFill>
                  <a:schemeClr val="accent4"/>
                </a:solidFill>
              </a:rPr>
              <a:t>ProQOL</a:t>
            </a:r>
            <a:r>
              <a:rPr lang="en-US" sz="2400" b="0" kern="0" dirty="0">
                <a:solidFill>
                  <a:schemeClr val="accent4"/>
                </a:solidFill>
              </a:rPr>
              <a:t>) - </a:t>
            </a:r>
            <a:r>
              <a:rPr lang="en-US" sz="1600" b="0" kern="0" dirty="0">
                <a:solidFill>
                  <a:srgbClr val="0070C0"/>
                </a:solidFill>
              </a:rPr>
              <a:t>https://proqol.org/uploads/ProQOL_5_Spanish_Self-Score.pdf</a:t>
            </a:r>
            <a:endParaRPr lang="en-US" sz="2400" b="0" kern="0" dirty="0">
              <a:solidFill>
                <a:schemeClr val="accent4"/>
              </a:solidFill>
            </a:endParaRPr>
          </a:p>
          <a:p>
            <a:pPr algn="ctr"/>
            <a:endParaRPr lang="en-US" sz="2000" b="0" dirty="0">
              <a:solidFill>
                <a:schemeClr val="accent4"/>
              </a:solidFill>
            </a:endParaRPr>
          </a:p>
          <a:p>
            <a:pPr algn="ctr"/>
            <a:r>
              <a:rPr lang="en-US" sz="2000" b="0" dirty="0" err="1">
                <a:solidFill>
                  <a:schemeClr val="accent4"/>
                </a:solidFill>
              </a:rPr>
              <a:t>Medida</a:t>
            </a:r>
            <a:r>
              <a:rPr lang="en-US" sz="2000" b="0" dirty="0">
                <a:solidFill>
                  <a:schemeClr val="accent4"/>
                </a:solidFill>
              </a:rPr>
              <a:t> de </a:t>
            </a:r>
            <a:r>
              <a:rPr lang="en-US" sz="2000" b="0" dirty="0" err="1">
                <a:solidFill>
                  <a:schemeClr val="accent4"/>
                </a:solidFill>
              </a:rPr>
              <a:t>autoinforme</a:t>
            </a:r>
            <a:r>
              <a:rPr lang="en-US" sz="2000" b="0" dirty="0">
                <a:solidFill>
                  <a:schemeClr val="accent4"/>
                </a:solidFill>
              </a:rPr>
              <a:t> </a:t>
            </a:r>
            <a:r>
              <a:rPr lang="en-US" sz="2000" b="0" dirty="0" err="1">
                <a:solidFill>
                  <a:schemeClr val="accent4"/>
                </a:solidFill>
              </a:rPr>
              <a:t>desarrollada</a:t>
            </a:r>
            <a:r>
              <a:rPr lang="en-US" sz="2000" b="0" dirty="0">
                <a:solidFill>
                  <a:schemeClr val="accent4"/>
                </a:solidFill>
              </a:rPr>
              <a:t> por la </a:t>
            </a:r>
            <a:r>
              <a:rPr lang="en-US" sz="2000" b="0" dirty="0" err="1">
                <a:solidFill>
                  <a:schemeClr val="accent4"/>
                </a:solidFill>
              </a:rPr>
              <a:t>Psicóloga</a:t>
            </a:r>
            <a:r>
              <a:rPr lang="en-US" sz="2000" b="0" dirty="0">
                <a:solidFill>
                  <a:schemeClr val="accent4"/>
                </a:solidFill>
              </a:rPr>
              <a:t> 
Beth Hudnall </a:t>
            </a:r>
            <a:r>
              <a:rPr lang="en-US" sz="2000" b="0" dirty="0" err="1">
                <a:solidFill>
                  <a:schemeClr val="accent4"/>
                </a:solidFill>
              </a:rPr>
              <a:t>Stamm</a:t>
            </a:r>
            <a:r>
              <a:rPr lang="en-US" sz="2000" b="0" dirty="0">
                <a:solidFill>
                  <a:schemeClr val="accent4"/>
                </a:solidFill>
              </a:rPr>
              <a:t>, PhD.
</a:t>
            </a:r>
            <a:endParaRPr lang="en-US" sz="2000" kern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85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0712"/>
            <a:ext cx="8229600" cy="563562"/>
          </a:xfrm>
        </p:spPr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0436"/>
            <a:ext cx="8513180" cy="562321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DC8633"/>
                </a:solidFill>
              </a:rPr>
              <a:t>2. El </a:t>
            </a:r>
            <a:r>
              <a:rPr lang="en-US" sz="2000" dirty="0" err="1">
                <a:solidFill>
                  <a:srgbClr val="DC8633"/>
                </a:solidFill>
              </a:rPr>
              <a:t>Autocuidado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como</a:t>
            </a:r>
            <a:r>
              <a:rPr lang="en-US" sz="2000" dirty="0">
                <a:solidFill>
                  <a:srgbClr val="DC8633"/>
                </a:solidFill>
              </a:rPr>
              <a:t> Rutina</a:t>
            </a:r>
            <a:r>
              <a:rPr lang="en-US" sz="2000" dirty="0">
                <a:solidFill>
                  <a:schemeClr val="tx1"/>
                </a:solidFill>
              </a:rPr>
              <a:t>: Practique para </a:t>
            </a:r>
            <a:r>
              <a:rPr lang="en-US" sz="2000" dirty="0" err="1">
                <a:solidFill>
                  <a:schemeClr val="tx1"/>
                </a:solidFill>
              </a:rPr>
              <a:t>convertirlo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en</a:t>
            </a:r>
            <a:r>
              <a:rPr lang="en-US" sz="2000" dirty="0">
                <a:solidFill>
                  <a:schemeClr val="tx1"/>
                </a:solidFill>
              </a:rPr>
              <a:t> un </a:t>
            </a:r>
            <a:r>
              <a:rPr lang="en-US" sz="2000" dirty="0" err="1">
                <a:solidFill>
                  <a:schemeClr val="tx1"/>
                </a:solidFill>
              </a:rPr>
              <a:t>hábito</a:t>
            </a:r>
            <a:r>
              <a:rPr lang="en-US" sz="2000" dirty="0">
                <a:solidFill>
                  <a:schemeClr val="tx1"/>
                </a:solidFill>
              </a:rPr>
              <a:t>. 
</a:t>
            </a:r>
            <a:r>
              <a:rPr lang="en-US" sz="2000" dirty="0" err="1">
                <a:solidFill>
                  <a:schemeClr val="tx1"/>
                </a:solidFill>
              </a:rPr>
              <a:t>Sueño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suficiente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adecuado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nutrición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saludable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actividad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física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relajación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socialización</a:t>
            </a:r>
            <a:r>
              <a:rPr lang="en-US" sz="2000" dirty="0">
                <a:solidFill>
                  <a:schemeClr val="tx1"/>
                </a:solidFill>
              </a:rPr>
              <a:t>.
</a:t>
            </a:r>
            <a:endParaRPr lang="en-US" sz="2000" dirty="0">
              <a:solidFill>
                <a:schemeClr val="accent4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DC8633"/>
                </a:solidFill>
              </a:rPr>
              <a:t>3. Revise </a:t>
            </a:r>
            <a:r>
              <a:rPr lang="en-US" sz="2000" dirty="0" err="1">
                <a:solidFill>
                  <a:srgbClr val="DC8633"/>
                </a:solidFill>
              </a:rPr>
              <a:t>su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Creencia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sobre</a:t>
            </a:r>
            <a:r>
              <a:rPr lang="en-US" sz="2000" dirty="0">
                <a:solidFill>
                  <a:srgbClr val="DC8633"/>
                </a:solidFill>
              </a:rPr>
              <a:t> el </a:t>
            </a:r>
            <a:r>
              <a:rPr lang="en-US" sz="2000" dirty="0" err="1">
                <a:solidFill>
                  <a:srgbClr val="DC8633"/>
                </a:solidFill>
              </a:rPr>
              <a:t>Autocuidado</a:t>
            </a:r>
            <a:r>
              <a:rPr lang="en-US" sz="2000" dirty="0">
                <a:solidFill>
                  <a:srgbClr val="DC8633"/>
                </a:solidFill>
              </a:rPr>
              <a:t>: </a:t>
            </a:r>
            <a:r>
              <a:rPr lang="en-US" sz="2000" dirty="0" err="1">
                <a:solidFill>
                  <a:schemeClr val="accent4"/>
                </a:solidFill>
              </a:rPr>
              <a:t>Autocuidado</a:t>
            </a:r>
            <a:r>
              <a:rPr lang="en-US" sz="2000" dirty="0">
                <a:solidFill>
                  <a:schemeClr val="accent4"/>
                </a:solidFill>
              </a:rPr>
              <a:t> es </a:t>
            </a:r>
            <a:r>
              <a:rPr lang="en-US" sz="2000" dirty="0" err="1">
                <a:solidFill>
                  <a:schemeClr val="accent4"/>
                </a:solidFill>
              </a:rPr>
              <a:t>diferente</a:t>
            </a:r>
            <a:r>
              <a:rPr lang="en-US" sz="2000" dirty="0">
                <a:solidFill>
                  <a:schemeClr val="accent4"/>
                </a:solidFill>
              </a:rPr>
              <a:t> a los </a:t>
            </a:r>
            <a:r>
              <a:rPr lang="en-US" sz="2000" dirty="0" err="1">
                <a:solidFill>
                  <a:schemeClr val="accent4"/>
                </a:solidFill>
              </a:rPr>
              <a:t>actos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egoístas</a:t>
            </a:r>
            <a:r>
              <a:rPr lang="en-US" sz="2000" dirty="0">
                <a:solidFill>
                  <a:schemeClr val="accent4"/>
                </a:solidFill>
              </a:rPr>
              <a:t>. </a:t>
            </a:r>
            <a:r>
              <a:rPr lang="en-US" sz="2000" dirty="0" err="1">
                <a:solidFill>
                  <a:schemeClr val="accent4"/>
                </a:solidFill>
              </a:rPr>
              <a:t>Participar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en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actividades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como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juegos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ver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películas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divertidas</a:t>
            </a:r>
            <a:r>
              <a:rPr lang="en-US" sz="2000" dirty="0">
                <a:solidFill>
                  <a:schemeClr val="accent4"/>
                </a:solidFill>
              </a:rPr>
              <a:t> y </a:t>
            </a:r>
            <a:r>
              <a:rPr lang="en-US" sz="2000" dirty="0" err="1">
                <a:solidFill>
                  <a:schemeClr val="accent4"/>
                </a:solidFill>
              </a:rPr>
              <a:t>fáciles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4"/>
                </a:solidFill>
              </a:rPr>
              <a:t>
</a:t>
            </a:r>
            <a:r>
              <a:rPr lang="en-US" sz="2000" dirty="0">
                <a:solidFill>
                  <a:srgbClr val="DC8633"/>
                </a:solidFill>
              </a:rPr>
              <a:t>4. </a:t>
            </a:r>
            <a:r>
              <a:rPr lang="en-US" sz="2000" dirty="0" err="1">
                <a:solidFill>
                  <a:srgbClr val="DC8633"/>
                </a:solidFill>
              </a:rPr>
              <a:t>Concéntrese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en</a:t>
            </a:r>
            <a:r>
              <a:rPr lang="en-US" sz="2000" dirty="0">
                <a:solidFill>
                  <a:srgbClr val="DC8633"/>
                </a:solidFill>
              </a:rPr>
              <a:t> la </a:t>
            </a:r>
            <a:r>
              <a:rPr lang="en-US" sz="2000" dirty="0" err="1">
                <a:solidFill>
                  <a:srgbClr val="DC8633"/>
                </a:solidFill>
              </a:rPr>
              <a:t>Satisfacción</a:t>
            </a:r>
            <a:r>
              <a:rPr lang="en-US" sz="2000" dirty="0">
                <a:solidFill>
                  <a:srgbClr val="DC8633"/>
                </a:solidFill>
              </a:rPr>
              <a:t> por </a:t>
            </a:r>
            <a:r>
              <a:rPr lang="en-US" sz="2000" dirty="0" err="1">
                <a:solidFill>
                  <a:srgbClr val="DC8633"/>
                </a:solidFill>
              </a:rPr>
              <a:t>Compasión</a:t>
            </a:r>
            <a:r>
              <a:rPr lang="en-US" sz="2000" dirty="0">
                <a:solidFill>
                  <a:srgbClr val="DC8633"/>
                </a:solidFill>
              </a:rPr>
              <a:t>. </a:t>
            </a:r>
            <a:r>
              <a:rPr lang="en-US" sz="2000" dirty="0" err="1">
                <a:solidFill>
                  <a:schemeClr val="accent4"/>
                </a:solidFill>
              </a:rPr>
              <a:t>Celebre</a:t>
            </a:r>
            <a:r>
              <a:rPr lang="en-US" sz="2000" dirty="0">
                <a:solidFill>
                  <a:schemeClr val="accent4"/>
                </a:solidFill>
              </a:rPr>
              <a:t> sus </a:t>
            </a:r>
            <a:r>
              <a:rPr lang="en-US" sz="2000" dirty="0" err="1">
                <a:solidFill>
                  <a:schemeClr val="accent4"/>
                </a:solidFill>
              </a:rPr>
              <a:t>propios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logros</a:t>
            </a:r>
            <a:r>
              <a:rPr lang="en-US" sz="2000" dirty="0">
                <a:solidFill>
                  <a:schemeClr val="accent4"/>
                </a:solidFill>
              </a:rPr>
              <a:t> y el de los </a:t>
            </a:r>
            <a:r>
              <a:rPr lang="en-US" sz="2000" dirty="0" err="1">
                <a:solidFill>
                  <a:schemeClr val="accent4"/>
                </a:solidFill>
              </a:rPr>
              <a:t>demás</a:t>
            </a:r>
            <a:r>
              <a:rPr lang="en-US" sz="2000" dirty="0">
                <a:solidFill>
                  <a:schemeClr val="accent4"/>
                </a:solidFill>
              </a:rPr>
              <a:t>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accent4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DC8633"/>
                </a:solidFill>
              </a:rPr>
              <a:t>5. </a:t>
            </a:r>
            <a:r>
              <a:rPr lang="en-US" sz="2000" dirty="0" err="1">
                <a:solidFill>
                  <a:srgbClr val="DC8633"/>
                </a:solidFill>
              </a:rPr>
              <a:t>Compasión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comunitaria</a:t>
            </a:r>
            <a:r>
              <a:rPr lang="en-US" sz="2000" dirty="0">
                <a:solidFill>
                  <a:srgbClr val="DC8633"/>
                </a:solidFill>
              </a:rPr>
              <a:t>. </a:t>
            </a:r>
            <a:r>
              <a:rPr lang="en-US" sz="2000" dirty="0" err="1">
                <a:solidFill>
                  <a:schemeClr val="accent4"/>
                </a:solidFill>
              </a:rPr>
              <a:t>Valide</a:t>
            </a:r>
            <a:r>
              <a:rPr lang="en-US" sz="2000" dirty="0">
                <a:solidFill>
                  <a:schemeClr val="accent4"/>
                </a:solidFill>
              </a:rPr>
              <a:t> sus </a:t>
            </a:r>
            <a:r>
              <a:rPr lang="en-US" sz="2000" dirty="0" err="1">
                <a:solidFill>
                  <a:schemeClr val="accent4"/>
                </a:solidFill>
              </a:rPr>
              <a:t>hábitos</a:t>
            </a:r>
            <a:r>
              <a:rPr lang="en-US" sz="2000" dirty="0">
                <a:solidFill>
                  <a:schemeClr val="accent4"/>
                </a:solidFill>
              </a:rPr>
              <a:t> de </a:t>
            </a:r>
            <a:r>
              <a:rPr lang="en-US" sz="2000" dirty="0" err="1">
                <a:solidFill>
                  <a:schemeClr val="accent4"/>
                </a:solidFill>
              </a:rPr>
              <a:t>autocuidado</a:t>
            </a:r>
            <a:r>
              <a:rPr lang="en-US" sz="2000" dirty="0">
                <a:solidFill>
                  <a:schemeClr val="accent4"/>
                </a:solidFill>
              </a:rPr>
              <a:t>, </a:t>
            </a:r>
            <a:r>
              <a:rPr lang="en-US" sz="2000" dirty="0" err="1">
                <a:solidFill>
                  <a:schemeClr val="accent4"/>
                </a:solidFill>
              </a:rPr>
              <a:t>apoye</a:t>
            </a:r>
            <a:r>
              <a:rPr lang="en-US" sz="2000" dirty="0">
                <a:solidFill>
                  <a:schemeClr val="accent4"/>
                </a:solidFill>
              </a:rPr>
              <a:t> el </a:t>
            </a:r>
            <a:r>
              <a:rPr lang="en-US" sz="2000" dirty="0" err="1">
                <a:solidFill>
                  <a:schemeClr val="accent4"/>
                </a:solidFill>
              </a:rPr>
              <a:t>sentido</a:t>
            </a:r>
            <a:r>
              <a:rPr lang="en-US" sz="2000" dirty="0">
                <a:solidFill>
                  <a:schemeClr val="accent4"/>
                </a:solidFill>
              </a:rPr>
              <a:t> de la </a:t>
            </a:r>
            <a:r>
              <a:rPr lang="en-US" sz="2000" dirty="0" err="1">
                <a:solidFill>
                  <a:schemeClr val="accent4"/>
                </a:solidFill>
              </a:rPr>
              <a:t>resiliencia</a:t>
            </a:r>
            <a:r>
              <a:rPr lang="en-US" sz="2000" dirty="0">
                <a:solidFill>
                  <a:schemeClr val="accent4"/>
                </a:solidFill>
              </a:rPr>
              <a:t>, NO </a:t>
            </a:r>
            <a:r>
              <a:rPr lang="en-US" sz="2000" dirty="0" err="1">
                <a:solidFill>
                  <a:schemeClr val="accent4"/>
                </a:solidFill>
              </a:rPr>
              <a:t>permitas</a:t>
            </a:r>
            <a:r>
              <a:rPr lang="en-US" sz="2000" dirty="0">
                <a:solidFill>
                  <a:schemeClr val="accent4"/>
                </a:solidFill>
              </a:rPr>
              <a:t> el </a:t>
            </a:r>
            <a:r>
              <a:rPr lang="en-US" sz="2000" dirty="0" err="1">
                <a:solidFill>
                  <a:schemeClr val="accent4"/>
                </a:solidFill>
              </a:rPr>
              <a:t>aislamiento</a:t>
            </a:r>
            <a:r>
              <a:rPr lang="en-US" sz="2000" dirty="0">
                <a:solidFill>
                  <a:schemeClr val="accent4"/>
                </a:solidFill>
              </a:rPr>
              <a:t> y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chemeClr val="accent4"/>
                </a:solidFill>
              </a:rPr>
              <a:t> ¡</a:t>
            </a:r>
            <a:r>
              <a:rPr lang="en-US" sz="2000" dirty="0" err="1">
                <a:solidFill>
                  <a:schemeClr val="accent4"/>
                </a:solidFill>
              </a:rPr>
              <a:t>sumérgase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en</a:t>
            </a:r>
            <a:r>
              <a:rPr lang="en-US" sz="2000" dirty="0">
                <a:solidFill>
                  <a:schemeClr val="accent4"/>
                </a:solidFill>
              </a:rPr>
              <a:t> el humor!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667"/>
            <a:ext cx="8229600" cy="563562"/>
          </a:xfrm>
        </p:spPr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230"/>
            <a:ext cx="8558213" cy="533569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50" dirty="0" err="1">
                <a:solidFill>
                  <a:srgbClr val="DC8633"/>
                </a:solidFill>
              </a:rPr>
              <a:t>Práctica</a:t>
            </a:r>
            <a:r>
              <a:rPr lang="en-US" sz="1950" dirty="0">
                <a:solidFill>
                  <a:srgbClr val="DC8633"/>
                </a:solidFill>
              </a:rPr>
              <a:t> </a:t>
            </a:r>
            <a:r>
              <a:rPr lang="en-US" sz="1950" dirty="0" err="1">
                <a:solidFill>
                  <a:srgbClr val="DC8633"/>
                </a:solidFill>
              </a:rPr>
              <a:t>Diaria</a:t>
            </a:r>
            <a:r>
              <a:rPr lang="en-US" sz="1950" dirty="0">
                <a:solidFill>
                  <a:srgbClr val="DC8633"/>
                </a:solidFill>
              </a:rPr>
              <a:t>!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1950" dirty="0">
              <a:solidFill>
                <a:srgbClr val="DC8633"/>
              </a:solidFill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950" dirty="0" err="1">
                <a:solidFill>
                  <a:schemeClr val="tx1"/>
                </a:solidFill>
              </a:rPr>
              <a:t>Conexión</a:t>
            </a:r>
            <a:r>
              <a:rPr lang="en-US" sz="1950" dirty="0">
                <a:solidFill>
                  <a:schemeClr val="tx1"/>
                </a:solidFill>
              </a:rPr>
              <a:t> </a:t>
            </a:r>
            <a:r>
              <a:rPr lang="en-US" sz="1950" dirty="0" err="1">
                <a:solidFill>
                  <a:schemeClr val="tx1"/>
                </a:solidFill>
              </a:rPr>
              <a:t>mente-cuerpo</a:t>
            </a:r>
            <a:r>
              <a:rPr lang="en-US" sz="1950" dirty="0">
                <a:solidFill>
                  <a:schemeClr val="tx1"/>
                </a:solidFill>
              </a:rPr>
              <a:t>
</a:t>
            </a:r>
            <a:r>
              <a:rPr lang="en-US" sz="1950" dirty="0" err="1">
                <a:solidFill>
                  <a:schemeClr val="tx1"/>
                </a:solidFill>
              </a:rPr>
              <a:t>Procesar</a:t>
            </a:r>
            <a:r>
              <a:rPr lang="en-US" sz="1950" dirty="0">
                <a:solidFill>
                  <a:schemeClr val="tx1"/>
                </a:solidFill>
              </a:rPr>
              <a:t> </a:t>
            </a:r>
            <a:r>
              <a:rPr lang="en-US" sz="1950" dirty="0" err="1">
                <a:solidFill>
                  <a:schemeClr val="tx1"/>
                </a:solidFill>
              </a:rPr>
              <a:t>eventos</a:t>
            </a:r>
            <a:r>
              <a:rPr lang="en-US" sz="1950" dirty="0">
                <a:solidFill>
                  <a:schemeClr val="tx1"/>
                </a:solidFill>
              </a:rPr>
              <a:t> con </a:t>
            </a:r>
            <a:r>
              <a:rPr lang="en-US" sz="1950" dirty="0" err="1">
                <a:solidFill>
                  <a:schemeClr val="tx1"/>
                </a:solidFill>
              </a:rPr>
              <a:t>alguien</a:t>
            </a:r>
            <a:r>
              <a:rPr lang="en-US" sz="1950" dirty="0">
                <a:solidFill>
                  <a:schemeClr val="tx1"/>
                </a:solidFill>
              </a:rPr>
              <a:t>
Auto-</a:t>
            </a:r>
            <a:r>
              <a:rPr lang="en-US" sz="1950" dirty="0" err="1">
                <a:solidFill>
                  <a:schemeClr val="tx1"/>
                </a:solidFill>
              </a:rPr>
              <a:t>calma</a:t>
            </a:r>
            <a:r>
              <a:rPr lang="en-US" sz="1950" dirty="0">
                <a:solidFill>
                  <a:schemeClr val="tx1"/>
                </a:solidFill>
              </a:rPr>
              <a:t> – Se lo </a:t>
            </a:r>
            <a:r>
              <a:rPr lang="en-US" sz="1950" dirty="0" err="1">
                <a:solidFill>
                  <a:schemeClr val="tx1"/>
                </a:solidFill>
              </a:rPr>
              <a:t>merece</a:t>
            </a:r>
            <a:r>
              <a:rPr lang="en-US" sz="1950" dirty="0">
                <a:solidFill>
                  <a:schemeClr val="tx1"/>
                </a:solidFill>
              </a:rPr>
              <a:t>!
</a:t>
            </a:r>
            <a:r>
              <a:rPr lang="en-US" sz="1950" dirty="0" err="1">
                <a:solidFill>
                  <a:schemeClr val="tx1"/>
                </a:solidFill>
              </a:rPr>
              <a:t>Técnicas</a:t>
            </a:r>
            <a:r>
              <a:rPr lang="en-US" sz="1950" dirty="0">
                <a:solidFill>
                  <a:schemeClr val="tx1"/>
                </a:solidFill>
              </a:rPr>
              <a:t> de </a:t>
            </a:r>
            <a:r>
              <a:rPr lang="en-US" sz="1950" dirty="0" err="1">
                <a:solidFill>
                  <a:schemeClr val="tx1"/>
                </a:solidFill>
              </a:rPr>
              <a:t>Respiración</a:t>
            </a:r>
            <a:r>
              <a:rPr lang="en-US" sz="1950" dirty="0">
                <a:solidFill>
                  <a:schemeClr val="tx1"/>
                </a:solidFill>
              </a:rPr>
              <a:t>
</a:t>
            </a:r>
            <a:r>
              <a:rPr lang="en-US" sz="1950" dirty="0" err="1">
                <a:solidFill>
                  <a:schemeClr val="tx1"/>
                </a:solidFill>
              </a:rPr>
              <a:t>Alimentar</a:t>
            </a:r>
            <a:r>
              <a:rPr lang="en-US" sz="1950" dirty="0">
                <a:solidFill>
                  <a:schemeClr val="tx1"/>
                </a:solidFill>
              </a:rPr>
              <a:t> el </a:t>
            </a:r>
            <a:r>
              <a:rPr lang="en-US" sz="1950" dirty="0" err="1">
                <a:solidFill>
                  <a:schemeClr val="tx1"/>
                </a:solidFill>
              </a:rPr>
              <a:t>Espíritu</a:t>
            </a:r>
            <a:r>
              <a:rPr lang="en-US" sz="1950" dirty="0">
                <a:solidFill>
                  <a:schemeClr val="tx1"/>
                </a:solidFill>
              </a:rPr>
              <a:t>
</a:t>
            </a:r>
            <a:r>
              <a:rPr lang="en-US" sz="1950" dirty="0" err="1">
                <a:solidFill>
                  <a:schemeClr val="tx1"/>
                </a:solidFill>
              </a:rPr>
              <a:t>Relajación</a:t>
            </a:r>
            <a:r>
              <a:rPr lang="en-US" sz="1950" dirty="0">
                <a:solidFill>
                  <a:schemeClr val="tx1"/>
                </a:solidFill>
              </a:rPr>
              <a:t> Muscular
</a:t>
            </a:r>
            <a:r>
              <a:rPr lang="en-US" sz="1950" dirty="0" err="1">
                <a:solidFill>
                  <a:schemeClr val="tx1"/>
                </a:solidFill>
              </a:rPr>
              <a:t>Atención</a:t>
            </a:r>
            <a:r>
              <a:rPr lang="en-US" sz="1950" dirty="0">
                <a:solidFill>
                  <a:schemeClr val="tx1"/>
                </a:solidFill>
              </a:rPr>
              <a:t> Plena
¡Humor, humor y humor!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371325B7-CD5F-D444-B99E-01F2D8624BE2}"/>
              </a:ext>
            </a:extLst>
          </p:cNvPr>
          <p:cNvSpPr txBox="1">
            <a:spLocks/>
          </p:cNvSpPr>
          <p:nvPr/>
        </p:nvSpPr>
        <p:spPr>
          <a:xfrm>
            <a:off x="304800" y="6477000"/>
            <a:ext cx="2133600" cy="2476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0A5680A-5164-4FDE-9696-2BC0BEDB8514}" type="slidenum">
              <a:rPr lang="en-US" sz="1000" smtClean="0">
                <a:solidFill>
                  <a:srgbClr val="265787"/>
                </a:solidFill>
              </a:rPr>
              <a:pPr>
                <a:defRPr/>
              </a:pPr>
              <a:t>18</a:t>
            </a:fld>
            <a:endParaRPr lang="en-US" sz="1000" dirty="0">
              <a:solidFill>
                <a:srgbClr val="265787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AFD71-F617-3744-8478-64A87744C595}"/>
              </a:ext>
            </a:extLst>
          </p:cNvPr>
          <p:cNvSpPr txBox="1">
            <a:spLocks/>
          </p:cNvSpPr>
          <p:nvPr/>
        </p:nvSpPr>
        <p:spPr>
          <a:xfrm>
            <a:off x="457200" y="522288"/>
            <a:ext cx="8229600" cy="93612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9pPr>
          </a:lstStyle>
          <a:p>
            <a:r>
              <a:rPr lang="en-US" sz="3500" kern="0" dirty="0" err="1"/>
              <a:t>Fatiga</a:t>
            </a:r>
            <a:r>
              <a:rPr lang="en-US" sz="3500" kern="0" dirty="0"/>
              <a:t> por </a:t>
            </a:r>
            <a:r>
              <a:rPr lang="en-US" sz="3500" kern="0" dirty="0" err="1"/>
              <a:t>Compasión</a:t>
            </a:r>
            <a:r>
              <a:rPr lang="en-US" sz="3500" kern="0" dirty="0"/>
              <a:t>
</a:t>
            </a:r>
          </a:p>
          <a:p>
            <a:pPr algn="ctr"/>
            <a:endParaRPr lang="en-US" sz="3500" kern="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226D6D2-19A7-E044-92F9-FF064AC3FC9C}"/>
              </a:ext>
            </a:extLst>
          </p:cNvPr>
          <p:cNvSpPr txBox="1">
            <a:spLocks/>
          </p:cNvSpPr>
          <p:nvPr/>
        </p:nvSpPr>
        <p:spPr>
          <a:xfrm>
            <a:off x="1537132" y="5214396"/>
            <a:ext cx="6069735" cy="6397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595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/>
              <a:t>EJERCICIO DE ATENCION PLENA</a:t>
            </a:r>
            <a:r>
              <a:rPr lang="en-US" sz="3500" kern="0" dirty="0"/>
              <a:t>
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6C1A05-4518-0749-A836-B1C549452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14231" y="1697890"/>
            <a:ext cx="4915538" cy="3277026"/>
          </a:xfrm>
          <a:prstGeom prst="rect">
            <a:avLst/>
          </a:prstGeom>
        </p:spPr>
      </p:pic>
      <p:pic>
        <p:nvPicPr>
          <p:cNvPr id="4" name="Picture 3" descr="Water droplets on a blade of grass&#10;&#10;Description automatically generated">
            <a:extLst>
              <a:ext uri="{FF2B5EF4-FFF2-40B4-BE49-F238E27FC236}">
                <a16:creationId xmlns:a16="http://schemas.microsoft.com/office/drawing/2014/main" id="{1F4BF13C-ED58-1946-B796-99D801E27B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114231" y="1328196"/>
            <a:ext cx="514586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08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229"/>
            <a:ext cx="8229600" cy="5409124"/>
          </a:xfrm>
        </p:spPr>
        <p:txBody>
          <a:bodyPr/>
          <a:lstStyle/>
          <a:p>
            <a:pPr marL="11113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err="1">
                <a:solidFill>
                  <a:srgbClr val="DC8633"/>
                </a:solidFill>
              </a:rPr>
              <a:t>Estructure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su</a:t>
            </a:r>
            <a:r>
              <a:rPr lang="en-US" sz="2000" dirty="0">
                <a:solidFill>
                  <a:srgbClr val="DC8633"/>
                </a:solidFill>
              </a:rPr>
              <a:t> </a:t>
            </a:r>
            <a:r>
              <a:rPr lang="en-US" sz="2000" dirty="0" err="1">
                <a:solidFill>
                  <a:srgbClr val="DC8633"/>
                </a:solidFill>
              </a:rPr>
              <a:t>Autocuidado</a:t>
            </a:r>
            <a:r>
              <a:rPr lang="en-US" sz="2000" dirty="0">
                <a:solidFill>
                  <a:srgbClr val="DC8633"/>
                </a:solidFill>
              </a:rPr>
              <a:t>
</a:t>
            </a: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tx1"/>
                </a:solidFill>
              </a:rPr>
              <a:t>Desarrolle</a:t>
            </a:r>
            <a:r>
              <a:rPr lang="en-US" sz="2000" dirty="0">
                <a:solidFill>
                  <a:schemeClr val="tx1"/>
                </a:solidFill>
              </a:rPr>
              <a:t> un plan de </a:t>
            </a:r>
            <a:r>
              <a:rPr lang="en-US" sz="2000" dirty="0" err="1">
                <a:solidFill>
                  <a:schemeClr val="tx1"/>
                </a:solidFill>
              </a:rPr>
              <a:t>autoconciencia</a:t>
            </a:r>
            <a:r>
              <a:rPr lang="en-US" sz="2000" dirty="0">
                <a:solidFill>
                  <a:schemeClr val="tx1"/>
                </a:solidFill>
              </a:rPr>
              <a:t> y </a:t>
            </a:r>
            <a:r>
              <a:rPr lang="en-US" sz="2000" dirty="0" err="1">
                <a:solidFill>
                  <a:schemeClr val="tx1"/>
                </a:solidFill>
              </a:rPr>
              <a:t>escuche</a:t>
            </a:r>
            <a:r>
              <a:rPr lang="en-US" sz="2000" dirty="0">
                <a:solidFill>
                  <a:schemeClr val="tx1"/>
                </a:solidFill>
              </a:rPr>
              <a:t> a </a:t>
            </a:r>
            <a:r>
              <a:rPr lang="en-US" sz="2000" dirty="0" err="1">
                <a:solidFill>
                  <a:schemeClr val="tx1"/>
                </a:solidFill>
              </a:rPr>
              <a:t>su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cuerpo</a:t>
            </a:r>
            <a:r>
              <a:rPr lang="en-US" sz="2000" dirty="0">
                <a:solidFill>
                  <a:schemeClr val="tx1"/>
                </a:solidFill>
              </a:rPr>
              <a:t>
2. </a:t>
            </a:r>
            <a:r>
              <a:rPr lang="en-US" sz="2000" dirty="0" err="1">
                <a:solidFill>
                  <a:schemeClr val="tx1"/>
                </a:solidFill>
              </a:rPr>
              <a:t>Enumere</a:t>
            </a:r>
            <a:r>
              <a:rPr lang="en-US" sz="2000" dirty="0">
                <a:solidFill>
                  <a:schemeClr val="tx1"/>
                </a:solidFill>
              </a:rPr>
              <a:t> las </a:t>
            </a:r>
            <a:r>
              <a:rPr lang="en-US" sz="2000" dirty="0" err="1">
                <a:solidFill>
                  <a:schemeClr val="tx1"/>
                </a:solidFill>
              </a:rPr>
              <a:t>cosas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hará</a:t>
            </a:r>
            <a:r>
              <a:rPr lang="en-US" sz="2000" dirty="0">
                <a:solidFill>
                  <a:schemeClr val="tx1"/>
                </a:solidFill>
              </a:rPr>
              <a:t> entre </a:t>
            </a:r>
            <a:r>
              <a:rPr lang="en-US" sz="2000" dirty="0" err="1">
                <a:solidFill>
                  <a:schemeClr val="tx1"/>
                </a:solidFill>
              </a:rPr>
              <a:t>reuniones</a:t>
            </a:r>
            <a:r>
              <a:rPr lang="en-US" sz="2000" dirty="0">
                <a:solidFill>
                  <a:schemeClr val="tx1"/>
                </a:solidFill>
              </a:rPr>
              <a:t> o </a:t>
            </a:r>
            <a:r>
              <a:rPr lang="en-US" sz="2000" dirty="0" err="1">
                <a:solidFill>
                  <a:schemeClr val="tx1"/>
                </a:solidFill>
              </a:rPr>
              <a:t>tareas</a:t>
            </a:r>
            <a:r>
              <a:rPr lang="en-US" sz="2000" dirty="0">
                <a:solidFill>
                  <a:schemeClr val="tx1"/>
                </a:solidFill>
              </a:rPr>
              <a:t>.
3. </a:t>
            </a:r>
            <a:r>
              <a:rPr lang="en-US" sz="2000" dirty="0" err="1">
                <a:solidFill>
                  <a:schemeClr val="tx1"/>
                </a:solidFill>
              </a:rPr>
              <a:t>Haga</a:t>
            </a:r>
            <a:r>
              <a:rPr lang="en-US" sz="2000" dirty="0">
                <a:solidFill>
                  <a:schemeClr val="tx1"/>
                </a:solidFill>
              </a:rPr>
              <a:t> una </a:t>
            </a:r>
            <a:r>
              <a:rPr lang="en-US" sz="2000" dirty="0" err="1">
                <a:solidFill>
                  <a:schemeClr val="tx1"/>
                </a:solidFill>
              </a:rPr>
              <a:t>lista</a:t>
            </a:r>
            <a:r>
              <a:rPr lang="en-US" sz="2000" dirty="0">
                <a:solidFill>
                  <a:schemeClr val="tx1"/>
                </a:solidFill>
              </a:rPr>
              <a:t> de las </a:t>
            </a:r>
            <a:r>
              <a:rPr lang="en-US" sz="2000" dirty="0" err="1">
                <a:solidFill>
                  <a:schemeClr val="tx1"/>
                </a:solidFill>
              </a:rPr>
              <a:t>cosas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hará</a:t>
            </a:r>
            <a:r>
              <a:rPr lang="en-US" sz="2000" dirty="0">
                <a:solidFill>
                  <a:schemeClr val="tx1"/>
                </a:solidFill>
              </a:rPr>
              <a:t> al final de </a:t>
            </a:r>
            <a:r>
              <a:rPr lang="en-US" sz="2000" dirty="0" err="1">
                <a:solidFill>
                  <a:schemeClr val="tx1"/>
                </a:solidFill>
              </a:rPr>
              <a:t>su</a:t>
            </a:r>
            <a:r>
              <a:rPr lang="en-US" sz="2000" dirty="0">
                <a:solidFill>
                  <a:schemeClr val="tx1"/>
                </a:solidFill>
              </a:rPr>
              <a:t> jornada </a:t>
            </a:r>
            <a:r>
              <a:rPr lang="en-US" sz="2000" dirty="0" err="1">
                <a:solidFill>
                  <a:schemeClr val="tx1"/>
                </a:solidFill>
              </a:rPr>
              <a:t>laboral</a:t>
            </a:r>
            <a:r>
              <a:rPr lang="en-US" sz="2000" dirty="0">
                <a:solidFill>
                  <a:schemeClr val="tx1"/>
                </a:solidFill>
              </a:rPr>
              <a:t>.
4. </a:t>
            </a:r>
            <a:r>
              <a:rPr lang="en-US" sz="2000" dirty="0" err="1">
                <a:solidFill>
                  <a:schemeClr val="tx1"/>
                </a:solidFill>
              </a:rPr>
              <a:t>Haga</a:t>
            </a:r>
            <a:r>
              <a:rPr lang="en-US" sz="2000" dirty="0">
                <a:solidFill>
                  <a:schemeClr val="tx1"/>
                </a:solidFill>
              </a:rPr>
              <a:t> una </a:t>
            </a:r>
            <a:r>
              <a:rPr lang="en-US" sz="2000" dirty="0" err="1">
                <a:solidFill>
                  <a:schemeClr val="tx1"/>
                </a:solidFill>
              </a:rPr>
              <a:t>lista</a:t>
            </a:r>
            <a:r>
              <a:rPr lang="en-US" sz="2000" dirty="0">
                <a:solidFill>
                  <a:schemeClr val="tx1"/>
                </a:solidFill>
              </a:rPr>
              <a:t> de las </a:t>
            </a:r>
            <a:r>
              <a:rPr lang="en-US" sz="2000" dirty="0" err="1">
                <a:solidFill>
                  <a:schemeClr val="tx1"/>
                </a:solidFill>
              </a:rPr>
              <a:t>cosas</a:t>
            </a:r>
            <a:r>
              <a:rPr lang="en-US" sz="2000" dirty="0">
                <a:solidFill>
                  <a:schemeClr val="tx1"/>
                </a:solidFill>
              </a:rPr>
              <a:t> que </a:t>
            </a:r>
            <a:r>
              <a:rPr lang="en-US" sz="2000" dirty="0" err="1">
                <a:solidFill>
                  <a:schemeClr val="tx1"/>
                </a:solidFill>
              </a:rPr>
              <a:t>hará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semana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mes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bimestral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11113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000" dirty="0" err="1">
                <a:solidFill>
                  <a:srgbClr val="DC8633"/>
                </a:solidFill>
              </a:rPr>
              <a:t>Instrumentos</a:t>
            </a:r>
            <a:r>
              <a:rPr lang="en-US" sz="2000" dirty="0">
                <a:solidFill>
                  <a:srgbClr val="DC8633"/>
                </a:solidFill>
              </a:rPr>
              <a:t> para el Camino
</a:t>
            </a: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accent4"/>
                </a:solidFill>
              </a:rPr>
              <a:t>Mantenga</a:t>
            </a:r>
            <a:r>
              <a:rPr lang="en-US" sz="2000" dirty="0">
                <a:solidFill>
                  <a:schemeClr val="accent4"/>
                </a:solidFill>
              </a:rPr>
              <a:t> o </a:t>
            </a:r>
            <a:r>
              <a:rPr lang="en-US" sz="2000" dirty="0" err="1">
                <a:solidFill>
                  <a:schemeClr val="accent4"/>
                </a:solidFill>
              </a:rPr>
              <a:t>Iniciar</a:t>
            </a:r>
            <a:r>
              <a:rPr lang="en-US" sz="2000" dirty="0">
                <a:solidFill>
                  <a:schemeClr val="accent4"/>
                </a:solidFill>
              </a:rPr>
              <a:t> un </a:t>
            </a:r>
            <a:r>
              <a:rPr lang="en-US" sz="2000" dirty="0" err="1">
                <a:solidFill>
                  <a:schemeClr val="accent4"/>
                </a:solidFill>
              </a:rPr>
              <a:t>diario</a:t>
            </a:r>
            <a:r>
              <a:rPr lang="en-US" sz="2000" dirty="0">
                <a:solidFill>
                  <a:schemeClr val="accent4"/>
                </a:solidFill>
              </a:rPr>
              <a:t>
2. Lea y/o </a:t>
            </a:r>
            <a:r>
              <a:rPr lang="en-US" sz="2000" dirty="0" err="1">
                <a:solidFill>
                  <a:schemeClr val="accent4"/>
                </a:solidFill>
              </a:rPr>
              <a:t>escuche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música</a:t>
            </a:r>
            <a:r>
              <a:rPr lang="en-US" sz="2000" dirty="0">
                <a:solidFill>
                  <a:schemeClr val="accent4"/>
                </a:solidFill>
              </a:rPr>
              <a:t>
3. Practique la </a:t>
            </a:r>
            <a:r>
              <a:rPr lang="en-US" sz="2000" dirty="0" err="1">
                <a:solidFill>
                  <a:schemeClr val="accent4"/>
                </a:solidFill>
              </a:rPr>
              <a:t>atención</a:t>
            </a:r>
            <a:r>
              <a:rPr lang="en-US" sz="2000" dirty="0">
                <a:solidFill>
                  <a:schemeClr val="accent4"/>
                </a:solidFill>
              </a:rPr>
              <a:t> plena
4. </a:t>
            </a:r>
            <a:r>
              <a:rPr lang="en-US" sz="2000" dirty="0" err="1">
                <a:solidFill>
                  <a:schemeClr val="accent4"/>
                </a:solidFill>
              </a:rPr>
              <a:t>Incorpore</a:t>
            </a:r>
            <a:r>
              <a:rPr lang="en-US" sz="2000" dirty="0">
                <a:solidFill>
                  <a:schemeClr val="accent4"/>
                </a:solidFill>
              </a:rPr>
              <a:t> o </a:t>
            </a:r>
            <a:r>
              <a:rPr lang="en-US" sz="2000" dirty="0" err="1">
                <a:solidFill>
                  <a:schemeClr val="accent4"/>
                </a:solidFill>
              </a:rPr>
              <a:t>mantenga</a:t>
            </a:r>
            <a:r>
              <a:rPr lang="en-US" sz="2000" dirty="0">
                <a:solidFill>
                  <a:schemeClr val="accent4"/>
                </a:solidFill>
              </a:rPr>
              <a:t> una </a:t>
            </a:r>
            <a:r>
              <a:rPr lang="en-US" sz="2000" dirty="0" err="1">
                <a:solidFill>
                  <a:schemeClr val="accent4"/>
                </a:solidFill>
              </a:rPr>
              <a:t>buena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 err="1">
                <a:solidFill>
                  <a:schemeClr val="accent4"/>
                </a:solidFill>
              </a:rPr>
              <a:t>Nutrición</a:t>
            </a:r>
            <a:r>
              <a:rPr lang="en-US" sz="2000" dirty="0">
                <a:solidFill>
                  <a:schemeClr val="accent4"/>
                </a:solidFill>
              </a:rPr>
              <a:t> &amp; </a:t>
            </a:r>
            <a:r>
              <a:rPr lang="en-US" sz="2000" dirty="0" err="1">
                <a:solidFill>
                  <a:schemeClr val="accent4"/>
                </a:solidFill>
              </a:rPr>
              <a:t>Ejercicios</a:t>
            </a:r>
            <a:r>
              <a:rPr lang="en-US" sz="2000" dirty="0">
                <a:solidFill>
                  <a:schemeClr val="accent4"/>
                </a:solidFill>
              </a:rPr>
              <a:t>
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1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0D88-732B-4EAF-A154-DD91C49F7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75" y="2143790"/>
            <a:ext cx="7995025" cy="4155410"/>
          </a:xfrm>
        </p:spPr>
        <p:txBody>
          <a:bodyPr>
            <a:normAutofit fontScale="92500" lnSpcReduction="20000"/>
          </a:bodyPr>
          <a:lstStyle/>
          <a:p>
            <a:pPr marL="0" indent="0" eaLnBrk="1" fontAlgn="auto" hangingPunct="1">
              <a:lnSpc>
                <a:spcPct val="150000"/>
              </a:lnSpc>
              <a:spcBef>
                <a:spcPts val="24"/>
              </a:spcBef>
              <a:spcAft>
                <a:spcPts val="0"/>
              </a:spcAft>
              <a:buNone/>
            </a:pPr>
            <a:r>
              <a:rPr lang="en-US" sz="2200" b="1" kern="1200" dirty="0"/>
              <a:t>CHEQUEO DEL VIDEO Y DEL MICRÓFONO!
Es </a:t>
            </a:r>
            <a:r>
              <a:rPr lang="en-US" sz="2200" b="1" kern="1200" dirty="0" err="1"/>
              <a:t>mejor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si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tiene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acceso</a:t>
            </a:r>
            <a:r>
              <a:rPr lang="en-US" sz="2200" b="1" kern="1200" dirty="0"/>
              <a:t> a video y audio
</a:t>
            </a:r>
            <a:r>
              <a:rPr lang="en-US" sz="2200" b="1" kern="1200" dirty="0" err="1"/>
              <a:t>Siéntase</a:t>
            </a:r>
            <a:r>
              <a:rPr lang="en-US" sz="2200" b="1" kern="1200" dirty="0"/>
              <a:t> libre de </a:t>
            </a:r>
            <a:r>
              <a:rPr lang="en-US" sz="2200" b="1" kern="1200" dirty="0" err="1"/>
              <a:t>mantener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su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cámara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apagada</a:t>
            </a:r>
            <a:r>
              <a:rPr lang="en-US" sz="2200" b="1" kern="1200" dirty="0"/>
              <a:t>, </a:t>
            </a:r>
            <a:r>
              <a:rPr lang="en-US" sz="2200" b="1" kern="1200" dirty="0" err="1"/>
              <a:t>pero</a:t>
            </a:r>
            <a:r>
              <a:rPr lang="en-US" sz="2200" b="1" kern="1200" dirty="0"/>
              <a:t> por favor </a:t>
            </a:r>
            <a:r>
              <a:rPr lang="en-US" sz="2200" b="1" kern="1200" dirty="0" err="1"/>
              <a:t>enciéndala</a:t>
            </a:r>
            <a:r>
              <a:rPr lang="en-US" sz="2200" b="1" kern="1200" dirty="0"/>
              <a:t> para </a:t>
            </a:r>
            <a:r>
              <a:rPr lang="en-US" sz="2200" b="1" kern="1200" dirty="0" err="1"/>
              <a:t>cuando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interactue</a:t>
            </a:r>
            <a:r>
              <a:rPr lang="en-US" sz="2200" b="1" kern="1200" dirty="0"/>
              <a:t> con </a:t>
            </a:r>
            <a:r>
              <a:rPr lang="en-US" sz="2200" b="1" kern="1200" dirty="0" err="1"/>
              <a:t>otros</a:t>
            </a:r>
            <a:r>
              <a:rPr lang="en-US" sz="2200" b="1" kern="1200" dirty="0"/>
              <a:t>
Por favor, </a:t>
            </a:r>
            <a:r>
              <a:rPr lang="en-US" sz="2200" b="1" kern="1200" dirty="0" err="1"/>
              <a:t>mantenga</a:t>
            </a:r>
            <a:r>
              <a:rPr lang="en-US" sz="2200" b="1" kern="1200" dirty="0"/>
              <a:t> el </a:t>
            </a:r>
            <a:r>
              <a:rPr lang="en-US" sz="2200" b="1" kern="1200" dirty="0" err="1"/>
              <a:t>micrófono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apagado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cuando</a:t>
            </a:r>
            <a:r>
              <a:rPr lang="en-US" sz="2200" b="1" kern="1200" dirty="0"/>
              <a:t> no </a:t>
            </a:r>
            <a:r>
              <a:rPr lang="en-US" sz="2200" b="1" kern="1200" dirty="0" err="1"/>
              <a:t>esté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hablando</a:t>
            </a:r>
            <a:r>
              <a:rPr lang="en-US" sz="2200" b="1" kern="1200" dirty="0"/>
              <a:t>
Por favor, "</a:t>
            </a:r>
            <a:r>
              <a:rPr lang="en-US" sz="2200" b="1" kern="1200" dirty="0" err="1"/>
              <a:t>levante</a:t>
            </a:r>
            <a:r>
              <a:rPr lang="en-US" sz="2200" b="1" kern="1200" dirty="0"/>
              <a:t> la mano" o </a:t>
            </a:r>
            <a:r>
              <a:rPr lang="en-US" sz="2200" b="1" kern="1200" dirty="0" err="1"/>
              <a:t>utilice</a:t>
            </a:r>
            <a:r>
              <a:rPr lang="en-US" sz="2200" b="1" kern="1200" dirty="0"/>
              <a:t> el </a:t>
            </a:r>
            <a:r>
              <a:rPr lang="en-US" sz="2200" b="1" kern="1200" dirty="0" err="1"/>
              <a:t>cuadro</a:t>
            </a:r>
            <a:r>
              <a:rPr lang="en-US" sz="2200" b="1" kern="1200" dirty="0"/>
              <a:t> de “chat” para </a:t>
            </a:r>
            <a:r>
              <a:rPr lang="en-US" sz="2200" b="1" kern="1200" dirty="0" err="1"/>
              <a:t>hacer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preguntas</a:t>
            </a:r>
            <a:r>
              <a:rPr lang="en-US" sz="2200" b="1" kern="1200" dirty="0"/>
              <a:t>
Por favor, </a:t>
            </a:r>
            <a:r>
              <a:rPr lang="en-US" sz="2200" b="1" kern="1200" dirty="0" err="1"/>
              <a:t>háganos</a:t>
            </a:r>
            <a:r>
              <a:rPr lang="en-US" sz="2200" b="1" kern="1200" dirty="0"/>
              <a:t> saber </a:t>
            </a:r>
            <a:r>
              <a:rPr lang="en-US" sz="2200" b="1" kern="1200" dirty="0" err="1"/>
              <a:t>si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necesita</a:t>
            </a:r>
            <a:r>
              <a:rPr lang="en-US" sz="2200" b="1" kern="1200" dirty="0"/>
              <a:t> </a:t>
            </a:r>
            <a:r>
              <a:rPr lang="en-US" sz="2200" b="1" kern="1200" dirty="0" err="1"/>
              <a:t>apoyo</a:t>
            </a:r>
            <a:r>
              <a:rPr lang="en-US" sz="2200" b="1" kern="1200" dirty="0"/>
              <a:t>
</a:t>
            </a:r>
            <a:endParaRPr lang="en-US" sz="2600" kern="1200" dirty="0">
              <a:solidFill>
                <a:srgbClr val="265787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98C1-08E7-45C5-87FF-4C7FAC7814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fld id="{E238B493-49BD-4626-ACB2-A902EA75DA74}" type="slidenum">
              <a:rPr lang="en-US" sz="1000" smtClean="0">
                <a:solidFill>
                  <a:srgbClr val="265787"/>
                </a:solidFill>
              </a:rPr>
              <a:pPr algn="l">
                <a:defRPr/>
              </a:pPr>
              <a:t>2</a:t>
            </a:fld>
            <a:endParaRPr lang="en-US" sz="1000" dirty="0">
              <a:solidFill>
                <a:srgbClr val="265787"/>
              </a:solidFill>
            </a:endParaRPr>
          </a:p>
        </p:txBody>
      </p:sp>
      <p:pic>
        <p:nvPicPr>
          <p:cNvPr id="6" name="Picture 5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8F25E218-E10E-9444-BF09-60D164B00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88" y="261728"/>
            <a:ext cx="4732823" cy="1886392"/>
          </a:xfrm>
          <a:prstGeom prst="rect">
            <a:avLst/>
          </a:prstGeom>
        </p:spPr>
      </p:pic>
      <p:sp>
        <p:nvSpPr>
          <p:cNvPr id="8" name="Google Shape;23;p5">
            <a:extLst>
              <a:ext uri="{FF2B5EF4-FFF2-40B4-BE49-F238E27FC236}">
                <a16:creationId xmlns:a16="http://schemas.microsoft.com/office/drawing/2014/main" id="{7BE05651-25AE-F346-AA96-4155E33753E2}"/>
              </a:ext>
            </a:extLst>
          </p:cNvPr>
          <p:cNvSpPr/>
          <p:nvPr/>
        </p:nvSpPr>
        <p:spPr>
          <a:xfrm flipH="1">
            <a:off x="8686800" y="6389400"/>
            <a:ext cx="468600" cy="468600"/>
          </a:xfrm>
          <a:prstGeom prst="rtTriangle">
            <a:avLst/>
          </a:prstGeom>
          <a:solidFill>
            <a:srgbClr val="D47D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13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2229"/>
            <a:ext cx="8229600" cy="5409124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DC8633"/>
                </a:solidFill>
              </a:rPr>
              <a:t>Conclusión</a:t>
            </a:r>
            <a:r>
              <a:rPr lang="en-US" dirty="0">
                <a:solidFill>
                  <a:srgbClr val="DC8633"/>
                </a:solidFill>
              </a:rPr>
              <a:t>:
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Mi plan para el MI </a:t>
            </a:r>
            <a:r>
              <a:rPr lang="en-US" dirty="0" err="1">
                <a:solidFill>
                  <a:schemeClr val="tx1"/>
                </a:solidFill>
              </a:rPr>
              <a:t>Autocuidado</a:t>
            </a:r>
            <a:r>
              <a:rPr lang="en-US" dirty="0">
                <a:solidFill>
                  <a:schemeClr val="tx1"/>
                </a:solidFill>
              </a:rPr>
              <a:t> es:
________________________________
________________________________
_________________________________
_________________________________
_________________________________
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3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E6AF2-664C-0945-A0D3-39025E8B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C6152-BB31-7D49-8802-EB225A26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Preguntas</a:t>
            </a:r>
            <a:endParaRPr lang="en-US" dirty="0"/>
          </a:p>
          <a:p>
            <a:endParaRPr lang="en-US" dirty="0"/>
          </a:p>
          <a:p>
            <a:r>
              <a:rPr lang="en-US" dirty="0"/>
              <a:t>
</a:t>
            </a:r>
            <a:r>
              <a:rPr lang="en-US" dirty="0" err="1"/>
              <a:t>Comentarios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6834F-320B-B941-9984-74BB21A007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Entrenamiento</a:t>
            </a:r>
            <a:r>
              <a:rPr lang="en-US" dirty="0"/>
              <a:t> </a:t>
            </a:r>
            <a:r>
              <a:rPr lang="en-US" dirty="0" err="1"/>
              <a:t>Adicional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2806"/>
            <a:ext cx="8229600" cy="405604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DC8633"/>
                </a:solidFill>
              </a:rPr>
              <a:t>SITIO del INTERNET DE INVESTIGACIÓN DE CASOS - </a:t>
            </a:r>
            <a:r>
              <a:rPr lang="en-US" dirty="0" err="1">
                <a:solidFill>
                  <a:srgbClr val="DC8633"/>
                </a:solidFill>
              </a:rPr>
              <a:t>Calendario</a:t>
            </a:r>
            <a:r>
              <a:rPr lang="en-US" dirty="0">
                <a:solidFill>
                  <a:srgbClr val="DC8633"/>
                </a:solidFill>
              </a:rPr>
              <a:t>
</a:t>
            </a:r>
            <a:endParaRPr lang="en-US" dirty="0"/>
          </a:p>
          <a:p>
            <a:pPr marL="234950" indent="-234950"/>
            <a:r>
              <a:rPr lang="en-US" dirty="0" err="1"/>
              <a:t>Talleres</a:t>
            </a:r>
            <a:r>
              <a:rPr lang="en-US" dirty="0"/>
              <a:t>:
Desarrollo de </a:t>
            </a:r>
            <a:r>
              <a:rPr lang="en-US" dirty="0" err="1"/>
              <a:t>Habilidades</a:t>
            </a:r>
            <a:r>
              <a:rPr lang="en-US" dirty="0"/>
              <a:t> – Des-</a:t>
            </a:r>
            <a:r>
              <a:rPr lang="en-US" dirty="0" err="1"/>
              <a:t>escalamiento</a:t>
            </a:r>
            <a:r>
              <a:rPr lang="en-US" dirty="0"/>
              <a:t>
</a:t>
            </a:r>
            <a:r>
              <a:rPr lang="en-US" dirty="0" err="1"/>
              <a:t>Entrevista</a:t>
            </a:r>
            <a:r>
              <a:rPr lang="en-US" dirty="0"/>
              <a:t> </a:t>
            </a:r>
            <a:r>
              <a:rPr lang="en-US" dirty="0" err="1"/>
              <a:t>Motivacionale</a:t>
            </a:r>
            <a:r>
              <a:rPr lang="en-US" dirty="0"/>
              <a:t> 
</a:t>
            </a:r>
            <a:r>
              <a:rPr lang="en-US" dirty="0" err="1"/>
              <a:t>Capacidad</a:t>
            </a:r>
            <a:r>
              <a:rPr lang="en-US" dirty="0"/>
              <a:t> de Respuesta Cultural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0" name="Google Shape;2060;p34"/>
          <p:cNvGrpSpPr/>
          <p:nvPr/>
        </p:nvGrpSpPr>
        <p:grpSpPr>
          <a:xfrm>
            <a:off x="5490241" y="2043665"/>
            <a:ext cx="3356124" cy="3829046"/>
            <a:chOff x="2602525" y="317054"/>
            <a:chExt cx="4174283" cy="4762495"/>
          </a:xfrm>
        </p:grpSpPr>
        <p:sp>
          <p:nvSpPr>
            <p:cNvPr id="2061" name="Google Shape;2061;p34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34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34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34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34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34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34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34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34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34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34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34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34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34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34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34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34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34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34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34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34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34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34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34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34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34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34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34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34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34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34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34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34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34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34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34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34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4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34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34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34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34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34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34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34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34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34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8" name="Google Shape;2118;p34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2119" name="Google Shape;2119;p34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2120" name="Google Shape;2120;p34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4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4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23" name="Google Shape;2123;p34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2124" name="Google Shape;2124;p34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5" name="Google Shape;2125;p34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26" name="Google Shape;2126;p34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4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4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4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4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4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4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4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4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4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4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4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4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4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4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4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4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4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4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4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4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4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4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4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4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4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4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4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4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4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4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4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4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4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4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4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4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4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4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4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4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4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4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4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0" name="Google Shape;2170;p34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1" name="Google Shape;2171;p34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4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4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4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4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4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4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4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4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4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4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4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4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4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4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4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4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4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4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90" name="Google Shape;2190;p34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2191" name="Google Shape;2191;p34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2192" name="Google Shape;2192;p34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34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5" name="Google Shape;2195;p34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6" name="Google Shape;2196;p34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endParaRPr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7" name="Google Shape;2197;p34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4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4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endParaRPr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2200" name="Google Shape;2200;p34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34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34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6" name="Google Shape;2206;p34"/>
          <p:cNvSpPr txBox="1">
            <a:spLocks noGrp="1"/>
          </p:cNvSpPr>
          <p:nvPr>
            <p:ph type="ctrTitle"/>
          </p:nvPr>
        </p:nvSpPr>
        <p:spPr>
          <a:xfrm>
            <a:off x="266600" y="712213"/>
            <a:ext cx="8579765" cy="1045067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¡GRACIAS!     
</a:t>
            </a:r>
            <a:endParaRPr sz="3600" dirty="0"/>
          </a:p>
        </p:txBody>
      </p:sp>
      <p:sp>
        <p:nvSpPr>
          <p:cNvPr id="2207" name="Google Shape;2207;p34"/>
          <p:cNvSpPr txBox="1">
            <a:spLocks noGrp="1"/>
          </p:cNvSpPr>
          <p:nvPr>
            <p:ph type="subTitle" idx="4294967295"/>
          </p:nvPr>
        </p:nvSpPr>
        <p:spPr>
          <a:xfrm>
            <a:off x="635796" y="2043664"/>
            <a:ext cx="5619145" cy="3390969"/>
          </a:xfrm>
          <a:prstGeom prst="rect">
            <a:avLst/>
          </a:prstGeom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234950" indent="-234950"/>
            <a:r>
              <a:rPr lang="en-US" sz="2400" dirty="0"/>
              <a:t>¡</a:t>
            </a:r>
            <a:r>
              <a:rPr lang="en-US" sz="2400" dirty="0" err="1"/>
              <a:t>Esto</a:t>
            </a:r>
            <a:r>
              <a:rPr lang="en-US" sz="2400" dirty="0"/>
              <a:t> no </a:t>
            </a:r>
            <a:r>
              <a:rPr lang="en-US" sz="2400" dirty="0" err="1"/>
              <a:t>sería</a:t>
            </a:r>
            <a:r>
              <a:rPr lang="en-US" sz="2400" dirty="0"/>
              <a:t> </a:t>
            </a:r>
            <a:r>
              <a:rPr lang="en-US" sz="2400" dirty="0" err="1"/>
              <a:t>posible</a:t>
            </a:r>
            <a:r>
              <a:rPr lang="en-US" sz="2400" dirty="0"/>
              <a:t> sin </a:t>
            </a:r>
            <a:r>
              <a:rPr lang="en-US" sz="2400" dirty="0" err="1"/>
              <a:t>Usted</a:t>
            </a:r>
            <a:r>
              <a:rPr lang="en-US" sz="2400" dirty="0"/>
              <a:t>!</a:t>
            </a:r>
          </a:p>
          <a:p>
            <a:pPr marL="234950" indent="-234950"/>
            <a:r>
              <a:rPr lang="en-US" sz="2400" dirty="0" err="1"/>
              <a:t>Necesitamos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dedicación</a:t>
            </a:r>
            <a:r>
              <a:rPr lang="en-US" sz="2400" dirty="0"/>
              <a:t> y </a:t>
            </a:r>
            <a:r>
              <a:rPr lang="en-US" sz="2400" dirty="0" err="1"/>
              <a:t>compromiso</a:t>
            </a:r>
            <a:r>
              <a:rPr lang="en-US" sz="2400" dirty="0"/>
              <a:t> para </a:t>
            </a:r>
            <a:r>
              <a:rPr lang="en-US" sz="2400" dirty="0" err="1"/>
              <a:t>mantener</a:t>
            </a:r>
            <a:r>
              <a:rPr lang="en-US" sz="2400" dirty="0"/>
              <a:t> la </a:t>
            </a:r>
            <a:r>
              <a:rPr lang="en-US" sz="2400" dirty="0" err="1"/>
              <a:t>salud</a:t>
            </a:r>
            <a:r>
              <a:rPr lang="en-US" sz="2400" dirty="0"/>
              <a:t> de </a:t>
            </a:r>
            <a:r>
              <a:rPr lang="en-US" sz="2400" dirty="0" err="1"/>
              <a:t>nuestra</a:t>
            </a:r>
            <a:r>
              <a:rPr lang="en-US" sz="2400" dirty="0"/>
              <a:t> </a:t>
            </a:r>
            <a:r>
              <a:rPr lang="en-US" sz="2400" dirty="0" err="1"/>
              <a:t>comunidad</a:t>
            </a:r>
            <a:r>
              <a:rPr lang="en-US" sz="2400" dirty="0"/>
              <a:t>.</a:t>
            </a:r>
          </a:p>
          <a:p>
            <a:pPr marL="234950" indent="-234950"/>
            <a:r>
              <a:rPr lang="en-US" sz="2400" dirty="0" err="1"/>
              <a:t>Así</a:t>
            </a:r>
            <a:r>
              <a:rPr lang="en-US" sz="2400" dirty="0"/>
              <a:t> </a:t>
            </a:r>
            <a:r>
              <a:rPr lang="en-US" sz="2400" dirty="0" err="1"/>
              <a:t>mantendremos</a:t>
            </a:r>
            <a:r>
              <a:rPr lang="en-US" sz="2400" dirty="0"/>
              <a:t> la </a:t>
            </a:r>
            <a:r>
              <a:rPr lang="en-US" sz="2400" dirty="0" err="1"/>
              <a:t>buena</a:t>
            </a:r>
            <a:r>
              <a:rPr lang="en-US" sz="2400" dirty="0"/>
              <a:t> </a:t>
            </a:r>
            <a:r>
              <a:rPr lang="en-US" sz="2400" dirty="0" err="1"/>
              <a:t>salud</a:t>
            </a:r>
            <a:r>
              <a:rPr lang="en-US" sz="2400" dirty="0"/>
              <a:t> y </a:t>
            </a:r>
            <a:r>
              <a:rPr lang="en-US" sz="2400" dirty="0" err="1"/>
              <a:t>reduciremos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la </a:t>
            </a:r>
            <a:r>
              <a:rPr lang="en-US" sz="2400" dirty="0" err="1"/>
              <a:t>propagación</a:t>
            </a:r>
            <a:r>
              <a:rPr lang="en-US" sz="2400" dirty="0"/>
              <a:t> del virus.
</a:t>
            </a:r>
          </a:p>
        </p:txBody>
      </p:sp>
      <p:sp>
        <p:nvSpPr>
          <p:cNvPr id="151" name="Slide Number Placeholder 3">
            <a:extLst>
              <a:ext uri="{FF2B5EF4-FFF2-40B4-BE49-F238E27FC236}">
                <a16:creationId xmlns:a16="http://schemas.microsoft.com/office/drawing/2014/main" id="{EA564CE9-8F21-5544-A661-89BD59A787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4800" y="6477000"/>
            <a:ext cx="2133600" cy="247650"/>
          </a:xfrm>
        </p:spPr>
        <p:txBody>
          <a:bodyPr/>
          <a:lstStyle/>
          <a:p>
            <a:pPr algn="l">
              <a:defRPr/>
            </a:pPr>
            <a:fld id="{A0A5680A-5164-4FDE-9696-2BC0BEDB8514}" type="slidenum">
              <a:rPr lang="en-US" sz="1000" smtClean="0"/>
              <a:pPr algn="l">
                <a:defRPr/>
              </a:pPr>
              <a:t>23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15038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A2525-65AA-4DA6-849B-7882A511C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599" y="333683"/>
            <a:ext cx="8686799" cy="1664704"/>
          </a:xfrm>
        </p:spPr>
        <p:txBody>
          <a:bodyPr anchor="t"/>
          <a:lstStyle/>
          <a:p>
            <a:r>
              <a:rPr lang="en-US" sz="3600" dirty="0">
                <a:ea typeface="+mj-lt"/>
                <a:cs typeface="+mj-lt"/>
              </a:rPr>
              <a:t>COVID-19</a:t>
            </a:r>
            <a:br>
              <a:rPr lang="en-US" sz="3600" dirty="0">
                <a:ea typeface="+mj-lt"/>
                <a:cs typeface="+mj-lt"/>
              </a:rPr>
            </a:br>
            <a:r>
              <a:rPr lang="en-US" sz="3600" dirty="0" err="1">
                <a:ea typeface="+mj-lt"/>
                <a:cs typeface="+mj-lt"/>
              </a:rPr>
              <a:t>Fatiga</a:t>
            </a:r>
            <a:r>
              <a:rPr lang="en-US" sz="3600" dirty="0">
                <a:ea typeface="+mj-lt"/>
                <a:cs typeface="+mj-lt"/>
              </a:rPr>
              <a:t> por </a:t>
            </a:r>
            <a:r>
              <a:rPr lang="en-US" sz="3600" dirty="0" err="1">
                <a:ea typeface="+mj-lt"/>
                <a:cs typeface="+mj-lt"/>
              </a:rPr>
              <a:t>Compasión</a:t>
            </a:r>
            <a:r>
              <a:rPr lang="en-US" sz="3600" dirty="0">
                <a:ea typeface="+mj-lt"/>
                <a:cs typeface="+mj-lt"/>
              </a:rPr>
              <a:t>
</a:t>
            </a:r>
            <a:endParaRPr lang="en-US" sz="2400" b="0" dirty="0">
              <a:ea typeface="+mj-lt"/>
              <a:cs typeface="+mj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8E31DD-8BA0-47C8-B59A-0B597912D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0431" y="1998387"/>
            <a:ext cx="3403136" cy="247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89F39-7EB9-4062-A3C5-E0ED84CA8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238B493-49BD-4626-ACB2-A902EA75DA74}" type="slidenum">
              <a:rPr lang="en-US" sz="1000">
                <a:solidFill>
                  <a:srgbClr val="265787"/>
                </a:solidFill>
                <a:latin typeface="Arial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dirty="0">
              <a:solidFill>
                <a:srgbClr val="265787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A3D435-0E83-714C-87A1-7315C3B8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7701"/>
            <a:ext cx="8397433" cy="5666949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¡</a:t>
            </a:r>
            <a:r>
              <a:rPr lang="en-US" sz="2000" b="1" dirty="0" err="1"/>
              <a:t>Bienvenidos</a:t>
            </a:r>
            <a:r>
              <a:rPr lang="en-US" sz="2000" b="1" dirty="0"/>
              <a:t>! </a:t>
            </a:r>
          </a:p>
          <a:p>
            <a:pPr marL="0" indent="0">
              <a:buNone/>
            </a:pPr>
            <a:r>
              <a:rPr lang="en-US" sz="2000" b="1" dirty="0"/>
              <a:t>1. </a:t>
            </a:r>
            <a:r>
              <a:rPr lang="en-US" sz="2000" dirty="0" err="1"/>
              <a:t>Introducción</a:t>
            </a:r>
            <a:r>
              <a:rPr lang="en-US" sz="2000" dirty="0"/>
              <a:t>
2. </a:t>
            </a:r>
            <a:r>
              <a:rPr lang="en-US" sz="2000" dirty="0" err="1"/>
              <a:t>Fatiga</a:t>
            </a:r>
            <a:r>
              <a:rPr lang="en-US" sz="2000" dirty="0"/>
              <a:t> por </a:t>
            </a:r>
            <a:r>
              <a:rPr lang="en-US" sz="2000" dirty="0" err="1"/>
              <a:t>Compasión</a:t>
            </a:r>
            <a:r>
              <a:rPr lang="en-US" sz="2000" dirty="0"/>
              <a:t> – Trauma Vicario o </a:t>
            </a:r>
            <a:r>
              <a:rPr lang="en-US" sz="2000" dirty="0" err="1"/>
              <a:t>Secundario</a:t>
            </a:r>
            <a:r>
              <a:rPr lang="en-US" sz="2000" dirty="0"/>
              <a:t> – 3. </a:t>
            </a:r>
            <a:r>
              <a:rPr lang="en-US" sz="2000" dirty="0" err="1"/>
              <a:t>Descripciones</a:t>
            </a:r>
            <a:r>
              <a:rPr lang="en-US" sz="2000" dirty="0"/>
              <a:t> de </a:t>
            </a:r>
            <a:r>
              <a:rPr lang="en-US" sz="2000" dirty="0" err="1"/>
              <a:t>Agotamiento</a:t>
            </a:r>
            <a:r>
              <a:rPr lang="en-US" sz="2000" dirty="0"/>
              <a:t>
4. </a:t>
            </a:r>
            <a:r>
              <a:rPr lang="en-US" sz="2000" dirty="0" err="1"/>
              <a:t>Componentes</a:t>
            </a:r>
            <a:r>
              <a:rPr lang="en-US" sz="2000" dirty="0"/>
              <a:t> que </a:t>
            </a:r>
            <a:r>
              <a:rPr lang="en-US" sz="2000" dirty="0" err="1"/>
              <a:t>Intervienen</a:t>
            </a:r>
            <a:r>
              <a:rPr lang="en-US" sz="2000" dirty="0"/>
              <a:t>
5. </a:t>
            </a:r>
            <a:r>
              <a:rPr lang="en-US" sz="2000" dirty="0" err="1"/>
              <a:t>Vídeo</a:t>
            </a:r>
            <a:r>
              <a:rPr lang="en-US" sz="2000" dirty="0"/>
              <a:t> - </a:t>
            </a:r>
            <a:r>
              <a:rPr lang="en-US" sz="2000" dirty="0" err="1"/>
              <a:t>Áreas</a:t>
            </a:r>
            <a:r>
              <a:rPr lang="en-US" sz="2000" dirty="0"/>
              <a:t> </a:t>
            </a:r>
            <a:r>
              <a:rPr lang="en-US" sz="2000" dirty="0" err="1"/>
              <a:t>Cerebrales</a:t>
            </a:r>
            <a:r>
              <a:rPr lang="en-US" sz="2000" dirty="0"/>
              <a:t> </a:t>
            </a:r>
            <a:r>
              <a:rPr lang="en-US" sz="2000" dirty="0" err="1"/>
              <a:t>Críticas</a:t>
            </a:r>
            <a:r>
              <a:rPr lang="en-US" sz="2000" dirty="0"/>
              <a:t>
6. </a:t>
            </a:r>
            <a:r>
              <a:rPr lang="en-US" sz="2000" dirty="0" err="1"/>
              <a:t>Impacto</a:t>
            </a:r>
            <a:r>
              <a:rPr lang="en-US" sz="2000" dirty="0"/>
              <a:t> </a:t>
            </a:r>
            <a:r>
              <a:rPr lang="en-US" sz="2000" dirty="0" err="1"/>
              <a:t>Profesional</a:t>
            </a:r>
            <a:r>
              <a:rPr lang="en-US" sz="2000" dirty="0"/>
              <a:t> y Personal</a:t>
            </a:r>
          </a:p>
          <a:p>
            <a:pPr marL="0" indent="0">
              <a:buNone/>
            </a:pPr>
            <a:r>
              <a:rPr lang="en-US" sz="2000" b="1" dirty="0"/>
              <a:t>
Descanso: 05 </a:t>
            </a:r>
            <a:r>
              <a:rPr lang="en-US" sz="2000" b="1" dirty="0" err="1"/>
              <a:t>minutos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7. </a:t>
            </a:r>
            <a:r>
              <a:rPr lang="en-US" sz="2000" dirty="0" err="1"/>
              <a:t>Autocuidado</a:t>
            </a:r>
            <a:r>
              <a:rPr lang="en-US" sz="2000" dirty="0"/>
              <a:t> - </a:t>
            </a:r>
            <a:r>
              <a:rPr lang="en-US" sz="2000" dirty="0" err="1"/>
              <a:t>ProQOL</a:t>
            </a:r>
            <a:r>
              <a:rPr lang="en-US" sz="2000" dirty="0"/>
              <a:t>
     </a:t>
            </a:r>
            <a:r>
              <a:rPr lang="en-US" sz="2000" dirty="0" err="1"/>
              <a:t>Técnicas</a:t>
            </a:r>
            <a:r>
              <a:rPr lang="en-US" sz="2000" dirty="0"/>
              <a:t>
8.  </a:t>
            </a:r>
            <a:r>
              <a:rPr lang="en-US" sz="2000" dirty="0" err="1"/>
              <a:t>Práctica</a:t>
            </a:r>
            <a:r>
              <a:rPr lang="en-US" sz="2000" dirty="0"/>
              <a:t>
9.  Q&amp;A – </a:t>
            </a:r>
            <a:r>
              <a:rPr lang="en-US" sz="2000" dirty="0" err="1"/>
              <a:t>Comentarios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10. </a:t>
            </a:r>
            <a:r>
              <a:rPr lang="en-US" sz="2000" dirty="0" err="1"/>
              <a:t>Recursos</a:t>
            </a:r>
            <a:endParaRPr lang="en-US" sz="2000" dirty="0"/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C6288A4-77EA-034F-B405-53D75690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667"/>
            <a:ext cx="8397432" cy="563562"/>
          </a:xfrm>
        </p:spPr>
        <p:txBody>
          <a:bodyPr/>
          <a:lstStyle/>
          <a:p>
            <a:r>
              <a:rPr lang="en-US" dirty="0" err="1"/>
              <a:t>Horario</a:t>
            </a:r>
            <a:r>
              <a:rPr lang="en-US" dirty="0"/>
              <a:t> de </a:t>
            </a:r>
            <a:r>
              <a:rPr lang="en-US" dirty="0" err="1"/>
              <a:t>Entrenamiento</a:t>
            </a:r>
            <a:r>
              <a:rPr lang="en-US" dirty="0"/>
              <a:t> –
</a:t>
            </a:r>
          </a:p>
        </p:txBody>
      </p:sp>
    </p:spTree>
    <p:extLst>
      <p:ext uri="{BB962C8B-B14F-4D97-AF65-F5344CB8AC3E}">
        <p14:creationId xmlns:p14="http://schemas.microsoft.com/office/powerpoint/2010/main" val="20847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E89F39-7EB9-4062-A3C5-E0ED84CA8A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238B493-49BD-4626-ACB2-A902EA75DA74}" type="slidenum">
              <a:rPr lang="en-US" sz="1000">
                <a:solidFill>
                  <a:srgbClr val="265787"/>
                </a:solidFill>
                <a:latin typeface="Arial"/>
                <a:ea typeface="ＭＳ Ｐゴシック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>
              <a:solidFill>
                <a:srgbClr val="265787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A3D435-0E83-714C-87A1-7315C3B8AF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57701"/>
            <a:ext cx="8192126" cy="5419299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Es un </a:t>
            </a:r>
            <a:r>
              <a:rPr lang="en-US" sz="2000" dirty="0" err="1"/>
              <a:t>síndrome</a:t>
            </a:r>
            <a:r>
              <a:rPr lang="en-US" sz="2000" dirty="0"/>
              <a:t>, </a:t>
            </a:r>
            <a:r>
              <a:rPr lang="en-US" sz="2000" dirty="0" err="1"/>
              <a:t>entendido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síntomas</a:t>
            </a:r>
            <a:r>
              <a:rPr lang="en-US" sz="2000" dirty="0"/>
              <a:t> de </a:t>
            </a:r>
            <a:r>
              <a:rPr lang="en-US" sz="2000" dirty="0" err="1"/>
              <a:t>tensión-relacionados</a:t>
            </a:r>
            <a:r>
              <a:rPr lang="en-US" sz="2000" dirty="0"/>
              <a:t>, </a:t>
            </a:r>
            <a:r>
              <a:rPr lang="en-US" sz="2000" dirty="0" err="1"/>
              <a:t>caracterizados</a:t>
            </a:r>
            <a:r>
              <a:rPr lang="en-US" sz="2000" dirty="0"/>
              <a:t> por el </a:t>
            </a:r>
            <a:r>
              <a:rPr lang="en-US" sz="2000" dirty="0" err="1"/>
              <a:t>agotamiento</a:t>
            </a:r>
            <a:r>
              <a:rPr lang="en-US" sz="2000" dirty="0"/>
              <a:t> </a:t>
            </a:r>
            <a:r>
              <a:rPr lang="en-US" sz="2000" dirty="0" err="1"/>
              <a:t>emocional</a:t>
            </a:r>
            <a:r>
              <a:rPr lang="en-US" sz="2000" dirty="0"/>
              <a:t> y </a:t>
            </a:r>
            <a:r>
              <a:rPr lang="en-US" sz="2000" dirty="0" err="1"/>
              <a:t>físico</a:t>
            </a:r>
            <a:r>
              <a:rPr lang="en-US" sz="2000" dirty="0"/>
              <a:t> </a:t>
            </a:r>
            <a:r>
              <a:rPr lang="en-US" sz="2000" dirty="0" err="1"/>
              <a:t>experimentados</a:t>
            </a:r>
            <a:r>
              <a:rPr lang="en-US" sz="2000" dirty="0"/>
              <a:t> por los </a:t>
            </a:r>
            <a:r>
              <a:rPr lang="en-US" sz="2000" dirty="0" err="1"/>
              <a:t>proveedores</a:t>
            </a:r>
            <a:r>
              <a:rPr lang="en-US" sz="2000" dirty="0"/>
              <a:t> y </a:t>
            </a:r>
            <a:r>
              <a:rPr lang="en-US" sz="2000" dirty="0" err="1"/>
              <a:t>otros</a:t>
            </a:r>
            <a:r>
              <a:rPr lang="en-US" sz="2000" dirty="0"/>
              <a:t> </a:t>
            </a:r>
            <a:r>
              <a:rPr lang="en-US" sz="2000" dirty="0" err="1"/>
              <a:t>profesionales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reacciones</a:t>
            </a:r>
            <a:r>
              <a:rPr lang="en-US" sz="2000" dirty="0"/>
              <a:t> al </a:t>
            </a:r>
            <a:r>
              <a:rPr lang="en-US" sz="2000" dirty="0" err="1"/>
              <a:t>trabajo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el </a:t>
            </a:r>
            <a:r>
              <a:rPr lang="en-US" sz="2000" dirty="0" err="1"/>
              <a:t>apoyo</a:t>
            </a:r>
            <a:r>
              <a:rPr lang="en-US" sz="2000" dirty="0"/>
              <a:t> </a:t>
            </a:r>
            <a:r>
              <a:rPr lang="en-US" sz="2000" dirty="0" err="1"/>
              <a:t>brindado</a:t>
            </a:r>
            <a:r>
              <a:rPr lang="en-US" sz="2000" dirty="0"/>
              <a:t> a  personas </a:t>
            </a:r>
            <a:r>
              <a:rPr lang="en-US" sz="2000" dirty="0" err="1"/>
              <a:t>traumatizada</a:t>
            </a:r>
            <a:r>
              <a:rPr lang="en-US" sz="2000" dirty="0"/>
              <a:t>, por un </a:t>
            </a:r>
            <a:r>
              <a:rPr lang="en-US" sz="2000" dirty="0" err="1"/>
              <a:t>período</a:t>
            </a:r>
            <a:r>
              <a:rPr lang="en-US" sz="2000" dirty="0"/>
              <a:t> de </a:t>
            </a:r>
            <a:r>
              <a:rPr lang="en-US" sz="2000" dirty="0" err="1"/>
              <a:t>tiempo</a:t>
            </a:r>
            <a:r>
              <a:rPr lang="en-US" sz="2000" dirty="0"/>
              <a:t> </a:t>
            </a:r>
            <a:r>
              <a:rPr lang="en-US" sz="2000" dirty="0" err="1"/>
              <a:t>prolongado</a:t>
            </a:r>
            <a:r>
              <a:rPr lang="en-US" sz="2000" dirty="0"/>
              <a:t> (Figley, C.R. 2002).</a:t>
            </a:r>
          </a:p>
          <a:p>
            <a:pPr marL="0" indent="0">
              <a:buFontTx/>
              <a:buNone/>
            </a:pPr>
            <a:r>
              <a:rPr lang="en-US" sz="2000" dirty="0"/>
              <a:t>
Reduce la </a:t>
            </a:r>
            <a:r>
              <a:rPr lang="en-US" sz="2000" dirty="0" err="1"/>
              <a:t>capacidad</a:t>
            </a:r>
            <a:r>
              <a:rPr lang="en-US" sz="2000" dirty="0"/>
              <a:t> de </a:t>
            </a:r>
            <a:r>
              <a:rPr lang="en-US" sz="2000" dirty="0" err="1"/>
              <a:t>empatizar</a:t>
            </a:r>
            <a:r>
              <a:rPr lang="en-US" sz="2000" dirty="0"/>
              <a:t> o </a:t>
            </a:r>
            <a:r>
              <a:rPr lang="en-US" sz="2000" dirty="0" err="1"/>
              <a:t>sentir</a:t>
            </a:r>
            <a:r>
              <a:rPr lang="en-US" sz="2000" dirty="0"/>
              <a:t> </a:t>
            </a:r>
            <a:r>
              <a:rPr lang="en-US" sz="2000" dirty="0" err="1"/>
              <a:t>compasión</a:t>
            </a:r>
            <a:r>
              <a:rPr lang="en-US" sz="2000" dirty="0"/>
              <a:t> por 
</a:t>
            </a:r>
            <a:r>
              <a:rPr lang="en-US" sz="2000" dirty="0" err="1"/>
              <a:t>otros</a:t>
            </a:r>
            <a:r>
              <a:rPr lang="en-US" sz="2000" dirty="0"/>
              <a:t>.
Personas que no </a:t>
            </a:r>
            <a:r>
              <a:rPr lang="en-US" sz="2000" dirty="0" err="1"/>
              <a:t>han</a:t>
            </a:r>
            <a:r>
              <a:rPr lang="en-US" sz="2000" dirty="0"/>
              <a:t> </a:t>
            </a:r>
            <a:r>
              <a:rPr lang="en-US" sz="2000" dirty="0" err="1"/>
              <a:t>sido</a:t>
            </a:r>
            <a:r>
              <a:rPr lang="en-US" sz="2000" dirty="0"/>
              <a:t> </a:t>
            </a:r>
            <a:r>
              <a:rPr lang="en-US" sz="2000" dirty="0" err="1"/>
              <a:t>víctimas</a:t>
            </a:r>
            <a:r>
              <a:rPr lang="en-US" sz="2000" dirty="0"/>
              <a:t> </a:t>
            </a:r>
            <a:r>
              <a:rPr lang="en-US" sz="2000" dirty="0" err="1"/>
              <a:t>directas</a:t>
            </a:r>
            <a:r>
              <a:rPr lang="en-US" sz="2000" dirty="0"/>
              <a:t> del trauma, </a:t>
            </a:r>
            <a:r>
              <a:rPr lang="en-US" sz="2000" dirty="0" err="1"/>
              <a:t>pero</a:t>
            </a:r>
            <a:r>
              <a:rPr lang="en-US" sz="2000" dirty="0"/>
              <a:t> </a:t>
            </a:r>
            <a:r>
              <a:rPr lang="en-US" sz="2000" dirty="0" err="1"/>
              <a:t>tienen</a:t>
            </a:r>
            <a:r>
              <a:rPr lang="en-US" sz="2000" dirty="0"/>
              <a:t> una </a:t>
            </a:r>
            <a:r>
              <a:rPr lang="en-US" sz="2000" dirty="0" err="1"/>
              <a:t>intensa</a:t>
            </a:r>
            <a:r>
              <a:rPr lang="en-US" sz="2000" dirty="0"/>
              <a:t> </a:t>
            </a:r>
            <a:r>
              <a:rPr lang="en-US" sz="2000" dirty="0" err="1"/>
              <a:t>implicación</a:t>
            </a:r>
            <a:r>
              <a:rPr lang="en-US" sz="2000" dirty="0"/>
              <a:t> con personas que lo </a:t>
            </a:r>
            <a:r>
              <a:rPr lang="en-US" sz="2000" dirty="0" err="1"/>
              <a:t>han</a:t>
            </a:r>
            <a:r>
              <a:rPr lang="en-US" sz="2000" dirty="0"/>
              <a:t> </a:t>
            </a:r>
            <a:r>
              <a:rPr lang="en-US" sz="2000" dirty="0" err="1"/>
              <a:t>experimentado</a:t>
            </a:r>
            <a:r>
              <a:rPr lang="en-US" sz="2000" dirty="0"/>
              <a:t>.</a:t>
            </a:r>
          </a:p>
          <a:p>
            <a:pPr marL="0" indent="0">
              <a:buFontTx/>
              <a:buNone/>
            </a:pPr>
            <a:r>
              <a:rPr lang="en-US" sz="2000" dirty="0"/>
              <a:t>
</a:t>
            </a:r>
            <a:r>
              <a:rPr lang="en-US" sz="2000" dirty="0" err="1"/>
              <a:t>Enfrentamos</a:t>
            </a:r>
            <a:r>
              <a:rPr lang="en-US" sz="2000" dirty="0"/>
              <a:t> </a:t>
            </a:r>
            <a:r>
              <a:rPr lang="en-US" sz="2000" dirty="0" err="1"/>
              <a:t>mayores</a:t>
            </a:r>
            <a:r>
              <a:rPr lang="en-US" sz="2000" dirty="0"/>
              <a:t> </a:t>
            </a:r>
            <a:r>
              <a:rPr lang="en-US" sz="2000" dirty="0" err="1"/>
              <a:t>riesgos</a:t>
            </a:r>
            <a:r>
              <a:rPr lang="en-US" sz="2000" dirty="0"/>
              <a:t> y </a:t>
            </a:r>
            <a:r>
              <a:rPr lang="en-US" sz="2000" dirty="0" err="1"/>
              <a:t>mayores</a:t>
            </a:r>
            <a:r>
              <a:rPr lang="en-US" sz="2000" dirty="0"/>
              <a:t> </a:t>
            </a:r>
            <a:r>
              <a:rPr lang="en-US" sz="2000" dirty="0" err="1"/>
              <a:t>niveles</a:t>
            </a:r>
            <a:r>
              <a:rPr lang="en-US" sz="2000" dirty="0"/>
              <a:t> de </a:t>
            </a:r>
            <a:r>
              <a:rPr lang="en-US" sz="2000" dirty="0" err="1"/>
              <a:t>fatiga</a:t>
            </a:r>
            <a:r>
              <a:rPr lang="en-US" sz="2000" dirty="0"/>
              <a:t> por </a:t>
            </a:r>
            <a:r>
              <a:rPr lang="en-US" sz="2000" dirty="0" err="1"/>
              <a:t>compasión</a:t>
            </a:r>
            <a:r>
              <a:rPr lang="en-US" sz="2000" dirty="0"/>
              <a:t> a </a:t>
            </a:r>
            <a:r>
              <a:rPr lang="en-US" sz="2000" dirty="0" err="1"/>
              <a:t>medida</a:t>
            </a:r>
            <a:r>
              <a:rPr lang="en-US" sz="2000" dirty="0"/>
              <a:t> que la </a:t>
            </a:r>
            <a:r>
              <a:rPr lang="en-US" sz="2000" dirty="0" err="1"/>
              <a:t>pandemia</a:t>
            </a:r>
            <a:r>
              <a:rPr lang="en-US" sz="2000" dirty="0"/>
              <a:t> de COVID-19 </a:t>
            </a:r>
            <a:r>
              <a:rPr lang="en-US" sz="2000" dirty="0" err="1"/>
              <a:t>aumenta</a:t>
            </a:r>
            <a:r>
              <a:rPr lang="en-US" sz="2000" dirty="0"/>
              <a:t> y </a:t>
            </a:r>
            <a:r>
              <a:rPr lang="en-US" sz="2000" dirty="0" err="1"/>
              <a:t>expande</a:t>
            </a:r>
            <a:r>
              <a:rPr lang="en-US" dirty="0"/>
              <a:t>.
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C6288A4-77EA-034F-B405-53D75690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667"/>
            <a:ext cx="8564880" cy="563562"/>
          </a:xfrm>
        </p:spPr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 
</a:t>
            </a:r>
          </a:p>
        </p:txBody>
      </p:sp>
    </p:spTree>
    <p:extLst>
      <p:ext uri="{BB962C8B-B14F-4D97-AF65-F5344CB8AC3E}">
        <p14:creationId xmlns:p14="http://schemas.microsoft.com/office/powerpoint/2010/main" val="338070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: </a:t>
            </a:r>
            <a:r>
              <a:rPr lang="en-US" dirty="0" err="1"/>
              <a:t>Componentes</a:t>
            </a:r>
            <a:r>
              <a:rPr lang="en-US" dirty="0"/>
              <a:t>
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92D8CA6-9B11-EC49-9270-37A364296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9152847"/>
              </p:ext>
            </p:extLst>
          </p:nvPr>
        </p:nvGraphicFramePr>
        <p:xfrm>
          <a:off x="457200" y="922229"/>
          <a:ext cx="8229600" cy="540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1FD2-0A3D-4188-AC77-4EA30036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8666"/>
            <a:ext cx="8229600" cy="1500955"/>
          </a:xfrm>
        </p:spPr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Video (4:15) </a:t>
            </a:r>
            <a:r>
              <a:rPr lang="en-US" dirty="0" err="1"/>
              <a:t>Madhumita</a:t>
            </a:r>
            <a:r>
              <a:rPr lang="en-US" dirty="0"/>
              <a:t> </a:t>
            </a:r>
            <a:r>
              <a:rPr lang="en-US" dirty="0" err="1"/>
              <a:t>Murgia</a:t>
            </a:r>
            <a:r>
              <a:rPr lang="en-US" dirty="0"/>
              <a:t>- </a:t>
            </a:r>
            <a:br>
              <a:rPr lang="en-US" dirty="0"/>
            </a:br>
            <a:r>
              <a:rPr lang="en-US" dirty="0" err="1"/>
              <a:t>Cómo</a:t>
            </a:r>
            <a:r>
              <a:rPr lang="en-US" dirty="0"/>
              <a:t> el </a:t>
            </a:r>
            <a:r>
              <a:rPr lang="en-US" dirty="0" err="1"/>
              <a:t>estrés</a:t>
            </a:r>
            <a:r>
              <a:rPr lang="en-US" dirty="0"/>
              <a:t> </a:t>
            </a:r>
            <a:r>
              <a:rPr lang="en-US" dirty="0" err="1"/>
              <a:t>afecta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cerebro</a:t>
            </a:r>
            <a:r>
              <a:rPr lang="en-US" dirty="0"/>
              <a:t>?
</a:t>
            </a:r>
            <a:endParaRPr lang="en-US" sz="2000" dirty="0"/>
          </a:p>
        </p:txBody>
      </p:sp>
      <p:pic>
        <p:nvPicPr>
          <p:cNvPr id="5" name="Online Media 4" title="How stress affects your brain - Madhumita Murgia">
            <a:hlinkClick r:id="" action="ppaction://media"/>
            <a:extLst>
              <a:ext uri="{FF2B5EF4-FFF2-40B4-BE49-F238E27FC236}">
                <a16:creationId xmlns:a16="http://schemas.microsoft.com/office/drawing/2014/main" id="{2B71AA78-D220-4B5D-B9DF-AA03C39C300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0404" y="2363057"/>
            <a:ext cx="5219351" cy="29486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D77C4-05B6-4990-B025-11A4FD208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8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600"/>
            <a:ext cx="8229600" cy="5366029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5595"/>
              </a:buClr>
              <a:buNone/>
            </a:pPr>
            <a:r>
              <a:rPr lang="en-US" dirty="0">
                <a:solidFill>
                  <a:srgbClr val="DC8633"/>
                </a:solidFill>
              </a:rPr>
              <a:t>¿</a:t>
            </a:r>
            <a:r>
              <a:rPr lang="en-US" dirty="0" err="1">
                <a:solidFill>
                  <a:srgbClr val="DC8633"/>
                </a:solidFill>
              </a:rPr>
              <a:t>Quién</a:t>
            </a:r>
            <a:r>
              <a:rPr lang="en-US" dirty="0">
                <a:solidFill>
                  <a:srgbClr val="DC8633"/>
                </a:solidFill>
              </a:rPr>
              <a:t> </a:t>
            </a:r>
            <a:r>
              <a:rPr lang="en-US" dirty="0" err="1">
                <a:solidFill>
                  <a:srgbClr val="DC8633"/>
                </a:solidFill>
              </a:rPr>
              <a:t>puede</a:t>
            </a:r>
            <a:r>
              <a:rPr lang="en-US" dirty="0">
                <a:solidFill>
                  <a:srgbClr val="DC8633"/>
                </a:solidFill>
              </a:rPr>
              <a:t> </a:t>
            </a:r>
            <a:r>
              <a:rPr lang="en-US" dirty="0" err="1">
                <a:solidFill>
                  <a:srgbClr val="DC8633"/>
                </a:solidFill>
              </a:rPr>
              <a:t>Experimentar</a:t>
            </a:r>
            <a:r>
              <a:rPr lang="en-US" dirty="0">
                <a:solidFill>
                  <a:srgbClr val="DC8633"/>
                </a:solidFill>
              </a:rPr>
              <a:t> </a:t>
            </a:r>
            <a:r>
              <a:rPr lang="en-US" dirty="0" err="1">
                <a:solidFill>
                  <a:srgbClr val="DC8633"/>
                </a:solidFill>
              </a:rPr>
              <a:t>Fatiga</a:t>
            </a:r>
            <a:r>
              <a:rPr lang="en-US" dirty="0">
                <a:solidFill>
                  <a:srgbClr val="DC8633"/>
                </a:solidFill>
              </a:rPr>
              <a:t> por </a:t>
            </a:r>
            <a:r>
              <a:rPr lang="en-US" dirty="0" err="1">
                <a:solidFill>
                  <a:srgbClr val="DC8633"/>
                </a:solidFill>
              </a:rPr>
              <a:t>Compasión</a:t>
            </a:r>
            <a:r>
              <a:rPr lang="en-US" dirty="0">
                <a:solidFill>
                  <a:srgbClr val="DC8633"/>
                </a:solidFill>
              </a:rPr>
              <a:t>?
</a:t>
            </a:r>
            <a:r>
              <a:rPr lang="en-US" dirty="0">
                <a:solidFill>
                  <a:schemeClr val="tx1"/>
                </a:solidFill>
              </a:rPr>
              <a:t>Personas que </a:t>
            </a:r>
            <a:r>
              <a:rPr lang="en-US" dirty="0" err="1">
                <a:solidFill>
                  <a:schemeClr val="tx1"/>
                </a:solidFill>
              </a:rPr>
              <a:t>proporcionan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pPr marL="0" indent="0">
              <a:spcAft>
                <a:spcPts val="600"/>
              </a:spcAft>
              <a:buClr>
                <a:srgbClr val="005595"/>
              </a:buClr>
              <a:buNone/>
            </a:pPr>
            <a:r>
              <a:rPr lang="en-US" dirty="0">
                <a:solidFill>
                  <a:schemeClr val="tx1"/>
                </a:solidFill>
              </a:rPr>
              <a:t>
</a:t>
            </a:r>
            <a:r>
              <a:rPr lang="en-US" dirty="0" err="1">
                <a:solidFill>
                  <a:schemeClr val="tx1"/>
                </a:solidFill>
              </a:rPr>
              <a:t>Cuidado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asistencia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apoyo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otras</a:t>
            </a:r>
            <a:r>
              <a:rPr lang="en-US" dirty="0">
                <a:solidFill>
                  <a:schemeClr val="tx1"/>
                </a:solidFill>
              </a:rPr>
              <a:t> personas con dolor </a:t>
            </a:r>
            <a:r>
              <a:rPr lang="en-US" dirty="0" err="1">
                <a:solidFill>
                  <a:schemeClr val="tx1"/>
                </a:solidFill>
              </a:rPr>
              <a:t>físico</a:t>
            </a:r>
            <a:r>
              <a:rPr lang="en-US" dirty="0">
                <a:solidFill>
                  <a:schemeClr val="tx1"/>
                </a:solidFill>
              </a:rPr>
              <a:t> o </a:t>
            </a:r>
            <a:r>
              <a:rPr lang="en-US" dirty="0" err="1">
                <a:solidFill>
                  <a:schemeClr val="tx1"/>
                </a:solidFill>
              </a:rPr>
              <a:t>emocional</a:t>
            </a:r>
            <a:r>
              <a:rPr lang="en-US" dirty="0">
                <a:solidFill>
                  <a:schemeClr val="tx1"/>
                </a:solidFill>
              </a:rPr>
              <a:t> con </a:t>
            </a:r>
            <a:r>
              <a:rPr lang="en-US" dirty="0" err="1">
                <a:solidFill>
                  <a:schemeClr val="tx1"/>
                </a:solidFill>
              </a:rPr>
              <a:t>empatía</a:t>
            </a:r>
            <a:r>
              <a:rPr lang="en-US" dirty="0">
                <a:solidFill>
                  <a:schemeClr val="tx1"/>
                </a:solidFill>
              </a:rPr>
              <a:t> y </a:t>
            </a:r>
            <a:r>
              <a:rPr lang="en-US" dirty="0" err="1">
                <a:solidFill>
                  <a:schemeClr val="tx1"/>
                </a:solidFill>
              </a:rPr>
              <a:t>compasión</a:t>
            </a:r>
            <a:r>
              <a:rPr lang="en-US" dirty="0">
                <a:solidFill>
                  <a:schemeClr val="tx1"/>
                </a:solidFill>
              </a:rPr>
              <a:t>.
</a:t>
            </a:r>
            <a:r>
              <a:rPr lang="en-US" dirty="0" err="1">
                <a:solidFill>
                  <a:schemeClr val="tx1"/>
                </a:solidFill>
              </a:rPr>
              <a:t>Estas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cualidades</a:t>
            </a:r>
            <a:r>
              <a:rPr lang="en-US" dirty="0">
                <a:solidFill>
                  <a:schemeClr val="tx1"/>
                </a:solidFill>
              </a:rPr>
              <a:t> que les </a:t>
            </a:r>
            <a:r>
              <a:rPr lang="en-US" dirty="0" err="1">
                <a:solidFill>
                  <a:schemeClr val="tx1"/>
                </a:solidFill>
              </a:rPr>
              <a:t>ayudan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hacer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trabajo</a:t>
            </a:r>
            <a:r>
              <a:rPr lang="en-US" dirty="0">
                <a:solidFill>
                  <a:schemeClr val="tx1"/>
                </a:solidFill>
              </a:rPr>
              <a:t>, los </a:t>
            </a:r>
            <a:r>
              <a:rPr lang="en-US" dirty="0" err="1">
                <a:solidFill>
                  <a:schemeClr val="tx1"/>
                </a:solidFill>
              </a:rPr>
              <a:t>colocan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el </a:t>
            </a:r>
            <a:r>
              <a:rPr lang="en-US" dirty="0" err="1">
                <a:solidFill>
                  <a:schemeClr val="tx1"/>
                </a:solidFill>
              </a:rPr>
              <a:t>camino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directo</a:t>
            </a:r>
            <a:r>
              <a:rPr lang="en-US" dirty="0">
                <a:solidFill>
                  <a:schemeClr val="tx1"/>
                </a:solidFill>
              </a:rPr>
              <a:t> para </a:t>
            </a:r>
            <a:r>
              <a:rPr lang="en-US" dirty="0" err="1">
                <a:solidFill>
                  <a:schemeClr val="tx1"/>
                </a:solidFill>
              </a:rPr>
              <a:t>experimentar</a:t>
            </a:r>
            <a:r>
              <a:rPr lang="en-US" dirty="0">
                <a:solidFill>
                  <a:schemeClr val="tx1"/>
                </a:solidFill>
              </a:rPr>
              <a:t> el trauma </a:t>
            </a:r>
            <a:r>
              <a:rPr lang="en-US" dirty="0" err="1">
                <a:solidFill>
                  <a:schemeClr val="tx1"/>
                </a:solidFill>
              </a:rPr>
              <a:t>vicario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componente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fatiga</a:t>
            </a:r>
            <a:r>
              <a:rPr lang="en-US" dirty="0">
                <a:solidFill>
                  <a:schemeClr val="tx1"/>
                </a:solidFill>
              </a:rPr>
              <a:t> por </a:t>
            </a:r>
            <a:r>
              <a:rPr lang="en-US" dirty="0" err="1">
                <a:solidFill>
                  <a:schemeClr val="tx1"/>
                </a:solidFill>
              </a:rPr>
              <a:t>compasión</a:t>
            </a:r>
            <a:r>
              <a:rPr lang="en-US" dirty="0">
                <a:solidFill>
                  <a:schemeClr val="tx1"/>
                </a:solidFill>
              </a:rPr>
              <a:t>.
</a:t>
            </a:r>
            <a:r>
              <a:rPr lang="en-US" dirty="0" err="1">
                <a:solidFill>
                  <a:schemeClr val="tx1"/>
                </a:solidFill>
              </a:rPr>
              <a:t>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exposición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podría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desarrollar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varios</a:t>
            </a:r>
            <a:r>
              <a:rPr lang="en-US" dirty="0">
                <a:solidFill>
                  <a:schemeClr val="tx1"/>
                </a:solidFill>
              </a:rPr>
              <a:t> de los </a:t>
            </a:r>
            <a:r>
              <a:rPr lang="en-US" dirty="0" err="1">
                <a:solidFill>
                  <a:schemeClr val="tx1"/>
                </a:solidFill>
              </a:rPr>
              <a:t>síntomas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asociados</a:t>
            </a:r>
            <a:r>
              <a:rPr lang="en-US" dirty="0">
                <a:solidFill>
                  <a:schemeClr val="tx1"/>
                </a:solidFill>
              </a:rPr>
              <a:t> con el </a:t>
            </a:r>
            <a:r>
              <a:rPr lang="en-US" dirty="0" err="1">
                <a:solidFill>
                  <a:schemeClr val="tx1"/>
                </a:solidFill>
              </a:rPr>
              <a:t>Trastorno</a:t>
            </a:r>
            <a:r>
              <a:rPr lang="en-US" dirty="0">
                <a:solidFill>
                  <a:schemeClr val="tx1"/>
                </a:solidFill>
              </a:rPr>
              <a:t> de </a:t>
            </a:r>
            <a:r>
              <a:rPr lang="en-US" dirty="0" err="1">
                <a:solidFill>
                  <a:schemeClr val="tx1"/>
                </a:solidFill>
              </a:rPr>
              <a:t>Estrés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Postraumático</a:t>
            </a:r>
            <a:r>
              <a:rPr lang="en-US" dirty="0">
                <a:solidFill>
                  <a:schemeClr val="tx1"/>
                </a:solidFill>
              </a:rPr>
              <a:t> (PTSD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Inglés</a:t>
            </a:r>
            <a:r>
              <a:rPr lang="en-US" dirty="0">
                <a:solidFill>
                  <a:schemeClr val="tx1"/>
                </a:solidFill>
              </a:rPr>
              <a:t>).</a:t>
            </a:r>
            <a:r>
              <a:rPr lang="en-US" dirty="0">
                <a:solidFill>
                  <a:srgbClr val="DC8633"/>
                </a:solidFill>
              </a:rPr>
              <a:t>
</a:t>
            </a:r>
            <a:endParaRPr lang="en-US" dirty="0">
              <a:solidFill>
                <a:srgbClr val="00559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B1FA-317F-E14B-AA89-A933E628B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Fatiga</a:t>
            </a:r>
            <a:r>
              <a:rPr lang="en-US" dirty="0"/>
              <a:t> por </a:t>
            </a:r>
            <a:r>
              <a:rPr lang="en-US" dirty="0" err="1"/>
              <a:t>Compasión</a:t>
            </a:r>
            <a:r>
              <a:rPr lang="en-US" dirty="0"/>
              <a:t>
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E7D74A-21E1-704E-8530-A2AEE0B8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3533"/>
            <a:ext cx="8229600" cy="516255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DC8633"/>
                </a:solidFill>
              </a:rPr>
              <a:t>Causas</a:t>
            </a:r>
            <a:r>
              <a:rPr lang="en-US" dirty="0">
                <a:solidFill>
                  <a:srgbClr val="DC8633"/>
                </a:solidFill>
              </a:rPr>
              <a:t>:
</a:t>
            </a:r>
          </a:p>
          <a:p>
            <a:pPr marL="234950" indent="-234950"/>
            <a:r>
              <a:rPr lang="en-US" dirty="0" err="1"/>
              <a:t>Trabajar</a:t>
            </a:r>
            <a:r>
              <a:rPr lang="en-US" dirty="0"/>
              <a:t> con </a:t>
            </a:r>
            <a:r>
              <a:rPr lang="en-US" dirty="0" err="1"/>
              <a:t>adultos</a:t>
            </a:r>
            <a:r>
              <a:rPr lang="en-US" dirty="0"/>
              <a:t> y </a:t>
            </a:r>
            <a:r>
              <a:rPr lang="en-US" dirty="0" err="1"/>
              <a:t>especialmente</a:t>
            </a:r>
            <a:r>
              <a:rPr lang="en-US" dirty="0"/>
              <a:t> con </a:t>
            </a:r>
            <a:r>
              <a:rPr lang="en-US" dirty="0" err="1"/>
              <a:t>niños</a:t>
            </a:r>
            <a:r>
              <a:rPr lang="en-US" dirty="0"/>
              <a:t> que </a:t>
            </a:r>
            <a:r>
              <a:rPr lang="en-US" dirty="0" err="1"/>
              <a:t>experimentaron</a:t>
            </a:r>
            <a:r>
              <a:rPr lang="en-US" dirty="0"/>
              <a:t> trauma y/o </a:t>
            </a:r>
            <a:r>
              <a:rPr lang="en-US" dirty="0" err="1"/>
              <a:t>violencia</a:t>
            </a:r>
            <a:r>
              <a:rPr lang="en-US" dirty="0"/>
              <a:t>.
Falta de </a:t>
            </a:r>
            <a:r>
              <a:rPr lang="en-US" dirty="0" err="1"/>
              <a:t>capacitación</a:t>
            </a:r>
            <a:r>
              <a:rPr lang="en-US" dirty="0"/>
              <a:t> para </a:t>
            </a:r>
            <a:r>
              <a:rPr lang="en-US" dirty="0" err="1"/>
              <a:t>tratar</a:t>
            </a:r>
            <a:r>
              <a:rPr lang="en-US" dirty="0"/>
              <a:t>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relacionados</a:t>
            </a:r>
            <a:r>
              <a:rPr lang="en-US" dirty="0"/>
              <a:t> con el trauma.
</a:t>
            </a:r>
            <a:r>
              <a:rPr lang="en-US" dirty="0" err="1"/>
              <a:t>Antecedentes</a:t>
            </a:r>
            <a:r>
              <a:rPr lang="en-US" dirty="0"/>
              <a:t> de trauma o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vida</a:t>
            </a:r>
            <a:r>
              <a:rPr lang="en-US" dirty="0"/>
              <a:t> del </a:t>
            </a:r>
            <a:r>
              <a:rPr lang="en-US" dirty="0" err="1"/>
              <a:t>trabajador</a:t>
            </a:r>
            <a:r>
              <a:rPr lang="en-US" dirty="0"/>
              <a:t>.
</a:t>
            </a:r>
            <a:r>
              <a:rPr lang="en-US" dirty="0" err="1"/>
              <a:t>Mínimo</a:t>
            </a:r>
            <a:r>
              <a:rPr lang="en-US" dirty="0"/>
              <a:t> o </a:t>
            </a:r>
            <a:r>
              <a:rPr lang="en-US" dirty="0" err="1"/>
              <a:t>falta</a:t>
            </a:r>
            <a:r>
              <a:rPr lang="en-US" dirty="0"/>
              <a:t> de </a:t>
            </a:r>
            <a:r>
              <a:rPr lang="en-US" dirty="0" err="1"/>
              <a:t>hábitos</a:t>
            </a:r>
            <a:r>
              <a:rPr lang="en-US" dirty="0"/>
              <a:t> de </a:t>
            </a:r>
            <a:r>
              <a:rPr lang="en-US" dirty="0" err="1"/>
              <a:t>autocuidado</a:t>
            </a:r>
            <a:r>
              <a:rPr lang="en-US" dirty="0"/>
              <a:t>.
Largos </a:t>
            </a:r>
            <a:r>
              <a:rPr lang="en-US" dirty="0" err="1"/>
              <a:t>períodos</a:t>
            </a:r>
            <a:r>
              <a:rPr lang="en-US" dirty="0"/>
              <a:t> de </a:t>
            </a:r>
            <a:r>
              <a:rPr lang="en-US" dirty="0" err="1"/>
              <a:t>intenso</a:t>
            </a:r>
            <a:r>
              <a:rPr lang="en-US" dirty="0"/>
              <a:t> </a:t>
            </a:r>
            <a:r>
              <a:rPr lang="en-US" dirty="0" err="1"/>
              <a:t>trabajo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r>
              <a:rPr lang="en-US" dirty="0"/>
              <a:t> que </a:t>
            </a:r>
            <a:r>
              <a:rPr lang="en-US" dirty="0" err="1"/>
              <a:t>experimentan</a:t>
            </a:r>
            <a:r>
              <a:rPr lang="en-US" dirty="0"/>
              <a:t> trauma o </a:t>
            </a:r>
            <a:r>
              <a:rPr lang="en-US" dirty="0" err="1"/>
              <a:t>violencia</a:t>
            </a:r>
            <a:r>
              <a:rPr lang="en-US" dirty="0"/>
              <a:t>. 
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7BDB1-3B9A-8849-B8E3-C76DE438A9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238B493-49BD-4626-ACB2-A902EA75DA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3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9F3958DED394690A3E829A25FAF2C" ma:contentTypeVersion="18" ma:contentTypeDescription="Create a new document." ma:contentTypeScope="" ma:versionID="34c2bf695ec4ce8533e0b14ef610f1dc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71ccde8c-6fe8-40a6-9a94-00b11fb12ef5" targetNamespace="http://schemas.microsoft.com/office/2006/metadata/properties" ma:root="true" ma:fieldsID="077e23c2d1694b3036ab6cf69bab2cb0" ns1:_="" ns2:_="" ns3:_="">
    <xsd:import namespace="http://schemas.microsoft.com/sharepoint/v3"/>
    <xsd:import namespace="59da1016-2a1b-4f8a-9768-d7a4932f6f16"/>
    <xsd:import namespace="71ccde8c-6fe8-40a6-9a94-00b11fb12ef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URL" minOccurs="0"/>
                <xsd:element ref="ns1:PublishingStartDate" minOccurs="0"/>
                <xsd:element ref="ns1:PublishingExpirationDate" minOccurs="0"/>
                <xsd:element ref="ns3:URL0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2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3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4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5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cde8c-6fe8-40a6-9a94-00b11fb12ef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6" nillable="true" ma:displayName="Meta Description" ma:internalName="Meta_x0020_Description" ma:readOnly="false">
      <xsd:simpleType>
        <xsd:restriction base="dms:Text"/>
      </xsd:simpleType>
    </xsd:element>
    <xsd:element name="Meta_x0020_Keywords" ma:index="7" nillable="true" ma:displayName="Meta Keywords" ma:internalName="Meta_x0020_Keywords" ma:readOnly="false">
      <xsd:simpleType>
        <xsd:restriction base="dms:Text"/>
      </xsd:simpleType>
    </xsd:element>
    <xsd:element name="URL0" ma:index="18" nillable="true" ma:displayName="URL" ma:internalName="URL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URL0 xmlns="71ccde8c-6fe8-40a6-9a94-00b11fb12ef5" xsi:nil="true"/>
    <IASubtopic xmlns="59da1016-2a1b-4f8a-9768-d7a4932f6f16" xsi:nil="true"/>
    <URL xmlns="http://schemas.microsoft.com/sharepoint/v3">
      <Url>https://www.oregon.gov/oha/covid19/Documents/OHA%20Compassion%20Fatigue%20Workshop%2008.24.21%20Spanish.pptx</Url>
      <Description>PowerPoint Presentation</Description>
    </URL>
    <Meta_x0020_Keywords xmlns="71ccde8c-6fe8-40a6-9a94-00b11fb12ef5" xsi:nil="true"/>
    <PublishingExpirationDate xmlns="http://schemas.microsoft.com/sharepoint/v3" xsi:nil="true"/>
    <PublishingStartDate xmlns="http://schemas.microsoft.com/sharepoint/v3" xsi:nil="true"/>
    <Meta_x0020_Description xmlns="71ccde8c-6fe8-40a6-9a94-00b11fb12ef5" xsi:nil="true"/>
  </documentManagement>
</p:properties>
</file>

<file path=customXml/itemProps1.xml><?xml version="1.0" encoding="utf-8"?>
<ds:datastoreItem xmlns:ds="http://schemas.openxmlformats.org/officeDocument/2006/customXml" ds:itemID="{95FFF863-4551-42CB-81F1-8F73AE0E9FC5}"/>
</file>

<file path=customXml/itemProps2.xml><?xml version="1.0" encoding="utf-8"?>
<ds:datastoreItem xmlns:ds="http://schemas.openxmlformats.org/officeDocument/2006/customXml" ds:itemID="{3E1C84EC-BDE0-4FD0-B3FC-05BFE3A1EB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9A43D8-9B3D-4E21-B72E-0F59A691433F}">
  <ds:schemaRefs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13530</TotalTime>
  <Words>1476</Words>
  <Application>Microsoft Office PowerPoint</Application>
  <PresentationFormat>On-screen Show (4:3)</PresentationFormat>
  <Paragraphs>134</Paragraphs>
  <Slides>23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Abadi</vt:lpstr>
      <vt:lpstr>Aharoni</vt:lpstr>
      <vt:lpstr>Arial</vt:lpstr>
      <vt:lpstr>Calibri</vt:lpstr>
      <vt:lpstr>2_Custom Design</vt:lpstr>
      <vt:lpstr>PowerPoint Presentation</vt:lpstr>
      <vt:lpstr>PowerPoint Presentation</vt:lpstr>
      <vt:lpstr>COVID-19 Fatiga por Compasión
</vt:lpstr>
      <vt:lpstr>Horario de Entrenamiento –
</vt:lpstr>
      <vt:lpstr>Fatiga por Compasión 
</vt:lpstr>
      <vt:lpstr>Fatiga por Compasión: Componentes
</vt:lpstr>
      <vt:lpstr>Fatiga por Compasión  Video (4:15) Madhumita Murgia-  Cómo el estrés afecta a tu cerebro?
</vt:lpstr>
      <vt:lpstr>Fatiga por Compasión
</vt:lpstr>
      <vt:lpstr>Fatiga por Compasión
</vt:lpstr>
      <vt:lpstr>Fatiga por Compasión
</vt:lpstr>
      <vt:lpstr>Fatiga por Compasión - Impacto personal
</vt:lpstr>
      <vt:lpstr>Fatiga por Compasión
</vt:lpstr>
      <vt:lpstr>Fatiga por Compasión
</vt:lpstr>
      <vt:lpstr>Fatiga por Compasión
</vt:lpstr>
      <vt:lpstr>PowerPoint Presentation</vt:lpstr>
      <vt:lpstr>Fatiga por Compasión
</vt:lpstr>
      <vt:lpstr>Fatiga por Compasión
</vt:lpstr>
      <vt:lpstr>PowerPoint Presentation</vt:lpstr>
      <vt:lpstr>Fatiga por Compasión
</vt:lpstr>
      <vt:lpstr>Fatiga por Compasión
</vt:lpstr>
      <vt:lpstr>Fatiga por Compasión
</vt:lpstr>
      <vt:lpstr>Entrenamiento Adicional
</vt:lpstr>
      <vt:lpstr>¡GRACIAS!     
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Coach Nicole</dc:creator>
  <cp:lastModifiedBy>Hyde Roni</cp:lastModifiedBy>
  <cp:revision>168</cp:revision>
  <cp:lastPrinted>2021-04-10T00:37:43Z</cp:lastPrinted>
  <dcterms:created xsi:type="dcterms:W3CDTF">2020-09-24T14:44:14Z</dcterms:created>
  <dcterms:modified xsi:type="dcterms:W3CDTF">2021-09-15T20:43:47Z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0x010100EB09F3958DED394690A3E829A25FAF2C</vt:lpwstr>
  </property>
  <property fmtid="{D5CDD505-2E9C-101B-9397-08002B2CF9AE}" pid="3" name="WorkflowChangePath">
    <vt:lpwstr>87559b71-ae51-43fa-bb8e-bea252d13e51,2;</vt:lpwstr>
  </property>
</Properties>
</file>