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0"/>
  </p:notesMasterIdLst>
  <p:sldIdLst>
    <p:sldId id="1427" r:id="rId5"/>
    <p:sldId id="1313" r:id="rId6"/>
    <p:sldId id="1352" r:id="rId7"/>
    <p:sldId id="1353" r:id="rId8"/>
    <p:sldId id="1045" r:id="rId9"/>
    <p:sldId id="1603" r:id="rId10"/>
    <p:sldId id="1471" r:id="rId11"/>
    <p:sldId id="1604" r:id="rId12"/>
    <p:sldId id="1495" r:id="rId13"/>
    <p:sldId id="1454" r:id="rId14"/>
    <p:sldId id="1451" r:id="rId15"/>
    <p:sldId id="1493" r:id="rId16"/>
    <p:sldId id="1452" r:id="rId17"/>
    <p:sldId id="1488" r:id="rId18"/>
    <p:sldId id="841" r:id="rId19"/>
    <p:sldId id="1049" r:id="rId20"/>
    <p:sldId id="1492" r:id="rId21"/>
    <p:sldId id="678" r:id="rId22"/>
    <p:sldId id="1486" r:id="rId23"/>
    <p:sldId id="1605" r:id="rId24"/>
    <p:sldId id="1455" r:id="rId25"/>
    <p:sldId id="1489" r:id="rId26"/>
    <p:sldId id="1491" r:id="rId27"/>
    <p:sldId id="888" r:id="rId28"/>
    <p:sldId id="142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maraz Paulina  B" initials="APB" lastIdx="4" clrIdx="0">
    <p:extLst>
      <p:ext uri="{19B8F6BF-5375-455C-9EA6-DF929625EA0E}">
        <p15:presenceInfo xmlns:p15="http://schemas.microsoft.com/office/powerpoint/2012/main" userId="S::Paulina.B.Almaraz@dhsoha.state.or.us::f7d7d43e-e3f8-4db3-b79e-19414244e53e" providerId="AD"/>
      </p:ext>
    </p:extLst>
  </p:cmAuthor>
  <p:cmAuthor id="2" name="Edden Hill Malika P" initials="EHMP" lastIdx="6" clrIdx="1">
    <p:extLst>
      <p:ext uri="{19B8F6BF-5375-455C-9EA6-DF929625EA0E}">
        <p15:presenceInfo xmlns:p15="http://schemas.microsoft.com/office/powerpoint/2012/main" userId="S::MALIKA.P.EDDENHILL@dhsoha.state.or.us::ec713b4b-2f0b-4ad0-ae3d-0710630da242" providerId="AD"/>
      </p:ext>
    </p:extLst>
  </p:cmAuthor>
  <p:cmAuthor id="3" name="Kuspis Kathryn A" initials="KKA" lastIdx="18" clrIdx="2">
    <p:extLst>
      <p:ext uri="{19B8F6BF-5375-455C-9EA6-DF929625EA0E}">
        <p15:presenceInfo xmlns:p15="http://schemas.microsoft.com/office/powerpoint/2012/main" userId="S::KATHRYN.A.KUSPIS@dhsoha.state.or.us::a33eccae-7907-4509-97e1-dc4c355d5a9d" providerId="AD"/>
      </p:ext>
    </p:extLst>
  </p:cmAuthor>
  <p:cmAuthor id="4" name="Mcclean Alyssa K" initials="MAK" lastIdx="10" clrIdx="3">
    <p:extLst>
      <p:ext uri="{19B8F6BF-5375-455C-9EA6-DF929625EA0E}">
        <p15:presenceInfo xmlns:p15="http://schemas.microsoft.com/office/powerpoint/2012/main" userId="S::ALYSSA.K.MCCLEAN@dhsoha.state.or.us::6234c61e-7095-45ed-b1b4-9ed3849476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95"/>
    <a:srgbClr val="265787"/>
    <a:srgbClr val="D1E0D7"/>
    <a:srgbClr val="DC8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3043A-78C0-44FA-9BF0-E3456315DB3E}" v="12" dt="2021-08-25T19:36:12.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77655"/>
  </p:normalViewPr>
  <p:slideViewPr>
    <p:cSldViewPr snapToGrid="0">
      <p:cViewPr varScale="1">
        <p:scale>
          <a:sx n="52" d="100"/>
          <a:sy n="52" d="100"/>
        </p:scale>
        <p:origin x="996" y="40"/>
      </p:cViewPr>
      <p:guideLst/>
    </p:cSldViewPr>
  </p:slideViewPr>
  <p:notesTextViewPr>
    <p:cViewPr>
      <p:scale>
        <a:sx n="3" d="2"/>
        <a:sy n="3" d="2"/>
      </p:scale>
      <p:origin x="0" y="0"/>
    </p:cViewPr>
  </p:notesTextViewPr>
  <p:sorterViewPr>
    <p:cViewPr>
      <p:scale>
        <a:sx n="77" d="100"/>
        <a:sy n="77" d="100"/>
      </p:scale>
      <p:origin x="0" y="-21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5AE3FC-B938-45BD-9B61-6995EAB05237}" type="datetimeFigureOut">
              <a:rPr lang="en-US" smtClean="0"/>
              <a:t>10/14/2021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4201EA-D6DE-4165-9D1A-A76AD732E9D4}" type="slidenum">
              <a:rPr lang="en-US" smtClean="0"/>
              <a:t>‹#›</a:t>
            </a:fld>
            <a:endParaRPr lang="en-US"/>
          </a:p>
        </p:txBody>
      </p:sp>
    </p:spTree>
    <p:extLst>
      <p:ext uri="{BB962C8B-B14F-4D97-AF65-F5344CB8AC3E}">
        <p14:creationId xmlns:p14="http://schemas.microsoft.com/office/powerpoint/2010/main" val="2308389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1</a:t>
            </a:fld>
            <a:endParaRPr lang="en-US"/>
          </a:p>
        </p:txBody>
      </p:sp>
    </p:spTree>
    <p:extLst>
      <p:ext uri="{BB962C8B-B14F-4D97-AF65-F5344CB8AC3E}">
        <p14:creationId xmlns:p14="http://schemas.microsoft.com/office/powerpoint/2010/main" val="1792019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11</a:t>
            </a:fld>
            <a:endParaRPr lang="en-US"/>
          </a:p>
        </p:txBody>
      </p:sp>
    </p:spTree>
    <p:extLst>
      <p:ext uri="{BB962C8B-B14F-4D97-AF65-F5344CB8AC3E}">
        <p14:creationId xmlns:p14="http://schemas.microsoft.com/office/powerpoint/2010/main" val="108253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13</a:t>
            </a:fld>
            <a:endParaRPr lang="en-US"/>
          </a:p>
        </p:txBody>
      </p:sp>
    </p:spTree>
    <p:extLst>
      <p:ext uri="{BB962C8B-B14F-4D97-AF65-F5344CB8AC3E}">
        <p14:creationId xmlns:p14="http://schemas.microsoft.com/office/powerpoint/2010/main" val="3705534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5"/>
        <p:cNvGrpSpPr/>
        <p:nvPr/>
      </p:nvGrpSpPr>
      <p:grpSpPr>
        <a:xfrm>
          <a:off x="0" y="0"/>
          <a:ext cx="0" cy="0"/>
          <a:chOff x="0" y="0"/>
          <a:chExt cx="0" cy="0"/>
        </a:xfrm>
      </p:grpSpPr>
      <p:sp>
        <p:nvSpPr>
          <p:cNvPr id="2016" name="Google Shape;2016;g35ed75ccf_01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7" name="Google Shape;2017;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48530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cs typeface="Calibri"/>
              </a:rPr>
              <a:t>Now, with the current times we are living in the ability to de-escalate a conversation that has gone awry is definitely something we need to think about. Let's talk about some tips. (NTH)</a:t>
            </a:r>
            <a:endParaRPr/>
          </a:p>
        </p:txBody>
      </p:sp>
    </p:spTree>
    <p:extLst>
      <p:ext uri="{BB962C8B-B14F-4D97-AF65-F5344CB8AC3E}">
        <p14:creationId xmlns:p14="http://schemas.microsoft.com/office/powerpoint/2010/main" val="2778888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Dialysis/activated-</a:t>
            </a:r>
            <a:r>
              <a:rPr lang="en-US" dirty="0"/>
              <a:t> venting- allow for this to a certain degree</a:t>
            </a:r>
          </a:p>
          <a:p>
            <a:r>
              <a:rPr lang="en-US" b="1" dirty="0"/>
              <a:t>Say something- </a:t>
            </a:r>
            <a:r>
              <a:rPr lang="en-US" dirty="0"/>
              <a:t>help to ground them </a:t>
            </a:r>
          </a:p>
          <a:p>
            <a:r>
              <a:rPr lang="en-US" b="1" dirty="0"/>
              <a:t>Breathe</a:t>
            </a:r>
            <a:r>
              <a:rPr lang="en-US" dirty="0"/>
              <a:t>- increasing circulation, decrease cortisol (stress hormone)</a:t>
            </a:r>
          </a:p>
          <a:p>
            <a:endParaRPr lang="en-US" dirty="0"/>
          </a:p>
          <a:p>
            <a:r>
              <a:rPr lang="en-US" b="0" i="0" dirty="0">
                <a:solidFill>
                  <a:srgbClr val="3B3B3B"/>
                </a:solidFill>
                <a:effectLst/>
                <a:latin typeface="Roboto Condensed" panose="02000000000000000000" pitchFamily="2" charset="0"/>
              </a:rPr>
              <a:t>Some people have trouble identifying how they feel about what’s happening to them.</a:t>
            </a:r>
            <a:endParaRPr lang="en-US" dirty="0"/>
          </a:p>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16</a:t>
            </a:fld>
            <a:endParaRPr lang="en-US"/>
          </a:p>
        </p:txBody>
      </p:sp>
    </p:spTree>
    <p:extLst>
      <p:ext uri="{BB962C8B-B14F-4D97-AF65-F5344CB8AC3E}">
        <p14:creationId xmlns:p14="http://schemas.microsoft.com/office/powerpoint/2010/main" val="2239937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B3B3B"/>
                </a:solidFill>
                <a:effectLst/>
                <a:latin typeface="Roboto Condensed" panose="02000000000000000000" pitchFamily="2" charset="0"/>
              </a:rPr>
              <a:t>Remain calm, rational, and professional. While you cannot control the person’s behavior, how you respond to their behavior can affect whether the situation escalates or defuses. Empathize with feelings, not behavior.</a:t>
            </a:r>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17</a:t>
            </a:fld>
            <a:endParaRPr lang="en-US"/>
          </a:p>
        </p:txBody>
      </p:sp>
    </p:spTree>
    <p:extLst>
      <p:ext uri="{BB962C8B-B14F-4D97-AF65-F5344CB8AC3E}">
        <p14:creationId xmlns:p14="http://schemas.microsoft.com/office/powerpoint/2010/main" val="1892695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Now, let's take some time to discuss how you would establish your authority with contacts on the phone. How would you handle these questions? Let's talk about this as a group- What will you say? (NTH)</a:t>
            </a:r>
          </a:p>
        </p:txBody>
      </p:sp>
      <p:sp>
        <p:nvSpPr>
          <p:cNvPr id="4" name="Slide Number Placeholder 3"/>
          <p:cNvSpPr>
            <a:spLocks noGrp="1"/>
          </p:cNvSpPr>
          <p:nvPr>
            <p:ph type="sldNum" sz="quarter" idx="5"/>
          </p:nvPr>
        </p:nvSpPr>
        <p:spPr/>
        <p:txBody>
          <a:bodyPr/>
          <a:lstStyle/>
          <a:p>
            <a:fld id="{DF4201EA-D6DE-4165-9D1A-A76AD732E9D4}" type="slidenum">
              <a:rPr lang="en-US" smtClean="0"/>
              <a:t>18</a:t>
            </a:fld>
            <a:endParaRPr lang="en-US"/>
          </a:p>
        </p:txBody>
      </p:sp>
    </p:spTree>
    <p:extLst>
      <p:ext uri="{BB962C8B-B14F-4D97-AF65-F5344CB8AC3E}">
        <p14:creationId xmlns:p14="http://schemas.microsoft.com/office/powerpoint/2010/main" val="35938989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5"/>
        <p:cNvGrpSpPr/>
        <p:nvPr/>
      </p:nvGrpSpPr>
      <p:grpSpPr>
        <a:xfrm>
          <a:off x="0" y="0"/>
          <a:ext cx="0" cy="0"/>
          <a:chOff x="0" y="0"/>
          <a:chExt cx="0" cy="0"/>
        </a:xfrm>
      </p:grpSpPr>
      <p:sp>
        <p:nvSpPr>
          <p:cNvPr id="2016" name="Google Shape;2016;g35ed75ccf_01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7" name="Google Shape;2017;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08254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a:cs typeface="Calibri"/>
              </a:rPr>
              <a:t>Now, with the current times we are living in the ability to de-escalate is important. It’s also important to recognize that now every conversation is going to be productive, so let’s talk about how we might need to consider terminating a conversation.</a:t>
            </a:r>
            <a:endParaRPr dirty="0"/>
          </a:p>
        </p:txBody>
      </p:sp>
    </p:spTree>
    <p:extLst>
      <p:ext uri="{BB962C8B-B14F-4D97-AF65-F5344CB8AC3E}">
        <p14:creationId xmlns:p14="http://schemas.microsoft.com/office/powerpoint/2010/main" val="783575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21</a:t>
            </a:fld>
            <a:endParaRPr lang="en-US"/>
          </a:p>
        </p:txBody>
      </p:sp>
    </p:spTree>
    <p:extLst>
      <p:ext uri="{BB962C8B-B14F-4D97-AF65-F5344CB8AC3E}">
        <p14:creationId xmlns:p14="http://schemas.microsoft.com/office/powerpoint/2010/main" val="149901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2</a:t>
            </a:fld>
            <a:endParaRPr lang="en-US"/>
          </a:p>
        </p:txBody>
      </p:sp>
    </p:spTree>
    <p:extLst>
      <p:ext uri="{BB962C8B-B14F-4D97-AF65-F5344CB8AC3E}">
        <p14:creationId xmlns:p14="http://schemas.microsoft.com/office/powerpoint/2010/main" val="3050628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No one ever wants to terminate a call, but sometimes it’s necessary. Remember it’s not a failure on anyone’s part for you or the case/contact. Sometimes the communication breakdown is too much to keep going.</a:t>
            </a:r>
          </a:p>
          <a:p>
            <a:endParaRPr lang="en-US" dirty="0"/>
          </a:p>
          <a:p>
            <a:r>
              <a:rPr lang="en-US" dirty="0"/>
              <a:t>- Ask participants: When is it appropriate to terminate a call?</a:t>
            </a:r>
          </a:p>
        </p:txBody>
      </p:sp>
      <p:sp>
        <p:nvSpPr>
          <p:cNvPr id="4" name="Slide Number Placeholder 3"/>
          <p:cNvSpPr>
            <a:spLocks noGrp="1"/>
          </p:cNvSpPr>
          <p:nvPr>
            <p:ph type="sldNum" sz="quarter" idx="5"/>
          </p:nvPr>
        </p:nvSpPr>
        <p:spPr/>
        <p:txBody>
          <a:bodyPr/>
          <a:lstStyle/>
          <a:p>
            <a:fld id="{DF4201EA-D6DE-4165-9D1A-A76AD732E9D4}" type="slidenum">
              <a:rPr lang="en-US" smtClean="0"/>
              <a:t>22</a:t>
            </a:fld>
            <a:endParaRPr lang="en-US"/>
          </a:p>
        </p:txBody>
      </p:sp>
    </p:spTree>
    <p:extLst>
      <p:ext uri="{BB962C8B-B14F-4D97-AF65-F5344CB8AC3E}">
        <p14:creationId xmlns:p14="http://schemas.microsoft.com/office/powerpoint/2010/main" val="3187058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5"/>
        <p:cNvGrpSpPr/>
        <p:nvPr/>
      </p:nvGrpSpPr>
      <p:grpSpPr>
        <a:xfrm>
          <a:off x="0" y="0"/>
          <a:ext cx="0" cy="0"/>
          <a:chOff x="0" y="0"/>
          <a:chExt cx="0" cy="0"/>
        </a:xfrm>
      </p:grpSpPr>
      <p:sp>
        <p:nvSpPr>
          <p:cNvPr id="2016" name="Google Shape;2016;g35ed75ccf_01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7" name="Google Shape;2017;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31772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5"/>
        <p:cNvGrpSpPr/>
        <p:nvPr/>
      </p:nvGrpSpPr>
      <p:grpSpPr>
        <a:xfrm>
          <a:off x="0" y="0"/>
          <a:ext cx="0" cy="0"/>
          <a:chOff x="0" y="0"/>
          <a:chExt cx="0" cy="0"/>
        </a:xfrm>
      </p:grpSpPr>
      <p:sp>
        <p:nvSpPr>
          <p:cNvPr id="2016" name="Google Shape;2016;g35ed75ccf_01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7" name="Google Shape;2017;g35ed75ccf_0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7716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5"/>
        <p:cNvGrpSpPr/>
        <p:nvPr/>
      </p:nvGrpSpPr>
      <p:grpSpPr>
        <a:xfrm>
          <a:off x="0" y="0"/>
          <a:ext cx="0" cy="0"/>
          <a:chOff x="0" y="0"/>
          <a:chExt cx="0" cy="0"/>
        </a:xfrm>
      </p:grpSpPr>
      <p:sp>
        <p:nvSpPr>
          <p:cNvPr id="2056" name="Google Shape;2056;g35ed75ccf_0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7" name="Google Shape;2057;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565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DF4201EA-D6DE-4165-9D1A-A76AD732E9D4}" type="slidenum">
              <a:rPr lang="en-US" smtClean="0"/>
              <a:t>3</a:t>
            </a:fld>
            <a:endParaRPr lang="en-US"/>
          </a:p>
        </p:txBody>
      </p:sp>
    </p:spTree>
    <p:extLst>
      <p:ext uri="{BB962C8B-B14F-4D97-AF65-F5344CB8AC3E}">
        <p14:creationId xmlns:p14="http://schemas.microsoft.com/office/powerpoint/2010/main" val="2144357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b="1" u="sng" dirty="0"/>
          </a:p>
          <a:p>
            <a:pPr marL="0" indent="0">
              <a:buNone/>
            </a:pPr>
            <a:r>
              <a:rPr lang="en-US" sz="1200" b="1" dirty="0"/>
              <a:t>Objectives- </a:t>
            </a:r>
          </a:p>
          <a:p>
            <a:pPr marL="0" indent="0">
              <a:buNone/>
            </a:pPr>
            <a:r>
              <a:rPr lang="en-US" b="1" dirty="0"/>
              <a:t>	- </a:t>
            </a:r>
            <a:r>
              <a:rPr lang="en-US" sz="1200" b="1" dirty="0"/>
              <a:t>to get practice working through an escalated conversation</a:t>
            </a:r>
          </a:p>
          <a:p>
            <a:pPr marL="0" indent="0">
              <a:buNone/>
            </a:pPr>
            <a:endParaRPr lang="en-US" sz="1200" b="1" dirty="0"/>
          </a:p>
          <a:p>
            <a:pPr marL="0" indent="0">
              <a:buNone/>
            </a:pPr>
            <a:r>
              <a:rPr lang="en-US" sz="1200" b="1" dirty="0"/>
              <a:t>What topics or scenarios do you want to </a:t>
            </a:r>
            <a:r>
              <a:rPr lang="en-US" sz="1200" b="1"/>
              <a:t>discuss today?</a:t>
            </a:r>
            <a:endParaRPr lang="en-US" sz="1200" b="1" dirty="0"/>
          </a:p>
          <a:p>
            <a:pPr marL="0" lvl="0" indent="0">
              <a:buFont typeface="Arial" panose="020B0604020202020204" pitchFamily="34" charset="0"/>
              <a:buNone/>
            </a:pPr>
            <a:endParaRPr lang="en-US" sz="1200" dirty="0"/>
          </a:p>
          <a:p>
            <a:pPr marL="0" lvl="0" indent="0">
              <a:buFont typeface="Arial" panose="020B0604020202020204" pitchFamily="34" charset="0"/>
              <a:buNone/>
            </a:pPr>
            <a:endParaRPr lang="en-US" b="0" u="sng" dirty="0"/>
          </a:p>
        </p:txBody>
      </p:sp>
      <p:sp>
        <p:nvSpPr>
          <p:cNvPr id="4" name="Slide Number Placeholder 3"/>
          <p:cNvSpPr>
            <a:spLocks noGrp="1"/>
          </p:cNvSpPr>
          <p:nvPr>
            <p:ph type="sldNum" sz="quarter" idx="5"/>
          </p:nvPr>
        </p:nvSpPr>
        <p:spPr/>
        <p:txBody>
          <a:bodyPr/>
          <a:lstStyle/>
          <a:p>
            <a:fld id="{DF4201EA-D6DE-4165-9D1A-A76AD732E9D4}" type="slidenum">
              <a:rPr lang="en-US" smtClean="0"/>
              <a:t>4</a:t>
            </a:fld>
            <a:endParaRPr lang="en-US"/>
          </a:p>
        </p:txBody>
      </p:sp>
    </p:spTree>
    <p:extLst>
      <p:ext uri="{BB962C8B-B14F-4D97-AF65-F5344CB8AC3E}">
        <p14:creationId xmlns:p14="http://schemas.microsoft.com/office/powerpoint/2010/main" val="4246973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Building rapid rapport isn’t easy. We cover all of this in our Fundamentals training and now that you’ve been working for a little while we want to take the time to address the specifics around De-Escalation.</a:t>
            </a:r>
          </a:p>
        </p:txBody>
      </p:sp>
      <p:sp>
        <p:nvSpPr>
          <p:cNvPr id="4" name="Slide Number Placeholder 3"/>
          <p:cNvSpPr>
            <a:spLocks noGrp="1"/>
          </p:cNvSpPr>
          <p:nvPr>
            <p:ph type="sldNum" sz="quarter" idx="5"/>
          </p:nvPr>
        </p:nvSpPr>
        <p:spPr/>
        <p:txBody>
          <a:bodyPr/>
          <a:lstStyle/>
          <a:p>
            <a:fld id="{DF4201EA-D6DE-4165-9D1A-A76AD732E9D4}" type="slidenum">
              <a:rPr lang="en-US" smtClean="0"/>
              <a:t>5</a:t>
            </a:fld>
            <a:endParaRPr lang="en-US"/>
          </a:p>
        </p:txBody>
      </p:sp>
    </p:spTree>
    <p:extLst>
      <p:ext uri="{BB962C8B-B14F-4D97-AF65-F5344CB8AC3E}">
        <p14:creationId xmlns:p14="http://schemas.microsoft.com/office/powerpoint/2010/main" val="2187380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Go over what was not discussed and briefly acknowledge if an answer was given during the BRAINSTORM. (NTH)</a:t>
            </a:r>
          </a:p>
        </p:txBody>
      </p:sp>
      <p:sp>
        <p:nvSpPr>
          <p:cNvPr id="4" name="Slide Number Placeholder 3"/>
          <p:cNvSpPr>
            <a:spLocks noGrp="1"/>
          </p:cNvSpPr>
          <p:nvPr>
            <p:ph type="sldNum" sz="quarter" idx="5"/>
          </p:nvPr>
        </p:nvSpPr>
        <p:spPr/>
        <p:txBody>
          <a:bodyPr/>
          <a:lstStyle/>
          <a:p>
            <a:fld id="{DF4201EA-D6DE-4165-9D1A-A76AD732E9D4}" type="slidenum">
              <a:rPr lang="en-US" smtClean="0"/>
              <a:t>7</a:t>
            </a:fld>
            <a:endParaRPr lang="en-US"/>
          </a:p>
        </p:txBody>
      </p:sp>
    </p:spTree>
    <p:extLst>
      <p:ext uri="{BB962C8B-B14F-4D97-AF65-F5344CB8AC3E}">
        <p14:creationId xmlns:p14="http://schemas.microsoft.com/office/powerpoint/2010/main" val="375041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5f39119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endParaRPr dirty="0"/>
          </a:p>
        </p:txBody>
      </p:sp>
    </p:spTree>
    <p:extLst>
      <p:ext uri="{BB962C8B-B14F-4D97-AF65-F5344CB8AC3E}">
        <p14:creationId xmlns:p14="http://schemas.microsoft.com/office/powerpoint/2010/main" val="295000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recognize that an individual’s behavior can change very fast. Often times catching us off guard. You don’t have any clue what may trigger someone so you have to be prepared.</a:t>
            </a:r>
          </a:p>
          <a:p>
            <a:endParaRPr lang="en-US" dirty="0"/>
          </a:p>
          <a:p>
            <a:r>
              <a:rPr lang="en-US" dirty="0"/>
              <a:t>This graph is based on a model used in school settings with educators and students. It’s still very applicable with how conversations might go in contact tracing and case investigation.</a:t>
            </a:r>
          </a:p>
        </p:txBody>
      </p:sp>
      <p:sp>
        <p:nvSpPr>
          <p:cNvPr id="4" name="Slide Number Placeholder 3"/>
          <p:cNvSpPr>
            <a:spLocks noGrp="1"/>
          </p:cNvSpPr>
          <p:nvPr>
            <p:ph type="sldNum" sz="quarter" idx="5"/>
          </p:nvPr>
        </p:nvSpPr>
        <p:spPr/>
        <p:txBody>
          <a:bodyPr/>
          <a:lstStyle/>
          <a:p>
            <a:fld id="{DF4201EA-D6DE-4165-9D1A-A76AD732E9D4}" type="slidenum">
              <a:rPr lang="en-US" smtClean="0"/>
              <a:t>9</a:t>
            </a:fld>
            <a:endParaRPr lang="en-US"/>
          </a:p>
        </p:txBody>
      </p:sp>
    </p:spTree>
    <p:extLst>
      <p:ext uri="{BB962C8B-B14F-4D97-AF65-F5344CB8AC3E}">
        <p14:creationId xmlns:p14="http://schemas.microsoft.com/office/powerpoint/2010/main" val="1772588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else have you seen trauma show up in your calls?</a:t>
            </a:r>
          </a:p>
        </p:txBody>
      </p:sp>
      <p:sp>
        <p:nvSpPr>
          <p:cNvPr id="4" name="Slide Number Placeholder 3"/>
          <p:cNvSpPr>
            <a:spLocks noGrp="1"/>
          </p:cNvSpPr>
          <p:nvPr>
            <p:ph type="sldNum" sz="quarter" idx="5"/>
          </p:nvPr>
        </p:nvSpPr>
        <p:spPr/>
        <p:txBody>
          <a:bodyPr/>
          <a:lstStyle/>
          <a:p>
            <a:fld id="{DF4201EA-D6DE-4165-9D1A-A76AD732E9D4}" type="slidenum">
              <a:rPr lang="en-US" smtClean="0"/>
              <a:t>10</a:t>
            </a:fld>
            <a:endParaRPr lang="en-US"/>
          </a:p>
        </p:txBody>
      </p:sp>
    </p:spTree>
    <p:extLst>
      <p:ext uri="{BB962C8B-B14F-4D97-AF65-F5344CB8AC3E}">
        <p14:creationId xmlns:p14="http://schemas.microsoft.com/office/powerpoint/2010/main" val="3970590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a:srcRect/>
          <a:stretch>
            <a:fillRect/>
          </a:stretch>
        </p:blipFill>
        <p:spPr bwMode="auto">
          <a:xfrm>
            <a:off x="0" y="0"/>
            <a:ext cx="9145588" cy="6859588"/>
          </a:xfrm>
          <a:prstGeom prst="rect">
            <a:avLst/>
          </a:prstGeom>
          <a:noFill/>
          <a:ln w="9525">
            <a:noFill/>
            <a:miter lim="800000"/>
            <a:headEnd/>
            <a:tailEnd/>
          </a:ln>
        </p:spPr>
      </p:pic>
      <p:sp>
        <p:nvSpPr>
          <p:cNvPr id="6146" name="Rectangle 2"/>
          <p:cNvSpPr>
            <a:spLocks noGrp="1" noChangeArrowheads="1"/>
          </p:cNvSpPr>
          <p:nvPr>
            <p:ph type="ctrTitle"/>
          </p:nvPr>
        </p:nvSpPr>
        <p:spPr>
          <a:xfrm>
            <a:off x="685800" y="682625"/>
            <a:ext cx="7772400" cy="1470025"/>
          </a:xfrm>
        </p:spPr>
        <p:txBody>
          <a:bodyPr/>
          <a:lstStyle>
            <a:lvl1pPr algn="ctr">
              <a:defRPr/>
            </a:lvl1pPr>
          </a:lstStyle>
          <a:p>
            <a:r>
              <a:rPr lang="en-US"/>
              <a:t>Click to edit Master title style</a:t>
            </a:r>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r>
              <a:rPr lang="en-US"/>
              <a:t>Click to edit Master subtitle style</a:t>
            </a:r>
          </a:p>
        </p:txBody>
      </p:sp>
      <p:sp>
        <p:nvSpPr>
          <p:cNvPr id="5" name="Rectangle 5"/>
          <p:cNvSpPr>
            <a:spLocks noGrp="1" noChangeArrowheads="1"/>
          </p:cNvSpPr>
          <p:nvPr>
            <p:ph type="ftr" sz="quarter" idx="10"/>
          </p:nvPr>
        </p:nvSpPr>
        <p:spPr>
          <a:xfrm>
            <a:off x="2895600" y="6096000"/>
            <a:ext cx="2895600" cy="476250"/>
          </a:xfrm>
        </p:spPr>
        <p:txBody>
          <a:bodyPr/>
          <a:lstStyle>
            <a:lvl1pPr algn="l" eaLnBrk="0" hangingPunct="0">
              <a:spcBef>
                <a:spcPct val="50000"/>
              </a:spcBef>
              <a:defRPr/>
            </a:lvl1pPr>
          </a:lstStyle>
          <a:p>
            <a:pPr>
              <a:defRPr/>
            </a:pPr>
            <a:endParaRPr lang="en-US"/>
          </a:p>
        </p:txBody>
      </p:sp>
    </p:spTree>
    <p:extLst>
      <p:ext uri="{BB962C8B-B14F-4D97-AF65-F5344CB8AC3E}">
        <p14:creationId xmlns:p14="http://schemas.microsoft.com/office/powerpoint/2010/main" val="30246400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reserve="1">
  <p:cSld name="Subtitle">
    <p:spTree>
      <p:nvGrpSpPr>
        <p:cNvPr id="1" name="Shape 12"/>
        <p:cNvGrpSpPr/>
        <p:nvPr/>
      </p:nvGrpSpPr>
      <p:grpSpPr>
        <a:xfrm>
          <a:off x="0" y="0"/>
          <a:ext cx="0" cy="0"/>
          <a:chOff x="0" y="0"/>
          <a:chExt cx="0" cy="0"/>
        </a:xfrm>
      </p:grpSpPr>
      <p:sp>
        <p:nvSpPr>
          <p:cNvPr id="13" name="Google Shape;13;p3"/>
          <p:cNvSpPr txBox="1">
            <a:spLocks noGrp="1"/>
          </p:cNvSpPr>
          <p:nvPr>
            <p:ph type="ctrTitle"/>
          </p:nvPr>
        </p:nvSpPr>
        <p:spPr>
          <a:xfrm>
            <a:off x="1085850" y="2708033"/>
            <a:ext cx="4676700" cy="1546400"/>
          </a:xfrm>
          <a:prstGeom prst="rect">
            <a:avLst/>
          </a:prstGeom>
        </p:spPr>
        <p:txBody>
          <a:bodyPr spcFirstLastPara="1" wrap="square" lIns="0" tIns="0" rIns="0" bIns="0" anchor="b"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4" name="Google Shape;14;p3"/>
          <p:cNvSpPr txBox="1">
            <a:spLocks noGrp="1"/>
          </p:cNvSpPr>
          <p:nvPr>
            <p:ph type="subTitle" idx="1"/>
          </p:nvPr>
        </p:nvSpPr>
        <p:spPr>
          <a:xfrm>
            <a:off x="1085850" y="4383635"/>
            <a:ext cx="4676700" cy="511600"/>
          </a:xfrm>
          <a:prstGeom prst="rect">
            <a:avLst/>
          </a:prstGeom>
        </p:spPr>
        <p:txBody>
          <a:bodyPr spcFirstLastPara="1" wrap="square" lIns="0" tIns="0" rIns="0" bIns="0" anchor="t" anchorCtr="0">
            <a:noAutofit/>
          </a:bodyPr>
          <a:lstStyle>
            <a:lvl1pPr lvl="0" rtl="0">
              <a:spcBef>
                <a:spcPts val="0"/>
              </a:spcBef>
              <a:spcAft>
                <a:spcPts val="0"/>
              </a:spcAft>
              <a:buClr>
                <a:schemeClr val="dk2"/>
              </a:buClr>
              <a:buSzPts val="1800"/>
              <a:buNone/>
              <a:defRPr>
                <a:solidFill>
                  <a:schemeClr val="dk2"/>
                </a:solidFill>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a:endParaRPr/>
          </a:p>
        </p:txBody>
      </p:sp>
      <p:sp>
        <p:nvSpPr>
          <p:cNvPr id="15" name="Google Shape;15;p3"/>
          <p:cNvSpPr/>
          <p:nvPr/>
        </p:nvSpPr>
        <p:spPr>
          <a:xfrm rot="5400000">
            <a:off x="-539425" y="3024157"/>
            <a:ext cx="1888400" cy="8097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 name="Rectangle 8">
            <a:extLst>
              <a:ext uri="{FF2B5EF4-FFF2-40B4-BE49-F238E27FC236}">
                <a16:creationId xmlns:a16="http://schemas.microsoft.com/office/drawing/2014/main" id="{16EC8FF5-4F33-5945-958F-5352D1EA732F}"/>
              </a:ext>
            </a:extLst>
          </p:cNvPr>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005595"/>
                </a:solidFill>
                <a:latin typeface="+mn-lt"/>
                <a:cs typeface="+mn-cs"/>
              </a:defRPr>
            </a:lvl1pPr>
          </a:lstStyle>
          <a:p>
            <a:pPr>
              <a:defRPr/>
            </a:pPr>
            <a:fld id="{2F069495-AB21-4E6D-8044-F74B3AE9E441}" type="slidenum">
              <a:rPr lang="en-US" smtClean="0"/>
              <a:pPr>
                <a:defRPr/>
              </a:pPr>
              <a:t>‹#›</a:t>
            </a:fld>
            <a:endParaRPr lang="en-US"/>
          </a:p>
        </p:txBody>
      </p:sp>
    </p:spTree>
    <p:extLst>
      <p:ext uri="{BB962C8B-B14F-4D97-AF65-F5344CB8AC3E}">
        <p14:creationId xmlns:p14="http://schemas.microsoft.com/office/powerpoint/2010/main" val="366832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type="title" preserve="1">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076325" y="2484800"/>
            <a:ext cx="4962600" cy="1888400"/>
          </a:xfrm>
          <a:prstGeom prst="rect">
            <a:avLst/>
          </a:prstGeom>
        </p:spPr>
        <p:txBody>
          <a:bodyPr spcFirstLastPara="1" wrap="square" lIns="0" tIns="0" rIns="0" bIns="0" anchor="ctr" anchorCtr="0">
            <a:noAutofit/>
          </a:bodyPr>
          <a:lstStyle>
            <a:lvl1pPr lvl="0">
              <a:lnSpc>
                <a:spcPct val="90000"/>
              </a:lnSpc>
              <a:spcBef>
                <a:spcPts val="0"/>
              </a:spcBef>
              <a:spcAft>
                <a:spcPts val="0"/>
              </a:spcAft>
              <a:buSzPts val="4800"/>
              <a:buNone/>
              <a:defRPr/>
            </a:lvl1pPr>
            <a:lvl2pPr lvl="1">
              <a:lnSpc>
                <a:spcPct val="90000"/>
              </a:lnSpc>
              <a:spcBef>
                <a:spcPts val="0"/>
              </a:spcBef>
              <a:spcAft>
                <a:spcPts val="0"/>
              </a:spcAft>
              <a:buSzPts val="4800"/>
              <a:buNone/>
              <a:defRPr/>
            </a:lvl2pPr>
            <a:lvl3pPr lvl="2">
              <a:lnSpc>
                <a:spcPct val="90000"/>
              </a:lnSpc>
              <a:spcBef>
                <a:spcPts val="0"/>
              </a:spcBef>
              <a:spcAft>
                <a:spcPts val="0"/>
              </a:spcAft>
              <a:buSzPts val="4800"/>
              <a:buNone/>
              <a:defRPr/>
            </a:lvl3pPr>
            <a:lvl4pPr lvl="3">
              <a:lnSpc>
                <a:spcPct val="90000"/>
              </a:lnSpc>
              <a:spcBef>
                <a:spcPts val="0"/>
              </a:spcBef>
              <a:spcAft>
                <a:spcPts val="0"/>
              </a:spcAft>
              <a:buSzPts val="4800"/>
              <a:buNone/>
              <a:defRPr/>
            </a:lvl4pPr>
            <a:lvl5pPr lvl="4">
              <a:lnSpc>
                <a:spcPct val="90000"/>
              </a:lnSpc>
              <a:spcBef>
                <a:spcPts val="0"/>
              </a:spcBef>
              <a:spcAft>
                <a:spcPts val="0"/>
              </a:spcAft>
              <a:buSzPts val="4800"/>
              <a:buNone/>
              <a:defRPr/>
            </a:lvl5pPr>
            <a:lvl6pPr lvl="5">
              <a:lnSpc>
                <a:spcPct val="90000"/>
              </a:lnSpc>
              <a:spcBef>
                <a:spcPts val="0"/>
              </a:spcBef>
              <a:spcAft>
                <a:spcPts val="0"/>
              </a:spcAft>
              <a:buSzPts val="4800"/>
              <a:buNone/>
              <a:defRPr/>
            </a:lvl6pPr>
            <a:lvl7pPr lvl="6">
              <a:lnSpc>
                <a:spcPct val="90000"/>
              </a:lnSpc>
              <a:spcBef>
                <a:spcPts val="0"/>
              </a:spcBef>
              <a:spcAft>
                <a:spcPts val="0"/>
              </a:spcAft>
              <a:buSzPts val="4800"/>
              <a:buNone/>
              <a:defRPr/>
            </a:lvl7pPr>
            <a:lvl8pPr lvl="7">
              <a:lnSpc>
                <a:spcPct val="90000"/>
              </a:lnSpc>
              <a:spcBef>
                <a:spcPts val="0"/>
              </a:spcBef>
              <a:spcAft>
                <a:spcPts val="0"/>
              </a:spcAft>
              <a:buSzPts val="4800"/>
              <a:buNone/>
              <a:defRPr/>
            </a:lvl8pPr>
            <a:lvl9pPr lvl="8">
              <a:lnSpc>
                <a:spcPct val="90000"/>
              </a:lnSpc>
              <a:spcBef>
                <a:spcPts val="0"/>
              </a:spcBef>
              <a:spcAft>
                <a:spcPts val="0"/>
              </a:spcAft>
              <a:buSzPts val="4800"/>
              <a:buNone/>
              <a:defRPr/>
            </a:lvl9pPr>
          </a:lstStyle>
          <a:p>
            <a:endParaRPr/>
          </a:p>
        </p:txBody>
      </p:sp>
      <p:sp>
        <p:nvSpPr>
          <p:cNvPr id="11" name="Google Shape;11;p2"/>
          <p:cNvSpPr/>
          <p:nvPr/>
        </p:nvSpPr>
        <p:spPr>
          <a:xfrm rot="5400000">
            <a:off x="-539425" y="3024157"/>
            <a:ext cx="1888400" cy="8097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 name="Rectangle 8">
            <a:extLst>
              <a:ext uri="{FF2B5EF4-FFF2-40B4-BE49-F238E27FC236}">
                <a16:creationId xmlns:a16="http://schemas.microsoft.com/office/drawing/2014/main" id="{C3E7952A-860D-D14A-BCC3-B0C8C2019E4D}"/>
              </a:ext>
            </a:extLst>
          </p:cNvPr>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005595"/>
                </a:solidFill>
                <a:latin typeface="+mn-lt"/>
                <a:cs typeface="+mn-cs"/>
              </a:defRPr>
            </a:lvl1pPr>
          </a:lstStyle>
          <a:p>
            <a:pPr>
              <a:defRPr/>
            </a:pPr>
            <a:fld id="{2F069495-AB21-4E6D-8044-F74B3AE9E441}" type="slidenum">
              <a:rPr lang="en-US" smtClean="0"/>
              <a:pPr>
                <a:defRPr/>
              </a:pPr>
              <a:t>‹#›</a:t>
            </a:fld>
            <a:endParaRPr lang="en-US"/>
          </a:p>
        </p:txBody>
      </p:sp>
    </p:spTree>
    <p:extLst>
      <p:ext uri="{BB962C8B-B14F-4D97-AF65-F5344CB8AC3E}">
        <p14:creationId xmlns:p14="http://schemas.microsoft.com/office/powerpoint/2010/main" val="280355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reserve="1">
  <p:cSld name="Quote">
    <p:bg>
      <p:bgPr>
        <a:gradFill>
          <a:gsLst>
            <a:gs pos="0">
              <a:srgbClr val="265787"/>
            </a:gs>
            <a:gs pos="50000">
              <a:schemeClr val="accent1"/>
            </a:gs>
            <a:gs pos="100000">
              <a:schemeClr val="accent2"/>
            </a:gs>
          </a:gsLst>
          <a:lin ang="16200038" scaled="0"/>
        </a:gradFill>
        <a:effectLst/>
      </p:bgPr>
    </p:bg>
    <p:spTree>
      <p:nvGrpSpPr>
        <p:cNvPr id="1" name="Shape 16"/>
        <p:cNvGrpSpPr/>
        <p:nvPr/>
      </p:nvGrpSpPr>
      <p:grpSpPr>
        <a:xfrm>
          <a:off x="0" y="0"/>
          <a:ext cx="0" cy="0"/>
          <a:chOff x="0" y="0"/>
          <a:chExt cx="0" cy="0"/>
        </a:xfrm>
      </p:grpSpPr>
      <p:sp>
        <p:nvSpPr>
          <p:cNvPr id="17" name="Google Shape;17;p4"/>
          <p:cNvSpPr/>
          <p:nvPr/>
        </p:nvSpPr>
        <p:spPr>
          <a:xfrm flipH="1">
            <a:off x="8686800" y="6233133"/>
            <a:ext cx="468600" cy="6248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 name="Google Shape;19;p4"/>
          <p:cNvSpPr txBox="1">
            <a:spLocks noGrp="1"/>
          </p:cNvSpPr>
          <p:nvPr>
            <p:ph type="body" idx="1"/>
          </p:nvPr>
        </p:nvSpPr>
        <p:spPr>
          <a:xfrm>
            <a:off x="965708" y="2754280"/>
            <a:ext cx="7212584" cy="1349440"/>
          </a:xfrm>
          <a:prstGeom prst="rect">
            <a:avLst/>
          </a:prstGeom>
        </p:spPr>
        <p:txBody>
          <a:bodyPr spcFirstLastPara="1" wrap="square" lIns="0" tIns="0" rIns="0" bIns="0" anchor="t" anchorCtr="0">
            <a:noAutofit/>
          </a:bodyPr>
          <a:lstStyle>
            <a:lvl1pPr marL="457200" lvl="0" indent="-431800" rtl="0">
              <a:spcBef>
                <a:spcPts val="600"/>
              </a:spcBef>
              <a:spcAft>
                <a:spcPts val="0"/>
              </a:spcAft>
              <a:buClr>
                <a:schemeClr val="lt1"/>
              </a:buClr>
              <a:buSzPts val="3200"/>
              <a:buChar char="▸"/>
              <a:defRPr sz="3200">
                <a:solidFill>
                  <a:schemeClr val="lt1"/>
                </a:solidFill>
              </a:defRPr>
            </a:lvl1pPr>
            <a:lvl2pPr marL="914400" lvl="1" indent="-431800" rtl="0">
              <a:spcBef>
                <a:spcPts val="600"/>
              </a:spcBef>
              <a:spcAft>
                <a:spcPts val="0"/>
              </a:spcAft>
              <a:buClr>
                <a:schemeClr val="lt1"/>
              </a:buClr>
              <a:buSzPts val="3200"/>
              <a:buChar char="▹"/>
              <a:defRPr sz="3200">
                <a:solidFill>
                  <a:schemeClr val="lt1"/>
                </a:solidFill>
              </a:defRPr>
            </a:lvl2pPr>
            <a:lvl3pPr marL="1371600" lvl="2" indent="-431800" rtl="0">
              <a:spcBef>
                <a:spcPts val="600"/>
              </a:spcBef>
              <a:spcAft>
                <a:spcPts val="0"/>
              </a:spcAft>
              <a:buClr>
                <a:schemeClr val="lt1"/>
              </a:buClr>
              <a:buSzPts val="3200"/>
              <a:buChar char="▹"/>
              <a:defRPr sz="3200">
                <a:solidFill>
                  <a:schemeClr val="lt1"/>
                </a:solidFill>
              </a:defRPr>
            </a:lvl3pPr>
            <a:lvl4pPr marL="1828800" lvl="3" indent="-431800" rtl="0">
              <a:spcBef>
                <a:spcPts val="600"/>
              </a:spcBef>
              <a:spcAft>
                <a:spcPts val="0"/>
              </a:spcAft>
              <a:buClr>
                <a:schemeClr val="lt1"/>
              </a:buClr>
              <a:buSzPts val="3200"/>
              <a:buChar char="▹"/>
              <a:defRPr sz="3200">
                <a:solidFill>
                  <a:schemeClr val="lt1"/>
                </a:solidFill>
              </a:defRPr>
            </a:lvl4pPr>
            <a:lvl5pPr marL="2286000" lvl="4" indent="-431800" rtl="0">
              <a:spcBef>
                <a:spcPts val="600"/>
              </a:spcBef>
              <a:spcAft>
                <a:spcPts val="0"/>
              </a:spcAft>
              <a:buClr>
                <a:schemeClr val="lt1"/>
              </a:buClr>
              <a:buSzPts val="3200"/>
              <a:buChar char="▹"/>
              <a:defRPr sz="3200">
                <a:solidFill>
                  <a:schemeClr val="lt1"/>
                </a:solidFill>
              </a:defRPr>
            </a:lvl5pPr>
            <a:lvl6pPr marL="2743200" lvl="5" indent="-431800" rtl="0">
              <a:spcBef>
                <a:spcPts val="600"/>
              </a:spcBef>
              <a:spcAft>
                <a:spcPts val="0"/>
              </a:spcAft>
              <a:buClr>
                <a:schemeClr val="lt1"/>
              </a:buClr>
              <a:buSzPts val="3200"/>
              <a:buChar char="▹"/>
              <a:defRPr sz="3200">
                <a:solidFill>
                  <a:schemeClr val="lt1"/>
                </a:solidFill>
              </a:defRPr>
            </a:lvl6pPr>
            <a:lvl7pPr marL="3200400" lvl="6" indent="-431800" rtl="0">
              <a:spcBef>
                <a:spcPts val="600"/>
              </a:spcBef>
              <a:spcAft>
                <a:spcPts val="0"/>
              </a:spcAft>
              <a:buClr>
                <a:schemeClr val="lt1"/>
              </a:buClr>
              <a:buSzPts val="3200"/>
              <a:buChar char="▹"/>
              <a:defRPr sz="3200">
                <a:solidFill>
                  <a:schemeClr val="lt1"/>
                </a:solidFill>
              </a:defRPr>
            </a:lvl7pPr>
            <a:lvl8pPr marL="3657600" lvl="7" indent="-431800" rtl="0">
              <a:spcBef>
                <a:spcPts val="600"/>
              </a:spcBef>
              <a:spcAft>
                <a:spcPts val="0"/>
              </a:spcAft>
              <a:buClr>
                <a:schemeClr val="lt1"/>
              </a:buClr>
              <a:buSzPts val="3200"/>
              <a:buChar char="▹"/>
              <a:defRPr sz="3200">
                <a:solidFill>
                  <a:schemeClr val="lt1"/>
                </a:solidFill>
              </a:defRPr>
            </a:lvl8pPr>
            <a:lvl9pPr marL="4114800" lvl="8" indent="-431800">
              <a:spcBef>
                <a:spcPts val="600"/>
              </a:spcBef>
              <a:spcAft>
                <a:spcPts val="0"/>
              </a:spcAft>
              <a:buClr>
                <a:schemeClr val="lt1"/>
              </a:buClr>
              <a:buSzPts val="3200"/>
              <a:buChar char="▹"/>
              <a:defRPr sz="3200">
                <a:solidFill>
                  <a:schemeClr val="lt1"/>
                </a:solidFill>
              </a:defRPr>
            </a:lvl9pPr>
          </a:lstStyle>
          <a:p>
            <a:endParaRPr/>
          </a:p>
        </p:txBody>
      </p:sp>
      <p:sp>
        <p:nvSpPr>
          <p:cNvPr id="18" name="Google Shape;18;p4"/>
          <p:cNvSpPr/>
          <p:nvPr/>
        </p:nvSpPr>
        <p:spPr>
          <a:xfrm rot="5400000">
            <a:off x="-539425" y="1371490"/>
            <a:ext cx="1888400" cy="8097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 name="Rectangle 8">
            <a:extLst>
              <a:ext uri="{FF2B5EF4-FFF2-40B4-BE49-F238E27FC236}">
                <a16:creationId xmlns:a16="http://schemas.microsoft.com/office/drawing/2014/main" id="{846F65F2-B638-FA44-8F20-BCF46EA95B82}"/>
              </a:ext>
            </a:extLst>
          </p:cNvPr>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005595"/>
                </a:solidFill>
                <a:latin typeface="+mn-lt"/>
                <a:cs typeface="+mn-cs"/>
              </a:defRPr>
            </a:lvl1pPr>
          </a:lstStyle>
          <a:p>
            <a:pPr>
              <a:defRPr/>
            </a:pPr>
            <a:fld id="{2F069495-AB21-4E6D-8044-F74B3AE9E441}" type="slidenum">
              <a:rPr lang="en-US" smtClean="0"/>
              <a:pPr>
                <a:defRPr/>
              </a:pPr>
              <a:t>‹#›</a:t>
            </a:fld>
            <a:endParaRPr lang="en-US"/>
          </a:p>
        </p:txBody>
      </p:sp>
    </p:spTree>
    <p:extLst>
      <p:ext uri="{BB962C8B-B14F-4D97-AF65-F5344CB8AC3E}">
        <p14:creationId xmlns:p14="http://schemas.microsoft.com/office/powerpoint/2010/main" val="454030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58667"/>
            <a:ext cx="8229600" cy="563562"/>
          </a:xfrm>
        </p:spPr>
        <p:txBody>
          <a:bodyPr/>
          <a:lstStyle>
            <a:lvl1pPr>
              <a:defRPr sz="3200">
                <a:solidFill>
                  <a:srgbClr val="265787"/>
                </a:solidFill>
              </a:defRPr>
            </a:lvl1pPr>
          </a:lstStyle>
          <a:p>
            <a:r>
              <a:rPr lang="en-US"/>
              <a:t>Click to edit Master title style</a:t>
            </a:r>
          </a:p>
        </p:txBody>
      </p:sp>
      <p:sp>
        <p:nvSpPr>
          <p:cNvPr id="3" name="Content Placeholder 2"/>
          <p:cNvSpPr>
            <a:spLocks noGrp="1"/>
          </p:cNvSpPr>
          <p:nvPr>
            <p:ph idx="1"/>
          </p:nvPr>
        </p:nvSpPr>
        <p:spPr>
          <a:xfrm>
            <a:off x="457200" y="1102806"/>
            <a:ext cx="8229600" cy="4114800"/>
          </a:xfrm>
        </p:spPr>
        <p:txBody>
          <a:bodyPr/>
          <a:lstStyle>
            <a:lvl1pPr>
              <a:defRPr sz="2400">
                <a:solidFill>
                  <a:srgbClr val="265787"/>
                </a:solidFill>
              </a:defRPr>
            </a:lvl1pPr>
            <a:lvl2pPr>
              <a:defRPr sz="2000">
                <a:solidFill>
                  <a:srgbClr val="265787"/>
                </a:solidFill>
              </a:defRPr>
            </a:lvl2pPr>
            <a:lvl3pPr>
              <a:defRPr>
                <a:solidFill>
                  <a:srgbClr val="265787"/>
                </a:solidFill>
              </a:defRPr>
            </a:lvl3pPr>
            <a:lvl4pPr>
              <a:defRPr>
                <a:solidFill>
                  <a:srgbClr val="265787"/>
                </a:solidFill>
              </a:defRPr>
            </a:lvl4pPr>
            <a:lvl5pPr>
              <a:defRPr>
                <a:solidFill>
                  <a:srgbClr val="265787"/>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sldNum" sz="quarter" idx="11"/>
          </p:nvPr>
        </p:nvSpPr>
        <p:spPr/>
        <p:txBody>
          <a:bodyPr/>
          <a:lstStyle>
            <a:lvl1pPr algn="l">
              <a:defRPr>
                <a:solidFill>
                  <a:srgbClr val="265787"/>
                </a:solidFill>
              </a:defRPr>
            </a:lvl1pPr>
          </a:lstStyle>
          <a:p>
            <a:pPr>
              <a:defRPr/>
            </a:pPr>
            <a:fld id="{E238B493-49BD-4626-ACB2-A902EA75DA74}" type="slidenum">
              <a:rPr lang="en-US" smtClean="0"/>
              <a:pPr>
                <a:defRPr/>
              </a:pPr>
              <a:t>‹#›</a:t>
            </a:fld>
            <a:endParaRPr lang="en-US"/>
          </a:p>
        </p:txBody>
      </p:sp>
      <p:sp>
        <p:nvSpPr>
          <p:cNvPr id="7" name="Google Shape;24;p5">
            <a:extLst>
              <a:ext uri="{FF2B5EF4-FFF2-40B4-BE49-F238E27FC236}">
                <a16:creationId xmlns:a16="http://schemas.microsoft.com/office/drawing/2014/main" id="{EC2EF401-1836-1342-8D18-8246F7B451D8}"/>
              </a:ext>
            </a:extLst>
          </p:cNvPr>
          <p:cNvSpPr/>
          <p:nvPr userDrawn="1"/>
        </p:nvSpPr>
        <p:spPr>
          <a:xfrm rot="5400000">
            <a:off x="-100350" y="506498"/>
            <a:ext cx="468600" cy="2679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65787"/>
              </a:solidFill>
            </a:endParaRPr>
          </a:p>
        </p:txBody>
      </p:sp>
    </p:spTree>
    <p:extLst>
      <p:ext uri="{BB962C8B-B14F-4D97-AF65-F5344CB8AC3E}">
        <p14:creationId xmlns:p14="http://schemas.microsoft.com/office/powerpoint/2010/main" val="38960822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dark" preserve="1" userDrawn="1">
  <p:cSld name="1_Blank dark">
    <p:bg>
      <p:bgPr>
        <a:gradFill>
          <a:gsLst>
            <a:gs pos="0">
              <a:schemeClr val="accent1"/>
            </a:gs>
            <a:gs pos="50000">
              <a:schemeClr val="accent1"/>
            </a:gs>
            <a:gs pos="100000">
              <a:schemeClr val="accent2"/>
            </a:gs>
          </a:gsLst>
          <a:lin ang="16200038" scaled="0"/>
        </a:gradFill>
        <a:effectLst/>
      </p:bgPr>
    </p:bg>
    <p:spTree>
      <p:nvGrpSpPr>
        <p:cNvPr id="1" name="Shape 56"/>
        <p:cNvGrpSpPr/>
        <p:nvPr/>
      </p:nvGrpSpPr>
      <p:grpSpPr>
        <a:xfrm>
          <a:off x="0" y="0"/>
          <a:ext cx="0" cy="0"/>
          <a:chOff x="0" y="0"/>
          <a:chExt cx="0" cy="0"/>
        </a:xfrm>
      </p:grpSpPr>
      <p:sp>
        <p:nvSpPr>
          <p:cNvPr id="7" name="Google Shape;50;p9">
            <a:extLst>
              <a:ext uri="{FF2B5EF4-FFF2-40B4-BE49-F238E27FC236}">
                <a16:creationId xmlns:a16="http://schemas.microsoft.com/office/drawing/2014/main" id="{E5D96851-5E57-D843-9E4B-651ECB1E4BFF}"/>
              </a:ext>
            </a:extLst>
          </p:cNvPr>
          <p:cNvSpPr/>
          <p:nvPr userDrawn="1"/>
        </p:nvSpPr>
        <p:spPr>
          <a:xfrm rot="5400000">
            <a:off x="-101650" y="6146551"/>
            <a:ext cx="468600" cy="2679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3;p5">
            <a:extLst>
              <a:ext uri="{FF2B5EF4-FFF2-40B4-BE49-F238E27FC236}">
                <a16:creationId xmlns:a16="http://schemas.microsoft.com/office/drawing/2014/main" id="{94525F51-75F8-7940-BA2A-5CE1D87E559C}"/>
              </a:ext>
            </a:extLst>
          </p:cNvPr>
          <p:cNvSpPr/>
          <p:nvPr userDrawn="1"/>
        </p:nvSpPr>
        <p:spPr>
          <a:xfrm flipH="1">
            <a:off x="8686800" y="6389400"/>
            <a:ext cx="468600" cy="468600"/>
          </a:xfrm>
          <a:prstGeom prst="rtTriangle">
            <a:avLst/>
          </a:prstGeom>
          <a:solidFill>
            <a:srgbClr val="DC86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Rectangle 8">
            <a:extLst>
              <a:ext uri="{FF2B5EF4-FFF2-40B4-BE49-F238E27FC236}">
                <a16:creationId xmlns:a16="http://schemas.microsoft.com/office/drawing/2014/main" id="{F9E7E020-B8D4-904E-9744-0C1D591910C4}"/>
              </a:ext>
            </a:extLst>
          </p:cNvPr>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265787"/>
                </a:solidFill>
                <a:latin typeface="+mn-lt"/>
                <a:cs typeface="+mn-cs"/>
              </a:defRPr>
            </a:lvl1pPr>
          </a:lstStyle>
          <a:p>
            <a:pPr>
              <a:defRPr/>
            </a:pPr>
            <a:fld id="{2F069495-AB21-4E6D-8044-F74B3AE9E441}" type="slidenum">
              <a:rPr lang="en-US" smtClean="0"/>
              <a:pPr>
                <a:defRPr/>
              </a:pPr>
              <a:t>‹#›</a:t>
            </a:fld>
            <a:endParaRPr lang="en-US"/>
          </a:p>
        </p:txBody>
      </p:sp>
      <p:sp>
        <p:nvSpPr>
          <p:cNvPr id="6" name="Title 1">
            <a:extLst>
              <a:ext uri="{FF2B5EF4-FFF2-40B4-BE49-F238E27FC236}">
                <a16:creationId xmlns:a16="http://schemas.microsoft.com/office/drawing/2014/main" id="{4887739E-5A5A-3748-8F86-396DC05AD861}"/>
              </a:ext>
            </a:extLst>
          </p:cNvPr>
          <p:cNvSpPr>
            <a:spLocks noGrp="1"/>
          </p:cNvSpPr>
          <p:nvPr>
            <p:ph type="title"/>
          </p:nvPr>
        </p:nvSpPr>
        <p:spPr>
          <a:xfrm>
            <a:off x="457200" y="358667"/>
            <a:ext cx="8229600" cy="563562"/>
          </a:xfrm>
        </p:spPr>
        <p:txBody>
          <a:bodyPr/>
          <a:lstStyle>
            <a:lvl1pPr>
              <a:defRPr sz="3200">
                <a:solidFill>
                  <a:srgbClr val="265787"/>
                </a:solidFill>
              </a:defRPr>
            </a:lvl1pPr>
          </a:lstStyle>
          <a:p>
            <a:r>
              <a:rPr lang="en-US"/>
              <a:t>Click to edit Master title style</a:t>
            </a:r>
          </a:p>
        </p:txBody>
      </p:sp>
    </p:spTree>
    <p:extLst>
      <p:ext uri="{BB962C8B-B14F-4D97-AF65-F5344CB8AC3E}">
        <p14:creationId xmlns:p14="http://schemas.microsoft.com/office/powerpoint/2010/main" val="357626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dark">
  <p:cSld name="1_Blank dark">
    <p:bg>
      <p:bgPr>
        <a:gradFill>
          <a:gsLst>
            <a:gs pos="0">
              <a:schemeClr val="accent1"/>
            </a:gs>
            <a:gs pos="50000">
              <a:schemeClr val="accent1"/>
            </a:gs>
            <a:gs pos="100000">
              <a:schemeClr val="accent2"/>
            </a:gs>
          </a:gsLst>
          <a:lin ang="16200038" scaled="0"/>
        </a:gradFill>
        <a:effectLst/>
      </p:bgPr>
    </p:bg>
    <p:spTree>
      <p:nvGrpSpPr>
        <p:cNvPr id="1" name="Shape 56"/>
        <p:cNvGrpSpPr/>
        <p:nvPr/>
      </p:nvGrpSpPr>
      <p:grpSpPr>
        <a:xfrm>
          <a:off x="0" y="0"/>
          <a:ext cx="0" cy="0"/>
          <a:chOff x="0" y="0"/>
          <a:chExt cx="0" cy="0"/>
        </a:xfrm>
      </p:grpSpPr>
      <p:sp>
        <p:nvSpPr>
          <p:cNvPr id="7" name="Google Shape;50;p9">
            <a:extLst>
              <a:ext uri="{FF2B5EF4-FFF2-40B4-BE49-F238E27FC236}">
                <a16:creationId xmlns:a16="http://schemas.microsoft.com/office/drawing/2014/main" id="{E5D96851-5E57-D843-9E4B-651ECB1E4BFF}"/>
              </a:ext>
            </a:extLst>
          </p:cNvPr>
          <p:cNvSpPr/>
          <p:nvPr userDrawn="1"/>
        </p:nvSpPr>
        <p:spPr>
          <a:xfrm rot="5400000">
            <a:off x="-101650" y="6146551"/>
            <a:ext cx="468600" cy="2679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3;p5">
            <a:extLst>
              <a:ext uri="{FF2B5EF4-FFF2-40B4-BE49-F238E27FC236}">
                <a16:creationId xmlns:a16="http://schemas.microsoft.com/office/drawing/2014/main" id="{94525F51-75F8-7940-BA2A-5CE1D87E559C}"/>
              </a:ext>
            </a:extLst>
          </p:cNvPr>
          <p:cNvSpPr/>
          <p:nvPr userDrawn="1"/>
        </p:nvSpPr>
        <p:spPr>
          <a:xfrm flipH="1">
            <a:off x="8686800" y="6389400"/>
            <a:ext cx="468600" cy="468600"/>
          </a:xfrm>
          <a:prstGeom prst="rtTriangle">
            <a:avLst/>
          </a:prstGeom>
          <a:solidFill>
            <a:srgbClr val="DC86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Rectangle 8">
            <a:extLst>
              <a:ext uri="{FF2B5EF4-FFF2-40B4-BE49-F238E27FC236}">
                <a16:creationId xmlns:a16="http://schemas.microsoft.com/office/drawing/2014/main" id="{F9E7E020-B8D4-904E-9744-0C1D591910C4}"/>
              </a:ext>
            </a:extLst>
          </p:cNvPr>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265787"/>
                </a:solidFill>
                <a:latin typeface="+mn-lt"/>
                <a:cs typeface="+mn-cs"/>
              </a:defRPr>
            </a:lvl1pPr>
          </a:lstStyle>
          <a:p>
            <a:pPr>
              <a:defRPr/>
            </a:pPr>
            <a:fld id="{2F069495-AB21-4E6D-8044-F74B3AE9E441}" type="slidenum">
              <a:rPr lang="en-US" smtClean="0"/>
              <a:pPr>
                <a:defRPr/>
              </a:pPr>
              <a:t>‹#›</a:t>
            </a:fld>
            <a:endParaRPr lang="en-US"/>
          </a:p>
        </p:txBody>
      </p:sp>
    </p:spTree>
    <p:extLst>
      <p:ext uri="{BB962C8B-B14F-4D97-AF65-F5344CB8AC3E}">
        <p14:creationId xmlns:p14="http://schemas.microsoft.com/office/powerpoint/2010/main" val="3189399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8"/>
          <p:cNvSpPr>
            <a:spLocks noGrp="1" noChangeArrowheads="1"/>
          </p:cNvSpPr>
          <p:nvPr>
            <p:ph type="sldNum" sz="quarter" idx="11"/>
          </p:nvPr>
        </p:nvSpPr>
        <p:spPr/>
        <p:txBody>
          <a:bodyPr/>
          <a:lstStyle>
            <a:lvl1pPr algn="l">
              <a:defRPr/>
            </a:lvl1pPr>
          </a:lstStyle>
          <a:p>
            <a:pPr>
              <a:defRPr/>
            </a:pPr>
            <a:fld id="{78ACC45E-EF68-4CE1-B244-F13B3AECA83B}" type="slidenum">
              <a:rPr lang="en-US" smtClean="0"/>
              <a:pPr>
                <a:defRPr/>
              </a:pPr>
              <a:t>‹#›</a:t>
            </a:fld>
            <a:endParaRPr lang="en-US"/>
          </a:p>
        </p:txBody>
      </p:sp>
      <p:sp>
        <p:nvSpPr>
          <p:cNvPr id="4" name="Rectangle 10"/>
          <p:cNvSpPr>
            <a:spLocks noGrp="1" noChangeArrowheads="1"/>
          </p:cNvSpPr>
          <p:nvPr>
            <p:ph type="ftr" sz="quarter" idx="12"/>
          </p:nvPr>
        </p:nvSpPr>
        <p:spPr/>
        <p:txBody>
          <a:bodyPr/>
          <a:lstStyle>
            <a:lvl1pPr>
              <a:defRPr/>
            </a:lvl1pPr>
          </a:lstStyle>
          <a:p>
            <a:pPr>
              <a:defRPr/>
            </a:pPr>
            <a:endParaRPr lang="en-US"/>
          </a:p>
        </p:txBody>
      </p:sp>
      <p:sp>
        <p:nvSpPr>
          <p:cNvPr id="5" name="Google Shape;50;p9">
            <a:extLst>
              <a:ext uri="{FF2B5EF4-FFF2-40B4-BE49-F238E27FC236}">
                <a16:creationId xmlns:a16="http://schemas.microsoft.com/office/drawing/2014/main" id="{42D551F2-6023-CC4E-8847-037DC4844CFC}"/>
              </a:ext>
            </a:extLst>
          </p:cNvPr>
          <p:cNvSpPr/>
          <p:nvPr userDrawn="1"/>
        </p:nvSpPr>
        <p:spPr>
          <a:xfrm rot="5400000">
            <a:off x="-101650" y="6146551"/>
            <a:ext cx="468600" cy="267900"/>
          </a:xfrm>
          <a:prstGeom prst="triangle">
            <a:avLst>
              <a:gd name="adj" fmla="val 50000"/>
            </a:avLst>
          </a:prstGeom>
          <a:solidFill>
            <a:srgbClr val="265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Title 1">
            <a:extLst>
              <a:ext uri="{FF2B5EF4-FFF2-40B4-BE49-F238E27FC236}">
                <a16:creationId xmlns:a16="http://schemas.microsoft.com/office/drawing/2014/main" id="{A09162A9-89B7-E341-931E-91A4D78C7DDF}"/>
              </a:ext>
            </a:extLst>
          </p:cNvPr>
          <p:cNvSpPr>
            <a:spLocks noGrp="1"/>
          </p:cNvSpPr>
          <p:nvPr>
            <p:ph type="title"/>
          </p:nvPr>
        </p:nvSpPr>
        <p:spPr>
          <a:xfrm>
            <a:off x="457200" y="358667"/>
            <a:ext cx="8229600" cy="563562"/>
          </a:xfrm>
        </p:spPr>
        <p:txBody>
          <a:bodyPr/>
          <a:lstStyle>
            <a:lvl1pPr>
              <a:defRPr sz="3200">
                <a:solidFill>
                  <a:srgbClr val="265787"/>
                </a:solidFill>
              </a:defRPr>
            </a:lvl1pPr>
          </a:lstStyle>
          <a:p>
            <a:r>
              <a:rPr lang="en-US" dirty="0"/>
              <a:t>Click to edit Master title style</a:t>
            </a:r>
          </a:p>
        </p:txBody>
      </p:sp>
    </p:spTree>
    <p:extLst>
      <p:ext uri="{BB962C8B-B14F-4D97-AF65-F5344CB8AC3E}">
        <p14:creationId xmlns:p14="http://schemas.microsoft.com/office/powerpoint/2010/main" val="2122594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12" descr="Power Point Template PG 2 new sm"/>
          <p:cNvPicPr>
            <a:picLocks noChangeAspect="1" noChangeArrowheads="1"/>
          </p:cNvPicPr>
          <p:nvPr/>
        </p:nvPicPr>
        <p:blipFill>
          <a:blip r:embed="rId10"/>
          <a:srcRect/>
          <a:stretch>
            <a:fillRect/>
          </a:stretch>
        </p:blipFill>
        <p:spPr bwMode="auto">
          <a:xfrm>
            <a:off x="0" y="0"/>
            <a:ext cx="9144000" cy="6858000"/>
          </a:xfrm>
          <a:prstGeom prst="rect">
            <a:avLst/>
          </a:prstGeom>
          <a:noFill/>
          <a:ln w="9525">
            <a:noFill/>
            <a:miter lim="800000"/>
            <a:headEnd/>
            <a:tailEnd/>
          </a:ln>
        </p:spPr>
      </p:pic>
      <p:sp>
        <p:nvSpPr>
          <p:cNvPr id="13315"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6"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4"/>
          <p:cNvSpPr>
            <a:spLocks noGrp="1" noChangeArrowheads="1"/>
          </p:cNvSpPr>
          <p:nvPr>
            <p:ph type="dt" sz="half" idx="2"/>
          </p:nvPr>
        </p:nvSpPr>
        <p:spPr bwMode="auto">
          <a:xfrm>
            <a:off x="304800" y="5943600"/>
            <a:ext cx="3505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50000"/>
              </a:spcBef>
              <a:defRPr sz="1200" b="0">
                <a:solidFill>
                  <a:srgbClr val="265787"/>
                </a:solidFill>
                <a:latin typeface="+mn-lt"/>
                <a:cs typeface="+mn-cs"/>
              </a:defRPr>
            </a:lvl1pPr>
          </a:lstStyle>
          <a:p>
            <a:pPr>
              <a:defRPr/>
            </a:pPr>
            <a:endParaRPr lang="en-US"/>
          </a:p>
        </p:txBody>
      </p:sp>
      <p:sp>
        <p:nvSpPr>
          <p:cNvPr id="5128" name="Rectangle 8"/>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rgbClr val="265787"/>
                </a:solidFill>
                <a:latin typeface="+mn-lt"/>
                <a:cs typeface="+mn-cs"/>
              </a:defRPr>
            </a:lvl1pPr>
          </a:lstStyle>
          <a:p>
            <a:pPr>
              <a:defRPr/>
            </a:pPr>
            <a:fld id="{2F069495-AB21-4E6D-8044-F74B3AE9E441}" type="slidenum">
              <a:rPr lang="en-US" smtClean="0"/>
              <a:pPr>
                <a:defRPr/>
              </a:pPr>
              <a:t>‹#›</a:t>
            </a:fld>
            <a:endParaRPr lang="en-US"/>
          </a:p>
        </p:txBody>
      </p:sp>
      <p:sp>
        <p:nvSpPr>
          <p:cNvPr id="5130" name="Rectangle 10"/>
          <p:cNvSpPr>
            <a:spLocks noGrp="1" noChangeArrowheads="1"/>
          </p:cNvSpPr>
          <p:nvPr>
            <p:ph type="ftr" sz="quarter" idx="3"/>
          </p:nvPr>
        </p:nvSpPr>
        <p:spPr bwMode="auto">
          <a:xfrm>
            <a:off x="3124200" y="647700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solidFill>
                  <a:srgbClr val="265787"/>
                </a:solidFill>
                <a:latin typeface="+mn-lt"/>
                <a:cs typeface="+mn-cs"/>
              </a:defRPr>
            </a:lvl1pPr>
          </a:lstStyle>
          <a:p>
            <a:pPr>
              <a:defRPr/>
            </a:pPr>
            <a:endParaRPr lang="en-US"/>
          </a:p>
        </p:txBody>
      </p:sp>
      <p:sp>
        <p:nvSpPr>
          <p:cNvPr id="8" name="Google Shape;23;p5">
            <a:extLst>
              <a:ext uri="{FF2B5EF4-FFF2-40B4-BE49-F238E27FC236}">
                <a16:creationId xmlns:a16="http://schemas.microsoft.com/office/drawing/2014/main" id="{AE8E95B8-7514-7D43-A568-1D69D4E9BD14}"/>
              </a:ext>
            </a:extLst>
          </p:cNvPr>
          <p:cNvSpPr/>
          <p:nvPr userDrawn="1"/>
        </p:nvSpPr>
        <p:spPr>
          <a:xfrm flipH="1">
            <a:off x="8686800" y="6389400"/>
            <a:ext cx="468600" cy="468600"/>
          </a:xfrm>
          <a:prstGeom prst="rtTriangle">
            <a:avLst/>
          </a:prstGeom>
          <a:solidFill>
            <a:srgbClr val="DC86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65787"/>
              </a:solidFill>
            </a:endParaRPr>
          </a:p>
        </p:txBody>
      </p:sp>
    </p:spTree>
    <p:extLst>
      <p:ext uri="{BB962C8B-B14F-4D97-AF65-F5344CB8AC3E}">
        <p14:creationId xmlns:p14="http://schemas.microsoft.com/office/powerpoint/2010/main" val="3593737488"/>
      </p:ext>
    </p:extLst>
  </p:cSld>
  <p:clrMap bg1="lt1" tx1="dk1" bg2="lt2" tx2="dk2" accent1="accent1" accent2="accent2" accent3="accent3" accent4="accent4" accent5="accent5" accent6="accent6" hlink="hlink" folHlink="folHlink"/>
  <p:sldLayoutIdLst>
    <p:sldLayoutId id="2147483673" r:id="rId1"/>
    <p:sldLayoutId id="2147483680" r:id="rId2"/>
    <p:sldLayoutId id="2147483677" r:id="rId3"/>
    <p:sldLayoutId id="2147483679" r:id="rId4"/>
    <p:sldLayoutId id="2147483674" r:id="rId5"/>
    <p:sldLayoutId id="2147483681" r:id="rId6"/>
    <p:sldLayoutId id="2147483683" r:id="rId7"/>
    <p:sldLayoutId id="2147483684" r:id="rId8"/>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200" b="1">
          <a:solidFill>
            <a:srgbClr val="265787"/>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p:titleStyle>
    <p:bodyStyle>
      <a:lvl1pPr marL="342900" indent="-342900" algn="l" rtl="0" eaLnBrk="0" fontAlgn="base" hangingPunct="0">
        <a:spcBef>
          <a:spcPct val="20000"/>
        </a:spcBef>
        <a:spcAft>
          <a:spcPct val="0"/>
        </a:spcAft>
        <a:buChar char="•"/>
        <a:defRPr sz="2000">
          <a:solidFill>
            <a:srgbClr val="265787"/>
          </a:solidFill>
          <a:latin typeface="+mn-lt"/>
          <a:ea typeface="+mn-ea"/>
          <a:cs typeface="+mn-cs"/>
        </a:defRPr>
      </a:lvl1pPr>
      <a:lvl2pPr marL="742950" indent="-285750" algn="l" rtl="0" eaLnBrk="0" fontAlgn="base" hangingPunct="0">
        <a:spcBef>
          <a:spcPct val="20000"/>
        </a:spcBef>
        <a:spcAft>
          <a:spcPct val="0"/>
        </a:spcAft>
        <a:buChar char="–"/>
        <a:defRPr sz="2800">
          <a:solidFill>
            <a:srgbClr val="265787"/>
          </a:solidFill>
          <a:latin typeface="+mn-lt"/>
        </a:defRPr>
      </a:lvl2pPr>
      <a:lvl3pPr marL="1143000" indent="-228600" algn="l" rtl="0" eaLnBrk="0" fontAlgn="base" hangingPunct="0">
        <a:spcBef>
          <a:spcPct val="20000"/>
        </a:spcBef>
        <a:spcAft>
          <a:spcPct val="0"/>
        </a:spcAft>
        <a:buChar char="•"/>
        <a:defRPr sz="1600">
          <a:solidFill>
            <a:srgbClr val="265787"/>
          </a:solidFill>
          <a:latin typeface="+mn-lt"/>
        </a:defRPr>
      </a:lvl3pPr>
      <a:lvl4pPr marL="1600200" indent="-228600" algn="l" rtl="0" eaLnBrk="0" fontAlgn="base" hangingPunct="0">
        <a:spcBef>
          <a:spcPct val="20000"/>
        </a:spcBef>
        <a:spcAft>
          <a:spcPct val="0"/>
        </a:spcAft>
        <a:buChar char="–"/>
        <a:defRPr sz="1400">
          <a:solidFill>
            <a:srgbClr val="265787"/>
          </a:solidFill>
          <a:latin typeface="+mn-lt"/>
        </a:defRPr>
      </a:lvl4pPr>
      <a:lvl5pPr marL="2057400" indent="-228600" algn="l" rtl="0" eaLnBrk="0" fontAlgn="base" hangingPunct="0">
        <a:spcBef>
          <a:spcPct val="20000"/>
        </a:spcBef>
        <a:spcAft>
          <a:spcPct val="0"/>
        </a:spcAft>
        <a:buChar char="»"/>
        <a:defRPr sz="1400">
          <a:solidFill>
            <a:srgbClr val="265787"/>
          </a:solidFill>
          <a:latin typeface="+mn-lt"/>
        </a:defRPr>
      </a:lvl5pPr>
      <a:lvl6pPr marL="2514600" indent="-228600" algn="l" rtl="0" eaLnBrk="1" fontAlgn="base" hangingPunct="1">
        <a:spcBef>
          <a:spcPct val="20000"/>
        </a:spcBef>
        <a:spcAft>
          <a:spcPct val="0"/>
        </a:spcAft>
        <a:buChar char="»"/>
        <a:defRPr sz="1400">
          <a:solidFill>
            <a:srgbClr val="005595"/>
          </a:solidFill>
          <a:latin typeface="+mn-lt"/>
        </a:defRPr>
      </a:lvl6pPr>
      <a:lvl7pPr marL="2971800" indent="-228600" algn="l" rtl="0" eaLnBrk="1" fontAlgn="base" hangingPunct="1">
        <a:spcBef>
          <a:spcPct val="20000"/>
        </a:spcBef>
        <a:spcAft>
          <a:spcPct val="0"/>
        </a:spcAft>
        <a:buChar char="»"/>
        <a:defRPr sz="1400">
          <a:solidFill>
            <a:srgbClr val="005595"/>
          </a:solidFill>
          <a:latin typeface="+mn-lt"/>
        </a:defRPr>
      </a:lvl7pPr>
      <a:lvl8pPr marL="3429000" indent="-228600" algn="l" rtl="0" eaLnBrk="1" fontAlgn="base" hangingPunct="1">
        <a:spcBef>
          <a:spcPct val="20000"/>
        </a:spcBef>
        <a:spcAft>
          <a:spcPct val="0"/>
        </a:spcAft>
        <a:buChar char="»"/>
        <a:defRPr sz="1400">
          <a:solidFill>
            <a:srgbClr val="005595"/>
          </a:solidFill>
          <a:latin typeface="+mn-lt"/>
        </a:defRPr>
      </a:lvl8pPr>
      <a:lvl9pPr marL="3886200" indent="-228600" algn="l" rtl="0" eaLnBrk="1" fontAlgn="base" hangingPunct="1">
        <a:spcBef>
          <a:spcPct val="20000"/>
        </a:spcBef>
        <a:spcAft>
          <a:spcPct val="0"/>
        </a:spcAft>
        <a:buChar char="»"/>
        <a:defRPr sz="1400">
          <a:solidFill>
            <a:srgbClr val="00559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www.thebluediamondgallery.com/wooden-tile/p/practice.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www.thebluediamondgallery.com/wooden-tile/p/practice.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www.thebluediamondgallery.com/wooden-tile/p/practice.html"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pixabay.com/en/question-mark-note-duplicate-2405202/"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rawpixel.com/search/brainstorming" TargetMode="External"/><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www.inclusive.tki.org.nz/assets/inclusive-education/resource-documents/Responding-to-non-responders-Managing-escalatio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A2525-65AA-4DA6-849B-7882A511C260}"/>
              </a:ext>
            </a:extLst>
          </p:cNvPr>
          <p:cNvSpPr>
            <a:spLocks noGrp="1"/>
          </p:cNvSpPr>
          <p:nvPr>
            <p:ph type="ctrTitle"/>
          </p:nvPr>
        </p:nvSpPr>
        <p:spPr>
          <a:xfrm>
            <a:off x="228599" y="333683"/>
            <a:ext cx="8686799" cy="1664704"/>
          </a:xfrm>
        </p:spPr>
        <p:txBody>
          <a:bodyPr anchor="t"/>
          <a:lstStyle/>
          <a:p>
            <a:r>
              <a:rPr lang="en-US" sz="3600" dirty="0">
                <a:ea typeface="+mj-lt"/>
                <a:cs typeface="+mj-lt"/>
              </a:rPr>
              <a:t>De-escalation Workshop</a:t>
            </a:r>
            <a:br>
              <a:rPr lang="en-US" sz="3600" dirty="0">
                <a:ea typeface="+mj-lt"/>
                <a:cs typeface="+mj-lt"/>
              </a:rPr>
            </a:br>
            <a:r>
              <a:rPr lang="en-US" sz="3600" dirty="0">
                <a:ea typeface="+mj-lt"/>
                <a:cs typeface="+mj-lt"/>
              </a:rPr>
              <a:t>and Practice Session</a:t>
            </a:r>
            <a:br>
              <a:rPr lang="en-US" sz="3600" dirty="0">
                <a:ea typeface="+mj-lt"/>
                <a:cs typeface="+mj-lt"/>
              </a:rPr>
            </a:br>
            <a:endParaRPr lang="en-US" sz="3600" b="0" dirty="0">
              <a:ea typeface="+mj-lt"/>
              <a:cs typeface="+mj-lt"/>
            </a:endParaRPr>
          </a:p>
        </p:txBody>
      </p:sp>
      <p:pic>
        <p:nvPicPr>
          <p:cNvPr id="6" name="Picture 5">
            <a:extLst>
              <a:ext uri="{FF2B5EF4-FFF2-40B4-BE49-F238E27FC236}">
                <a16:creationId xmlns:a16="http://schemas.microsoft.com/office/drawing/2014/main" id="{088E31DD-8BA0-47C8-B59A-0B597912D816}"/>
              </a:ext>
            </a:extLst>
          </p:cNvPr>
          <p:cNvPicPr>
            <a:picLocks noChangeAspect="1"/>
          </p:cNvPicPr>
          <p:nvPr/>
        </p:nvPicPr>
        <p:blipFill>
          <a:blip r:embed="rId3"/>
          <a:stretch>
            <a:fillRect/>
          </a:stretch>
        </p:blipFill>
        <p:spPr>
          <a:xfrm>
            <a:off x="2870431" y="1998387"/>
            <a:ext cx="3403136" cy="2471479"/>
          </a:xfrm>
          <a:prstGeom prst="rect">
            <a:avLst/>
          </a:prstGeom>
        </p:spPr>
      </p:pic>
    </p:spTree>
    <p:extLst>
      <p:ext uri="{BB962C8B-B14F-4D97-AF65-F5344CB8AC3E}">
        <p14:creationId xmlns:p14="http://schemas.microsoft.com/office/powerpoint/2010/main" val="38860195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C2A4-A9E4-404C-95CE-76C80DB3BC53}"/>
              </a:ext>
            </a:extLst>
          </p:cNvPr>
          <p:cNvSpPr>
            <a:spLocks noGrp="1"/>
          </p:cNvSpPr>
          <p:nvPr>
            <p:ph type="title"/>
          </p:nvPr>
        </p:nvSpPr>
        <p:spPr/>
        <p:txBody>
          <a:bodyPr/>
          <a:lstStyle/>
          <a:p>
            <a:r>
              <a:rPr lang="en-US" dirty="0"/>
              <a:t>Behavior is communication</a:t>
            </a:r>
          </a:p>
        </p:txBody>
      </p:sp>
      <p:sp>
        <p:nvSpPr>
          <p:cNvPr id="3" name="Content Placeholder 2">
            <a:extLst>
              <a:ext uri="{FF2B5EF4-FFF2-40B4-BE49-F238E27FC236}">
                <a16:creationId xmlns:a16="http://schemas.microsoft.com/office/drawing/2014/main" id="{F8E015BB-8CC0-4DF1-8477-8980312E3299}"/>
              </a:ext>
            </a:extLst>
          </p:cNvPr>
          <p:cNvSpPr>
            <a:spLocks noGrp="1"/>
          </p:cNvSpPr>
          <p:nvPr>
            <p:ph idx="1"/>
          </p:nvPr>
        </p:nvSpPr>
        <p:spPr>
          <a:xfrm>
            <a:off x="457200" y="1102806"/>
            <a:ext cx="8229600" cy="5010318"/>
          </a:xfrm>
        </p:spPr>
        <p:txBody>
          <a:bodyPr/>
          <a:lstStyle/>
          <a:p>
            <a:pPr marL="0" indent="0">
              <a:buNone/>
            </a:pPr>
            <a:r>
              <a:rPr lang="en-US" dirty="0"/>
              <a:t>The responsibility lies with us in the de-escalation process.</a:t>
            </a:r>
          </a:p>
          <a:p>
            <a:pPr marL="0" indent="0">
              <a:buNone/>
            </a:pPr>
            <a:endParaRPr lang="en-US" b="1" dirty="0"/>
          </a:p>
          <a:p>
            <a:pPr marL="0" indent="0">
              <a:buNone/>
            </a:pPr>
            <a:r>
              <a:rPr lang="en-US" b="1" dirty="0"/>
              <a:t>How does trauma show up in people?</a:t>
            </a:r>
          </a:p>
          <a:p>
            <a:pPr marL="0" indent="0">
              <a:buNone/>
            </a:pPr>
            <a:r>
              <a:rPr lang="en-US" dirty="0"/>
              <a:t>	- Behaviors </a:t>
            </a:r>
          </a:p>
          <a:p>
            <a:pPr marL="0" indent="0">
              <a:buNone/>
            </a:pPr>
            <a:r>
              <a:rPr lang="en-US" dirty="0"/>
              <a:t>		-anger (negative tones, rudeness)</a:t>
            </a:r>
          </a:p>
          <a:p>
            <a:pPr marL="0" indent="0">
              <a:buNone/>
            </a:pPr>
            <a:r>
              <a:rPr lang="en-US" dirty="0"/>
              <a:t>		-silence</a:t>
            </a:r>
          </a:p>
          <a:p>
            <a:pPr marL="0" indent="0">
              <a:buNone/>
            </a:pPr>
            <a:r>
              <a:rPr lang="en-US" dirty="0"/>
              <a:t>		-reluctance to speak, resistance</a:t>
            </a:r>
          </a:p>
          <a:p>
            <a:pPr marL="0" indent="0">
              <a:buNone/>
            </a:pPr>
            <a:r>
              <a:rPr lang="en-US" dirty="0"/>
              <a:t>		-selective memory/ intentional forgetfulness</a:t>
            </a:r>
          </a:p>
          <a:p>
            <a:pPr marL="0" indent="0">
              <a:buNone/>
            </a:pPr>
            <a:r>
              <a:rPr lang="en-US" dirty="0"/>
              <a:t>		-frustration</a:t>
            </a:r>
          </a:p>
        </p:txBody>
      </p:sp>
      <p:sp>
        <p:nvSpPr>
          <p:cNvPr id="4" name="Slide Number Placeholder 3">
            <a:extLst>
              <a:ext uri="{FF2B5EF4-FFF2-40B4-BE49-F238E27FC236}">
                <a16:creationId xmlns:a16="http://schemas.microsoft.com/office/drawing/2014/main" id="{22A514CB-6BD0-4B93-B9FA-3E38F40B63A8}"/>
              </a:ext>
            </a:extLst>
          </p:cNvPr>
          <p:cNvSpPr>
            <a:spLocks noGrp="1"/>
          </p:cNvSpPr>
          <p:nvPr>
            <p:ph type="sldNum" sz="quarter" idx="11"/>
          </p:nvPr>
        </p:nvSpPr>
        <p:spPr/>
        <p:txBody>
          <a:bodyPr/>
          <a:lstStyle/>
          <a:p>
            <a:pPr>
              <a:defRPr/>
            </a:pPr>
            <a:fld id="{E238B493-49BD-4626-ACB2-A902EA75DA74}" type="slidenum">
              <a:rPr lang="en-US" smtClean="0"/>
              <a:pPr>
                <a:defRPr/>
              </a:pPr>
              <a:t>10</a:t>
            </a:fld>
            <a:endParaRPr lang="en-US" dirty="0"/>
          </a:p>
        </p:txBody>
      </p:sp>
    </p:spTree>
    <p:extLst>
      <p:ext uri="{BB962C8B-B14F-4D97-AF65-F5344CB8AC3E}">
        <p14:creationId xmlns:p14="http://schemas.microsoft.com/office/powerpoint/2010/main" val="22228409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C312-060D-4251-8CC7-1D234388F1D1}"/>
              </a:ext>
            </a:extLst>
          </p:cNvPr>
          <p:cNvSpPr>
            <a:spLocks noGrp="1"/>
          </p:cNvSpPr>
          <p:nvPr>
            <p:ph type="title"/>
          </p:nvPr>
        </p:nvSpPr>
        <p:spPr/>
        <p:txBody>
          <a:bodyPr/>
          <a:lstStyle/>
          <a:p>
            <a:r>
              <a:rPr lang="en-US" dirty="0"/>
              <a:t>Getting through the interview</a:t>
            </a:r>
          </a:p>
        </p:txBody>
      </p:sp>
      <p:sp>
        <p:nvSpPr>
          <p:cNvPr id="3" name="Content Placeholder 2">
            <a:extLst>
              <a:ext uri="{FF2B5EF4-FFF2-40B4-BE49-F238E27FC236}">
                <a16:creationId xmlns:a16="http://schemas.microsoft.com/office/drawing/2014/main" id="{5DCA94E4-C948-4E6B-B400-37F2A10C1F99}"/>
              </a:ext>
            </a:extLst>
          </p:cNvPr>
          <p:cNvSpPr>
            <a:spLocks noGrp="1"/>
          </p:cNvSpPr>
          <p:nvPr>
            <p:ph idx="1"/>
          </p:nvPr>
        </p:nvSpPr>
        <p:spPr>
          <a:xfrm>
            <a:off x="444843" y="1230376"/>
            <a:ext cx="8229600" cy="5246624"/>
          </a:xfrm>
        </p:spPr>
        <p:txBody>
          <a:bodyPr/>
          <a:lstStyle/>
          <a:p>
            <a:pPr marL="0" indent="0">
              <a:buNone/>
            </a:pPr>
            <a:r>
              <a:rPr lang="en-US" b="1" dirty="0"/>
              <a:t>Bridging</a:t>
            </a:r>
            <a:endParaRPr lang="en-US" dirty="0"/>
          </a:p>
          <a:p>
            <a:pPr marL="0" indent="0">
              <a:buNone/>
            </a:pPr>
            <a:r>
              <a:rPr lang="en-US" dirty="0"/>
              <a:t>	- Active Listening</a:t>
            </a:r>
          </a:p>
          <a:p>
            <a:pPr marL="0" indent="0">
              <a:buNone/>
            </a:pPr>
            <a:r>
              <a:rPr lang="en-US" dirty="0"/>
              <a:t>	- Empathy</a:t>
            </a:r>
          </a:p>
          <a:p>
            <a:pPr marL="0" indent="0">
              <a:buNone/>
            </a:pPr>
            <a:r>
              <a:rPr lang="en-US" dirty="0"/>
              <a:t>	- Shift in energy</a:t>
            </a:r>
          </a:p>
          <a:p>
            <a:pPr marL="0" indent="0">
              <a:buNone/>
            </a:pPr>
            <a:endParaRPr lang="en-US" i="1" dirty="0">
              <a:solidFill>
                <a:schemeClr val="tx1"/>
              </a:solidFill>
            </a:endParaRPr>
          </a:p>
          <a:p>
            <a:pPr marL="0" indent="0">
              <a:buNone/>
            </a:pPr>
            <a:r>
              <a:rPr lang="en-US" i="1" dirty="0">
                <a:solidFill>
                  <a:schemeClr val="tx1"/>
                </a:solidFill>
              </a:rPr>
              <a:t>Possible response: “I hear you”</a:t>
            </a:r>
          </a:p>
          <a:p>
            <a:pPr marL="0" indent="0">
              <a:buNone/>
            </a:pPr>
            <a:r>
              <a:rPr lang="en-US" i="1" dirty="0">
                <a:solidFill>
                  <a:schemeClr val="tx1"/>
                </a:solidFill>
              </a:rPr>
              <a:t>Possible response: “Do you need me to ask this in a  	 	                     different way”</a:t>
            </a:r>
          </a:p>
          <a:p>
            <a:pPr marL="0" indent="0">
              <a:buNone/>
            </a:pPr>
            <a:r>
              <a:rPr lang="en-US" i="1" dirty="0">
                <a:solidFill>
                  <a:schemeClr val="tx1"/>
                </a:solidFill>
              </a:rPr>
              <a:t>Possible response: “Thank you for your patience”</a:t>
            </a:r>
          </a:p>
          <a:p>
            <a:pPr marL="0" indent="0">
              <a:buNone/>
            </a:pPr>
            <a:r>
              <a:rPr lang="en-US" i="1" dirty="0">
                <a:solidFill>
                  <a:schemeClr val="tx1"/>
                </a:solidFill>
              </a:rPr>
              <a:t>Possible response: “I hear your concern”</a:t>
            </a:r>
            <a:endParaRPr lang="en-US" dirty="0"/>
          </a:p>
          <a:p>
            <a:pPr marL="914400" lvl="2" indent="0">
              <a:buNone/>
            </a:pPr>
            <a:endParaRPr lang="en-US" sz="2400" dirty="0"/>
          </a:p>
        </p:txBody>
      </p:sp>
      <p:sp>
        <p:nvSpPr>
          <p:cNvPr id="4" name="Slide Number Placeholder 3">
            <a:extLst>
              <a:ext uri="{FF2B5EF4-FFF2-40B4-BE49-F238E27FC236}">
                <a16:creationId xmlns:a16="http://schemas.microsoft.com/office/drawing/2014/main" id="{F24FBAF1-AC63-4907-8B01-B6B207814467}"/>
              </a:ext>
            </a:extLst>
          </p:cNvPr>
          <p:cNvSpPr>
            <a:spLocks noGrp="1"/>
          </p:cNvSpPr>
          <p:nvPr>
            <p:ph type="sldNum" sz="quarter" idx="11"/>
          </p:nvPr>
        </p:nvSpPr>
        <p:spPr/>
        <p:txBody>
          <a:bodyPr/>
          <a:lstStyle/>
          <a:p>
            <a:pPr>
              <a:defRPr/>
            </a:pPr>
            <a:fld id="{E238B493-49BD-4626-ACB2-A902EA75DA74}" type="slidenum">
              <a:rPr lang="en-US" smtClean="0"/>
              <a:pPr>
                <a:defRPr/>
              </a:pPr>
              <a:t>11</a:t>
            </a:fld>
            <a:endParaRPr lang="en-US"/>
          </a:p>
        </p:txBody>
      </p:sp>
    </p:spTree>
    <p:extLst>
      <p:ext uri="{BB962C8B-B14F-4D97-AF65-F5344CB8AC3E}">
        <p14:creationId xmlns:p14="http://schemas.microsoft.com/office/powerpoint/2010/main" val="892565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7DFB9-DAD7-4035-BFEF-71BD808CF6A9}"/>
              </a:ext>
            </a:extLst>
          </p:cNvPr>
          <p:cNvSpPr>
            <a:spLocks noGrp="1"/>
          </p:cNvSpPr>
          <p:nvPr>
            <p:ph type="title"/>
          </p:nvPr>
        </p:nvSpPr>
        <p:spPr>
          <a:xfrm>
            <a:off x="457200" y="358667"/>
            <a:ext cx="8229600" cy="563562"/>
          </a:xfrm>
        </p:spPr>
        <p:txBody>
          <a:bodyPr/>
          <a:lstStyle/>
          <a:p>
            <a:r>
              <a:rPr lang="en-US" dirty="0"/>
              <a:t>Getting through the interview</a:t>
            </a:r>
          </a:p>
        </p:txBody>
      </p:sp>
      <p:sp>
        <p:nvSpPr>
          <p:cNvPr id="3" name="Content Placeholder 2">
            <a:extLst>
              <a:ext uri="{FF2B5EF4-FFF2-40B4-BE49-F238E27FC236}">
                <a16:creationId xmlns:a16="http://schemas.microsoft.com/office/drawing/2014/main" id="{B0EB4E9F-FB13-4803-90C4-DB1066DCB322}"/>
              </a:ext>
            </a:extLst>
          </p:cNvPr>
          <p:cNvSpPr>
            <a:spLocks noGrp="1"/>
          </p:cNvSpPr>
          <p:nvPr>
            <p:ph idx="1"/>
          </p:nvPr>
        </p:nvSpPr>
        <p:spPr>
          <a:xfrm>
            <a:off x="457200" y="1103312"/>
            <a:ext cx="8229600" cy="4679649"/>
          </a:xfrm>
        </p:spPr>
        <p:txBody>
          <a:bodyPr/>
          <a:lstStyle/>
          <a:p>
            <a:pPr marL="0" indent="0">
              <a:buNone/>
            </a:pPr>
            <a:r>
              <a:rPr lang="en-US" b="1" dirty="0"/>
              <a:t>Staying present</a:t>
            </a:r>
          </a:p>
          <a:p>
            <a:pPr lvl="2"/>
            <a:r>
              <a:rPr lang="en-US" sz="2400" dirty="0"/>
              <a:t>Listening without solution- knowing what you can and can’t do</a:t>
            </a:r>
          </a:p>
          <a:p>
            <a:pPr lvl="2"/>
            <a:r>
              <a:rPr lang="en-US" sz="2400"/>
              <a:t>Not </a:t>
            </a:r>
            <a:r>
              <a:rPr lang="en-US" sz="2400" dirty="0"/>
              <a:t>in a space to problem solve</a:t>
            </a:r>
          </a:p>
          <a:p>
            <a:pPr lvl="2"/>
            <a:r>
              <a:rPr lang="en-US" sz="2400" dirty="0"/>
              <a:t>Offering resources</a:t>
            </a:r>
          </a:p>
          <a:p>
            <a:pPr lvl="2"/>
            <a:endParaRPr lang="en-US" dirty="0"/>
          </a:p>
          <a:p>
            <a:pPr marL="0" indent="0">
              <a:buNone/>
            </a:pPr>
            <a:r>
              <a:rPr lang="en-US" i="1" dirty="0">
                <a:solidFill>
                  <a:schemeClr val="tx1"/>
                </a:solidFill>
              </a:rPr>
              <a:t>Possible response: </a:t>
            </a:r>
            <a:r>
              <a:rPr lang="en-US" b="0" i="1" dirty="0">
                <a:solidFill>
                  <a:srgbClr val="3B3B3B"/>
                </a:solidFill>
                <a:effectLst/>
              </a:rPr>
              <a:t>“I’ve just shared a lot of information with you</a:t>
            </a:r>
            <a:r>
              <a:rPr lang="en-US" i="1" dirty="0">
                <a:solidFill>
                  <a:srgbClr val="3B3B3B"/>
                </a:solidFill>
              </a:rPr>
              <a:t>. I can send </a:t>
            </a:r>
            <a:r>
              <a:rPr lang="en-US" b="0" i="1" dirty="0">
                <a:solidFill>
                  <a:srgbClr val="3B3B3B"/>
                </a:solidFill>
                <a:effectLst/>
              </a:rPr>
              <a:t>you that information again after our call.”</a:t>
            </a:r>
          </a:p>
          <a:p>
            <a:pPr marL="0" indent="0" algn="l">
              <a:buNone/>
            </a:pPr>
            <a:endParaRPr lang="en-US" b="0" i="1" dirty="0">
              <a:solidFill>
                <a:srgbClr val="3B3B3B"/>
              </a:solidFill>
              <a:effectLst/>
            </a:endParaRPr>
          </a:p>
          <a:p>
            <a:pPr marL="0" indent="0">
              <a:buNone/>
            </a:pPr>
            <a:r>
              <a:rPr lang="en-US" i="1" dirty="0">
                <a:solidFill>
                  <a:schemeClr val="tx1"/>
                </a:solidFill>
              </a:rPr>
              <a:t>Possible response: “Here’s the information I can provide”</a:t>
            </a:r>
          </a:p>
          <a:p>
            <a:pPr marL="0" indent="0">
              <a:buNone/>
            </a:pPr>
            <a:endParaRPr lang="en-US" dirty="0"/>
          </a:p>
        </p:txBody>
      </p:sp>
      <p:sp>
        <p:nvSpPr>
          <p:cNvPr id="4" name="Slide Number Placeholder 3">
            <a:extLst>
              <a:ext uri="{FF2B5EF4-FFF2-40B4-BE49-F238E27FC236}">
                <a16:creationId xmlns:a16="http://schemas.microsoft.com/office/drawing/2014/main" id="{9AB198F5-027A-4FC1-8E17-070FA48381DF}"/>
              </a:ext>
            </a:extLst>
          </p:cNvPr>
          <p:cNvSpPr>
            <a:spLocks noGrp="1"/>
          </p:cNvSpPr>
          <p:nvPr>
            <p:ph type="sldNum" sz="quarter" idx="11"/>
          </p:nvPr>
        </p:nvSpPr>
        <p:spPr>
          <a:xfrm>
            <a:off x="304800" y="6477000"/>
            <a:ext cx="2133600" cy="247650"/>
          </a:xfrm>
        </p:spPr>
        <p:txBody>
          <a:bodyPr/>
          <a:lstStyle/>
          <a:p>
            <a:fld id="{E238B493-49BD-4626-ACB2-A902EA75DA74}" type="slidenum">
              <a:rPr lang="en-US" smtClean="0"/>
              <a:pPr/>
              <a:t>12</a:t>
            </a:fld>
            <a:endParaRPr lang="en-US"/>
          </a:p>
        </p:txBody>
      </p:sp>
    </p:spTree>
    <p:extLst>
      <p:ext uri="{BB962C8B-B14F-4D97-AF65-F5344CB8AC3E}">
        <p14:creationId xmlns:p14="http://schemas.microsoft.com/office/powerpoint/2010/main" val="2310186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AE5E-E373-41FF-B7FC-85DD3833E162}"/>
              </a:ext>
            </a:extLst>
          </p:cNvPr>
          <p:cNvSpPr>
            <a:spLocks noGrp="1"/>
          </p:cNvSpPr>
          <p:nvPr>
            <p:ph type="title"/>
          </p:nvPr>
        </p:nvSpPr>
        <p:spPr/>
        <p:txBody>
          <a:bodyPr/>
          <a:lstStyle/>
          <a:p>
            <a:r>
              <a:rPr lang="en-US" dirty="0"/>
              <a:t>Role Play and Practice</a:t>
            </a:r>
          </a:p>
        </p:txBody>
      </p:sp>
      <p:sp>
        <p:nvSpPr>
          <p:cNvPr id="3" name="Content Placeholder 2">
            <a:extLst>
              <a:ext uri="{FF2B5EF4-FFF2-40B4-BE49-F238E27FC236}">
                <a16:creationId xmlns:a16="http://schemas.microsoft.com/office/drawing/2014/main" id="{86DA6466-EA00-4E56-9D30-4551D17E83F0}"/>
              </a:ext>
            </a:extLst>
          </p:cNvPr>
          <p:cNvSpPr>
            <a:spLocks noGrp="1"/>
          </p:cNvSpPr>
          <p:nvPr>
            <p:ph idx="1"/>
          </p:nvPr>
        </p:nvSpPr>
        <p:spPr>
          <a:xfrm>
            <a:off x="457200" y="1102805"/>
            <a:ext cx="8229600" cy="4989769"/>
          </a:xfrm>
        </p:spPr>
        <p:txBody>
          <a:bodyPr/>
          <a:lstStyle/>
          <a:p>
            <a:pPr marL="0" indent="0">
              <a:buNone/>
            </a:pPr>
            <a:r>
              <a:rPr lang="en-US" b="1" dirty="0"/>
              <a:t>Agitated</a:t>
            </a:r>
            <a:r>
              <a:rPr lang="en-US" dirty="0"/>
              <a:t>: Not sure why they are being contacted: Example- initial call, case/contact doesn’t know why they are being contacted by Case Investigator or Contact Tracer</a:t>
            </a:r>
          </a:p>
          <a:p>
            <a:endParaRPr lang="en-US" dirty="0"/>
          </a:p>
          <a:p>
            <a:pPr marL="0" indent="0">
              <a:buNone/>
            </a:pPr>
            <a:r>
              <a:rPr lang="en-US" b="1" dirty="0"/>
              <a:t>Silence/Annoyed: </a:t>
            </a:r>
            <a:r>
              <a:rPr lang="en-US" dirty="0"/>
              <a:t>Example- SOGI individual is getting very upset about why they are being asked about sexual orientation and gender identity</a:t>
            </a:r>
          </a:p>
          <a:p>
            <a:pPr marL="0" indent="0">
              <a:buNone/>
            </a:pPr>
            <a:endParaRPr lang="en-US" dirty="0"/>
          </a:p>
          <a:p>
            <a:pPr marL="0" indent="0">
              <a:buNone/>
            </a:pPr>
            <a:r>
              <a:rPr lang="en-US" b="1" dirty="0"/>
              <a:t>Frustration/Rudeness: </a:t>
            </a:r>
            <a:r>
              <a:rPr lang="en-US" dirty="0"/>
              <a:t>individual wants to know “What are going to do with this information?”</a:t>
            </a:r>
          </a:p>
        </p:txBody>
      </p:sp>
      <p:sp>
        <p:nvSpPr>
          <p:cNvPr id="4" name="Slide Number Placeholder 3">
            <a:extLst>
              <a:ext uri="{FF2B5EF4-FFF2-40B4-BE49-F238E27FC236}">
                <a16:creationId xmlns:a16="http://schemas.microsoft.com/office/drawing/2014/main" id="{BA339602-1211-4F8A-837F-94E4A233D6BF}"/>
              </a:ext>
            </a:extLst>
          </p:cNvPr>
          <p:cNvSpPr>
            <a:spLocks noGrp="1"/>
          </p:cNvSpPr>
          <p:nvPr>
            <p:ph type="sldNum" sz="quarter" idx="11"/>
          </p:nvPr>
        </p:nvSpPr>
        <p:spPr/>
        <p:txBody>
          <a:bodyPr/>
          <a:lstStyle/>
          <a:p>
            <a:pPr>
              <a:defRPr/>
            </a:pPr>
            <a:fld id="{E238B493-49BD-4626-ACB2-A902EA75DA74}" type="slidenum">
              <a:rPr lang="en-US" smtClean="0"/>
              <a:pPr>
                <a:defRPr/>
              </a:pPr>
              <a:t>13</a:t>
            </a:fld>
            <a:endParaRPr lang="en-US"/>
          </a:p>
        </p:txBody>
      </p:sp>
    </p:spTree>
    <p:extLst>
      <p:ext uri="{BB962C8B-B14F-4D97-AF65-F5344CB8AC3E}">
        <p14:creationId xmlns:p14="http://schemas.microsoft.com/office/powerpoint/2010/main" val="32743215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8"/>
        <p:cNvGrpSpPr/>
        <p:nvPr/>
      </p:nvGrpSpPr>
      <p:grpSpPr>
        <a:xfrm>
          <a:off x="0" y="0"/>
          <a:ext cx="0" cy="0"/>
          <a:chOff x="0" y="0"/>
          <a:chExt cx="0" cy="0"/>
        </a:xfrm>
      </p:grpSpPr>
      <p:sp>
        <p:nvSpPr>
          <p:cNvPr id="39" name="Slide Number Placeholder 3">
            <a:extLst>
              <a:ext uri="{FF2B5EF4-FFF2-40B4-BE49-F238E27FC236}">
                <a16:creationId xmlns:a16="http://schemas.microsoft.com/office/drawing/2014/main" id="{371325B7-CD5F-D444-B99E-01F2D8624BE2}"/>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14</a:t>
            </a:fld>
            <a:endParaRPr lang="en-US" sz="1000">
              <a:solidFill>
                <a:srgbClr val="265787"/>
              </a:solidFill>
            </a:endParaRPr>
          </a:p>
        </p:txBody>
      </p:sp>
      <p:sp>
        <p:nvSpPr>
          <p:cNvPr id="3" name="Title 1">
            <a:extLst>
              <a:ext uri="{FF2B5EF4-FFF2-40B4-BE49-F238E27FC236}">
                <a16:creationId xmlns:a16="http://schemas.microsoft.com/office/drawing/2014/main" id="{1B4AFD71-F617-3744-8478-64A87744C595}"/>
              </a:ext>
            </a:extLst>
          </p:cNvPr>
          <p:cNvSpPr txBox="1">
            <a:spLocks/>
          </p:cNvSpPr>
          <p:nvPr/>
        </p:nvSpPr>
        <p:spPr>
          <a:xfrm>
            <a:off x="457200" y="522288"/>
            <a:ext cx="8229600" cy="93612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Practice</a:t>
            </a:r>
          </a:p>
          <a:p>
            <a:pPr algn="ctr"/>
            <a:r>
              <a:rPr lang="en-US" sz="2000" kern="0" dirty="0">
                <a:solidFill>
                  <a:schemeClr val="tx1"/>
                </a:solidFill>
              </a:rPr>
              <a:t>10-15 Minutes</a:t>
            </a:r>
          </a:p>
          <a:p>
            <a:pPr algn="ctr"/>
            <a:endParaRPr lang="en-US" sz="3500" kern="0" dirty="0"/>
          </a:p>
          <a:p>
            <a:pPr algn="ctr"/>
            <a:endParaRPr lang="en-US" sz="3500" kern="0" dirty="0"/>
          </a:p>
        </p:txBody>
      </p:sp>
      <p:sp>
        <p:nvSpPr>
          <p:cNvPr id="5" name="Title 1">
            <a:extLst>
              <a:ext uri="{FF2B5EF4-FFF2-40B4-BE49-F238E27FC236}">
                <a16:creationId xmlns:a16="http://schemas.microsoft.com/office/drawing/2014/main" id="{1226D6D2-19A7-E044-92F9-FF064AC3FC9C}"/>
              </a:ext>
            </a:extLst>
          </p:cNvPr>
          <p:cNvSpPr txBox="1">
            <a:spLocks/>
          </p:cNvSpPr>
          <p:nvPr/>
        </p:nvSpPr>
        <p:spPr>
          <a:xfrm>
            <a:off x="1537132" y="5214396"/>
            <a:ext cx="6069735" cy="63976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SCENARIO ONE</a:t>
            </a:r>
          </a:p>
          <a:p>
            <a:pPr algn="ctr"/>
            <a:r>
              <a:rPr lang="en-US" sz="2800" kern="0" dirty="0"/>
              <a:t>Behavior is Communication </a:t>
            </a:r>
            <a:endParaRPr lang="en-US" sz="2800" kern="0" dirty="0">
              <a:solidFill>
                <a:schemeClr val="tx1"/>
              </a:solidFill>
            </a:endParaRPr>
          </a:p>
          <a:p>
            <a:pPr algn="ctr"/>
            <a:endParaRPr lang="en-US" sz="3500" kern="0" dirty="0"/>
          </a:p>
        </p:txBody>
      </p:sp>
      <p:pic>
        <p:nvPicPr>
          <p:cNvPr id="6" name="Content Placeholder 5">
            <a:extLst>
              <a:ext uri="{FF2B5EF4-FFF2-40B4-BE49-F238E27FC236}">
                <a16:creationId xmlns:a16="http://schemas.microsoft.com/office/drawing/2014/main" id="{946C1A05-4518-0749-A836-B1C549452294}"/>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2114231" y="1697890"/>
            <a:ext cx="4915538" cy="3277026"/>
          </a:xfrm>
          <a:prstGeom prst="rect">
            <a:avLst/>
          </a:prstGeom>
        </p:spPr>
      </p:pic>
    </p:spTree>
    <p:extLst>
      <p:ext uri="{BB962C8B-B14F-4D97-AF65-F5344CB8AC3E}">
        <p14:creationId xmlns:p14="http://schemas.microsoft.com/office/powerpoint/2010/main" val="346418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40" name="Slide Number Placeholder 3">
            <a:extLst>
              <a:ext uri="{FF2B5EF4-FFF2-40B4-BE49-F238E27FC236}">
                <a16:creationId xmlns:a16="http://schemas.microsoft.com/office/drawing/2014/main" id="{060D132E-1430-1549-8992-BD0DB489AB90}"/>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15</a:t>
            </a:fld>
            <a:endParaRPr lang="en-US" sz="1000">
              <a:solidFill>
                <a:srgbClr val="265787"/>
              </a:solidFill>
            </a:endParaRPr>
          </a:p>
        </p:txBody>
      </p:sp>
      <p:sp>
        <p:nvSpPr>
          <p:cNvPr id="338" name="Google Shape;338;p12">
            <a:extLst>
              <a:ext uri="{FF2B5EF4-FFF2-40B4-BE49-F238E27FC236}">
                <a16:creationId xmlns:a16="http://schemas.microsoft.com/office/drawing/2014/main" id="{ADA78A35-2FE3-344A-AF39-9C7AB4263EED}"/>
              </a:ext>
            </a:extLst>
          </p:cNvPr>
          <p:cNvSpPr txBox="1">
            <a:spLocks/>
          </p:cNvSpPr>
          <p:nvPr/>
        </p:nvSpPr>
        <p:spPr bwMode="auto">
          <a:xfrm>
            <a:off x="1017973" y="2931263"/>
            <a:ext cx="4962600" cy="995473"/>
          </a:xfrm>
          <a:prstGeom prst="rect">
            <a:avLst/>
          </a:prstGeom>
          <a:noFill/>
          <a:ln w="9525">
            <a:noFill/>
            <a:miter lim="800000"/>
            <a:headEnd/>
            <a:tailEnd/>
          </a:ln>
        </p:spPr>
        <p:txBody>
          <a:bodyPr spcFirstLastPara="1" vert="horz" wrap="square" lIns="0" tIns="0" rIns="0" bIns="0" numCol="1" anchor="ctr" anchorCtr="0" compatLnSpc="1">
            <a:prstTxWarp prst="textNoShape">
              <a:avLst/>
            </a:prstTxWarp>
            <a:noAutofit/>
          </a:bodyPr>
          <a:lstStyle>
            <a:lvl1pPr lvl="0" algn="l" rtl="0" eaLnBrk="0" fontAlgn="base" hangingPunct="0">
              <a:lnSpc>
                <a:spcPct val="90000"/>
              </a:lnSpc>
              <a:spcBef>
                <a:spcPts val="0"/>
              </a:spcBef>
              <a:spcAft>
                <a:spcPts val="0"/>
              </a:spcAft>
              <a:buSzPts val="4800"/>
              <a:buNone/>
              <a:defRPr sz="3200" b="1">
                <a:solidFill>
                  <a:srgbClr val="005595"/>
                </a:solidFill>
                <a:latin typeface="+mj-lt"/>
                <a:ea typeface="+mj-ea"/>
                <a:cs typeface="+mj-cs"/>
              </a:defRPr>
            </a:lvl1pPr>
            <a:lvl2pPr lvl="1" algn="l" rtl="0" eaLnBrk="0" fontAlgn="base" hangingPunct="0">
              <a:lnSpc>
                <a:spcPct val="90000"/>
              </a:lnSpc>
              <a:spcBef>
                <a:spcPts val="0"/>
              </a:spcBef>
              <a:spcAft>
                <a:spcPts val="0"/>
              </a:spcAft>
              <a:buSzPts val="4800"/>
              <a:buNone/>
              <a:defRPr sz="3200" b="1">
                <a:solidFill>
                  <a:srgbClr val="005595"/>
                </a:solidFill>
                <a:latin typeface="Arial" charset="0"/>
              </a:defRPr>
            </a:lvl2pPr>
            <a:lvl3pPr lvl="2" algn="l" rtl="0" eaLnBrk="0" fontAlgn="base" hangingPunct="0">
              <a:lnSpc>
                <a:spcPct val="90000"/>
              </a:lnSpc>
              <a:spcBef>
                <a:spcPts val="0"/>
              </a:spcBef>
              <a:spcAft>
                <a:spcPts val="0"/>
              </a:spcAft>
              <a:buSzPts val="4800"/>
              <a:buNone/>
              <a:defRPr sz="3200" b="1">
                <a:solidFill>
                  <a:srgbClr val="005595"/>
                </a:solidFill>
                <a:latin typeface="Arial" charset="0"/>
              </a:defRPr>
            </a:lvl3pPr>
            <a:lvl4pPr lvl="3" algn="l" rtl="0" eaLnBrk="0" fontAlgn="base" hangingPunct="0">
              <a:lnSpc>
                <a:spcPct val="90000"/>
              </a:lnSpc>
              <a:spcBef>
                <a:spcPts val="0"/>
              </a:spcBef>
              <a:spcAft>
                <a:spcPts val="0"/>
              </a:spcAft>
              <a:buSzPts val="4800"/>
              <a:buNone/>
              <a:defRPr sz="3200" b="1">
                <a:solidFill>
                  <a:srgbClr val="005595"/>
                </a:solidFill>
                <a:latin typeface="Arial" charset="0"/>
              </a:defRPr>
            </a:lvl4pPr>
            <a:lvl5pPr lvl="4" algn="l" rtl="0" eaLnBrk="0" fontAlgn="base" hangingPunct="0">
              <a:lnSpc>
                <a:spcPct val="90000"/>
              </a:lnSpc>
              <a:spcBef>
                <a:spcPts val="0"/>
              </a:spcBef>
              <a:spcAft>
                <a:spcPts val="0"/>
              </a:spcAft>
              <a:buSzPts val="4800"/>
              <a:buNone/>
              <a:defRPr sz="3200" b="1">
                <a:solidFill>
                  <a:srgbClr val="005595"/>
                </a:solidFill>
                <a:latin typeface="Arial" charset="0"/>
              </a:defRPr>
            </a:lvl5pPr>
            <a:lvl6pPr marL="457200" lvl="5" algn="l" rtl="0" eaLnBrk="1" fontAlgn="base" hangingPunct="1">
              <a:lnSpc>
                <a:spcPct val="90000"/>
              </a:lnSpc>
              <a:spcBef>
                <a:spcPts val="0"/>
              </a:spcBef>
              <a:spcAft>
                <a:spcPts val="0"/>
              </a:spcAft>
              <a:buSzPts val="4800"/>
              <a:buNone/>
              <a:defRPr sz="3200" b="1">
                <a:solidFill>
                  <a:srgbClr val="005595"/>
                </a:solidFill>
                <a:latin typeface="Arial" charset="0"/>
              </a:defRPr>
            </a:lvl6pPr>
            <a:lvl7pPr marL="914400" lvl="6" algn="l" rtl="0" eaLnBrk="1" fontAlgn="base" hangingPunct="1">
              <a:lnSpc>
                <a:spcPct val="90000"/>
              </a:lnSpc>
              <a:spcBef>
                <a:spcPts val="0"/>
              </a:spcBef>
              <a:spcAft>
                <a:spcPts val="0"/>
              </a:spcAft>
              <a:buSzPts val="4800"/>
              <a:buNone/>
              <a:defRPr sz="3200" b="1">
                <a:solidFill>
                  <a:srgbClr val="005595"/>
                </a:solidFill>
                <a:latin typeface="Arial" charset="0"/>
              </a:defRPr>
            </a:lvl7pPr>
            <a:lvl8pPr marL="1371600" lvl="7" algn="l" rtl="0" eaLnBrk="1" fontAlgn="base" hangingPunct="1">
              <a:lnSpc>
                <a:spcPct val="90000"/>
              </a:lnSpc>
              <a:spcBef>
                <a:spcPts val="0"/>
              </a:spcBef>
              <a:spcAft>
                <a:spcPts val="0"/>
              </a:spcAft>
              <a:buSzPts val="4800"/>
              <a:buNone/>
              <a:defRPr sz="3200" b="1">
                <a:solidFill>
                  <a:srgbClr val="005595"/>
                </a:solidFill>
                <a:latin typeface="Arial" charset="0"/>
              </a:defRPr>
            </a:lvl8pPr>
            <a:lvl9pPr marL="1828800" lvl="8" algn="l" rtl="0" eaLnBrk="1" fontAlgn="base" hangingPunct="1">
              <a:lnSpc>
                <a:spcPct val="90000"/>
              </a:lnSpc>
              <a:spcBef>
                <a:spcPts val="0"/>
              </a:spcBef>
              <a:spcAft>
                <a:spcPts val="0"/>
              </a:spcAft>
              <a:buSzPts val="4800"/>
              <a:buNone/>
              <a:defRPr sz="3200" b="1">
                <a:solidFill>
                  <a:srgbClr val="005595"/>
                </a:solidFill>
                <a:latin typeface="Arial" charset="0"/>
              </a:defRPr>
            </a:lvl9pPr>
          </a:lstStyle>
          <a:p>
            <a:r>
              <a:rPr lang="en-US" kern="0"/>
              <a:t>De-Escalation</a:t>
            </a:r>
          </a:p>
        </p:txBody>
      </p:sp>
      <p:sp>
        <p:nvSpPr>
          <p:cNvPr id="339" name="Google Shape;338;p12">
            <a:extLst>
              <a:ext uri="{FF2B5EF4-FFF2-40B4-BE49-F238E27FC236}">
                <a16:creationId xmlns:a16="http://schemas.microsoft.com/office/drawing/2014/main" id="{E96C74BA-9D8A-DE4B-86F5-96F80AC9D080}"/>
              </a:ext>
            </a:extLst>
          </p:cNvPr>
          <p:cNvSpPr txBox="1">
            <a:spLocks/>
          </p:cNvSpPr>
          <p:nvPr/>
        </p:nvSpPr>
        <p:spPr bwMode="auto">
          <a:xfrm>
            <a:off x="1017973" y="3972085"/>
            <a:ext cx="4110618" cy="490080"/>
          </a:xfrm>
          <a:prstGeom prst="rect">
            <a:avLst/>
          </a:prstGeom>
          <a:noFill/>
          <a:ln w="9525">
            <a:noFill/>
            <a:miter lim="800000"/>
            <a:headEnd/>
            <a:tailEnd/>
          </a:ln>
        </p:spPr>
        <p:txBody>
          <a:bodyPr spcFirstLastPara="1" vert="horz" wrap="square" lIns="0" tIns="0" rIns="0" bIns="0" numCol="1" anchor="ctr" anchorCtr="0" compatLnSpc="1">
            <a:prstTxWarp prst="textNoShape">
              <a:avLst/>
            </a:prstTxWarp>
            <a:noAutofit/>
          </a:bodyPr>
          <a:lstStyle>
            <a:lvl1pPr lvl="0" algn="l" rtl="0" eaLnBrk="0" fontAlgn="base" hangingPunct="0">
              <a:lnSpc>
                <a:spcPct val="90000"/>
              </a:lnSpc>
              <a:spcBef>
                <a:spcPts val="0"/>
              </a:spcBef>
              <a:spcAft>
                <a:spcPts val="0"/>
              </a:spcAft>
              <a:buSzPts val="4800"/>
              <a:buNone/>
              <a:defRPr sz="3200" b="1">
                <a:solidFill>
                  <a:srgbClr val="005595"/>
                </a:solidFill>
                <a:latin typeface="+mj-lt"/>
                <a:ea typeface="+mj-ea"/>
                <a:cs typeface="+mj-cs"/>
              </a:defRPr>
            </a:lvl1pPr>
            <a:lvl2pPr lvl="1" algn="l" rtl="0" eaLnBrk="0" fontAlgn="base" hangingPunct="0">
              <a:lnSpc>
                <a:spcPct val="90000"/>
              </a:lnSpc>
              <a:spcBef>
                <a:spcPts val="0"/>
              </a:spcBef>
              <a:spcAft>
                <a:spcPts val="0"/>
              </a:spcAft>
              <a:buSzPts val="4800"/>
              <a:buNone/>
              <a:defRPr sz="3200" b="1">
                <a:solidFill>
                  <a:srgbClr val="005595"/>
                </a:solidFill>
                <a:latin typeface="Arial" charset="0"/>
              </a:defRPr>
            </a:lvl2pPr>
            <a:lvl3pPr lvl="2" algn="l" rtl="0" eaLnBrk="0" fontAlgn="base" hangingPunct="0">
              <a:lnSpc>
                <a:spcPct val="90000"/>
              </a:lnSpc>
              <a:spcBef>
                <a:spcPts val="0"/>
              </a:spcBef>
              <a:spcAft>
                <a:spcPts val="0"/>
              </a:spcAft>
              <a:buSzPts val="4800"/>
              <a:buNone/>
              <a:defRPr sz="3200" b="1">
                <a:solidFill>
                  <a:srgbClr val="005595"/>
                </a:solidFill>
                <a:latin typeface="Arial" charset="0"/>
              </a:defRPr>
            </a:lvl3pPr>
            <a:lvl4pPr lvl="3" algn="l" rtl="0" eaLnBrk="0" fontAlgn="base" hangingPunct="0">
              <a:lnSpc>
                <a:spcPct val="90000"/>
              </a:lnSpc>
              <a:spcBef>
                <a:spcPts val="0"/>
              </a:spcBef>
              <a:spcAft>
                <a:spcPts val="0"/>
              </a:spcAft>
              <a:buSzPts val="4800"/>
              <a:buNone/>
              <a:defRPr sz="3200" b="1">
                <a:solidFill>
                  <a:srgbClr val="005595"/>
                </a:solidFill>
                <a:latin typeface="Arial" charset="0"/>
              </a:defRPr>
            </a:lvl4pPr>
            <a:lvl5pPr lvl="4" algn="l" rtl="0" eaLnBrk="0" fontAlgn="base" hangingPunct="0">
              <a:lnSpc>
                <a:spcPct val="90000"/>
              </a:lnSpc>
              <a:spcBef>
                <a:spcPts val="0"/>
              </a:spcBef>
              <a:spcAft>
                <a:spcPts val="0"/>
              </a:spcAft>
              <a:buSzPts val="4800"/>
              <a:buNone/>
              <a:defRPr sz="3200" b="1">
                <a:solidFill>
                  <a:srgbClr val="005595"/>
                </a:solidFill>
                <a:latin typeface="Arial" charset="0"/>
              </a:defRPr>
            </a:lvl5pPr>
            <a:lvl6pPr marL="457200" lvl="5" algn="l" rtl="0" eaLnBrk="1" fontAlgn="base" hangingPunct="1">
              <a:lnSpc>
                <a:spcPct val="90000"/>
              </a:lnSpc>
              <a:spcBef>
                <a:spcPts val="0"/>
              </a:spcBef>
              <a:spcAft>
                <a:spcPts val="0"/>
              </a:spcAft>
              <a:buSzPts val="4800"/>
              <a:buNone/>
              <a:defRPr sz="3200" b="1">
                <a:solidFill>
                  <a:srgbClr val="005595"/>
                </a:solidFill>
                <a:latin typeface="Arial" charset="0"/>
              </a:defRPr>
            </a:lvl6pPr>
            <a:lvl7pPr marL="914400" lvl="6" algn="l" rtl="0" eaLnBrk="1" fontAlgn="base" hangingPunct="1">
              <a:lnSpc>
                <a:spcPct val="90000"/>
              </a:lnSpc>
              <a:spcBef>
                <a:spcPts val="0"/>
              </a:spcBef>
              <a:spcAft>
                <a:spcPts val="0"/>
              </a:spcAft>
              <a:buSzPts val="4800"/>
              <a:buNone/>
              <a:defRPr sz="3200" b="1">
                <a:solidFill>
                  <a:srgbClr val="005595"/>
                </a:solidFill>
                <a:latin typeface="Arial" charset="0"/>
              </a:defRPr>
            </a:lvl7pPr>
            <a:lvl8pPr marL="1371600" lvl="7" algn="l" rtl="0" eaLnBrk="1" fontAlgn="base" hangingPunct="1">
              <a:lnSpc>
                <a:spcPct val="90000"/>
              </a:lnSpc>
              <a:spcBef>
                <a:spcPts val="0"/>
              </a:spcBef>
              <a:spcAft>
                <a:spcPts val="0"/>
              </a:spcAft>
              <a:buSzPts val="4800"/>
              <a:buNone/>
              <a:defRPr sz="3200" b="1">
                <a:solidFill>
                  <a:srgbClr val="005595"/>
                </a:solidFill>
                <a:latin typeface="Arial" charset="0"/>
              </a:defRPr>
            </a:lvl8pPr>
            <a:lvl9pPr marL="1828800" lvl="8" algn="l" rtl="0" eaLnBrk="1" fontAlgn="base" hangingPunct="1">
              <a:lnSpc>
                <a:spcPct val="90000"/>
              </a:lnSpc>
              <a:spcBef>
                <a:spcPts val="0"/>
              </a:spcBef>
              <a:spcAft>
                <a:spcPts val="0"/>
              </a:spcAft>
              <a:buSzPts val="4800"/>
              <a:buNone/>
              <a:defRPr sz="3200" b="1">
                <a:solidFill>
                  <a:srgbClr val="005595"/>
                </a:solidFill>
                <a:latin typeface="Arial" charset="0"/>
              </a:defRPr>
            </a:lvl9pPr>
          </a:lstStyle>
          <a:p>
            <a:r>
              <a:rPr lang="en-US" sz="2000" b="0" kern="0">
                <a:solidFill>
                  <a:schemeClr val="tx1"/>
                </a:solidFill>
              </a:rPr>
              <a:t>Defuse Anger and Avoid Aggression</a:t>
            </a:r>
          </a:p>
        </p:txBody>
      </p:sp>
    </p:spTree>
    <p:extLst>
      <p:ext uri="{BB962C8B-B14F-4D97-AF65-F5344CB8AC3E}">
        <p14:creationId xmlns:p14="http://schemas.microsoft.com/office/powerpoint/2010/main" val="3687418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9BF7E-724B-B746-B84C-BB78375265CA}"/>
              </a:ext>
            </a:extLst>
          </p:cNvPr>
          <p:cNvSpPr>
            <a:spLocks noGrp="1"/>
          </p:cNvSpPr>
          <p:nvPr>
            <p:ph type="title"/>
          </p:nvPr>
        </p:nvSpPr>
        <p:spPr/>
        <p:txBody>
          <a:bodyPr/>
          <a:lstStyle/>
          <a:p>
            <a:r>
              <a:rPr lang="en-US" dirty="0"/>
              <a:t>De-Escalation Tips</a:t>
            </a:r>
          </a:p>
        </p:txBody>
      </p:sp>
      <p:sp>
        <p:nvSpPr>
          <p:cNvPr id="3" name="Content Placeholder 2">
            <a:extLst>
              <a:ext uri="{FF2B5EF4-FFF2-40B4-BE49-F238E27FC236}">
                <a16:creationId xmlns:a16="http://schemas.microsoft.com/office/drawing/2014/main" id="{23A4F368-7459-3543-B7E5-6A47761B87AF}"/>
              </a:ext>
            </a:extLst>
          </p:cNvPr>
          <p:cNvSpPr>
            <a:spLocks noGrp="1"/>
          </p:cNvSpPr>
          <p:nvPr>
            <p:ph idx="1"/>
          </p:nvPr>
        </p:nvSpPr>
        <p:spPr>
          <a:xfrm>
            <a:off x="457200" y="1102805"/>
            <a:ext cx="8229600" cy="4919171"/>
          </a:xfrm>
        </p:spPr>
        <p:txBody>
          <a:bodyPr/>
          <a:lstStyle/>
          <a:p>
            <a:pPr marL="234950" indent="-234950">
              <a:spcBef>
                <a:spcPts val="0"/>
              </a:spcBef>
              <a:spcAft>
                <a:spcPts val="600"/>
              </a:spcAft>
            </a:pPr>
            <a:r>
              <a:rPr lang="en-US" dirty="0"/>
              <a:t>Use positive and helpful statements </a:t>
            </a:r>
          </a:p>
          <a:p>
            <a:pPr marL="234950" indent="-234950">
              <a:spcBef>
                <a:spcPts val="0"/>
              </a:spcBef>
              <a:spcAft>
                <a:spcPts val="600"/>
              </a:spcAft>
            </a:pPr>
            <a:r>
              <a:rPr lang="en-US" dirty="0"/>
              <a:t>Listen to concerns and acknowledge feelings</a:t>
            </a:r>
          </a:p>
          <a:p>
            <a:pPr marL="0" indent="0">
              <a:spcBef>
                <a:spcPts val="0"/>
              </a:spcBef>
              <a:spcAft>
                <a:spcPts val="600"/>
              </a:spcAft>
              <a:buNone/>
            </a:pPr>
            <a:endParaRPr lang="en-US" b="0" i="1" dirty="0">
              <a:solidFill>
                <a:srgbClr val="3B3B3B"/>
              </a:solidFill>
              <a:effectLst/>
              <a:latin typeface="Roboto Condensed" panose="02000000000000000000" pitchFamily="2" charset="0"/>
            </a:endParaRPr>
          </a:p>
          <a:p>
            <a:pPr marL="0" indent="0">
              <a:spcBef>
                <a:spcPts val="0"/>
              </a:spcBef>
              <a:spcAft>
                <a:spcPts val="600"/>
              </a:spcAft>
              <a:buNone/>
            </a:pPr>
            <a:r>
              <a:rPr lang="en-US" b="0" i="1" dirty="0">
                <a:solidFill>
                  <a:srgbClr val="3B3B3B"/>
                </a:solidFill>
                <a:effectLst/>
                <a:latin typeface="Roboto Condensed" panose="02000000000000000000" pitchFamily="2" charset="0"/>
              </a:rPr>
              <a:t>Possible response: “Help me understand what you need.”</a:t>
            </a:r>
            <a:br>
              <a:rPr lang="en-US" dirty="0"/>
            </a:br>
            <a:r>
              <a:rPr lang="en-US" b="0" i="1" dirty="0">
                <a:solidFill>
                  <a:srgbClr val="3B3B3B"/>
                </a:solidFill>
                <a:effectLst/>
                <a:latin typeface="Roboto Condensed" panose="02000000000000000000" pitchFamily="2" charset="0"/>
              </a:rPr>
              <a:t>Possible response: “What has helped you in the past?”</a:t>
            </a:r>
            <a:br>
              <a:rPr lang="en-US" dirty="0"/>
            </a:br>
            <a:r>
              <a:rPr lang="en-US" b="0" i="1" dirty="0">
                <a:solidFill>
                  <a:srgbClr val="3B3B3B"/>
                </a:solidFill>
                <a:effectLst/>
                <a:latin typeface="Roboto Condensed" panose="02000000000000000000" pitchFamily="2" charset="0"/>
              </a:rPr>
              <a:t>Possible response: “Tell me if I have this right.”</a:t>
            </a:r>
            <a:br>
              <a:rPr lang="en-US" b="0" i="1" dirty="0">
                <a:solidFill>
                  <a:srgbClr val="3B3B3B"/>
                </a:solidFill>
                <a:effectLst/>
                <a:latin typeface="Roboto Condensed" panose="02000000000000000000" pitchFamily="2" charset="0"/>
              </a:rPr>
            </a:br>
            <a:r>
              <a:rPr lang="en-US" b="0" i="1" dirty="0">
                <a:solidFill>
                  <a:srgbClr val="3B3B3B"/>
                </a:solidFill>
                <a:effectLst/>
                <a:latin typeface="Roboto Condensed" panose="02000000000000000000" pitchFamily="2" charset="0"/>
              </a:rPr>
              <a:t>Not: “Tell me how you feel.”</a:t>
            </a:r>
            <a:endParaRPr lang="en-US" dirty="0"/>
          </a:p>
          <a:p>
            <a:pPr marL="0" indent="0">
              <a:spcBef>
                <a:spcPts val="0"/>
              </a:spcBef>
              <a:spcAft>
                <a:spcPts val="600"/>
              </a:spcAft>
              <a:buNone/>
            </a:pPr>
            <a:endParaRPr lang="en-US" dirty="0"/>
          </a:p>
        </p:txBody>
      </p:sp>
      <p:sp>
        <p:nvSpPr>
          <p:cNvPr id="4" name="Slide Number Placeholder 3">
            <a:extLst>
              <a:ext uri="{FF2B5EF4-FFF2-40B4-BE49-F238E27FC236}">
                <a16:creationId xmlns:a16="http://schemas.microsoft.com/office/drawing/2014/main" id="{C6012CCF-227F-C443-A1B5-B312205C4874}"/>
              </a:ext>
            </a:extLst>
          </p:cNvPr>
          <p:cNvSpPr>
            <a:spLocks noGrp="1"/>
          </p:cNvSpPr>
          <p:nvPr>
            <p:ph type="sldNum" sz="quarter" idx="11"/>
          </p:nvPr>
        </p:nvSpPr>
        <p:spPr/>
        <p:txBody>
          <a:bodyPr/>
          <a:lstStyle/>
          <a:p>
            <a:pPr>
              <a:defRPr/>
            </a:pPr>
            <a:fld id="{E238B493-49BD-4626-ACB2-A902EA75DA74}" type="slidenum">
              <a:rPr lang="en-US" smtClean="0"/>
              <a:pPr>
                <a:defRPr/>
              </a:pPr>
              <a:t>16</a:t>
            </a:fld>
            <a:endParaRPr lang="en-US"/>
          </a:p>
        </p:txBody>
      </p:sp>
    </p:spTree>
    <p:extLst>
      <p:ext uri="{BB962C8B-B14F-4D97-AF65-F5344CB8AC3E}">
        <p14:creationId xmlns:p14="http://schemas.microsoft.com/office/powerpoint/2010/main" val="19212878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A2D8A-702E-4DEC-999B-E0E286F76854}"/>
              </a:ext>
            </a:extLst>
          </p:cNvPr>
          <p:cNvSpPr>
            <a:spLocks noGrp="1"/>
          </p:cNvSpPr>
          <p:nvPr>
            <p:ph type="title"/>
          </p:nvPr>
        </p:nvSpPr>
        <p:spPr/>
        <p:txBody>
          <a:bodyPr/>
          <a:lstStyle/>
          <a:p>
            <a:r>
              <a:rPr lang="en-US" dirty="0"/>
              <a:t>De-escalation Tips</a:t>
            </a:r>
          </a:p>
        </p:txBody>
      </p:sp>
      <p:sp>
        <p:nvSpPr>
          <p:cNvPr id="3" name="Content Placeholder 2">
            <a:extLst>
              <a:ext uri="{FF2B5EF4-FFF2-40B4-BE49-F238E27FC236}">
                <a16:creationId xmlns:a16="http://schemas.microsoft.com/office/drawing/2014/main" id="{FF754194-0512-4CA2-993A-E079DFC255F1}"/>
              </a:ext>
            </a:extLst>
          </p:cNvPr>
          <p:cNvSpPr>
            <a:spLocks noGrp="1"/>
          </p:cNvSpPr>
          <p:nvPr>
            <p:ph idx="1"/>
          </p:nvPr>
        </p:nvSpPr>
        <p:spPr>
          <a:xfrm>
            <a:off x="457200" y="1065734"/>
            <a:ext cx="8229600" cy="5001433"/>
          </a:xfrm>
        </p:spPr>
        <p:txBody>
          <a:bodyPr/>
          <a:lstStyle/>
          <a:p>
            <a:r>
              <a:rPr lang="en-US" dirty="0"/>
              <a:t>Be empathetic and non-judgmental</a:t>
            </a:r>
          </a:p>
          <a:p>
            <a:r>
              <a:rPr lang="en-US" dirty="0"/>
              <a:t>Respect personal space</a:t>
            </a:r>
          </a:p>
          <a:p>
            <a:r>
              <a:rPr lang="en-US" dirty="0"/>
              <a:t>Keep your tone neutral</a:t>
            </a:r>
          </a:p>
          <a:p>
            <a:r>
              <a:rPr lang="en-US" dirty="0"/>
              <a:t>Avoid over-reacting</a:t>
            </a:r>
            <a:endParaRPr lang="en-US" i="1" dirty="0">
              <a:solidFill>
                <a:srgbClr val="3B3B3B"/>
              </a:solidFill>
              <a:latin typeface="Roboto Condensed" panose="02000000000000000000" pitchFamily="2" charset="0"/>
            </a:endParaRPr>
          </a:p>
          <a:p>
            <a:pPr marL="0" indent="0">
              <a:buNone/>
            </a:pPr>
            <a:r>
              <a:rPr lang="en-US" b="0" i="1" dirty="0">
                <a:solidFill>
                  <a:srgbClr val="3B3B3B"/>
                </a:solidFill>
                <a:effectLst/>
                <a:latin typeface="Roboto Condensed" panose="02000000000000000000" pitchFamily="2" charset="0"/>
              </a:rPr>
              <a:t>Possible response: “I understand you are ___________, but it’s not okay to yell at staff.”</a:t>
            </a:r>
          </a:p>
          <a:p>
            <a:pPr marL="0" indent="0">
              <a:buNone/>
            </a:pPr>
            <a:endParaRPr lang="en-US" dirty="0"/>
          </a:p>
          <a:p>
            <a:r>
              <a:rPr lang="en-US" dirty="0"/>
              <a:t>Allow time for decisions</a:t>
            </a:r>
          </a:p>
          <a:p>
            <a:pPr marL="0" indent="0">
              <a:buNone/>
            </a:pPr>
            <a:r>
              <a:rPr lang="en-US" b="0" i="1" dirty="0">
                <a:solidFill>
                  <a:srgbClr val="3B3B3B"/>
                </a:solidFill>
                <a:effectLst/>
                <a:latin typeface="Roboto Condensed" panose="02000000000000000000" pitchFamily="2" charset="0"/>
              </a:rPr>
              <a:t>Possible response: “I’ve just shared a lot of information with you. What questions do you have for me?”</a:t>
            </a:r>
            <a:endParaRPr lang="en-US" dirty="0"/>
          </a:p>
        </p:txBody>
      </p:sp>
      <p:sp>
        <p:nvSpPr>
          <p:cNvPr id="4" name="Slide Number Placeholder 3">
            <a:extLst>
              <a:ext uri="{FF2B5EF4-FFF2-40B4-BE49-F238E27FC236}">
                <a16:creationId xmlns:a16="http://schemas.microsoft.com/office/drawing/2014/main" id="{4BC78E8A-30DA-42E7-B7E2-8D2E2189C58F}"/>
              </a:ext>
            </a:extLst>
          </p:cNvPr>
          <p:cNvSpPr>
            <a:spLocks noGrp="1"/>
          </p:cNvSpPr>
          <p:nvPr>
            <p:ph type="sldNum" sz="quarter" idx="11"/>
          </p:nvPr>
        </p:nvSpPr>
        <p:spPr/>
        <p:txBody>
          <a:bodyPr/>
          <a:lstStyle/>
          <a:p>
            <a:pPr>
              <a:defRPr/>
            </a:pPr>
            <a:fld id="{E238B493-49BD-4626-ACB2-A902EA75DA74}" type="slidenum">
              <a:rPr lang="en-US" smtClean="0"/>
              <a:pPr>
                <a:defRPr/>
              </a:pPr>
              <a:t>17</a:t>
            </a:fld>
            <a:endParaRPr lang="en-US"/>
          </a:p>
        </p:txBody>
      </p:sp>
    </p:spTree>
    <p:extLst>
      <p:ext uri="{BB962C8B-B14F-4D97-AF65-F5344CB8AC3E}">
        <p14:creationId xmlns:p14="http://schemas.microsoft.com/office/powerpoint/2010/main" val="39710270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C641EB-BD32-4527-9032-50261F68E583}"/>
              </a:ext>
            </a:extLst>
          </p:cNvPr>
          <p:cNvSpPr>
            <a:spLocks noGrp="1"/>
          </p:cNvSpPr>
          <p:nvPr>
            <p:ph idx="1"/>
          </p:nvPr>
        </p:nvSpPr>
        <p:spPr>
          <a:xfrm>
            <a:off x="457200" y="1151723"/>
            <a:ext cx="8229600" cy="4813648"/>
          </a:xfrm>
        </p:spPr>
        <p:txBody>
          <a:bodyPr/>
          <a:lstStyle/>
          <a:p>
            <a:pPr marL="0" indent="0">
              <a:buNone/>
            </a:pPr>
            <a:r>
              <a:rPr lang="en-US" dirty="0"/>
              <a:t>Scenario: You call a Case or a Contact and the person immediately asks: </a:t>
            </a:r>
          </a:p>
          <a:p>
            <a:pPr marL="0" indent="0">
              <a:buNone/>
            </a:pPr>
            <a:endParaRPr lang="en-US" dirty="0"/>
          </a:p>
          <a:p>
            <a:pPr marL="0" indent="0">
              <a:buNone/>
            </a:pPr>
            <a:r>
              <a:rPr lang="en-US" i="1" dirty="0"/>
              <a:t>“Why are you calling me?”</a:t>
            </a:r>
          </a:p>
          <a:p>
            <a:pPr marL="0" indent="0">
              <a:buNone/>
            </a:pPr>
            <a:r>
              <a:rPr lang="en-US" i="1" dirty="0"/>
              <a:t>“Who gave you my number?” </a:t>
            </a:r>
          </a:p>
          <a:p>
            <a:pPr marL="0" indent="0">
              <a:buNone/>
            </a:pPr>
            <a:r>
              <a:rPr lang="en-US" i="1" dirty="0"/>
              <a:t>“Is this even legal?”</a:t>
            </a:r>
          </a:p>
          <a:p>
            <a:pPr marL="0" indent="0">
              <a:buNone/>
            </a:pPr>
            <a:r>
              <a:rPr lang="en-US" i="1" dirty="0"/>
              <a:t>“You people are trying to take away our rights”</a:t>
            </a:r>
          </a:p>
          <a:p>
            <a:pPr marL="0" indent="0">
              <a:buNone/>
            </a:pPr>
            <a:endParaRPr lang="en-US" dirty="0"/>
          </a:p>
          <a:p>
            <a:pPr marL="0" indent="0">
              <a:buNone/>
            </a:pPr>
            <a:r>
              <a:rPr lang="en-US" b="1" dirty="0"/>
              <a:t>Similar topics</a:t>
            </a:r>
          </a:p>
          <a:p>
            <a:pPr marL="0" indent="0">
              <a:buNone/>
            </a:pPr>
            <a:r>
              <a:rPr lang="en-US" dirty="0"/>
              <a:t>	-Power of attorney</a:t>
            </a:r>
          </a:p>
          <a:p>
            <a:pPr marL="0" indent="0">
              <a:buNone/>
            </a:pPr>
            <a:r>
              <a:rPr lang="en-US" dirty="0"/>
              <a:t>	-Children 15-17</a:t>
            </a:r>
          </a:p>
          <a:p>
            <a:pPr marL="0" indent="0">
              <a:buNone/>
            </a:pPr>
            <a:endParaRPr lang="en-US" dirty="0"/>
          </a:p>
          <a:p>
            <a:pPr marL="0" indent="0">
              <a:buNone/>
            </a:pPr>
            <a:endParaRPr lang="en-US" dirty="0"/>
          </a:p>
          <a:p>
            <a:pPr marL="400050" lvl="1" indent="0">
              <a:buNone/>
            </a:pPr>
            <a:endParaRPr lang="en-US" dirty="0"/>
          </a:p>
          <a:p>
            <a:pPr marL="12700" lvl="1"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7354A32-C035-4174-98D8-843E65232D3E}"/>
              </a:ext>
            </a:extLst>
          </p:cNvPr>
          <p:cNvSpPr>
            <a:spLocks noGrp="1"/>
          </p:cNvSpPr>
          <p:nvPr>
            <p:ph type="sldNum" sz="quarter" idx="11"/>
          </p:nvPr>
        </p:nvSpPr>
        <p:spPr/>
        <p:txBody>
          <a:bodyPr/>
          <a:lstStyle/>
          <a:p>
            <a:pPr algn="l">
              <a:defRPr/>
            </a:pPr>
            <a:fld id="{E238B493-49BD-4626-ACB2-A902EA75DA74}" type="slidenum">
              <a:rPr lang="en-US" sz="1000" smtClean="0"/>
              <a:pPr algn="l">
                <a:defRPr/>
              </a:pPr>
              <a:t>18</a:t>
            </a:fld>
            <a:endParaRPr lang="en-US" sz="1000"/>
          </a:p>
        </p:txBody>
      </p:sp>
      <p:sp>
        <p:nvSpPr>
          <p:cNvPr id="6" name="Google Shape;23;p5">
            <a:extLst>
              <a:ext uri="{FF2B5EF4-FFF2-40B4-BE49-F238E27FC236}">
                <a16:creationId xmlns:a16="http://schemas.microsoft.com/office/drawing/2014/main" id="{F40CD55B-976C-A54D-B36F-259E57504B6F}"/>
              </a:ext>
            </a:extLst>
          </p:cNvPr>
          <p:cNvSpPr/>
          <p:nvPr/>
        </p:nvSpPr>
        <p:spPr>
          <a:xfrm flipH="1">
            <a:off x="8686800" y="6389400"/>
            <a:ext cx="468600" cy="468600"/>
          </a:xfrm>
          <a:prstGeom prst="rtTriangle">
            <a:avLst/>
          </a:prstGeom>
          <a:solidFill>
            <a:srgbClr val="D47D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Title 7">
            <a:extLst>
              <a:ext uri="{FF2B5EF4-FFF2-40B4-BE49-F238E27FC236}">
                <a16:creationId xmlns:a16="http://schemas.microsoft.com/office/drawing/2014/main" id="{B64D5C6F-3589-8D41-969A-9FA480BA649D}"/>
              </a:ext>
            </a:extLst>
          </p:cNvPr>
          <p:cNvSpPr>
            <a:spLocks noGrp="1"/>
          </p:cNvSpPr>
          <p:nvPr>
            <p:ph type="title"/>
          </p:nvPr>
        </p:nvSpPr>
        <p:spPr>
          <a:xfrm>
            <a:off x="457200" y="315124"/>
            <a:ext cx="8229600" cy="563562"/>
          </a:xfrm>
        </p:spPr>
        <p:txBody>
          <a:bodyPr/>
          <a:lstStyle/>
          <a:p>
            <a:r>
              <a:rPr lang="en-US"/>
              <a:t>Establish Authority</a:t>
            </a:r>
          </a:p>
        </p:txBody>
      </p:sp>
    </p:spTree>
    <p:extLst>
      <p:ext uri="{BB962C8B-B14F-4D97-AF65-F5344CB8AC3E}">
        <p14:creationId xmlns:p14="http://schemas.microsoft.com/office/powerpoint/2010/main" val="3289830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8"/>
        <p:cNvGrpSpPr/>
        <p:nvPr/>
      </p:nvGrpSpPr>
      <p:grpSpPr>
        <a:xfrm>
          <a:off x="0" y="0"/>
          <a:ext cx="0" cy="0"/>
          <a:chOff x="0" y="0"/>
          <a:chExt cx="0" cy="0"/>
        </a:xfrm>
      </p:grpSpPr>
      <p:sp>
        <p:nvSpPr>
          <p:cNvPr id="39" name="Slide Number Placeholder 3">
            <a:extLst>
              <a:ext uri="{FF2B5EF4-FFF2-40B4-BE49-F238E27FC236}">
                <a16:creationId xmlns:a16="http://schemas.microsoft.com/office/drawing/2014/main" id="{371325B7-CD5F-D444-B99E-01F2D8624BE2}"/>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19</a:t>
            </a:fld>
            <a:endParaRPr lang="en-US" sz="1000">
              <a:solidFill>
                <a:srgbClr val="265787"/>
              </a:solidFill>
            </a:endParaRPr>
          </a:p>
        </p:txBody>
      </p:sp>
      <p:sp>
        <p:nvSpPr>
          <p:cNvPr id="3" name="Title 1">
            <a:extLst>
              <a:ext uri="{FF2B5EF4-FFF2-40B4-BE49-F238E27FC236}">
                <a16:creationId xmlns:a16="http://schemas.microsoft.com/office/drawing/2014/main" id="{1B4AFD71-F617-3744-8478-64A87744C595}"/>
              </a:ext>
            </a:extLst>
          </p:cNvPr>
          <p:cNvSpPr txBox="1">
            <a:spLocks/>
          </p:cNvSpPr>
          <p:nvPr/>
        </p:nvSpPr>
        <p:spPr>
          <a:xfrm>
            <a:off x="457200" y="522288"/>
            <a:ext cx="8229600" cy="93612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Practice</a:t>
            </a:r>
          </a:p>
          <a:p>
            <a:pPr algn="ctr"/>
            <a:r>
              <a:rPr lang="en-US" sz="2000" kern="0" dirty="0">
                <a:solidFill>
                  <a:schemeClr val="tx1"/>
                </a:solidFill>
              </a:rPr>
              <a:t>10-15 Minutes</a:t>
            </a:r>
          </a:p>
          <a:p>
            <a:pPr algn="ctr"/>
            <a:endParaRPr lang="en-US" sz="3500" kern="0" dirty="0"/>
          </a:p>
          <a:p>
            <a:pPr algn="ctr"/>
            <a:endParaRPr lang="en-US" sz="3500" kern="0" dirty="0"/>
          </a:p>
        </p:txBody>
      </p:sp>
      <p:sp>
        <p:nvSpPr>
          <p:cNvPr id="5" name="Title 1">
            <a:extLst>
              <a:ext uri="{FF2B5EF4-FFF2-40B4-BE49-F238E27FC236}">
                <a16:creationId xmlns:a16="http://schemas.microsoft.com/office/drawing/2014/main" id="{1226D6D2-19A7-E044-92F9-FF064AC3FC9C}"/>
              </a:ext>
            </a:extLst>
          </p:cNvPr>
          <p:cNvSpPr txBox="1">
            <a:spLocks/>
          </p:cNvSpPr>
          <p:nvPr/>
        </p:nvSpPr>
        <p:spPr>
          <a:xfrm>
            <a:off x="1537132" y="5214396"/>
            <a:ext cx="6069735" cy="63976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SCENARIO TWO</a:t>
            </a:r>
          </a:p>
          <a:p>
            <a:pPr algn="ctr"/>
            <a:r>
              <a:rPr lang="en-US" sz="2800" kern="0" dirty="0">
                <a:solidFill>
                  <a:srgbClr val="265787"/>
                </a:solidFill>
              </a:rPr>
              <a:t>Questioning Authority</a:t>
            </a:r>
          </a:p>
          <a:p>
            <a:pPr algn="ctr"/>
            <a:endParaRPr lang="en-US" sz="3500" kern="0" dirty="0"/>
          </a:p>
        </p:txBody>
      </p:sp>
      <p:pic>
        <p:nvPicPr>
          <p:cNvPr id="6" name="Content Placeholder 5">
            <a:extLst>
              <a:ext uri="{FF2B5EF4-FFF2-40B4-BE49-F238E27FC236}">
                <a16:creationId xmlns:a16="http://schemas.microsoft.com/office/drawing/2014/main" id="{946C1A05-4518-0749-A836-B1C549452294}"/>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2114231" y="1697890"/>
            <a:ext cx="4915538" cy="3277026"/>
          </a:xfrm>
          <a:prstGeom prst="rect">
            <a:avLst/>
          </a:prstGeom>
        </p:spPr>
      </p:pic>
    </p:spTree>
    <p:extLst>
      <p:ext uri="{BB962C8B-B14F-4D97-AF65-F5344CB8AC3E}">
        <p14:creationId xmlns:p14="http://schemas.microsoft.com/office/powerpoint/2010/main" val="3383608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00D88-732B-4EAF-A154-DD91C49F7CA8}"/>
              </a:ext>
            </a:extLst>
          </p:cNvPr>
          <p:cNvSpPr>
            <a:spLocks noGrp="1"/>
          </p:cNvSpPr>
          <p:nvPr>
            <p:ph idx="1"/>
          </p:nvPr>
        </p:nvSpPr>
        <p:spPr>
          <a:xfrm>
            <a:off x="564775" y="2143790"/>
            <a:ext cx="7995025" cy="4155410"/>
          </a:xfrm>
        </p:spPr>
        <p:txBody>
          <a:bodyPr>
            <a:normAutofit fontScale="92500" lnSpcReduction="10000"/>
          </a:bodyPr>
          <a:lstStyle/>
          <a:p>
            <a:pPr marL="0" indent="0" eaLnBrk="1" fontAlgn="auto" hangingPunct="1">
              <a:lnSpc>
                <a:spcPct val="150000"/>
              </a:lnSpc>
              <a:spcBef>
                <a:spcPts val="24"/>
              </a:spcBef>
              <a:spcAft>
                <a:spcPts val="0"/>
              </a:spcAft>
              <a:buNone/>
            </a:pPr>
            <a:r>
              <a:rPr lang="en-US" sz="2200" b="1" kern="1200">
                <a:solidFill>
                  <a:srgbClr val="265787"/>
                </a:solidFill>
              </a:rPr>
              <a:t>VIDEO AND MICROPHONE CHECK!</a:t>
            </a:r>
          </a:p>
          <a:p>
            <a:pPr marL="256032" indent="-256032" eaLnBrk="1" fontAlgn="auto" hangingPunct="1">
              <a:lnSpc>
                <a:spcPct val="150000"/>
              </a:lnSpc>
              <a:spcBef>
                <a:spcPts val="24"/>
              </a:spcBef>
              <a:spcAft>
                <a:spcPts val="0"/>
              </a:spcAft>
            </a:pPr>
            <a:r>
              <a:rPr lang="en-US" sz="2600" kern="1200">
                <a:solidFill>
                  <a:srgbClr val="265787"/>
                </a:solidFill>
              </a:rPr>
              <a:t>It’s best if you have access to video and audio</a:t>
            </a:r>
          </a:p>
          <a:p>
            <a:pPr marL="256032" indent="-256032" eaLnBrk="1" fontAlgn="auto" hangingPunct="1">
              <a:lnSpc>
                <a:spcPct val="150000"/>
              </a:lnSpc>
              <a:spcBef>
                <a:spcPts val="24"/>
              </a:spcBef>
              <a:spcAft>
                <a:spcPts val="0"/>
              </a:spcAft>
            </a:pPr>
            <a:r>
              <a:rPr lang="en-US" sz="2600" kern="1200">
                <a:solidFill>
                  <a:srgbClr val="265787"/>
                </a:solidFill>
              </a:rPr>
              <a:t>Feel free to keep your camera turned off, but please turn it on for breakout sessions to engage with others</a:t>
            </a:r>
          </a:p>
          <a:p>
            <a:pPr marL="256032" indent="-256032" eaLnBrk="1" fontAlgn="auto" hangingPunct="1">
              <a:lnSpc>
                <a:spcPct val="150000"/>
              </a:lnSpc>
              <a:spcBef>
                <a:spcPts val="24"/>
              </a:spcBef>
              <a:spcAft>
                <a:spcPts val="0"/>
              </a:spcAft>
            </a:pPr>
            <a:r>
              <a:rPr lang="en-US" sz="2600" kern="1200">
                <a:solidFill>
                  <a:srgbClr val="265787"/>
                </a:solidFill>
              </a:rPr>
              <a:t>Please mute yourself when you are not talking</a:t>
            </a:r>
          </a:p>
          <a:p>
            <a:pPr marL="256032" indent="-256032" eaLnBrk="1" fontAlgn="auto" hangingPunct="1">
              <a:lnSpc>
                <a:spcPct val="150000"/>
              </a:lnSpc>
              <a:spcBef>
                <a:spcPts val="24"/>
              </a:spcBef>
              <a:spcAft>
                <a:spcPts val="0"/>
              </a:spcAft>
            </a:pPr>
            <a:r>
              <a:rPr lang="en-US" sz="2600" kern="1200">
                <a:solidFill>
                  <a:srgbClr val="265787"/>
                </a:solidFill>
              </a:rPr>
              <a:t>Please “raise your hand” or use the chat box to ask questions</a:t>
            </a:r>
          </a:p>
          <a:p>
            <a:pPr marL="256032" indent="-256032" eaLnBrk="1" fontAlgn="auto" hangingPunct="1">
              <a:lnSpc>
                <a:spcPct val="150000"/>
              </a:lnSpc>
              <a:spcBef>
                <a:spcPts val="24"/>
              </a:spcBef>
              <a:spcAft>
                <a:spcPts val="0"/>
              </a:spcAft>
            </a:pPr>
            <a:r>
              <a:rPr lang="en-US" sz="2600" kern="1200">
                <a:solidFill>
                  <a:srgbClr val="265787"/>
                </a:solidFill>
              </a:rPr>
              <a:t>Please let us know if you need any support</a:t>
            </a:r>
          </a:p>
        </p:txBody>
      </p:sp>
      <p:sp>
        <p:nvSpPr>
          <p:cNvPr id="4" name="Slide Number Placeholder 3">
            <a:extLst>
              <a:ext uri="{FF2B5EF4-FFF2-40B4-BE49-F238E27FC236}">
                <a16:creationId xmlns:a16="http://schemas.microsoft.com/office/drawing/2014/main" id="{6CC298C1-08E7-45C5-87FF-4C7FAC7814BF}"/>
              </a:ext>
            </a:extLst>
          </p:cNvPr>
          <p:cNvSpPr>
            <a:spLocks noGrp="1"/>
          </p:cNvSpPr>
          <p:nvPr>
            <p:ph type="sldNum" sz="quarter" idx="11"/>
          </p:nvPr>
        </p:nvSpPr>
        <p:spPr/>
        <p:txBody>
          <a:bodyPr/>
          <a:lstStyle/>
          <a:p>
            <a:pPr algn="l">
              <a:defRPr/>
            </a:pPr>
            <a:fld id="{E238B493-49BD-4626-ACB2-A902EA75DA74}" type="slidenum">
              <a:rPr lang="en-US" sz="1000" smtClean="0">
                <a:solidFill>
                  <a:srgbClr val="265787"/>
                </a:solidFill>
              </a:rPr>
              <a:pPr algn="l">
                <a:defRPr/>
              </a:pPr>
              <a:t>2</a:t>
            </a:fld>
            <a:endParaRPr lang="en-US" sz="1000">
              <a:solidFill>
                <a:srgbClr val="265787"/>
              </a:solidFill>
            </a:endParaRPr>
          </a:p>
        </p:txBody>
      </p:sp>
      <p:pic>
        <p:nvPicPr>
          <p:cNvPr id="6" name="Picture 5" descr="A picture containing drawing, room&#10;&#10;Description automatically generated">
            <a:extLst>
              <a:ext uri="{FF2B5EF4-FFF2-40B4-BE49-F238E27FC236}">
                <a16:creationId xmlns:a16="http://schemas.microsoft.com/office/drawing/2014/main" id="{8F25E218-E10E-9444-BF09-60D164B002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5588" y="261728"/>
            <a:ext cx="4732823" cy="1886392"/>
          </a:xfrm>
          <a:prstGeom prst="rect">
            <a:avLst/>
          </a:prstGeom>
        </p:spPr>
      </p:pic>
      <p:sp>
        <p:nvSpPr>
          <p:cNvPr id="8" name="Google Shape;23;p5">
            <a:extLst>
              <a:ext uri="{FF2B5EF4-FFF2-40B4-BE49-F238E27FC236}">
                <a16:creationId xmlns:a16="http://schemas.microsoft.com/office/drawing/2014/main" id="{7BE05651-25AE-F346-AA96-4155E33753E2}"/>
              </a:ext>
            </a:extLst>
          </p:cNvPr>
          <p:cNvSpPr/>
          <p:nvPr/>
        </p:nvSpPr>
        <p:spPr>
          <a:xfrm flipH="1">
            <a:off x="8686800" y="6389400"/>
            <a:ext cx="468600" cy="468600"/>
          </a:xfrm>
          <a:prstGeom prst="rtTriangle">
            <a:avLst/>
          </a:prstGeom>
          <a:solidFill>
            <a:srgbClr val="D47D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3890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40" name="Slide Number Placeholder 3">
            <a:extLst>
              <a:ext uri="{FF2B5EF4-FFF2-40B4-BE49-F238E27FC236}">
                <a16:creationId xmlns:a16="http://schemas.microsoft.com/office/drawing/2014/main" id="{060D132E-1430-1549-8992-BD0DB489AB90}"/>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20</a:t>
            </a:fld>
            <a:endParaRPr lang="en-US" sz="1000">
              <a:solidFill>
                <a:srgbClr val="265787"/>
              </a:solidFill>
            </a:endParaRPr>
          </a:p>
        </p:txBody>
      </p:sp>
      <p:sp>
        <p:nvSpPr>
          <p:cNvPr id="338" name="Google Shape;338;p12">
            <a:extLst>
              <a:ext uri="{FF2B5EF4-FFF2-40B4-BE49-F238E27FC236}">
                <a16:creationId xmlns:a16="http://schemas.microsoft.com/office/drawing/2014/main" id="{ADA78A35-2FE3-344A-AF39-9C7AB4263EED}"/>
              </a:ext>
            </a:extLst>
          </p:cNvPr>
          <p:cNvSpPr txBox="1">
            <a:spLocks/>
          </p:cNvSpPr>
          <p:nvPr/>
        </p:nvSpPr>
        <p:spPr bwMode="auto">
          <a:xfrm>
            <a:off x="1017972" y="2931263"/>
            <a:ext cx="5774713" cy="995473"/>
          </a:xfrm>
          <a:prstGeom prst="rect">
            <a:avLst/>
          </a:prstGeom>
          <a:noFill/>
          <a:ln w="9525">
            <a:noFill/>
            <a:miter lim="800000"/>
            <a:headEnd/>
            <a:tailEnd/>
          </a:ln>
        </p:spPr>
        <p:txBody>
          <a:bodyPr spcFirstLastPara="1" vert="horz" wrap="square" lIns="0" tIns="0" rIns="0" bIns="0" numCol="1" anchor="ctr" anchorCtr="0" compatLnSpc="1">
            <a:prstTxWarp prst="textNoShape">
              <a:avLst/>
            </a:prstTxWarp>
            <a:noAutofit/>
          </a:bodyPr>
          <a:lstStyle>
            <a:lvl1pPr lvl="0" algn="l" rtl="0" eaLnBrk="0" fontAlgn="base" hangingPunct="0">
              <a:lnSpc>
                <a:spcPct val="90000"/>
              </a:lnSpc>
              <a:spcBef>
                <a:spcPts val="0"/>
              </a:spcBef>
              <a:spcAft>
                <a:spcPts val="0"/>
              </a:spcAft>
              <a:buSzPts val="4800"/>
              <a:buNone/>
              <a:defRPr sz="3200" b="1">
                <a:solidFill>
                  <a:srgbClr val="005595"/>
                </a:solidFill>
                <a:latin typeface="+mj-lt"/>
                <a:ea typeface="+mj-ea"/>
                <a:cs typeface="+mj-cs"/>
              </a:defRPr>
            </a:lvl1pPr>
            <a:lvl2pPr lvl="1" algn="l" rtl="0" eaLnBrk="0" fontAlgn="base" hangingPunct="0">
              <a:lnSpc>
                <a:spcPct val="90000"/>
              </a:lnSpc>
              <a:spcBef>
                <a:spcPts val="0"/>
              </a:spcBef>
              <a:spcAft>
                <a:spcPts val="0"/>
              </a:spcAft>
              <a:buSzPts val="4800"/>
              <a:buNone/>
              <a:defRPr sz="3200" b="1">
                <a:solidFill>
                  <a:srgbClr val="005595"/>
                </a:solidFill>
                <a:latin typeface="Arial" charset="0"/>
              </a:defRPr>
            </a:lvl2pPr>
            <a:lvl3pPr lvl="2" algn="l" rtl="0" eaLnBrk="0" fontAlgn="base" hangingPunct="0">
              <a:lnSpc>
                <a:spcPct val="90000"/>
              </a:lnSpc>
              <a:spcBef>
                <a:spcPts val="0"/>
              </a:spcBef>
              <a:spcAft>
                <a:spcPts val="0"/>
              </a:spcAft>
              <a:buSzPts val="4800"/>
              <a:buNone/>
              <a:defRPr sz="3200" b="1">
                <a:solidFill>
                  <a:srgbClr val="005595"/>
                </a:solidFill>
                <a:latin typeface="Arial" charset="0"/>
              </a:defRPr>
            </a:lvl3pPr>
            <a:lvl4pPr lvl="3" algn="l" rtl="0" eaLnBrk="0" fontAlgn="base" hangingPunct="0">
              <a:lnSpc>
                <a:spcPct val="90000"/>
              </a:lnSpc>
              <a:spcBef>
                <a:spcPts val="0"/>
              </a:spcBef>
              <a:spcAft>
                <a:spcPts val="0"/>
              </a:spcAft>
              <a:buSzPts val="4800"/>
              <a:buNone/>
              <a:defRPr sz="3200" b="1">
                <a:solidFill>
                  <a:srgbClr val="005595"/>
                </a:solidFill>
                <a:latin typeface="Arial" charset="0"/>
              </a:defRPr>
            </a:lvl4pPr>
            <a:lvl5pPr lvl="4" algn="l" rtl="0" eaLnBrk="0" fontAlgn="base" hangingPunct="0">
              <a:lnSpc>
                <a:spcPct val="90000"/>
              </a:lnSpc>
              <a:spcBef>
                <a:spcPts val="0"/>
              </a:spcBef>
              <a:spcAft>
                <a:spcPts val="0"/>
              </a:spcAft>
              <a:buSzPts val="4800"/>
              <a:buNone/>
              <a:defRPr sz="3200" b="1">
                <a:solidFill>
                  <a:srgbClr val="005595"/>
                </a:solidFill>
                <a:latin typeface="Arial" charset="0"/>
              </a:defRPr>
            </a:lvl5pPr>
            <a:lvl6pPr marL="457200" lvl="5" algn="l" rtl="0" eaLnBrk="1" fontAlgn="base" hangingPunct="1">
              <a:lnSpc>
                <a:spcPct val="90000"/>
              </a:lnSpc>
              <a:spcBef>
                <a:spcPts val="0"/>
              </a:spcBef>
              <a:spcAft>
                <a:spcPts val="0"/>
              </a:spcAft>
              <a:buSzPts val="4800"/>
              <a:buNone/>
              <a:defRPr sz="3200" b="1">
                <a:solidFill>
                  <a:srgbClr val="005595"/>
                </a:solidFill>
                <a:latin typeface="Arial" charset="0"/>
              </a:defRPr>
            </a:lvl6pPr>
            <a:lvl7pPr marL="914400" lvl="6" algn="l" rtl="0" eaLnBrk="1" fontAlgn="base" hangingPunct="1">
              <a:lnSpc>
                <a:spcPct val="90000"/>
              </a:lnSpc>
              <a:spcBef>
                <a:spcPts val="0"/>
              </a:spcBef>
              <a:spcAft>
                <a:spcPts val="0"/>
              </a:spcAft>
              <a:buSzPts val="4800"/>
              <a:buNone/>
              <a:defRPr sz="3200" b="1">
                <a:solidFill>
                  <a:srgbClr val="005595"/>
                </a:solidFill>
                <a:latin typeface="Arial" charset="0"/>
              </a:defRPr>
            </a:lvl7pPr>
            <a:lvl8pPr marL="1371600" lvl="7" algn="l" rtl="0" eaLnBrk="1" fontAlgn="base" hangingPunct="1">
              <a:lnSpc>
                <a:spcPct val="90000"/>
              </a:lnSpc>
              <a:spcBef>
                <a:spcPts val="0"/>
              </a:spcBef>
              <a:spcAft>
                <a:spcPts val="0"/>
              </a:spcAft>
              <a:buSzPts val="4800"/>
              <a:buNone/>
              <a:defRPr sz="3200" b="1">
                <a:solidFill>
                  <a:srgbClr val="005595"/>
                </a:solidFill>
                <a:latin typeface="Arial" charset="0"/>
              </a:defRPr>
            </a:lvl8pPr>
            <a:lvl9pPr marL="1828800" lvl="8" algn="l" rtl="0" eaLnBrk="1" fontAlgn="base" hangingPunct="1">
              <a:lnSpc>
                <a:spcPct val="90000"/>
              </a:lnSpc>
              <a:spcBef>
                <a:spcPts val="0"/>
              </a:spcBef>
              <a:spcAft>
                <a:spcPts val="0"/>
              </a:spcAft>
              <a:buSzPts val="4800"/>
              <a:buNone/>
              <a:defRPr sz="3200" b="1">
                <a:solidFill>
                  <a:srgbClr val="005595"/>
                </a:solidFill>
                <a:latin typeface="Arial" charset="0"/>
              </a:defRPr>
            </a:lvl9pPr>
          </a:lstStyle>
          <a:p>
            <a:r>
              <a:rPr lang="en-US" kern="0" dirty="0"/>
              <a:t>Terminating Conversations</a:t>
            </a:r>
          </a:p>
        </p:txBody>
      </p:sp>
    </p:spTree>
    <p:extLst>
      <p:ext uri="{BB962C8B-B14F-4D97-AF65-F5344CB8AC3E}">
        <p14:creationId xmlns:p14="http://schemas.microsoft.com/office/powerpoint/2010/main" val="2659785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1EE79-AB2F-4121-9F7D-30D8D47D6365}"/>
              </a:ext>
            </a:extLst>
          </p:cNvPr>
          <p:cNvSpPr>
            <a:spLocks noGrp="1"/>
          </p:cNvSpPr>
          <p:nvPr>
            <p:ph type="title"/>
          </p:nvPr>
        </p:nvSpPr>
        <p:spPr/>
        <p:txBody>
          <a:bodyPr/>
          <a:lstStyle/>
          <a:p>
            <a:r>
              <a:rPr lang="en-US" dirty="0"/>
              <a:t>Terminating conversations </a:t>
            </a:r>
          </a:p>
        </p:txBody>
      </p:sp>
      <p:sp>
        <p:nvSpPr>
          <p:cNvPr id="3" name="Content Placeholder 2">
            <a:extLst>
              <a:ext uri="{FF2B5EF4-FFF2-40B4-BE49-F238E27FC236}">
                <a16:creationId xmlns:a16="http://schemas.microsoft.com/office/drawing/2014/main" id="{E2BC06B0-9FDA-4422-8114-0935728B3B29}"/>
              </a:ext>
            </a:extLst>
          </p:cNvPr>
          <p:cNvSpPr>
            <a:spLocks noGrp="1"/>
          </p:cNvSpPr>
          <p:nvPr>
            <p:ph idx="1"/>
          </p:nvPr>
        </p:nvSpPr>
        <p:spPr>
          <a:xfrm>
            <a:off x="469557" y="922229"/>
            <a:ext cx="8229600" cy="5374194"/>
          </a:xfrm>
        </p:spPr>
        <p:txBody>
          <a:bodyPr/>
          <a:lstStyle/>
          <a:p>
            <a:pPr marL="0" indent="0">
              <a:buNone/>
            </a:pPr>
            <a:r>
              <a:rPr lang="en-US" b="1" dirty="0"/>
              <a:t>Not meeting resistance with resistance- </a:t>
            </a:r>
          </a:p>
          <a:p>
            <a:pPr marL="0" indent="0">
              <a:buNone/>
            </a:pPr>
            <a:r>
              <a:rPr lang="en-US" b="1" dirty="0"/>
              <a:t>	</a:t>
            </a:r>
            <a:r>
              <a:rPr lang="en-US" dirty="0"/>
              <a:t>- We don’t meet negative tones with negative tones</a:t>
            </a:r>
          </a:p>
          <a:p>
            <a:pPr marL="0" indent="0">
              <a:buNone/>
            </a:pPr>
            <a:r>
              <a:rPr lang="en-US" b="1" dirty="0"/>
              <a:t>	</a:t>
            </a:r>
            <a:r>
              <a:rPr lang="en-US" dirty="0"/>
              <a:t>- We don’t meet reluctance with reluctance</a:t>
            </a:r>
          </a:p>
          <a:p>
            <a:pPr marL="0" indent="0">
              <a:buNone/>
            </a:pPr>
            <a:r>
              <a:rPr lang="en-US" b="1" dirty="0"/>
              <a:t>	</a:t>
            </a:r>
            <a:r>
              <a:rPr lang="en-US" dirty="0"/>
              <a:t>- We don’t meet aggression with aggression</a:t>
            </a:r>
            <a:endParaRPr lang="en-US" b="1" i="1" dirty="0">
              <a:solidFill>
                <a:schemeClr val="tx1"/>
              </a:solidFill>
            </a:endParaRPr>
          </a:p>
          <a:p>
            <a:pPr marL="0" indent="0">
              <a:buNone/>
            </a:pPr>
            <a:r>
              <a:rPr lang="en-US" i="1" dirty="0">
                <a:solidFill>
                  <a:schemeClr val="tx1"/>
                </a:solidFill>
              </a:rPr>
              <a:t>Possible response: “I’m getting the sense that this is not the best time for this conversation” </a:t>
            </a:r>
          </a:p>
          <a:p>
            <a:pPr marL="0" indent="0">
              <a:buNone/>
            </a:pPr>
            <a:endParaRPr lang="en-US" i="1" dirty="0">
              <a:solidFill>
                <a:schemeClr val="tx1"/>
              </a:solidFill>
            </a:endParaRPr>
          </a:p>
          <a:p>
            <a:pPr marL="0" indent="0">
              <a:buNone/>
            </a:pPr>
            <a:r>
              <a:rPr lang="en-US" i="1" dirty="0">
                <a:solidFill>
                  <a:schemeClr val="tx1"/>
                </a:solidFill>
              </a:rPr>
              <a:t>Possible response: “Is there another time to call or would you like to speak with someone else”</a:t>
            </a:r>
            <a:endParaRPr lang="en-US" b="1" dirty="0"/>
          </a:p>
          <a:p>
            <a:pPr marL="0" indent="0">
              <a:buNone/>
            </a:pPr>
            <a:endParaRPr lang="en-US" b="1" dirty="0"/>
          </a:p>
          <a:p>
            <a:pPr marL="0" indent="0">
              <a:buNone/>
            </a:pPr>
            <a:r>
              <a:rPr lang="en-US" b="1" dirty="0"/>
              <a:t>Trauma and Triggers- </a:t>
            </a:r>
            <a:r>
              <a:rPr lang="en-US" dirty="0"/>
              <a:t>“</a:t>
            </a:r>
          </a:p>
          <a:p>
            <a:pPr marL="0" indent="0">
              <a:buNone/>
            </a:pPr>
            <a:r>
              <a:rPr lang="en-US" dirty="0"/>
              <a:t>	- We may not know what will bubble up for people</a:t>
            </a:r>
          </a:p>
        </p:txBody>
      </p:sp>
      <p:sp>
        <p:nvSpPr>
          <p:cNvPr id="4" name="Slide Number Placeholder 3">
            <a:extLst>
              <a:ext uri="{FF2B5EF4-FFF2-40B4-BE49-F238E27FC236}">
                <a16:creationId xmlns:a16="http://schemas.microsoft.com/office/drawing/2014/main" id="{080D3305-99F9-4C96-B544-6FDEC02173BA}"/>
              </a:ext>
            </a:extLst>
          </p:cNvPr>
          <p:cNvSpPr>
            <a:spLocks noGrp="1"/>
          </p:cNvSpPr>
          <p:nvPr>
            <p:ph type="sldNum" sz="quarter" idx="11"/>
          </p:nvPr>
        </p:nvSpPr>
        <p:spPr/>
        <p:txBody>
          <a:bodyPr/>
          <a:lstStyle/>
          <a:p>
            <a:pPr>
              <a:defRPr/>
            </a:pPr>
            <a:fld id="{E238B493-49BD-4626-ACB2-A902EA75DA74}" type="slidenum">
              <a:rPr lang="en-US" smtClean="0"/>
              <a:pPr>
                <a:defRPr/>
              </a:pPr>
              <a:t>21</a:t>
            </a:fld>
            <a:endParaRPr lang="en-US"/>
          </a:p>
        </p:txBody>
      </p:sp>
    </p:spTree>
    <p:extLst>
      <p:ext uri="{BB962C8B-B14F-4D97-AF65-F5344CB8AC3E}">
        <p14:creationId xmlns:p14="http://schemas.microsoft.com/office/powerpoint/2010/main" val="21797432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7B41F3-9448-4FD7-AC6B-A2E76DB1E904}"/>
              </a:ext>
            </a:extLst>
          </p:cNvPr>
          <p:cNvSpPr>
            <a:spLocks noGrp="1"/>
          </p:cNvSpPr>
          <p:nvPr>
            <p:ph type="title"/>
          </p:nvPr>
        </p:nvSpPr>
        <p:spPr/>
        <p:txBody>
          <a:bodyPr/>
          <a:lstStyle/>
          <a:p>
            <a:r>
              <a:rPr lang="en-US" dirty="0"/>
              <a:t>Terminating conversations</a:t>
            </a:r>
          </a:p>
        </p:txBody>
      </p:sp>
      <p:sp>
        <p:nvSpPr>
          <p:cNvPr id="4" name="Content Placeholder 3">
            <a:extLst>
              <a:ext uri="{FF2B5EF4-FFF2-40B4-BE49-F238E27FC236}">
                <a16:creationId xmlns:a16="http://schemas.microsoft.com/office/drawing/2014/main" id="{A2B4720B-7347-426B-8508-68779A5E2E54}"/>
              </a:ext>
            </a:extLst>
          </p:cNvPr>
          <p:cNvSpPr>
            <a:spLocks noGrp="1"/>
          </p:cNvSpPr>
          <p:nvPr>
            <p:ph idx="1"/>
          </p:nvPr>
        </p:nvSpPr>
        <p:spPr/>
        <p:txBody>
          <a:bodyPr/>
          <a:lstStyle/>
          <a:p>
            <a:pPr marL="234950" indent="-234950">
              <a:spcBef>
                <a:spcPts val="0"/>
              </a:spcBef>
              <a:spcAft>
                <a:spcPts val="600"/>
              </a:spcAft>
            </a:pPr>
            <a:r>
              <a:rPr lang="en-US" dirty="0"/>
              <a:t>If the de-escalation isn’t working, STOP, and reach out to your supervisor</a:t>
            </a:r>
          </a:p>
          <a:p>
            <a:pPr marL="556895" lvl="1" indent="-213995">
              <a:spcBef>
                <a:spcPts val="0"/>
              </a:spcBef>
              <a:spcAft>
                <a:spcPts val="600"/>
              </a:spcAft>
            </a:pPr>
            <a:r>
              <a:rPr lang="en-US" sz="2400" dirty="0"/>
              <a:t>You are not required to tolerate racism, abuse, insults, or other harmful/violent behavior while doing this work</a:t>
            </a:r>
            <a:endParaRPr lang="en-US" sz="2400" dirty="0">
              <a:cs typeface="Arial"/>
            </a:endParaRPr>
          </a:p>
          <a:p>
            <a:pPr marL="234950" indent="-234950">
              <a:spcBef>
                <a:spcPts val="0"/>
              </a:spcBef>
              <a:spcAft>
                <a:spcPts val="600"/>
              </a:spcAft>
              <a:buFont typeface="Arial" panose="020B0604020202020204" pitchFamily="34" charset="0"/>
              <a:buChar char="•"/>
            </a:pPr>
            <a:r>
              <a:rPr lang="en-US" dirty="0"/>
              <a:t>No person, group or set of conditions can guarantee that a conflict will proceed constructively</a:t>
            </a:r>
          </a:p>
          <a:p>
            <a:r>
              <a:rPr lang="en-US" dirty="0"/>
              <a:t>No one ever wants to do this but sometimes it’s necessary</a:t>
            </a:r>
          </a:p>
          <a:p>
            <a:r>
              <a:rPr lang="en-US" dirty="0"/>
              <a:t>Determine whether terminating a call is necessary</a:t>
            </a:r>
          </a:p>
          <a:p>
            <a:r>
              <a:rPr lang="en-US" dirty="0"/>
              <a:t>How will you do this gracefully? </a:t>
            </a:r>
          </a:p>
          <a:p>
            <a:pPr marL="0" indent="0">
              <a:buNone/>
            </a:pPr>
            <a:endParaRPr lang="en-US" dirty="0"/>
          </a:p>
          <a:p>
            <a:endParaRPr lang="en-US" dirty="0"/>
          </a:p>
        </p:txBody>
      </p:sp>
      <p:sp>
        <p:nvSpPr>
          <p:cNvPr id="2" name="Slide Number Placeholder 1">
            <a:extLst>
              <a:ext uri="{FF2B5EF4-FFF2-40B4-BE49-F238E27FC236}">
                <a16:creationId xmlns:a16="http://schemas.microsoft.com/office/drawing/2014/main" id="{9913ED9C-12CE-42B5-9EA0-21929D326C1B}"/>
              </a:ext>
            </a:extLst>
          </p:cNvPr>
          <p:cNvSpPr>
            <a:spLocks noGrp="1"/>
          </p:cNvSpPr>
          <p:nvPr>
            <p:ph type="sldNum" sz="quarter" idx="11"/>
          </p:nvPr>
        </p:nvSpPr>
        <p:spPr/>
        <p:txBody>
          <a:bodyPr/>
          <a:lstStyle/>
          <a:p>
            <a:pPr>
              <a:defRPr/>
            </a:pPr>
            <a:fld id="{2F069495-AB21-4E6D-8044-F74B3AE9E441}" type="slidenum">
              <a:rPr lang="en-US" smtClean="0"/>
              <a:pPr>
                <a:defRPr/>
              </a:pPr>
              <a:t>22</a:t>
            </a:fld>
            <a:endParaRPr lang="en-US"/>
          </a:p>
        </p:txBody>
      </p:sp>
    </p:spTree>
    <p:extLst>
      <p:ext uri="{BB962C8B-B14F-4D97-AF65-F5344CB8AC3E}">
        <p14:creationId xmlns:p14="http://schemas.microsoft.com/office/powerpoint/2010/main" val="350488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8"/>
        <p:cNvGrpSpPr/>
        <p:nvPr/>
      </p:nvGrpSpPr>
      <p:grpSpPr>
        <a:xfrm>
          <a:off x="0" y="0"/>
          <a:ext cx="0" cy="0"/>
          <a:chOff x="0" y="0"/>
          <a:chExt cx="0" cy="0"/>
        </a:xfrm>
      </p:grpSpPr>
      <p:sp>
        <p:nvSpPr>
          <p:cNvPr id="39" name="Slide Number Placeholder 3">
            <a:extLst>
              <a:ext uri="{FF2B5EF4-FFF2-40B4-BE49-F238E27FC236}">
                <a16:creationId xmlns:a16="http://schemas.microsoft.com/office/drawing/2014/main" id="{371325B7-CD5F-D444-B99E-01F2D8624BE2}"/>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23</a:t>
            </a:fld>
            <a:endParaRPr lang="en-US" sz="1000">
              <a:solidFill>
                <a:srgbClr val="265787"/>
              </a:solidFill>
            </a:endParaRPr>
          </a:p>
        </p:txBody>
      </p:sp>
      <p:sp>
        <p:nvSpPr>
          <p:cNvPr id="3" name="Title 1">
            <a:extLst>
              <a:ext uri="{FF2B5EF4-FFF2-40B4-BE49-F238E27FC236}">
                <a16:creationId xmlns:a16="http://schemas.microsoft.com/office/drawing/2014/main" id="{1B4AFD71-F617-3744-8478-64A87744C595}"/>
              </a:ext>
            </a:extLst>
          </p:cNvPr>
          <p:cNvSpPr txBox="1">
            <a:spLocks/>
          </p:cNvSpPr>
          <p:nvPr/>
        </p:nvSpPr>
        <p:spPr>
          <a:xfrm>
            <a:off x="457200" y="522288"/>
            <a:ext cx="8229600" cy="93612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Practice</a:t>
            </a:r>
          </a:p>
          <a:p>
            <a:pPr algn="ctr"/>
            <a:r>
              <a:rPr lang="en-US" sz="2000" kern="0" dirty="0">
                <a:solidFill>
                  <a:schemeClr val="tx1"/>
                </a:solidFill>
              </a:rPr>
              <a:t>10-15 Minutes</a:t>
            </a:r>
          </a:p>
          <a:p>
            <a:pPr algn="ctr"/>
            <a:endParaRPr lang="en-US" sz="3500" kern="0" dirty="0"/>
          </a:p>
          <a:p>
            <a:pPr algn="ctr"/>
            <a:endParaRPr lang="en-US" sz="3500" kern="0" dirty="0"/>
          </a:p>
        </p:txBody>
      </p:sp>
      <p:sp>
        <p:nvSpPr>
          <p:cNvPr id="5" name="Title 1">
            <a:extLst>
              <a:ext uri="{FF2B5EF4-FFF2-40B4-BE49-F238E27FC236}">
                <a16:creationId xmlns:a16="http://schemas.microsoft.com/office/drawing/2014/main" id="{1226D6D2-19A7-E044-92F9-FF064AC3FC9C}"/>
              </a:ext>
            </a:extLst>
          </p:cNvPr>
          <p:cNvSpPr txBox="1">
            <a:spLocks/>
          </p:cNvSpPr>
          <p:nvPr/>
        </p:nvSpPr>
        <p:spPr>
          <a:xfrm>
            <a:off x="1537132" y="5214396"/>
            <a:ext cx="6069735" cy="639762"/>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500" kern="0" dirty="0"/>
              <a:t>SCENARIO THREE</a:t>
            </a:r>
          </a:p>
          <a:p>
            <a:pPr algn="ctr"/>
            <a:r>
              <a:rPr lang="en-US" sz="2800" kern="0" dirty="0"/>
              <a:t>Terminating Conversation</a:t>
            </a:r>
          </a:p>
          <a:p>
            <a:pPr algn="ctr"/>
            <a:r>
              <a:rPr lang="en-US" sz="3500" kern="0" dirty="0"/>
              <a:t> </a:t>
            </a:r>
            <a:endParaRPr lang="en-US" sz="2400" kern="0" dirty="0">
              <a:solidFill>
                <a:schemeClr val="tx1"/>
              </a:solidFill>
            </a:endParaRPr>
          </a:p>
          <a:p>
            <a:pPr algn="ctr"/>
            <a:endParaRPr lang="en-US" sz="3500" kern="0" dirty="0"/>
          </a:p>
        </p:txBody>
      </p:sp>
      <p:pic>
        <p:nvPicPr>
          <p:cNvPr id="6" name="Content Placeholder 5">
            <a:extLst>
              <a:ext uri="{FF2B5EF4-FFF2-40B4-BE49-F238E27FC236}">
                <a16:creationId xmlns:a16="http://schemas.microsoft.com/office/drawing/2014/main" id="{946C1A05-4518-0749-A836-B1C549452294}"/>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2114231" y="1697890"/>
            <a:ext cx="4915538" cy="3277026"/>
          </a:xfrm>
          <a:prstGeom prst="rect">
            <a:avLst/>
          </a:prstGeom>
        </p:spPr>
      </p:pic>
    </p:spTree>
    <p:extLst>
      <p:ext uri="{BB962C8B-B14F-4D97-AF65-F5344CB8AC3E}">
        <p14:creationId xmlns:p14="http://schemas.microsoft.com/office/powerpoint/2010/main" val="838288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8"/>
        <p:cNvGrpSpPr/>
        <p:nvPr/>
      </p:nvGrpSpPr>
      <p:grpSpPr>
        <a:xfrm>
          <a:off x="0" y="0"/>
          <a:ext cx="0" cy="0"/>
          <a:chOff x="0" y="0"/>
          <a:chExt cx="0" cy="0"/>
        </a:xfrm>
      </p:grpSpPr>
      <p:sp>
        <p:nvSpPr>
          <p:cNvPr id="39" name="Slide Number Placeholder 3">
            <a:extLst>
              <a:ext uri="{FF2B5EF4-FFF2-40B4-BE49-F238E27FC236}">
                <a16:creationId xmlns:a16="http://schemas.microsoft.com/office/drawing/2014/main" id="{371325B7-CD5F-D444-B99E-01F2D8624BE2}"/>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24</a:t>
            </a:fld>
            <a:endParaRPr lang="en-US" sz="1000">
              <a:solidFill>
                <a:srgbClr val="265787"/>
              </a:solidFill>
            </a:endParaRPr>
          </a:p>
        </p:txBody>
      </p:sp>
      <p:pic>
        <p:nvPicPr>
          <p:cNvPr id="4" name="Content Placeholder 5">
            <a:extLst>
              <a:ext uri="{FF2B5EF4-FFF2-40B4-BE49-F238E27FC236}">
                <a16:creationId xmlns:a16="http://schemas.microsoft.com/office/drawing/2014/main" id="{508C6A63-95DB-344C-BE88-C45E7B186466}"/>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523999" y="1397000"/>
            <a:ext cx="6096000" cy="4064000"/>
          </a:xfrm>
          <a:prstGeom prst="rect">
            <a:avLst/>
          </a:prstGeom>
        </p:spPr>
      </p:pic>
      <p:sp>
        <p:nvSpPr>
          <p:cNvPr id="5" name="Title 1">
            <a:extLst>
              <a:ext uri="{FF2B5EF4-FFF2-40B4-BE49-F238E27FC236}">
                <a16:creationId xmlns:a16="http://schemas.microsoft.com/office/drawing/2014/main" id="{A08559BB-48E3-4940-854A-74D864BC938B}"/>
              </a:ext>
            </a:extLst>
          </p:cNvPr>
          <p:cNvSpPr txBox="1">
            <a:spLocks/>
          </p:cNvSpPr>
          <p:nvPr/>
        </p:nvSpPr>
        <p:spPr>
          <a:xfrm>
            <a:off x="3195119" y="718724"/>
            <a:ext cx="2753761" cy="698914"/>
          </a:xfrm>
          <a:prstGeom prst="rect">
            <a:avLst/>
          </a:prstGeom>
        </p:spPr>
        <p:txBody>
          <a:bodyPr/>
          <a:lst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eaLnBrk="1" fontAlgn="base" hangingPunct="1">
              <a:spcBef>
                <a:spcPct val="0"/>
              </a:spcBef>
              <a:spcAft>
                <a:spcPct val="0"/>
              </a:spcAft>
              <a:defRPr sz="3200" b="1">
                <a:solidFill>
                  <a:srgbClr val="005595"/>
                </a:solidFill>
                <a:latin typeface="Arial" charset="0"/>
              </a:defRPr>
            </a:lvl6pPr>
            <a:lvl7pPr marL="914400" algn="l" rtl="0" eaLnBrk="1" fontAlgn="base" hangingPunct="1">
              <a:spcBef>
                <a:spcPct val="0"/>
              </a:spcBef>
              <a:spcAft>
                <a:spcPct val="0"/>
              </a:spcAft>
              <a:defRPr sz="3200" b="1">
                <a:solidFill>
                  <a:srgbClr val="005595"/>
                </a:solidFill>
                <a:latin typeface="Arial" charset="0"/>
              </a:defRPr>
            </a:lvl7pPr>
            <a:lvl8pPr marL="1371600" algn="l" rtl="0" eaLnBrk="1" fontAlgn="base" hangingPunct="1">
              <a:spcBef>
                <a:spcPct val="0"/>
              </a:spcBef>
              <a:spcAft>
                <a:spcPct val="0"/>
              </a:spcAft>
              <a:defRPr sz="3200" b="1">
                <a:solidFill>
                  <a:srgbClr val="005595"/>
                </a:solidFill>
                <a:latin typeface="Arial" charset="0"/>
              </a:defRPr>
            </a:lvl8pPr>
            <a:lvl9pPr marL="1828800" algn="l" rtl="0" eaLnBrk="1" fontAlgn="base" hangingPunct="1">
              <a:spcBef>
                <a:spcPct val="0"/>
              </a:spcBef>
              <a:spcAft>
                <a:spcPct val="0"/>
              </a:spcAft>
              <a:defRPr sz="3200" b="1">
                <a:solidFill>
                  <a:srgbClr val="005595"/>
                </a:solidFill>
                <a:latin typeface="Arial" charset="0"/>
              </a:defRPr>
            </a:lvl9pPr>
          </a:lstStyle>
          <a:p>
            <a:pPr algn="ctr"/>
            <a:r>
              <a:rPr lang="en-US" sz="3600" kern="0"/>
              <a:t>Questions?</a:t>
            </a:r>
          </a:p>
        </p:txBody>
      </p:sp>
    </p:spTree>
    <p:extLst>
      <p:ext uri="{BB962C8B-B14F-4D97-AF65-F5344CB8AC3E}">
        <p14:creationId xmlns:p14="http://schemas.microsoft.com/office/powerpoint/2010/main" val="3534085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58"/>
        <p:cNvGrpSpPr/>
        <p:nvPr/>
      </p:nvGrpSpPr>
      <p:grpSpPr>
        <a:xfrm>
          <a:off x="0" y="0"/>
          <a:ext cx="0" cy="0"/>
          <a:chOff x="0" y="0"/>
          <a:chExt cx="0" cy="0"/>
        </a:xfrm>
      </p:grpSpPr>
      <p:sp>
        <p:nvSpPr>
          <p:cNvPr id="2206" name="Google Shape;2206;p34"/>
          <p:cNvSpPr txBox="1">
            <a:spLocks noGrp="1"/>
          </p:cNvSpPr>
          <p:nvPr>
            <p:ph type="ctrTitle"/>
          </p:nvPr>
        </p:nvSpPr>
        <p:spPr>
          <a:xfrm>
            <a:off x="266600" y="712213"/>
            <a:ext cx="8579765" cy="1045067"/>
          </a:xfrm>
          <a:prstGeom prst="rect">
            <a:avLst/>
          </a:prstGeom>
        </p:spPr>
        <p:txBody>
          <a:bodyPr spcFirstLastPara="1" vert="horz" wrap="square" lIns="0" tIns="0" rIns="0" bIns="0" numCol="1" anchor="t" anchorCtr="0" compatLnSpc="1">
            <a:prstTxWarp prst="textNoShape">
              <a:avLst/>
            </a:prstTxWarp>
            <a:noAutofit/>
          </a:bodyPr>
          <a:lstStyle/>
          <a:p>
            <a:pPr algn="ctr">
              <a:spcBef>
                <a:spcPts val="0"/>
              </a:spcBef>
              <a:spcAft>
                <a:spcPts val="0"/>
              </a:spcAft>
            </a:pPr>
            <a:r>
              <a:rPr lang="en" sz="7200"/>
              <a:t>THANK YOU!</a:t>
            </a:r>
            <a:endParaRPr sz="7200"/>
          </a:p>
        </p:txBody>
      </p:sp>
      <p:sp>
        <p:nvSpPr>
          <p:cNvPr id="2207" name="Google Shape;2207;p34"/>
          <p:cNvSpPr txBox="1">
            <a:spLocks noGrp="1"/>
          </p:cNvSpPr>
          <p:nvPr>
            <p:ph type="subTitle" idx="4294967295"/>
          </p:nvPr>
        </p:nvSpPr>
        <p:spPr>
          <a:xfrm>
            <a:off x="1371600" y="1944915"/>
            <a:ext cx="6283045" cy="2491895"/>
          </a:xfrm>
          <a:prstGeom prst="rect">
            <a:avLst/>
          </a:prstGeom>
        </p:spPr>
        <p:txBody>
          <a:bodyPr spcFirstLastPara="1" vert="horz" wrap="square" lIns="0" tIns="0" rIns="0" bIns="0" numCol="1" anchor="t" anchorCtr="0" compatLnSpc="1">
            <a:prstTxWarp prst="textNoShape">
              <a:avLst/>
            </a:prstTxWarp>
            <a:noAutofit/>
          </a:bodyPr>
          <a:lstStyle/>
          <a:p>
            <a:pPr marL="0" indent="0">
              <a:buNone/>
            </a:pPr>
            <a:r>
              <a:rPr lang="en-US" sz="2400" i="0" dirty="0">
                <a:solidFill>
                  <a:srgbClr val="005595"/>
                </a:solidFill>
                <a:effectLst/>
              </a:rPr>
              <a:t>We cannot control what happens in the world. </a:t>
            </a:r>
          </a:p>
          <a:p>
            <a:pPr marL="0" indent="0" algn="l">
              <a:buNone/>
            </a:pPr>
            <a:r>
              <a:rPr lang="en-US" sz="2400" i="0" dirty="0">
                <a:solidFill>
                  <a:srgbClr val="005595"/>
                </a:solidFill>
                <a:effectLst/>
              </a:rPr>
              <a:t>We can control how we respond to it.</a:t>
            </a:r>
          </a:p>
          <a:p>
            <a:pPr marL="0" indent="0">
              <a:buNone/>
            </a:pPr>
            <a:r>
              <a:rPr lang="en-US" sz="2400" dirty="0"/>
              <a:t> </a:t>
            </a:r>
          </a:p>
        </p:txBody>
      </p:sp>
      <p:sp>
        <p:nvSpPr>
          <p:cNvPr id="151" name="Slide Number Placeholder 3">
            <a:extLst>
              <a:ext uri="{FF2B5EF4-FFF2-40B4-BE49-F238E27FC236}">
                <a16:creationId xmlns:a16="http://schemas.microsoft.com/office/drawing/2014/main" id="{EA564CE9-8F21-5544-A661-89BD59A787D8}"/>
              </a:ext>
            </a:extLst>
          </p:cNvPr>
          <p:cNvSpPr>
            <a:spLocks noGrp="1"/>
          </p:cNvSpPr>
          <p:nvPr>
            <p:ph type="sldNum" sz="quarter" idx="11"/>
          </p:nvPr>
        </p:nvSpPr>
        <p:spPr>
          <a:xfrm>
            <a:off x="304800" y="6477000"/>
            <a:ext cx="2133600" cy="247650"/>
          </a:xfrm>
        </p:spPr>
        <p:txBody>
          <a:bodyPr/>
          <a:lstStyle/>
          <a:p>
            <a:pPr algn="l">
              <a:defRPr/>
            </a:pPr>
            <a:fld id="{A0A5680A-5164-4FDE-9696-2BC0BEDB8514}" type="slidenum">
              <a:rPr lang="en-US" sz="1000" smtClean="0"/>
              <a:pPr algn="l">
                <a:defRPr/>
              </a:pPr>
              <a:t>25</a:t>
            </a:fld>
            <a:endParaRPr lang="en-US" sz="1000"/>
          </a:p>
        </p:txBody>
      </p:sp>
      <p:pic>
        <p:nvPicPr>
          <p:cNvPr id="150" name="Picture 149" descr="Ripples on water">
            <a:extLst>
              <a:ext uri="{FF2B5EF4-FFF2-40B4-BE49-F238E27FC236}">
                <a16:creationId xmlns:a16="http://schemas.microsoft.com/office/drawing/2014/main" id="{8E61DEC4-2916-4970-BBB3-0B37EBF76A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02971" y="3108694"/>
            <a:ext cx="4789715" cy="3180671"/>
          </a:xfrm>
          <a:prstGeom prst="rect">
            <a:avLst/>
          </a:prstGeom>
        </p:spPr>
      </p:pic>
    </p:spTree>
    <p:extLst>
      <p:ext uri="{BB962C8B-B14F-4D97-AF65-F5344CB8AC3E}">
        <p14:creationId xmlns:p14="http://schemas.microsoft.com/office/powerpoint/2010/main" val="7860343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E89F39-7EB9-4062-A3C5-E0ED84CA8A25}"/>
              </a:ext>
            </a:extLst>
          </p:cNvPr>
          <p:cNvSpPr>
            <a:spLocks noGrp="1"/>
          </p:cNvSpPr>
          <p:nvPr>
            <p:ph type="sldNum" sz="quarter" idx="11"/>
          </p:nvPr>
        </p:nvSpPr>
        <p:spPr/>
        <p:txBody>
          <a:bodyPr/>
          <a:lstStyle/>
          <a:p>
            <a:pPr algn="l" fontAlgn="base">
              <a:spcBef>
                <a:spcPct val="0"/>
              </a:spcBef>
              <a:spcAft>
                <a:spcPct val="0"/>
              </a:spcAft>
              <a:defRPr/>
            </a:pPr>
            <a:fld id="{E238B493-49BD-4626-ACB2-A902EA75DA74}" type="slidenum">
              <a:rPr lang="en-US" sz="1000">
                <a:solidFill>
                  <a:srgbClr val="265787"/>
                </a:solidFill>
                <a:latin typeface="Arial"/>
                <a:ea typeface="ＭＳ Ｐゴシック" pitchFamily="34" charset="-128"/>
              </a:rPr>
              <a:pPr algn="l" fontAlgn="base">
                <a:spcBef>
                  <a:spcPct val="0"/>
                </a:spcBef>
                <a:spcAft>
                  <a:spcPct val="0"/>
                </a:spcAft>
                <a:defRPr/>
              </a:pPr>
              <a:t>3</a:t>
            </a:fld>
            <a:endParaRPr lang="en-US" sz="1000">
              <a:solidFill>
                <a:srgbClr val="265787"/>
              </a:solidFill>
              <a:latin typeface="Arial"/>
              <a:ea typeface="ＭＳ Ｐゴシック" pitchFamily="34" charset="-128"/>
            </a:endParaRPr>
          </a:p>
        </p:txBody>
      </p:sp>
      <p:sp>
        <p:nvSpPr>
          <p:cNvPr id="7" name="Content Placeholder 6">
            <a:extLst>
              <a:ext uri="{FF2B5EF4-FFF2-40B4-BE49-F238E27FC236}">
                <a16:creationId xmlns:a16="http://schemas.microsoft.com/office/drawing/2014/main" id="{5DA3D435-0E83-714C-87A1-7315C3B8AFE6}"/>
              </a:ext>
            </a:extLst>
          </p:cNvPr>
          <p:cNvSpPr>
            <a:spLocks noGrp="1"/>
          </p:cNvSpPr>
          <p:nvPr>
            <p:ph idx="1"/>
          </p:nvPr>
        </p:nvSpPr>
        <p:spPr>
          <a:xfrm>
            <a:off x="457200" y="989965"/>
            <a:ext cx="8229600" cy="5419299"/>
          </a:xfrm>
        </p:spPr>
        <p:txBody>
          <a:bodyPr/>
          <a:lstStyle/>
          <a:p>
            <a:pPr marL="587375" lvl="1" indent="-349250">
              <a:spcBef>
                <a:spcPts val="0"/>
              </a:spcBef>
            </a:pPr>
            <a:r>
              <a:rPr lang="en-US" dirty="0">
                <a:cs typeface="Arial"/>
              </a:rPr>
              <a:t>Bringing a trauma-informed approach with a lens of cultural humility</a:t>
            </a:r>
          </a:p>
          <a:p>
            <a:pPr marL="238125" lvl="1" indent="0">
              <a:spcBef>
                <a:spcPts val="0"/>
              </a:spcBef>
              <a:buNone/>
            </a:pPr>
            <a:r>
              <a:rPr lang="en-US" dirty="0">
                <a:cs typeface="Arial"/>
              </a:rPr>
              <a:t> </a:t>
            </a:r>
          </a:p>
          <a:p>
            <a:pPr marL="587375" lvl="1" indent="-349250">
              <a:spcBef>
                <a:spcPts val="0"/>
              </a:spcBef>
            </a:pPr>
            <a:r>
              <a:rPr lang="en-US" dirty="0">
                <a:cs typeface="Arial"/>
              </a:rPr>
              <a:t>Delivering trainings that equitably support and embrace access to quality services and elimination of avoidable disparities</a:t>
            </a:r>
          </a:p>
          <a:p>
            <a:pPr marL="238125" lvl="1" indent="0">
              <a:spcBef>
                <a:spcPts val="0"/>
              </a:spcBef>
              <a:buNone/>
            </a:pPr>
            <a:endParaRPr lang="en-US" dirty="0">
              <a:cs typeface="Arial"/>
            </a:endParaRPr>
          </a:p>
          <a:p>
            <a:pPr marL="587375" lvl="1" indent="-349250">
              <a:spcBef>
                <a:spcPts val="0"/>
              </a:spcBef>
            </a:pPr>
            <a:r>
              <a:rPr lang="en-US" dirty="0">
                <a:cs typeface="Arial"/>
              </a:rPr>
              <a:t>Establishing trust and a sustainable dialogue with all training partners and participants.</a:t>
            </a:r>
          </a:p>
          <a:p>
            <a:pPr marL="238125" lvl="1" indent="0">
              <a:spcBef>
                <a:spcPts val="0"/>
              </a:spcBef>
              <a:buNone/>
            </a:pPr>
            <a:endParaRPr lang="en-US" dirty="0">
              <a:cs typeface="Arial"/>
            </a:endParaRPr>
          </a:p>
          <a:p>
            <a:pPr marL="587375" lvl="1" indent="-349250">
              <a:spcBef>
                <a:spcPts val="0"/>
              </a:spcBef>
            </a:pPr>
            <a:r>
              <a:rPr lang="en-US" dirty="0">
                <a:cs typeface="Arial"/>
              </a:rPr>
              <a:t>Being a trusted and valued resource to support Oregon’s public health workforce</a:t>
            </a:r>
          </a:p>
          <a:p>
            <a:pPr marL="238125" lvl="1" indent="0">
              <a:spcBef>
                <a:spcPts val="0"/>
              </a:spcBef>
              <a:buNone/>
            </a:pPr>
            <a:endParaRPr lang="en-US" dirty="0">
              <a:cs typeface="Arial"/>
            </a:endParaRPr>
          </a:p>
          <a:p>
            <a:pPr marL="587375" lvl="1" indent="-349250">
              <a:spcBef>
                <a:spcPts val="0"/>
              </a:spcBef>
            </a:pPr>
            <a:r>
              <a:rPr lang="en-US" dirty="0">
                <a:cs typeface="Arial"/>
              </a:rPr>
              <a:t>Offering a safe physical and virtual space to all participants, facilitators, and staff</a:t>
            </a:r>
          </a:p>
        </p:txBody>
      </p:sp>
      <p:sp>
        <p:nvSpPr>
          <p:cNvPr id="9" name="Title 8">
            <a:extLst>
              <a:ext uri="{FF2B5EF4-FFF2-40B4-BE49-F238E27FC236}">
                <a16:creationId xmlns:a16="http://schemas.microsoft.com/office/drawing/2014/main" id="{8C6288A4-77EA-034F-B405-53D756903951}"/>
              </a:ext>
            </a:extLst>
          </p:cNvPr>
          <p:cNvSpPr>
            <a:spLocks noGrp="1"/>
          </p:cNvSpPr>
          <p:nvPr>
            <p:ph type="title"/>
          </p:nvPr>
        </p:nvSpPr>
        <p:spPr/>
        <p:txBody>
          <a:bodyPr/>
          <a:lstStyle/>
          <a:p>
            <a:r>
              <a:rPr lang="en-US" dirty="0"/>
              <a:t>CRRU Training Team is committed to:</a:t>
            </a:r>
          </a:p>
        </p:txBody>
      </p:sp>
    </p:spTree>
    <p:extLst>
      <p:ext uri="{BB962C8B-B14F-4D97-AF65-F5344CB8AC3E}">
        <p14:creationId xmlns:p14="http://schemas.microsoft.com/office/powerpoint/2010/main" val="588966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E89F39-7EB9-4062-A3C5-E0ED84CA8A25}"/>
              </a:ext>
            </a:extLst>
          </p:cNvPr>
          <p:cNvSpPr>
            <a:spLocks noGrp="1"/>
          </p:cNvSpPr>
          <p:nvPr>
            <p:ph type="sldNum" sz="quarter" idx="11"/>
          </p:nvPr>
        </p:nvSpPr>
        <p:spPr/>
        <p:txBody>
          <a:bodyPr/>
          <a:lstStyle/>
          <a:p>
            <a:pPr algn="l" fontAlgn="base">
              <a:spcBef>
                <a:spcPct val="0"/>
              </a:spcBef>
              <a:spcAft>
                <a:spcPct val="0"/>
              </a:spcAft>
              <a:defRPr/>
            </a:pPr>
            <a:fld id="{E238B493-49BD-4626-ACB2-A902EA75DA74}" type="slidenum">
              <a:rPr lang="en-US" sz="1000">
                <a:solidFill>
                  <a:srgbClr val="265787"/>
                </a:solidFill>
                <a:latin typeface="Arial"/>
                <a:ea typeface="ＭＳ Ｐゴシック" pitchFamily="34" charset="-128"/>
              </a:rPr>
              <a:pPr algn="l" fontAlgn="base">
                <a:spcBef>
                  <a:spcPct val="0"/>
                </a:spcBef>
                <a:spcAft>
                  <a:spcPct val="0"/>
                </a:spcAft>
                <a:defRPr/>
              </a:pPr>
              <a:t>4</a:t>
            </a:fld>
            <a:endParaRPr lang="en-US" sz="1000">
              <a:solidFill>
                <a:srgbClr val="265787"/>
              </a:solidFill>
              <a:latin typeface="Arial"/>
              <a:ea typeface="ＭＳ Ｐゴシック" pitchFamily="34" charset="-128"/>
            </a:endParaRPr>
          </a:p>
        </p:txBody>
      </p:sp>
      <p:sp>
        <p:nvSpPr>
          <p:cNvPr id="7" name="Content Placeholder 6">
            <a:extLst>
              <a:ext uri="{FF2B5EF4-FFF2-40B4-BE49-F238E27FC236}">
                <a16:creationId xmlns:a16="http://schemas.microsoft.com/office/drawing/2014/main" id="{5DA3D435-0E83-714C-87A1-7315C3B8AFE6}"/>
              </a:ext>
            </a:extLst>
          </p:cNvPr>
          <p:cNvSpPr>
            <a:spLocks noGrp="1"/>
          </p:cNvSpPr>
          <p:nvPr>
            <p:ph idx="1"/>
          </p:nvPr>
        </p:nvSpPr>
        <p:spPr>
          <a:xfrm>
            <a:off x="457200" y="1057701"/>
            <a:ext cx="8229600" cy="4960961"/>
          </a:xfrm>
        </p:spPr>
        <p:txBody>
          <a:bodyPr/>
          <a:lstStyle/>
          <a:p>
            <a:pPr marL="0" indent="0">
              <a:buNone/>
            </a:pPr>
            <a:r>
              <a:rPr lang="en-US" sz="2400" b="1" dirty="0"/>
              <a:t>Welcome and Introductions</a:t>
            </a:r>
          </a:p>
          <a:p>
            <a:pPr marL="0" indent="0">
              <a:buNone/>
            </a:pPr>
            <a:r>
              <a:rPr lang="en-US" b="1" dirty="0"/>
              <a:t>	</a:t>
            </a:r>
            <a:r>
              <a:rPr lang="en-US" dirty="0"/>
              <a:t>Training Team</a:t>
            </a:r>
            <a:endParaRPr lang="en-US" b="1" dirty="0"/>
          </a:p>
          <a:p>
            <a:pPr marL="0" indent="0">
              <a:buNone/>
            </a:pPr>
            <a:r>
              <a:rPr lang="en-US" b="1" dirty="0"/>
              <a:t>Topics</a:t>
            </a:r>
            <a:r>
              <a:rPr lang="en-US" sz="2400" b="1" dirty="0"/>
              <a:t> </a:t>
            </a:r>
          </a:p>
          <a:p>
            <a:pPr marL="942975" lvl="3" indent="0">
              <a:buNone/>
            </a:pPr>
            <a:r>
              <a:rPr lang="en-US" sz="2400" b="1" dirty="0"/>
              <a:t>Building Rapid Rapport – </a:t>
            </a:r>
            <a:r>
              <a:rPr lang="en-US" sz="2400" dirty="0"/>
              <a:t>review</a:t>
            </a:r>
            <a:endParaRPr lang="en-US" sz="2400" b="1" dirty="0"/>
          </a:p>
          <a:p>
            <a:pPr marL="942975" lvl="3" indent="0">
              <a:buNone/>
            </a:pPr>
            <a:r>
              <a:rPr lang="en-US" sz="2400" b="1" dirty="0"/>
              <a:t>Behavior is Communication</a:t>
            </a:r>
          </a:p>
          <a:p>
            <a:pPr marL="942975" lvl="3" indent="0">
              <a:buNone/>
            </a:pPr>
            <a:r>
              <a:rPr lang="en-US" sz="2400" dirty="0"/>
              <a:t>	Practice: Scenario 1- Emotions/behaviors</a:t>
            </a:r>
          </a:p>
          <a:p>
            <a:pPr marL="942975" lvl="3" indent="0">
              <a:buNone/>
            </a:pPr>
            <a:r>
              <a:rPr lang="en-US" sz="2400" b="1" dirty="0"/>
              <a:t>Diffuse Anger &amp; Avoid Aggression</a:t>
            </a:r>
          </a:p>
          <a:p>
            <a:pPr marL="942975" lvl="3" indent="0">
              <a:buNone/>
            </a:pPr>
            <a:r>
              <a:rPr lang="en-US" sz="2400" dirty="0"/>
              <a:t>	Practice: Scenario 1- Questioning authority</a:t>
            </a:r>
          </a:p>
          <a:p>
            <a:pPr marL="942975" lvl="3" indent="0">
              <a:buNone/>
            </a:pPr>
            <a:r>
              <a:rPr lang="en-US" sz="2400" b="1" dirty="0"/>
              <a:t>Terminating Conversation</a:t>
            </a:r>
          </a:p>
          <a:p>
            <a:pPr marL="942975" lvl="3" indent="0">
              <a:buNone/>
            </a:pPr>
            <a:r>
              <a:rPr lang="en-US" sz="2400" dirty="0"/>
              <a:t>	Practice: Scenario 3- Transferring or ending 	conversation</a:t>
            </a:r>
          </a:p>
          <a:p>
            <a:pPr marL="0" indent="0">
              <a:buNone/>
            </a:pPr>
            <a:endParaRPr lang="en-US" b="1" dirty="0"/>
          </a:p>
        </p:txBody>
      </p:sp>
      <p:sp>
        <p:nvSpPr>
          <p:cNvPr id="9" name="Title 8">
            <a:extLst>
              <a:ext uri="{FF2B5EF4-FFF2-40B4-BE49-F238E27FC236}">
                <a16:creationId xmlns:a16="http://schemas.microsoft.com/office/drawing/2014/main" id="{8C6288A4-77EA-034F-B405-53D756903951}"/>
              </a:ext>
            </a:extLst>
          </p:cNvPr>
          <p:cNvSpPr>
            <a:spLocks noGrp="1"/>
          </p:cNvSpPr>
          <p:nvPr>
            <p:ph type="title"/>
          </p:nvPr>
        </p:nvSpPr>
        <p:spPr>
          <a:xfrm>
            <a:off x="457200" y="358667"/>
            <a:ext cx="5386552" cy="563562"/>
          </a:xfrm>
        </p:spPr>
        <p:txBody>
          <a:bodyPr/>
          <a:lstStyle/>
          <a:p>
            <a:r>
              <a:rPr lang="en-US" dirty="0"/>
              <a:t>Workshop &amp; Practice</a:t>
            </a:r>
          </a:p>
        </p:txBody>
      </p:sp>
    </p:spTree>
    <p:extLst>
      <p:ext uri="{BB962C8B-B14F-4D97-AF65-F5344CB8AC3E}">
        <p14:creationId xmlns:p14="http://schemas.microsoft.com/office/powerpoint/2010/main" val="3077781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9BF7E-724B-B746-B84C-BB78375265CA}"/>
              </a:ext>
            </a:extLst>
          </p:cNvPr>
          <p:cNvSpPr>
            <a:spLocks noGrp="1"/>
          </p:cNvSpPr>
          <p:nvPr>
            <p:ph type="title"/>
          </p:nvPr>
        </p:nvSpPr>
        <p:spPr/>
        <p:txBody>
          <a:bodyPr/>
          <a:lstStyle/>
          <a:p>
            <a:r>
              <a:rPr lang="en-US" dirty="0"/>
              <a:t>Building Rapid Rapport- review</a:t>
            </a:r>
          </a:p>
        </p:txBody>
      </p:sp>
      <p:sp>
        <p:nvSpPr>
          <p:cNvPr id="3" name="Content Placeholder 2">
            <a:extLst>
              <a:ext uri="{FF2B5EF4-FFF2-40B4-BE49-F238E27FC236}">
                <a16:creationId xmlns:a16="http://schemas.microsoft.com/office/drawing/2014/main" id="{23A4F368-7459-3543-B7E5-6A47761B87AF}"/>
              </a:ext>
            </a:extLst>
          </p:cNvPr>
          <p:cNvSpPr>
            <a:spLocks noGrp="1"/>
          </p:cNvSpPr>
          <p:nvPr>
            <p:ph idx="1"/>
          </p:nvPr>
        </p:nvSpPr>
        <p:spPr>
          <a:xfrm>
            <a:off x="457200" y="1102805"/>
            <a:ext cx="8382000" cy="5374195"/>
          </a:xfrm>
        </p:spPr>
        <p:txBody>
          <a:bodyPr/>
          <a:lstStyle/>
          <a:p>
            <a:pPr marL="234950" indent="-234950">
              <a:spcBef>
                <a:spcPts val="0"/>
              </a:spcBef>
              <a:spcAft>
                <a:spcPts val="300"/>
              </a:spcAft>
            </a:pPr>
            <a:r>
              <a:rPr lang="en-US" sz="2400" dirty="0"/>
              <a:t>Build and maintain trust</a:t>
            </a:r>
          </a:p>
          <a:p>
            <a:pPr marL="635000" lvl="1" indent="-279400">
              <a:spcBef>
                <a:spcPts val="0"/>
              </a:spcBef>
              <a:spcAft>
                <a:spcPts val="300"/>
              </a:spcAft>
            </a:pPr>
            <a:r>
              <a:rPr lang="en-US" sz="2400" dirty="0"/>
              <a:t>Discuss confidentiality</a:t>
            </a:r>
          </a:p>
          <a:p>
            <a:pPr marL="635000" lvl="1" indent="-279400">
              <a:spcBef>
                <a:spcPts val="0"/>
              </a:spcBef>
              <a:spcAft>
                <a:spcPts val="300"/>
              </a:spcAft>
            </a:pPr>
            <a:r>
              <a:rPr lang="en-US" sz="2400" dirty="0"/>
              <a:t>Share how the information will be used</a:t>
            </a:r>
          </a:p>
          <a:p>
            <a:pPr marL="234950" indent="-234950">
              <a:spcBef>
                <a:spcPts val="0"/>
              </a:spcBef>
              <a:spcAft>
                <a:spcPts val="300"/>
              </a:spcAft>
            </a:pPr>
            <a:r>
              <a:rPr lang="en-US" sz="2400" dirty="0"/>
              <a:t>Take your time asking questions</a:t>
            </a:r>
          </a:p>
          <a:p>
            <a:pPr marL="234950" indent="-234950">
              <a:spcBef>
                <a:spcPts val="0"/>
              </a:spcBef>
              <a:spcAft>
                <a:spcPts val="300"/>
              </a:spcAft>
            </a:pPr>
            <a:r>
              <a:rPr lang="en-US" sz="2400" dirty="0"/>
              <a:t>Pay close attention to their response</a:t>
            </a:r>
          </a:p>
          <a:p>
            <a:pPr marL="635000" lvl="1" indent="-279400">
              <a:spcBef>
                <a:spcPts val="0"/>
              </a:spcBef>
              <a:spcAft>
                <a:spcPts val="300"/>
              </a:spcAft>
            </a:pPr>
            <a:r>
              <a:rPr lang="en-US" sz="2400" dirty="0"/>
              <a:t>Don’t make assumptions</a:t>
            </a:r>
          </a:p>
          <a:p>
            <a:pPr marL="635000" lvl="1" indent="-279400">
              <a:spcBef>
                <a:spcPts val="0"/>
              </a:spcBef>
              <a:spcAft>
                <a:spcPts val="300"/>
              </a:spcAft>
            </a:pPr>
            <a:r>
              <a:rPr lang="en-US" sz="2400" dirty="0"/>
              <a:t>Ask for clarification</a:t>
            </a:r>
          </a:p>
          <a:p>
            <a:pPr marL="635000" lvl="1" indent="-279400">
              <a:spcBef>
                <a:spcPts val="0"/>
              </a:spcBef>
              <a:spcAft>
                <a:spcPts val="300"/>
              </a:spcAft>
            </a:pPr>
            <a:r>
              <a:rPr lang="en-US" sz="2400" dirty="0"/>
              <a:t>Repeat back to the contact what you hear them say </a:t>
            </a:r>
          </a:p>
          <a:p>
            <a:pPr marL="287338" indent="-222250">
              <a:spcBef>
                <a:spcPts val="0"/>
              </a:spcBef>
              <a:spcAft>
                <a:spcPts val="300"/>
              </a:spcAft>
            </a:pPr>
            <a:r>
              <a:rPr lang="en-US" sz="2400" dirty="0"/>
              <a:t>Allow for silence</a:t>
            </a:r>
          </a:p>
          <a:p>
            <a:pPr marL="287338" indent="-222250">
              <a:spcBef>
                <a:spcPts val="0"/>
              </a:spcBef>
              <a:spcAft>
                <a:spcPts val="300"/>
              </a:spcAft>
            </a:pPr>
            <a:r>
              <a:rPr lang="en-US" sz="2400" dirty="0"/>
              <a:t>Adjust the script/question timing or flow to meet the needs and concerns of the Case or Contact</a:t>
            </a:r>
          </a:p>
          <a:p>
            <a:pPr marL="287338" indent="-222250">
              <a:spcBef>
                <a:spcPts val="0"/>
              </a:spcBef>
              <a:spcAft>
                <a:spcPts val="300"/>
              </a:spcAft>
            </a:pPr>
            <a:r>
              <a:rPr lang="en-US" sz="2400" dirty="0"/>
              <a:t>Be supportive of information omission</a:t>
            </a:r>
          </a:p>
        </p:txBody>
      </p:sp>
      <p:sp>
        <p:nvSpPr>
          <p:cNvPr id="4" name="Slide Number Placeholder 3">
            <a:extLst>
              <a:ext uri="{FF2B5EF4-FFF2-40B4-BE49-F238E27FC236}">
                <a16:creationId xmlns:a16="http://schemas.microsoft.com/office/drawing/2014/main" id="{C6012CCF-227F-C443-A1B5-B312205C4874}"/>
              </a:ext>
            </a:extLst>
          </p:cNvPr>
          <p:cNvSpPr>
            <a:spLocks noGrp="1"/>
          </p:cNvSpPr>
          <p:nvPr>
            <p:ph type="sldNum" sz="quarter" idx="11"/>
          </p:nvPr>
        </p:nvSpPr>
        <p:spPr/>
        <p:txBody>
          <a:bodyPr/>
          <a:lstStyle/>
          <a:p>
            <a:pPr>
              <a:defRPr/>
            </a:pPr>
            <a:fld id="{E238B493-49BD-4626-ACB2-A902EA75DA74}" type="slidenum">
              <a:rPr lang="en-US" smtClean="0"/>
              <a:pPr>
                <a:defRPr/>
              </a:pPr>
              <a:t>5</a:t>
            </a:fld>
            <a:endParaRPr lang="en-US"/>
          </a:p>
        </p:txBody>
      </p:sp>
    </p:spTree>
    <p:extLst>
      <p:ext uri="{BB962C8B-B14F-4D97-AF65-F5344CB8AC3E}">
        <p14:creationId xmlns:p14="http://schemas.microsoft.com/office/powerpoint/2010/main" val="34697853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E9B7F-01B5-4E66-9C0C-F20FA488C142}"/>
              </a:ext>
            </a:extLst>
          </p:cNvPr>
          <p:cNvSpPr>
            <a:spLocks noGrp="1"/>
          </p:cNvSpPr>
          <p:nvPr>
            <p:ph type="title"/>
          </p:nvPr>
        </p:nvSpPr>
        <p:spPr>
          <a:xfrm>
            <a:off x="548639" y="453199"/>
            <a:ext cx="8151223" cy="1279071"/>
          </a:xfrm>
        </p:spPr>
        <p:txBody>
          <a:bodyPr/>
          <a:lstStyle/>
          <a:p>
            <a:pPr algn="ctr"/>
            <a:r>
              <a:rPr lang="en-US" sz="3200" dirty="0"/>
              <a:t>What are some of the concerns people have or pushback you are hearing </a:t>
            </a:r>
            <a:br>
              <a:rPr lang="en-US" sz="3200" dirty="0"/>
            </a:br>
            <a:r>
              <a:rPr lang="en-US" sz="3200" dirty="0"/>
              <a:t>from the field?</a:t>
            </a:r>
          </a:p>
        </p:txBody>
      </p:sp>
      <p:pic>
        <p:nvPicPr>
          <p:cNvPr id="6" name="Content Placeholder 5">
            <a:extLst>
              <a:ext uri="{FF2B5EF4-FFF2-40B4-BE49-F238E27FC236}">
                <a16:creationId xmlns:a16="http://schemas.microsoft.com/office/drawing/2014/main" id="{74414C6F-C395-446A-A009-8732A66DB7B1}"/>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2032000" y="2077731"/>
            <a:ext cx="5080000" cy="3048000"/>
          </a:xfrm>
        </p:spPr>
      </p:pic>
      <p:sp>
        <p:nvSpPr>
          <p:cNvPr id="4" name="Slide Number Placeholder 3">
            <a:extLst>
              <a:ext uri="{FF2B5EF4-FFF2-40B4-BE49-F238E27FC236}">
                <a16:creationId xmlns:a16="http://schemas.microsoft.com/office/drawing/2014/main" id="{77F10E04-5FE5-4B10-84C3-287BEF42310D}"/>
              </a:ext>
            </a:extLst>
          </p:cNvPr>
          <p:cNvSpPr>
            <a:spLocks noGrp="1"/>
          </p:cNvSpPr>
          <p:nvPr>
            <p:ph type="sldNum" sz="quarter" idx="11"/>
          </p:nvPr>
        </p:nvSpPr>
        <p:spPr/>
        <p:txBody>
          <a:bodyPr/>
          <a:lstStyle/>
          <a:p>
            <a:pPr algn="l">
              <a:defRPr/>
            </a:pPr>
            <a:fld id="{E238B493-49BD-4626-ACB2-A902EA75DA74}" type="slidenum">
              <a:rPr lang="en-US" sz="1000" smtClean="0"/>
              <a:pPr algn="l">
                <a:defRPr/>
              </a:pPr>
              <a:t>6</a:t>
            </a:fld>
            <a:endParaRPr lang="en-US" sz="1000"/>
          </a:p>
        </p:txBody>
      </p:sp>
    </p:spTree>
    <p:extLst>
      <p:ext uri="{BB962C8B-B14F-4D97-AF65-F5344CB8AC3E}">
        <p14:creationId xmlns:p14="http://schemas.microsoft.com/office/powerpoint/2010/main" val="9032833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6B1FA-317F-E14B-AA89-A933E628BE15}"/>
              </a:ext>
            </a:extLst>
          </p:cNvPr>
          <p:cNvSpPr>
            <a:spLocks noGrp="1"/>
          </p:cNvSpPr>
          <p:nvPr>
            <p:ph type="title"/>
          </p:nvPr>
        </p:nvSpPr>
        <p:spPr/>
        <p:txBody>
          <a:bodyPr/>
          <a:lstStyle/>
          <a:p>
            <a:r>
              <a:rPr lang="en-US" dirty="0"/>
              <a:t>Concerns and pushback</a:t>
            </a:r>
          </a:p>
        </p:txBody>
      </p:sp>
      <p:sp>
        <p:nvSpPr>
          <p:cNvPr id="3" name="Content Placeholder 2">
            <a:extLst>
              <a:ext uri="{FF2B5EF4-FFF2-40B4-BE49-F238E27FC236}">
                <a16:creationId xmlns:a16="http://schemas.microsoft.com/office/drawing/2014/main" id="{20E7D74A-21E1-704E-8530-A2AEE0B8BAA6}"/>
              </a:ext>
            </a:extLst>
          </p:cNvPr>
          <p:cNvSpPr>
            <a:spLocks noGrp="1"/>
          </p:cNvSpPr>
          <p:nvPr>
            <p:ph idx="1"/>
          </p:nvPr>
        </p:nvSpPr>
        <p:spPr>
          <a:xfrm>
            <a:off x="457200" y="1189895"/>
            <a:ext cx="8527312" cy="5019439"/>
          </a:xfrm>
        </p:spPr>
        <p:txBody>
          <a:bodyPr/>
          <a:lstStyle/>
          <a:p>
            <a:pPr marL="287338" indent="-287338">
              <a:spcBef>
                <a:spcPts val="0"/>
              </a:spcBef>
              <a:spcAft>
                <a:spcPts val="0"/>
              </a:spcAft>
              <a:buClr>
                <a:srgbClr val="005595"/>
              </a:buClr>
            </a:pPr>
            <a:r>
              <a:rPr lang="en-US" dirty="0"/>
              <a:t>May feel blamed or judged because of being involved in spreading the disease</a:t>
            </a:r>
          </a:p>
          <a:p>
            <a:pPr marL="287338" indent="-287338">
              <a:spcBef>
                <a:spcPts val="0"/>
              </a:spcBef>
              <a:spcAft>
                <a:spcPts val="0"/>
              </a:spcAft>
              <a:buClr>
                <a:srgbClr val="005595"/>
              </a:buClr>
            </a:pPr>
            <a:r>
              <a:rPr lang="en-US" dirty="0"/>
              <a:t>Sick people and parents of ill children worry about loss of income if they take time off work</a:t>
            </a:r>
            <a:endParaRPr lang="en-US" dirty="0">
              <a:cs typeface="Arial"/>
            </a:endParaRPr>
          </a:p>
          <a:p>
            <a:pPr marL="287338" indent="-287338">
              <a:spcBef>
                <a:spcPts val="0"/>
              </a:spcBef>
              <a:spcAft>
                <a:spcPts val="0"/>
              </a:spcAft>
              <a:buClr>
                <a:srgbClr val="005595"/>
              </a:buClr>
            </a:pPr>
            <a:r>
              <a:rPr lang="en-US" dirty="0"/>
              <a:t>May feel threatened by you (or any government representative) </a:t>
            </a:r>
            <a:endParaRPr lang="en-US" dirty="0">
              <a:cs typeface="Arial"/>
            </a:endParaRPr>
          </a:p>
          <a:p>
            <a:pPr marL="287338" indent="-287338">
              <a:spcBef>
                <a:spcPts val="0"/>
              </a:spcBef>
              <a:spcAft>
                <a:spcPts val="0"/>
              </a:spcAft>
              <a:buClr>
                <a:srgbClr val="005595"/>
              </a:buClr>
            </a:pPr>
            <a:r>
              <a:rPr lang="en-US" dirty="0"/>
              <a:t>May feel upset about the Governor’s orders and government overreach</a:t>
            </a:r>
          </a:p>
          <a:p>
            <a:pPr marL="287338" indent="-287338">
              <a:spcBef>
                <a:spcPts val="0"/>
              </a:spcBef>
              <a:spcAft>
                <a:spcPts val="0"/>
              </a:spcAft>
              <a:buClr>
                <a:srgbClr val="005595"/>
              </a:buClr>
            </a:pPr>
            <a:r>
              <a:rPr lang="en-US" dirty="0"/>
              <a:t>Upset and tired about face-coverings and changing rules</a:t>
            </a:r>
          </a:p>
          <a:p>
            <a:pPr marL="287338" indent="-287338">
              <a:spcBef>
                <a:spcPts val="0"/>
              </a:spcBef>
              <a:spcAft>
                <a:spcPts val="0"/>
              </a:spcAft>
              <a:buClr>
                <a:srgbClr val="005595"/>
              </a:buClr>
            </a:pPr>
            <a:r>
              <a:rPr lang="en-US" dirty="0"/>
              <a:t>May feel the call is about pushing vaccination</a:t>
            </a:r>
          </a:p>
          <a:p>
            <a:pPr marL="0" indent="0">
              <a:spcBef>
                <a:spcPts val="0"/>
              </a:spcBef>
              <a:spcAft>
                <a:spcPts val="0"/>
              </a:spcAft>
              <a:buClr>
                <a:srgbClr val="005595"/>
              </a:buClr>
              <a:buNone/>
            </a:pPr>
            <a:endParaRPr lang="en-US" dirty="0"/>
          </a:p>
          <a:p>
            <a:pPr marL="0" indent="0">
              <a:spcBef>
                <a:spcPts val="0"/>
              </a:spcBef>
              <a:spcAft>
                <a:spcPts val="0"/>
              </a:spcAft>
              <a:buClr>
                <a:srgbClr val="005595"/>
              </a:buClr>
              <a:buNone/>
            </a:pPr>
            <a:endParaRPr lang="en-US" dirty="0"/>
          </a:p>
        </p:txBody>
      </p:sp>
      <p:sp>
        <p:nvSpPr>
          <p:cNvPr id="4" name="Slide Number Placeholder 3">
            <a:extLst>
              <a:ext uri="{FF2B5EF4-FFF2-40B4-BE49-F238E27FC236}">
                <a16:creationId xmlns:a16="http://schemas.microsoft.com/office/drawing/2014/main" id="{69D7BDB1-3B9A-8849-B8E3-C76DE438A9EA}"/>
              </a:ext>
            </a:extLst>
          </p:cNvPr>
          <p:cNvSpPr>
            <a:spLocks noGrp="1"/>
          </p:cNvSpPr>
          <p:nvPr>
            <p:ph type="sldNum" sz="quarter" idx="11"/>
          </p:nvPr>
        </p:nvSpPr>
        <p:spPr/>
        <p:txBody>
          <a:bodyPr/>
          <a:lstStyle/>
          <a:p>
            <a:pPr>
              <a:defRPr/>
            </a:pPr>
            <a:fld id="{E238B493-49BD-4626-ACB2-A902EA75DA74}" type="slidenum">
              <a:rPr lang="en-US" smtClean="0"/>
              <a:pPr>
                <a:defRPr/>
              </a:pPr>
              <a:t>7</a:t>
            </a:fld>
            <a:endParaRPr lang="en-US"/>
          </a:p>
        </p:txBody>
      </p:sp>
    </p:spTree>
    <p:extLst>
      <p:ext uri="{BB962C8B-B14F-4D97-AF65-F5344CB8AC3E}">
        <p14:creationId xmlns:p14="http://schemas.microsoft.com/office/powerpoint/2010/main" val="359502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40" name="Slide Number Placeholder 3">
            <a:extLst>
              <a:ext uri="{FF2B5EF4-FFF2-40B4-BE49-F238E27FC236}">
                <a16:creationId xmlns:a16="http://schemas.microsoft.com/office/drawing/2014/main" id="{060D132E-1430-1549-8992-BD0DB489AB90}"/>
              </a:ext>
            </a:extLst>
          </p:cNvPr>
          <p:cNvSpPr txBox="1">
            <a:spLocks/>
          </p:cNvSpPr>
          <p:nvPr/>
        </p:nvSpPr>
        <p:spPr>
          <a:xfrm>
            <a:off x="304800" y="6477000"/>
            <a:ext cx="2133600" cy="2476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0A5680A-5164-4FDE-9696-2BC0BEDB8514}" type="slidenum">
              <a:rPr lang="en-US" sz="1000" smtClean="0">
                <a:solidFill>
                  <a:srgbClr val="265787"/>
                </a:solidFill>
              </a:rPr>
              <a:pPr>
                <a:defRPr/>
              </a:pPr>
              <a:t>8</a:t>
            </a:fld>
            <a:endParaRPr lang="en-US" sz="1000">
              <a:solidFill>
                <a:srgbClr val="265787"/>
              </a:solidFill>
            </a:endParaRPr>
          </a:p>
        </p:txBody>
      </p:sp>
      <p:sp>
        <p:nvSpPr>
          <p:cNvPr id="338" name="Google Shape;338;p12">
            <a:extLst>
              <a:ext uri="{FF2B5EF4-FFF2-40B4-BE49-F238E27FC236}">
                <a16:creationId xmlns:a16="http://schemas.microsoft.com/office/drawing/2014/main" id="{ADA78A35-2FE3-344A-AF39-9C7AB4263EED}"/>
              </a:ext>
            </a:extLst>
          </p:cNvPr>
          <p:cNvSpPr txBox="1">
            <a:spLocks/>
          </p:cNvSpPr>
          <p:nvPr/>
        </p:nvSpPr>
        <p:spPr bwMode="auto">
          <a:xfrm>
            <a:off x="1017973" y="2931263"/>
            <a:ext cx="5432254" cy="995473"/>
          </a:xfrm>
          <a:prstGeom prst="rect">
            <a:avLst/>
          </a:prstGeom>
          <a:noFill/>
          <a:ln w="9525">
            <a:noFill/>
            <a:miter lim="800000"/>
            <a:headEnd/>
            <a:tailEnd/>
          </a:ln>
        </p:spPr>
        <p:txBody>
          <a:bodyPr spcFirstLastPara="1" vert="horz" wrap="square" lIns="0" tIns="0" rIns="0" bIns="0" numCol="1" anchor="ctr" anchorCtr="0" compatLnSpc="1">
            <a:prstTxWarp prst="textNoShape">
              <a:avLst/>
            </a:prstTxWarp>
            <a:noAutofit/>
          </a:bodyPr>
          <a:lstStyle>
            <a:lvl1pPr lvl="0" algn="l" rtl="0" eaLnBrk="0" fontAlgn="base" hangingPunct="0">
              <a:lnSpc>
                <a:spcPct val="90000"/>
              </a:lnSpc>
              <a:spcBef>
                <a:spcPts val="0"/>
              </a:spcBef>
              <a:spcAft>
                <a:spcPts val="0"/>
              </a:spcAft>
              <a:buSzPts val="4800"/>
              <a:buNone/>
              <a:defRPr sz="3200" b="1">
                <a:solidFill>
                  <a:srgbClr val="005595"/>
                </a:solidFill>
                <a:latin typeface="+mj-lt"/>
                <a:ea typeface="+mj-ea"/>
                <a:cs typeface="+mj-cs"/>
              </a:defRPr>
            </a:lvl1pPr>
            <a:lvl2pPr lvl="1" algn="l" rtl="0" eaLnBrk="0" fontAlgn="base" hangingPunct="0">
              <a:lnSpc>
                <a:spcPct val="90000"/>
              </a:lnSpc>
              <a:spcBef>
                <a:spcPts val="0"/>
              </a:spcBef>
              <a:spcAft>
                <a:spcPts val="0"/>
              </a:spcAft>
              <a:buSzPts val="4800"/>
              <a:buNone/>
              <a:defRPr sz="3200" b="1">
                <a:solidFill>
                  <a:srgbClr val="005595"/>
                </a:solidFill>
                <a:latin typeface="Arial" charset="0"/>
              </a:defRPr>
            </a:lvl2pPr>
            <a:lvl3pPr lvl="2" algn="l" rtl="0" eaLnBrk="0" fontAlgn="base" hangingPunct="0">
              <a:lnSpc>
                <a:spcPct val="90000"/>
              </a:lnSpc>
              <a:spcBef>
                <a:spcPts val="0"/>
              </a:spcBef>
              <a:spcAft>
                <a:spcPts val="0"/>
              </a:spcAft>
              <a:buSzPts val="4800"/>
              <a:buNone/>
              <a:defRPr sz="3200" b="1">
                <a:solidFill>
                  <a:srgbClr val="005595"/>
                </a:solidFill>
                <a:latin typeface="Arial" charset="0"/>
              </a:defRPr>
            </a:lvl3pPr>
            <a:lvl4pPr lvl="3" algn="l" rtl="0" eaLnBrk="0" fontAlgn="base" hangingPunct="0">
              <a:lnSpc>
                <a:spcPct val="90000"/>
              </a:lnSpc>
              <a:spcBef>
                <a:spcPts val="0"/>
              </a:spcBef>
              <a:spcAft>
                <a:spcPts val="0"/>
              </a:spcAft>
              <a:buSzPts val="4800"/>
              <a:buNone/>
              <a:defRPr sz="3200" b="1">
                <a:solidFill>
                  <a:srgbClr val="005595"/>
                </a:solidFill>
                <a:latin typeface="Arial" charset="0"/>
              </a:defRPr>
            </a:lvl4pPr>
            <a:lvl5pPr lvl="4" algn="l" rtl="0" eaLnBrk="0" fontAlgn="base" hangingPunct="0">
              <a:lnSpc>
                <a:spcPct val="90000"/>
              </a:lnSpc>
              <a:spcBef>
                <a:spcPts val="0"/>
              </a:spcBef>
              <a:spcAft>
                <a:spcPts val="0"/>
              </a:spcAft>
              <a:buSzPts val="4800"/>
              <a:buNone/>
              <a:defRPr sz="3200" b="1">
                <a:solidFill>
                  <a:srgbClr val="005595"/>
                </a:solidFill>
                <a:latin typeface="Arial" charset="0"/>
              </a:defRPr>
            </a:lvl5pPr>
            <a:lvl6pPr marL="457200" lvl="5" algn="l" rtl="0" eaLnBrk="1" fontAlgn="base" hangingPunct="1">
              <a:lnSpc>
                <a:spcPct val="90000"/>
              </a:lnSpc>
              <a:spcBef>
                <a:spcPts val="0"/>
              </a:spcBef>
              <a:spcAft>
                <a:spcPts val="0"/>
              </a:spcAft>
              <a:buSzPts val="4800"/>
              <a:buNone/>
              <a:defRPr sz="3200" b="1">
                <a:solidFill>
                  <a:srgbClr val="005595"/>
                </a:solidFill>
                <a:latin typeface="Arial" charset="0"/>
              </a:defRPr>
            </a:lvl6pPr>
            <a:lvl7pPr marL="914400" lvl="6" algn="l" rtl="0" eaLnBrk="1" fontAlgn="base" hangingPunct="1">
              <a:lnSpc>
                <a:spcPct val="90000"/>
              </a:lnSpc>
              <a:spcBef>
                <a:spcPts val="0"/>
              </a:spcBef>
              <a:spcAft>
                <a:spcPts val="0"/>
              </a:spcAft>
              <a:buSzPts val="4800"/>
              <a:buNone/>
              <a:defRPr sz="3200" b="1">
                <a:solidFill>
                  <a:srgbClr val="005595"/>
                </a:solidFill>
                <a:latin typeface="Arial" charset="0"/>
              </a:defRPr>
            </a:lvl7pPr>
            <a:lvl8pPr marL="1371600" lvl="7" algn="l" rtl="0" eaLnBrk="1" fontAlgn="base" hangingPunct="1">
              <a:lnSpc>
                <a:spcPct val="90000"/>
              </a:lnSpc>
              <a:spcBef>
                <a:spcPts val="0"/>
              </a:spcBef>
              <a:spcAft>
                <a:spcPts val="0"/>
              </a:spcAft>
              <a:buSzPts val="4800"/>
              <a:buNone/>
              <a:defRPr sz="3200" b="1">
                <a:solidFill>
                  <a:srgbClr val="005595"/>
                </a:solidFill>
                <a:latin typeface="Arial" charset="0"/>
              </a:defRPr>
            </a:lvl8pPr>
            <a:lvl9pPr marL="1828800" lvl="8" algn="l" rtl="0" eaLnBrk="1" fontAlgn="base" hangingPunct="1">
              <a:lnSpc>
                <a:spcPct val="90000"/>
              </a:lnSpc>
              <a:spcBef>
                <a:spcPts val="0"/>
              </a:spcBef>
              <a:spcAft>
                <a:spcPts val="0"/>
              </a:spcAft>
              <a:buSzPts val="4800"/>
              <a:buNone/>
              <a:defRPr sz="3200" b="1">
                <a:solidFill>
                  <a:srgbClr val="005595"/>
                </a:solidFill>
                <a:latin typeface="Arial" charset="0"/>
              </a:defRPr>
            </a:lvl9pPr>
          </a:lstStyle>
          <a:p>
            <a:r>
              <a:rPr lang="en-US" kern="0" dirty="0"/>
              <a:t>Behavior is communication</a:t>
            </a:r>
          </a:p>
        </p:txBody>
      </p:sp>
    </p:spTree>
    <p:extLst>
      <p:ext uri="{BB962C8B-B14F-4D97-AF65-F5344CB8AC3E}">
        <p14:creationId xmlns:p14="http://schemas.microsoft.com/office/powerpoint/2010/main" val="3644000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DFCDC-3044-415D-A263-5308014AEFE0}"/>
              </a:ext>
            </a:extLst>
          </p:cNvPr>
          <p:cNvSpPr>
            <a:spLocks noGrp="1"/>
          </p:cNvSpPr>
          <p:nvPr>
            <p:ph type="title"/>
          </p:nvPr>
        </p:nvSpPr>
        <p:spPr/>
        <p:txBody>
          <a:bodyPr/>
          <a:lstStyle/>
          <a:p>
            <a:r>
              <a:rPr lang="en-US" dirty="0"/>
              <a:t>Behavior intensity</a:t>
            </a:r>
          </a:p>
        </p:txBody>
      </p:sp>
      <p:pic>
        <p:nvPicPr>
          <p:cNvPr id="6" name="Content Placeholder 5" descr="Diagram&#10;&#10;Description automatically generated">
            <a:extLst>
              <a:ext uri="{FF2B5EF4-FFF2-40B4-BE49-F238E27FC236}">
                <a16:creationId xmlns:a16="http://schemas.microsoft.com/office/drawing/2014/main" id="{4B4B802E-C073-440D-A2CC-BF77E328CD2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4718" y="1724899"/>
            <a:ext cx="7367237" cy="3722312"/>
          </a:xfrm>
        </p:spPr>
      </p:pic>
      <p:sp>
        <p:nvSpPr>
          <p:cNvPr id="4" name="Slide Number Placeholder 3">
            <a:extLst>
              <a:ext uri="{FF2B5EF4-FFF2-40B4-BE49-F238E27FC236}">
                <a16:creationId xmlns:a16="http://schemas.microsoft.com/office/drawing/2014/main" id="{CE14F8FA-D773-47AA-8DC8-250D7E7264A7}"/>
              </a:ext>
            </a:extLst>
          </p:cNvPr>
          <p:cNvSpPr>
            <a:spLocks noGrp="1"/>
          </p:cNvSpPr>
          <p:nvPr>
            <p:ph type="sldNum" sz="quarter" idx="11"/>
          </p:nvPr>
        </p:nvSpPr>
        <p:spPr/>
        <p:txBody>
          <a:bodyPr/>
          <a:lstStyle/>
          <a:p>
            <a:pPr>
              <a:defRPr/>
            </a:pPr>
            <a:fld id="{E238B493-49BD-4626-ACB2-A902EA75DA74}" type="slidenum">
              <a:rPr lang="en-US" smtClean="0"/>
              <a:pPr>
                <a:defRPr/>
              </a:pPr>
              <a:t>9</a:t>
            </a:fld>
            <a:endParaRPr lang="en-US"/>
          </a:p>
        </p:txBody>
      </p:sp>
      <p:sp>
        <p:nvSpPr>
          <p:cNvPr id="8" name="TextBox 7">
            <a:extLst>
              <a:ext uri="{FF2B5EF4-FFF2-40B4-BE49-F238E27FC236}">
                <a16:creationId xmlns:a16="http://schemas.microsoft.com/office/drawing/2014/main" id="{ECC7C8FA-3CC3-4B3E-924D-5B3794FF4B33}"/>
              </a:ext>
            </a:extLst>
          </p:cNvPr>
          <p:cNvSpPr txBox="1"/>
          <p:nvPr/>
        </p:nvSpPr>
        <p:spPr>
          <a:xfrm>
            <a:off x="684718" y="5816627"/>
            <a:ext cx="6139543" cy="369332"/>
          </a:xfrm>
          <a:prstGeom prst="rect">
            <a:avLst/>
          </a:prstGeom>
          <a:noFill/>
        </p:spPr>
        <p:txBody>
          <a:bodyPr wrap="square">
            <a:spAutoFit/>
          </a:bodyPr>
          <a:lstStyle/>
          <a:p>
            <a:r>
              <a:rPr lang="en-US" b="1" dirty="0">
                <a:solidFill>
                  <a:srgbClr val="FFFFFF"/>
                </a:solidFill>
                <a:latin typeface="Montserrat"/>
                <a:hlinkClick r:id="rId4"/>
              </a:rPr>
              <a:t>Source: </a:t>
            </a:r>
            <a:r>
              <a:rPr lang="en-US" b="1" i="0" u="none" strike="noStrike" dirty="0">
                <a:solidFill>
                  <a:srgbClr val="FFFFFF"/>
                </a:solidFill>
                <a:effectLst/>
                <a:latin typeface="Montserrat"/>
                <a:hlinkClick r:id="rId4"/>
              </a:rPr>
              <a:t>Responding to non-responders: Managing escalations</a:t>
            </a:r>
            <a:endParaRPr lang="en-US" dirty="0"/>
          </a:p>
        </p:txBody>
      </p:sp>
    </p:spTree>
    <p:extLst>
      <p:ext uri="{BB962C8B-B14F-4D97-AF65-F5344CB8AC3E}">
        <p14:creationId xmlns:p14="http://schemas.microsoft.com/office/powerpoint/2010/main" val="8274831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DocumentExpirationDate xmlns="59da1016-2a1b-4f8a-9768-d7a4932f6f16" xsi:nil="true"/>
    <IATopic xmlns="59da1016-2a1b-4f8a-9768-d7a4932f6f16" xsi:nil="true"/>
    <URL0 xmlns="71ccde8c-6fe8-40a6-9a94-00b11fb12ef5" xsi:nil="true"/>
    <IASubtopic xmlns="59da1016-2a1b-4f8a-9768-d7a4932f6f16" xsi:nil="true"/>
    <URL xmlns="http://schemas.microsoft.com/sharepoint/v3">
      <Url>https://www.oregon.gov/oha/covid19/Documents/OHA%20De-escalation%20Workshop%2010.14.21.pptx</Url>
      <Description>PowerPoint Presentation</Description>
    </URL>
    <Meta_x0020_Keywords xmlns="71ccde8c-6fe8-40a6-9a94-00b11fb12ef5" xsi:nil="true"/>
    <PublishingExpirationDate xmlns="http://schemas.microsoft.com/sharepoint/v3" xsi:nil="true"/>
    <PublishingStartDate xmlns="http://schemas.microsoft.com/sharepoint/v3" xsi:nil="true"/>
    <Meta_x0020_Description xmlns="71ccde8c-6fe8-40a6-9a94-00b11fb12ef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09F3958DED394690A3E829A25FAF2C" ma:contentTypeVersion="18" ma:contentTypeDescription="Create a new document." ma:contentTypeScope="" ma:versionID="34c2bf695ec4ce8533e0b14ef610f1dc">
  <xsd:schema xmlns:xsd="http://www.w3.org/2001/XMLSchema" xmlns:xs="http://www.w3.org/2001/XMLSchema" xmlns:p="http://schemas.microsoft.com/office/2006/metadata/properties" xmlns:ns1="http://schemas.microsoft.com/sharepoint/v3" xmlns:ns2="59da1016-2a1b-4f8a-9768-d7a4932f6f16" xmlns:ns3="71ccde8c-6fe8-40a6-9a94-00b11fb12ef5" targetNamespace="http://schemas.microsoft.com/office/2006/metadata/properties" ma:root="true" ma:fieldsID="077e23c2d1694b3036ab6cf69bab2cb0" ns1:_="" ns2:_="" ns3:_="">
    <xsd:import namespace="http://schemas.microsoft.com/sharepoint/v3"/>
    <xsd:import namespace="59da1016-2a1b-4f8a-9768-d7a4932f6f16"/>
    <xsd:import namespace="71ccde8c-6fe8-40a6-9a94-00b11fb12ef5"/>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1:PublishingStartDate" minOccurs="0"/>
                <xsd:element ref="ns1:PublishingExpirationDate" minOccurs="0"/>
                <xsd:element ref="ns3:URL0"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internalName="DocumentExpirationDate" ma:readOnly="false">
      <xsd:simpleType>
        <xsd:restriction base="dms:DateTime"/>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1ccde8c-6fe8-40a6-9a94-00b11fb12ef5"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URL0" ma:index="18" nillable="true" ma:displayName="URL" ma:internalName="URL0">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1C84EC-BDE0-4FD0-B3FC-05BFE3A1EB21}">
  <ds:schemaRefs>
    <ds:schemaRef ds:uri="http://schemas.microsoft.com/sharepoint/v3/contenttype/forms"/>
  </ds:schemaRefs>
</ds:datastoreItem>
</file>

<file path=customXml/itemProps2.xml><?xml version="1.0" encoding="utf-8"?>
<ds:datastoreItem xmlns:ds="http://schemas.openxmlformats.org/officeDocument/2006/customXml" ds:itemID="{AE9A43D8-9B3D-4E21-B72E-0F59A691433F}">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0A64432-BCA0-4B1E-9975-D9ADCB334B4D}"/>
</file>

<file path=docProps/app.xml><?xml version="1.0" encoding="utf-8"?>
<Properties xmlns="http://schemas.openxmlformats.org/officeDocument/2006/extended-properties" xmlns:vt="http://schemas.openxmlformats.org/officeDocument/2006/docPropsVTypes">
  <TotalTime>12049</TotalTime>
  <Words>1489</Words>
  <Application>Microsoft Office PowerPoint</Application>
  <PresentationFormat>On-screen Show (4:3)</PresentationFormat>
  <Paragraphs>215</Paragraphs>
  <Slides>25</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Montserrat</vt:lpstr>
      <vt:lpstr>Roboto Condensed</vt:lpstr>
      <vt:lpstr>2_Custom Design</vt:lpstr>
      <vt:lpstr>De-escalation Workshop and Practice Session </vt:lpstr>
      <vt:lpstr>PowerPoint Presentation</vt:lpstr>
      <vt:lpstr>CRRU Training Team is committed to:</vt:lpstr>
      <vt:lpstr>Workshop &amp; Practice</vt:lpstr>
      <vt:lpstr>Building Rapid Rapport- review</vt:lpstr>
      <vt:lpstr>What are some of the concerns people have or pushback you are hearing  from the field?</vt:lpstr>
      <vt:lpstr>Concerns and pushback</vt:lpstr>
      <vt:lpstr>PowerPoint Presentation</vt:lpstr>
      <vt:lpstr>Behavior intensity</vt:lpstr>
      <vt:lpstr>Behavior is communication</vt:lpstr>
      <vt:lpstr>Getting through the interview</vt:lpstr>
      <vt:lpstr>Getting through the interview</vt:lpstr>
      <vt:lpstr>Role Play and Practice</vt:lpstr>
      <vt:lpstr>PowerPoint Presentation</vt:lpstr>
      <vt:lpstr>PowerPoint Presentation</vt:lpstr>
      <vt:lpstr>De-Escalation Tips</vt:lpstr>
      <vt:lpstr>De-escalation Tips</vt:lpstr>
      <vt:lpstr>Establish Authority</vt:lpstr>
      <vt:lpstr>PowerPoint Presentation</vt:lpstr>
      <vt:lpstr>PowerPoint Presentation</vt:lpstr>
      <vt:lpstr>Terminating conversations </vt:lpstr>
      <vt:lpstr>Terminating conversations</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Coach Nicole</dc:creator>
  <cp:lastModifiedBy>Hyde Roni</cp:lastModifiedBy>
  <cp:revision>107</cp:revision>
  <cp:lastPrinted>2021-10-14T17:36:23Z</cp:lastPrinted>
  <dcterms:created xsi:type="dcterms:W3CDTF">2020-09-24T14:44:14Z</dcterms:created>
  <dcterms:modified xsi:type="dcterms:W3CDTF">2021-10-14T17:36:43Z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0x010100EB09F3958DED394690A3E829A25FAF2C</vt:lpwstr>
  </property>
  <property fmtid="{D5CDD505-2E9C-101B-9397-08002B2CF9AE}" pid="3" name="WorkflowChangePath">
    <vt:lpwstr>87559b71-ae51-43fa-bb8e-bea252d13e51,2;</vt:lpwstr>
  </property>
</Properties>
</file>