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8" r:id="rId3"/>
    <p:sldId id="265" r:id="rId4"/>
    <p:sldId id="257" r:id="rId5"/>
    <p:sldId id="261" r:id="rId6"/>
    <p:sldId id="260" r:id="rId7"/>
    <p:sldId id="262" r:id="rId8"/>
    <p:sldId id="259" r:id="rId9"/>
    <p:sldId id="264" r:id="rId10"/>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75175" autoAdjust="0"/>
  </p:normalViewPr>
  <p:slideViewPr>
    <p:cSldViewPr>
      <p:cViewPr>
        <p:scale>
          <a:sx n="81" d="100"/>
          <a:sy n="81" d="100"/>
        </p:scale>
        <p:origin x="-84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AF9F9-A6CF-4198-8934-9BD83059A191}" type="doc">
      <dgm:prSet loTypeId="urn:microsoft.com/office/officeart/2005/8/layout/cycle6" loCatId="cycle" qsTypeId="urn:microsoft.com/office/officeart/2005/8/quickstyle/simple1" qsCatId="simple" csTypeId="urn:microsoft.com/office/officeart/2005/8/colors/colorful1#1" csCatId="colorful" phldr="1"/>
      <dgm:spPr/>
      <dgm:t>
        <a:bodyPr/>
        <a:lstStyle/>
        <a:p>
          <a:endParaRPr lang="en-US"/>
        </a:p>
      </dgm:t>
    </dgm:pt>
    <dgm:pt modelId="{8CFD4B68-740F-40A6-AFB6-44514FA62F17}">
      <dgm:prSet phldrT="[Text]"/>
      <dgm:spPr/>
      <dgm:t>
        <a:bodyPr/>
        <a:lstStyle/>
        <a:p>
          <a:r>
            <a:rPr lang="en-US" dirty="0" smtClean="0"/>
            <a:t>Social</a:t>
          </a:r>
          <a:endParaRPr lang="en-US" dirty="0"/>
        </a:p>
      </dgm:t>
    </dgm:pt>
    <dgm:pt modelId="{01356075-5416-45AA-9E92-00FE1D02ECA7}" type="parTrans" cxnId="{31486A94-CE53-4338-8053-67C66EFE6FAE}">
      <dgm:prSet/>
      <dgm:spPr/>
      <dgm:t>
        <a:bodyPr/>
        <a:lstStyle/>
        <a:p>
          <a:endParaRPr lang="en-US"/>
        </a:p>
      </dgm:t>
    </dgm:pt>
    <dgm:pt modelId="{97AD1CFF-1A2F-4ECA-95DB-C935C27D02B2}" type="sibTrans" cxnId="{31486A94-CE53-4338-8053-67C66EFE6FAE}">
      <dgm:prSet/>
      <dgm:spPr/>
      <dgm:t>
        <a:bodyPr/>
        <a:lstStyle/>
        <a:p>
          <a:endParaRPr lang="en-US"/>
        </a:p>
      </dgm:t>
    </dgm:pt>
    <dgm:pt modelId="{D6012374-3BA5-4795-8D27-4E4CBC30ED97}">
      <dgm:prSet phldrT="[Text]"/>
      <dgm:spPr/>
      <dgm:t>
        <a:bodyPr/>
        <a:lstStyle/>
        <a:p>
          <a:r>
            <a:rPr lang="en-US" dirty="0" smtClean="0"/>
            <a:t>Intellectual</a:t>
          </a:r>
          <a:endParaRPr lang="en-US" dirty="0"/>
        </a:p>
      </dgm:t>
    </dgm:pt>
    <dgm:pt modelId="{A83A3FB4-64D7-4F5E-8F34-2DDDF81DD0E3}" type="parTrans" cxnId="{D9BD6E74-C1B7-4A47-BF4B-8ADA3310633F}">
      <dgm:prSet/>
      <dgm:spPr/>
      <dgm:t>
        <a:bodyPr/>
        <a:lstStyle/>
        <a:p>
          <a:endParaRPr lang="en-US"/>
        </a:p>
      </dgm:t>
    </dgm:pt>
    <dgm:pt modelId="{217E1D3A-B936-4DCC-93B6-00E1353FD802}" type="sibTrans" cxnId="{D9BD6E74-C1B7-4A47-BF4B-8ADA3310633F}">
      <dgm:prSet/>
      <dgm:spPr/>
      <dgm:t>
        <a:bodyPr/>
        <a:lstStyle/>
        <a:p>
          <a:endParaRPr lang="en-US"/>
        </a:p>
      </dgm:t>
    </dgm:pt>
    <dgm:pt modelId="{A64C7BE0-2381-49B0-A2E3-E27C32FA6EB5}">
      <dgm:prSet phldrT="[Text]"/>
      <dgm:spPr/>
      <dgm:t>
        <a:bodyPr/>
        <a:lstStyle/>
        <a:p>
          <a:r>
            <a:rPr lang="en-US" dirty="0" smtClean="0"/>
            <a:t>Physical</a:t>
          </a:r>
          <a:endParaRPr lang="en-US" dirty="0"/>
        </a:p>
      </dgm:t>
    </dgm:pt>
    <dgm:pt modelId="{69C834CE-CEA8-4919-BAB3-F527D6CE2DFB}" type="parTrans" cxnId="{048F605B-F630-46D2-B040-5511A0989E1F}">
      <dgm:prSet/>
      <dgm:spPr/>
      <dgm:t>
        <a:bodyPr/>
        <a:lstStyle/>
        <a:p>
          <a:endParaRPr lang="en-US"/>
        </a:p>
      </dgm:t>
    </dgm:pt>
    <dgm:pt modelId="{25733F44-078B-42AD-9557-4D589924710B}" type="sibTrans" cxnId="{048F605B-F630-46D2-B040-5511A0989E1F}">
      <dgm:prSet/>
      <dgm:spPr/>
      <dgm:t>
        <a:bodyPr/>
        <a:lstStyle/>
        <a:p>
          <a:endParaRPr lang="en-US"/>
        </a:p>
      </dgm:t>
    </dgm:pt>
    <dgm:pt modelId="{D3DCBF2A-1EF3-4D8F-A95F-BF5F6ECA64FB}">
      <dgm:prSet phldrT="[Text]"/>
      <dgm:spPr>
        <a:solidFill>
          <a:schemeClr val="accent6"/>
        </a:solidFill>
      </dgm:spPr>
      <dgm:t>
        <a:bodyPr/>
        <a:lstStyle/>
        <a:p>
          <a:r>
            <a:rPr lang="en-US" dirty="0" smtClean="0"/>
            <a:t>Occupational</a:t>
          </a:r>
          <a:endParaRPr lang="en-US" dirty="0"/>
        </a:p>
      </dgm:t>
    </dgm:pt>
    <dgm:pt modelId="{13265050-5D27-474E-BB04-1CD7B9BC5521}" type="parTrans" cxnId="{E992D26B-FF2E-4665-B01F-A8EC750DDCFC}">
      <dgm:prSet/>
      <dgm:spPr/>
      <dgm:t>
        <a:bodyPr/>
        <a:lstStyle/>
        <a:p>
          <a:endParaRPr lang="en-US"/>
        </a:p>
      </dgm:t>
    </dgm:pt>
    <dgm:pt modelId="{954E9609-51AB-4B13-A435-E0A988BC654E}" type="sibTrans" cxnId="{E992D26B-FF2E-4665-B01F-A8EC750DDCFC}">
      <dgm:prSet/>
      <dgm:spPr/>
      <dgm:t>
        <a:bodyPr/>
        <a:lstStyle/>
        <a:p>
          <a:endParaRPr lang="en-US"/>
        </a:p>
      </dgm:t>
    </dgm:pt>
    <dgm:pt modelId="{3940BC52-B572-4B3E-B04F-74976F27EF97}">
      <dgm:prSet phldrT="[Text]"/>
      <dgm:spPr/>
      <dgm:t>
        <a:bodyPr/>
        <a:lstStyle/>
        <a:p>
          <a:r>
            <a:rPr lang="en-US" dirty="0" smtClean="0"/>
            <a:t>Emotional</a:t>
          </a:r>
          <a:endParaRPr lang="en-US" dirty="0"/>
        </a:p>
      </dgm:t>
    </dgm:pt>
    <dgm:pt modelId="{BE43D2D1-25AC-4D8B-8851-1D04CA17F981}" type="sibTrans" cxnId="{97ADF657-ECE1-4618-8918-BEB4D0770CFE}">
      <dgm:prSet/>
      <dgm:spPr/>
      <dgm:t>
        <a:bodyPr/>
        <a:lstStyle/>
        <a:p>
          <a:endParaRPr lang="en-US"/>
        </a:p>
      </dgm:t>
    </dgm:pt>
    <dgm:pt modelId="{63C146EE-3572-40D7-8CC9-E03FCE0E0842}" type="parTrans" cxnId="{97ADF657-ECE1-4618-8918-BEB4D0770CFE}">
      <dgm:prSet/>
      <dgm:spPr/>
      <dgm:t>
        <a:bodyPr/>
        <a:lstStyle/>
        <a:p>
          <a:endParaRPr lang="en-US"/>
        </a:p>
      </dgm:t>
    </dgm:pt>
    <dgm:pt modelId="{14C8A74E-232B-46F3-9317-C5FD2A1F284A}">
      <dgm:prSet phldrT="[Text]"/>
      <dgm:spPr>
        <a:solidFill>
          <a:schemeClr val="tx2"/>
        </a:solidFill>
      </dgm:spPr>
      <dgm:t>
        <a:bodyPr/>
        <a:lstStyle/>
        <a:p>
          <a:r>
            <a:rPr lang="en-US" dirty="0" smtClean="0"/>
            <a:t>Spiritual</a:t>
          </a:r>
          <a:endParaRPr lang="en-US" dirty="0"/>
        </a:p>
      </dgm:t>
    </dgm:pt>
    <dgm:pt modelId="{084744A7-FFA4-438B-82A6-3C2E73C062F5}" type="sibTrans" cxnId="{7B5E1A02-713E-4944-B553-45FFE478D770}">
      <dgm:prSet/>
      <dgm:spPr/>
      <dgm:t>
        <a:bodyPr/>
        <a:lstStyle/>
        <a:p>
          <a:endParaRPr lang="en-US"/>
        </a:p>
      </dgm:t>
    </dgm:pt>
    <dgm:pt modelId="{56AC422D-17E6-456E-93F1-82DCF9B68B14}" type="parTrans" cxnId="{7B5E1A02-713E-4944-B553-45FFE478D770}">
      <dgm:prSet/>
      <dgm:spPr/>
      <dgm:t>
        <a:bodyPr/>
        <a:lstStyle/>
        <a:p>
          <a:endParaRPr lang="en-US"/>
        </a:p>
      </dgm:t>
    </dgm:pt>
    <dgm:pt modelId="{C8593264-A8D9-4ED9-B1DD-C8E22A298DD4}" type="pres">
      <dgm:prSet presAssocID="{33AAF9F9-A6CF-4198-8934-9BD83059A191}" presName="cycle" presStyleCnt="0">
        <dgm:presLayoutVars>
          <dgm:dir/>
          <dgm:resizeHandles val="exact"/>
        </dgm:presLayoutVars>
      </dgm:prSet>
      <dgm:spPr/>
      <dgm:t>
        <a:bodyPr/>
        <a:lstStyle/>
        <a:p>
          <a:endParaRPr lang="en-US"/>
        </a:p>
      </dgm:t>
    </dgm:pt>
    <dgm:pt modelId="{88576EE8-0AC9-4467-8A39-F1CED2153A92}" type="pres">
      <dgm:prSet presAssocID="{8CFD4B68-740F-40A6-AFB6-44514FA62F17}" presName="node" presStyleLbl="node1" presStyleIdx="0" presStyleCnt="6">
        <dgm:presLayoutVars>
          <dgm:bulletEnabled val="1"/>
        </dgm:presLayoutVars>
      </dgm:prSet>
      <dgm:spPr/>
      <dgm:t>
        <a:bodyPr/>
        <a:lstStyle/>
        <a:p>
          <a:endParaRPr lang="en-US"/>
        </a:p>
      </dgm:t>
    </dgm:pt>
    <dgm:pt modelId="{A3CAF39E-1A0E-41DC-B375-1A70535644C9}" type="pres">
      <dgm:prSet presAssocID="{8CFD4B68-740F-40A6-AFB6-44514FA62F17}" presName="spNode" presStyleCnt="0"/>
      <dgm:spPr/>
    </dgm:pt>
    <dgm:pt modelId="{76C7DC1B-5B62-4DE6-B35A-7C355A025DE1}" type="pres">
      <dgm:prSet presAssocID="{97AD1CFF-1A2F-4ECA-95DB-C935C27D02B2}" presName="sibTrans" presStyleLbl="sibTrans1D1" presStyleIdx="0" presStyleCnt="6"/>
      <dgm:spPr/>
      <dgm:t>
        <a:bodyPr/>
        <a:lstStyle/>
        <a:p>
          <a:endParaRPr lang="en-US"/>
        </a:p>
      </dgm:t>
    </dgm:pt>
    <dgm:pt modelId="{9B491C17-D42F-4BCE-B05F-E1D5B6841127}" type="pres">
      <dgm:prSet presAssocID="{3940BC52-B572-4B3E-B04F-74976F27EF97}" presName="node" presStyleLbl="node1" presStyleIdx="1" presStyleCnt="6" custRadScaleRad="98089" custRadScaleInc="1594">
        <dgm:presLayoutVars>
          <dgm:bulletEnabled val="1"/>
        </dgm:presLayoutVars>
      </dgm:prSet>
      <dgm:spPr/>
      <dgm:t>
        <a:bodyPr/>
        <a:lstStyle/>
        <a:p>
          <a:endParaRPr lang="en-US"/>
        </a:p>
      </dgm:t>
    </dgm:pt>
    <dgm:pt modelId="{A24D8619-5E28-43A5-854B-8B977E72F960}" type="pres">
      <dgm:prSet presAssocID="{3940BC52-B572-4B3E-B04F-74976F27EF97}" presName="spNode" presStyleCnt="0"/>
      <dgm:spPr/>
    </dgm:pt>
    <dgm:pt modelId="{071F36DB-3727-4FBF-8EA5-CB9030763DC9}" type="pres">
      <dgm:prSet presAssocID="{BE43D2D1-25AC-4D8B-8851-1D04CA17F981}" presName="sibTrans" presStyleLbl="sibTrans1D1" presStyleIdx="1" presStyleCnt="6"/>
      <dgm:spPr/>
      <dgm:t>
        <a:bodyPr/>
        <a:lstStyle/>
        <a:p>
          <a:endParaRPr lang="en-US"/>
        </a:p>
      </dgm:t>
    </dgm:pt>
    <dgm:pt modelId="{398DC814-B5B7-4B8A-8D53-E4EFBF3FC2B1}" type="pres">
      <dgm:prSet presAssocID="{D6012374-3BA5-4795-8D27-4E4CBC30ED97}" presName="node" presStyleLbl="node1" presStyleIdx="2" presStyleCnt="6">
        <dgm:presLayoutVars>
          <dgm:bulletEnabled val="1"/>
        </dgm:presLayoutVars>
      </dgm:prSet>
      <dgm:spPr/>
      <dgm:t>
        <a:bodyPr/>
        <a:lstStyle/>
        <a:p>
          <a:endParaRPr lang="en-US"/>
        </a:p>
      </dgm:t>
    </dgm:pt>
    <dgm:pt modelId="{557F18DF-D0D9-4CC2-BE60-87F344E31E66}" type="pres">
      <dgm:prSet presAssocID="{D6012374-3BA5-4795-8D27-4E4CBC30ED97}" presName="spNode" presStyleCnt="0"/>
      <dgm:spPr/>
    </dgm:pt>
    <dgm:pt modelId="{9B21F6A4-6D15-4013-8F79-986C641D3445}" type="pres">
      <dgm:prSet presAssocID="{217E1D3A-B936-4DCC-93B6-00E1353FD802}" presName="sibTrans" presStyleLbl="sibTrans1D1" presStyleIdx="2" presStyleCnt="6"/>
      <dgm:spPr/>
      <dgm:t>
        <a:bodyPr/>
        <a:lstStyle/>
        <a:p>
          <a:endParaRPr lang="en-US"/>
        </a:p>
      </dgm:t>
    </dgm:pt>
    <dgm:pt modelId="{90427548-B45F-4AEC-9322-8F7051907B7E}" type="pres">
      <dgm:prSet presAssocID="{A64C7BE0-2381-49B0-A2E3-E27C32FA6EB5}" presName="node" presStyleLbl="node1" presStyleIdx="3" presStyleCnt="6">
        <dgm:presLayoutVars>
          <dgm:bulletEnabled val="1"/>
        </dgm:presLayoutVars>
      </dgm:prSet>
      <dgm:spPr/>
      <dgm:t>
        <a:bodyPr/>
        <a:lstStyle/>
        <a:p>
          <a:endParaRPr lang="en-US"/>
        </a:p>
      </dgm:t>
    </dgm:pt>
    <dgm:pt modelId="{2A0FA961-CE1B-4A03-AA5A-52D86D52B83C}" type="pres">
      <dgm:prSet presAssocID="{A64C7BE0-2381-49B0-A2E3-E27C32FA6EB5}" presName="spNode" presStyleCnt="0"/>
      <dgm:spPr/>
    </dgm:pt>
    <dgm:pt modelId="{3C9BC7B7-24A7-411E-A764-776288BF794A}" type="pres">
      <dgm:prSet presAssocID="{25733F44-078B-42AD-9557-4D589924710B}" presName="sibTrans" presStyleLbl="sibTrans1D1" presStyleIdx="3" presStyleCnt="6"/>
      <dgm:spPr/>
      <dgm:t>
        <a:bodyPr/>
        <a:lstStyle/>
        <a:p>
          <a:endParaRPr lang="en-US"/>
        </a:p>
      </dgm:t>
    </dgm:pt>
    <dgm:pt modelId="{2A18213D-D748-4E33-9AB2-77DBD5A0CFD3}" type="pres">
      <dgm:prSet presAssocID="{14C8A74E-232B-46F3-9317-C5FD2A1F284A}" presName="node" presStyleLbl="node1" presStyleIdx="4" presStyleCnt="6">
        <dgm:presLayoutVars>
          <dgm:bulletEnabled val="1"/>
        </dgm:presLayoutVars>
      </dgm:prSet>
      <dgm:spPr/>
      <dgm:t>
        <a:bodyPr/>
        <a:lstStyle/>
        <a:p>
          <a:endParaRPr lang="en-US"/>
        </a:p>
      </dgm:t>
    </dgm:pt>
    <dgm:pt modelId="{711612FD-E46F-4705-ADFA-96F0549B0B61}" type="pres">
      <dgm:prSet presAssocID="{14C8A74E-232B-46F3-9317-C5FD2A1F284A}" presName="spNode" presStyleCnt="0"/>
      <dgm:spPr/>
    </dgm:pt>
    <dgm:pt modelId="{E7195833-04AA-420D-BC67-1E217101ECAA}" type="pres">
      <dgm:prSet presAssocID="{084744A7-FFA4-438B-82A6-3C2E73C062F5}" presName="sibTrans" presStyleLbl="sibTrans1D1" presStyleIdx="4" presStyleCnt="6"/>
      <dgm:spPr/>
      <dgm:t>
        <a:bodyPr/>
        <a:lstStyle/>
        <a:p>
          <a:endParaRPr lang="en-US"/>
        </a:p>
      </dgm:t>
    </dgm:pt>
    <dgm:pt modelId="{A4FF8942-5763-45E3-8353-229005A2F2C2}" type="pres">
      <dgm:prSet presAssocID="{D3DCBF2A-1EF3-4D8F-A95F-BF5F6ECA64FB}" presName="node" presStyleLbl="node1" presStyleIdx="5" presStyleCnt="6">
        <dgm:presLayoutVars>
          <dgm:bulletEnabled val="1"/>
        </dgm:presLayoutVars>
      </dgm:prSet>
      <dgm:spPr/>
      <dgm:t>
        <a:bodyPr/>
        <a:lstStyle/>
        <a:p>
          <a:endParaRPr lang="en-US"/>
        </a:p>
      </dgm:t>
    </dgm:pt>
    <dgm:pt modelId="{8D6826D0-BBA3-4FA7-9237-57CE162D6582}" type="pres">
      <dgm:prSet presAssocID="{D3DCBF2A-1EF3-4D8F-A95F-BF5F6ECA64FB}" presName="spNode" presStyleCnt="0"/>
      <dgm:spPr/>
    </dgm:pt>
    <dgm:pt modelId="{3C67EF61-4640-45FC-8E15-ACD7C9CCCF95}" type="pres">
      <dgm:prSet presAssocID="{954E9609-51AB-4B13-A435-E0A988BC654E}" presName="sibTrans" presStyleLbl="sibTrans1D1" presStyleIdx="5" presStyleCnt="6"/>
      <dgm:spPr/>
      <dgm:t>
        <a:bodyPr/>
        <a:lstStyle/>
        <a:p>
          <a:endParaRPr lang="en-US"/>
        </a:p>
      </dgm:t>
    </dgm:pt>
  </dgm:ptLst>
  <dgm:cxnLst>
    <dgm:cxn modelId="{1EA35133-D8F5-40B0-9077-8C813A2D108F}" type="presOf" srcId="{25733F44-078B-42AD-9557-4D589924710B}" destId="{3C9BC7B7-24A7-411E-A764-776288BF794A}" srcOrd="0" destOrd="0" presId="urn:microsoft.com/office/officeart/2005/8/layout/cycle6"/>
    <dgm:cxn modelId="{19F98A7F-9322-4746-8350-10207273BDB4}" type="presOf" srcId="{084744A7-FFA4-438B-82A6-3C2E73C062F5}" destId="{E7195833-04AA-420D-BC67-1E217101ECAA}" srcOrd="0" destOrd="0" presId="urn:microsoft.com/office/officeart/2005/8/layout/cycle6"/>
    <dgm:cxn modelId="{6A9D4FD2-A84B-4671-9E36-AAC7DF312EA9}" type="presOf" srcId="{8CFD4B68-740F-40A6-AFB6-44514FA62F17}" destId="{88576EE8-0AC9-4467-8A39-F1CED2153A92}" srcOrd="0" destOrd="0" presId="urn:microsoft.com/office/officeart/2005/8/layout/cycle6"/>
    <dgm:cxn modelId="{31486A94-CE53-4338-8053-67C66EFE6FAE}" srcId="{33AAF9F9-A6CF-4198-8934-9BD83059A191}" destId="{8CFD4B68-740F-40A6-AFB6-44514FA62F17}" srcOrd="0" destOrd="0" parTransId="{01356075-5416-45AA-9E92-00FE1D02ECA7}" sibTransId="{97AD1CFF-1A2F-4ECA-95DB-C935C27D02B2}"/>
    <dgm:cxn modelId="{048F605B-F630-46D2-B040-5511A0989E1F}" srcId="{33AAF9F9-A6CF-4198-8934-9BD83059A191}" destId="{A64C7BE0-2381-49B0-A2E3-E27C32FA6EB5}" srcOrd="3" destOrd="0" parTransId="{69C834CE-CEA8-4919-BAB3-F527D6CE2DFB}" sibTransId="{25733F44-078B-42AD-9557-4D589924710B}"/>
    <dgm:cxn modelId="{7F53527F-7DA9-4D92-86D2-A08C41022146}" type="presOf" srcId="{14C8A74E-232B-46F3-9317-C5FD2A1F284A}" destId="{2A18213D-D748-4E33-9AB2-77DBD5A0CFD3}" srcOrd="0" destOrd="0" presId="urn:microsoft.com/office/officeart/2005/8/layout/cycle6"/>
    <dgm:cxn modelId="{3AD350B3-89F2-437B-98D0-3D2EF778817D}" type="presOf" srcId="{217E1D3A-B936-4DCC-93B6-00E1353FD802}" destId="{9B21F6A4-6D15-4013-8F79-986C641D3445}" srcOrd="0" destOrd="0" presId="urn:microsoft.com/office/officeart/2005/8/layout/cycle6"/>
    <dgm:cxn modelId="{0A407547-EA13-4BCD-9827-EC40575233B3}" type="presOf" srcId="{954E9609-51AB-4B13-A435-E0A988BC654E}" destId="{3C67EF61-4640-45FC-8E15-ACD7C9CCCF95}" srcOrd="0" destOrd="0" presId="urn:microsoft.com/office/officeart/2005/8/layout/cycle6"/>
    <dgm:cxn modelId="{55B8F1E6-A6DC-4070-97DC-3A59BA8D2748}" type="presOf" srcId="{3940BC52-B572-4B3E-B04F-74976F27EF97}" destId="{9B491C17-D42F-4BCE-B05F-E1D5B6841127}" srcOrd="0" destOrd="0" presId="urn:microsoft.com/office/officeart/2005/8/layout/cycle6"/>
    <dgm:cxn modelId="{1700676F-CEF1-467E-BADE-AC4E7A69CF77}" type="presOf" srcId="{D3DCBF2A-1EF3-4D8F-A95F-BF5F6ECA64FB}" destId="{A4FF8942-5763-45E3-8353-229005A2F2C2}" srcOrd="0" destOrd="0" presId="urn:microsoft.com/office/officeart/2005/8/layout/cycle6"/>
    <dgm:cxn modelId="{97ADF657-ECE1-4618-8918-BEB4D0770CFE}" srcId="{33AAF9F9-A6CF-4198-8934-9BD83059A191}" destId="{3940BC52-B572-4B3E-B04F-74976F27EF97}" srcOrd="1" destOrd="0" parTransId="{63C146EE-3572-40D7-8CC9-E03FCE0E0842}" sibTransId="{BE43D2D1-25AC-4D8B-8851-1D04CA17F981}"/>
    <dgm:cxn modelId="{7B5E1A02-713E-4944-B553-45FFE478D770}" srcId="{33AAF9F9-A6CF-4198-8934-9BD83059A191}" destId="{14C8A74E-232B-46F3-9317-C5FD2A1F284A}" srcOrd="4" destOrd="0" parTransId="{56AC422D-17E6-456E-93F1-82DCF9B68B14}" sibTransId="{084744A7-FFA4-438B-82A6-3C2E73C062F5}"/>
    <dgm:cxn modelId="{D58BB478-8661-4B42-8D66-23EC19DC6BE8}" type="presOf" srcId="{D6012374-3BA5-4795-8D27-4E4CBC30ED97}" destId="{398DC814-B5B7-4B8A-8D53-E4EFBF3FC2B1}" srcOrd="0" destOrd="0" presId="urn:microsoft.com/office/officeart/2005/8/layout/cycle6"/>
    <dgm:cxn modelId="{17A5F789-9A05-434F-ABC6-0988E55BEA27}" type="presOf" srcId="{97AD1CFF-1A2F-4ECA-95DB-C935C27D02B2}" destId="{76C7DC1B-5B62-4DE6-B35A-7C355A025DE1}" srcOrd="0" destOrd="0" presId="urn:microsoft.com/office/officeart/2005/8/layout/cycle6"/>
    <dgm:cxn modelId="{D9BD6E74-C1B7-4A47-BF4B-8ADA3310633F}" srcId="{33AAF9F9-A6CF-4198-8934-9BD83059A191}" destId="{D6012374-3BA5-4795-8D27-4E4CBC30ED97}" srcOrd="2" destOrd="0" parTransId="{A83A3FB4-64D7-4F5E-8F34-2DDDF81DD0E3}" sibTransId="{217E1D3A-B936-4DCC-93B6-00E1353FD802}"/>
    <dgm:cxn modelId="{6A44B7F8-CD0B-4FE5-A4A1-523BEF6CF39E}" type="presOf" srcId="{33AAF9F9-A6CF-4198-8934-9BD83059A191}" destId="{C8593264-A8D9-4ED9-B1DD-C8E22A298DD4}" srcOrd="0" destOrd="0" presId="urn:microsoft.com/office/officeart/2005/8/layout/cycle6"/>
    <dgm:cxn modelId="{9A586227-16AF-4CEE-94B0-8C57D3328FF7}" type="presOf" srcId="{A64C7BE0-2381-49B0-A2E3-E27C32FA6EB5}" destId="{90427548-B45F-4AEC-9322-8F7051907B7E}" srcOrd="0" destOrd="0" presId="urn:microsoft.com/office/officeart/2005/8/layout/cycle6"/>
    <dgm:cxn modelId="{1CF8C1AE-3BC7-4417-9D00-79B7F7ABF2F7}" type="presOf" srcId="{BE43D2D1-25AC-4D8B-8851-1D04CA17F981}" destId="{071F36DB-3727-4FBF-8EA5-CB9030763DC9}" srcOrd="0" destOrd="0" presId="urn:microsoft.com/office/officeart/2005/8/layout/cycle6"/>
    <dgm:cxn modelId="{E992D26B-FF2E-4665-B01F-A8EC750DDCFC}" srcId="{33AAF9F9-A6CF-4198-8934-9BD83059A191}" destId="{D3DCBF2A-1EF3-4D8F-A95F-BF5F6ECA64FB}" srcOrd="5" destOrd="0" parTransId="{13265050-5D27-474E-BB04-1CD7B9BC5521}" sibTransId="{954E9609-51AB-4B13-A435-E0A988BC654E}"/>
    <dgm:cxn modelId="{E54D98CA-A01D-4BFE-86F2-BEBC255DAEFD}" type="presParOf" srcId="{C8593264-A8D9-4ED9-B1DD-C8E22A298DD4}" destId="{88576EE8-0AC9-4467-8A39-F1CED2153A92}" srcOrd="0" destOrd="0" presId="urn:microsoft.com/office/officeart/2005/8/layout/cycle6"/>
    <dgm:cxn modelId="{4EAAB25B-BB29-470B-AEFD-8A5B39D6CCEA}" type="presParOf" srcId="{C8593264-A8D9-4ED9-B1DD-C8E22A298DD4}" destId="{A3CAF39E-1A0E-41DC-B375-1A70535644C9}" srcOrd="1" destOrd="0" presId="urn:microsoft.com/office/officeart/2005/8/layout/cycle6"/>
    <dgm:cxn modelId="{BD57B905-66A4-4475-841D-2151F4C1E681}" type="presParOf" srcId="{C8593264-A8D9-4ED9-B1DD-C8E22A298DD4}" destId="{76C7DC1B-5B62-4DE6-B35A-7C355A025DE1}" srcOrd="2" destOrd="0" presId="urn:microsoft.com/office/officeart/2005/8/layout/cycle6"/>
    <dgm:cxn modelId="{B618D6C8-D555-4964-B040-BA887866F74C}" type="presParOf" srcId="{C8593264-A8D9-4ED9-B1DD-C8E22A298DD4}" destId="{9B491C17-D42F-4BCE-B05F-E1D5B6841127}" srcOrd="3" destOrd="0" presId="urn:microsoft.com/office/officeart/2005/8/layout/cycle6"/>
    <dgm:cxn modelId="{058ECBAD-E26C-40BE-936C-CAD4B10F4E3D}" type="presParOf" srcId="{C8593264-A8D9-4ED9-B1DD-C8E22A298DD4}" destId="{A24D8619-5E28-43A5-854B-8B977E72F960}" srcOrd="4" destOrd="0" presId="urn:microsoft.com/office/officeart/2005/8/layout/cycle6"/>
    <dgm:cxn modelId="{D355E074-55C4-49D5-8E73-EEA5607C6E16}" type="presParOf" srcId="{C8593264-A8D9-4ED9-B1DD-C8E22A298DD4}" destId="{071F36DB-3727-4FBF-8EA5-CB9030763DC9}" srcOrd="5" destOrd="0" presId="urn:microsoft.com/office/officeart/2005/8/layout/cycle6"/>
    <dgm:cxn modelId="{50735527-19C1-4A9C-826C-EB4D107A6A95}" type="presParOf" srcId="{C8593264-A8D9-4ED9-B1DD-C8E22A298DD4}" destId="{398DC814-B5B7-4B8A-8D53-E4EFBF3FC2B1}" srcOrd="6" destOrd="0" presId="urn:microsoft.com/office/officeart/2005/8/layout/cycle6"/>
    <dgm:cxn modelId="{103527C7-E30C-4680-A5DF-3C7962B2F3CE}" type="presParOf" srcId="{C8593264-A8D9-4ED9-B1DD-C8E22A298DD4}" destId="{557F18DF-D0D9-4CC2-BE60-87F344E31E66}" srcOrd="7" destOrd="0" presId="urn:microsoft.com/office/officeart/2005/8/layout/cycle6"/>
    <dgm:cxn modelId="{6D723B42-253C-4EF4-9D66-C59A4DDB7939}" type="presParOf" srcId="{C8593264-A8D9-4ED9-B1DD-C8E22A298DD4}" destId="{9B21F6A4-6D15-4013-8F79-986C641D3445}" srcOrd="8" destOrd="0" presId="urn:microsoft.com/office/officeart/2005/8/layout/cycle6"/>
    <dgm:cxn modelId="{A2919B55-BF17-497F-A4DC-2665F3701902}" type="presParOf" srcId="{C8593264-A8D9-4ED9-B1DD-C8E22A298DD4}" destId="{90427548-B45F-4AEC-9322-8F7051907B7E}" srcOrd="9" destOrd="0" presId="urn:microsoft.com/office/officeart/2005/8/layout/cycle6"/>
    <dgm:cxn modelId="{6139EE7B-59C7-4904-B4DE-350D7DCC525E}" type="presParOf" srcId="{C8593264-A8D9-4ED9-B1DD-C8E22A298DD4}" destId="{2A0FA961-CE1B-4A03-AA5A-52D86D52B83C}" srcOrd="10" destOrd="0" presId="urn:microsoft.com/office/officeart/2005/8/layout/cycle6"/>
    <dgm:cxn modelId="{128D9BF9-08ED-4736-91BB-49CEA0ACE5E5}" type="presParOf" srcId="{C8593264-A8D9-4ED9-B1DD-C8E22A298DD4}" destId="{3C9BC7B7-24A7-411E-A764-776288BF794A}" srcOrd="11" destOrd="0" presId="urn:microsoft.com/office/officeart/2005/8/layout/cycle6"/>
    <dgm:cxn modelId="{310DFDD5-8DE4-4AA9-B9E7-04E27E1D00F4}" type="presParOf" srcId="{C8593264-A8D9-4ED9-B1DD-C8E22A298DD4}" destId="{2A18213D-D748-4E33-9AB2-77DBD5A0CFD3}" srcOrd="12" destOrd="0" presId="urn:microsoft.com/office/officeart/2005/8/layout/cycle6"/>
    <dgm:cxn modelId="{8C9ABEA1-B9D3-4BCE-90C4-76B54B0A7390}" type="presParOf" srcId="{C8593264-A8D9-4ED9-B1DD-C8E22A298DD4}" destId="{711612FD-E46F-4705-ADFA-96F0549B0B61}" srcOrd="13" destOrd="0" presId="urn:microsoft.com/office/officeart/2005/8/layout/cycle6"/>
    <dgm:cxn modelId="{034892B6-FAC6-409B-B71B-6AB5F6A9CE7E}" type="presParOf" srcId="{C8593264-A8D9-4ED9-B1DD-C8E22A298DD4}" destId="{E7195833-04AA-420D-BC67-1E217101ECAA}" srcOrd="14" destOrd="0" presId="urn:microsoft.com/office/officeart/2005/8/layout/cycle6"/>
    <dgm:cxn modelId="{C9544AE9-BEDD-4E46-9A2A-9563DF03C29D}" type="presParOf" srcId="{C8593264-A8D9-4ED9-B1DD-C8E22A298DD4}" destId="{A4FF8942-5763-45E3-8353-229005A2F2C2}" srcOrd="15" destOrd="0" presId="urn:microsoft.com/office/officeart/2005/8/layout/cycle6"/>
    <dgm:cxn modelId="{4C960B21-557C-4FE4-BDED-C87BE06B0AB5}" type="presParOf" srcId="{C8593264-A8D9-4ED9-B1DD-C8E22A298DD4}" destId="{8D6826D0-BBA3-4FA7-9237-57CE162D6582}" srcOrd="16" destOrd="0" presId="urn:microsoft.com/office/officeart/2005/8/layout/cycle6"/>
    <dgm:cxn modelId="{3F816B1A-DD69-48EB-ABF9-9CFE934BB562}" type="presParOf" srcId="{C8593264-A8D9-4ED9-B1DD-C8E22A298DD4}" destId="{3C67EF61-4640-45FC-8E15-ACD7C9CCCF9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76EE8-0AC9-4467-8A39-F1CED2153A92}">
      <dsp:nvSpPr>
        <dsp:cNvPr id="0" name=""/>
        <dsp:cNvSpPr/>
      </dsp:nvSpPr>
      <dsp:spPr>
        <a:xfrm>
          <a:off x="2250839" y="842"/>
          <a:ext cx="1137121" cy="7391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Social</a:t>
          </a:r>
          <a:endParaRPr lang="en-US" sz="1400" kern="1200" dirty="0"/>
        </a:p>
      </dsp:txBody>
      <dsp:txXfrm>
        <a:off x="2286920" y="36923"/>
        <a:ext cx="1064959" cy="666966"/>
      </dsp:txXfrm>
    </dsp:sp>
    <dsp:sp modelId="{76C7DC1B-5B62-4DE6-B35A-7C355A025DE1}">
      <dsp:nvSpPr>
        <dsp:cNvPr id="0" name=""/>
        <dsp:cNvSpPr/>
      </dsp:nvSpPr>
      <dsp:spPr>
        <a:xfrm>
          <a:off x="1006669" y="343504"/>
          <a:ext cx="3480348" cy="3480348"/>
        </a:xfrm>
        <a:custGeom>
          <a:avLst/>
          <a:gdLst/>
          <a:ahLst/>
          <a:cxnLst/>
          <a:rect l="0" t="0" r="0" b="0"/>
          <a:pathLst>
            <a:path>
              <a:moveTo>
                <a:pt x="2388380" y="125232"/>
              </a:moveTo>
              <a:arcTo wR="1740174" hR="1740174" stAng="17512174" swAng="148981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491C17-D42F-4BCE-B05F-E1D5B6841127}">
      <dsp:nvSpPr>
        <dsp:cNvPr id="0" name=""/>
        <dsp:cNvSpPr/>
      </dsp:nvSpPr>
      <dsp:spPr>
        <a:xfrm>
          <a:off x="3733800" y="895795"/>
          <a:ext cx="1137121" cy="7391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Emotional</a:t>
          </a:r>
          <a:endParaRPr lang="en-US" sz="1400" kern="1200" dirty="0"/>
        </a:p>
      </dsp:txBody>
      <dsp:txXfrm>
        <a:off x="3769881" y="931876"/>
        <a:ext cx="1064959" cy="666966"/>
      </dsp:txXfrm>
    </dsp:sp>
    <dsp:sp modelId="{071F36DB-3727-4FBF-8EA5-CB9030763DC9}">
      <dsp:nvSpPr>
        <dsp:cNvPr id="0" name=""/>
        <dsp:cNvSpPr/>
      </dsp:nvSpPr>
      <dsp:spPr>
        <a:xfrm>
          <a:off x="1062586" y="429587"/>
          <a:ext cx="3480348" cy="3480348"/>
        </a:xfrm>
        <a:custGeom>
          <a:avLst/>
          <a:gdLst/>
          <a:ahLst/>
          <a:cxnLst/>
          <a:rect l="0" t="0" r="0" b="0"/>
          <a:pathLst>
            <a:path>
              <a:moveTo>
                <a:pt x="3399094" y="1214637"/>
              </a:moveTo>
              <a:arcTo wR="1740174" hR="1740174" stAng="20545326" swAng="19168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8DC814-B5B7-4B8A-8D53-E4EFBF3FC2B1}">
      <dsp:nvSpPr>
        <dsp:cNvPr id="0" name=""/>
        <dsp:cNvSpPr/>
      </dsp:nvSpPr>
      <dsp:spPr>
        <a:xfrm>
          <a:off x="3757874" y="2611104"/>
          <a:ext cx="1137121" cy="7391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Intellectual</a:t>
          </a:r>
          <a:endParaRPr lang="en-US" sz="1400" kern="1200" dirty="0"/>
        </a:p>
      </dsp:txBody>
      <dsp:txXfrm>
        <a:off x="3793955" y="2647185"/>
        <a:ext cx="1064959" cy="666966"/>
      </dsp:txXfrm>
    </dsp:sp>
    <dsp:sp modelId="{9B21F6A4-6D15-4013-8F79-986C641D3445}">
      <dsp:nvSpPr>
        <dsp:cNvPr id="0" name=""/>
        <dsp:cNvSpPr/>
      </dsp:nvSpPr>
      <dsp:spPr>
        <a:xfrm>
          <a:off x="1079225" y="370407"/>
          <a:ext cx="3480348" cy="3480348"/>
        </a:xfrm>
        <a:custGeom>
          <a:avLst/>
          <a:gdLst/>
          <a:ahLst/>
          <a:cxnLst/>
          <a:rect l="0" t="0" r="0" b="0"/>
          <a:pathLst>
            <a:path>
              <a:moveTo>
                <a:pt x="2955947" y="2985204"/>
              </a:moveTo>
              <a:arcTo wR="1740174" hR="1740174" stAng="2740870" swAng="149974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427548-B45F-4AEC-9322-8F7051907B7E}">
      <dsp:nvSpPr>
        <dsp:cNvPr id="0" name=""/>
        <dsp:cNvSpPr/>
      </dsp:nvSpPr>
      <dsp:spPr>
        <a:xfrm>
          <a:off x="2250839" y="3481191"/>
          <a:ext cx="1137121" cy="7391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Physical</a:t>
          </a:r>
          <a:endParaRPr lang="en-US" sz="1400" kern="1200" dirty="0"/>
        </a:p>
      </dsp:txBody>
      <dsp:txXfrm>
        <a:off x="2286920" y="3517272"/>
        <a:ext cx="1064959" cy="666966"/>
      </dsp:txXfrm>
    </dsp:sp>
    <dsp:sp modelId="{3C9BC7B7-24A7-411E-A764-776288BF794A}">
      <dsp:nvSpPr>
        <dsp:cNvPr id="0" name=""/>
        <dsp:cNvSpPr/>
      </dsp:nvSpPr>
      <dsp:spPr>
        <a:xfrm>
          <a:off x="1079225" y="370407"/>
          <a:ext cx="3480348" cy="3480348"/>
        </a:xfrm>
        <a:custGeom>
          <a:avLst/>
          <a:gdLst/>
          <a:ahLst/>
          <a:cxnLst/>
          <a:rect l="0" t="0" r="0" b="0"/>
          <a:pathLst>
            <a:path>
              <a:moveTo>
                <a:pt x="1164359" y="3382319"/>
              </a:moveTo>
              <a:arcTo wR="1740174" hR="1740174" stAng="6559387" swAng="1499744"/>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18213D-D748-4E33-9AB2-77DBD5A0CFD3}">
      <dsp:nvSpPr>
        <dsp:cNvPr id="0" name=""/>
        <dsp:cNvSpPr/>
      </dsp:nvSpPr>
      <dsp:spPr>
        <a:xfrm>
          <a:off x="743804" y="2611104"/>
          <a:ext cx="1137121" cy="739128"/>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Spiritual</a:t>
          </a:r>
          <a:endParaRPr lang="en-US" sz="1400" kern="1200" dirty="0"/>
        </a:p>
      </dsp:txBody>
      <dsp:txXfrm>
        <a:off x="779885" y="2647185"/>
        <a:ext cx="1064959" cy="666966"/>
      </dsp:txXfrm>
    </dsp:sp>
    <dsp:sp modelId="{E7195833-04AA-420D-BC67-1E217101ECAA}">
      <dsp:nvSpPr>
        <dsp:cNvPr id="0" name=""/>
        <dsp:cNvSpPr/>
      </dsp:nvSpPr>
      <dsp:spPr>
        <a:xfrm>
          <a:off x="1079225" y="370407"/>
          <a:ext cx="3480348" cy="3480348"/>
        </a:xfrm>
        <a:custGeom>
          <a:avLst/>
          <a:gdLst/>
          <a:ahLst/>
          <a:cxnLst/>
          <a:rect l="0" t="0" r="0" b="0"/>
          <a:pathLst>
            <a:path>
              <a:moveTo>
                <a:pt x="70684" y="2231101"/>
              </a:moveTo>
              <a:arcTo wR="1740174" hR="1740174" stAng="9816816" swAng="196636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FF8942-5763-45E3-8353-229005A2F2C2}">
      <dsp:nvSpPr>
        <dsp:cNvPr id="0" name=""/>
        <dsp:cNvSpPr/>
      </dsp:nvSpPr>
      <dsp:spPr>
        <a:xfrm>
          <a:off x="743804" y="870930"/>
          <a:ext cx="1137121" cy="73912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Occupational</a:t>
          </a:r>
          <a:endParaRPr lang="en-US" sz="1400" kern="1200" dirty="0"/>
        </a:p>
      </dsp:txBody>
      <dsp:txXfrm>
        <a:off x="779885" y="907011"/>
        <a:ext cx="1064959" cy="666966"/>
      </dsp:txXfrm>
    </dsp:sp>
    <dsp:sp modelId="{3C67EF61-4640-45FC-8E15-ACD7C9CCCF95}">
      <dsp:nvSpPr>
        <dsp:cNvPr id="0" name=""/>
        <dsp:cNvSpPr/>
      </dsp:nvSpPr>
      <dsp:spPr>
        <a:xfrm>
          <a:off x="1079225" y="370407"/>
          <a:ext cx="3480348" cy="3480348"/>
        </a:xfrm>
        <a:custGeom>
          <a:avLst/>
          <a:gdLst/>
          <a:ahLst/>
          <a:cxnLst/>
          <a:rect l="0" t="0" r="0" b="0"/>
          <a:pathLst>
            <a:path>
              <a:moveTo>
                <a:pt x="524400" y="495143"/>
              </a:moveTo>
              <a:arcTo wR="1740174" hR="1740174" stAng="13540870" swAng="149974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1804"/>
          </a:xfrm>
          <a:prstGeom prst="rect">
            <a:avLst/>
          </a:prstGeom>
        </p:spPr>
        <p:txBody>
          <a:bodyPr vert="horz" lIns="91440" tIns="45720" rIns="91440" bIns="45720" rtlCol="0"/>
          <a:lstStyle>
            <a:lvl1pPr algn="r">
              <a:defRPr sz="1200"/>
            </a:lvl1pPr>
          </a:lstStyle>
          <a:p>
            <a:fld id="{E20EFEBE-4546-4B3E-B2BC-33DC2A71B123}" type="datetimeFigureOut">
              <a:rPr lang="en-US" smtClean="0"/>
              <a:t>3/31/2015</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772668"/>
            <a:ext cx="2971800" cy="461804"/>
          </a:xfrm>
          <a:prstGeom prst="rect">
            <a:avLst/>
          </a:prstGeom>
        </p:spPr>
        <p:txBody>
          <a:bodyPr vert="horz" lIns="91440" tIns="45720" rIns="91440" bIns="45720" rtlCol="0" anchor="b"/>
          <a:lstStyle>
            <a:lvl1pPr algn="r">
              <a:defRPr sz="1200"/>
            </a:lvl1pPr>
          </a:lstStyle>
          <a:p>
            <a:fld id="{06D53CBB-B34E-49D1-B927-6FDE240CDB01}" type="slidenum">
              <a:rPr lang="en-US" smtClean="0"/>
              <a:t>‹#›</a:t>
            </a:fld>
            <a:endParaRPr lang="en-US"/>
          </a:p>
        </p:txBody>
      </p:sp>
    </p:spTree>
    <p:extLst>
      <p:ext uri="{BB962C8B-B14F-4D97-AF65-F5344CB8AC3E}">
        <p14:creationId xmlns:p14="http://schemas.microsoft.com/office/powerpoint/2010/main" val="313453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61804"/>
          </a:xfrm>
          <a:prstGeom prst="rect">
            <a:avLst/>
          </a:prstGeom>
        </p:spPr>
        <p:txBody>
          <a:bodyPr vert="horz" lIns="91440" tIns="45720" rIns="91440" bIns="45720" rtlCol="0"/>
          <a:lstStyle>
            <a:lvl1pPr algn="r">
              <a:defRPr sz="1200"/>
            </a:lvl1pPr>
          </a:lstStyle>
          <a:p>
            <a:fld id="{5CACD713-B57D-4609-91DA-F97235DF8723}" type="datetimeFigureOut">
              <a:rPr lang="en-US" smtClean="0"/>
              <a:t>3/31/2015</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2668"/>
            <a:ext cx="2971800" cy="461804"/>
          </a:xfrm>
          <a:prstGeom prst="rect">
            <a:avLst/>
          </a:prstGeom>
        </p:spPr>
        <p:txBody>
          <a:bodyPr vert="horz" lIns="91440" tIns="45720" rIns="91440" bIns="45720" rtlCol="0" anchor="b"/>
          <a:lstStyle>
            <a:lvl1pPr algn="r">
              <a:defRPr sz="1200"/>
            </a:lvl1pPr>
          </a:lstStyle>
          <a:p>
            <a:fld id="{52B983D3-A407-4AC1-95BD-EB21AE883FB7}" type="slidenum">
              <a:rPr lang="en-US" smtClean="0"/>
              <a:t>‹#›</a:t>
            </a:fld>
            <a:endParaRPr lang="en-US"/>
          </a:p>
        </p:txBody>
      </p:sp>
    </p:spTree>
    <p:extLst>
      <p:ext uri="{BB962C8B-B14F-4D97-AF65-F5344CB8AC3E}">
        <p14:creationId xmlns:p14="http://schemas.microsoft.com/office/powerpoint/2010/main" val="249007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 VIDEO!!</a:t>
            </a:r>
            <a:endParaRPr lang="en-US" dirty="0"/>
          </a:p>
        </p:txBody>
      </p:sp>
      <p:sp>
        <p:nvSpPr>
          <p:cNvPr id="4" name="Slide Number Placeholder 3"/>
          <p:cNvSpPr>
            <a:spLocks noGrp="1"/>
          </p:cNvSpPr>
          <p:nvPr>
            <p:ph type="sldNum" sz="quarter" idx="10"/>
          </p:nvPr>
        </p:nvSpPr>
        <p:spPr/>
        <p:txBody>
          <a:bodyPr/>
          <a:lstStyle/>
          <a:p>
            <a:fld id="{52B983D3-A407-4AC1-95BD-EB21AE883FB7}" type="slidenum">
              <a:rPr lang="en-US" smtClean="0"/>
              <a:t>1</a:t>
            </a:fld>
            <a:endParaRPr lang="en-US"/>
          </a:p>
        </p:txBody>
      </p:sp>
    </p:spTree>
    <p:extLst>
      <p:ext uri="{BB962C8B-B14F-4D97-AF65-F5344CB8AC3E}">
        <p14:creationId xmlns:p14="http://schemas.microsoft.com/office/powerpoint/2010/main" val="427913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Emotional wellbeing shows that you can:</a:t>
            </a:r>
          </a:p>
          <a:p>
            <a:pPr marL="171450" indent="-171450">
              <a:buFont typeface="Arial" panose="020B0604020202020204" pitchFamily="34" charset="0"/>
              <a:buChar char="•"/>
            </a:pPr>
            <a:r>
              <a:rPr lang="en-US" sz="1200" dirty="0" smtClean="0"/>
              <a:t>Be aware of and accept your feelings, and the feeling of others.</a:t>
            </a:r>
          </a:p>
          <a:p>
            <a:pPr marL="171450" indent="-171450">
              <a:buFont typeface="Arial" panose="020B0604020202020204" pitchFamily="34" charset="0"/>
              <a:buChar char="•"/>
            </a:pPr>
            <a:r>
              <a:rPr lang="en-US" sz="1200" dirty="0" smtClean="0"/>
              <a:t>Maintain </a:t>
            </a:r>
            <a:r>
              <a:rPr lang="en-US" sz="1200" b="0" i="0" u="none" strike="noStrike" kern="1200" baseline="0" dirty="0" smtClean="0">
                <a:solidFill>
                  <a:schemeClr val="tx1"/>
                </a:solidFill>
                <a:latin typeface="+mn-lt"/>
                <a:ea typeface="+mn-ea"/>
                <a:cs typeface="+mn-cs"/>
              </a:rPr>
              <a:t>relationships with others, based upon a foundation of mutual commitment, trust and respect.</a:t>
            </a:r>
            <a:endParaRPr lang="en-US" sz="1200" dirty="0" smtClean="0"/>
          </a:p>
          <a:p>
            <a:pPr marL="171450" indent="-171450">
              <a:buFont typeface="Arial" panose="020B0604020202020204" pitchFamily="34" charset="0"/>
              <a:buChar char="•"/>
            </a:pPr>
            <a:r>
              <a:rPr lang="en-US" sz="1200" dirty="0" smtClean="0"/>
              <a:t>Learn to express feelings freely, and manage feelings effectively.</a:t>
            </a:r>
          </a:p>
          <a:p>
            <a:pPr marL="171450" indent="-171450">
              <a:buFont typeface="Arial" panose="020B0604020202020204" pitchFamily="34" charset="0"/>
              <a:buChar char="•"/>
            </a:pPr>
            <a:r>
              <a:rPr lang="en-US" sz="1200" dirty="0" smtClean="0"/>
              <a:t>Possess the ability to cope effectively with stress, and experience relaxation.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Work </a:t>
            </a:r>
            <a:r>
              <a:rPr lang="en-US" sz="1200" dirty="0" smtClean="0"/>
              <a:t>to be positive and enthusiastic about yourself, and life! </a:t>
            </a:r>
          </a:p>
          <a:p>
            <a:endParaRPr lang="en-US" sz="1200" b="0" i="0" u="none" strike="noStrike" kern="1200" baseline="0" dirty="0" smtClean="0">
              <a:solidFill>
                <a:schemeClr val="tx1"/>
              </a:solidFill>
              <a:latin typeface="+mn-lt"/>
              <a:ea typeface="+mn-ea"/>
              <a:cs typeface="+mn-cs"/>
            </a:endParaRP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2B983D3-A407-4AC1-95BD-EB21AE883FB7}" type="slidenum">
              <a:rPr lang="en-US" smtClean="0"/>
              <a:t>2</a:t>
            </a:fld>
            <a:endParaRPr lang="en-US"/>
          </a:p>
        </p:txBody>
      </p:sp>
    </p:spTree>
    <p:extLst>
      <p:ext uri="{BB962C8B-B14F-4D97-AF65-F5344CB8AC3E}">
        <p14:creationId xmlns:p14="http://schemas.microsoft.com/office/powerpoint/2010/main" val="80911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thing is, it can be hard to stay positive and optimistic, am I right?  Especially if you’re faced with constant stressors balancing work, home and family life, personal health issues, etc. </a:t>
            </a:r>
          </a:p>
          <a:p>
            <a:endParaRPr lang="en-US" baseline="0" dirty="0" smtClean="0"/>
          </a:p>
          <a:p>
            <a:r>
              <a:rPr lang="en-US" baseline="0" dirty="0" smtClean="0"/>
              <a:t>Did you all get the link to the video I </a:t>
            </a:r>
            <a:r>
              <a:rPr lang="en-US" baseline="0" dirty="0" smtClean="0"/>
              <a:t>sent yesterday? </a:t>
            </a:r>
            <a:r>
              <a:rPr lang="en-US" baseline="0" dirty="0" smtClean="0"/>
              <a:t>Ok, for those who didn’t watch it, let me play it. **play video</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https://www.youtube.com/embed/aa6UlTgwZCg </a:t>
            </a:r>
          </a:p>
          <a:p>
            <a:endParaRPr lang="en-US" baseline="0" dirty="0" smtClean="0"/>
          </a:p>
          <a:p>
            <a:r>
              <a:rPr lang="en-US" dirty="0" smtClean="0"/>
              <a:t>April Fools!</a:t>
            </a:r>
            <a:r>
              <a:rPr lang="en-US" baseline="0" dirty="0" smtClean="0"/>
              <a:t> Sometimes, to practice emotional wellness, we just need to </a:t>
            </a:r>
            <a:r>
              <a:rPr lang="en-US" i="1" baseline="0" dirty="0" smtClean="0"/>
              <a:t>laugh</a:t>
            </a:r>
            <a:r>
              <a:rPr lang="en-US" baseline="0" dirty="0" smtClean="0"/>
              <a:t>. My real presentation is on </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52B983D3-A407-4AC1-95BD-EB21AE883FB7}" type="slidenum">
              <a:rPr lang="en-US" smtClean="0"/>
              <a:t>3</a:t>
            </a:fld>
            <a:endParaRPr lang="en-US"/>
          </a:p>
        </p:txBody>
      </p:sp>
    </p:spTree>
    <p:extLst>
      <p:ext uri="{BB962C8B-B14F-4D97-AF65-F5344CB8AC3E}">
        <p14:creationId xmlns:p14="http://schemas.microsoft.com/office/powerpoint/2010/main" val="142706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Gelotology</a:t>
            </a:r>
            <a:r>
              <a:rPr lang="en-US" i="1" dirty="0" smtClean="0"/>
              <a:t> :</a:t>
            </a:r>
            <a:r>
              <a:rPr lang="en-US" i="1" baseline="0" dirty="0" smtClean="0"/>
              <a:t> </a:t>
            </a:r>
            <a:r>
              <a:rPr lang="en-US" dirty="0" smtClean="0"/>
              <a:t>the science of laughter, and its benefits to our social, mental, and physical well-being.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Gelos</a:t>
            </a:r>
            <a:r>
              <a:rPr lang="en-US" dirty="0" smtClean="0"/>
              <a:t> – from the Greek</a:t>
            </a:r>
            <a:r>
              <a:rPr lang="en-US" baseline="0" dirty="0" smtClean="0"/>
              <a:t> term </a:t>
            </a:r>
            <a:r>
              <a:rPr lang="en-US" i="1" baseline="0" dirty="0" err="1" smtClean="0"/>
              <a:t>gelos</a:t>
            </a:r>
            <a:r>
              <a:rPr lang="en-US" baseline="0" dirty="0" smtClean="0"/>
              <a:t> (to laugh). </a:t>
            </a:r>
            <a:endParaRPr lang="en-US" dirty="0" smtClean="0"/>
          </a:p>
          <a:p>
            <a:r>
              <a:rPr lang="en-US" sz="1200" i="1" kern="1200" dirty="0" smtClean="0">
                <a:solidFill>
                  <a:schemeClr val="accent1"/>
                </a:solidFill>
                <a:effectLst/>
                <a:latin typeface="+mn-lt"/>
                <a:ea typeface="+mn-ea"/>
                <a:cs typeface="+mn-cs"/>
              </a:rPr>
              <a:t>Humor:</a:t>
            </a:r>
            <a:r>
              <a:rPr lang="en-US" sz="1200" i="1" kern="1200" baseline="0" dirty="0" smtClean="0">
                <a:solidFill>
                  <a:schemeClr val="accent1"/>
                </a:solidFill>
                <a:effectLst/>
                <a:latin typeface="+mn-lt"/>
                <a:ea typeface="+mn-ea"/>
                <a:cs typeface="+mn-cs"/>
              </a:rPr>
              <a:t> International Journal of Humor Research</a:t>
            </a:r>
            <a:r>
              <a:rPr lang="en-US" sz="1200" kern="1200" baseline="0" dirty="0" smtClean="0">
                <a:solidFill>
                  <a:schemeClr val="accent1"/>
                </a:solidFill>
                <a:effectLst/>
                <a:latin typeface="+mn-lt"/>
                <a:ea typeface="+mn-ea"/>
                <a:cs typeface="+mn-cs"/>
              </a:rPr>
              <a:t>.</a:t>
            </a:r>
            <a:endParaRPr lang="en-US" sz="1200" kern="1200" dirty="0" smtClean="0">
              <a:solidFill>
                <a:schemeClr val="accent1"/>
              </a:solidFill>
              <a:effectLst/>
              <a:latin typeface="+mn-lt"/>
              <a:ea typeface="+mn-ea"/>
              <a:cs typeface="+mn-cs"/>
            </a:endParaRPr>
          </a:p>
          <a:p>
            <a:endParaRPr lang="en-US" sz="900" kern="1200" dirty="0" smtClean="0">
              <a:solidFill>
                <a:schemeClr val="accent1"/>
              </a:solidFill>
              <a:effectLst/>
              <a:latin typeface="+mn-lt"/>
              <a:ea typeface="+mn-ea"/>
              <a:cs typeface="+mn-cs"/>
            </a:endParaRPr>
          </a:p>
          <a:p>
            <a:r>
              <a:rPr lang="en-US" sz="900" kern="1200" dirty="0" smtClean="0">
                <a:solidFill>
                  <a:schemeClr val="accent1"/>
                </a:solidFill>
                <a:effectLst/>
                <a:latin typeface="+mn-lt"/>
                <a:ea typeface="+mn-ea"/>
                <a:cs typeface="+mn-cs"/>
              </a:rPr>
              <a:t>https://scholarsbank.uoregon.edu/xmlui/bitstream/handle/1794/7422/laughter.pdf</a:t>
            </a:r>
          </a:p>
          <a:p>
            <a:r>
              <a:rPr lang="en-US" sz="900" kern="1200" dirty="0" smtClean="0">
                <a:solidFill>
                  <a:schemeClr val="accent1"/>
                </a:solidFill>
                <a:effectLst/>
                <a:latin typeface="+mn-lt"/>
                <a:ea typeface="+mn-ea"/>
                <a:cs typeface="+mn-cs"/>
              </a:rPr>
              <a:t>http</a:t>
            </a:r>
            <a:r>
              <a:rPr lang="en-US" sz="900" kern="1200" dirty="0" smtClean="0">
                <a:solidFill>
                  <a:schemeClr val="accent1"/>
                </a:solidFill>
                <a:effectLst/>
                <a:latin typeface="+mn-lt"/>
                <a:ea typeface="+mn-ea"/>
                <a:cs typeface="+mn-cs"/>
              </a:rPr>
              <a:t>://www.scientificamerican.com/article/a-healthy-laugh/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B983D3-A407-4AC1-95BD-EB21AE883FB7}" type="slidenum">
              <a:rPr lang="en-US" smtClean="0"/>
              <a:t>4</a:t>
            </a:fld>
            <a:endParaRPr lang="en-US"/>
          </a:p>
        </p:txBody>
      </p:sp>
    </p:spTree>
    <p:extLst>
      <p:ext uri="{BB962C8B-B14F-4D97-AF65-F5344CB8AC3E}">
        <p14:creationId xmlns:p14="http://schemas.microsoft.com/office/powerpoint/2010/main" val="310666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smtClean="0">
                <a:solidFill>
                  <a:schemeClr val="tx2">
                    <a:lumMod val="60000"/>
                    <a:lumOff val="40000"/>
                  </a:schemeClr>
                </a:solidFill>
                <a:latin typeface="Kozuka Gothic Pr6N B" pitchFamily="34" charset="-128"/>
                <a:ea typeface="Kozuka Gothic Pr6N B" pitchFamily="34" charset="-128"/>
              </a:rPr>
              <a:t>Psychoneuroimmunology: </a:t>
            </a:r>
          </a:p>
          <a:p>
            <a:r>
              <a:rPr lang="en-US" sz="1200" dirty="0" smtClean="0">
                <a:latin typeface="Kozuka Gothic Pr6N B" pitchFamily="34" charset="-128"/>
                <a:ea typeface="Kozuka Gothic Pr6N B" pitchFamily="34" charset="-128"/>
              </a:rPr>
              <a:t>the science of studying the benefits of laughter to our immune system.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Benefits of laughter are similar to health benefits of aerobic exercise, both psychological and physiological.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Laughing out </a:t>
            </a:r>
            <a:r>
              <a:rPr lang="en-US" sz="1200" b="0" i="0" u="none" strike="noStrike" kern="1200" baseline="0" dirty="0" smtClean="0">
                <a:solidFill>
                  <a:schemeClr val="tx1"/>
                </a:solidFill>
                <a:latin typeface="+mn-lt"/>
                <a:ea typeface="+mn-ea"/>
                <a:cs typeface="+mn-cs"/>
              </a:rPr>
              <a:t>loud exercises </a:t>
            </a:r>
            <a:r>
              <a:rPr lang="en-US" sz="1200" b="0" i="0" u="none" strike="noStrike" kern="1200" baseline="0" dirty="0" smtClean="0">
                <a:solidFill>
                  <a:schemeClr val="tx1"/>
                </a:solidFill>
                <a:latin typeface="+mn-lt"/>
                <a:ea typeface="+mn-ea"/>
                <a:cs typeface="+mn-cs"/>
              </a:rPr>
              <a:t>and relaxes muscles; increases </a:t>
            </a:r>
            <a:r>
              <a:rPr lang="en-US" sz="1200" b="0" i="0" u="none" strike="noStrike" kern="1200" baseline="0" dirty="0" smtClean="0">
                <a:solidFill>
                  <a:schemeClr val="tx1"/>
                </a:solidFill>
                <a:latin typeface="+mn-lt"/>
                <a:ea typeface="+mn-ea"/>
                <a:cs typeface="+mn-cs"/>
              </a:rPr>
              <a:t>circulation and respiration, and burns </a:t>
            </a:r>
            <a:r>
              <a:rPr lang="en-US" sz="1200" b="0" i="0" u="none" strike="noStrike" kern="1200" baseline="0" dirty="0" smtClean="0">
                <a:solidFill>
                  <a:schemeClr val="tx1"/>
                </a:solidFill>
                <a:latin typeface="+mn-lt"/>
                <a:ea typeface="+mn-ea"/>
                <a:cs typeface="+mn-cs"/>
              </a:rPr>
              <a:t>calories.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According to one study, laughing aloud (either real or fake) 20 times, is the cardiovascular equivalent to a 3-minute workout on a rowing machine.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2B983D3-A407-4AC1-95BD-EB21AE883FB7}" type="slidenum">
              <a:rPr lang="en-US" smtClean="0"/>
              <a:t>5</a:t>
            </a:fld>
            <a:endParaRPr lang="en-US"/>
          </a:p>
        </p:txBody>
      </p:sp>
    </p:spTree>
    <p:extLst>
      <p:ext uri="{BB962C8B-B14F-4D97-AF65-F5344CB8AC3E}">
        <p14:creationId xmlns:p14="http://schemas.microsoft.com/office/powerpoint/2010/main" val="222292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Laugher </a:t>
            </a:r>
            <a:r>
              <a:rPr lang="en-US" sz="1200" b="0" i="0" u="none" strike="noStrike" kern="1200" baseline="0" dirty="0" smtClean="0">
                <a:solidFill>
                  <a:schemeClr val="tx1"/>
                </a:solidFill>
                <a:latin typeface="+mn-lt"/>
                <a:ea typeface="+mn-ea"/>
                <a:cs typeface="+mn-cs"/>
              </a:rPr>
              <a:t>improves</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Immune system </a:t>
            </a:r>
            <a:r>
              <a:rPr lang="en-US" sz="1200" b="0" i="0" u="none" strike="noStrike" kern="1200" baseline="0" dirty="0" smtClean="0">
                <a:solidFill>
                  <a:schemeClr val="tx1"/>
                </a:solidFill>
                <a:latin typeface="+mn-lt"/>
                <a:ea typeface="+mn-ea"/>
                <a:cs typeface="+mn-cs"/>
              </a:rPr>
              <a:t>defenses,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mental functioning and memory,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releases endorphins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increases tolerance to pain… All of which this guy could 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2B983D3-A407-4AC1-95BD-EB21AE883FB7}" type="slidenum">
              <a:rPr lang="en-US" smtClean="0"/>
              <a:t>6</a:t>
            </a:fld>
            <a:endParaRPr lang="en-US"/>
          </a:p>
        </p:txBody>
      </p:sp>
    </p:spTree>
    <p:extLst>
      <p:ext uri="{BB962C8B-B14F-4D97-AF65-F5344CB8AC3E}">
        <p14:creationId xmlns:p14="http://schemas.microsoft.com/office/powerpoint/2010/main" val="1043002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According to Dr. William F. Fry, from Stanford University, and author of numerous scientific journal articles on the subject: “</a:t>
            </a:r>
            <a:r>
              <a:rPr lang="en-US" sz="1200" b="0" i="0" u="none" strike="noStrike" kern="1200" baseline="0" dirty="0" smtClean="0">
                <a:solidFill>
                  <a:schemeClr val="tx1"/>
                </a:solidFill>
                <a:latin typeface="+mn-lt"/>
                <a:ea typeface="+mn-ea"/>
                <a:cs typeface="+mn-cs"/>
              </a:rPr>
              <a:t>The incidence of heart attack while shoveling snow, for persons with impaired heart function, is alarmingly high. But…the incidence of heart attacks suffered while laughing is surprisingly low, despite the occasional greatly elevated heart rate. Occurrence is so infrequent, there is no medical literature on mirth-provoked heart attacks."</a:t>
            </a:r>
            <a:endParaRPr lang="en-US" dirty="0" smtClean="0"/>
          </a:p>
          <a:p>
            <a:endParaRPr lang="en-US" dirty="0" smtClean="0"/>
          </a:p>
          <a:p>
            <a:r>
              <a:rPr lang="en-US" dirty="0" smtClean="0"/>
              <a:t>There may be evidence of</a:t>
            </a:r>
            <a:r>
              <a:rPr lang="en-US" baseline="0" dirty="0" smtClean="0"/>
              <a:t> scary Easter bunny heart </a:t>
            </a:r>
            <a:r>
              <a:rPr lang="en-US" baseline="0" dirty="0" smtClean="0"/>
              <a:t>attacks, however.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“Miller, M., &amp; Fry, W. F. (2009). The Effect of Mirthful Laughter on the Human Cardiovascular System. </a:t>
            </a:r>
            <a:r>
              <a:rPr lang="en-US" sz="1050" i="1" dirty="0" smtClean="0"/>
              <a:t>Medical Hypotheses</a:t>
            </a:r>
            <a:r>
              <a:rPr lang="en-US" sz="1050" dirty="0" smtClean="0"/>
              <a:t>, </a:t>
            </a:r>
            <a:r>
              <a:rPr lang="en-US" sz="1050" i="1" dirty="0" smtClean="0"/>
              <a:t>73</a:t>
            </a:r>
            <a:r>
              <a:rPr lang="en-US" sz="1050" dirty="0" smtClean="0"/>
              <a:t>(5), 636. </a:t>
            </a:r>
          </a:p>
          <a:p>
            <a:endParaRPr lang="en-US" dirty="0"/>
          </a:p>
        </p:txBody>
      </p:sp>
      <p:sp>
        <p:nvSpPr>
          <p:cNvPr id="4" name="Slide Number Placeholder 3"/>
          <p:cNvSpPr>
            <a:spLocks noGrp="1"/>
          </p:cNvSpPr>
          <p:nvPr>
            <p:ph type="sldNum" sz="quarter" idx="10"/>
          </p:nvPr>
        </p:nvSpPr>
        <p:spPr/>
        <p:txBody>
          <a:bodyPr/>
          <a:lstStyle/>
          <a:p>
            <a:fld id="{52B983D3-A407-4AC1-95BD-EB21AE883FB7}" type="slidenum">
              <a:rPr lang="en-US" smtClean="0"/>
              <a:t>7</a:t>
            </a:fld>
            <a:endParaRPr lang="en-US"/>
          </a:p>
        </p:txBody>
      </p:sp>
    </p:spTree>
    <p:extLst>
      <p:ext uri="{BB962C8B-B14F-4D97-AF65-F5344CB8AC3E}">
        <p14:creationId xmlns:p14="http://schemas.microsoft.com/office/powerpoint/2010/main" val="172376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psychological benefits of laughter include:</a:t>
            </a:r>
          </a:p>
          <a:p>
            <a:pPr marL="171450" indent="-171450">
              <a:buFont typeface="Arial" pitchFamily="34" charset="0"/>
              <a:buChar char="•"/>
            </a:pPr>
            <a:r>
              <a:rPr lang="en-US" dirty="0" smtClean="0"/>
              <a:t>Reduced</a:t>
            </a:r>
            <a:r>
              <a:rPr lang="en-US" baseline="0" dirty="0" smtClean="0"/>
              <a:t> anxiety, tension, stress, depression, and loneliness. </a:t>
            </a:r>
          </a:p>
          <a:p>
            <a:pPr marL="0" indent="0">
              <a:buFont typeface="Arial" pitchFamily="34" charset="0"/>
              <a:buNone/>
            </a:pPr>
            <a:endParaRPr lang="en-US" baseline="0" dirty="0" smtClean="0"/>
          </a:p>
          <a:p>
            <a:pPr marL="0" indent="0">
              <a:buFont typeface="Arial" pitchFamily="34" charset="0"/>
              <a:buNone/>
            </a:pPr>
            <a:r>
              <a:rPr lang="en-US" baseline="0" dirty="0" smtClean="0"/>
              <a:t>Humor improves self-esteem, restores hope and energy, and provides a sense of empowerment and control. . . Unlike these children.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B983D3-A407-4AC1-95BD-EB21AE883FB7}" type="slidenum">
              <a:rPr lang="en-US" smtClean="0"/>
              <a:t>8</a:t>
            </a:fld>
            <a:endParaRPr lang="en-US"/>
          </a:p>
        </p:txBody>
      </p:sp>
    </p:spTree>
    <p:extLst>
      <p:ext uri="{BB962C8B-B14F-4D97-AF65-F5344CB8AC3E}">
        <p14:creationId xmlns:p14="http://schemas.microsoft.com/office/powerpoint/2010/main" val="208856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Laughter begins as an uncontrollable reflex beginning at four months of age.  Soon babies may giggle up to 400 times a day.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Anyone</a:t>
            </a:r>
            <a:r>
              <a:rPr lang="en-US" baseline="0" dirty="0" smtClean="0"/>
              <a:t> know why??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Humor is believed to be an adaptive coping strategy—possibly to combat stress and increase social cohesion and support. It eases tension and brings people together, often by poking fun at common dilemmas.  And it’s contagious!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During the break, write down a funny movie, book, website, quote, joke—whatever you turn to for a good laugh—and share it with the rest of us. </a:t>
            </a:r>
          </a:p>
        </p:txBody>
      </p:sp>
      <p:sp>
        <p:nvSpPr>
          <p:cNvPr id="4" name="Slide Number Placeholder 3"/>
          <p:cNvSpPr>
            <a:spLocks noGrp="1"/>
          </p:cNvSpPr>
          <p:nvPr>
            <p:ph type="sldNum" sz="quarter" idx="10"/>
          </p:nvPr>
        </p:nvSpPr>
        <p:spPr/>
        <p:txBody>
          <a:bodyPr/>
          <a:lstStyle/>
          <a:p>
            <a:fld id="{52B983D3-A407-4AC1-95BD-EB21AE883FB7}" type="slidenum">
              <a:rPr lang="en-US" smtClean="0"/>
              <a:t>9</a:t>
            </a:fld>
            <a:endParaRPr lang="en-US"/>
          </a:p>
        </p:txBody>
      </p:sp>
    </p:spTree>
    <p:extLst>
      <p:ext uri="{BB962C8B-B14F-4D97-AF65-F5344CB8AC3E}">
        <p14:creationId xmlns:p14="http://schemas.microsoft.com/office/powerpoint/2010/main" val="14576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A459FE-FAE0-41A8-8103-ECBA55DF7E5C}"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12160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459FE-FAE0-41A8-8103-ECBA55DF7E5C}"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229164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459FE-FAE0-41A8-8103-ECBA55DF7E5C}"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129745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459FE-FAE0-41A8-8103-ECBA55DF7E5C}"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70989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459FE-FAE0-41A8-8103-ECBA55DF7E5C}"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7232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A459FE-FAE0-41A8-8103-ECBA55DF7E5C}"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179798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A459FE-FAE0-41A8-8103-ECBA55DF7E5C}" type="datetimeFigureOut">
              <a:rPr lang="en-US" smtClean="0"/>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396881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459FE-FAE0-41A8-8103-ECBA55DF7E5C}" type="datetimeFigureOut">
              <a:rPr lang="en-US" smtClean="0"/>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292310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459FE-FAE0-41A8-8103-ECBA55DF7E5C}" type="datetimeFigureOut">
              <a:rPr lang="en-US" smtClean="0"/>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338701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459FE-FAE0-41A8-8103-ECBA55DF7E5C}"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344376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459FE-FAE0-41A8-8103-ECBA55DF7E5C}"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49B9C-AB84-47E2-AAFB-5EDA9B2B6B37}" type="slidenum">
              <a:rPr lang="en-US" smtClean="0"/>
              <a:t>‹#›</a:t>
            </a:fld>
            <a:endParaRPr lang="en-US"/>
          </a:p>
        </p:txBody>
      </p:sp>
    </p:spTree>
    <p:extLst>
      <p:ext uri="{BB962C8B-B14F-4D97-AF65-F5344CB8AC3E}">
        <p14:creationId xmlns:p14="http://schemas.microsoft.com/office/powerpoint/2010/main" val="129272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459FE-FAE0-41A8-8103-ECBA55DF7E5C}" type="datetimeFigureOut">
              <a:rPr lang="en-US" smtClean="0"/>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49B9C-AB84-47E2-AAFB-5EDA9B2B6B37}" type="slidenum">
              <a:rPr lang="en-US" smtClean="0"/>
              <a:t>‹#›</a:t>
            </a:fld>
            <a:endParaRPr lang="en-US"/>
          </a:p>
        </p:txBody>
      </p:sp>
    </p:spTree>
    <p:extLst>
      <p:ext uri="{BB962C8B-B14F-4D97-AF65-F5344CB8AC3E}">
        <p14:creationId xmlns:p14="http://schemas.microsoft.com/office/powerpoint/2010/main" val="2740143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W logo SMALL.tif"/>
          <p:cNvPicPr>
            <a:picLocks noChangeAspect="1"/>
          </p:cNvPicPr>
          <p:nvPr/>
        </p:nvPicPr>
        <p:blipFill>
          <a:blip r:embed="rId3" cstate="print"/>
          <a:stretch>
            <a:fillRect/>
          </a:stretch>
        </p:blipFill>
        <p:spPr>
          <a:xfrm>
            <a:off x="-3717" y="1206567"/>
            <a:ext cx="9067800" cy="1848057"/>
          </a:xfrm>
          <a:prstGeom prst="rect">
            <a:avLst/>
          </a:prstGeom>
        </p:spPr>
      </p:pic>
      <p:sp>
        <p:nvSpPr>
          <p:cNvPr id="2" name="TextBox 1"/>
          <p:cNvSpPr txBox="1"/>
          <p:nvPr/>
        </p:nvSpPr>
        <p:spPr>
          <a:xfrm>
            <a:off x="6324600" y="5715000"/>
            <a:ext cx="2438400" cy="738664"/>
          </a:xfrm>
          <a:prstGeom prst="rect">
            <a:avLst/>
          </a:prstGeom>
          <a:noFill/>
        </p:spPr>
        <p:txBody>
          <a:bodyPr wrap="square" rtlCol="0">
            <a:spAutoFit/>
          </a:bodyPr>
          <a:lstStyle/>
          <a:p>
            <a:pPr algn="r"/>
            <a:r>
              <a:rPr lang="en-US" sz="2400" dirty="0" smtClean="0">
                <a:solidFill>
                  <a:srgbClr val="7030A0"/>
                </a:solidFill>
              </a:rPr>
              <a:t>Niani Dunner</a:t>
            </a:r>
          </a:p>
          <a:p>
            <a:pPr algn="r"/>
            <a:r>
              <a:rPr lang="en-US" dirty="0" smtClean="0">
                <a:solidFill>
                  <a:srgbClr val="7030A0"/>
                </a:solidFill>
              </a:rPr>
              <a:t>April 1, 2015</a:t>
            </a:r>
            <a:endParaRPr lang="en-US" dirty="0">
              <a:solidFill>
                <a:srgbClr val="7030A0"/>
              </a:solidFill>
            </a:endParaRPr>
          </a:p>
        </p:txBody>
      </p:sp>
    </p:spTree>
    <p:extLst>
      <p:ext uri="{BB962C8B-B14F-4D97-AF65-F5344CB8AC3E}">
        <p14:creationId xmlns:p14="http://schemas.microsoft.com/office/powerpoint/2010/main" val="4356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4168345440"/>
              </p:ext>
            </p:extLst>
          </p:nvPr>
        </p:nvGraphicFramePr>
        <p:xfrm>
          <a:off x="1371600" y="1524000"/>
          <a:ext cx="56388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5111279" y="2421153"/>
            <a:ext cx="1137121" cy="739128"/>
            <a:chOff x="3733800" y="895795"/>
            <a:chExt cx="1137121" cy="739128"/>
          </a:xfrm>
        </p:grpSpPr>
        <p:sp>
          <p:nvSpPr>
            <p:cNvPr id="7" name="Rounded Rectangle 6"/>
            <p:cNvSpPr/>
            <p:nvPr/>
          </p:nvSpPr>
          <p:spPr>
            <a:xfrm>
              <a:off x="3733800" y="895795"/>
              <a:ext cx="1137121" cy="739128"/>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ounded Rectangle 4"/>
            <p:cNvSpPr/>
            <p:nvPr/>
          </p:nvSpPr>
          <p:spPr>
            <a:xfrm>
              <a:off x="3769881" y="931876"/>
              <a:ext cx="1064959" cy="666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Emotional</a:t>
              </a:r>
              <a:endParaRPr lang="en-US" sz="1400" kern="1200" dirty="0"/>
            </a:p>
          </p:txBody>
        </p:sp>
      </p:grpSp>
      <p:sp>
        <p:nvSpPr>
          <p:cNvPr id="9" name="TextBox 8"/>
          <p:cNvSpPr txBox="1"/>
          <p:nvPr/>
        </p:nvSpPr>
        <p:spPr>
          <a:xfrm>
            <a:off x="4953000" y="3352800"/>
            <a:ext cx="4267200" cy="1600438"/>
          </a:xfrm>
          <a:prstGeom prst="rect">
            <a:avLst/>
          </a:prstGeom>
          <a:noFill/>
        </p:spPr>
        <p:txBody>
          <a:bodyPr wrap="square" rtlCol="0">
            <a:spAutoFit/>
          </a:bodyPr>
          <a:lstStyle/>
          <a:p>
            <a:pPr marL="115888" indent="-115888">
              <a:buFont typeface="Arial" panose="020B0604020202020204" pitchFamily="34" charset="0"/>
              <a:buChar char="•"/>
            </a:pPr>
            <a:r>
              <a:rPr lang="en-US" sz="1400" b="1" dirty="0"/>
              <a:t>A</a:t>
            </a:r>
            <a:r>
              <a:rPr lang="en-US" sz="1400" b="1" dirty="0" smtClean="0"/>
              <a:t>wareness </a:t>
            </a:r>
            <a:r>
              <a:rPr lang="en-US" sz="1400" b="1" dirty="0"/>
              <a:t>of </a:t>
            </a:r>
            <a:r>
              <a:rPr lang="en-US" sz="1400" b="1" dirty="0" smtClean="0"/>
              <a:t>your feelings and the feelings of others</a:t>
            </a:r>
          </a:p>
          <a:p>
            <a:pPr marL="115888" indent="-115888">
              <a:buFont typeface="Arial" panose="020B0604020202020204" pitchFamily="34" charset="0"/>
              <a:buChar char="•"/>
            </a:pPr>
            <a:r>
              <a:rPr lang="en-US" sz="1400" b="1" dirty="0" smtClean="0"/>
              <a:t>Maintain relationships </a:t>
            </a:r>
          </a:p>
          <a:p>
            <a:pPr marL="115888" indent="-115888">
              <a:buFont typeface="Arial" panose="020B0604020202020204" pitchFamily="34" charset="0"/>
              <a:buChar char="•"/>
            </a:pPr>
            <a:r>
              <a:rPr lang="en-US" sz="1400" b="1" dirty="0" smtClean="0"/>
              <a:t>Express feelings freely and manage them effectively</a:t>
            </a:r>
          </a:p>
          <a:p>
            <a:pPr marL="115888" indent="-115888">
              <a:buFont typeface="Arial" panose="020B0604020202020204" pitchFamily="34" charset="0"/>
              <a:buChar char="•"/>
            </a:pPr>
            <a:r>
              <a:rPr lang="en-US" sz="1400" b="1" dirty="0"/>
              <a:t>C</a:t>
            </a:r>
            <a:r>
              <a:rPr lang="en-US" sz="1400" b="1" dirty="0" smtClean="0"/>
              <a:t>ope </a:t>
            </a:r>
            <a:r>
              <a:rPr lang="en-US" sz="1400" b="1" dirty="0"/>
              <a:t>with </a:t>
            </a:r>
            <a:r>
              <a:rPr lang="en-US" sz="1400" b="1" dirty="0" smtClean="0"/>
              <a:t>stress</a:t>
            </a:r>
          </a:p>
          <a:p>
            <a:pPr marL="115888" indent="-115888">
              <a:buFont typeface="Arial" panose="020B0604020202020204" pitchFamily="34" charset="0"/>
              <a:buChar char="•"/>
            </a:pPr>
            <a:r>
              <a:rPr lang="en-US" sz="1400" b="1" dirty="0" smtClean="0"/>
              <a:t>Experience </a:t>
            </a:r>
            <a:r>
              <a:rPr lang="en-US" sz="1400" b="1" dirty="0"/>
              <a:t>relaxation</a:t>
            </a:r>
          </a:p>
          <a:p>
            <a:pPr marL="115888" indent="-115888">
              <a:buFont typeface="Arial" panose="020B0604020202020204" pitchFamily="34" charset="0"/>
              <a:buChar char="•"/>
            </a:pPr>
            <a:r>
              <a:rPr lang="en-US" sz="1400" b="1" dirty="0" smtClean="0"/>
              <a:t>Positive </a:t>
            </a:r>
            <a:r>
              <a:rPr lang="en-US" sz="1400" b="1" dirty="0" smtClean="0"/>
              <a:t>and enthusiastic!</a:t>
            </a:r>
            <a:endParaRPr lang="en-US" sz="1400" b="1" dirty="0"/>
          </a:p>
          <a:p>
            <a:endParaRPr lang="en-US" sz="1400" dirty="0"/>
          </a:p>
        </p:txBody>
      </p:sp>
      <p:sp>
        <p:nvSpPr>
          <p:cNvPr id="10"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9A57CD"/>
                </a:solidFill>
                <a:effectLst/>
                <a:uLnTx/>
                <a:uFillTx/>
                <a:latin typeface="+mj-lt"/>
                <a:ea typeface="+mj-ea"/>
                <a:cs typeface="+mj-cs"/>
              </a:rPr>
              <a:t>Six </a:t>
            </a:r>
            <a:r>
              <a:rPr kumimoji="0" lang="en-US" sz="4000" b="1" i="0" u="none" strike="noStrike" kern="1200" cap="none" spc="0" normalizeH="0" baseline="0" noProof="0" dirty="0" smtClean="0">
                <a:ln>
                  <a:noFill/>
                </a:ln>
                <a:solidFill>
                  <a:srgbClr val="9A57CD"/>
                </a:solidFill>
                <a:effectLst/>
                <a:uLnTx/>
                <a:uFillTx/>
                <a:latin typeface="+mj-lt"/>
                <a:ea typeface="+mj-ea"/>
                <a:cs typeface="+mj-cs"/>
              </a:rPr>
              <a:t>Dimensions of </a:t>
            </a:r>
            <a:r>
              <a:rPr kumimoji="0" lang="en-US" sz="4000" b="1" i="0" u="none" strike="noStrike" kern="1200" cap="none" spc="0" normalizeH="0" baseline="0" noProof="0" dirty="0" smtClean="0">
                <a:ln>
                  <a:noFill/>
                </a:ln>
                <a:solidFill>
                  <a:srgbClr val="9A57CD"/>
                </a:solidFill>
                <a:effectLst/>
                <a:uLnTx/>
                <a:uFillTx/>
                <a:latin typeface="+mj-lt"/>
                <a:ea typeface="+mj-ea"/>
                <a:cs typeface="+mj-cs"/>
              </a:rPr>
              <a:t>Wellness</a:t>
            </a:r>
            <a:endParaRPr kumimoji="0" lang="en-US" sz="4000" b="1" i="0" u="none" strike="noStrike" kern="1200" cap="none" spc="0" normalizeH="0" baseline="0" noProof="0" dirty="0">
              <a:ln>
                <a:noFill/>
              </a:ln>
              <a:solidFill>
                <a:srgbClr val="9A57CD"/>
              </a:solidFill>
              <a:effectLst/>
              <a:uLnTx/>
              <a:uFillTx/>
              <a:latin typeface="+mj-lt"/>
              <a:ea typeface="+mj-ea"/>
              <a:cs typeface="+mj-cs"/>
            </a:endParaRPr>
          </a:p>
        </p:txBody>
      </p:sp>
    </p:spTree>
    <p:extLst>
      <p:ext uri="{BB962C8B-B14F-4D97-AF65-F5344CB8AC3E}">
        <p14:creationId xmlns:p14="http://schemas.microsoft.com/office/powerpoint/2010/main" val="189432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9.52821E-7 L -0.225 -9.52821E-7 " pathEditMode="relative" rAng="0" ptsTypes="AA">
                                      <p:cBhvr>
                                        <p:cTn id="6" dur="2000" fill="hold"/>
                                        <p:tgtEl>
                                          <p:spTgt spid="2"/>
                                        </p:tgtEl>
                                        <p:attrNameLst>
                                          <p:attrName>ppt_x</p:attrName>
                                          <p:attrName>ppt_y</p:attrName>
                                        </p:attrNameLst>
                                      </p:cBhvr>
                                      <p:rCtr x="-11250"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9A57CD"/>
                </a:solidFill>
                <a:latin typeface="+mj-lt"/>
                <a:ea typeface="+mj-ea"/>
                <a:cs typeface="+mj-cs"/>
              </a:rPr>
              <a:t>Thoughts on the video?</a:t>
            </a:r>
            <a:endParaRPr kumimoji="0" lang="en-US" sz="4000" b="1" i="0" u="none" strike="noStrike" kern="1200" cap="none" spc="0" normalizeH="0" baseline="0" noProof="0" dirty="0">
              <a:ln>
                <a:noFill/>
              </a:ln>
              <a:solidFill>
                <a:srgbClr val="9A57CD"/>
              </a:solidFill>
              <a:effectLst/>
              <a:uLnTx/>
              <a:uFillTx/>
              <a:latin typeface="+mj-lt"/>
              <a:ea typeface="+mj-ea"/>
              <a:cs typeface="+mj-cs"/>
            </a:endParaRPr>
          </a:p>
        </p:txBody>
      </p:sp>
      <p:pic>
        <p:nvPicPr>
          <p:cNvPr id="1032" name="Picture 8" descr="C:\Documents and Settings\OR0195289\Local Settings\Temporary Internet Files\Content.IE5\HFYTRRNO\question-mark-e12905338404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294" y="1905000"/>
            <a:ext cx="2157413" cy="2928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906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se Candy - Easte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68721" y="2251650"/>
            <a:ext cx="5806559" cy="3840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1257300" y="6172200"/>
            <a:ext cx="6629400" cy="338554"/>
          </a:xfrm>
          <a:prstGeom prst="rect">
            <a:avLst/>
          </a:prstGeom>
          <a:noFill/>
        </p:spPr>
        <p:txBody>
          <a:bodyPr wrap="square" rtlCol="0">
            <a:spAutoFit/>
          </a:bodyPr>
          <a:lstStyle/>
          <a:p>
            <a:pPr algn="ctr"/>
            <a:r>
              <a:rPr lang="en-US" sz="1600" i="1" dirty="0" smtClean="0">
                <a:solidFill>
                  <a:schemeClr val="accent5">
                    <a:lumMod val="75000"/>
                  </a:schemeClr>
                </a:solidFill>
                <a:latin typeface="Kozuka Gothic Pr6N H" pitchFamily="34" charset="-128"/>
                <a:ea typeface="Kozuka Gothic Pr6N H" pitchFamily="34" charset="-128"/>
              </a:rPr>
              <a:t>Nose candy: the hunt has just begun!</a:t>
            </a:r>
            <a:endParaRPr lang="en-US" sz="1600" i="1" dirty="0">
              <a:solidFill>
                <a:schemeClr val="accent5">
                  <a:lumMod val="75000"/>
                </a:schemeClr>
              </a:solidFill>
              <a:latin typeface="Kozuka Gothic Pr6N H" pitchFamily="34" charset="-128"/>
              <a:ea typeface="Kozuka Gothic Pr6N H" pitchFamily="34" charset="-128"/>
            </a:endParaRPr>
          </a:p>
        </p:txBody>
      </p:sp>
      <p:sp>
        <p:nvSpPr>
          <p:cNvPr id="3" name="TextBox 2"/>
          <p:cNvSpPr txBox="1"/>
          <p:nvPr/>
        </p:nvSpPr>
        <p:spPr>
          <a:xfrm>
            <a:off x="1066800" y="226369"/>
            <a:ext cx="7010400" cy="1569660"/>
          </a:xfrm>
          <a:prstGeom prst="rect">
            <a:avLst/>
          </a:prstGeom>
          <a:noFill/>
          <a:ln w="76200">
            <a:solidFill>
              <a:srgbClr val="FFFF00"/>
            </a:solidFill>
          </a:ln>
        </p:spPr>
        <p:txBody>
          <a:bodyPr wrap="square" rtlCol="0" anchor="ctr">
            <a:spAutoFit/>
          </a:bodyPr>
          <a:lstStyle/>
          <a:p>
            <a:pPr algn="ctr"/>
            <a:r>
              <a:rPr lang="en-US" sz="4000" b="1" i="1" dirty="0" err="1" smtClean="0">
                <a:solidFill>
                  <a:srgbClr val="FF0000"/>
                </a:solidFill>
                <a:latin typeface="+mj-lt"/>
                <a:ea typeface="Kozuka Gothic Pr6N B" pitchFamily="34" charset="-128"/>
              </a:rPr>
              <a:t>G</a:t>
            </a:r>
            <a:r>
              <a:rPr lang="en-US" sz="4000" b="1" i="1" dirty="0" err="1" smtClean="0">
                <a:solidFill>
                  <a:srgbClr val="FFC000"/>
                </a:solidFill>
                <a:latin typeface="+mj-lt"/>
                <a:ea typeface="Kozuka Gothic Pr6N B" pitchFamily="34" charset="-128"/>
              </a:rPr>
              <a:t>e</a:t>
            </a:r>
            <a:r>
              <a:rPr lang="en-US" sz="4000" b="1" i="1" dirty="0" err="1" smtClean="0">
                <a:solidFill>
                  <a:srgbClr val="FF3399"/>
                </a:solidFill>
                <a:latin typeface="+mj-lt"/>
                <a:ea typeface="Kozuka Gothic Pr6N B" pitchFamily="34" charset="-128"/>
              </a:rPr>
              <a:t>l</a:t>
            </a:r>
            <a:r>
              <a:rPr lang="en-US" sz="4000" b="1" i="1" dirty="0" err="1" smtClean="0">
                <a:solidFill>
                  <a:srgbClr val="92D050"/>
                </a:solidFill>
                <a:latin typeface="+mj-lt"/>
                <a:ea typeface="Kozuka Gothic Pr6N B" pitchFamily="34" charset="-128"/>
              </a:rPr>
              <a:t>o</a:t>
            </a:r>
            <a:r>
              <a:rPr lang="en-US" sz="4000" b="1" i="1" dirty="0" err="1" smtClean="0">
                <a:solidFill>
                  <a:srgbClr val="00B050"/>
                </a:solidFill>
                <a:latin typeface="+mj-lt"/>
                <a:ea typeface="Kozuka Gothic Pr6N B" pitchFamily="34" charset="-128"/>
              </a:rPr>
              <a:t>t</a:t>
            </a:r>
            <a:r>
              <a:rPr lang="en-US" sz="4000" b="1" i="1" dirty="0" err="1" smtClean="0">
                <a:solidFill>
                  <a:srgbClr val="0070C0"/>
                </a:solidFill>
                <a:latin typeface="+mj-lt"/>
                <a:ea typeface="Kozuka Gothic Pr6N B" pitchFamily="34" charset="-128"/>
              </a:rPr>
              <a:t>o</a:t>
            </a:r>
            <a:r>
              <a:rPr lang="en-US" sz="4000" b="1" i="1" dirty="0" err="1" smtClean="0">
                <a:solidFill>
                  <a:srgbClr val="00B0F0"/>
                </a:solidFill>
                <a:latin typeface="+mj-lt"/>
                <a:ea typeface="Kozuka Gothic Pr6N B" pitchFamily="34" charset="-128"/>
              </a:rPr>
              <a:t>l</a:t>
            </a:r>
            <a:r>
              <a:rPr lang="en-US" sz="4000" b="1" i="1" dirty="0" err="1" smtClean="0">
                <a:solidFill>
                  <a:srgbClr val="7030A0"/>
                </a:solidFill>
                <a:latin typeface="+mj-lt"/>
                <a:ea typeface="Kozuka Gothic Pr6N B" pitchFamily="34" charset="-128"/>
              </a:rPr>
              <a:t>o</a:t>
            </a:r>
            <a:r>
              <a:rPr lang="en-US" sz="4000" b="1" i="1" dirty="0" err="1" smtClean="0">
                <a:solidFill>
                  <a:schemeClr val="accent4">
                    <a:lumMod val="60000"/>
                    <a:lumOff val="40000"/>
                  </a:schemeClr>
                </a:solidFill>
                <a:latin typeface="+mj-lt"/>
                <a:ea typeface="Kozuka Gothic Pr6N B" pitchFamily="34" charset="-128"/>
              </a:rPr>
              <a:t>g</a:t>
            </a:r>
            <a:r>
              <a:rPr lang="en-US" sz="4000" b="1" i="1" dirty="0" err="1" smtClean="0">
                <a:solidFill>
                  <a:srgbClr val="7030A0"/>
                </a:solidFill>
                <a:latin typeface="+mj-lt"/>
                <a:ea typeface="Kozuka Gothic Pr6N B" pitchFamily="34" charset="-128"/>
              </a:rPr>
              <a:t>y</a:t>
            </a:r>
            <a:r>
              <a:rPr lang="en-US" sz="4000" i="1" dirty="0" smtClean="0">
                <a:latin typeface="Kozuka Gothic Pr6N B" pitchFamily="34" charset="-128"/>
                <a:ea typeface="Kozuka Gothic Pr6N B" pitchFamily="34" charset="-128"/>
              </a:rPr>
              <a:t>: </a:t>
            </a:r>
          </a:p>
          <a:p>
            <a:pPr algn="ctr"/>
            <a:r>
              <a:rPr lang="en-US" sz="2800" dirty="0" smtClean="0">
                <a:latin typeface="+mj-lt"/>
                <a:ea typeface="Kozuka Gothic Pr6N B" pitchFamily="34" charset="-128"/>
              </a:rPr>
              <a:t>the </a:t>
            </a:r>
            <a:r>
              <a:rPr lang="en-US" sz="2800" dirty="0">
                <a:latin typeface="+mj-lt"/>
                <a:ea typeface="Kozuka Gothic Pr6N B" pitchFamily="34" charset="-128"/>
              </a:rPr>
              <a:t>science of laughter, and its </a:t>
            </a:r>
            <a:r>
              <a:rPr lang="en-US" sz="2800" dirty="0" smtClean="0">
                <a:latin typeface="+mj-lt"/>
                <a:ea typeface="Kozuka Gothic Pr6N B" pitchFamily="34" charset="-128"/>
              </a:rPr>
              <a:t>benefits to our </a:t>
            </a:r>
          </a:p>
          <a:p>
            <a:pPr algn="ctr"/>
            <a:r>
              <a:rPr lang="en-US" sz="2800" dirty="0" smtClean="0">
                <a:latin typeface="+mj-lt"/>
                <a:ea typeface="Kozuka Gothic Pr6N B" pitchFamily="34" charset="-128"/>
              </a:rPr>
              <a:t>social</a:t>
            </a:r>
            <a:r>
              <a:rPr lang="en-US" sz="2800" dirty="0">
                <a:latin typeface="+mj-lt"/>
                <a:ea typeface="Kozuka Gothic Pr6N B" pitchFamily="34" charset="-128"/>
              </a:rPr>
              <a:t>, </a:t>
            </a:r>
            <a:r>
              <a:rPr lang="en-US" sz="2800" dirty="0" smtClean="0">
                <a:latin typeface="+mj-lt"/>
                <a:ea typeface="Kozuka Gothic Pr6N B" pitchFamily="34" charset="-128"/>
              </a:rPr>
              <a:t>mental </a:t>
            </a:r>
            <a:r>
              <a:rPr lang="en-US" sz="2800" dirty="0">
                <a:latin typeface="+mj-lt"/>
                <a:ea typeface="Kozuka Gothic Pr6N B" pitchFamily="34" charset="-128"/>
              </a:rPr>
              <a:t>and physical well-being. </a:t>
            </a:r>
          </a:p>
        </p:txBody>
      </p:sp>
    </p:spTree>
    <p:extLst>
      <p:ext uri="{BB962C8B-B14F-4D97-AF65-F5344CB8AC3E}">
        <p14:creationId xmlns:p14="http://schemas.microsoft.com/office/powerpoint/2010/main" val="2647696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4554071" cy="1692771"/>
          </a:xfrm>
          <a:prstGeom prst="rect">
            <a:avLst/>
          </a:prstGeom>
          <a:noFill/>
        </p:spPr>
        <p:txBody>
          <a:bodyPr wrap="square" rtlCol="0">
            <a:spAutoFit/>
          </a:bodyPr>
          <a:lstStyle/>
          <a:p>
            <a:r>
              <a:rPr lang="en-US" sz="3200" b="1" i="1" dirty="0" smtClean="0">
                <a:solidFill>
                  <a:schemeClr val="tx2">
                    <a:lumMod val="60000"/>
                    <a:lumOff val="40000"/>
                  </a:schemeClr>
                </a:solidFill>
                <a:latin typeface="+mj-lt"/>
                <a:ea typeface="Kozuka Gothic Pr6N B" pitchFamily="34" charset="-128"/>
              </a:rPr>
              <a:t>Psychoneuroimmunology</a:t>
            </a:r>
            <a:r>
              <a:rPr lang="en-US" sz="3200" b="1" i="1" dirty="0">
                <a:solidFill>
                  <a:schemeClr val="tx2">
                    <a:lumMod val="60000"/>
                    <a:lumOff val="40000"/>
                  </a:schemeClr>
                </a:solidFill>
                <a:latin typeface="+mj-lt"/>
                <a:ea typeface="Kozuka Gothic Pr6N B" pitchFamily="34" charset="-128"/>
              </a:rPr>
              <a:t>: </a:t>
            </a:r>
          </a:p>
          <a:p>
            <a:r>
              <a:rPr lang="en-US" sz="2400" dirty="0">
                <a:latin typeface="+mj-lt"/>
                <a:ea typeface="Kozuka Gothic Pr6N B" pitchFamily="34" charset="-128"/>
              </a:rPr>
              <a:t>the science of studying the benefits of laughter to our </a:t>
            </a:r>
            <a:r>
              <a:rPr lang="en-US" sz="2400" dirty="0" smtClean="0">
                <a:latin typeface="+mj-lt"/>
                <a:ea typeface="Kozuka Gothic Pr6N B" pitchFamily="34" charset="-128"/>
              </a:rPr>
              <a:t/>
            </a:r>
            <a:br>
              <a:rPr lang="en-US" sz="2400" dirty="0" smtClean="0">
                <a:latin typeface="+mj-lt"/>
                <a:ea typeface="Kozuka Gothic Pr6N B" pitchFamily="34" charset="-128"/>
              </a:rPr>
            </a:br>
            <a:r>
              <a:rPr lang="en-US" sz="2400" dirty="0" smtClean="0">
                <a:latin typeface="+mj-lt"/>
                <a:ea typeface="Kozuka Gothic Pr6N B" pitchFamily="34" charset="-128"/>
              </a:rPr>
              <a:t>immune </a:t>
            </a:r>
            <a:r>
              <a:rPr lang="en-US" sz="2400" dirty="0">
                <a:latin typeface="+mj-lt"/>
                <a:ea typeface="Kozuka Gothic Pr6N B" pitchFamily="34" charset="-128"/>
              </a:rPr>
              <a:t>system</a:t>
            </a:r>
            <a:r>
              <a:rPr lang="en-US" sz="2400" dirty="0" smtClean="0">
                <a:latin typeface="+mj-lt"/>
                <a:ea typeface="Kozuka Gothic Pr6N B" pitchFamily="34" charset="-128"/>
              </a:rPr>
              <a:t>.</a:t>
            </a:r>
          </a:p>
        </p:txBody>
      </p:sp>
      <p:pic>
        <p:nvPicPr>
          <p:cNvPr id="7" name="Picture 2" descr="He’s Got Leg - Easte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92438" y="533400"/>
            <a:ext cx="4475362"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1097970" y="5943600"/>
            <a:ext cx="3007489" cy="584775"/>
          </a:xfrm>
          <a:prstGeom prst="rect">
            <a:avLst/>
          </a:prstGeom>
          <a:noFill/>
        </p:spPr>
        <p:txBody>
          <a:bodyPr wrap="square" rtlCol="0">
            <a:spAutoFit/>
          </a:bodyPr>
          <a:lstStyle/>
          <a:p>
            <a:r>
              <a:rPr lang="en-US" sz="1600" i="1" dirty="0">
                <a:solidFill>
                  <a:schemeClr val="accent3">
                    <a:lumMod val="75000"/>
                  </a:schemeClr>
                </a:solidFill>
                <a:latin typeface="Kozuka Gothic Pr6N H" pitchFamily="34" charset="-128"/>
                <a:ea typeface="Kozuka Gothic Pr6N H" pitchFamily="34" charset="-128"/>
              </a:rPr>
              <a:t>This bunny didn’t have time to dispose of the last </a:t>
            </a:r>
            <a:r>
              <a:rPr lang="en-US" sz="1600" i="1" dirty="0" smtClean="0">
                <a:solidFill>
                  <a:schemeClr val="accent3">
                    <a:lumMod val="75000"/>
                  </a:schemeClr>
                </a:solidFill>
                <a:latin typeface="Kozuka Gothic Pr6N H" pitchFamily="34" charset="-128"/>
                <a:ea typeface="Kozuka Gothic Pr6N H" pitchFamily="34" charset="-128"/>
              </a:rPr>
              <a:t>kid.</a:t>
            </a:r>
            <a:endParaRPr lang="en-US" sz="1600" i="1" dirty="0">
              <a:solidFill>
                <a:schemeClr val="accent3">
                  <a:lumMod val="75000"/>
                </a:schemeClr>
              </a:solidFill>
              <a:latin typeface="Kozuka Gothic Pr6N H" pitchFamily="34" charset="-128"/>
              <a:ea typeface="Kozuka Gothic Pr6N H" pitchFamily="34" charset="-128"/>
            </a:endParaRPr>
          </a:p>
        </p:txBody>
      </p:sp>
      <p:cxnSp>
        <p:nvCxnSpPr>
          <p:cNvPr id="9" name="Straight Arrow Connector 8"/>
          <p:cNvCxnSpPr/>
          <p:nvPr/>
        </p:nvCxnSpPr>
        <p:spPr>
          <a:xfrm flipV="1">
            <a:off x="3760148" y="6124755"/>
            <a:ext cx="690622" cy="274817"/>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92297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2400" dirty="0" smtClean="0">
                <a:latin typeface="Kozuka Gothic Pr6N H" pitchFamily="34" charset="-128"/>
                <a:ea typeface="Kozuka Gothic Pr6N H" pitchFamily="34" charset="-128"/>
              </a:rPr>
              <a:t>The Hangover, 1978</a:t>
            </a:r>
            <a:endParaRPr lang="en-US" sz="2400" dirty="0">
              <a:latin typeface="Kozuka Gothic Pr6N H" pitchFamily="34" charset="-128"/>
              <a:ea typeface="Kozuka Gothic Pr6N H" pitchFamily="34" charset="-128"/>
            </a:endParaRPr>
          </a:p>
        </p:txBody>
      </p:sp>
      <p:pic>
        <p:nvPicPr>
          <p:cNvPr id="4100" name="Picture 4" descr="The Hangover - Behind The Awkwar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0"/>
            <a:ext cx="5429250" cy="5448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364756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1312" y="6029980"/>
            <a:ext cx="4410488" cy="523220"/>
          </a:xfrm>
          <a:prstGeom prst="rect">
            <a:avLst/>
          </a:prstGeom>
          <a:noFill/>
        </p:spPr>
        <p:txBody>
          <a:bodyPr wrap="square" rtlCol="0">
            <a:spAutoFit/>
          </a:bodyPr>
          <a:lstStyle/>
          <a:p>
            <a:r>
              <a:rPr lang="en-US" sz="1400" i="1" dirty="0" smtClean="0">
                <a:solidFill>
                  <a:srgbClr val="3366FF"/>
                </a:solidFill>
                <a:latin typeface="Kozuka Gothic Pr6N H" pitchFamily="34" charset="-128"/>
                <a:ea typeface="Kozuka Gothic Pr6N H" pitchFamily="34" charset="-128"/>
              </a:rPr>
              <a:t>If </a:t>
            </a:r>
            <a:r>
              <a:rPr lang="en-US" sz="1400" i="1" dirty="0">
                <a:solidFill>
                  <a:srgbClr val="3366FF"/>
                </a:solidFill>
                <a:latin typeface="Kozuka Gothic Pr6N H" pitchFamily="34" charset="-128"/>
                <a:ea typeface="Kozuka Gothic Pr6N H" pitchFamily="34" charset="-128"/>
              </a:rPr>
              <a:t>the red eyed devil bunny didn’t get you, </a:t>
            </a:r>
            <a:r>
              <a:rPr lang="en-US" sz="1400" i="1" dirty="0" smtClean="0">
                <a:solidFill>
                  <a:srgbClr val="3366FF"/>
                </a:solidFill>
                <a:latin typeface="Kozuka Gothic Pr6N H" pitchFamily="34" charset="-128"/>
                <a:ea typeface="Kozuka Gothic Pr6N H" pitchFamily="34" charset="-128"/>
              </a:rPr>
              <a:t/>
            </a:r>
            <a:br>
              <a:rPr lang="en-US" sz="1400" i="1" dirty="0" smtClean="0">
                <a:solidFill>
                  <a:srgbClr val="3366FF"/>
                </a:solidFill>
                <a:latin typeface="Kozuka Gothic Pr6N H" pitchFamily="34" charset="-128"/>
                <a:ea typeface="Kozuka Gothic Pr6N H" pitchFamily="34" charset="-128"/>
              </a:rPr>
            </a:br>
            <a:r>
              <a:rPr lang="en-US" sz="1400" i="1" dirty="0" smtClean="0">
                <a:solidFill>
                  <a:srgbClr val="3366FF"/>
                </a:solidFill>
                <a:latin typeface="Kozuka Gothic Pr6N H" pitchFamily="34" charset="-128"/>
                <a:ea typeface="Kozuka Gothic Pr6N H" pitchFamily="34" charset="-128"/>
              </a:rPr>
              <a:t>the </a:t>
            </a:r>
            <a:r>
              <a:rPr lang="en-US" sz="1400" i="1" dirty="0">
                <a:solidFill>
                  <a:srgbClr val="3366FF"/>
                </a:solidFill>
                <a:latin typeface="Kozuka Gothic Pr6N H" pitchFamily="34" charset="-128"/>
                <a:ea typeface="Kozuka Gothic Pr6N H" pitchFamily="34" charset="-128"/>
              </a:rPr>
              <a:t>possessed lamb was waiting in the wings</a:t>
            </a:r>
          </a:p>
        </p:txBody>
      </p:sp>
      <p:pic>
        <p:nvPicPr>
          <p:cNvPr id="6" name="Picture 5"/>
          <p:cNvPicPr>
            <a:picLocks noChangeAspect="1"/>
          </p:cNvPicPr>
          <p:nvPr/>
        </p:nvPicPr>
        <p:blipFill>
          <a:blip r:embed="rId3"/>
          <a:stretch>
            <a:fillRect/>
          </a:stretch>
        </p:blipFill>
        <p:spPr>
          <a:xfrm>
            <a:off x="2443216" y="304800"/>
            <a:ext cx="4266681" cy="5562600"/>
          </a:xfrm>
          <a:prstGeom prst="rect">
            <a:avLst/>
          </a:prstGeom>
        </p:spPr>
      </p:pic>
    </p:spTree>
    <p:extLst>
      <p:ext uri="{BB962C8B-B14F-4D97-AF65-F5344CB8AC3E}">
        <p14:creationId xmlns:p14="http://schemas.microsoft.com/office/powerpoint/2010/main" val="2470735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paphobia - E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7" y="106680"/>
            <a:ext cx="5148604"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7391400" y="6197025"/>
            <a:ext cx="1447800" cy="584775"/>
          </a:xfrm>
          <a:prstGeom prst="rect">
            <a:avLst/>
          </a:prstGeom>
          <a:noFill/>
        </p:spPr>
        <p:txBody>
          <a:bodyPr wrap="square" rtlCol="0">
            <a:spAutoFit/>
          </a:bodyPr>
          <a:lstStyle/>
          <a:p>
            <a:pPr algn="ctr"/>
            <a:r>
              <a:rPr lang="en-US" sz="1600" i="1" dirty="0" smtClean="0">
                <a:solidFill>
                  <a:srgbClr val="00B0F0"/>
                </a:solidFill>
                <a:latin typeface="Kozuka Gothic Pr6N H" pitchFamily="34" charset="-128"/>
                <a:ea typeface="Kozuka Gothic Pr6N H" pitchFamily="34" charset="-128"/>
              </a:rPr>
              <a:t>Resistance is futile!</a:t>
            </a:r>
          </a:p>
        </p:txBody>
      </p:sp>
    </p:spTree>
    <p:extLst>
      <p:ext uri="{BB962C8B-B14F-4D97-AF65-F5344CB8AC3E}">
        <p14:creationId xmlns:p14="http://schemas.microsoft.com/office/powerpoint/2010/main" val="1557997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0"/>
            <a:ext cx="9135862" cy="1143000"/>
          </a:xfrm>
        </p:spPr>
        <p:txBody>
          <a:bodyPr>
            <a:noAutofit/>
          </a:bodyPr>
          <a:lstStyle/>
          <a:p>
            <a:r>
              <a:rPr lang="en-US" sz="1600" i="1" dirty="0" smtClean="0">
                <a:solidFill>
                  <a:srgbClr val="FF0000"/>
                </a:solidFill>
                <a:latin typeface="Kozuka Gothic Pr6N H" pitchFamily="34" charset="-128"/>
                <a:ea typeface="Kozuka Gothic Pr6N H" pitchFamily="34" charset="-128"/>
              </a:rPr>
              <a:t>Throw your hands in the air, </a:t>
            </a:r>
            <a:br>
              <a:rPr lang="en-US" sz="1600" i="1" dirty="0" smtClean="0">
                <a:solidFill>
                  <a:srgbClr val="FF0000"/>
                </a:solidFill>
                <a:latin typeface="Kozuka Gothic Pr6N H" pitchFamily="34" charset="-128"/>
                <a:ea typeface="Kozuka Gothic Pr6N H" pitchFamily="34" charset="-128"/>
              </a:rPr>
            </a:br>
            <a:r>
              <a:rPr lang="en-US" sz="1600" i="1" dirty="0" smtClean="0">
                <a:solidFill>
                  <a:srgbClr val="FF0000"/>
                </a:solidFill>
                <a:latin typeface="Kozuka Gothic Pr6N H" pitchFamily="34" charset="-128"/>
                <a:ea typeface="Kozuka Gothic Pr6N H" pitchFamily="34" charset="-128"/>
              </a:rPr>
              <a:t>and wave them like you just don’t care!</a:t>
            </a:r>
            <a:endParaRPr lang="en-US" sz="1600" i="1" dirty="0">
              <a:solidFill>
                <a:srgbClr val="FF0000"/>
              </a:solidFill>
              <a:latin typeface="Kozuka Gothic Pr6N H" pitchFamily="34" charset="-128"/>
              <a:ea typeface="Kozuka Gothic Pr6N H" pitchFamily="34" charset="-128"/>
            </a:endParaRPr>
          </a:p>
        </p:txBody>
      </p:sp>
      <p:pic>
        <p:nvPicPr>
          <p:cNvPr id="8196" name="Picture 4" descr="You Go, Girl - E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40" y="1219200"/>
            <a:ext cx="5905520" cy="4206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42572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https://www.oregon.gov/oha/PH/HEALTHYPEOPLEFAMILIES/WIC/Documents/wellness/Gelotology.pptx</Url>
      <Description>PowerPoint Presentation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2018-12-31T08:00:00+00:00</DocumentExpirationDate>
    <IATopic xmlns="59da1016-2a1b-4f8a-9768-d7a4932f6f16">Public Health - Health Resources</IATopic>
    <Meta_x0020_Keywords xmlns="f144fd3f-61b7-45a4-a8a5-a00a4ffd36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D29952-1975-47FE-A5D9-7ABF1B927978}"/>
</file>

<file path=customXml/itemProps2.xml><?xml version="1.0" encoding="utf-8"?>
<ds:datastoreItem xmlns:ds="http://schemas.openxmlformats.org/officeDocument/2006/customXml" ds:itemID="{9B8E150A-BC63-480C-B95E-1D1184714187}"/>
</file>

<file path=customXml/itemProps3.xml><?xml version="1.0" encoding="utf-8"?>
<ds:datastoreItem xmlns:ds="http://schemas.openxmlformats.org/officeDocument/2006/customXml" ds:itemID="{9108F87D-EAD6-4047-BD91-629F943B4483}"/>
</file>

<file path=docProps/app.xml><?xml version="1.0" encoding="utf-8"?>
<Properties xmlns="http://schemas.openxmlformats.org/officeDocument/2006/extended-properties" xmlns:vt="http://schemas.openxmlformats.org/officeDocument/2006/docPropsVTypes">
  <TotalTime>815</TotalTime>
  <Words>727</Words>
  <Application>Microsoft Office PowerPoint</Application>
  <PresentationFormat>On-screen Show (4:3)</PresentationFormat>
  <Paragraphs>84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The Hangover, 1978</vt:lpstr>
      <vt:lpstr>PowerPoint Presentation</vt:lpstr>
      <vt:lpstr>PowerPoint Presentation</vt:lpstr>
      <vt:lpstr>Throw your hands in the air,  and wave them like you just don’t care!</vt:lpstr>
    </vt:vector>
  </TitlesOfParts>
  <Company>DHS-OHA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Niani Dunner</dc:creator>
  <cp:lastModifiedBy>State of Oregon</cp:lastModifiedBy>
  <cp:revision>102</cp:revision>
  <cp:lastPrinted>2015-03-31T23:18:57Z</cp:lastPrinted>
  <dcterms:created xsi:type="dcterms:W3CDTF">2015-03-19T00:20:12Z</dcterms:created>
  <dcterms:modified xsi:type="dcterms:W3CDTF">2015-03-31T23:19:56Z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7a8214dd-047d-4ac3-b198-53133860870f,2;7a8214dd-047d-4ac3-b198-53133860870f,5;</vt:lpwstr>
  </property>
  <property fmtid="{D5CDD505-2E9C-101B-9397-08002B2CF9AE}" pid="4" name="Order">
    <vt:r8>83200</vt:r8>
  </property>
</Properties>
</file>