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7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A0F"/>
    <a:srgbClr val="002A86"/>
    <a:srgbClr val="0B15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030DC1-5BA2-4E88-88A2-AD0E487EB43A}" v="10" dt="2025-09-12T00:07:18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9804" autoAdjust="0"/>
  </p:normalViewPr>
  <p:slideViewPr>
    <p:cSldViewPr snapToGrid="0">
      <p:cViewPr varScale="1">
        <p:scale>
          <a:sx n="54" d="100"/>
          <a:sy n="54" d="100"/>
        </p:scale>
        <p:origin x="221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TEEL Amanda E * OMD" userId="846190c5-81e6-4eb2-af2c-60b5cb36602a" providerId="ADAL" clId="{EF030DC1-5BA2-4E88-88A2-AD0E487EB43A}"/>
    <pc:docChg chg="undo custSel addSld delSld modSld sldOrd">
      <pc:chgData name="CASTEEL Amanda E * OMD" userId="846190c5-81e6-4eb2-af2c-60b5cb36602a" providerId="ADAL" clId="{EF030DC1-5BA2-4E88-88A2-AD0E487EB43A}" dt="2025-09-12T22:29:44.614" v="509" actId="20577"/>
      <pc:docMkLst>
        <pc:docMk/>
      </pc:docMkLst>
      <pc:sldChg chg="modSp mod">
        <pc:chgData name="CASTEEL Amanda E * OMD" userId="846190c5-81e6-4eb2-af2c-60b5cb36602a" providerId="ADAL" clId="{EF030DC1-5BA2-4E88-88A2-AD0E487EB43A}" dt="2025-09-12T22:29:44.614" v="509" actId="20577"/>
        <pc:sldMkLst>
          <pc:docMk/>
          <pc:sldMk cId="2141115367" sldId="257"/>
        </pc:sldMkLst>
        <pc:spChg chg="mod">
          <ac:chgData name="CASTEEL Amanda E * OMD" userId="846190c5-81e6-4eb2-af2c-60b5cb36602a" providerId="ADAL" clId="{EF030DC1-5BA2-4E88-88A2-AD0E487EB43A}" dt="2025-09-11T21:53:55.508" v="27" actId="14100"/>
          <ac:spMkLst>
            <pc:docMk/>
            <pc:sldMk cId="2141115367" sldId="257"/>
            <ac:spMk id="2" creationId="{00000000-0000-0000-0000-000000000000}"/>
          </ac:spMkLst>
        </pc:spChg>
        <pc:spChg chg="mod">
          <ac:chgData name="CASTEEL Amanda E * OMD" userId="846190c5-81e6-4eb2-af2c-60b5cb36602a" providerId="ADAL" clId="{EF030DC1-5BA2-4E88-88A2-AD0E487EB43A}" dt="2025-09-12T22:29:44.614" v="509" actId="20577"/>
          <ac:spMkLst>
            <pc:docMk/>
            <pc:sldMk cId="2141115367" sldId="257"/>
            <ac:spMk id="3" creationId="{00000000-0000-0000-0000-000000000000}"/>
          </ac:spMkLst>
        </pc:spChg>
      </pc:sldChg>
      <pc:sldChg chg="modSp new del mod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3776014682" sldId="258"/>
        </pc:sldMkLst>
        <pc:spChg chg="mod">
          <ac:chgData name="CASTEEL Amanda E * OMD" userId="846190c5-81e6-4eb2-af2c-60b5cb36602a" providerId="ADAL" clId="{EF030DC1-5BA2-4E88-88A2-AD0E487EB43A}" dt="2025-09-11T23:34:02.234" v="254" actId="122"/>
          <ac:spMkLst>
            <pc:docMk/>
            <pc:sldMk cId="3776014682" sldId="258"/>
            <ac:spMk id="2" creationId="{37E44804-BB8F-9BC9-8F77-6CE12C64EDD4}"/>
          </ac:spMkLst>
        </pc:spChg>
        <pc:spChg chg="mod">
          <ac:chgData name="CASTEEL Amanda E * OMD" userId="846190c5-81e6-4eb2-af2c-60b5cb36602a" providerId="ADAL" clId="{EF030DC1-5BA2-4E88-88A2-AD0E487EB43A}" dt="2025-09-11T23:33:57.577" v="253" actId="20577"/>
          <ac:spMkLst>
            <pc:docMk/>
            <pc:sldMk cId="3776014682" sldId="258"/>
            <ac:spMk id="3" creationId="{D25DDAAD-DFB5-C69D-DCDE-DB0052474C2F}"/>
          </ac:spMkLst>
        </pc:spChg>
      </pc:sldChg>
      <pc:sldChg chg="addSp delSp modSp add del mod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3522268454" sldId="259"/>
        </pc:sldMkLst>
        <pc:spChg chg="mod">
          <ac:chgData name="CASTEEL Amanda E * OMD" userId="846190c5-81e6-4eb2-af2c-60b5cb36602a" providerId="ADAL" clId="{EF030DC1-5BA2-4E88-88A2-AD0E487EB43A}" dt="2025-09-11T23:49:16.767" v="267" actId="20577"/>
          <ac:spMkLst>
            <pc:docMk/>
            <pc:sldMk cId="3522268454" sldId="259"/>
            <ac:spMk id="2" creationId="{3E37EE13-B99A-2F4A-FC31-54143DF1EB2A}"/>
          </ac:spMkLst>
        </pc:spChg>
        <pc:spChg chg="del mod">
          <ac:chgData name="CASTEEL Amanda E * OMD" userId="846190c5-81e6-4eb2-af2c-60b5cb36602a" providerId="ADAL" clId="{EF030DC1-5BA2-4E88-88A2-AD0E487EB43A}" dt="2025-09-11T23:49:27.901" v="269"/>
          <ac:spMkLst>
            <pc:docMk/>
            <pc:sldMk cId="3522268454" sldId="259"/>
            <ac:spMk id="3" creationId="{04209049-E68E-D1EF-C1DA-2A59DB6D9D74}"/>
          </ac:spMkLst>
        </pc:spChg>
        <pc:graphicFrameChg chg="add mod">
          <ac:chgData name="CASTEEL Amanda E * OMD" userId="846190c5-81e6-4eb2-af2c-60b5cb36602a" providerId="ADAL" clId="{EF030DC1-5BA2-4E88-88A2-AD0E487EB43A}" dt="2025-09-11T23:49:27.901" v="269"/>
          <ac:graphicFrameMkLst>
            <pc:docMk/>
            <pc:sldMk cId="3522268454" sldId="259"/>
            <ac:graphicFrameMk id="4" creationId="{F9C699D4-530B-20F5-C37F-BAA72CA99742}"/>
          </ac:graphicFrameMkLst>
        </pc:graphicFrameChg>
      </pc:sldChg>
      <pc:sldChg chg="modSp add del mod modNotesTx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724316508" sldId="260"/>
        </pc:sldMkLst>
        <pc:spChg chg="mod">
          <ac:chgData name="CASTEEL Amanda E * OMD" userId="846190c5-81e6-4eb2-af2c-60b5cb36602a" providerId="ADAL" clId="{EF030DC1-5BA2-4E88-88A2-AD0E487EB43A}" dt="2025-09-11T23:49:56.873" v="295" actId="20577"/>
          <ac:spMkLst>
            <pc:docMk/>
            <pc:sldMk cId="724316508" sldId="260"/>
            <ac:spMk id="2" creationId="{220A729E-31D0-4400-CE86-A18D24713B2B}"/>
          </ac:spMkLst>
        </pc:spChg>
        <pc:spChg chg="mod">
          <ac:chgData name="CASTEEL Amanda E * OMD" userId="846190c5-81e6-4eb2-af2c-60b5cb36602a" providerId="ADAL" clId="{EF030DC1-5BA2-4E88-88A2-AD0E487EB43A}" dt="2025-09-11T23:49:48.480" v="271"/>
          <ac:spMkLst>
            <pc:docMk/>
            <pc:sldMk cId="724316508" sldId="260"/>
            <ac:spMk id="3" creationId="{CC5538C9-5A00-6145-2013-F9FC295A4CF9}"/>
          </ac:spMkLst>
        </pc:spChg>
      </pc:sldChg>
      <pc:sldChg chg="modSp add del mod modNotesTx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1132165922" sldId="261"/>
        </pc:sldMkLst>
        <pc:spChg chg="mod">
          <ac:chgData name="CASTEEL Amanda E * OMD" userId="846190c5-81e6-4eb2-af2c-60b5cb36602a" providerId="ADAL" clId="{EF030DC1-5BA2-4E88-88A2-AD0E487EB43A}" dt="2025-09-11T23:51:29.878" v="301" actId="27636"/>
          <ac:spMkLst>
            <pc:docMk/>
            <pc:sldMk cId="1132165922" sldId="261"/>
            <ac:spMk id="3" creationId="{047972D0-0661-B165-65EF-158CADC69B9D}"/>
          </ac:spMkLst>
        </pc:spChg>
      </pc:sldChg>
      <pc:sldChg chg="new del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343831214" sldId="262"/>
        </pc:sldMkLst>
      </pc:sldChg>
      <pc:sldChg chg="modSp add del mod modNotesTx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2768610207" sldId="263"/>
        </pc:sldMkLst>
        <pc:spChg chg="mod">
          <ac:chgData name="CASTEEL Amanda E * OMD" userId="846190c5-81e6-4eb2-af2c-60b5cb36602a" providerId="ADAL" clId="{EF030DC1-5BA2-4E88-88A2-AD0E487EB43A}" dt="2025-09-11T23:57:21.961" v="336" actId="5793"/>
          <ac:spMkLst>
            <pc:docMk/>
            <pc:sldMk cId="2768610207" sldId="263"/>
            <ac:spMk id="3" creationId="{8EA80551-5BA2-9E1B-BEA5-EB50270B9F89}"/>
          </ac:spMkLst>
        </pc:spChg>
      </pc:sldChg>
      <pc:sldChg chg="modSp add del mod modNotesTx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485327029" sldId="264"/>
        </pc:sldMkLst>
        <pc:spChg chg="mod">
          <ac:chgData name="CASTEEL Amanda E * OMD" userId="846190c5-81e6-4eb2-af2c-60b5cb36602a" providerId="ADAL" clId="{EF030DC1-5BA2-4E88-88A2-AD0E487EB43A}" dt="2025-09-12T00:00:00.035" v="353" actId="255"/>
          <ac:spMkLst>
            <pc:docMk/>
            <pc:sldMk cId="485327029" sldId="264"/>
            <ac:spMk id="3" creationId="{658429A2-02B7-9D6C-D6EB-81DF16BF5E15}"/>
          </ac:spMkLst>
        </pc:spChg>
      </pc:sldChg>
      <pc:sldChg chg="addSp modSp add del mod modNotesTx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3660459651" sldId="265"/>
        </pc:sldMkLst>
        <pc:spChg chg="mod">
          <ac:chgData name="CASTEEL Amanda E * OMD" userId="846190c5-81e6-4eb2-af2c-60b5cb36602a" providerId="ADAL" clId="{EF030DC1-5BA2-4E88-88A2-AD0E487EB43A}" dt="2025-09-12T00:00:52.668" v="363" actId="1076"/>
          <ac:spMkLst>
            <pc:docMk/>
            <pc:sldMk cId="3660459651" sldId="265"/>
            <ac:spMk id="3" creationId="{A1BAA4BA-E0F2-E2C5-A807-1226A14FE873}"/>
          </ac:spMkLst>
        </pc:spChg>
        <pc:picChg chg="add mod">
          <ac:chgData name="CASTEEL Amanda E * OMD" userId="846190c5-81e6-4eb2-af2c-60b5cb36602a" providerId="ADAL" clId="{EF030DC1-5BA2-4E88-88A2-AD0E487EB43A}" dt="2025-09-12T00:00:57.668" v="364" actId="1076"/>
          <ac:picMkLst>
            <pc:docMk/>
            <pc:sldMk cId="3660459651" sldId="265"/>
            <ac:picMk id="4" creationId="{46DE4320-C88A-50C6-026A-D12724B43C09}"/>
          </ac:picMkLst>
        </pc:picChg>
      </pc:sldChg>
      <pc:sldChg chg="modSp add del mod ord modNotesTx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1504804232" sldId="266"/>
        </pc:sldMkLst>
        <pc:spChg chg="mod">
          <ac:chgData name="CASTEEL Amanda E * OMD" userId="846190c5-81e6-4eb2-af2c-60b5cb36602a" providerId="ADAL" clId="{EF030DC1-5BA2-4E88-88A2-AD0E487EB43A}" dt="2025-09-12T00:02:09.165" v="377" actId="20577"/>
          <ac:spMkLst>
            <pc:docMk/>
            <pc:sldMk cId="1504804232" sldId="266"/>
            <ac:spMk id="3" creationId="{F68F34EE-9065-0D2B-2BFE-179214DE12B5}"/>
          </ac:spMkLst>
        </pc:spChg>
      </pc:sldChg>
      <pc:sldChg chg="addSp modSp add del mod modNotesTx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860718279" sldId="267"/>
        </pc:sldMkLst>
        <pc:spChg chg="mod">
          <ac:chgData name="CASTEEL Amanda E * OMD" userId="846190c5-81e6-4eb2-af2c-60b5cb36602a" providerId="ADAL" clId="{EF030DC1-5BA2-4E88-88A2-AD0E487EB43A}" dt="2025-09-12T00:02:53.286" v="395" actId="20577"/>
          <ac:spMkLst>
            <pc:docMk/>
            <pc:sldMk cId="860718279" sldId="267"/>
            <ac:spMk id="2" creationId="{49EE9BEE-ACD9-40EF-304E-CC85500C418C}"/>
          </ac:spMkLst>
        </pc:spChg>
        <pc:spChg chg="mod">
          <ac:chgData name="CASTEEL Amanda E * OMD" userId="846190c5-81e6-4eb2-af2c-60b5cb36602a" providerId="ADAL" clId="{EF030DC1-5BA2-4E88-88A2-AD0E487EB43A}" dt="2025-09-12T00:04:42.058" v="455" actId="20577"/>
          <ac:spMkLst>
            <pc:docMk/>
            <pc:sldMk cId="860718279" sldId="267"/>
            <ac:spMk id="3" creationId="{64A3D18B-6F34-3246-A0B8-087424CC2749}"/>
          </ac:spMkLst>
        </pc:spChg>
        <pc:picChg chg="add mod">
          <ac:chgData name="CASTEEL Amanda E * OMD" userId="846190c5-81e6-4eb2-af2c-60b5cb36602a" providerId="ADAL" clId="{EF030DC1-5BA2-4E88-88A2-AD0E487EB43A}" dt="2025-09-12T00:04:50.977" v="457" actId="1076"/>
          <ac:picMkLst>
            <pc:docMk/>
            <pc:sldMk cId="860718279" sldId="267"/>
            <ac:picMk id="4" creationId="{B2E66E14-B797-228C-2C39-30003D6E714D}"/>
          </ac:picMkLst>
        </pc:picChg>
      </pc:sldChg>
      <pc:sldChg chg="addSp delSp modSp add del mod modNotesTx">
        <pc:chgData name="CASTEEL Amanda E * OMD" userId="846190c5-81e6-4eb2-af2c-60b5cb36602a" providerId="ADAL" clId="{EF030DC1-5BA2-4E88-88A2-AD0E487EB43A}" dt="2025-09-12T22:29:39.601" v="508" actId="47"/>
        <pc:sldMkLst>
          <pc:docMk/>
          <pc:sldMk cId="57395496" sldId="268"/>
        </pc:sldMkLst>
        <pc:spChg chg="mod">
          <ac:chgData name="CASTEEL Amanda E * OMD" userId="846190c5-81e6-4eb2-af2c-60b5cb36602a" providerId="ADAL" clId="{EF030DC1-5BA2-4E88-88A2-AD0E487EB43A}" dt="2025-09-12T00:06:07.614" v="496"/>
          <ac:spMkLst>
            <pc:docMk/>
            <pc:sldMk cId="57395496" sldId="268"/>
            <ac:spMk id="2" creationId="{968E287C-5123-BC53-5D39-33C22D1C4D40}"/>
          </ac:spMkLst>
        </pc:spChg>
        <pc:spChg chg="add del mod">
          <ac:chgData name="CASTEEL Amanda E * OMD" userId="846190c5-81e6-4eb2-af2c-60b5cb36602a" providerId="ADAL" clId="{EF030DC1-5BA2-4E88-88A2-AD0E487EB43A}" dt="2025-09-12T00:07:09.926" v="503" actId="20577"/>
          <ac:spMkLst>
            <pc:docMk/>
            <pc:sldMk cId="57395496" sldId="268"/>
            <ac:spMk id="3" creationId="{0C15CD0C-1855-4C43-CAE2-A182A693991F}"/>
          </ac:spMkLst>
        </pc:spChg>
        <pc:spChg chg="add mod">
          <ac:chgData name="CASTEEL Amanda E * OMD" userId="846190c5-81e6-4eb2-af2c-60b5cb36602a" providerId="ADAL" clId="{EF030DC1-5BA2-4E88-88A2-AD0E487EB43A}" dt="2025-09-12T00:07:32.283" v="507" actId="1076"/>
          <ac:spMkLst>
            <pc:docMk/>
            <pc:sldMk cId="57395496" sldId="268"/>
            <ac:spMk id="5" creationId="{72624409-B5CB-9E1A-D20D-38772D3B63A3}"/>
          </ac:spMkLst>
        </pc:spChg>
        <pc:picChg chg="add mod">
          <ac:chgData name="CASTEEL Amanda E * OMD" userId="846190c5-81e6-4eb2-af2c-60b5cb36602a" providerId="ADAL" clId="{EF030DC1-5BA2-4E88-88A2-AD0E487EB43A}" dt="2025-09-12T00:07:13.068" v="504" actId="1076"/>
          <ac:picMkLst>
            <pc:docMk/>
            <pc:sldMk cId="57395496" sldId="268"/>
            <ac:picMk id="4" creationId="{E0FEBC43-8BA1-9246-74C3-620D11C50860}"/>
          </ac:picMkLst>
        </pc:picChg>
      </pc:sldChg>
    </pc:docChg>
  </pc:docChgLst>
  <pc:docChgLst>
    <pc:chgData name="JAEGER Luke * OMD" userId="829e2fe4-be75-4ef1-8b56-3e18f8aa53e9" providerId="ADAL" clId="{22CEC99B-42E1-462F-9EEB-41CB77082794}"/>
    <pc:docChg chg="modMainMaster">
      <pc:chgData name="JAEGER Luke * OMD" userId="829e2fe4-be75-4ef1-8b56-3e18f8aa53e9" providerId="ADAL" clId="{22CEC99B-42E1-462F-9EEB-41CB77082794}" dt="2024-03-25T21:16:56.849" v="0"/>
      <pc:docMkLst>
        <pc:docMk/>
      </pc:docMkLst>
      <pc:sldMasterChg chg="addSp modSp">
        <pc:chgData name="JAEGER Luke * OMD" userId="829e2fe4-be75-4ef1-8b56-3e18f8aa53e9" providerId="ADAL" clId="{22CEC99B-42E1-462F-9EEB-41CB77082794}" dt="2024-03-25T21:16:56.849" v="0"/>
        <pc:sldMasterMkLst>
          <pc:docMk/>
          <pc:sldMasterMk cId="3437580506" sldId="2147483672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A1088F-0B15-4C8F-B02A-FAB845C63B6A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98F0F9-EB59-40A4-A2A9-83530C48A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08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8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66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86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00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56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28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62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84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14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2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662694-E100-1D74-5E72-4CD1AAF930BB}"/>
              </a:ext>
            </a:extLst>
          </p:cNvPr>
          <p:cNvSpPr/>
          <p:nvPr userDrawn="1"/>
        </p:nvSpPr>
        <p:spPr>
          <a:xfrm>
            <a:off x="-8682" y="6363181"/>
            <a:ext cx="9144000" cy="515073"/>
          </a:xfrm>
          <a:prstGeom prst="rect">
            <a:avLst/>
          </a:prstGeom>
          <a:solidFill>
            <a:srgbClr val="002A8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i="1">
                <a:solidFill>
                  <a:srgbClr val="FFEA0F"/>
                </a:solidFill>
                <a:cs typeface="Calibri"/>
              </a:rPr>
              <a:t>BE CONNECTED     BE COMPETENT     BE COMMITTED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4AF9CD7-5B1E-97C8-8543-F91018593A5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1125" y="29625"/>
            <a:ext cx="1047750" cy="1047750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3D9C238B-B2CC-7065-ADEE-4F07538AC653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8042400" y="27900"/>
            <a:ext cx="1046700" cy="1046700"/>
          </a:xfrm>
          <a:prstGeom prst="rect">
            <a:avLst/>
          </a:prstGeom>
        </p:spPr>
      </p:pic>
      <p:sp>
        <p:nvSpPr>
          <p:cNvPr id="8" name="Star: 5 Points 7">
            <a:extLst>
              <a:ext uri="{FF2B5EF4-FFF2-40B4-BE49-F238E27FC236}">
                <a16:creationId xmlns:a16="http://schemas.microsoft.com/office/drawing/2014/main" id="{081DDF7B-DBF0-3123-BCA1-A4BFB52A89F2}"/>
              </a:ext>
            </a:extLst>
          </p:cNvPr>
          <p:cNvSpPr/>
          <p:nvPr userDrawn="1"/>
        </p:nvSpPr>
        <p:spPr>
          <a:xfrm>
            <a:off x="3587442" y="6523273"/>
            <a:ext cx="180000" cy="180000"/>
          </a:xfrm>
          <a:prstGeom prst="star5">
            <a:avLst/>
          </a:prstGeom>
          <a:solidFill>
            <a:srgbClr val="FFEA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tar: 5 Points 10">
            <a:extLst>
              <a:ext uri="{FF2B5EF4-FFF2-40B4-BE49-F238E27FC236}">
                <a16:creationId xmlns:a16="http://schemas.microsoft.com/office/drawing/2014/main" id="{A2A4ADBA-48BC-F041-992D-09D41F3A197E}"/>
              </a:ext>
            </a:extLst>
          </p:cNvPr>
          <p:cNvSpPr/>
          <p:nvPr userDrawn="1"/>
        </p:nvSpPr>
        <p:spPr>
          <a:xfrm>
            <a:off x="5327832" y="6523272"/>
            <a:ext cx="180000" cy="180000"/>
          </a:xfrm>
          <a:prstGeom prst="star5">
            <a:avLst/>
          </a:prstGeom>
          <a:solidFill>
            <a:srgbClr val="FFEA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8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080" y="1122363"/>
            <a:ext cx="8890000" cy="2387600"/>
          </a:xfrm>
        </p:spPr>
        <p:txBody>
          <a:bodyPr/>
          <a:lstStyle/>
          <a:p>
            <a:r>
              <a:rPr lang="en-US" dirty="0"/>
              <a:t>OMD Safety Policy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219642"/>
          </a:xfrm>
        </p:spPr>
        <p:txBody>
          <a:bodyPr>
            <a:normAutofit/>
          </a:bodyPr>
          <a:lstStyle/>
          <a:p>
            <a:r>
              <a:rPr lang="en-US"/>
              <a:t>-</a:t>
            </a:r>
            <a:endParaRPr lang="en-US" dirty="0"/>
          </a:p>
          <a:p>
            <a:endParaRPr lang="en-US" dirty="0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41D7DCAD-E659-20DC-6FAB-279F8875CC67}"/>
              </a:ext>
            </a:extLst>
          </p:cNvPr>
          <p:cNvSpPr/>
          <p:nvPr/>
        </p:nvSpPr>
        <p:spPr>
          <a:xfrm>
            <a:off x="3587442" y="6523273"/>
            <a:ext cx="180000" cy="180000"/>
          </a:xfrm>
          <a:prstGeom prst="star5">
            <a:avLst/>
          </a:prstGeom>
          <a:solidFill>
            <a:srgbClr val="FFEA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7921CC25-1BFE-12BF-0562-21A5B0F69D4D}"/>
              </a:ext>
            </a:extLst>
          </p:cNvPr>
          <p:cNvSpPr/>
          <p:nvPr/>
        </p:nvSpPr>
        <p:spPr>
          <a:xfrm>
            <a:off x="5327832" y="6523272"/>
            <a:ext cx="180000" cy="180000"/>
          </a:xfrm>
          <a:prstGeom prst="star5">
            <a:avLst/>
          </a:prstGeom>
          <a:solidFill>
            <a:srgbClr val="FFEA0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115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A89B8E3F6E5D4E9B17D02912E46D08" ma:contentTypeVersion="6" ma:contentTypeDescription="Create a new document." ma:contentTypeScope="" ma:versionID="c1c27561137f73383ee6f380d60b828c">
  <xsd:schema xmlns:xsd="http://www.w3.org/2001/XMLSchema" xmlns:xs="http://www.w3.org/2001/XMLSchema" xmlns:p="http://schemas.microsoft.com/office/2006/metadata/properties" xmlns:ns2="33131be1-7636-4fde-9b4e-c35c6eedaee5" targetNamespace="http://schemas.microsoft.com/office/2006/metadata/properties" ma:root="true" ma:fieldsID="c5227413cfe86073f3b912a179faeb9c" ns2:_="">
    <xsd:import namespace="33131be1-7636-4fde-9b4e-c35c6eedaee5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131be1-7636-4fde-9b4e-c35c6eedaee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A68093-FD95-4D1F-82E4-3276A9EF6D48}">
  <ds:schemaRefs>
    <ds:schemaRef ds:uri="http://schemas.microsoft.com/office/2006/metadata/properties"/>
    <ds:schemaRef ds:uri="http://schemas.microsoft.com/office/infopath/2007/PartnerControls"/>
    <ds:schemaRef ds:uri="14860eb3-030b-44af-a190-f4887f83de25"/>
    <ds:schemaRef ds:uri="02298570-5252-44d2-979b-285068989119"/>
    <ds:schemaRef ds:uri="2905f4ce-92cd-4299-888e-6d1f66e5c792"/>
    <ds:schemaRef ds:uri="b008de92-d7a9-404c-9536-8d2e7f578c44"/>
  </ds:schemaRefs>
</ds:datastoreItem>
</file>

<file path=customXml/itemProps2.xml><?xml version="1.0" encoding="utf-8"?>
<ds:datastoreItem xmlns:ds="http://schemas.openxmlformats.org/officeDocument/2006/customXml" ds:itemID="{00ED81DF-AD95-4B9A-846E-33DF78C92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BD6540-A3E2-43A5-8B49-BE7B31EEF2A3}"/>
</file>

<file path=docMetadata/LabelInfo.xml><?xml version="1.0" encoding="utf-8"?>
<clbl:labelList xmlns:clbl="http://schemas.microsoft.com/office/2020/mipLabelMetadata">
  <clbl:label id="{db79d039-fcd0-4045-9c78-4cfb2eba0904}" enabled="1" method="Privileged" siteId="{aa3f6932-fa7c-47b4-a0ce-a598cad161c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Calibri Light</vt:lpstr>
      <vt:lpstr>Office Theme</vt:lpstr>
      <vt:lpstr>OMD Safety Policy Training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CASTEEL Amanda E * OMD</cp:lastModifiedBy>
  <cp:revision>10</cp:revision>
  <dcterms:created xsi:type="dcterms:W3CDTF">2024-02-01T19:20:03Z</dcterms:created>
  <dcterms:modified xsi:type="dcterms:W3CDTF">2025-09-12T22:29:48Z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0x010100E6A89B8E3F6E5D4E9B17D02912E46D08</vt:lpwstr>
  </property>
  <property fmtid="{D5CDD505-2E9C-101B-9397-08002B2CF9AE}" pid="3" name="MSIP_Label_db79d039-fcd0-4045-9c78-4cfb2eba0904_Enabled">
    <vt:lpwstr>true</vt:lpwstr>
  </property>
  <property fmtid="{D5CDD505-2E9C-101B-9397-08002B2CF9AE}" pid="4" name="MSIP_Label_db79d039-fcd0-4045-9c78-4cfb2eba0904_SetDate">
    <vt:lpwstr>2024-03-25T21:15:31Z</vt:lpwstr>
  </property>
  <property fmtid="{D5CDD505-2E9C-101B-9397-08002B2CF9AE}" pid="5" name="MSIP_Label_db79d039-fcd0-4045-9c78-4cfb2eba0904_Method">
    <vt:lpwstr>Privileged</vt:lpwstr>
  </property>
  <property fmtid="{D5CDD505-2E9C-101B-9397-08002B2CF9AE}" pid="6" name="MSIP_Label_db79d039-fcd0-4045-9c78-4cfb2eba0904_Name">
    <vt:lpwstr>Level 2 - Limited (Items)</vt:lpwstr>
  </property>
  <property fmtid="{D5CDD505-2E9C-101B-9397-08002B2CF9AE}" pid="7" name="MSIP_Label_db79d039-fcd0-4045-9c78-4cfb2eba0904_SiteId">
    <vt:lpwstr>aa3f6932-fa7c-47b4-a0ce-a598cad161cf</vt:lpwstr>
  </property>
  <property fmtid="{D5CDD505-2E9C-101B-9397-08002B2CF9AE}" pid="8" name="MSIP_Label_db79d039-fcd0-4045-9c78-4cfb2eba0904_ActionId">
    <vt:lpwstr>70792d64-a06b-4cb3-9889-42c81437c55c</vt:lpwstr>
  </property>
  <property fmtid="{D5CDD505-2E9C-101B-9397-08002B2CF9AE}" pid="9" name="MSIP_Label_db79d039-fcd0-4045-9c78-4cfb2eba0904_ContentBits">
    <vt:lpwstr>0</vt:lpwstr>
  </property>
  <property fmtid="{D5CDD505-2E9C-101B-9397-08002B2CF9AE}" pid="10" name="MediaServiceImageTags">
    <vt:lpwstr/>
  </property>
</Properties>
</file>