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257" r:id="rId5"/>
    <p:sldId id="264" r:id="rId6"/>
    <p:sldId id="265" r:id="rId7"/>
    <p:sldId id="266" r:id="rId8"/>
    <p:sldId id="267" r:id="rId9"/>
    <p:sldId id="277" r:id="rId10"/>
    <p:sldId id="284" r:id="rId11"/>
    <p:sldId id="289" r:id="rId12"/>
    <p:sldId id="268" r:id="rId13"/>
    <p:sldId id="278" r:id="rId14"/>
    <p:sldId id="280" r:id="rId15"/>
    <p:sldId id="275" r:id="rId16"/>
    <p:sldId id="287" r:id="rId17"/>
    <p:sldId id="269" r:id="rId18"/>
    <p:sldId id="279" r:id="rId19"/>
    <p:sldId id="270" r:id="rId20"/>
    <p:sldId id="271" r:id="rId21"/>
    <p:sldId id="291" r:id="rId22"/>
    <p:sldId id="283" r:id="rId23"/>
    <p:sldId id="290" r:id="rId24"/>
    <p:sldId id="273" r:id="rId25"/>
    <p:sldId id="274" r:id="rId26"/>
    <p:sldId id="281" r:id="rId27"/>
    <p:sldId id="282" r:id="rId28"/>
    <p:sldId id="288"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0F"/>
    <a:srgbClr val="002A86"/>
    <a:srgbClr val="0B1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CE69AA-AEA3-415E-B8F6-1195F1D27E0C}" v="1" dt="2025-11-26T21:29:41.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04" autoAdjust="0"/>
  </p:normalViewPr>
  <p:slideViewPr>
    <p:cSldViewPr snapToGrid="0">
      <p:cViewPr varScale="1">
        <p:scale>
          <a:sx n="73" d="100"/>
          <a:sy n="73" d="100"/>
        </p:scale>
        <p:origin x="26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EEL Amanda E * OMD" userId="846190c5-81e6-4eb2-af2c-60b5cb36602a" providerId="ADAL" clId="{81CE69AA-AEA3-415E-B8F6-1195F1D27E0C}"/>
    <pc:docChg chg="undo custSel addSld modSld">
      <pc:chgData name="CASTEEL Amanda E * OMD" userId="846190c5-81e6-4eb2-af2c-60b5cb36602a" providerId="ADAL" clId="{81CE69AA-AEA3-415E-B8F6-1195F1D27E0C}" dt="2025-11-26T21:39:40.799" v="174" actId="122"/>
      <pc:docMkLst>
        <pc:docMk/>
      </pc:docMkLst>
      <pc:sldChg chg="modSp mod">
        <pc:chgData name="CASTEEL Amanda E * OMD" userId="846190c5-81e6-4eb2-af2c-60b5cb36602a" providerId="ADAL" clId="{81CE69AA-AEA3-415E-B8F6-1195F1D27E0C}" dt="2025-11-26T21:34:01.006" v="87" actId="27636"/>
        <pc:sldMkLst>
          <pc:docMk/>
          <pc:sldMk cId="2141115367" sldId="257"/>
        </pc:sldMkLst>
        <pc:spChg chg="mod">
          <ac:chgData name="CASTEEL Amanda E * OMD" userId="846190c5-81e6-4eb2-af2c-60b5cb36602a" providerId="ADAL" clId="{81CE69AA-AEA3-415E-B8F6-1195F1D27E0C}" dt="2025-11-26T21:34:01.006" v="87" actId="27636"/>
          <ac:spMkLst>
            <pc:docMk/>
            <pc:sldMk cId="2141115367" sldId="257"/>
            <ac:spMk id="3" creationId="{00000000-0000-0000-0000-000000000000}"/>
          </ac:spMkLst>
        </pc:spChg>
      </pc:sldChg>
      <pc:sldChg chg="modSp add mod modClrScheme chgLayout">
        <pc:chgData name="CASTEEL Amanda E * OMD" userId="846190c5-81e6-4eb2-af2c-60b5cb36602a" providerId="ADAL" clId="{81CE69AA-AEA3-415E-B8F6-1195F1D27E0C}" dt="2025-11-26T21:32:16.334" v="40" actId="122"/>
        <pc:sldMkLst>
          <pc:docMk/>
          <pc:sldMk cId="2039644457" sldId="264"/>
        </pc:sldMkLst>
        <pc:spChg chg="mod ord">
          <ac:chgData name="CASTEEL Amanda E * OMD" userId="846190c5-81e6-4eb2-af2c-60b5cb36602a" providerId="ADAL" clId="{81CE69AA-AEA3-415E-B8F6-1195F1D27E0C}" dt="2025-11-26T21:32:16.334" v="40" actId="122"/>
          <ac:spMkLst>
            <pc:docMk/>
            <pc:sldMk cId="2039644457" sldId="264"/>
            <ac:spMk id="2" creationId="{5D51548C-B9B9-8176-1108-25F86CC6168B}"/>
          </ac:spMkLst>
        </pc:spChg>
        <pc:spChg chg="mod ord">
          <ac:chgData name="CASTEEL Amanda E * OMD" userId="846190c5-81e6-4eb2-af2c-60b5cb36602a" providerId="ADAL" clId="{81CE69AA-AEA3-415E-B8F6-1195F1D27E0C}" dt="2025-11-26T21:32:13.538" v="39" actId="27636"/>
          <ac:spMkLst>
            <pc:docMk/>
            <pc:sldMk cId="2039644457" sldId="264"/>
            <ac:spMk id="3" creationId="{C9662312-4BE7-090C-D723-B43C9096E1CB}"/>
          </ac:spMkLst>
        </pc:spChg>
      </pc:sldChg>
      <pc:sldChg chg="addSp delSp modSp add mod modClrScheme chgLayout">
        <pc:chgData name="CASTEEL Amanda E * OMD" userId="846190c5-81e6-4eb2-af2c-60b5cb36602a" providerId="ADAL" clId="{81CE69AA-AEA3-415E-B8F6-1195F1D27E0C}" dt="2025-11-26T21:33:07.388" v="49" actId="15"/>
        <pc:sldMkLst>
          <pc:docMk/>
          <pc:sldMk cId="1055450584" sldId="265"/>
        </pc:sldMkLst>
        <pc:spChg chg="mod ord">
          <ac:chgData name="CASTEEL Amanda E * OMD" userId="846190c5-81e6-4eb2-af2c-60b5cb36602a" providerId="ADAL" clId="{81CE69AA-AEA3-415E-B8F6-1195F1D27E0C}" dt="2025-11-26T21:31:57.554" v="36" actId="122"/>
          <ac:spMkLst>
            <pc:docMk/>
            <pc:sldMk cId="1055450584" sldId="265"/>
            <ac:spMk id="2" creationId="{358C8C3F-4F1B-8ED6-D348-570A323B0F13}"/>
          </ac:spMkLst>
        </pc:spChg>
        <pc:spChg chg="mod ord">
          <ac:chgData name="CASTEEL Amanda E * OMD" userId="846190c5-81e6-4eb2-af2c-60b5cb36602a" providerId="ADAL" clId="{81CE69AA-AEA3-415E-B8F6-1195F1D27E0C}" dt="2025-11-26T21:33:07.388" v="49" actId="15"/>
          <ac:spMkLst>
            <pc:docMk/>
            <pc:sldMk cId="1055450584" sldId="265"/>
            <ac:spMk id="3" creationId="{D9B84777-C843-E670-0402-98171DE58EF3}"/>
          </ac:spMkLst>
        </pc:spChg>
        <pc:spChg chg="add del mod ord">
          <ac:chgData name="CASTEEL Amanda E * OMD" userId="846190c5-81e6-4eb2-af2c-60b5cb36602a" providerId="ADAL" clId="{81CE69AA-AEA3-415E-B8F6-1195F1D27E0C}" dt="2025-11-26T21:31:53.108" v="35" actId="478"/>
          <ac:spMkLst>
            <pc:docMk/>
            <pc:sldMk cId="1055450584" sldId="265"/>
            <ac:spMk id="5" creationId="{34EBF8E6-9410-41E2-525E-081C93427595}"/>
          </ac:spMkLst>
        </pc:spChg>
      </pc:sldChg>
      <pc:sldChg chg="modSp add mod modClrScheme chgLayout">
        <pc:chgData name="CASTEEL Amanda E * OMD" userId="846190c5-81e6-4eb2-af2c-60b5cb36602a" providerId="ADAL" clId="{81CE69AA-AEA3-415E-B8F6-1195F1D27E0C}" dt="2025-11-26T21:31:38.373" v="32" actId="1076"/>
        <pc:sldMkLst>
          <pc:docMk/>
          <pc:sldMk cId="3427337362" sldId="266"/>
        </pc:sldMkLst>
        <pc:spChg chg="mod ord">
          <ac:chgData name="CASTEEL Amanda E * OMD" userId="846190c5-81e6-4eb2-af2c-60b5cb36602a" providerId="ADAL" clId="{81CE69AA-AEA3-415E-B8F6-1195F1D27E0C}" dt="2025-11-26T21:31:38.373" v="32" actId="1076"/>
          <ac:spMkLst>
            <pc:docMk/>
            <pc:sldMk cId="3427337362" sldId="266"/>
            <ac:spMk id="5" creationId="{F3B1C461-CE99-4B0E-B143-115AA7D4CB7F}"/>
          </ac:spMkLst>
        </pc:spChg>
        <pc:spChg chg="mod ord">
          <ac:chgData name="CASTEEL Amanda E * OMD" userId="846190c5-81e6-4eb2-af2c-60b5cb36602a" providerId="ADAL" clId="{81CE69AA-AEA3-415E-B8F6-1195F1D27E0C}" dt="2025-11-26T21:31:33.777" v="31" actId="27636"/>
          <ac:spMkLst>
            <pc:docMk/>
            <pc:sldMk cId="3427337362" sldId="266"/>
            <ac:spMk id="6" creationId="{FBFBA358-FDFF-CA15-1F31-029DFAA79A6D}"/>
          </ac:spMkLst>
        </pc:spChg>
      </pc:sldChg>
      <pc:sldChg chg="modSp add mod modClrScheme chgLayout">
        <pc:chgData name="CASTEEL Amanda E * OMD" userId="846190c5-81e6-4eb2-af2c-60b5cb36602a" providerId="ADAL" clId="{81CE69AA-AEA3-415E-B8F6-1195F1D27E0C}" dt="2025-11-26T21:32:31.950" v="43" actId="14100"/>
        <pc:sldMkLst>
          <pc:docMk/>
          <pc:sldMk cId="718572838" sldId="267"/>
        </pc:sldMkLst>
        <pc:spChg chg="mod ord">
          <ac:chgData name="CASTEEL Amanda E * OMD" userId="846190c5-81e6-4eb2-af2c-60b5cb36602a" providerId="ADAL" clId="{81CE69AA-AEA3-415E-B8F6-1195F1D27E0C}" dt="2025-11-26T21:32:24.582" v="41" actId="1076"/>
          <ac:spMkLst>
            <pc:docMk/>
            <pc:sldMk cId="718572838" sldId="267"/>
            <ac:spMk id="2" creationId="{7216442E-0DC8-BFA4-F203-CB40429A9F43}"/>
          </ac:spMkLst>
        </pc:spChg>
        <pc:spChg chg="mod ord">
          <ac:chgData name="CASTEEL Amanda E * OMD" userId="846190c5-81e6-4eb2-af2c-60b5cb36602a" providerId="ADAL" clId="{81CE69AA-AEA3-415E-B8F6-1195F1D27E0C}" dt="2025-11-26T21:32:31.950" v="43" actId="14100"/>
          <ac:spMkLst>
            <pc:docMk/>
            <pc:sldMk cId="718572838" sldId="267"/>
            <ac:spMk id="3" creationId="{9C84BDED-A7AB-6F97-C629-37E70AAD6E02}"/>
          </ac:spMkLst>
        </pc:spChg>
      </pc:sldChg>
      <pc:sldChg chg="modSp add mod modClrScheme chgLayout">
        <pc:chgData name="CASTEEL Amanda E * OMD" userId="846190c5-81e6-4eb2-af2c-60b5cb36602a" providerId="ADAL" clId="{81CE69AA-AEA3-415E-B8F6-1195F1D27E0C}" dt="2025-11-26T21:34:36.054" v="91" actId="20577"/>
        <pc:sldMkLst>
          <pc:docMk/>
          <pc:sldMk cId="634731875" sldId="268"/>
        </pc:sldMkLst>
        <pc:spChg chg="mod ord">
          <ac:chgData name="CASTEEL Amanda E * OMD" userId="846190c5-81e6-4eb2-af2c-60b5cb36602a" providerId="ADAL" clId="{81CE69AA-AEA3-415E-B8F6-1195F1D27E0C}" dt="2025-11-26T21:34:30.621" v="90" actId="122"/>
          <ac:spMkLst>
            <pc:docMk/>
            <pc:sldMk cId="634731875" sldId="268"/>
            <ac:spMk id="5" creationId="{6228D660-AB91-F59C-1E05-156D72E8ED63}"/>
          </ac:spMkLst>
        </pc:spChg>
        <pc:spChg chg="mod ord">
          <ac:chgData name="CASTEEL Amanda E * OMD" userId="846190c5-81e6-4eb2-af2c-60b5cb36602a" providerId="ADAL" clId="{81CE69AA-AEA3-415E-B8F6-1195F1D27E0C}" dt="2025-11-26T21:34:36.054" v="91" actId="20577"/>
          <ac:spMkLst>
            <pc:docMk/>
            <pc:sldMk cId="634731875" sldId="268"/>
            <ac:spMk id="6" creationId="{066FDF28-C193-D33D-C29E-416F36938E1E}"/>
          </ac:spMkLst>
        </pc:spChg>
      </pc:sldChg>
      <pc:sldChg chg="modSp add mod modClrScheme chgLayout">
        <pc:chgData name="CASTEEL Amanda E * OMD" userId="846190c5-81e6-4eb2-af2c-60b5cb36602a" providerId="ADAL" clId="{81CE69AA-AEA3-415E-B8F6-1195F1D27E0C}" dt="2025-11-26T21:36:55.578" v="115" actId="700"/>
        <pc:sldMkLst>
          <pc:docMk/>
          <pc:sldMk cId="2368448191" sldId="269"/>
        </pc:sldMkLst>
        <pc:spChg chg="mod ord">
          <ac:chgData name="CASTEEL Amanda E * OMD" userId="846190c5-81e6-4eb2-af2c-60b5cb36602a" providerId="ADAL" clId="{81CE69AA-AEA3-415E-B8F6-1195F1D27E0C}" dt="2025-11-26T21:36:55.578" v="115" actId="700"/>
          <ac:spMkLst>
            <pc:docMk/>
            <pc:sldMk cId="2368448191" sldId="269"/>
            <ac:spMk id="2" creationId="{CE766026-1374-6772-962B-A349B309553C}"/>
          </ac:spMkLst>
        </pc:spChg>
        <pc:spChg chg="mod ord">
          <ac:chgData name="CASTEEL Amanda E * OMD" userId="846190c5-81e6-4eb2-af2c-60b5cb36602a" providerId="ADAL" clId="{81CE69AA-AEA3-415E-B8F6-1195F1D27E0C}" dt="2025-11-26T21:36:55.578" v="115" actId="700"/>
          <ac:spMkLst>
            <pc:docMk/>
            <pc:sldMk cId="2368448191" sldId="269"/>
            <ac:spMk id="5" creationId="{6228D660-AB91-F59C-1E05-156D72E8ED63}"/>
          </ac:spMkLst>
        </pc:spChg>
        <pc:spChg chg="mod ord">
          <ac:chgData name="CASTEEL Amanda E * OMD" userId="846190c5-81e6-4eb2-af2c-60b5cb36602a" providerId="ADAL" clId="{81CE69AA-AEA3-415E-B8F6-1195F1D27E0C}" dt="2025-11-26T21:36:55.578" v="115" actId="700"/>
          <ac:spMkLst>
            <pc:docMk/>
            <pc:sldMk cId="2368448191" sldId="269"/>
            <ac:spMk id="6" creationId="{066FDF28-C193-D33D-C29E-416F36938E1E}"/>
          </ac:spMkLst>
        </pc:spChg>
      </pc:sldChg>
      <pc:sldChg chg="modSp add mod modClrScheme chgLayout">
        <pc:chgData name="CASTEEL Amanda E * OMD" userId="846190c5-81e6-4eb2-af2c-60b5cb36602a" providerId="ADAL" clId="{81CE69AA-AEA3-415E-B8F6-1195F1D27E0C}" dt="2025-11-26T21:37:22.552" v="119" actId="700"/>
        <pc:sldMkLst>
          <pc:docMk/>
          <pc:sldMk cId="1812197993" sldId="270"/>
        </pc:sldMkLst>
        <pc:spChg chg="mod ord">
          <ac:chgData name="CASTEEL Amanda E * OMD" userId="846190c5-81e6-4eb2-af2c-60b5cb36602a" providerId="ADAL" clId="{81CE69AA-AEA3-415E-B8F6-1195F1D27E0C}" dt="2025-11-26T21:37:22.552" v="119" actId="700"/>
          <ac:spMkLst>
            <pc:docMk/>
            <pc:sldMk cId="1812197993" sldId="270"/>
            <ac:spMk id="2" creationId="{99943A73-A7FB-C72B-2461-9FB8D5606F58}"/>
          </ac:spMkLst>
        </pc:spChg>
        <pc:spChg chg="mod ord">
          <ac:chgData name="CASTEEL Amanda E * OMD" userId="846190c5-81e6-4eb2-af2c-60b5cb36602a" providerId="ADAL" clId="{81CE69AA-AEA3-415E-B8F6-1195F1D27E0C}" dt="2025-11-26T21:37:22.552" v="119" actId="700"/>
          <ac:spMkLst>
            <pc:docMk/>
            <pc:sldMk cId="1812197993" sldId="270"/>
            <ac:spMk id="3" creationId="{4D9DC471-60A5-2AD0-4F25-B545FF436D56}"/>
          </ac:spMkLst>
        </pc:spChg>
      </pc:sldChg>
      <pc:sldChg chg="modSp add mod modClrScheme chgLayout">
        <pc:chgData name="CASTEEL Amanda E * OMD" userId="846190c5-81e6-4eb2-af2c-60b5cb36602a" providerId="ADAL" clId="{81CE69AA-AEA3-415E-B8F6-1195F1D27E0C}" dt="2025-11-26T21:37:31.788" v="123" actId="122"/>
        <pc:sldMkLst>
          <pc:docMk/>
          <pc:sldMk cId="2395339960" sldId="271"/>
        </pc:sldMkLst>
        <pc:spChg chg="mod ord">
          <ac:chgData name="CASTEEL Amanda E * OMD" userId="846190c5-81e6-4eb2-af2c-60b5cb36602a" providerId="ADAL" clId="{81CE69AA-AEA3-415E-B8F6-1195F1D27E0C}" dt="2025-11-26T21:37:31.788" v="123" actId="122"/>
          <ac:spMkLst>
            <pc:docMk/>
            <pc:sldMk cId="2395339960" sldId="271"/>
            <ac:spMk id="2" creationId="{1CBF9A0C-BA5F-ED41-598F-A167BF971571}"/>
          </ac:spMkLst>
        </pc:spChg>
        <pc:spChg chg="mod ord">
          <ac:chgData name="CASTEEL Amanda E * OMD" userId="846190c5-81e6-4eb2-af2c-60b5cb36602a" providerId="ADAL" clId="{81CE69AA-AEA3-415E-B8F6-1195F1D27E0C}" dt="2025-11-26T21:37:29.492" v="122" actId="27636"/>
          <ac:spMkLst>
            <pc:docMk/>
            <pc:sldMk cId="2395339960" sldId="271"/>
            <ac:spMk id="3" creationId="{D97EAE9A-980A-A9B6-201E-33E8A7D3152B}"/>
          </ac:spMkLst>
        </pc:spChg>
      </pc:sldChg>
      <pc:sldChg chg="modSp add mod modClrScheme chgLayout">
        <pc:chgData name="CASTEEL Amanda E * OMD" userId="846190c5-81e6-4eb2-af2c-60b5cb36602a" providerId="ADAL" clId="{81CE69AA-AEA3-415E-B8F6-1195F1D27E0C}" dt="2025-11-26T21:38:03.755" v="134" actId="27636"/>
        <pc:sldMkLst>
          <pc:docMk/>
          <pc:sldMk cId="2156658812" sldId="273"/>
        </pc:sldMkLst>
        <pc:spChg chg="mod ord">
          <ac:chgData name="CASTEEL Amanda E * OMD" userId="846190c5-81e6-4eb2-af2c-60b5cb36602a" providerId="ADAL" clId="{81CE69AA-AEA3-415E-B8F6-1195F1D27E0C}" dt="2025-11-26T21:38:03.744" v="133" actId="700"/>
          <ac:spMkLst>
            <pc:docMk/>
            <pc:sldMk cId="2156658812" sldId="273"/>
            <ac:spMk id="2" creationId="{3638A074-5C64-D5B8-E2FF-2B8A34019D81}"/>
          </ac:spMkLst>
        </pc:spChg>
        <pc:spChg chg="mod ord">
          <ac:chgData name="CASTEEL Amanda E * OMD" userId="846190c5-81e6-4eb2-af2c-60b5cb36602a" providerId="ADAL" clId="{81CE69AA-AEA3-415E-B8F6-1195F1D27E0C}" dt="2025-11-26T21:38:03.755" v="134" actId="27636"/>
          <ac:spMkLst>
            <pc:docMk/>
            <pc:sldMk cId="2156658812" sldId="273"/>
            <ac:spMk id="3" creationId="{0D76D32D-6559-800A-F917-3EFD8A729232}"/>
          </ac:spMkLst>
        </pc:spChg>
      </pc:sldChg>
      <pc:sldChg chg="modSp add mod modClrScheme chgLayout">
        <pc:chgData name="CASTEEL Amanda E * OMD" userId="846190c5-81e6-4eb2-af2c-60b5cb36602a" providerId="ADAL" clId="{81CE69AA-AEA3-415E-B8F6-1195F1D27E0C}" dt="2025-11-26T21:38:43.789" v="157" actId="1076"/>
        <pc:sldMkLst>
          <pc:docMk/>
          <pc:sldMk cId="2052875103" sldId="274"/>
        </pc:sldMkLst>
        <pc:spChg chg="mod ord">
          <ac:chgData name="CASTEEL Amanda E * OMD" userId="846190c5-81e6-4eb2-af2c-60b5cb36602a" providerId="ADAL" clId="{81CE69AA-AEA3-415E-B8F6-1195F1D27E0C}" dt="2025-11-26T21:38:10.587" v="136" actId="122"/>
          <ac:spMkLst>
            <pc:docMk/>
            <pc:sldMk cId="2052875103" sldId="274"/>
            <ac:spMk id="2" creationId="{AEEF9EB8-BDEB-FF84-E4AF-F937F587DAC1}"/>
          </ac:spMkLst>
        </pc:spChg>
        <pc:spChg chg="mod ord">
          <ac:chgData name="CASTEEL Amanda E * OMD" userId="846190c5-81e6-4eb2-af2c-60b5cb36602a" providerId="ADAL" clId="{81CE69AA-AEA3-415E-B8F6-1195F1D27E0C}" dt="2025-11-26T21:38:41.502" v="156" actId="14100"/>
          <ac:spMkLst>
            <pc:docMk/>
            <pc:sldMk cId="2052875103" sldId="274"/>
            <ac:spMk id="3" creationId="{9FD8505E-CD1E-E628-8D1C-3BB6B60AE469}"/>
          </ac:spMkLst>
        </pc:spChg>
        <pc:picChg chg="mod">
          <ac:chgData name="CASTEEL Amanda E * OMD" userId="846190c5-81e6-4eb2-af2c-60b5cb36602a" providerId="ADAL" clId="{81CE69AA-AEA3-415E-B8F6-1195F1D27E0C}" dt="2025-11-26T21:38:43.789" v="157" actId="1076"/>
          <ac:picMkLst>
            <pc:docMk/>
            <pc:sldMk cId="2052875103" sldId="274"/>
            <ac:picMk id="4" creationId="{2F92F144-2011-1D79-7C19-6649386A3FD1}"/>
          </ac:picMkLst>
        </pc:picChg>
      </pc:sldChg>
      <pc:sldChg chg="modSp add mod modClrScheme chgLayout">
        <pc:chgData name="CASTEEL Amanda E * OMD" userId="846190c5-81e6-4eb2-af2c-60b5cb36602a" providerId="ADAL" clId="{81CE69AA-AEA3-415E-B8F6-1195F1D27E0C}" dt="2025-11-26T21:35:32.918" v="106" actId="20577"/>
        <pc:sldMkLst>
          <pc:docMk/>
          <pc:sldMk cId="682299317" sldId="275"/>
        </pc:sldMkLst>
        <pc:spChg chg="mod ord">
          <ac:chgData name="CASTEEL Amanda E * OMD" userId="846190c5-81e6-4eb2-af2c-60b5cb36602a" providerId="ADAL" clId="{81CE69AA-AEA3-415E-B8F6-1195F1D27E0C}" dt="2025-11-26T21:35:29.398" v="104" actId="122"/>
          <ac:spMkLst>
            <pc:docMk/>
            <pc:sldMk cId="682299317" sldId="275"/>
            <ac:spMk id="2" creationId="{23091AFB-A9C8-A8F0-12E1-5CD23A3818EF}"/>
          </ac:spMkLst>
        </pc:spChg>
        <pc:spChg chg="mod ord">
          <ac:chgData name="CASTEEL Amanda E * OMD" userId="846190c5-81e6-4eb2-af2c-60b5cb36602a" providerId="ADAL" clId="{81CE69AA-AEA3-415E-B8F6-1195F1D27E0C}" dt="2025-11-26T21:35:32.918" v="106" actId="20577"/>
          <ac:spMkLst>
            <pc:docMk/>
            <pc:sldMk cId="682299317" sldId="275"/>
            <ac:spMk id="3" creationId="{2F1EE379-28A3-0FE6-C661-28B0087FB1E9}"/>
          </ac:spMkLst>
        </pc:spChg>
      </pc:sldChg>
      <pc:sldChg chg="modSp add mod modClrScheme chgLayout">
        <pc:chgData name="CASTEEL Amanda E * OMD" userId="846190c5-81e6-4eb2-af2c-60b5cb36602a" providerId="ADAL" clId="{81CE69AA-AEA3-415E-B8F6-1195F1D27E0C}" dt="2025-11-26T21:33:28.140" v="51" actId="1076"/>
        <pc:sldMkLst>
          <pc:docMk/>
          <pc:sldMk cId="3796094288" sldId="277"/>
        </pc:sldMkLst>
        <pc:spChg chg="mod ord">
          <ac:chgData name="CASTEEL Amanda E * OMD" userId="846190c5-81e6-4eb2-af2c-60b5cb36602a" providerId="ADAL" clId="{81CE69AA-AEA3-415E-B8F6-1195F1D27E0C}" dt="2025-11-26T21:33:28.140" v="51" actId="1076"/>
          <ac:spMkLst>
            <pc:docMk/>
            <pc:sldMk cId="3796094288" sldId="277"/>
            <ac:spMk id="5" creationId="{5165DF96-C1EF-2E76-C60C-FBDABCFA1FD6}"/>
          </ac:spMkLst>
        </pc:spChg>
        <pc:spChg chg="mod ord">
          <ac:chgData name="CASTEEL Amanda E * OMD" userId="846190c5-81e6-4eb2-af2c-60b5cb36602a" providerId="ADAL" clId="{81CE69AA-AEA3-415E-B8F6-1195F1D27E0C}" dt="2025-11-26T21:31:13.511" v="28" actId="27636"/>
          <ac:spMkLst>
            <pc:docMk/>
            <pc:sldMk cId="3796094288" sldId="277"/>
            <ac:spMk id="6" creationId="{ED724187-622C-85C9-A1FE-C068C20CC957}"/>
          </ac:spMkLst>
        </pc:spChg>
        <pc:spChg chg="mod ord">
          <ac:chgData name="CASTEEL Amanda E * OMD" userId="846190c5-81e6-4eb2-af2c-60b5cb36602a" providerId="ADAL" clId="{81CE69AA-AEA3-415E-B8F6-1195F1D27E0C}" dt="2025-11-26T21:31:13.511" v="27" actId="27636"/>
          <ac:spMkLst>
            <pc:docMk/>
            <pc:sldMk cId="3796094288" sldId="277"/>
            <ac:spMk id="7" creationId="{FA730766-5DB0-873C-FF5E-0A6C621A2BCB}"/>
          </ac:spMkLst>
        </pc:spChg>
      </pc:sldChg>
      <pc:sldChg chg="modSp add mod modClrScheme chgLayout">
        <pc:chgData name="CASTEEL Amanda E * OMD" userId="846190c5-81e6-4eb2-af2c-60b5cb36602a" providerId="ADAL" clId="{81CE69AA-AEA3-415E-B8F6-1195F1D27E0C}" dt="2025-11-26T21:35:11.549" v="100" actId="15"/>
        <pc:sldMkLst>
          <pc:docMk/>
          <pc:sldMk cId="3612739192" sldId="278"/>
        </pc:sldMkLst>
        <pc:spChg chg="mod ord">
          <ac:chgData name="CASTEEL Amanda E * OMD" userId="846190c5-81e6-4eb2-af2c-60b5cb36602a" providerId="ADAL" clId="{81CE69AA-AEA3-415E-B8F6-1195F1D27E0C}" dt="2025-11-26T21:34:57.678" v="95" actId="113"/>
          <ac:spMkLst>
            <pc:docMk/>
            <pc:sldMk cId="3612739192" sldId="278"/>
            <ac:spMk id="2" creationId="{22AAF8B0-2DE7-7BBB-AAE5-DC996DCB19D9}"/>
          </ac:spMkLst>
        </pc:spChg>
        <pc:spChg chg="mod ord">
          <ac:chgData name="CASTEEL Amanda E * OMD" userId="846190c5-81e6-4eb2-af2c-60b5cb36602a" providerId="ADAL" clId="{81CE69AA-AEA3-415E-B8F6-1195F1D27E0C}" dt="2025-11-26T21:35:11.549" v="100" actId="15"/>
          <ac:spMkLst>
            <pc:docMk/>
            <pc:sldMk cId="3612739192" sldId="278"/>
            <ac:spMk id="3" creationId="{CE5E2E4E-2EA3-10C8-62DD-D3B7BB69EE93}"/>
          </ac:spMkLst>
        </pc:spChg>
      </pc:sldChg>
      <pc:sldChg chg="modSp add mod modClrScheme chgLayout">
        <pc:chgData name="CASTEEL Amanda E * OMD" userId="846190c5-81e6-4eb2-af2c-60b5cb36602a" providerId="ADAL" clId="{81CE69AA-AEA3-415E-B8F6-1195F1D27E0C}" dt="2025-11-26T21:37:07.826" v="117" actId="122"/>
        <pc:sldMkLst>
          <pc:docMk/>
          <pc:sldMk cId="1714078301" sldId="279"/>
        </pc:sldMkLst>
        <pc:spChg chg="mod ord">
          <ac:chgData name="CASTEEL Amanda E * OMD" userId="846190c5-81e6-4eb2-af2c-60b5cb36602a" providerId="ADAL" clId="{81CE69AA-AEA3-415E-B8F6-1195F1D27E0C}" dt="2025-11-26T21:37:07.826" v="117" actId="122"/>
          <ac:spMkLst>
            <pc:docMk/>
            <pc:sldMk cId="1714078301" sldId="279"/>
            <ac:spMk id="5" creationId="{16B00C80-463C-ADFA-3ADA-6F38A7417560}"/>
          </ac:spMkLst>
        </pc:spChg>
        <pc:spChg chg="mod ord">
          <ac:chgData name="CASTEEL Amanda E * OMD" userId="846190c5-81e6-4eb2-af2c-60b5cb36602a" providerId="ADAL" clId="{81CE69AA-AEA3-415E-B8F6-1195F1D27E0C}" dt="2025-11-26T21:37:05.801" v="116" actId="700"/>
          <ac:spMkLst>
            <pc:docMk/>
            <pc:sldMk cId="1714078301" sldId="279"/>
            <ac:spMk id="6" creationId="{12BB4C60-73E5-F32E-6E47-53707A9CA773}"/>
          </ac:spMkLst>
        </pc:spChg>
      </pc:sldChg>
      <pc:sldChg chg="modSp add mod modClrScheme chgLayout">
        <pc:chgData name="CASTEEL Amanda E * OMD" userId="846190c5-81e6-4eb2-af2c-60b5cb36602a" providerId="ADAL" clId="{81CE69AA-AEA3-415E-B8F6-1195F1D27E0C}" dt="2025-11-26T21:35:19.222" v="102" actId="122"/>
        <pc:sldMkLst>
          <pc:docMk/>
          <pc:sldMk cId="3871526127" sldId="280"/>
        </pc:sldMkLst>
        <pc:spChg chg="mod ord">
          <ac:chgData name="CASTEEL Amanda E * OMD" userId="846190c5-81e6-4eb2-af2c-60b5cb36602a" providerId="ADAL" clId="{81CE69AA-AEA3-415E-B8F6-1195F1D27E0C}" dt="2025-11-26T21:35:19.222" v="102" actId="122"/>
          <ac:spMkLst>
            <pc:docMk/>
            <pc:sldMk cId="3871526127" sldId="280"/>
            <ac:spMk id="2" creationId="{92D877FE-518F-3842-EF3A-8CAD8BF851FF}"/>
          </ac:spMkLst>
        </pc:spChg>
        <pc:spChg chg="mod ord">
          <ac:chgData name="CASTEEL Amanda E * OMD" userId="846190c5-81e6-4eb2-af2c-60b5cb36602a" providerId="ADAL" clId="{81CE69AA-AEA3-415E-B8F6-1195F1D27E0C}" dt="2025-11-26T21:35:17.403" v="101" actId="700"/>
          <ac:spMkLst>
            <pc:docMk/>
            <pc:sldMk cId="3871526127" sldId="280"/>
            <ac:spMk id="3" creationId="{E3F5CE1B-CC84-9D2D-0873-328E39BAB37B}"/>
          </ac:spMkLst>
        </pc:spChg>
      </pc:sldChg>
      <pc:sldChg chg="modSp add mod modClrScheme chgLayout">
        <pc:chgData name="CASTEEL Amanda E * OMD" userId="846190c5-81e6-4eb2-af2c-60b5cb36602a" providerId="ADAL" clId="{81CE69AA-AEA3-415E-B8F6-1195F1D27E0C}" dt="2025-11-26T21:39:08.611" v="166" actId="15"/>
        <pc:sldMkLst>
          <pc:docMk/>
          <pc:sldMk cId="2941369106" sldId="281"/>
        </pc:sldMkLst>
        <pc:spChg chg="mod ord">
          <ac:chgData name="CASTEEL Amanda E * OMD" userId="846190c5-81e6-4eb2-af2c-60b5cb36602a" providerId="ADAL" clId="{81CE69AA-AEA3-415E-B8F6-1195F1D27E0C}" dt="2025-11-26T21:38:55.553" v="160" actId="122"/>
          <ac:spMkLst>
            <pc:docMk/>
            <pc:sldMk cId="2941369106" sldId="281"/>
            <ac:spMk id="2" creationId="{5E2C562B-9F4D-2FFA-B563-BDFBF9F23DB0}"/>
          </ac:spMkLst>
        </pc:spChg>
        <pc:spChg chg="mod ord">
          <ac:chgData name="CASTEEL Amanda E * OMD" userId="846190c5-81e6-4eb2-af2c-60b5cb36602a" providerId="ADAL" clId="{81CE69AA-AEA3-415E-B8F6-1195F1D27E0C}" dt="2025-11-26T21:39:08.611" v="166" actId="15"/>
          <ac:spMkLst>
            <pc:docMk/>
            <pc:sldMk cId="2941369106" sldId="281"/>
            <ac:spMk id="3" creationId="{D544674C-498B-17DD-8260-A5CD2FD07AFC}"/>
          </ac:spMkLst>
        </pc:spChg>
      </pc:sldChg>
      <pc:sldChg chg="modSp add mod modClrScheme chgLayout">
        <pc:chgData name="CASTEEL Amanda E * OMD" userId="846190c5-81e6-4eb2-af2c-60b5cb36602a" providerId="ADAL" clId="{81CE69AA-AEA3-415E-B8F6-1195F1D27E0C}" dt="2025-11-26T21:39:23.865" v="170" actId="14100"/>
        <pc:sldMkLst>
          <pc:docMk/>
          <pc:sldMk cId="2998699325" sldId="282"/>
        </pc:sldMkLst>
        <pc:spChg chg="mod ord">
          <ac:chgData name="CASTEEL Amanda E * OMD" userId="846190c5-81e6-4eb2-af2c-60b5cb36602a" providerId="ADAL" clId="{81CE69AA-AEA3-415E-B8F6-1195F1D27E0C}" dt="2025-11-26T21:39:18.751" v="169" actId="122"/>
          <ac:spMkLst>
            <pc:docMk/>
            <pc:sldMk cId="2998699325" sldId="282"/>
            <ac:spMk id="2" creationId="{68C95421-3A6B-C169-9BCD-75819B91F253}"/>
          </ac:spMkLst>
        </pc:spChg>
        <pc:spChg chg="mod ord">
          <ac:chgData name="CASTEEL Amanda E * OMD" userId="846190c5-81e6-4eb2-af2c-60b5cb36602a" providerId="ADAL" clId="{81CE69AA-AEA3-415E-B8F6-1195F1D27E0C}" dt="2025-11-26T21:39:23.865" v="170" actId="14100"/>
          <ac:spMkLst>
            <pc:docMk/>
            <pc:sldMk cId="2998699325" sldId="282"/>
            <ac:spMk id="3" creationId="{EA592EA5-49B3-DA4E-BC87-A120D414E66A}"/>
          </ac:spMkLst>
        </pc:spChg>
      </pc:sldChg>
      <pc:sldChg chg="modSp add mod modClrScheme chgLayout">
        <pc:chgData name="CASTEEL Amanda E * OMD" userId="846190c5-81e6-4eb2-af2c-60b5cb36602a" providerId="ADAL" clId="{81CE69AA-AEA3-415E-B8F6-1195F1D27E0C}" dt="2025-11-26T21:37:50.394" v="128" actId="122"/>
        <pc:sldMkLst>
          <pc:docMk/>
          <pc:sldMk cId="1067868736" sldId="283"/>
        </pc:sldMkLst>
        <pc:spChg chg="mod ord">
          <ac:chgData name="CASTEEL Amanda E * OMD" userId="846190c5-81e6-4eb2-af2c-60b5cb36602a" providerId="ADAL" clId="{81CE69AA-AEA3-415E-B8F6-1195F1D27E0C}" dt="2025-11-26T21:37:50.394" v="128" actId="122"/>
          <ac:spMkLst>
            <pc:docMk/>
            <pc:sldMk cId="1067868736" sldId="283"/>
            <ac:spMk id="2" creationId="{5913CB54-1A4C-4F11-1FA1-0DA723ECFE18}"/>
          </ac:spMkLst>
        </pc:spChg>
        <pc:spChg chg="mod ord">
          <ac:chgData name="CASTEEL Amanda E * OMD" userId="846190c5-81e6-4eb2-af2c-60b5cb36602a" providerId="ADAL" clId="{81CE69AA-AEA3-415E-B8F6-1195F1D27E0C}" dt="2025-11-26T21:37:48.563" v="127" actId="700"/>
          <ac:spMkLst>
            <pc:docMk/>
            <pc:sldMk cId="1067868736" sldId="283"/>
            <ac:spMk id="3" creationId="{F3F1DE14-F368-D310-F952-44439FFB1C7D}"/>
          </ac:spMkLst>
        </pc:spChg>
      </pc:sldChg>
      <pc:sldChg chg="add">
        <pc:chgData name="CASTEEL Amanda E * OMD" userId="846190c5-81e6-4eb2-af2c-60b5cb36602a" providerId="ADAL" clId="{81CE69AA-AEA3-415E-B8F6-1195F1D27E0C}" dt="2025-11-26T21:29:41.385" v="14"/>
        <pc:sldMkLst>
          <pc:docMk/>
          <pc:sldMk cId="3706082231" sldId="284"/>
        </pc:sldMkLst>
      </pc:sldChg>
      <pc:sldChg chg="modSp add mod modClrScheme chgLayout">
        <pc:chgData name="CASTEEL Amanda E * OMD" userId="846190c5-81e6-4eb2-af2c-60b5cb36602a" providerId="ADAL" clId="{81CE69AA-AEA3-415E-B8F6-1195F1D27E0C}" dt="2025-11-26T21:39:40.799" v="174" actId="122"/>
        <pc:sldMkLst>
          <pc:docMk/>
          <pc:sldMk cId="442275239" sldId="285"/>
        </pc:sldMkLst>
        <pc:spChg chg="mod ord">
          <ac:chgData name="CASTEEL Amanda E * OMD" userId="846190c5-81e6-4eb2-af2c-60b5cb36602a" providerId="ADAL" clId="{81CE69AA-AEA3-415E-B8F6-1195F1D27E0C}" dt="2025-11-26T21:39:40.799" v="174" actId="122"/>
          <ac:spMkLst>
            <pc:docMk/>
            <pc:sldMk cId="442275239" sldId="285"/>
            <ac:spMk id="2" creationId="{1331C887-176A-2323-4C68-2F3FA59AF931}"/>
          </ac:spMkLst>
        </pc:spChg>
        <pc:spChg chg="mod ord">
          <ac:chgData name="CASTEEL Amanda E * OMD" userId="846190c5-81e6-4eb2-af2c-60b5cb36602a" providerId="ADAL" clId="{81CE69AA-AEA3-415E-B8F6-1195F1D27E0C}" dt="2025-11-26T21:39:38.159" v="173" actId="700"/>
          <ac:spMkLst>
            <pc:docMk/>
            <pc:sldMk cId="442275239" sldId="285"/>
            <ac:spMk id="3" creationId="{1146DAA0-4908-982C-9FA0-794E8763ED0D}"/>
          </ac:spMkLst>
        </pc:spChg>
      </pc:sldChg>
      <pc:sldChg chg="modSp add mod modClrScheme chgLayout">
        <pc:chgData name="CASTEEL Amanda E * OMD" userId="846190c5-81e6-4eb2-af2c-60b5cb36602a" providerId="ADAL" clId="{81CE69AA-AEA3-415E-B8F6-1195F1D27E0C}" dt="2025-11-26T21:36:38.377" v="110" actId="1076"/>
        <pc:sldMkLst>
          <pc:docMk/>
          <pc:sldMk cId="3845728249" sldId="287"/>
        </pc:sldMkLst>
        <pc:spChg chg="mod ord">
          <ac:chgData name="CASTEEL Amanda E * OMD" userId="846190c5-81e6-4eb2-af2c-60b5cb36602a" providerId="ADAL" clId="{81CE69AA-AEA3-415E-B8F6-1195F1D27E0C}" dt="2025-11-26T21:36:31.847" v="108" actId="122"/>
          <ac:spMkLst>
            <pc:docMk/>
            <pc:sldMk cId="3845728249" sldId="287"/>
            <ac:spMk id="2" creationId="{B779E37C-7E50-A3D2-390C-B138DBD95DC7}"/>
          </ac:spMkLst>
        </pc:spChg>
        <pc:graphicFrameChg chg="mod ord modGraphic">
          <ac:chgData name="CASTEEL Amanda E * OMD" userId="846190c5-81e6-4eb2-af2c-60b5cb36602a" providerId="ADAL" clId="{81CE69AA-AEA3-415E-B8F6-1195F1D27E0C}" dt="2025-11-26T21:36:38.377" v="110" actId="1076"/>
          <ac:graphicFrameMkLst>
            <pc:docMk/>
            <pc:sldMk cId="3845728249" sldId="287"/>
            <ac:graphicFrameMk id="5" creationId="{81D8743A-EE8B-72F2-EC6B-4EE36DF36F6D}"/>
          </ac:graphicFrameMkLst>
        </pc:graphicFrameChg>
      </pc:sldChg>
      <pc:sldChg chg="modSp add mod modClrScheme chgLayout">
        <pc:chgData name="CASTEEL Amanda E * OMD" userId="846190c5-81e6-4eb2-af2c-60b5cb36602a" providerId="ADAL" clId="{81CE69AA-AEA3-415E-B8F6-1195F1D27E0C}" dt="2025-11-26T21:39:32.127" v="172" actId="122"/>
        <pc:sldMkLst>
          <pc:docMk/>
          <pc:sldMk cId="3128236140" sldId="288"/>
        </pc:sldMkLst>
        <pc:spChg chg="mod ord">
          <ac:chgData name="CASTEEL Amanda E * OMD" userId="846190c5-81e6-4eb2-af2c-60b5cb36602a" providerId="ADAL" clId="{81CE69AA-AEA3-415E-B8F6-1195F1D27E0C}" dt="2025-11-26T21:39:32.127" v="172" actId="122"/>
          <ac:spMkLst>
            <pc:docMk/>
            <pc:sldMk cId="3128236140" sldId="288"/>
            <ac:spMk id="2" creationId="{3AB40F61-DAA0-1421-6D53-F46AAFD190C5}"/>
          </ac:spMkLst>
        </pc:spChg>
        <pc:spChg chg="mod ord">
          <ac:chgData name="CASTEEL Amanda E * OMD" userId="846190c5-81e6-4eb2-af2c-60b5cb36602a" providerId="ADAL" clId="{81CE69AA-AEA3-415E-B8F6-1195F1D27E0C}" dt="2025-11-26T21:39:30.081" v="171" actId="700"/>
          <ac:spMkLst>
            <pc:docMk/>
            <pc:sldMk cId="3128236140" sldId="288"/>
            <ac:spMk id="3" creationId="{862C03A9-FBA0-5573-20B0-83EC8D97810D}"/>
          </ac:spMkLst>
        </pc:spChg>
      </pc:sldChg>
      <pc:sldChg chg="modSp add mod modClrScheme chgLayout">
        <pc:chgData name="CASTEEL Amanda E * OMD" userId="846190c5-81e6-4eb2-af2c-60b5cb36602a" providerId="ADAL" clId="{81CE69AA-AEA3-415E-B8F6-1195F1D27E0C}" dt="2025-11-26T21:32:50.099" v="45" actId="122"/>
        <pc:sldMkLst>
          <pc:docMk/>
          <pc:sldMk cId="4067497741" sldId="289"/>
        </pc:sldMkLst>
        <pc:spChg chg="mod ord">
          <ac:chgData name="CASTEEL Amanda E * OMD" userId="846190c5-81e6-4eb2-af2c-60b5cb36602a" providerId="ADAL" clId="{81CE69AA-AEA3-415E-B8F6-1195F1D27E0C}" dt="2025-11-26T21:32:50.099" v="45" actId="122"/>
          <ac:spMkLst>
            <pc:docMk/>
            <pc:sldMk cId="4067497741" sldId="289"/>
            <ac:spMk id="4" creationId="{74E06F24-D605-9521-2886-DC325C29214F}"/>
          </ac:spMkLst>
        </pc:spChg>
        <pc:spChg chg="mod ord">
          <ac:chgData name="CASTEEL Amanda E * OMD" userId="846190c5-81e6-4eb2-af2c-60b5cb36602a" providerId="ADAL" clId="{81CE69AA-AEA3-415E-B8F6-1195F1D27E0C}" dt="2025-11-26T21:32:47.681" v="44" actId="700"/>
          <ac:spMkLst>
            <pc:docMk/>
            <pc:sldMk cId="4067497741" sldId="289"/>
            <ac:spMk id="5" creationId="{CA69E0AE-22A2-F682-9928-BAD2B3183D13}"/>
          </ac:spMkLst>
        </pc:spChg>
      </pc:sldChg>
      <pc:sldChg chg="modSp add mod modClrScheme chgLayout">
        <pc:chgData name="CASTEEL Amanda E * OMD" userId="846190c5-81e6-4eb2-af2c-60b5cb36602a" providerId="ADAL" clId="{81CE69AA-AEA3-415E-B8F6-1195F1D27E0C}" dt="2025-11-26T21:37:57.218" v="131" actId="122"/>
        <pc:sldMkLst>
          <pc:docMk/>
          <pc:sldMk cId="1259216710" sldId="290"/>
        </pc:sldMkLst>
        <pc:spChg chg="mod ord">
          <ac:chgData name="CASTEEL Amanda E * OMD" userId="846190c5-81e6-4eb2-af2c-60b5cb36602a" providerId="ADAL" clId="{81CE69AA-AEA3-415E-B8F6-1195F1D27E0C}" dt="2025-11-26T21:37:57.218" v="131" actId="122"/>
          <ac:spMkLst>
            <pc:docMk/>
            <pc:sldMk cId="1259216710" sldId="290"/>
            <ac:spMk id="2" creationId="{F9C0CEEC-DF6F-F446-0CC3-5143C4495A74}"/>
          </ac:spMkLst>
        </pc:spChg>
        <pc:spChg chg="mod ord">
          <ac:chgData name="CASTEEL Amanda E * OMD" userId="846190c5-81e6-4eb2-af2c-60b5cb36602a" providerId="ADAL" clId="{81CE69AA-AEA3-415E-B8F6-1195F1D27E0C}" dt="2025-11-26T21:37:55.552" v="130" actId="27636"/>
          <ac:spMkLst>
            <pc:docMk/>
            <pc:sldMk cId="1259216710" sldId="290"/>
            <ac:spMk id="3" creationId="{FB6332A4-7E96-A5B6-3359-297702774870}"/>
          </ac:spMkLst>
        </pc:spChg>
      </pc:sldChg>
      <pc:sldChg chg="modSp add mod modClrScheme chgLayout">
        <pc:chgData name="CASTEEL Amanda E * OMD" userId="846190c5-81e6-4eb2-af2c-60b5cb36602a" providerId="ADAL" clId="{81CE69AA-AEA3-415E-B8F6-1195F1D27E0C}" dt="2025-11-26T21:37:44.215" v="126" actId="122"/>
        <pc:sldMkLst>
          <pc:docMk/>
          <pc:sldMk cId="1049197182" sldId="291"/>
        </pc:sldMkLst>
        <pc:spChg chg="mod ord">
          <ac:chgData name="CASTEEL Amanda E * OMD" userId="846190c5-81e6-4eb2-af2c-60b5cb36602a" providerId="ADAL" clId="{81CE69AA-AEA3-415E-B8F6-1195F1D27E0C}" dt="2025-11-26T21:37:44.215" v="126" actId="122"/>
          <ac:spMkLst>
            <pc:docMk/>
            <pc:sldMk cId="1049197182" sldId="291"/>
            <ac:spMk id="2" creationId="{10C39B16-FDCE-32E7-9F5E-2956DCE5D572}"/>
          </ac:spMkLst>
        </pc:spChg>
        <pc:spChg chg="mod ord">
          <ac:chgData name="CASTEEL Amanda E * OMD" userId="846190c5-81e6-4eb2-af2c-60b5cb36602a" providerId="ADAL" clId="{81CE69AA-AEA3-415E-B8F6-1195F1D27E0C}" dt="2025-11-26T21:37:41.610" v="125" actId="27636"/>
          <ac:spMkLst>
            <pc:docMk/>
            <pc:sldMk cId="1049197182" sldId="291"/>
            <ac:spMk id="3" creationId="{0D6316EE-D162-3B5B-70A8-3DCF1E1269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1088F-0B15-4C8F-B02A-FAB845C63B6A}" type="datetimeFigureOut">
              <a:rPr lang="en-US" smtClean="0"/>
              <a:t>11/26/2025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8F0F9-EB59-40A4-A2A9-83530C48AC62}" type="slidenum">
              <a:rPr lang="en-US" smtClean="0"/>
              <a:t>‹#›</a:t>
            </a:fld>
            <a:endParaRPr lang="en-US"/>
          </a:p>
        </p:txBody>
      </p:sp>
    </p:spTree>
    <p:extLst>
      <p:ext uri="{BB962C8B-B14F-4D97-AF65-F5344CB8AC3E}">
        <p14:creationId xmlns:p14="http://schemas.microsoft.com/office/powerpoint/2010/main" val="333910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intended to give attendee an awareness level on confined spaces.  Will not meet the training requirements set by OR-OSHA</a:t>
            </a:r>
          </a:p>
        </p:txBody>
      </p:sp>
      <p:sp>
        <p:nvSpPr>
          <p:cNvPr id="4" name="Slide Number Placeholder 3"/>
          <p:cNvSpPr>
            <a:spLocks noGrp="1"/>
          </p:cNvSpPr>
          <p:nvPr>
            <p:ph type="sldNum" sz="quarter" idx="5"/>
          </p:nvPr>
        </p:nvSpPr>
        <p:spPr/>
        <p:txBody>
          <a:bodyPr/>
          <a:lstStyle/>
          <a:p>
            <a:fld id="{487918BF-441E-4215-8B24-B00913721E57}" type="slidenum">
              <a:rPr lang="en-US" smtClean="0"/>
              <a:pPr/>
              <a:t>2</a:t>
            </a:fld>
            <a:endParaRPr lang="en-US" dirty="0"/>
          </a:p>
        </p:txBody>
      </p:sp>
    </p:spTree>
    <p:extLst>
      <p:ext uri="{BB962C8B-B14F-4D97-AF65-F5344CB8AC3E}">
        <p14:creationId xmlns:p14="http://schemas.microsoft.com/office/powerpoint/2010/main" val="186735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C0D0D"/>
                </a:solidFill>
                <a:effectLst/>
                <a:latin typeface="iStock Maquette"/>
              </a:rPr>
              <a:t>Stock photo ID:135455672</a:t>
            </a:r>
          </a:p>
          <a:p>
            <a:endParaRPr lang="en-US" b="0" i="0" dirty="0">
              <a:solidFill>
                <a:srgbClr val="0C0D0D"/>
              </a:solidFill>
              <a:effectLst/>
              <a:latin typeface="iStock Maquette"/>
            </a:endParaRPr>
          </a:p>
          <a:p>
            <a:r>
              <a:rPr lang="en-US" b="0" i="0" dirty="0">
                <a:solidFill>
                  <a:srgbClr val="0C0D0D"/>
                </a:solidFill>
                <a:effectLst/>
                <a:latin typeface="iStock Maquette"/>
              </a:rPr>
              <a:t>Discuss why 60% of fatalities were rescuers-See event and adrenaline causes higher respiration and heart rate, makes more susceptible to hazardous conditions and more quickly than what has affected person needing to be rescued</a:t>
            </a:r>
            <a:endParaRPr lang="en-US" dirty="0"/>
          </a:p>
        </p:txBody>
      </p:sp>
      <p:sp>
        <p:nvSpPr>
          <p:cNvPr id="4" name="Slide Number Placeholder 3"/>
          <p:cNvSpPr>
            <a:spLocks noGrp="1"/>
          </p:cNvSpPr>
          <p:nvPr>
            <p:ph type="sldNum" sz="quarter" idx="5"/>
          </p:nvPr>
        </p:nvSpPr>
        <p:spPr/>
        <p:txBody>
          <a:bodyPr/>
          <a:lstStyle/>
          <a:p>
            <a:fld id="{487918BF-441E-4215-8B24-B00913721E57}" type="slidenum">
              <a:rPr lang="en-US" smtClean="0"/>
              <a:pPr/>
              <a:t>3</a:t>
            </a:fld>
            <a:endParaRPr lang="en-US" dirty="0"/>
          </a:p>
        </p:txBody>
      </p:sp>
    </p:spTree>
    <p:extLst>
      <p:ext uri="{BB962C8B-B14F-4D97-AF65-F5344CB8AC3E}">
        <p14:creationId xmlns:p14="http://schemas.microsoft.com/office/powerpoint/2010/main" val="239729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all the characteristics of a confined space in addition to any of the above</a:t>
            </a:r>
          </a:p>
          <a:p>
            <a:r>
              <a:rPr lang="en-US" dirty="0"/>
              <a:t>Ask class to give what they think are examples of each characteristic</a:t>
            </a:r>
          </a:p>
        </p:txBody>
      </p:sp>
      <p:sp>
        <p:nvSpPr>
          <p:cNvPr id="4" name="Slide Number Placeholder 3"/>
          <p:cNvSpPr>
            <a:spLocks noGrp="1"/>
          </p:cNvSpPr>
          <p:nvPr>
            <p:ph type="sldNum" sz="quarter" idx="5"/>
          </p:nvPr>
        </p:nvSpPr>
        <p:spPr/>
        <p:txBody>
          <a:bodyPr/>
          <a:lstStyle/>
          <a:p>
            <a:fld id="{487918BF-441E-4215-8B24-B00913721E57}" type="slidenum">
              <a:rPr lang="en-US" smtClean="0"/>
              <a:pPr/>
              <a:t>5</a:t>
            </a:fld>
            <a:endParaRPr lang="en-US" dirty="0"/>
          </a:p>
        </p:txBody>
      </p:sp>
    </p:spTree>
    <p:extLst>
      <p:ext uri="{BB962C8B-B14F-4D97-AF65-F5344CB8AC3E}">
        <p14:creationId xmlns:p14="http://schemas.microsoft.com/office/powerpoint/2010/main" val="164036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918BF-441E-4215-8B24-B00913721E57}" type="slidenum">
              <a:rPr lang="en-US" smtClean="0"/>
              <a:pPr/>
              <a:t>6</a:t>
            </a:fld>
            <a:endParaRPr lang="en-US" dirty="0"/>
          </a:p>
        </p:txBody>
      </p:sp>
    </p:spTree>
    <p:extLst>
      <p:ext uri="{BB962C8B-B14F-4D97-AF65-F5344CB8AC3E}">
        <p14:creationId xmlns:p14="http://schemas.microsoft.com/office/powerpoint/2010/main" val="103825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OSHA public domain</a:t>
            </a:r>
          </a:p>
        </p:txBody>
      </p:sp>
      <p:sp>
        <p:nvSpPr>
          <p:cNvPr id="4" name="Slide Number Placeholder 3"/>
          <p:cNvSpPr>
            <a:spLocks noGrp="1"/>
          </p:cNvSpPr>
          <p:nvPr>
            <p:ph type="sldNum" sz="quarter" idx="5"/>
          </p:nvPr>
        </p:nvSpPr>
        <p:spPr/>
        <p:txBody>
          <a:bodyPr/>
          <a:lstStyle/>
          <a:p>
            <a:fld id="{487918BF-441E-4215-8B24-B00913721E57}" type="slidenum">
              <a:rPr lang="en-US" smtClean="0"/>
              <a:pPr/>
              <a:t>7</a:t>
            </a:fld>
            <a:endParaRPr lang="en-US" dirty="0"/>
          </a:p>
        </p:txBody>
      </p:sp>
    </p:spTree>
    <p:extLst>
      <p:ext uri="{BB962C8B-B14F-4D97-AF65-F5344CB8AC3E}">
        <p14:creationId xmlns:p14="http://schemas.microsoft.com/office/powerpoint/2010/main" val="2308721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C0D0D"/>
                </a:solidFill>
                <a:effectLst/>
                <a:latin typeface="iStock Maquette"/>
              </a:rPr>
              <a:t>Stock photo ID:471996963</a:t>
            </a:r>
            <a:endParaRPr lang="en-US" dirty="0"/>
          </a:p>
        </p:txBody>
      </p:sp>
      <p:sp>
        <p:nvSpPr>
          <p:cNvPr id="4" name="Slide Number Placeholder 3"/>
          <p:cNvSpPr>
            <a:spLocks noGrp="1"/>
          </p:cNvSpPr>
          <p:nvPr>
            <p:ph type="sldNum" sz="quarter" idx="5"/>
          </p:nvPr>
        </p:nvSpPr>
        <p:spPr/>
        <p:txBody>
          <a:bodyPr/>
          <a:lstStyle/>
          <a:p>
            <a:fld id="{487918BF-441E-4215-8B24-B00913721E57}" type="slidenum">
              <a:rPr lang="en-US" smtClean="0"/>
              <a:pPr/>
              <a:t>22</a:t>
            </a:fld>
            <a:endParaRPr lang="en-US" dirty="0"/>
          </a:p>
        </p:txBody>
      </p:sp>
    </p:spTree>
    <p:extLst>
      <p:ext uri="{BB962C8B-B14F-4D97-AF65-F5344CB8AC3E}">
        <p14:creationId xmlns:p14="http://schemas.microsoft.com/office/powerpoint/2010/main" val="224698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918BF-441E-4215-8B24-B00913721E57}" type="slidenum">
              <a:rPr lang="en-US" smtClean="0"/>
              <a:pPr/>
              <a:t>24</a:t>
            </a:fld>
            <a:endParaRPr lang="en-US" dirty="0"/>
          </a:p>
        </p:txBody>
      </p:sp>
    </p:spTree>
    <p:extLst>
      <p:ext uri="{BB962C8B-B14F-4D97-AF65-F5344CB8AC3E}">
        <p14:creationId xmlns:p14="http://schemas.microsoft.com/office/powerpoint/2010/main" val="282816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All</a:t>
            </a:r>
          </a:p>
          <a:p>
            <a:pPr marL="228600" indent="-228600">
              <a:buAutoNum type="arabicPeriod"/>
            </a:pPr>
            <a:r>
              <a:rPr lang="en-US" dirty="0"/>
              <a:t>Any</a:t>
            </a:r>
          </a:p>
          <a:p>
            <a:pPr marL="228600" indent="-228600">
              <a:buAutoNum type="arabicPeriod"/>
            </a:pPr>
            <a:r>
              <a:rPr lang="en-US" dirty="0"/>
              <a:t>Atmospheric and physical hazards</a:t>
            </a:r>
          </a:p>
          <a:p>
            <a:pPr marL="228600" indent="-228600">
              <a:buAutoNum type="arabicPeriod"/>
            </a:pPr>
            <a:r>
              <a:rPr lang="en-US" dirty="0"/>
              <a:t>False</a:t>
            </a:r>
          </a:p>
          <a:p>
            <a:pPr marL="228600" indent="-228600">
              <a:buAutoNum type="arabicPeriod"/>
            </a:pPr>
            <a:r>
              <a:rPr lang="en-US" dirty="0"/>
              <a:t>True</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87918BF-441E-4215-8B24-B00913721E57}" type="slidenum">
              <a:rPr lang="en-US" smtClean="0"/>
              <a:pPr/>
              <a:t>26</a:t>
            </a:fld>
            <a:endParaRPr lang="en-US" dirty="0"/>
          </a:p>
        </p:txBody>
      </p:sp>
    </p:spTree>
    <p:extLst>
      <p:ext uri="{BB962C8B-B14F-4D97-AF65-F5344CB8AC3E}">
        <p14:creationId xmlns:p14="http://schemas.microsoft.com/office/powerpoint/2010/main" val="849508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09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4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298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603F58-3A9F-AB36-2AA1-3F51ECFFF567}"/>
              </a:ext>
              <a:ext uri="{C183D7F6-B498-43B3-948B-1728B52AA6E4}">
                <adec:decorative xmlns:adec="http://schemas.microsoft.com/office/drawing/2017/decorative" val="1"/>
              </a:ext>
            </a:extLst>
          </p:cNvPr>
          <p:cNvSpPr/>
          <p:nvPr userDrawn="1"/>
        </p:nvSpPr>
        <p:spPr>
          <a:xfrm>
            <a:off x="-1" y="896112"/>
            <a:ext cx="7327624"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802386" y="914400"/>
            <a:ext cx="2937014" cy="4992624"/>
          </a:xfrm>
        </p:spPr>
        <p:txBody>
          <a:bodyPr/>
          <a:lstStyle/>
          <a:p>
            <a:r>
              <a:rPr lang="en-US"/>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3739399" y="914400"/>
            <a:ext cx="3588224" cy="4992624"/>
          </a:xfrm>
        </p:spPr>
        <p:txBody>
          <a:bodyPr anchor="ctr"/>
          <a:lstStyle>
            <a:lvl1pPr>
              <a:defRPr/>
            </a:lvl1pPr>
            <a:lvl2pPr marL="385763" indent="-214313">
              <a:buFont typeface="Arial" panose="020B0604020202020204" pitchFamily="34" charset="0"/>
              <a:buChar char="•"/>
              <a:defRPr/>
            </a:lvl2pPr>
            <a:lvl3pPr marL="617220">
              <a:defRPr/>
            </a:lvl3pPr>
            <a:lvl4pPr marL="822960" indent="-214313">
              <a:buFont typeface="Arial" panose="020B0604020202020204" pitchFamily="34" charset="0"/>
              <a:buChar char="•"/>
              <a:defRPr/>
            </a:lvl4pPr>
            <a:lvl5pPr marL="102870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a:p>
        </p:txBody>
      </p:sp>
      <p:grpSp>
        <p:nvGrpSpPr>
          <p:cNvPr id="5" name="Group 4">
            <a:extLst>
              <a:ext uri="{FF2B5EF4-FFF2-40B4-BE49-F238E27FC236}">
                <a16:creationId xmlns:a16="http://schemas.microsoft.com/office/drawing/2014/main" id="{4A524BA3-05A5-6B79-0847-47B9200CA220}"/>
              </a:ext>
              <a:ext uri="{C183D7F6-B498-43B3-948B-1728B52AA6E4}">
                <adec:decorative xmlns:adec="http://schemas.microsoft.com/office/drawing/2017/decorative" val="1"/>
              </a:ext>
            </a:extLst>
          </p:cNvPr>
          <p:cNvGrpSpPr/>
          <p:nvPr userDrawn="1"/>
        </p:nvGrpSpPr>
        <p:grpSpPr>
          <a:xfrm>
            <a:off x="8322337" y="13395"/>
            <a:ext cx="370664"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9" name="Freeform 10">
              <a:extLst>
                <a:ext uri="{FF2B5EF4-FFF2-40B4-BE49-F238E27FC236}">
                  <a16:creationId xmlns:a16="http://schemas.microsoft.com/office/drawing/2014/main"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0" name="Freeform 15">
              <a:extLst>
                <a:ext uri="{FF2B5EF4-FFF2-40B4-BE49-F238E27FC236}">
                  <a16:creationId xmlns:a16="http://schemas.microsoft.com/office/drawing/2014/main"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1" name="Freeform 18">
              <a:extLst>
                <a:ext uri="{FF2B5EF4-FFF2-40B4-BE49-F238E27FC236}">
                  <a16:creationId xmlns:a16="http://schemas.microsoft.com/office/drawing/2014/main"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2" name="Freeform 19">
              <a:extLst>
                <a:ext uri="{FF2B5EF4-FFF2-40B4-BE49-F238E27FC236}">
                  <a16:creationId xmlns:a16="http://schemas.microsoft.com/office/drawing/2014/main"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3" name="Freeform 20">
              <a:extLst>
                <a:ext uri="{FF2B5EF4-FFF2-40B4-BE49-F238E27FC236}">
                  <a16:creationId xmlns:a16="http://schemas.microsoft.com/office/drawing/2014/main"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4" name="Freeform 22">
              <a:extLst>
                <a:ext uri="{FF2B5EF4-FFF2-40B4-BE49-F238E27FC236}">
                  <a16:creationId xmlns:a16="http://schemas.microsoft.com/office/drawing/2014/main"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5" name="Freeform 23">
              <a:extLst>
                <a:ext uri="{FF2B5EF4-FFF2-40B4-BE49-F238E27FC236}">
                  <a16:creationId xmlns:a16="http://schemas.microsoft.com/office/drawing/2014/main"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6" name="Freeform 26">
              <a:extLst>
                <a:ext uri="{FF2B5EF4-FFF2-40B4-BE49-F238E27FC236}">
                  <a16:creationId xmlns:a16="http://schemas.microsoft.com/office/drawing/2014/main"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7" name="Freeform 27">
              <a:extLst>
                <a:ext uri="{FF2B5EF4-FFF2-40B4-BE49-F238E27FC236}">
                  <a16:creationId xmlns:a16="http://schemas.microsoft.com/office/drawing/2014/main"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8" name="Freeform 28">
              <a:extLst>
                <a:ext uri="{FF2B5EF4-FFF2-40B4-BE49-F238E27FC236}">
                  <a16:creationId xmlns:a16="http://schemas.microsoft.com/office/drawing/2014/main"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9" name="Freeform 30">
              <a:extLst>
                <a:ext uri="{FF2B5EF4-FFF2-40B4-BE49-F238E27FC236}">
                  <a16:creationId xmlns:a16="http://schemas.microsoft.com/office/drawing/2014/main"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0" name="Freeform 43">
              <a:extLst>
                <a:ext uri="{FF2B5EF4-FFF2-40B4-BE49-F238E27FC236}">
                  <a16:creationId xmlns:a16="http://schemas.microsoft.com/office/drawing/2014/main"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1" name="Freeform 51">
              <a:extLst>
                <a:ext uri="{FF2B5EF4-FFF2-40B4-BE49-F238E27FC236}">
                  <a16:creationId xmlns:a16="http://schemas.microsoft.com/office/drawing/2014/main"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2" name="Freeform 52">
              <a:extLst>
                <a:ext uri="{FF2B5EF4-FFF2-40B4-BE49-F238E27FC236}">
                  <a16:creationId xmlns:a16="http://schemas.microsoft.com/office/drawing/2014/main"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3" name="Freeform 53">
              <a:extLst>
                <a:ext uri="{FF2B5EF4-FFF2-40B4-BE49-F238E27FC236}">
                  <a16:creationId xmlns:a16="http://schemas.microsoft.com/office/drawing/2014/main"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4" name="Freeform 54">
              <a:extLst>
                <a:ext uri="{FF2B5EF4-FFF2-40B4-BE49-F238E27FC236}">
                  <a16:creationId xmlns:a16="http://schemas.microsoft.com/office/drawing/2014/main"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5" name="Freeform 55">
              <a:extLst>
                <a:ext uri="{FF2B5EF4-FFF2-40B4-BE49-F238E27FC236}">
                  <a16:creationId xmlns:a16="http://schemas.microsoft.com/office/drawing/2014/main"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6" name="Freeform 56">
              <a:extLst>
                <a:ext uri="{FF2B5EF4-FFF2-40B4-BE49-F238E27FC236}">
                  <a16:creationId xmlns:a16="http://schemas.microsoft.com/office/drawing/2014/main"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7" name="Freeform 57">
              <a:extLst>
                <a:ext uri="{FF2B5EF4-FFF2-40B4-BE49-F238E27FC236}">
                  <a16:creationId xmlns:a16="http://schemas.microsoft.com/office/drawing/2014/main"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8" name="Freeform 59">
              <a:extLst>
                <a:ext uri="{FF2B5EF4-FFF2-40B4-BE49-F238E27FC236}">
                  <a16:creationId xmlns:a16="http://schemas.microsoft.com/office/drawing/2014/main"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9" name="Freeform 60">
              <a:extLst>
                <a:ext uri="{FF2B5EF4-FFF2-40B4-BE49-F238E27FC236}">
                  <a16:creationId xmlns:a16="http://schemas.microsoft.com/office/drawing/2014/main"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0" name="Freeform 61">
              <a:extLst>
                <a:ext uri="{FF2B5EF4-FFF2-40B4-BE49-F238E27FC236}">
                  <a16:creationId xmlns:a16="http://schemas.microsoft.com/office/drawing/2014/main"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1" name="Freeform 5">
              <a:extLst>
                <a:ext uri="{FF2B5EF4-FFF2-40B4-BE49-F238E27FC236}">
                  <a16:creationId xmlns:a16="http://schemas.microsoft.com/office/drawing/2014/main"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2" name="Freeform 6">
              <a:extLst>
                <a:ext uri="{FF2B5EF4-FFF2-40B4-BE49-F238E27FC236}">
                  <a16:creationId xmlns:a16="http://schemas.microsoft.com/office/drawing/2014/main"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3" name="Freeform 7">
              <a:extLst>
                <a:ext uri="{FF2B5EF4-FFF2-40B4-BE49-F238E27FC236}">
                  <a16:creationId xmlns:a16="http://schemas.microsoft.com/office/drawing/2014/main"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4" name="Freeform 8">
              <a:extLst>
                <a:ext uri="{FF2B5EF4-FFF2-40B4-BE49-F238E27FC236}">
                  <a16:creationId xmlns:a16="http://schemas.microsoft.com/office/drawing/2014/main"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5" name="Freeform 9">
              <a:extLst>
                <a:ext uri="{FF2B5EF4-FFF2-40B4-BE49-F238E27FC236}">
                  <a16:creationId xmlns:a16="http://schemas.microsoft.com/office/drawing/2014/main"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6" name="Freeform 11">
              <a:extLst>
                <a:ext uri="{FF2B5EF4-FFF2-40B4-BE49-F238E27FC236}">
                  <a16:creationId xmlns:a16="http://schemas.microsoft.com/office/drawing/2014/main"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7" name="Freeform 12">
              <a:extLst>
                <a:ext uri="{FF2B5EF4-FFF2-40B4-BE49-F238E27FC236}">
                  <a16:creationId xmlns:a16="http://schemas.microsoft.com/office/drawing/2014/main"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8" name="Freeform 13">
              <a:extLst>
                <a:ext uri="{FF2B5EF4-FFF2-40B4-BE49-F238E27FC236}">
                  <a16:creationId xmlns:a16="http://schemas.microsoft.com/office/drawing/2014/main"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9" name="Freeform 14">
              <a:extLst>
                <a:ext uri="{FF2B5EF4-FFF2-40B4-BE49-F238E27FC236}">
                  <a16:creationId xmlns:a16="http://schemas.microsoft.com/office/drawing/2014/main"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0" name="Freeform 16">
              <a:extLst>
                <a:ext uri="{FF2B5EF4-FFF2-40B4-BE49-F238E27FC236}">
                  <a16:creationId xmlns:a16="http://schemas.microsoft.com/office/drawing/2014/main"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1" name="Freeform 17">
              <a:extLst>
                <a:ext uri="{FF2B5EF4-FFF2-40B4-BE49-F238E27FC236}">
                  <a16:creationId xmlns:a16="http://schemas.microsoft.com/office/drawing/2014/main"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2" name="Freeform 21">
              <a:extLst>
                <a:ext uri="{FF2B5EF4-FFF2-40B4-BE49-F238E27FC236}">
                  <a16:creationId xmlns:a16="http://schemas.microsoft.com/office/drawing/2014/main"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3" name="Freeform 25">
              <a:extLst>
                <a:ext uri="{FF2B5EF4-FFF2-40B4-BE49-F238E27FC236}">
                  <a16:creationId xmlns:a16="http://schemas.microsoft.com/office/drawing/2014/main"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4" name="Freeform 29">
              <a:extLst>
                <a:ext uri="{FF2B5EF4-FFF2-40B4-BE49-F238E27FC236}">
                  <a16:creationId xmlns:a16="http://schemas.microsoft.com/office/drawing/2014/main"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5" name="Freeform 31">
              <a:extLst>
                <a:ext uri="{FF2B5EF4-FFF2-40B4-BE49-F238E27FC236}">
                  <a16:creationId xmlns:a16="http://schemas.microsoft.com/office/drawing/2014/main"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6" name="Freeform 32">
              <a:extLst>
                <a:ext uri="{FF2B5EF4-FFF2-40B4-BE49-F238E27FC236}">
                  <a16:creationId xmlns:a16="http://schemas.microsoft.com/office/drawing/2014/main"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7" name="Freeform 33">
              <a:extLst>
                <a:ext uri="{FF2B5EF4-FFF2-40B4-BE49-F238E27FC236}">
                  <a16:creationId xmlns:a16="http://schemas.microsoft.com/office/drawing/2014/main"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8" name="Freeform 34">
              <a:extLst>
                <a:ext uri="{FF2B5EF4-FFF2-40B4-BE49-F238E27FC236}">
                  <a16:creationId xmlns:a16="http://schemas.microsoft.com/office/drawing/2014/main"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9" name="Freeform 35">
              <a:extLst>
                <a:ext uri="{FF2B5EF4-FFF2-40B4-BE49-F238E27FC236}">
                  <a16:creationId xmlns:a16="http://schemas.microsoft.com/office/drawing/2014/main"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0" name="Freeform 36">
              <a:extLst>
                <a:ext uri="{FF2B5EF4-FFF2-40B4-BE49-F238E27FC236}">
                  <a16:creationId xmlns:a16="http://schemas.microsoft.com/office/drawing/2014/main"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1" name="Freeform 37">
              <a:extLst>
                <a:ext uri="{FF2B5EF4-FFF2-40B4-BE49-F238E27FC236}">
                  <a16:creationId xmlns:a16="http://schemas.microsoft.com/office/drawing/2014/main"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2" name="Freeform 38">
              <a:extLst>
                <a:ext uri="{FF2B5EF4-FFF2-40B4-BE49-F238E27FC236}">
                  <a16:creationId xmlns:a16="http://schemas.microsoft.com/office/drawing/2014/main"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3" name="Freeform 39">
              <a:extLst>
                <a:ext uri="{FF2B5EF4-FFF2-40B4-BE49-F238E27FC236}">
                  <a16:creationId xmlns:a16="http://schemas.microsoft.com/office/drawing/2014/main"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4" name="Freeform 40">
              <a:extLst>
                <a:ext uri="{FF2B5EF4-FFF2-40B4-BE49-F238E27FC236}">
                  <a16:creationId xmlns:a16="http://schemas.microsoft.com/office/drawing/2014/main"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5" name="Freeform 41">
              <a:extLst>
                <a:ext uri="{FF2B5EF4-FFF2-40B4-BE49-F238E27FC236}">
                  <a16:creationId xmlns:a16="http://schemas.microsoft.com/office/drawing/2014/main"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6" name="Freeform 42">
              <a:extLst>
                <a:ext uri="{FF2B5EF4-FFF2-40B4-BE49-F238E27FC236}">
                  <a16:creationId xmlns:a16="http://schemas.microsoft.com/office/drawing/2014/main"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7" name="Freeform 44">
              <a:extLst>
                <a:ext uri="{FF2B5EF4-FFF2-40B4-BE49-F238E27FC236}">
                  <a16:creationId xmlns:a16="http://schemas.microsoft.com/office/drawing/2014/main"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8" name="Freeform 45">
              <a:extLst>
                <a:ext uri="{FF2B5EF4-FFF2-40B4-BE49-F238E27FC236}">
                  <a16:creationId xmlns:a16="http://schemas.microsoft.com/office/drawing/2014/main"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9" name="Freeform 46">
              <a:extLst>
                <a:ext uri="{FF2B5EF4-FFF2-40B4-BE49-F238E27FC236}">
                  <a16:creationId xmlns:a16="http://schemas.microsoft.com/office/drawing/2014/main"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0" name="Freeform 47">
              <a:extLst>
                <a:ext uri="{FF2B5EF4-FFF2-40B4-BE49-F238E27FC236}">
                  <a16:creationId xmlns:a16="http://schemas.microsoft.com/office/drawing/2014/main"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1" name="Freeform 48">
              <a:extLst>
                <a:ext uri="{FF2B5EF4-FFF2-40B4-BE49-F238E27FC236}">
                  <a16:creationId xmlns:a16="http://schemas.microsoft.com/office/drawing/2014/main"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2" name="Freeform 49">
              <a:extLst>
                <a:ext uri="{FF2B5EF4-FFF2-40B4-BE49-F238E27FC236}">
                  <a16:creationId xmlns:a16="http://schemas.microsoft.com/office/drawing/2014/main"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3" name="Freeform 8">
              <a:extLst>
                <a:ext uri="{FF2B5EF4-FFF2-40B4-BE49-F238E27FC236}">
                  <a16:creationId xmlns:a16="http://schemas.microsoft.com/office/drawing/2014/main"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4" name="Freeform 106">
              <a:extLst>
                <a:ext uri="{FF2B5EF4-FFF2-40B4-BE49-F238E27FC236}">
                  <a16:creationId xmlns:a16="http://schemas.microsoft.com/office/drawing/2014/main"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grpSp>
    </p:spTree>
    <p:extLst>
      <p:ext uri="{BB962C8B-B14F-4D97-AF65-F5344CB8AC3E}">
        <p14:creationId xmlns:p14="http://schemas.microsoft.com/office/powerpoint/2010/main" val="4180396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A2DA2D8-BB25-E131-004D-ACBE1B9EAF7E}"/>
              </a:ext>
              <a:ext uri="{C183D7F6-B498-43B3-948B-1728B52AA6E4}">
                <adec:decorative xmlns:adec="http://schemas.microsoft.com/office/drawing/2017/decorative" val="1"/>
              </a:ext>
            </a:extLst>
          </p:cNvPr>
          <p:cNvGrpSpPr/>
          <p:nvPr userDrawn="1"/>
        </p:nvGrpSpPr>
        <p:grpSpPr>
          <a:xfrm>
            <a:off x="8322337" y="13395"/>
            <a:ext cx="370664" cy="6814823"/>
            <a:chOff x="11096450" y="13394"/>
            <a:chExt cx="494218" cy="6814823"/>
          </a:xfrm>
          <a:solidFill>
            <a:schemeClr val="bg2">
              <a:lumMod val="90000"/>
            </a:schemeClr>
          </a:solidFill>
        </p:grpSpPr>
        <p:sp>
          <p:nvSpPr>
            <p:cNvPr id="14" name="Freeform 8">
              <a:extLst>
                <a:ext uri="{FF2B5EF4-FFF2-40B4-BE49-F238E27FC236}">
                  <a16:creationId xmlns:a16="http://schemas.microsoft.com/office/drawing/2014/main" id="{40F6BA14-F5B5-2F34-8C1B-9B8A33026836}"/>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5" name="Freeform 10">
              <a:extLst>
                <a:ext uri="{FF2B5EF4-FFF2-40B4-BE49-F238E27FC236}">
                  <a16:creationId xmlns:a16="http://schemas.microsoft.com/office/drawing/2014/main" id="{66D89AF7-5741-D08C-84C8-07B5B8606BB0}"/>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6" name="Freeform 15">
              <a:extLst>
                <a:ext uri="{FF2B5EF4-FFF2-40B4-BE49-F238E27FC236}">
                  <a16:creationId xmlns:a16="http://schemas.microsoft.com/office/drawing/2014/main" id="{2A8B4CF5-9293-003E-5144-EDEB56D54CA1}"/>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7" name="Freeform 18">
              <a:extLst>
                <a:ext uri="{FF2B5EF4-FFF2-40B4-BE49-F238E27FC236}">
                  <a16:creationId xmlns:a16="http://schemas.microsoft.com/office/drawing/2014/main" id="{C50D73B3-4A36-5890-16FF-AED8704C893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8" name="Freeform 19">
              <a:extLst>
                <a:ext uri="{FF2B5EF4-FFF2-40B4-BE49-F238E27FC236}">
                  <a16:creationId xmlns:a16="http://schemas.microsoft.com/office/drawing/2014/main" id="{0AEC7F53-89AD-A485-EC6B-00A5706573CE}"/>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19" name="Freeform 20">
              <a:extLst>
                <a:ext uri="{FF2B5EF4-FFF2-40B4-BE49-F238E27FC236}">
                  <a16:creationId xmlns:a16="http://schemas.microsoft.com/office/drawing/2014/main" id="{D84C9D37-1170-4EB4-ED70-E05DAFA3BD21}"/>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0" name="Freeform 22">
              <a:extLst>
                <a:ext uri="{FF2B5EF4-FFF2-40B4-BE49-F238E27FC236}">
                  <a16:creationId xmlns:a16="http://schemas.microsoft.com/office/drawing/2014/main" id="{6AE4F683-1E70-DC80-93B2-549E8108C707}"/>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1" name="Freeform 23">
              <a:extLst>
                <a:ext uri="{FF2B5EF4-FFF2-40B4-BE49-F238E27FC236}">
                  <a16:creationId xmlns:a16="http://schemas.microsoft.com/office/drawing/2014/main" id="{FEC45CD3-F8FD-F421-290E-CF497760A1F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2" name="Freeform 26">
              <a:extLst>
                <a:ext uri="{FF2B5EF4-FFF2-40B4-BE49-F238E27FC236}">
                  <a16:creationId xmlns:a16="http://schemas.microsoft.com/office/drawing/2014/main" id="{B50F7E45-BF10-E35E-1E16-062693274C15}"/>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3" name="Freeform 27">
              <a:extLst>
                <a:ext uri="{FF2B5EF4-FFF2-40B4-BE49-F238E27FC236}">
                  <a16:creationId xmlns:a16="http://schemas.microsoft.com/office/drawing/2014/main" id="{076EB8B3-67CF-E9BC-B22B-3270FB9D7C0C}"/>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4" name="Freeform 28">
              <a:extLst>
                <a:ext uri="{FF2B5EF4-FFF2-40B4-BE49-F238E27FC236}">
                  <a16:creationId xmlns:a16="http://schemas.microsoft.com/office/drawing/2014/main" id="{90C426C2-5F68-B02E-B3F5-2DB77586D929}"/>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5" name="Freeform 30">
              <a:extLst>
                <a:ext uri="{FF2B5EF4-FFF2-40B4-BE49-F238E27FC236}">
                  <a16:creationId xmlns:a16="http://schemas.microsoft.com/office/drawing/2014/main" id="{939D3E53-4321-B75A-2DD6-833855C453B7}"/>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6" name="Freeform 43">
              <a:extLst>
                <a:ext uri="{FF2B5EF4-FFF2-40B4-BE49-F238E27FC236}">
                  <a16:creationId xmlns:a16="http://schemas.microsoft.com/office/drawing/2014/main" id="{325CEE8F-C148-DE06-635A-6F66B8808451}"/>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7" name="Freeform 51">
              <a:extLst>
                <a:ext uri="{FF2B5EF4-FFF2-40B4-BE49-F238E27FC236}">
                  <a16:creationId xmlns:a16="http://schemas.microsoft.com/office/drawing/2014/main" id="{1697BD3F-3D2E-CF71-6056-AF93C19A382E}"/>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8" name="Freeform 52">
              <a:extLst>
                <a:ext uri="{FF2B5EF4-FFF2-40B4-BE49-F238E27FC236}">
                  <a16:creationId xmlns:a16="http://schemas.microsoft.com/office/drawing/2014/main" id="{4553FD95-9610-6795-5731-D25FBFB0EA1A}"/>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29" name="Freeform 53">
              <a:extLst>
                <a:ext uri="{FF2B5EF4-FFF2-40B4-BE49-F238E27FC236}">
                  <a16:creationId xmlns:a16="http://schemas.microsoft.com/office/drawing/2014/main" id="{823D4E7F-DAD2-49DA-C989-91B4C913C000}"/>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0" name="Freeform 54">
              <a:extLst>
                <a:ext uri="{FF2B5EF4-FFF2-40B4-BE49-F238E27FC236}">
                  <a16:creationId xmlns:a16="http://schemas.microsoft.com/office/drawing/2014/main" id="{D3743014-3D69-3447-A46C-3A6C658A4E07}"/>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1" name="Freeform 55">
              <a:extLst>
                <a:ext uri="{FF2B5EF4-FFF2-40B4-BE49-F238E27FC236}">
                  <a16:creationId xmlns:a16="http://schemas.microsoft.com/office/drawing/2014/main" id="{42B193DF-E868-146D-5656-ABB628E312E3}"/>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2" name="Freeform 56">
              <a:extLst>
                <a:ext uri="{FF2B5EF4-FFF2-40B4-BE49-F238E27FC236}">
                  <a16:creationId xmlns:a16="http://schemas.microsoft.com/office/drawing/2014/main" id="{F127E0DF-50A8-EDB7-2BC8-FB0CC062D3B4}"/>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3" name="Freeform 57">
              <a:extLst>
                <a:ext uri="{FF2B5EF4-FFF2-40B4-BE49-F238E27FC236}">
                  <a16:creationId xmlns:a16="http://schemas.microsoft.com/office/drawing/2014/main" id="{A0614DB5-3561-F276-D1ED-4F1AC8043F93}"/>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4" name="Freeform 59">
              <a:extLst>
                <a:ext uri="{FF2B5EF4-FFF2-40B4-BE49-F238E27FC236}">
                  <a16:creationId xmlns:a16="http://schemas.microsoft.com/office/drawing/2014/main" id="{224615FC-4B38-34C7-4960-EACC7E9EF5DF}"/>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5" name="Freeform 60">
              <a:extLst>
                <a:ext uri="{FF2B5EF4-FFF2-40B4-BE49-F238E27FC236}">
                  <a16:creationId xmlns:a16="http://schemas.microsoft.com/office/drawing/2014/main" id="{40182095-EA28-5F57-42F3-BEBC296E3343}"/>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6" name="Freeform 61">
              <a:extLst>
                <a:ext uri="{FF2B5EF4-FFF2-40B4-BE49-F238E27FC236}">
                  <a16:creationId xmlns:a16="http://schemas.microsoft.com/office/drawing/2014/main" id="{8EEC5226-271B-6F2F-08BA-BE08E9AC9EFD}"/>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7" name="Freeform 5">
              <a:extLst>
                <a:ext uri="{FF2B5EF4-FFF2-40B4-BE49-F238E27FC236}">
                  <a16:creationId xmlns:a16="http://schemas.microsoft.com/office/drawing/2014/main" id="{19CA9C2E-31DD-C211-A618-75DE4D59AA31}"/>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8" name="Freeform 6">
              <a:extLst>
                <a:ext uri="{FF2B5EF4-FFF2-40B4-BE49-F238E27FC236}">
                  <a16:creationId xmlns:a16="http://schemas.microsoft.com/office/drawing/2014/main" id="{21512E56-0F58-3ED0-D112-7E492470E845}"/>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39" name="Freeform 7">
              <a:extLst>
                <a:ext uri="{FF2B5EF4-FFF2-40B4-BE49-F238E27FC236}">
                  <a16:creationId xmlns:a16="http://schemas.microsoft.com/office/drawing/2014/main" id="{36694377-BD19-0E28-AAFB-B16A188E126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0" name="Freeform 8">
              <a:extLst>
                <a:ext uri="{FF2B5EF4-FFF2-40B4-BE49-F238E27FC236}">
                  <a16:creationId xmlns:a16="http://schemas.microsoft.com/office/drawing/2014/main" id="{BF70F2ED-DBC0-14C6-8C93-D03C52F41859}"/>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1" name="Freeform 9">
              <a:extLst>
                <a:ext uri="{FF2B5EF4-FFF2-40B4-BE49-F238E27FC236}">
                  <a16:creationId xmlns:a16="http://schemas.microsoft.com/office/drawing/2014/main" id="{EBEE308B-3692-5DFE-8288-B39B73C1B0C2}"/>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2" name="Freeform 11">
              <a:extLst>
                <a:ext uri="{FF2B5EF4-FFF2-40B4-BE49-F238E27FC236}">
                  <a16:creationId xmlns:a16="http://schemas.microsoft.com/office/drawing/2014/main" id="{723322EC-E6E1-7BF2-5777-AFFB40EB38DC}"/>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3" name="Freeform 12">
              <a:extLst>
                <a:ext uri="{FF2B5EF4-FFF2-40B4-BE49-F238E27FC236}">
                  <a16:creationId xmlns:a16="http://schemas.microsoft.com/office/drawing/2014/main" id="{36F64B84-3EF3-0336-E31D-1900D3F82A57}"/>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4" name="Freeform 13">
              <a:extLst>
                <a:ext uri="{FF2B5EF4-FFF2-40B4-BE49-F238E27FC236}">
                  <a16:creationId xmlns:a16="http://schemas.microsoft.com/office/drawing/2014/main" id="{E2D95DE9-755B-BED6-D9DD-3D489710BAD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5" name="Freeform 14">
              <a:extLst>
                <a:ext uri="{FF2B5EF4-FFF2-40B4-BE49-F238E27FC236}">
                  <a16:creationId xmlns:a16="http://schemas.microsoft.com/office/drawing/2014/main" id="{5B188953-81D8-F1D8-EAB1-B16EA465FE64}"/>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6" name="Freeform 16">
              <a:extLst>
                <a:ext uri="{FF2B5EF4-FFF2-40B4-BE49-F238E27FC236}">
                  <a16:creationId xmlns:a16="http://schemas.microsoft.com/office/drawing/2014/main" id="{E938D2A3-731D-14FA-5AC1-5A09FDFE5E64}"/>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7" name="Freeform 17">
              <a:extLst>
                <a:ext uri="{FF2B5EF4-FFF2-40B4-BE49-F238E27FC236}">
                  <a16:creationId xmlns:a16="http://schemas.microsoft.com/office/drawing/2014/main" id="{04868594-2E3C-8C17-DD06-B934D998A526}"/>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8" name="Freeform 21">
              <a:extLst>
                <a:ext uri="{FF2B5EF4-FFF2-40B4-BE49-F238E27FC236}">
                  <a16:creationId xmlns:a16="http://schemas.microsoft.com/office/drawing/2014/main" id="{8F391B06-6BF4-F09A-5029-827CC1AADE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49" name="Freeform 25">
              <a:extLst>
                <a:ext uri="{FF2B5EF4-FFF2-40B4-BE49-F238E27FC236}">
                  <a16:creationId xmlns:a16="http://schemas.microsoft.com/office/drawing/2014/main" id="{EAE0753A-8C6C-0084-996F-F422326ABF6C}"/>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0" name="Freeform 29">
              <a:extLst>
                <a:ext uri="{FF2B5EF4-FFF2-40B4-BE49-F238E27FC236}">
                  <a16:creationId xmlns:a16="http://schemas.microsoft.com/office/drawing/2014/main" id="{8A72E333-4D07-9E6C-3364-20E6BF0093F9}"/>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1" name="Freeform 31">
              <a:extLst>
                <a:ext uri="{FF2B5EF4-FFF2-40B4-BE49-F238E27FC236}">
                  <a16:creationId xmlns:a16="http://schemas.microsoft.com/office/drawing/2014/main" id="{764DCE3C-AC09-C5AA-A59F-AE7C060C1B1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2" name="Freeform 32">
              <a:extLst>
                <a:ext uri="{FF2B5EF4-FFF2-40B4-BE49-F238E27FC236}">
                  <a16:creationId xmlns:a16="http://schemas.microsoft.com/office/drawing/2014/main" id="{6D40AE31-768A-4165-1541-77EFE8934275}"/>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3" name="Freeform 33">
              <a:extLst>
                <a:ext uri="{FF2B5EF4-FFF2-40B4-BE49-F238E27FC236}">
                  <a16:creationId xmlns:a16="http://schemas.microsoft.com/office/drawing/2014/main" id="{5A1DFF50-D38F-452D-335A-7BF11BCF4E35}"/>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4" name="Freeform 34">
              <a:extLst>
                <a:ext uri="{FF2B5EF4-FFF2-40B4-BE49-F238E27FC236}">
                  <a16:creationId xmlns:a16="http://schemas.microsoft.com/office/drawing/2014/main" id="{28C71A38-CB27-194C-3BDB-8BEEA6343E12}"/>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5" name="Freeform 35">
              <a:extLst>
                <a:ext uri="{FF2B5EF4-FFF2-40B4-BE49-F238E27FC236}">
                  <a16:creationId xmlns:a16="http://schemas.microsoft.com/office/drawing/2014/main" id="{CA22F211-AD8D-4D67-5D7D-A15A931B1C1B}"/>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6" name="Freeform 36">
              <a:extLst>
                <a:ext uri="{FF2B5EF4-FFF2-40B4-BE49-F238E27FC236}">
                  <a16:creationId xmlns:a16="http://schemas.microsoft.com/office/drawing/2014/main" id="{DA993201-E092-6CD3-16C5-9DC6E97E8B90}"/>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7" name="Freeform 37">
              <a:extLst>
                <a:ext uri="{FF2B5EF4-FFF2-40B4-BE49-F238E27FC236}">
                  <a16:creationId xmlns:a16="http://schemas.microsoft.com/office/drawing/2014/main" id="{E8FEB319-1A2F-C2FB-8DB0-EB8AAECD4094}"/>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8" name="Freeform 38">
              <a:extLst>
                <a:ext uri="{FF2B5EF4-FFF2-40B4-BE49-F238E27FC236}">
                  <a16:creationId xmlns:a16="http://schemas.microsoft.com/office/drawing/2014/main" id="{E6733EDD-D8E3-F8ED-28F0-470C91443084}"/>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59" name="Freeform 39">
              <a:extLst>
                <a:ext uri="{FF2B5EF4-FFF2-40B4-BE49-F238E27FC236}">
                  <a16:creationId xmlns:a16="http://schemas.microsoft.com/office/drawing/2014/main" id="{00651CA7-D575-19AD-8BE6-D2AFC892438E}"/>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0" name="Freeform 40">
              <a:extLst>
                <a:ext uri="{FF2B5EF4-FFF2-40B4-BE49-F238E27FC236}">
                  <a16:creationId xmlns:a16="http://schemas.microsoft.com/office/drawing/2014/main" id="{24CEB6EF-9F97-9FF6-BADB-368DF2EFC449}"/>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1" name="Freeform 41">
              <a:extLst>
                <a:ext uri="{FF2B5EF4-FFF2-40B4-BE49-F238E27FC236}">
                  <a16:creationId xmlns:a16="http://schemas.microsoft.com/office/drawing/2014/main" id="{6BA13401-5E20-1A49-FA13-6B35B9FB2514}"/>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2" name="Freeform 42">
              <a:extLst>
                <a:ext uri="{FF2B5EF4-FFF2-40B4-BE49-F238E27FC236}">
                  <a16:creationId xmlns:a16="http://schemas.microsoft.com/office/drawing/2014/main" id="{60F36D79-6E7B-8D83-CC57-17A40BB7408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3" name="Freeform 44">
              <a:extLst>
                <a:ext uri="{FF2B5EF4-FFF2-40B4-BE49-F238E27FC236}">
                  <a16:creationId xmlns:a16="http://schemas.microsoft.com/office/drawing/2014/main" id="{6443D0D1-1A86-1A64-CDC3-B54F7364C154}"/>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4" name="Freeform 45">
              <a:extLst>
                <a:ext uri="{FF2B5EF4-FFF2-40B4-BE49-F238E27FC236}">
                  <a16:creationId xmlns:a16="http://schemas.microsoft.com/office/drawing/2014/main" id="{21074F2E-8AA1-99B0-4672-A80D4E365A06}"/>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5" name="Freeform 46">
              <a:extLst>
                <a:ext uri="{FF2B5EF4-FFF2-40B4-BE49-F238E27FC236}">
                  <a16:creationId xmlns:a16="http://schemas.microsoft.com/office/drawing/2014/main" id="{C18E176E-E7FA-F80E-312B-A3975B22F93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6" name="Freeform 47">
              <a:extLst>
                <a:ext uri="{FF2B5EF4-FFF2-40B4-BE49-F238E27FC236}">
                  <a16:creationId xmlns:a16="http://schemas.microsoft.com/office/drawing/2014/main" id="{8FA78FFC-1FF3-9F36-08EE-574B9EB062F0}"/>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7" name="Freeform 48">
              <a:extLst>
                <a:ext uri="{FF2B5EF4-FFF2-40B4-BE49-F238E27FC236}">
                  <a16:creationId xmlns:a16="http://schemas.microsoft.com/office/drawing/2014/main" id="{6B1572ED-28DA-4E71-13F7-88E5F3B65F56}"/>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8" name="Freeform 49">
              <a:extLst>
                <a:ext uri="{FF2B5EF4-FFF2-40B4-BE49-F238E27FC236}">
                  <a16:creationId xmlns:a16="http://schemas.microsoft.com/office/drawing/2014/main" id="{ABA1E5A1-C5D3-9380-9F31-44BD200EC2C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69" name="Freeform 8">
              <a:extLst>
                <a:ext uri="{FF2B5EF4-FFF2-40B4-BE49-F238E27FC236}">
                  <a16:creationId xmlns:a16="http://schemas.microsoft.com/office/drawing/2014/main" id="{6F73BEA8-80FF-F02C-391B-D56508E3DCF7}"/>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sp>
          <p:nvSpPr>
            <p:cNvPr id="70" name="Freeform 106">
              <a:extLst>
                <a:ext uri="{FF2B5EF4-FFF2-40B4-BE49-F238E27FC236}">
                  <a16:creationId xmlns:a16="http://schemas.microsoft.com/office/drawing/2014/main" id="{DF39E377-C1C9-5119-972F-16E737331147}"/>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350">
                <a:solidFill>
                  <a:schemeClr val="tx2"/>
                </a:solidFill>
              </a:endParaRPr>
            </a:p>
          </p:txBody>
        </p:sp>
      </p:grpSp>
      <p:sp>
        <p:nvSpPr>
          <p:cNvPr id="8" name="Rectangle 7">
            <a:extLst>
              <a:ext uri="{FF2B5EF4-FFF2-40B4-BE49-F238E27FC236}">
                <a16:creationId xmlns:a16="http://schemas.microsoft.com/office/drawing/2014/main" id="{476AC089-DD2C-5DFB-C1F1-2F6A05F9C842}"/>
              </a:ext>
              <a:ext uri="{C183D7F6-B498-43B3-948B-1728B52AA6E4}">
                <adec:decorative xmlns:adec="http://schemas.microsoft.com/office/drawing/2017/decorative" val="1"/>
              </a:ext>
            </a:extLst>
          </p:cNvPr>
          <p:cNvSpPr/>
          <p:nvPr userDrawn="1"/>
        </p:nvSpPr>
        <p:spPr>
          <a:xfrm>
            <a:off x="4098068" y="896112"/>
            <a:ext cx="5043152" cy="50657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4310920" y="1084993"/>
            <a:ext cx="3798566" cy="2352356"/>
          </a:xfrm>
        </p:spPr>
        <p:txBody>
          <a:bodyPr anchor="ctr">
            <a:noAutofit/>
          </a:bodyPr>
          <a:lstStyle>
            <a:lvl1pPr algn="ctr">
              <a:defRPr sz="3000"/>
            </a:lvl1pPr>
          </a:lstStyle>
          <a:p>
            <a:r>
              <a:rPr lang="en-US"/>
              <a:t>Click to edit Master title style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802385" y="896112"/>
            <a:ext cx="3295684" cy="5065776"/>
          </a:xfrm>
        </p:spPr>
        <p:txBody>
          <a:bodyPr/>
          <a:lstStyle>
            <a:lvl1pPr marL="0" indent="0" algn="ctr">
              <a:buNone/>
              <a:defRPr/>
            </a:lvl1pPr>
          </a:lstStyle>
          <a:p>
            <a:r>
              <a:rPr lang="en-US"/>
              <a:t>Click icon to add picture</a:t>
            </a:r>
          </a:p>
        </p:txBody>
      </p:sp>
      <p:sp>
        <p:nvSpPr>
          <p:cNvPr id="12" name="Content Placeholder 2">
            <a:extLst>
              <a:ext uri="{FF2B5EF4-FFF2-40B4-BE49-F238E27FC236}">
                <a16:creationId xmlns:a16="http://schemas.microsoft.com/office/drawing/2014/main" id="{A45082B6-8A15-D00B-45F6-C5C1803E4559}"/>
              </a:ext>
            </a:extLst>
          </p:cNvPr>
          <p:cNvSpPr>
            <a:spLocks noGrp="1"/>
          </p:cNvSpPr>
          <p:nvPr>
            <p:ph idx="1" hasCustomPrompt="1"/>
          </p:nvPr>
        </p:nvSpPr>
        <p:spPr>
          <a:xfrm>
            <a:off x="4771232" y="3445698"/>
            <a:ext cx="2877942" cy="2472818"/>
          </a:xfrm>
        </p:spPr>
        <p:txBody>
          <a:bodyPr anchor="t">
            <a:noAutofit/>
          </a:bodyPr>
          <a:lstStyle>
            <a:lvl1pPr marL="0" indent="0" algn="ctr">
              <a:lnSpc>
                <a:spcPct val="100000"/>
              </a:lnSpc>
              <a:spcBef>
                <a:spcPts val="750"/>
              </a:spcBef>
              <a:buNone/>
              <a:defRPr sz="1800"/>
            </a:lvl1pPr>
            <a:lvl2pPr marL="171450" indent="0" algn="ctr">
              <a:lnSpc>
                <a:spcPct val="100000"/>
              </a:lnSpc>
              <a:spcBef>
                <a:spcPts val="750"/>
              </a:spcBef>
              <a:buFont typeface="Arial" panose="020B0604020202020204" pitchFamily="34" charset="0"/>
              <a:buNone/>
              <a:defRPr sz="1500"/>
            </a:lvl2pPr>
            <a:lvl3pPr marL="197168" indent="0" algn="ctr">
              <a:lnSpc>
                <a:spcPct val="100000"/>
              </a:lnSpc>
              <a:spcBef>
                <a:spcPts val="750"/>
              </a:spcBef>
              <a:buNone/>
              <a:defRPr sz="1350"/>
            </a:lvl3pPr>
            <a:lvl4pPr marL="411480" indent="0" algn="ctr">
              <a:lnSpc>
                <a:spcPct val="100000"/>
              </a:lnSpc>
              <a:spcBef>
                <a:spcPts val="750"/>
              </a:spcBef>
              <a:buFont typeface="Arial" panose="020B0604020202020204" pitchFamily="34" charset="0"/>
              <a:buNone/>
              <a:defRPr sz="1200"/>
            </a:lvl4pPr>
            <a:lvl5pPr marL="411480" indent="0" algn="ctr">
              <a:lnSpc>
                <a:spcPct val="100000"/>
              </a:lnSpc>
              <a:spcBef>
                <a:spcPts val="750"/>
              </a:spcBef>
              <a:buNone/>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75310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60D72EC-5163-8F82-E354-EE7F89F462D1}"/>
              </a:ext>
            </a:extLst>
          </p:cNvPr>
          <p:cNvSpPr>
            <a:spLocks noGrp="1"/>
          </p:cNvSpPr>
          <p:nvPr>
            <p:ph type="pic" sz="quarter" idx="14"/>
          </p:nvPr>
        </p:nvSpPr>
        <p:spPr>
          <a:xfrm>
            <a:off x="1143" y="0"/>
            <a:ext cx="9141714" cy="6858000"/>
          </a:xfrm>
          <a:custGeom>
            <a:avLst/>
            <a:gdLst>
              <a:gd name="connsiteX0" fmla="*/ 0 w 12188952"/>
              <a:gd name="connsiteY0" fmla="*/ 5221962 h 6858000"/>
              <a:gd name="connsiteX1" fmla="*/ 12188952 w 12188952"/>
              <a:gd name="connsiteY1" fmla="*/ 5221962 h 6858000"/>
              <a:gd name="connsiteX2" fmla="*/ 12188952 w 12188952"/>
              <a:gd name="connsiteY2" fmla="*/ 6858000 h 6858000"/>
              <a:gd name="connsiteX3" fmla="*/ 0 w 12188952"/>
              <a:gd name="connsiteY3" fmla="*/ 6858000 h 6858000"/>
              <a:gd name="connsiteX4" fmla="*/ 0 w 12188952"/>
              <a:gd name="connsiteY4" fmla="*/ 0 h 6858000"/>
              <a:gd name="connsiteX5" fmla="*/ 12188952 w 12188952"/>
              <a:gd name="connsiteY5" fmla="*/ 0 h 6858000"/>
              <a:gd name="connsiteX6" fmla="*/ 12188952 w 12188952"/>
              <a:gd name="connsiteY6" fmla="*/ 1633936 h 6858000"/>
              <a:gd name="connsiteX7" fmla="*/ 0 w 12188952"/>
              <a:gd name="connsiteY7" fmla="*/ 16339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5221962"/>
                </a:moveTo>
                <a:lnTo>
                  <a:pt x="12188952" y="5221962"/>
                </a:lnTo>
                <a:lnTo>
                  <a:pt x="12188952" y="6858000"/>
                </a:lnTo>
                <a:lnTo>
                  <a:pt x="0" y="6858000"/>
                </a:lnTo>
                <a:close/>
                <a:moveTo>
                  <a:pt x="0" y="0"/>
                </a:moveTo>
                <a:lnTo>
                  <a:pt x="12188952" y="0"/>
                </a:lnTo>
                <a:lnTo>
                  <a:pt x="12188952" y="1633936"/>
                </a:lnTo>
                <a:lnTo>
                  <a:pt x="0" y="1633936"/>
                </a:lnTo>
                <a:close/>
              </a:path>
            </a:pathLst>
          </a:custGeom>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690718" y="1718643"/>
            <a:ext cx="7762565" cy="1581149"/>
          </a:xfrm>
        </p:spPr>
        <p:txBody>
          <a:bodyPr anchor="b">
            <a:noAutofit/>
          </a:bodyPr>
          <a:lstStyle>
            <a:lvl1pPr algn="ctr">
              <a:defRPr sz="3600"/>
            </a:lvl1pPr>
          </a:lstStyle>
          <a:p>
            <a:r>
              <a:rPr lang="en-US"/>
              <a:t>Click to edit Master title style</a:t>
            </a:r>
          </a:p>
        </p:txBody>
      </p:sp>
      <p:sp>
        <p:nvSpPr>
          <p:cNvPr id="12" name="Content Placeholder 11">
            <a:extLst>
              <a:ext uri="{FF2B5EF4-FFF2-40B4-BE49-F238E27FC236}">
                <a16:creationId xmlns:a16="http://schemas.microsoft.com/office/drawing/2014/main" id="{3953A642-F7CA-8E2B-4DE7-8BCF931CACC9}"/>
              </a:ext>
            </a:extLst>
          </p:cNvPr>
          <p:cNvSpPr>
            <a:spLocks noGrp="1"/>
          </p:cNvSpPr>
          <p:nvPr>
            <p:ph sz="quarter" idx="13" hasCustomPrompt="1"/>
          </p:nvPr>
        </p:nvSpPr>
        <p:spPr>
          <a:xfrm>
            <a:off x="690718" y="3558211"/>
            <a:ext cx="7762565" cy="1663078"/>
          </a:xfrm>
        </p:spPr>
        <p:txBody>
          <a:bodyPr>
            <a:normAutofit/>
          </a:bodyPr>
          <a:lstStyle>
            <a:lvl1pPr marL="0" indent="0" algn="ctr">
              <a:buNone/>
              <a:defRPr sz="1800"/>
            </a:lvl1pPr>
            <a:lvl2pPr marL="171450" indent="0" algn="ctr">
              <a:buFont typeface="Arial" panose="020B0604020202020204" pitchFamily="34" charset="0"/>
              <a:buNone/>
              <a:defRPr sz="1500"/>
            </a:lvl2pPr>
            <a:lvl3pPr marL="197168" indent="0" algn="ctr">
              <a:buNone/>
              <a:defRPr sz="1350"/>
            </a:lvl3pPr>
          </a:lstStyle>
          <a:p>
            <a:pPr lvl="0"/>
            <a:r>
              <a:rPr lang="en-US"/>
              <a:t>Click to add content</a:t>
            </a:r>
          </a:p>
          <a:p>
            <a:pPr lvl="1"/>
            <a:r>
              <a:rPr lang="en-US"/>
              <a:t>Second level</a:t>
            </a:r>
          </a:p>
          <a:p>
            <a:pPr lvl="2"/>
            <a:r>
              <a:rPr lang="en-US"/>
              <a:t>Third level</a:t>
            </a:r>
          </a:p>
        </p:txBody>
      </p:sp>
    </p:spTree>
    <p:extLst>
      <p:ext uri="{BB962C8B-B14F-4D97-AF65-F5344CB8AC3E}">
        <p14:creationId xmlns:p14="http://schemas.microsoft.com/office/powerpoint/2010/main" val="13884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ight - Title and content slide accent colo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A718D2-DB4B-4D73-9BDF-86CA10655E2D}"/>
              </a:ext>
            </a:extLst>
          </p:cNvPr>
          <p:cNvSpPr/>
          <p:nvPr userDrawn="1"/>
        </p:nvSpPr>
        <p:spPr>
          <a:xfrm>
            <a:off x="0" y="1624007"/>
            <a:ext cx="9144001" cy="4754880"/>
          </a:xfrm>
          <a:prstGeom prst="rect">
            <a:avLst/>
          </a:prstGeom>
          <a:solidFill>
            <a:srgbClr val="F7F5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799" y="127000"/>
            <a:ext cx="7818120" cy="1208433"/>
          </a:xfrm>
        </p:spPr>
        <p:txBody>
          <a:bodyPr anchor="b"/>
          <a:lstStyle>
            <a:lvl1pPr algn="l">
              <a:defRPr sz="3000" b="0" cap="none"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33724721-1BC7-4AD4-8231-42B3F63E431B}"/>
              </a:ext>
            </a:extLst>
          </p:cNvPr>
          <p:cNvSpPr>
            <a:spLocks noGrp="1"/>
          </p:cNvSpPr>
          <p:nvPr>
            <p:ph idx="1" hasCustomPrompt="1"/>
          </p:nvPr>
        </p:nvSpPr>
        <p:spPr>
          <a:xfrm>
            <a:off x="685799" y="1905001"/>
            <a:ext cx="7818120" cy="4114800"/>
          </a:xfrm>
          <a:prstGeom prst="rect">
            <a:avLst/>
          </a:prstGeom>
        </p:spPr>
        <p:txBody>
          <a:bodyPr/>
          <a:lstStyle>
            <a:lvl1pPr>
              <a:defRPr sz="1800">
                <a:solidFill>
                  <a:srgbClr val="4C4949"/>
                </a:solidFill>
              </a:defRPr>
            </a:lvl1pPr>
            <a:lvl2pPr>
              <a:defRPr sz="1500">
                <a:solidFill>
                  <a:srgbClr val="4C4949"/>
                </a:solidFill>
              </a:defRPr>
            </a:lvl2pPr>
            <a:lvl3pPr>
              <a:defRPr sz="1350">
                <a:solidFill>
                  <a:srgbClr val="4C4949"/>
                </a:solidFill>
              </a:defRPr>
            </a:lvl3pPr>
          </a:lstStyle>
          <a:p>
            <a:pPr lvl="0"/>
            <a:r>
              <a:rPr lang="en-US" dirty="0"/>
              <a:t>Click to add text</a:t>
            </a:r>
          </a:p>
          <a:p>
            <a:pPr lvl="1"/>
            <a:r>
              <a:rPr lang="en-US" dirty="0"/>
              <a:t>Second level</a:t>
            </a:r>
          </a:p>
          <a:p>
            <a:pPr lvl="2"/>
            <a:r>
              <a:rPr lang="en-US" dirty="0"/>
              <a:t>Third level</a:t>
            </a:r>
          </a:p>
        </p:txBody>
      </p:sp>
      <p:sp>
        <p:nvSpPr>
          <p:cNvPr id="7" name="Date Placeholder 6">
            <a:extLst>
              <a:ext uri="{FF2B5EF4-FFF2-40B4-BE49-F238E27FC236}">
                <a16:creationId xmlns:a16="http://schemas.microsoft.com/office/drawing/2014/main" id="{EF407BB4-6257-4490-A3B0-49D9E80928FC}"/>
              </a:ext>
            </a:extLst>
          </p:cNvPr>
          <p:cNvSpPr>
            <a:spLocks noGrp="1"/>
          </p:cNvSpPr>
          <p:nvPr>
            <p:ph type="dt" sz="half" idx="10"/>
          </p:nvPr>
        </p:nvSpPr>
        <p:spPr/>
        <p:txBody>
          <a:bodyPr/>
          <a:lstStyle/>
          <a:p>
            <a:endParaRPr lang="en-US"/>
          </a:p>
        </p:txBody>
      </p:sp>
      <p:sp>
        <p:nvSpPr>
          <p:cNvPr id="16" name="Footer Placeholder 15">
            <a:extLst>
              <a:ext uri="{FF2B5EF4-FFF2-40B4-BE49-F238E27FC236}">
                <a16:creationId xmlns:a16="http://schemas.microsoft.com/office/drawing/2014/main" id="{4F3B5E1F-F46F-43B9-A764-EE19A87EB487}"/>
              </a:ext>
            </a:extLst>
          </p:cNvPr>
          <p:cNvSpPr>
            <a:spLocks noGrp="1"/>
          </p:cNvSpPr>
          <p:nvPr>
            <p:ph type="ftr" sz="quarter" idx="11"/>
          </p:nvPr>
        </p:nvSpPr>
        <p:spPr/>
        <p:txBody>
          <a:bodyPr/>
          <a:lstStyle/>
          <a:p>
            <a:endParaRPr lang="en-US" dirty="0"/>
          </a:p>
        </p:txBody>
      </p:sp>
      <p:sp>
        <p:nvSpPr>
          <p:cNvPr id="17" name="Slide Number Placeholder 16">
            <a:extLst>
              <a:ext uri="{FF2B5EF4-FFF2-40B4-BE49-F238E27FC236}">
                <a16:creationId xmlns:a16="http://schemas.microsoft.com/office/drawing/2014/main" id="{05867331-96AD-47B0-B904-27F493A343A6}"/>
              </a:ext>
            </a:extLst>
          </p:cNvPr>
          <p:cNvSpPr>
            <a:spLocks noGrp="1"/>
          </p:cNvSpPr>
          <p:nvPr>
            <p:ph type="sldNum" sz="quarter" idx="12"/>
          </p:nvPr>
        </p:nvSpPr>
        <p:spPr/>
        <p:txBody>
          <a:bodyPr/>
          <a:lstStyle/>
          <a:p>
            <a:fld id="{ED0E5813-DB5D-4599-A8E9-751DBE2BAAAF}" type="slidenum">
              <a:rPr lang="en-US" smtClean="0"/>
              <a:pPr/>
              <a:t>‹#›</a:t>
            </a:fld>
            <a:endParaRPr lang="en-US" dirty="0"/>
          </a:p>
        </p:txBody>
      </p:sp>
      <p:sp>
        <p:nvSpPr>
          <p:cNvPr id="11" name="Rectangle 10">
            <a:extLst>
              <a:ext uri="{FF2B5EF4-FFF2-40B4-BE49-F238E27FC236}">
                <a16:creationId xmlns:a16="http://schemas.microsoft.com/office/drawing/2014/main" id="{850BC46B-EAA2-42A1-AA15-05026E6C40C2}"/>
              </a:ext>
            </a:extLst>
          </p:cNvPr>
          <p:cNvSpPr/>
          <p:nvPr userDrawn="1"/>
        </p:nvSpPr>
        <p:spPr>
          <a:xfrm>
            <a:off x="685800" y="0"/>
            <a:ext cx="1234440" cy="127000"/>
          </a:xfrm>
          <a:prstGeom prst="rect">
            <a:avLst/>
          </a:prstGeom>
          <a:solidFill>
            <a:srgbClr val="558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873540174"/>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guide id="3" pos="6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ight - 2 comparison slide accent colo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92D2-00A0-42EF-9CFB-FDFEDED98435}"/>
              </a:ext>
            </a:extLst>
          </p:cNvPr>
          <p:cNvSpPr/>
          <p:nvPr/>
        </p:nvSpPr>
        <p:spPr>
          <a:xfrm>
            <a:off x="685799" y="1618294"/>
            <a:ext cx="3703320" cy="5239707"/>
          </a:xfrm>
          <a:prstGeom prst="rect">
            <a:avLst/>
          </a:prstGeom>
          <a:solidFill>
            <a:srgbClr val="F7F5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0511C6EA-B06F-44BF-9DA4-164B98396235}"/>
              </a:ext>
            </a:extLst>
          </p:cNvPr>
          <p:cNvSpPr/>
          <p:nvPr/>
        </p:nvSpPr>
        <p:spPr>
          <a:xfrm>
            <a:off x="4800600" y="1618294"/>
            <a:ext cx="3703320" cy="5239707"/>
          </a:xfrm>
          <a:prstGeom prst="rect">
            <a:avLst/>
          </a:prstGeom>
          <a:solidFill>
            <a:srgbClr val="F7F5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userDrawn="1">
            <p:ph sz="half" idx="1" hasCustomPrompt="1"/>
          </p:nvPr>
        </p:nvSpPr>
        <p:spPr>
          <a:xfrm>
            <a:off x="822959" y="1905002"/>
            <a:ext cx="3429000" cy="4343399"/>
          </a:xfrm>
          <a:prstGeom prst="rect">
            <a:avLst/>
          </a:prstGeom>
        </p:spPr>
        <p:txBody>
          <a:bodyPr/>
          <a:lstStyle>
            <a:lvl1pPr>
              <a:spcBef>
                <a:spcPts val="900"/>
              </a:spcBef>
              <a:spcAft>
                <a:spcPts val="900"/>
              </a:spcAft>
              <a:defRPr sz="1650">
                <a:solidFill>
                  <a:srgbClr val="4C4949"/>
                </a:solidFill>
              </a:defRPr>
            </a:lvl1pPr>
            <a:lvl2pPr>
              <a:spcBef>
                <a:spcPts val="900"/>
              </a:spcBef>
              <a:spcAft>
                <a:spcPts val="900"/>
              </a:spcAft>
              <a:defRPr sz="1500">
                <a:solidFill>
                  <a:srgbClr val="4C4949"/>
                </a:solidFill>
              </a:defRPr>
            </a:lvl2pPr>
            <a:lvl3pPr>
              <a:spcBef>
                <a:spcPts val="900"/>
              </a:spcBef>
              <a:spcAft>
                <a:spcPts val="900"/>
              </a:spcAft>
              <a:defRPr sz="1350">
                <a:solidFill>
                  <a:srgbClr val="4C4949"/>
                </a:solidFill>
              </a:defRPr>
            </a:lvl3pPr>
            <a:lvl4pPr>
              <a:defRPr sz="1350"/>
            </a:lvl4pPr>
            <a:lvl5pPr>
              <a:defRPr sz="1350"/>
            </a:lvl5pPr>
            <a:lvl6pPr>
              <a:defRPr sz="1350"/>
            </a:lvl6pPr>
            <a:lvl7pPr>
              <a:defRPr sz="1350"/>
            </a:lvl7pPr>
            <a:lvl8pPr>
              <a:defRPr sz="1350"/>
            </a:lvl8pPr>
            <a:lvl9pPr>
              <a:defRPr sz="135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userDrawn="1">
            <p:ph sz="half" idx="2" hasCustomPrompt="1"/>
          </p:nvPr>
        </p:nvSpPr>
        <p:spPr>
          <a:xfrm>
            <a:off x="4973777" y="1905002"/>
            <a:ext cx="3429000" cy="4343399"/>
          </a:xfrm>
          <a:prstGeom prst="rect">
            <a:avLst/>
          </a:prstGeom>
        </p:spPr>
        <p:txBody>
          <a:bodyPr/>
          <a:lstStyle>
            <a:lvl1pPr>
              <a:spcBef>
                <a:spcPts val="900"/>
              </a:spcBef>
              <a:spcAft>
                <a:spcPts val="900"/>
              </a:spcAft>
              <a:defRPr sz="1650">
                <a:solidFill>
                  <a:srgbClr val="4C4949"/>
                </a:solidFill>
              </a:defRPr>
            </a:lvl1pPr>
            <a:lvl2pPr>
              <a:spcBef>
                <a:spcPts val="900"/>
              </a:spcBef>
              <a:spcAft>
                <a:spcPts val="900"/>
              </a:spcAft>
              <a:defRPr sz="1500">
                <a:solidFill>
                  <a:srgbClr val="4C4949"/>
                </a:solidFill>
              </a:defRPr>
            </a:lvl2pPr>
            <a:lvl3pPr>
              <a:spcBef>
                <a:spcPts val="900"/>
              </a:spcBef>
              <a:spcAft>
                <a:spcPts val="900"/>
              </a:spcAft>
              <a:defRPr sz="1350">
                <a:solidFill>
                  <a:srgbClr val="4C4949"/>
                </a:solidFill>
              </a:defRPr>
            </a:lvl3pPr>
            <a:lvl4pPr>
              <a:defRPr sz="1350"/>
            </a:lvl4pPr>
            <a:lvl5pPr>
              <a:defRPr sz="1350"/>
            </a:lvl5pPr>
            <a:lvl6pPr>
              <a:defRPr sz="1350"/>
            </a:lvl6pPr>
            <a:lvl7pPr>
              <a:defRPr sz="1350"/>
            </a:lvl7pPr>
            <a:lvl8pPr>
              <a:defRPr sz="1350"/>
            </a:lvl8pPr>
            <a:lvl9pPr>
              <a:defRPr sz="1350"/>
            </a:lvl9pPr>
          </a:lstStyle>
          <a:p>
            <a:pPr lvl="0"/>
            <a:r>
              <a:rPr lang="en-US" dirty="0"/>
              <a:t>Click to add text</a:t>
            </a:r>
          </a:p>
          <a:p>
            <a:pPr lvl="1"/>
            <a:r>
              <a:rPr lang="en-US" dirty="0"/>
              <a:t>Second level</a:t>
            </a:r>
          </a:p>
          <a:p>
            <a:pPr lvl="2"/>
            <a:r>
              <a:rPr lang="en-US" dirty="0"/>
              <a:t>Third level</a:t>
            </a:r>
          </a:p>
        </p:txBody>
      </p:sp>
      <p:sp>
        <p:nvSpPr>
          <p:cNvPr id="10" name="Title 1">
            <a:extLst>
              <a:ext uri="{FF2B5EF4-FFF2-40B4-BE49-F238E27FC236}">
                <a16:creationId xmlns:a16="http://schemas.microsoft.com/office/drawing/2014/main" id="{1C269779-46B3-496B-8ADB-A1416A2FAF22}"/>
              </a:ext>
            </a:extLst>
          </p:cNvPr>
          <p:cNvSpPr>
            <a:spLocks noGrp="1"/>
          </p:cNvSpPr>
          <p:nvPr>
            <p:ph type="title" hasCustomPrompt="1"/>
          </p:nvPr>
        </p:nvSpPr>
        <p:spPr>
          <a:xfrm>
            <a:off x="685800" y="128028"/>
            <a:ext cx="7818120" cy="1207405"/>
          </a:xfrm>
        </p:spPr>
        <p:txBody>
          <a:bodyPr anchor="b"/>
          <a:lstStyle>
            <a:lvl1pPr algn="l">
              <a:defRPr sz="3000" b="0" cap="none" baseline="0">
                <a:solidFill>
                  <a:schemeClr val="accent1"/>
                </a:solidFill>
              </a:defRPr>
            </a:lvl1pPr>
          </a:lstStyle>
          <a:p>
            <a:r>
              <a:rPr lang="en-US" dirty="0"/>
              <a:t>Click to add title</a:t>
            </a:r>
          </a:p>
        </p:txBody>
      </p:sp>
      <p:sp>
        <p:nvSpPr>
          <p:cNvPr id="29" name="Date Placeholder 28">
            <a:extLst>
              <a:ext uri="{FF2B5EF4-FFF2-40B4-BE49-F238E27FC236}">
                <a16:creationId xmlns:a16="http://schemas.microsoft.com/office/drawing/2014/main" id="{407E9F89-75CC-49FD-90C9-AD521BF70FF8}"/>
              </a:ext>
            </a:extLst>
          </p:cNvPr>
          <p:cNvSpPr>
            <a:spLocks noGrp="1"/>
          </p:cNvSpPr>
          <p:nvPr>
            <p:ph type="dt" sz="half" idx="10"/>
          </p:nvPr>
        </p:nvSpPr>
        <p:spPr>
          <a:xfrm>
            <a:off x="7120890" y="6492240"/>
            <a:ext cx="822960" cy="365760"/>
          </a:xfrm>
        </p:spPr>
        <p:txBody>
          <a:bodyPr/>
          <a:lstStyle/>
          <a:p>
            <a:endParaRPr lang="en-US" dirty="0"/>
          </a:p>
        </p:txBody>
      </p:sp>
      <p:sp>
        <p:nvSpPr>
          <p:cNvPr id="30" name="Footer Placeholder 29">
            <a:extLst>
              <a:ext uri="{FF2B5EF4-FFF2-40B4-BE49-F238E27FC236}">
                <a16:creationId xmlns:a16="http://schemas.microsoft.com/office/drawing/2014/main" id="{AA3598C0-0140-4D6D-98C5-9A29CA7D8F38}"/>
              </a:ext>
            </a:extLst>
          </p:cNvPr>
          <p:cNvSpPr>
            <a:spLocks noGrp="1"/>
          </p:cNvSpPr>
          <p:nvPr>
            <p:ph type="ftr" sz="quarter" idx="11"/>
          </p:nvPr>
        </p:nvSpPr>
        <p:spPr>
          <a:xfrm>
            <a:off x="685799" y="6492240"/>
            <a:ext cx="685800" cy="365760"/>
          </a:xfrm>
        </p:spPr>
        <p:txBody>
          <a:bodyPr/>
          <a:lstStyle/>
          <a:p>
            <a:endParaRPr lang="en-US" dirty="0"/>
          </a:p>
        </p:txBody>
      </p:sp>
      <p:sp>
        <p:nvSpPr>
          <p:cNvPr id="31" name="Slide Number Placeholder 30">
            <a:extLst>
              <a:ext uri="{FF2B5EF4-FFF2-40B4-BE49-F238E27FC236}">
                <a16:creationId xmlns:a16="http://schemas.microsoft.com/office/drawing/2014/main" id="{43940ECE-AFB6-4871-AA37-F2E10E4A25FE}"/>
              </a:ext>
            </a:extLst>
          </p:cNvPr>
          <p:cNvSpPr>
            <a:spLocks noGrp="1"/>
          </p:cNvSpPr>
          <p:nvPr>
            <p:ph type="sldNum" sz="quarter" idx="12"/>
          </p:nvPr>
        </p:nvSpPr>
        <p:spPr>
          <a:xfrm>
            <a:off x="7955280" y="6492240"/>
            <a:ext cx="548640" cy="365760"/>
          </a:xfrm>
        </p:spPr>
        <p:txBody>
          <a:bodyPr/>
          <a:lstStyle/>
          <a:p>
            <a:fld id="{ED0E5813-DB5D-4599-A8E9-751DBE2BAAAF}" type="slidenum">
              <a:rPr lang="en-US" smtClean="0"/>
              <a:pPr/>
              <a:t>‹#›</a:t>
            </a:fld>
            <a:endParaRPr lang="en-US" dirty="0"/>
          </a:p>
        </p:txBody>
      </p:sp>
      <p:sp>
        <p:nvSpPr>
          <p:cNvPr id="32" name="Rectangle 31">
            <a:extLst>
              <a:ext uri="{FF2B5EF4-FFF2-40B4-BE49-F238E27FC236}">
                <a16:creationId xmlns:a16="http://schemas.microsoft.com/office/drawing/2014/main" id="{1834F91E-E605-40E0-8BF9-3A350AD990CC}"/>
              </a:ext>
            </a:extLst>
          </p:cNvPr>
          <p:cNvSpPr/>
          <p:nvPr userDrawn="1"/>
        </p:nvSpPr>
        <p:spPr>
          <a:xfrm>
            <a:off x="685800" y="0"/>
            <a:ext cx="1234440" cy="127000"/>
          </a:xfrm>
          <a:prstGeom prst="rect">
            <a:avLst/>
          </a:prstGeom>
          <a:solidFill>
            <a:srgbClr val="558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814945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ight - Document slide accent colo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AE25FB-60F0-4D10-B40F-8F1D47F9D26D}"/>
              </a:ext>
            </a:extLst>
          </p:cNvPr>
          <p:cNvSpPr/>
          <p:nvPr userDrawn="1"/>
        </p:nvSpPr>
        <p:spPr>
          <a:xfrm>
            <a:off x="0" y="1594337"/>
            <a:ext cx="9144001" cy="4572000"/>
          </a:xfrm>
          <a:prstGeom prst="rect">
            <a:avLst/>
          </a:prstGeom>
          <a:solidFill>
            <a:srgbClr val="F7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hasCustomPrompt="1"/>
          </p:nvPr>
        </p:nvSpPr>
        <p:spPr>
          <a:xfrm>
            <a:off x="685799" y="1905001"/>
            <a:ext cx="4251960" cy="4023360"/>
          </a:xfrm>
          <a:prstGeom prst="rect">
            <a:avLst/>
          </a:prstGeom>
        </p:spPr>
        <p:txBody>
          <a:bodyPr/>
          <a:lstStyle>
            <a:lvl1pPr marL="0" indent="0">
              <a:buNone/>
              <a:defRPr sz="1500">
                <a:solidFill>
                  <a:srgbClr val="4C494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add text</a:t>
            </a:r>
          </a:p>
        </p:txBody>
      </p:sp>
      <p:sp>
        <p:nvSpPr>
          <p:cNvPr id="14" name="Picture Placeholder 3">
            <a:extLst>
              <a:ext uri="{FF2B5EF4-FFF2-40B4-BE49-F238E27FC236}">
                <a16:creationId xmlns:a16="http://schemas.microsoft.com/office/drawing/2014/main" id="{55071E82-99EB-472C-BDD7-E7C44D2BDC8D}"/>
              </a:ext>
            </a:extLst>
          </p:cNvPr>
          <p:cNvSpPr>
            <a:spLocks noGrp="1"/>
          </p:cNvSpPr>
          <p:nvPr>
            <p:ph type="pic" sz="quarter" idx="14" hasCustomPrompt="1"/>
          </p:nvPr>
        </p:nvSpPr>
        <p:spPr>
          <a:xfrm>
            <a:off x="5200650" y="14932"/>
            <a:ext cx="3943351" cy="6858000"/>
          </a:xfrm>
          <a:prstGeom prst="rect">
            <a:avLst/>
          </a:prstGeom>
          <a:solidFill>
            <a:schemeClr val="tx1"/>
          </a:solidFill>
        </p:spPr>
        <p:txBody>
          <a:bodyPr anchor="t"/>
          <a:lstStyle>
            <a:lvl1pPr marL="0" indent="0" algn="ctr">
              <a:buNone/>
              <a:defRPr sz="1500" baseline="0">
                <a:solidFill>
                  <a:schemeClr val="bg1"/>
                </a:solidFill>
              </a:defRPr>
            </a:lvl1pPr>
          </a:lstStyle>
          <a:p>
            <a:r>
              <a:rPr lang="en-US" dirty="0"/>
              <a:t>Click icon to insert document image</a:t>
            </a:r>
          </a:p>
        </p:txBody>
      </p:sp>
      <p:sp>
        <p:nvSpPr>
          <p:cNvPr id="11" name="Title 1">
            <a:extLst>
              <a:ext uri="{FF2B5EF4-FFF2-40B4-BE49-F238E27FC236}">
                <a16:creationId xmlns:a16="http://schemas.microsoft.com/office/drawing/2014/main" id="{6B33DF16-65F6-436B-BB36-C2067BD2DCF1}"/>
              </a:ext>
            </a:extLst>
          </p:cNvPr>
          <p:cNvSpPr>
            <a:spLocks noGrp="1"/>
          </p:cNvSpPr>
          <p:nvPr>
            <p:ph type="title" hasCustomPrompt="1"/>
          </p:nvPr>
        </p:nvSpPr>
        <p:spPr>
          <a:xfrm>
            <a:off x="685800" y="128027"/>
            <a:ext cx="4251960" cy="1207406"/>
          </a:xfrm>
        </p:spPr>
        <p:txBody>
          <a:bodyPr anchor="b"/>
          <a:lstStyle>
            <a:lvl1pPr algn="l">
              <a:defRPr sz="3000" b="0" cap="none" baseline="0">
                <a:solidFill>
                  <a:schemeClr val="accent1"/>
                </a:solidFill>
              </a:defRPr>
            </a:lvl1pPr>
          </a:lstStyle>
          <a:p>
            <a:r>
              <a:rPr lang="en-US" dirty="0"/>
              <a:t>Click to add title</a:t>
            </a:r>
          </a:p>
        </p:txBody>
      </p:sp>
      <p:sp>
        <p:nvSpPr>
          <p:cNvPr id="16" name="Footer Placeholder 15">
            <a:extLst>
              <a:ext uri="{FF2B5EF4-FFF2-40B4-BE49-F238E27FC236}">
                <a16:creationId xmlns:a16="http://schemas.microsoft.com/office/drawing/2014/main" id="{E781B57A-8160-43A0-B65B-4C357A326A6B}"/>
              </a:ext>
            </a:extLst>
          </p:cNvPr>
          <p:cNvSpPr>
            <a:spLocks noGrp="1"/>
          </p:cNvSpPr>
          <p:nvPr>
            <p:ph type="ftr" sz="quarter" idx="16"/>
          </p:nvPr>
        </p:nvSpPr>
        <p:spPr/>
        <p:txBody>
          <a:bodyPr/>
          <a:lstStyle/>
          <a:p>
            <a:endParaRPr lang="en-US" dirty="0"/>
          </a:p>
        </p:txBody>
      </p:sp>
      <p:sp>
        <p:nvSpPr>
          <p:cNvPr id="18" name="Rectangle 17">
            <a:extLst>
              <a:ext uri="{FF2B5EF4-FFF2-40B4-BE49-F238E27FC236}">
                <a16:creationId xmlns:a16="http://schemas.microsoft.com/office/drawing/2014/main" id="{8D288B0F-185A-4158-AB64-CFE176A6B1EE}"/>
              </a:ext>
            </a:extLst>
          </p:cNvPr>
          <p:cNvSpPr/>
          <p:nvPr userDrawn="1"/>
        </p:nvSpPr>
        <p:spPr>
          <a:xfrm>
            <a:off x="685800" y="0"/>
            <a:ext cx="1234440" cy="127000"/>
          </a:xfrm>
          <a:prstGeom prst="rect">
            <a:avLst/>
          </a:prstGeom>
          <a:solidFill>
            <a:srgbClr val="558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803699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with large image below">
    <p:spTree>
      <p:nvGrpSpPr>
        <p:cNvPr id="1" name=""/>
        <p:cNvGrpSpPr/>
        <p:nvPr/>
      </p:nvGrpSpPr>
      <p:grpSpPr>
        <a:xfrm>
          <a:off x="0" y="0"/>
          <a:ext cx="0" cy="0"/>
          <a:chOff x="0" y="0"/>
          <a:chExt cx="0" cy="0"/>
        </a:xfrm>
      </p:grpSpPr>
      <p:sp>
        <p:nvSpPr>
          <p:cNvPr id="9" name="Rectangle 8"/>
          <p:cNvSpPr/>
          <p:nvPr userDrawn="1"/>
        </p:nvSpPr>
        <p:spPr>
          <a:xfrm>
            <a:off x="0" y="2276120"/>
            <a:ext cx="9144000" cy="4581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251460" y="406540"/>
            <a:ext cx="8641080" cy="1463040"/>
          </a:xfrm>
          <a:prstGeom prst="rect">
            <a:avLst/>
          </a:prstGeom>
        </p:spPr>
        <p:txBody>
          <a:bodyPr anchor="ctr"/>
          <a:lstStyle>
            <a:lvl1pPr algn="ctr">
              <a:defRPr>
                <a:solidFill>
                  <a:srgbClr val="4C4949"/>
                </a:solidFill>
              </a:defRPr>
            </a:lvl1pPr>
          </a:lstStyle>
          <a:p>
            <a:r>
              <a:rPr lang="en-US" dirty="0"/>
              <a:t>Click to add title</a:t>
            </a:r>
          </a:p>
        </p:txBody>
      </p:sp>
      <p:sp>
        <p:nvSpPr>
          <p:cNvPr id="4" name="Picture Placeholder 3"/>
          <p:cNvSpPr>
            <a:spLocks noGrp="1"/>
          </p:cNvSpPr>
          <p:nvPr>
            <p:ph type="pic" sz="quarter" idx="10" hasCustomPrompt="1"/>
          </p:nvPr>
        </p:nvSpPr>
        <p:spPr>
          <a:xfrm>
            <a:off x="0" y="2276120"/>
            <a:ext cx="9144000" cy="4581880"/>
          </a:xfrm>
          <a:prstGeom prst="rect">
            <a:avLst/>
          </a:prstGeom>
        </p:spPr>
        <p:txBody>
          <a:bodyPr anchor="t"/>
          <a:lstStyle>
            <a:lvl1pPr marL="0" indent="0" algn="ctr">
              <a:buNone/>
              <a:defRPr baseline="0">
                <a:solidFill>
                  <a:schemeClr val="bg1"/>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227743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100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30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42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546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84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78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5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8662694-E100-1D74-5E72-4CD1AAF930BB}"/>
              </a:ext>
            </a:extLst>
          </p:cNvPr>
          <p:cNvSpPr/>
          <p:nvPr userDrawn="1"/>
        </p:nvSpPr>
        <p:spPr>
          <a:xfrm>
            <a:off x="-8682" y="6363181"/>
            <a:ext cx="9144000" cy="515073"/>
          </a:xfrm>
          <a:prstGeom prst="rect">
            <a:avLst/>
          </a:prstGeom>
          <a:solidFill>
            <a:srgbClr val="002A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a:solidFill>
                  <a:srgbClr val="FFEA0F"/>
                </a:solidFill>
                <a:cs typeface="Calibri"/>
              </a:rPr>
              <a:t>BE CONNECTED     BE COMPETENT     BE COMMITTED</a:t>
            </a:r>
          </a:p>
        </p:txBody>
      </p:sp>
      <p:pic>
        <p:nvPicPr>
          <p:cNvPr id="9" name="Picture 8">
            <a:extLst>
              <a:ext uri="{FF2B5EF4-FFF2-40B4-BE49-F238E27FC236}">
                <a16:creationId xmlns:a16="http://schemas.microsoft.com/office/drawing/2014/main" id="{A4AF9CD7-5B1E-97C8-8543-F91018593A5E}"/>
              </a:ext>
            </a:extLst>
          </p:cNvPr>
          <p:cNvPicPr>
            <a:picLocks noChangeAspect="1"/>
          </p:cNvPicPr>
          <p:nvPr userDrawn="1"/>
        </p:nvPicPr>
        <p:blipFill>
          <a:blip r:embed="rId20"/>
          <a:stretch>
            <a:fillRect/>
          </a:stretch>
        </p:blipFill>
        <p:spPr>
          <a:xfrm>
            <a:off x="61125" y="29625"/>
            <a:ext cx="1047750" cy="1047750"/>
          </a:xfrm>
          <a:prstGeom prst="rect">
            <a:avLst/>
          </a:prstGeom>
        </p:spPr>
      </p:pic>
      <p:pic>
        <p:nvPicPr>
          <p:cNvPr id="10" name="Picture 9" descr="Logo&#10;&#10;Description automatically generated">
            <a:extLst>
              <a:ext uri="{FF2B5EF4-FFF2-40B4-BE49-F238E27FC236}">
                <a16:creationId xmlns:a16="http://schemas.microsoft.com/office/drawing/2014/main" id="{3D9C238B-B2CC-7065-ADEE-4F07538AC653}"/>
              </a:ext>
            </a:extLst>
          </p:cNvPr>
          <p:cNvPicPr>
            <a:picLocks noChangeAspect="1"/>
          </p:cNvPicPr>
          <p:nvPr userDrawn="1"/>
        </p:nvPicPr>
        <p:blipFill>
          <a:blip r:embed="rId21"/>
          <a:stretch>
            <a:fillRect/>
          </a:stretch>
        </p:blipFill>
        <p:spPr>
          <a:xfrm>
            <a:off x="8042400" y="27900"/>
            <a:ext cx="1046700" cy="1046700"/>
          </a:xfrm>
          <a:prstGeom prst="rect">
            <a:avLst/>
          </a:prstGeom>
        </p:spPr>
      </p:pic>
      <p:sp>
        <p:nvSpPr>
          <p:cNvPr id="8" name="Star: 5 Points 7">
            <a:extLst>
              <a:ext uri="{FF2B5EF4-FFF2-40B4-BE49-F238E27FC236}">
                <a16:creationId xmlns:a16="http://schemas.microsoft.com/office/drawing/2014/main" id="{081DDF7B-DBF0-3123-BCA1-A4BFB52A89F2}"/>
              </a:ext>
            </a:extLst>
          </p:cNvPr>
          <p:cNvSpPr/>
          <p:nvPr userDrawn="1"/>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2A4ADBA-48BC-F041-992D-09D41F3A197E}"/>
              </a:ext>
            </a:extLst>
          </p:cNvPr>
          <p:cNvSpPr/>
          <p:nvPr userDrawn="1"/>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8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8" r:id="rId14"/>
    <p:sldLayoutId id="2147483689" r:id="rId15"/>
    <p:sldLayoutId id="2147483690" r:id="rId16"/>
    <p:sldLayoutId id="2147483691" r:id="rId17"/>
    <p:sldLayoutId id="214748369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1651928"/>
            <a:ext cx="8890000" cy="1059134"/>
          </a:xfrm>
        </p:spPr>
        <p:txBody>
          <a:bodyPr/>
          <a:lstStyle/>
          <a:p>
            <a:r>
              <a:rPr lang="en-US" dirty="0"/>
              <a:t>OMD Safety Training</a:t>
            </a:r>
          </a:p>
        </p:txBody>
      </p:sp>
      <p:sp>
        <p:nvSpPr>
          <p:cNvPr id="3" name="Subtitle 2"/>
          <p:cNvSpPr>
            <a:spLocks noGrp="1"/>
          </p:cNvSpPr>
          <p:nvPr>
            <p:ph type="subTitle" idx="1"/>
          </p:nvPr>
        </p:nvSpPr>
        <p:spPr>
          <a:xfrm>
            <a:off x="1479074" y="2986997"/>
            <a:ext cx="6185852" cy="1487941"/>
          </a:xfrm>
        </p:spPr>
        <p:txBody>
          <a:bodyPr>
            <a:normAutofit fontScale="62500" lnSpcReduction="20000"/>
          </a:bodyPr>
          <a:lstStyle/>
          <a:p>
            <a:pPr algn="ctr">
              <a:lnSpc>
                <a:spcPct val="100000"/>
              </a:lnSpc>
            </a:pPr>
            <a:r>
              <a:rPr lang="en-US" altLang="en-US" sz="7800" b="1" dirty="0">
                <a:cs typeface="DejaVu Sans" charset="0"/>
              </a:rPr>
              <a:t>Permit Required Confined Space (PRCS)</a:t>
            </a:r>
          </a:p>
        </p:txBody>
      </p:sp>
      <p:sp>
        <p:nvSpPr>
          <p:cNvPr id="7" name="Star: 5 Points 6">
            <a:extLst>
              <a:ext uri="{FF2B5EF4-FFF2-40B4-BE49-F238E27FC236}">
                <a16:creationId xmlns:a16="http://schemas.microsoft.com/office/drawing/2014/main" id="{41D7DCAD-E659-20DC-6FAB-279F8875CC67}"/>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921CC25-1BFE-12BF-0562-21A5B0F69D4D}"/>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11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F8B0-2DE7-7BBB-AAE5-DC996DCB19D9}"/>
              </a:ext>
            </a:extLst>
          </p:cNvPr>
          <p:cNvSpPr>
            <a:spLocks noGrp="1"/>
          </p:cNvSpPr>
          <p:nvPr>
            <p:ph type="title"/>
          </p:nvPr>
        </p:nvSpPr>
        <p:spPr/>
        <p:txBody>
          <a:bodyPr>
            <a:normAutofit/>
          </a:bodyPr>
          <a:lstStyle/>
          <a:p>
            <a:pPr algn="ctr"/>
            <a:r>
              <a:rPr lang="en-US" sz="3200" b="1" dirty="0"/>
              <a:t>Immediately Dangerous to Life &amp; Health</a:t>
            </a:r>
          </a:p>
        </p:txBody>
      </p:sp>
      <p:sp>
        <p:nvSpPr>
          <p:cNvPr id="3" name="Content Placeholder 2">
            <a:extLst>
              <a:ext uri="{FF2B5EF4-FFF2-40B4-BE49-F238E27FC236}">
                <a16:creationId xmlns:a16="http://schemas.microsoft.com/office/drawing/2014/main" id="{CE5E2E4E-2EA3-10C8-62DD-D3B7BB69EE93}"/>
              </a:ext>
            </a:extLst>
          </p:cNvPr>
          <p:cNvSpPr>
            <a:spLocks noGrp="1"/>
          </p:cNvSpPr>
          <p:nvPr>
            <p:ph idx="1"/>
          </p:nvPr>
        </p:nvSpPr>
        <p:spPr/>
        <p:txBody>
          <a:bodyPr/>
          <a:lstStyle/>
          <a:p>
            <a:pPr marL="0" indent="0">
              <a:buNone/>
            </a:pPr>
            <a:r>
              <a:rPr lang="en-US" dirty="0"/>
              <a:t>IDLH Conditions:</a:t>
            </a:r>
          </a:p>
          <a:p>
            <a:pPr lvl="1"/>
            <a:r>
              <a:rPr lang="en-US" dirty="0"/>
              <a:t>A hazardous atmosphere that poses a threat to life &amp; health</a:t>
            </a:r>
          </a:p>
          <a:p>
            <a:pPr lvl="1"/>
            <a:r>
              <a:rPr lang="en-US" dirty="0"/>
              <a:t>Would cause irreversible adverse health effects</a:t>
            </a:r>
          </a:p>
          <a:p>
            <a:pPr lvl="1"/>
            <a:r>
              <a:rPr lang="en-US" dirty="0"/>
              <a:t>Would interfere with the ability to escape</a:t>
            </a:r>
          </a:p>
          <a:p>
            <a:pPr lvl="1"/>
            <a:r>
              <a:rPr lang="en-US" dirty="0"/>
              <a:t>Health effects from some hazardous atmospheres such as hydrogen fluoride gas and cadmium vapor may not occur until 12 to 72 hours after exposure</a:t>
            </a:r>
          </a:p>
        </p:txBody>
      </p:sp>
    </p:spTree>
    <p:extLst>
      <p:ext uri="{BB962C8B-B14F-4D97-AF65-F5344CB8AC3E}">
        <p14:creationId xmlns:p14="http://schemas.microsoft.com/office/powerpoint/2010/main" val="361273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877FE-518F-3842-EF3A-8CAD8BF851FF}"/>
              </a:ext>
            </a:extLst>
          </p:cNvPr>
          <p:cNvSpPr>
            <a:spLocks noGrp="1"/>
          </p:cNvSpPr>
          <p:nvPr>
            <p:ph type="title"/>
          </p:nvPr>
        </p:nvSpPr>
        <p:spPr/>
        <p:txBody>
          <a:bodyPr/>
          <a:lstStyle/>
          <a:p>
            <a:pPr algn="ctr"/>
            <a:r>
              <a:rPr lang="en-US" dirty="0"/>
              <a:t>Controls</a:t>
            </a:r>
          </a:p>
        </p:txBody>
      </p:sp>
      <p:sp>
        <p:nvSpPr>
          <p:cNvPr id="3" name="Content Placeholder 2">
            <a:extLst>
              <a:ext uri="{FF2B5EF4-FFF2-40B4-BE49-F238E27FC236}">
                <a16:creationId xmlns:a16="http://schemas.microsoft.com/office/drawing/2014/main" id="{E3F5CE1B-CC84-9D2D-0873-328E39BAB37B}"/>
              </a:ext>
            </a:extLst>
          </p:cNvPr>
          <p:cNvSpPr>
            <a:spLocks noGrp="1"/>
          </p:cNvSpPr>
          <p:nvPr>
            <p:ph idx="1"/>
          </p:nvPr>
        </p:nvSpPr>
        <p:spPr/>
        <p:txBody>
          <a:bodyPr/>
          <a:lstStyle/>
          <a:p>
            <a:r>
              <a:rPr lang="en-US" dirty="0"/>
              <a:t>Understand if the hazards are from lighter or heavier than air gas</a:t>
            </a:r>
          </a:p>
          <a:p>
            <a:r>
              <a:rPr lang="en-US" dirty="0"/>
              <a:t>Monitor all levels and areas of the space</a:t>
            </a:r>
          </a:p>
          <a:p>
            <a:r>
              <a:rPr lang="en-US" dirty="0"/>
              <a:t>Control any fumes, gasses, or chemicals from entering space</a:t>
            </a:r>
          </a:p>
          <a:p>
            <a:r>
              <a:rPr lang="en-US" dirty="0"/>
              <a:t>Use forced air ventilation and exhaust(if available/possible) to maintain safe air quality</a:t>
            </a:r>
          </a:p>
          <a:p>
            <a:pPr marL="257175" indent="-257175"/>
            <a:endParaRPr lang="en-US" dirty="0"/>
          </a:p>
        </p:txBody>
      </p:sp>
    </p:spTree>
    <p:extLst>
      <p:ext uri="{BB962C8B-B14F-4D97-AF65-F5344CB8AC3E}">
        <p14:creationId xmlns:p14="http://schemas.microsoft.com/office/powerpoint/2010/main" val="387152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1AFB-A9C8-A8F0-12E1-5CD23A3818EF}"/>
              </a:ext>
            </a:extLst>
          </p:cNvPr>
          <p:cNvSpPr>
            <a:spLocks noGrp="1"/>
          </p:cNvSpPr>
          <p:nvPr>
            <p:ph type="title"/>
          </p:nvPr>
        </p:nvSpPr>
        <p:spPr/>
        <p:txBody>
          <a:bodyPr/>
          <a:lstStyle/>
          <a:p>
            <a:pPr algn="ctr"/>
            <a:r>
              <a:rPr lang="en-US" dirty="0"/>
              <a:t>Atmospheric Testing</a:t>
            </a:r>
          </a:p>
        </p:txBody>
      </p:sp>
      <p:sp>
        <p:nvSpPr>
          <p:cNvPr id="3" name="Content Placeholder 2">
            <a:extLst>
              <a:ext uri="{FF2B5EF4-FFF2-40B4-BE49-F238E27FC236}">
                <a16:creationId xmlns:a16="http://schemas.microsoft.com/office/drawing/2014/main" id="{2F1EE379-28A3-0FE6-C661-28B0087FB1E9}"/>
              </a:ext>
            </a:extLst>
          </p:cNvPr>
          <p:cNvSpPr>
            <a:spLocks noGrp="1"/>
          </p:cNvSpPr>
          <p:nvPr>
            <p:ph idx="1"/>
          </p:nvPr>
        </p:nvSpPr>
        <p:spPr/>
        <p:txBody>
          <a:bodyPr/>
          <a:lstStyle/>
          <a:p>
            <a:r>
              <a:rPr lang="en-US" dirty="0"/>
              <a:t>Air monitoring using a direct reading calibrated instrument</a:t>
            </a:r>
          </a:p>
          <a:p>
            <a:pPr marL="257175" indent="-257175"/>
            <a:r>
              <a:rPr lang="en-US" dirty="0"/>
              <a:t>Oxygen content must be between 19.5-23.5%</a:t>
            </a:r>
          </a:p>
          <a:p>
            <a:pPr marL="257175" indent="-257175"/>
            <a:r>
              <a:rPr lang="en-US" dirty="0"/>
              <a:t>Explosive atmosphere</a:t>
            </a:r>
          </a:p>
          <a:p>
            <a:pPr marL="257175" indent="-257175"/>
            <a:r>
              <a:rPr lang="en-US" dirty="0"/>
              <a:t>Hazardous chemicals (H2S is a common hazard measured)</a:t>
            </a:r>
          </a:p>
          <a:p>
            <a:r>
              <a:rPr lang="en-US" dirty="0"/>
              <a:t>Monitoring must be continuous throughout entry into PRCS</a:t>
            </a:r>
          </a:p>
          <a:p>
            <a:endParaRPr lang="en-US" dirty="0"/>
          </a:p>
        </p:txBody>
      </p:sp>
    </p:spTree>
    <p:extLst>
      <p:ext uri="{BB962C8B-B14F-4D97-AF65-F5344CB8AC3E}">
        <p14:creationId xmlns:p14="http://schemas.microsoft.com/office/powerpoint/2010/main" val="68229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E37C-7E50-A3D2-390C-B138DBD95DC7}"/>
              </a:ext>
            </a:extLst>
          </p:cNvPr>
          <p:cNvSpPr>
            <a:spLocks noGrp="1"/>
          </p:cNvSpPr>
          <p:nvPr>
            <p:ph type="title"/>
          </p:nvPr>
        </p:nvSpPr>
        <p:spPr/>
        <p:txBody>
          <a:bodyPr/>
          <a:lstStyle/>
          <a:p>
            <a:pPr algn="ctr"/>
            <a:r>
              <a:rPr lang="en-US" dirty="0"/>
              <a:t>Oxygen Levels</a:t>
            </a:r>
          </a:p>
        </p:txBody>
      </p:sp>
      <p:graphicFrame>
        <p:nvGraphicFramePr>
          <p:cNvPr id="5" name="Content Placeholder 4">
            <a:extLst>
              <a:ext uri="{FF2B5EF4-FFF2-40B4-BE49-F238E27FC236}">
                <a16:creationId xmlns:a16="http://schemas.microsoft.com/office/drawing/2014/main" id="{81D8743A-EE8B-72F2-EC6B-4EE36DF36F6D}"/>
              </a:ext>
            </a:extLst>
          </p:cNvPr>
          <p:cNvGraphicFramePr>
            <a:graphicFrameLocks noGrp="1"/>
          </p:cNvGraphicFramePr>
          <p:nvPr>
            <p:ph idx="1"/>
            <p:extLst>
              <p:ext uri="{D42A27DB-BD31-4B8C-83A1-F6EECF244321}">
                <p14:modId xmlns:p14="http://schemas.microsoft.com/office/powerpoint/2010/main" val="2844943500"/>
              </p:ext>
            </p:extLst>
          </p:nvPr>
        </p:nvGraphicFramePr>
        <p:xfrm>
          <a:off x="444953" y="1917065"/>
          <a:ext cx="8254093" cy="3582399"/>
        </p:xfrm>
        <a:graphic>
          <a:graphicData uri="http://schemas.openxmlformats.org/drawingml/2006/table">
            <a:tbl>
              <a:tblPr firstRow="1" bandRow="1">
                <a:tableStyleId>{5C22544A-7EE6-4342-B048-85BDC9FD1C3A}</a:tableStyleId>
              </a:tblPr>
              <a:tblGrid>
                <a:gridCol w="2111922">
                  <a:extLst>
                    <a:ext uri="{9D8B030D-6E8A-4147-A177-3AD203B41FA5}">
                      <a16:colId xmlns:a16="http://schemas.microsoft.com/office/drawing/2014/main" val="3245451490"/>
                    </a:ext>
                  </a:extLst>
                </a:gridCol>
                <a:gridCol w="6142171">
                  <a:extLst>
                    <a:ext uri="{9D8B030D-6E8A-4147-A177-3AD203B41FA5}">
                      <a16:colId xmlns:a16="http://schemas.microsoft.com/office/drawing/2014/main" val="2169845706"/>
                    </a:ext>
                  </a:extLst>
                </a:gridCol>
              </a:tblGrid>
              <a:tr h="376559">
                <a:tc>
                  <a:txBody>
                    <a:bodyPr/>
                    <a:lstStyle/>
                    <a:p>
                      <a:r>
                        <a:rPr lang="en-US" sz="1400" dirty="0"/>
                        <a:t>% Oxygen</a:t>
                      </a:r>
                    </a:p>
                  </a:txBody>
                  <a:tcPr marL="68580" marR="68580" marT="34290" marB="34290"/>
                </a:tc>
                <a:tc>
                  <a:txBody>
                    <a:bodyPr/>
                    <a:lstStyle/>
                    <a:p>
                      <a:r>
                        <a:rPr lang="en-US" sz="1400" dirty="0"/>
                        <a:t>Symptoms</a:t>
                      </a:r>
                    </a:p>
                  </a:txBody>
                  <a:tcPr marL="68580" marR="68580" marT="34290" marB="34290"/>
                </a:tc>
                <a:extLst>
                  <a:ext uri="{0D108BD9-81ED-4DB2-BD59-A6C34878D82A}">
                    <a16:rowId xmlns:a16="http://schemas.microsoft.com/office/drawing/2014/main" val="2691342916"/>
                  </a:ext>
                </a:extLst>
              </a:tr>
              <a:tr h="376559">
                <a:tc>
                  <a:txBody>
                    <a:bodyPr/>
                    <a:lstStyle/>
                    <a:p>
                      <a:r>
                        <a:rPr lang="en-US" sz="1400" dirty="0"/>
                        <a:t>19.5</a:t>
                      </a:r>
                    </a:p>
                  </a:txBody>
                  <a:tcPr marL="68580" marR="68580" marT="34290" marB="34290"/>
                </a:tc>
                <a:tc>
                  <a:txBody>
                    <a:bodyPr/>
                    <a:lstStyle/>
                    <a:p>
                      <a:r>
                        <a:rPr lang="en-US" sz="1400" dirty="0"/>
                        <a:t>Minimum safe level</a:t>
                      </a:r>
                    </a:p>
                  </a:txBody>
                  <a:tcPr marL="68580" marR="68580" marT="34290" marB="34290"/>
                </a:tc>
                <a:extLst>
                  <a:ext uri="{0D108BD9-81ED-4DB2-BD59-A6C34878D82A}">
                    <a16:rowId xmlns:a16="http://schemas.microsoft.com/office/drawing/2014/main" val="1452317113"/>
                  </a:ext>
                </a:extLst>
              </a:tr>
              <a:tr h="376559">
                <a:tc>
                  <a:txBody>
                    <a:bodyPr/>
                    <a:lstStyle/>
                    <a:p>
                      <a:r>
                        <a:rPr lang="en-US" sz="1400" dirty="0"/>
                        <a:t>15-19</a:t>
                      </a:r>
                    </a:p>
                  </a:txBody>
                  <a:tcPr marL="68580" marR="68580" marT="34290" marB="34290"/>
                </a:tc>
                <a:tc>
                  <a:txBody>
                    <a:bodyPr/>
                    <a:lstStyle/>
                    <a:p>
                      <a:r>
                        <a:rPr lang="en-US" sz="1400" dirty="0"/>
                        <a:t>Possible impaired coordination</a:t>
                      </a:r>
                    </a:p>
                  </a:txBody>
                  <a:tcPr marL="68580" marR="68580" marT="34290" marB="34290"/>
                </a:tc>
                <a:extLst>
                  <a:ext uri="{0D108BD9-81ED-4DB2-BD59-A6C34878D82A}">
                    <a16:rowId xmlns:a16="http://schemas.microsoft.com/office/drawing/2014/main" val="759512795"/>
                  </a:ext>
                </a:extLst>
              </a:tr>
              <a:tr h="376559">
                <a:tc>
                  <a:txBody>
                    <a:bodyPr/>
                    <a:lstStyle/>
                    <a:p>
                      <a:r>
                        <a:rPr lang="en-US" sz="1400" dirty="0"/>
                        <a:t>12-14</a:t>
                      </a:r>
                    </a:p>
                  </a:txBody>
                  <a:tcPr marL="68580" marR="68580" marT="34290" marB="34290"/>
                </a:tc>
                <a:tc>
                  <a:txBody>
                    <a:bodyPr/>
                    <a:lstStyle/>
                    <a:p>
                      <a:r>
                        <a:rPr lang="en-US" sz="1400" dirty="0"/>
                        <a:t>Respiration and pulse increase, impaired judgement/coordination</a:t>
                      </a:r>
                    </a:p>
                  </a:txBody>
                  <a:tcPr marL="68580" marR="68580" marT="34290" marB="34290"/>
                </a:tc>
                <a:extLst>
                  <a:ext uri="{0D108BD9-81ED-4DB2-BD59-A6C34878D82A}">
                    <a16:rowId xmlns:a16="http://schemas.microsoft.com/office/drawing/2014/main" val="1367123242"/>
                  </a:ext>
                </a:extLst>
              </a:tr>
              <a:tr h="376559">
                <a:tc>
                  <a:txBody>
                    <a:bodyPr/>
                    <a:lstStyle/>
                    <a:p>
                      <a:r>
                        <a:rPr lang="en-US" sz="1400" dirty="0"/>
                        <a:t>10-12</a:t>
                      </a:r>
                    </a:p>
                  </a:txBody>
                  <a:tcPr marL="68580" marR="68580" marT="34290" marB="34290"/>
                </a:tc>
                <a:tc>
                  <a:txBody>
                    <a:bodyPr/>
                    <a:lstStyle/>
                    <a:p>
                      <a:r>
                        <a:rPr lang="en-US" sz="1400" dirty="0"/>
                        <a:t>Further increase in respiration and pulse</a:t>
                      </a:r>
                    </a:p>
                  </a:txBody>
                  <a:tcPr marL="68580" marR="68580" marT="34290" marB="34290"/>
                </a:tc>
                <a:extLst>
                  <a:ext uri="{0D108BD9-81ED-4DB2-BD59-A6C34878D82A}">
                    <a16:rowId xmlns:a16="http://schemas.microsoft.com/office/drawing/2014/main" val="4161656968"/>
                  </a:ext>
                </a:extLst>
              </a:tr>
              <a:tr h="376559">
                <a:tc>
                  <a:txBody>
                    <a:bodyPr/>
                    <a:lstStyle/>
                    <a:p>
                      <a:r>
                        <a:rPr lang="en-US" sz="1400" dirty="0"/>
                        <a:t>8-10</a:t>
                      </a:r>
                    </a:p>
                  </a:txBody>
                  <a:tcPr marL="68580" marR="68580" marT="34290" marB="34290"/>
                </a:tc>
                <a:tc>
                  <a:txBody>
                    <a:bodyPr/>
                    <a:lstStyle/>
                    <a:p>
                      <a:r>
                        <a:rPr lang="en-US" sz="1400" dirty="0"/>
                        <a:t>Fainting, nausea, vomiting, blue lips</a:t>
                      </a:r>
                    </a:p>
                  </a:txBody>
                  <a:tcPr marL="68580" marR="68580" marT="34290" marB="34290"/>
                </a:tc>
                <a:extLst>
                  <a:ext uri="{0D108BD9-81ED-4DB2-BD59-A6C34878D82A}">
                    <a16:rowId xmlns:a16="http://schemas.microsoft.com/office/drawing/2014/main" val="4011582486"/>
                  </a:ext>
                </a:extLst>
              </a:tr>
              <a:tr h="946486">
                <a:tc>
                  <a:txBody>
                    <a:bodyPr/>
                    <a:lstStyle/>
                    <a:p>
                      <a:r>
                        <a:rPr lang="en-US" sz="1400" dirty="0"/>
                        <a:t>6-8</a:t>
                      </a:r>
                    </a:p>
                  </a:txBody>
                  <a:tcPr marL="68580" marR="68580" marT="34290" marB="34290"/>
                </a:tc>
                <a:tc>
                  <a:txBody>
                    <a:bodyPr/>
                    <a:lstStyle/>
                    <a:p>
                      <a:r>
                        <a:rPr lang="en-US" sz="1400" dirty="0"/>
                        <a:t>Recovery possible if treated within 4-5 minutes</a:t>
                      </a:r>
                    </a:p>
                    <a:p>
                      <a:r>
                        <a:rPr lang="en-US" sz="1400" dirty="0"/>
                        <a:t>6 minutes-50% mortality</a:t>
                      </a:r>
                    </a:p>
                    <a:p>
                      <a:r>
                        <a:rPr lang="en-US" sz="1400" dirty="0"/>
                        <a:t>8 minutes-100% mortality</a:t>
                      </a:r>
                    </a:p>
                  </a:txBody>
                  <a:tcPr marL="68580" marR="68580" marT="34290" marB="34290"/>
                </a:tc>
                <a:extLst>
                  <a:ext uri="{0D108BD9-81ED-4DB2-BD59-A6C34878D82A}">
                    <a16:rowId xmlns:a16="http://schemas.microsoft.com/office/drawing/2014/main" val="1349576274"/>
                  </a:ext>
                </a:extLst>
              </a:tr>
              <a:tr h="376559">
                <a:tc>
                  <a:txBody>
                    <a:bodyPr/>
                    <a:lstStyle/>
                    <a:p>
                      <a:r>
                        <a:rPr lang="en-US" sz="1400" dirty="0"/>
                        <a:t>0-6</a:t>
                      </a:r>
                    </a:p>
                  </a:txBody>
                  <a:tcPr marL="68580" marR="68580" marT="34290" marB="34290"/>
                </a:tc>
                <a:tc>
                  <a:txBody>
                    <a:bodyPr/>
                    <a:lstStyle/>
                    <a:p>
                      <a:r>
                        <a:rPr lang="en-US" sz="1400" dirty="0"/>
                        <a:t>Coma in 40 seconds or less-One breath may lead to unconsciousness</a:t>
                      </a:r>
                    </a:p>
                  </a:txBody>
                  <a:tcPr marL="68580" marR="68580" marT="34290" marB="34290"/>
                </a:tc>
                <a:extLst>
                  <a:ext uri="{0D108BD9-81ED-4DB2-BD59-A6C34878D82A}">
                    <a16:rowId xmlns:a16="http://schemas.microsoft.com/office/drawing/2014/main" val="380716319"/>
                  </a:ext>
                </a:extLst>
              </a:tr>
            </a:tbl>
          </a:graphicData>
        </a:graphic>
      </p:graphicFrame>
    </p:spTree>
    <p:extLst>
      <p:ext uri="{BB962C8B-B14F-4D97-AF65-F5344CB8AC3E}">
        <p14:creationId xmlns:p14="http://schemas.microsoft.com/office/powerpoint/2010/main" val="384572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8D660-AB91-F59C-1E05-156D72E8ED63}"/>
              </a:ext>
            </a:extLst>
          </p:cNvPr>
          <p:cNvSpPr>
            <a:spLocks noGrp="1"/>
          </p:cNvSpPr>
          <p:nvPr>
            <p:ph type="title"/>
          </p:nvPr>
        </p:nvSpPr>
        <p:spPr/>
        <p:txBody>
          <a:bodyPr/>
          <a:lstStyle/>
          <a:p>
            <a:pPr algn="ctr"/>
            <a:r>
              <a:rPr lang="en-US" dirty="0"/>
              <a:t>Physical Hazards</a:t>
            </a:r>
          </a:p>
        </p:txBody>
      </p:sp>
      <p:sp>
        <p:nvSpPr>
          <p:cNvPr id="6" name="Content Placeholder 5">
            <a:extLst>
              <a:ext uri="{FF2B5EF4-FFF2-40B4-BE49-F238E27FC236}">
                <a16:creationId xmlns:a16="http://schemas.microsoft.com/office/drawing/2014/main" id="{066FDF28-C193-D33D-C29E-416F36938E1E}"/>
              </a:ext>
            </a:extLst>
          </p:cNvPr>
          <p:cNvSpPr>
            <a:spLocks noGrp="1"/>
          </p:cNvSpPr>
          <p:nvPr>
            <p:ph sz="half" idx="1"/>
          </p:nvPr>
        </p:nvSpPr>
        <p:spPr/>
        <p:txBody>
          <a:bodyPr/>
          <a:lstStyle/>
          <a:p>
            <a:r>
              <a:rPr lang="en-US" dirty="0"/>
              <a:t>Access/egress problems</a:t>
            </a:r>
          </a:p>
          <a:p>
            <a:r>
              <a:rPr lang="en-US" dirty="0"/>
              <a:t>Chemical absorption</a:t>
            </a:r>
          </a:p>
          <a:p>
            <a:r>
              <a:rPr lang="en-US" dirty="0"/>
              <a:t>Corrosive chemicals</a:t>
            </a:r>
          </a:p>
          <a:p>
            <a:r>
              <a:rPr lang="en-US" dirty="0"/>
              <a:t>Falling objects</a:t>
            </a:r>
          </a:p>
          <a:p>
            <a:r>
              <a:rPr lang="en-US" dirty="0"/>
              <a:t>Illumination</a:t>
            </a:r>
          </a:p>
          <a:p>
            <a:r>
              <a:rPr lang="en-US" dirty="0"/>
              <a:t>Inwardly converging surfaces</a:t>
            </a:r>
          </a:p>
          <a:p>
            <a:endParaRPr lang="en-US" dirty="0"/>
          </a:p>
          <a:p>
            <a:endParaRPr lang="en-US" dirty="0"/>
          </a:p>
        </p:txBody>
      </p:sp>
      <p:sp>
        <p:nvSpPr>
          <p:cNvPr id="2" name="Content Placeholder 1">
            <a:extLst>
              <a:ext uri="{FF2B5EF4-FFF2-40B4-BE49-F238E27FC236}">
                <a16:creationId xmlns:a16="http://schemas.microsoft.com/office/drawing/2014/main" id="{CE766026-1374-6772-962B-A349B309553C}"/>
              </a:ext>
            </a:extLst>
          </p:cNvPr>
          <p:cNvSpPr>
            <a:spLocks noGrp="1"/>
          </p:cNvSpPr>
          <p:nvPr>
            <p:ph sz="half" idx="2"/>
          </p:nvPr>
        </p:nvSpPr>
        <p:spPr/>
        <p:txBody>
          <a:bodyPr/>
          <a:lstStyle/>
          <a:p>
            <a:r>
              <a:rPr lang="en-US" dirty="0"/>
              <a:t>Material that could trap or bury a person</a:t>
            </a:r>
          </a:p>
          <a:p>
            <a:r>
              <a:rPr lang="en-US" dirty="0"/>
              <a:t>Mechanical, electrical, hydraulic, and pneumatic energy (Lockout/tagout)</a:t>
            </a:r>
          </a:p>
          <a:p>
            <a:r>
              <a:rPr lang="en-US" dirty="0"/>
              <a:t>Noise</a:t>
            </a:r>
          </a:p>
          <a:p>
            <a:r>
              <a:rPr lang="en-US" dirty="0"/>
              <a:t>Slippery surfaces</a:t>
            </a:r>
          </a:p>
          <a:p>
            <a:r>
              <a:rPr lang="en-US" dirty="0"/>
              <a:t>Extreme temperatures</a:t>
            </a:r>
          </a:p>
        </p:txBody>
      </p:sp>
    </p:spTree>
    <p:extLst>
      <p:ext uri="{BB962C8B-B14F-4D97-AF65-F5344CB8AC3E}">
        <p14:creationId xmlns:p14="http://schemas.microsoft.com/office/powerpoint/2010/main" val="236844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B00C80-463C-ADFA-3ADA-6F38A7417560}"/>
              </a:ext>
            </a:extLst>
          </p:cNvPr>
          <p:cNvSpPr>
            <a:spLocks noGrp="1"/>
          </p:cNvSpPr>
          <p:nvPr>
            <p:ph type="title"/>
          </p:nvPr>
        </p:nvSpPr>
        <p:spPr/>
        <p:txBody>
          <a:bodyPr/>
          <a:lstStyle/>
          <a:p>
            <a:pPr algn="ctr"/>
            <a:r>
              <a:rPr lang="en-US" dirty="0"/>
              <a:t>Controls</a:t>
            </a:r>
          </a:p>
        </p:txBody>
      </p:sp>
      <p:sp>
        <p:nvSpPr>
          <p:cNvPr id="6" name="Content Placeholder 5">
            <a:extLst>
              <a:ext uri="{FF2B5EF4-FFF2-40B4-BE49-F238E27FC236}">
                <a16:creationId xmlns:a16="http://schemas.microsoft.com/office/drawing/2014/main" id="{12BB4C60-73E5-F32E-6E47-53707A9CA773}"/>
              </a:ext>
            </a:extLst>
          </p:cNvPr>
          <p:cNvSpPr>
            <a:spLocks noGrp="1"/>
          </p:cNvSpPr>
          <p:nvPr>
            <p:ph idx="1"/>
          </p:nvPr>
        </p:nvSpPr>
        <p:spPr/>
        <p:txBody>
          <a:bodyPr/>
          <a:lstStyle/>
          <a:p>
            <a:r>
              <a:rPr lang="en-US" dirty="0"/>
              <a:t>Lockout/tagout of equipment/hazards</a:t>
            </a:r>
          </a:p>
          <a:p>
            <a:r>
              <a:rPr lang="en-US" dirty="0"/>
              <a:t>Blanking and blinding piping systems</a:t>
            </a:r>
          </a:p>
          <a:p>
            <a:r>
              <a:rPr lang="en-US" dirty="0"/>
              <a:t>Physically separating piping systems from the space</a:t>
            </a:r>
          </a:p>
          <a:p>
            <a:r>
              <a:rPr lang="en-US" dirty="0"/>
              <a:t>Machine guarding</a:t>
            </a:r>
          </a:p>
          <a:p>
            <a:r>
              <a:rPr lang="en-US" dirty="0"/>
              <a:t>Always evaluate the space in its normal state before eliminating hazards</a:t>
            </a:r>
          </a:p>
          <a:p>
            <a:pPr marL="257175" indent="-257175">
              <a:buFont typeface="Wingdings" panose="05000000000000000000" pitchFamily="2" charset="2"/>
              <a:buChar char="Ø"/>
            </a:pPr>
            <a:r>
              <a:rPr lang="en-US" dirty="0"/>
              <a:t>Why?</a:t>
            </a:r>
          </a:p>
        </p:txBody>
      </p:sp>
    </p:spTree>
    <p:extLst>
      <p:ext uri="{BB962C8B-B14F-4D97-AF65-F5344CB8AC3E}">
        <p14:creationId xmlns:p14="http://schemas.microsoft.com/office/powerpoint/2010/main" val="1714078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43A73-A7FB-C72B-2461-9FB8D5606F58}"/>
              </a:ext>
            </a:extLst>
          </p:cNvPr>
          <p:cNvSpPr>
            <a:spLocks noGrp="1"/>
          </p:cNvSpPr>
          <p:nvPr>
            <p:ph type="title"/>
          </p:nvPr>
        </p:nvSpPr>
        <p:spPr/>
        <p:txBody>
          <a:bodyPr/>
          <a:lstStyle/>
          <a:p>
            <a:pPr algn="ctr"/>
            <a:r>
              <a:rPr lang="en-US" dirty="0"/>
              <a:t>Personnel Classifications</a:t>
            </a:r>
          </a:p>
        </p:txBody>
      </p:sp>
      <p:sp>
        <p:nvSpPr>
          <p:cNvPr id="3" name="Content Placeholder 2">
            <a:extLst>
              <a:ext uri="{FF2B5EF4-FFF2-40B4-BE49-F238E27FC236}">
                <a16:creationId xmlns:a16="http://schemas.microsoft.com/office/drawing/2014/main" id="{4D9DC471-60A5-2AD0-4F25-B545FF436D56}"/>
              </a:ext>
            </a:extLst>
          </p:cNvPr>
          <p:cNvSpPr>
            <a:spLocks noGrp="1"/>
          </p:cNvSpPr>
          <p:nvPr>
            <p:ph idx="1"/>
          </p:nvPr>
        </p:nvSpPr>
        <p:spPr/>
        <p:txBody>
          <a:bodyPr/>
          <a:lstStyle/>
          <a:p>
            <a:r>
              <a:rPr lang="en-US" dirty="0"/>
              <a:t>Entrant-Person(s) who enter the space</a:t>
            </a:r>
          </a:p>
          <a:p>
            <a:r>
              <a:rPr lang="en-US" dirty="0"/>
              <a:t>Attendant-Person who continuously monitors the entrants and the space</a:t>
            </a:r>
          </a:p>
          <a:p>
            <a:r>
              <a:rPr lang="en-US" dirty="0"/>
              <a:t>Entry Supervisor-Person responsible to ensure safe entry can be made and who issues permit</a:t>
            </a:r>
          </a:p>
          <a:p>
            <a:r>
              <a:rPr lang="en-US" dirty="0"/>
              <a:t>Rescue Personnel-Trained personnel who are immediately available in the event entrants need to be removed from the space</a:t>
            </a:r>
          </a:p>
        </p:txBody>
      </p:sp>
    </p:spTree>
    <p:extLst>
      <p:ext uri="{BB962C8B-B14F-4D97-AF65-F5344CB8AC3E}">
        <p14:creationId xmlns:p14="http://schemas.microsoft.com/office/powerpoint/2010/main" val="181219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9A0C-BA5F-ED41-598F-A167BF971571}"/>
              </a:ext>
            </a:extLst>
          </p:cNvPr>
          <p:cNvSpPr>
            <a:spLocks noGrp="1"/>
          </p:cNvSpPr>
          <p:nvPr>
            <p:ph type="title"/>
          </p:nvPr>
        </p:nvSpPr>
        <p:spPr/>
        <p:txBody>
          <a:bodyPr/>
          <a:lstStyle/>
          <a:p>
            <a:pPr algn="ctr"/>
            <a:r>
              <a:rPr lang="en-US" dirty="0"/>
              <a:t>Rescue Requirements</a:t>
            </a:r>
          </a:p>
        </p:txBody>
      </p:sp>
      <p:sp>
        <p:nvSpPr>
          <p:cNvPr id="3" name="Content Placeholder 2">
            <a:extLst>
              <a:ext uri="{FF2B5EF4-FFF2-40B4-BE49-F238E27FC236}">
                <a16:creationId xmlns:a16="http://schemas.microsoft.com/office/drawing/2014/main" id="{D97EAE9A-980A-A9B6-201E-33E8A7D3152B}"/>
              </a:ext>
            </a:extLst>
          </p:cNvPr>
          <p:cNvSpPr>
            <a:spLocks noGrp="1"/>
          </p:cNvSpPr>
          <p:nvPr>
            <p:ph idx="1"/>
          </p:nvPr>
        </p:nvSpPr>
        <p:spPr/>
        <p:txBody>
          <a:bodyPr>
            <a:normAutofit lnSpcReduction="10000"/>
          </a:bodyPr>
          <a:lstStyle/>
          <a:p>
            <a:pPr marL="257175" indent="-257175"/>
            <a:r>
              <a:rPr lang="en-US" dirty="0"/>
              <a:t>Must be immediately available to perform rescue </a:t>
            </a:r>
          </a:p>
          <a:p>
            <a:pPr marL="257175" indent="-257175"/>
            <a:r>
              <a:rPr lang="en-US" dirty="0"/>
              <a:t>Must perform practice entry/non-entry rescue in the space or a representative space at least annually</a:t>
            </a:r>
          </a:p>
          <a:p>
            <a:pPr marL="257175" indent="-257175"/>
            <a:r>
              <a:rPr lang="en-US" dirty="0"/>
              <a:t>If using a third-party rescue service, the agreement must be in writing</a:t>
            </a:r>
          </a:p>
          <a:p>
            <a:pPr marL="257175" indent="-257175"/>
            <a:r>
              <a:rPr lang="en-US" dirty="0"/>
              <a:t>Calling 911 is not an acceptable rescue alternative.  Fire services cannot guarantee they can be available at all times an entry is being made.  Must be trained and train in the space where rescue may be needed</a:t>
            </a:r>
          </a:p>
        </p:txBody>
      </p:sp>
    </p:spTree>
    <p:extLst>
      <p:ext uri="{BB962C8B-B14F-4D97-AF65-F5344CB8AC3E}">
        <p14:creationId xmlns:p14="http://schemas.microsoft.com/office/powerpoint/2010/main" val="239533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9B16-FDCE-32E7-9F5E-2956DCE5D572}"/>
              </a:ext>
            </a:extLst>
          </p:cNvPr>
          <p:cNvSpPr>
            <a:spLocks noGrp="1"/>
          </p:cNvSpPr>
          <p:nvPr>
            <p:ph type="title"/>
          </p:nvPr>
        </p:nvSpPr>
        <p:spPr/>
        <p:txBody>
          <a:bodyPr/>
          <a:lstStyle/>
          <a:p>
            <a:pPr algn="ctr"/>
            <a:r>
              <a:rPr lang="en-US" dirty="0"/>
              <a:t>Training</a:t>
            </a:r>
          </a:p>
        </p:txBody>
      </p:sp>
      <p:sp>
        <p:nvSpPr>
          <p:cNvPr id="3" name="Content Placeholder 2">
            <a:extLst>
              <a:ext uri="{FF2B5EF4-FFF2-40B4-BE49-F238E27FC236}">
                <a16:creationId xmlns:a16="http://schemas.microsoft.com/office/drawing/2014/main" id="{0D6316EE-D162-3B5B-70A8-3DCF1E1269A4}"/>
              </a:ext>
            </a:extLst>
          </p:cNvPr>
          <p:cNvSpPr>
            <a:spLocks noGrp="1"/>
          </p:cNvSpPr>
          <p:nvPr>
            <p:ph idx="1"/>
          </p:nvPr>
        </p:nvSpPr>
        <p:spPr/>
        <p:txBody>
          <a:bodyPr>
            <a:normAutofit fontScale="92500" lnSpcReduction="20000"/>
          </a:bodyPr>
          <a:lstStyle/>
          <a:p>
            <a:r>
              <a:rPr lang="en-US" dirty="0"/>
              <a:t>Employees must have the understanding, knowledge, and skills necessary to safely perform their assigned duties</a:t>
            </a:r>
          </a:p>
          <a:p>
            <a:pPr>
              <a:spcBef>
                <a:spcPts val="0"/>
              </a:spcBef>
            </a:pPr>
            <a:r>
              <a:rPr lang="en-US" dirty="0"/>
              <a:t>Training must be documented and provided:</a:t>
            </a:r>
          </a:p>
          <a:p>
            <a:pPr marL="257175" indent="-257175">
              <a:spcBef>
                <a:spcPts val="0"/>
              </a:spcBef>
            </a:pPr>
            <a:r>
              <a:rPr lang="en-US" dirty="0"/>
              <a:t>For all new employees</a:t>
            </a:r>
          </a:p>
          <a:p>
            <a:pPr marL="257175" indent="-257175">
              <a:spcBef>
                <a:spcPts val="0"/>
              </a:spcBef>
            </a:pPr>
            <a:r>
              <a:rPr lang="en-US" dirty="0"/>
              <a:t>Before an employee is assigned duties</a:t>
            </a:r>
          </a:p>
          <a:p>
            <a:pPr marL="257175" indent="-257175">
              <a:spcBef>
                <a:spcPts val="0"/>
              </a:spcBef>
            </a:pPr>
            <a:r>
              <a:rPr lang="en-US" dirty="0"/>
              <a:t>Before there is a change on an employee’s assigned duties</a:t>
            </a:r>
          </a:p>
          <a:p>
            <a:pPr marL="257175" indent="-257175">
              <a:spcBef>
                <a:spcPts val="0"/>
              </a:spcBef>
            </a:pPr>
            <a:r>
              <a:rPr lang="en-US" dirty="0"/>
              <a:t>When hazards are identified that have not previously been trained on</a:t>
            </a:r>
          </a:p>
          <a:p>
            <a:pPr marL="257175" indent="-257175">
              <a:spcBef>
                <a:spcPts val="0"/>
              </a:spcBef>
            </a:pPr>
            <a:r>
              <a:rPr lang="en-US" dirty="0"/>
              <a:t>When there are changes to the permit program</a:t>
            </a:r>
          </a:p>
          <a:p>
            <a:pPr marL="257175" indent="-257175">
              <a:spcBef>
                <a:spcPts val="0"/>
              </a:spcBef>
            </a:pPr>
            <a:r>
              <a:rPr lang="en-US" dirty="0"/>
              <a:t>When the permit audit shows deficiencies</a:t>
            </a:r>
          </a:p>
          <a:p>
            <a:pPr marL="257175" indent="-257175">
              <a:spcBef>
                <a:spcPts val="0"/>
              </a:spcBef>
            </a:pPr>
            <a:r>
              <a:rPr lang="en-US" dirty="0"/>
              <a:t>When there is a deviation for established procedures or employee's knowledge is inadequate</a:t>
            </a:r>
          </a:p>
        </p:txBody>
      </p:sp>
    </p:spTree>
    <p:extLst>
      <p:ext uri="{BB962C8B-B14F-4D97-AF65-F5344CB8AC3E}">
        <p14:creationId xmlns:p14="http://schemas.microsoft.com/office/powerpoint/2010/main" val="104919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CB54-1A4C-4F11-1FA1-0DA723ECFE18}"/>
              </a:ext>
            </a:extLst>
          </p:cNvPr>
          <p:cNvSpPr>
            <a:spLocks noGrp="1"/>
          </p:cNvSpPr>
          <p:nvPr>
            <p:ph type="title"/>
          </p:nvPr>
        </p:nvSpPr>
        <p:spPr/>
        <p:txBody>
          <a:bodyPr/>
          <a:lstStyle/>
          <a:p>
            <a:pPr algn="ctr"/>
            <a:r>
              <a:rPr lang="en-US" dirty="0"/>
              <a:t>Entry Permit</a:t>
            </a:r>
          </a:p>
        </p:txBody>
      </p:sp>
      <p:sp>
        <p:nvSpPr>
          <p:cNvPr id="3" name="Content Placeholder 2">
            <a:extLst>
              <a:ext uri="{FF2B5EF4-FFF2-40B4-BE49-F238E27FC236}">
                <a16:creationId xmlns:a16="http://schemas.microsoft.com/office/drawing/2014/main" id="{F3F1DE14-F368-D310-F952-44439FFB1C7D}"/>
              </a:ext>
            </a:extLst>
          </p:cNvPr>
          <p:cNvSpPr>
            <a:spLocks noGrp="1"/>
          </p:cNvSpPr>
          <p:nvPr>
            <p:ph idx="1"/>
          </p:nvPr>
        </p:nvSpPr>
        <p:spPr/>
        <p:txBody>
          <a:bodyPr/>
          <a:lstStyle/>
          <a:p>
            <a:pPr>
              <a:spcBef>
                <a:spcPts val="450"/>
              </a:spcBef>
              <a:spcAft>
                <a:spcPts val="450"/>
              </a:spcAft>
            </a:pPr>
            <a:r>
              <a:rPr lang="en-US" dirty="0"/>
              <a:t>Must contain the following information:</a:t>
            </a:r>
          </a:p>
          <a:p>
            <a:pPr marL="257175" indent="-257175">
              <a:spcBef>
                <a:spcPts val="450"/>
              </a:spcBef>
              <a:spcAft>
                <a:spcPts val="450"/>
              </a:spcAft>
            </a:pPr>
            <a:r>
              <a:rPr lang="en-US" dirty="0"/>
              <a:t>The space to be entered</a:t>
            </a:r>
          </a:p>
          <a:p>
            <a:pPr marL="257175" indent="-257175">
              <a:spcBef>
                <a:spcPts val="450"/>
              </a:spcBef>
              <a:spcAft>
                <a:spcPts val="450"/>
              </a:spcAft>
            </a:pPr>
            <a:r>
              <a:rPr lang="en-US" dirty="0"/>
              <a:t>Purpose of the entry</a:t>
            </a:r>
          </a:p>
          <a:p>
            <a:pPr marL="257175" indent="-257175">
              <a:spcBef>
                <a:spcPts val="450"/>
              </a:spcBef>
              <a:spcAft>
                <a:spcPts val="450"/>
              </a:spcAft>
            </a:pPr>
            <a:r>
              <a:rPr lang="en-US" dirty="0"/>
              <a:t>Date, start and stop times of the permit</a:t>
            </a:r>
          </a:p>
          <a:p>
            <a:pPr marL="257175" indent="-257175">
              <a:spcBef>
                <a:spcPts val="450"/>
              </a:spcBef>
              <a:spcAft>
                <a:spcPts val="450"/>
              </a:spcAft>
            </a:pPr>
            <a:r>
              <a:rPr lang="en-US" dirty="0"/>
              <a:t>Hazards of the space</a:t>
            </a:r>
          </a:p>
          <a:p>
            <a:pPr marL="257175" indent="-257175">
              <a:spcBef>
                <a:spcPts val="450"/>
              </a:spcBef>
              <a:spcAft>
                <a:spcPts val="450"/>
              </a:spcAft>
            </a:pPr>
            <a:r>
              <a:rPr lang="en-US" dirty="0"/>
              <a:t>Acceptable entry conditions</a:t>
            </a:r>
          </a:p>
          <a:p>
            <a:pPr marL="257175" indent="-257175">
              <a:spcBef>
                <a:spcPts val="450"/>
              </a:spcBef>
              <a:spcAft>
                <a:spcPts val="450"/>
              </a:spcAft>
            </a:pPr>
            <a:r>
              <a:rPr lang="en-US" dirty="0"/>
              <a:t>Results of initial and periodic monitoring or for period of continuous monitoring</a:t>
            </a:r>
          </a:p>
          <a:p>
            <a:endParaRPr lang="en-US" dirty="0"/>
          </a:p>
        </p:txBody>
      </p:sp>
    </p:spTree>
    <p:extLst>
      <p:ext uri="{BB962C8B-B14F-4D97-AF65-F5344CB8AC3E}">
        <p14:creationId xmlns:p14="http://schemas.microsoft.com/office/powerpoint/2010/main" val="106786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548C-B9B9-8176-1108-25F86CC6168B}"/>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C9662312-4BE7-090C-D723-B43C9096E1CB}"/>
              </a:ext>
            </a:extLst>
          </p:cNvPr>
          <p:cNvSpPr>
            <a:spLocks noGrp="1"/>
          </p:cNvSpPr>
          <p:nvPr>
            <p:ph idx="1"/>
          </p:nvPr>
        </p:nvSpPr>
        <p:spPr/>
        <p:txBody>
          <a:bodyPr>
            <a:normAutofit fontScale="92500"/>
          </a:bodyPr>
          <a:lstStyle/>
          <a:p>
            <a:r>
              <a:rPr lang="en-US" dirty="0"/>
              <a:t>At the end of this training, you will:</a:t>
            </a:r>
          </a:p>
          <a:p>
            <a:pPr marL="257175" indent="-257175"/>
            <a:r>
              <a:rPr lang="en-US" dirty="0"/>
              <a:t>Know the difference between a confined space and a permit required confined space</a:t>
            </a:r>
          </a:p>
          <a:p>
            <a:pPr marL="257175" indent="-257175"/>
            <a:r>
              <a:rPr lang="en-US" dirty="0"/>
              <a:t>Know the entry requirements for each type of space</a:t>
            </a:r>
          </a:p>
          <a:p>
            <a:pPr marL="257175" indent="-257175"/>
            <a:r>
              <a:rPr lang="en-US" dirty="0"/>
              <a:t>Know the training requirements and levels for each space</a:t>
            </a:r>
          </a:p>
          <a:p>
            <a:pPr marL="257175" indent="-257175"/>
            <a:r>
              <a:rPr lang="en-US" dirty="0"/>
              <a:t>Understand hazards, testing, and permit requirements</a:t>
            </a:r>
          </a:p>
          <a:p>
            <a:pPr marL="257175" indent="-257175"/>
            <a:r>
              <a:rPr lang="en-US" dirty="0"/>
              <a:t>Know what the rescue and retrieval requirements are for each space</a:t>
            </a:r>
          </a:p>
          <a:p>
            <a:endParaRPr lang="en-US" dirty="0"/>
          </a:p>
        </p:txBody>
      </p:sp>
    </p:spTree>
    <p:extLst>
      <p:ext uri="{BB962C8B-B14F-4D97-AF65-F5344CB8AC3E}">
        <p14:creationId xmlns:p14="http://schemas.microsoft.com/office/powerpoint/2010/main" val="2039644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0CEEC-DF6F-F446-0CC3-5143C4495A74}"/>
              </a:ext>
            </a:extLst>
          </p:cNvPr>
          <p:cNvSpPr>
            <a:spLocks noGrp="1"/>
          </p:cNvSpPr>
          <p:nvPr>
            <p:ph type="title"/>
          </p:nvPr>
        </p:nvSpPr>
        <p:spPr/>
        <p:txBody>
          <a:bodyPr/>
          <a:lstStyle/>
          <a:p>
            <a:pPr algn="ctr"/>
            <a:r>
              <a:rPr lang="en-US" dirty="0"/>
              <a:t>Entry Permit Continued</a:t>
            </a:r>
          </a:p>
        </p:txBody>
      </p:sp>
      <p:sp>
        <p:nvSpPr>
          <p:cNvPr id="3" name="Content Placeholder 2">
            <a:extLst>
              <a:ext uri="{FF2B5EF4-FFF2-40B4-BE49-F238E27FC236}">
                <a16:creationId xmlns:a16="http://schemas.microsoft.com/office/drawing/2014/main" id="{FB6332A4-7E96-A5B6-3359-297702774870}"/>
              </a:ext>
            </a:extLst>
          </p:cNvPr>
          <p:cNvSpPr>
            <a:spLocks noGrp="1"/>
          </p:cNvSpPr>
          <p:nvPr>
            <p:ph idx="1"/>
          </p:nvPr>
        </p:nvSpPr>
        <p:spPr/>
        <p:txBody>
          <a:bodyPr>
            <a:normAutofit lnSpcReduction="10000"/>
          </a:bodyPr>
          <a:lstStyle/>
          <a:p>
            <a:pPr marL="257175" indent="-257175">
              <a:spcBef>
                <a:spcPts val="450"/>
              </a:spcBef>
              <a:spcAft>
                <a:spcPts val="450"/>
              </a:spcAft>
            </a:pPr>
            <a:r>
              <a:rPr lang="en-US" dirty="0"/>
              <a:t>Appropriate measures used before entry to isolate or eliminate hazards</a:t>
            </a:r>
          </a:p>
          <a:p>
            <a:pPr marL="257175" indent="-257175">
              <a:spcBef>
                <a:spcPts val="450"/>
              </a:spcBef>
              <a:spcAft>
                <a:spcPts val="450"/>
              </a:spcAft>
            </a:pPr>
            <a:r>
              <a:rPr lang="en-US" dirty="0"/>
              <a:t>Names of entrants and current attendants</a:t>
            </a:r>
          </a:p>
          <a:p>
            <a:pPr marL="257175" indent="-257175">
              <a:spcBef>
                <a:spcPts val="450"/>
              </a:spcBef>
              <a:spcAft>
                <a:spcPts val="450"/>
              </a:spcAft>
            </a:pPr>
            <a:r>
              <a:rPr lang="en-US" dirty="0"/>
              <a:t>Signature of the original supervisor authorizing entry and current supervisor (if applicable)</a:t>
            </a:r>
          </a:p>
          <a:p>
            <a:pPr marL="257175" indent="-257175">
              <a:spcBef>
                <a:spcPts val="450"/>
              </a:spcBef>
              <a:spcAft>
                <a:spcPts val="450"/>
              </a:spcAft>
            </a:pPr>
            <a:r>
              <a:rPr lang="en-US" dirty="0"/>
              <a:t>Communication procedures for entrants and attendants</a:t>
            </a:r>
          </a:p>
          <a:p>
            <a:pPr marL="257175" indent="-257175">
              <a:spcBef>
                <a:spcPts val="450"/>
              </a:spcBef>
              <a:spcAft>
                <a:spcPts val="450"/>
              </a:spcAft>
            </a:pPr>
            <a:r>
              <a:rPr lang="en-US" dirty="0"/>
              <a:t>Equipment provided for entry</a:t>
            </a:r>
          </a:p>
          <a:p>
            <a:pPr marL="257175" indent="-257175">
              <a:spcBef>
                <a:spcPts val="450"/>
              </a:spcBef>
              <a:spcAft>
                <a:spcPts val="450"/>
              </a:spcAft>
            </a:pPr>
            <a:r>
              <a:rPr lang="en-US" dirty="0"/>
              <a:t>Rescue services and equipment</a:t>
            </a:r>
          </a:p>
          <a:p>
            <a:pPr marL="257175" indent="-257175">
              <a:spcBef>
                <a:spcPts val="450"/>
              </a:spcBef>
              <a:spcAft>
                <a:spcPts val="450"/>
              </a:spcAft>
            </a:pPr>
            <a:r>
              <a:rPr lang="en-US" dirty="0"/>
              <a:t>Additional Permits issued for work in the space</a:t>
            </a:r>
          </a:p>
          <a:p>
            <a:pPr marL="257175" indent="-257175"/>
            <a:endParaRPr lang="en-US" dirty="0"/>
          </a:p>
        </p:txBody>
      </p:sp>
    </p:spTree>
    <p:extLst>
      <p:ext uri="{BB962C8B-B14F-4D97-AF65-F5344CB8AC3E}">
        <p14:creationId xmlns:p14="http://schemas.microsoft.com/office/powerpoint/2010/main" val="1259216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A074-5C64-D5B8-E2FF-2B8A34019D81}"/>
              </a:ext>
            </a:extLst>
          </p:cNvPr>
          <p:cNvSpPr>
            <a:spLocks noGrp="1"/>
          </p:cNvSpPr>
          <p:nvPr>
            <p:ph type="title"/>
          </p:nvPr>
        </p:nvSpPr>
        <p:spPr/>
        <p:txBody>
          <a:bodyPr/>
          <a:lstStyle/>
          <a:p>
            <a:pPr algn="ctr"/>
            <a:r>
              <a:rPr lang="en-US" dirty="0"/>
              <a:t>Alternate Entry Provisions</a:t>
            </a:r>
          </a:p>
        </p:txBody>
      </p:sp>
      <p:sp>
        <p:nvSpPr>
          <p:cNvPr id="3" name="Content Placeholder 2">
            <a:extLst>
              <a:ext uri="{FF2B5EF4-FFF2-40B4-BE49-F238E27FC236}">
                <a16:creationId xmlns:a16="http://schemas.microsoft.com/office/drawing/2014/main" id="{0D76D32D-6559-800A-F917-3EFD8A729232}"/>
              </a:ext>
            </a:extLst>
          </p:cNvPr>
          <p:cNvSpPr>
            <a:spLocks noGrp="1"/>
          </p:cNvSpPr>
          <p:nvPr>
            <p:ph idx="1"/>
          </p:nvPr>
        </p:nvSpPr>
        <p:spPr/>
        <p:txBody>
          <a:bodyPr>
            <a:normAutofit lnSpcReduction="10000"/>
          </a:bodyPr>
          <a:lstStyle/>
          <a:p>
            <a:r>
              <a:rPr lang="en-US" dirty="0"/>
              <a:t>It is possible to enter a PRCS without a permit following the Alternate Entry Procedures</a:t>
            </a:r>
          </a:p>
          <a:p>
            <a:pPr marL="257175" indent="-257175"/>
            <a:r>
              <a:rPr lang="en-US" dirty="0"/>
              <a:t>Must eliminate all physical hazards and hazardous atmospheres </a:t>
            </a:r>
          </a:p>
          <a:p>
            <a:pPr marL="257175" indent="-257175"/>
            <a:r>
              <a:rPr lang="en-US" dirty="0"/>
              <a:t>Control hazardous atmosphere in the space with continuous forced-air ventilation.  Must test atmosphere</a:t>
            </a:r>
          </a:p>
          <a:p>
            <a:pPr marL="257175" indent="-257175"/>
            <a:r>
              <a:rPr lang="en-US" dirty="0"/>
              <a:t>Must have alternate entry procedures documented</a:t>
            </a:r>
          </a:p>
          <a:p>
            <a:pPr marL="257175" indent="-257175"/>
            <a:r>
              <a:rPr lang="en-US" dirty="0"/>
              <a:t>Have 2-way communication </a:t>
            </a:r>
          </a:p>
          <a:p>
            <a:pPr marL="257175" indent="-257175"/>
            <a:r>
              <a:rPr lang="en-US" dirty="0"/>
              <a:t>Rescue provisions not required</a:t>
            </a:r>
          </a:p>
        </p:txBody>
      </p:sp>
    </p:spTree>
    <p:extLst>
      <p:ext uri="{BB962C8B-B14F-4D97-AF65-F5344CB8AC3E}">
        <p14:creationId xmlns:p14="http://schemas.microsoft.com/office/powerpoint/2010/main" val="2156658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9EB8-BDEB-FF84-E4AF-F937F587DAC1}"/>
              </a:ext>
            </a:extLst>
          </p:cNvPr>
          <p:cNvSpPr>
            <a:spLocks noGrp="1"/>
          </p:cNvSpPr>
          <p:nvPr>
            <p:ph type="title"/>
          </p:nvPr>
        </p:nvSpPr>
        <p:spPr/>
        <p:txBody>
          <a:bodyPr/>
          <a:lstStyle/>
          <a:p>
            <a:pPr algn="ctr"/>
            <a:r>
              <a:rPr lang="en-US" dirty="0"/>
              <a:t>Space Labeling</a:t>
            </a:r>
          </a:p>
        </p:txBody>
      </p:sp>
      <p:sp>
        <p:nvSpPr>
          <p:cNvPr id="3" name="Content Placeholder 2">
            <a:extLst>
              <a:ext uri="{FF2B5EF4-FFF2-40B4-BE49-F238E27FC236}">
                <a16:creationId xmlns:a16="http://schemas.microsoft.com/office/drawing/2014/main" id="{9FD8505E-CD1E-E628-8D1C-3BB6B60AE469}"/>
              </a:ext>
            </a:extLst>
          </p:cNvPr>
          <p:cNvSpPr>
            <a:spLocks noGrp="1"/>
          </p:cNvSpPr>
          <p:nvPr>
            <p:ph idx="1"/>
          </p:nvPr>
        </p:nvSpPr>
        <p:spPr>
          <a:xfrm>
            <a:off x="628650" y="1825625"/>
            <a:ext cx="7886700" cy="2641872"/>
          </a:xfrm>
        </p:spPr>
        <p:txBody>
          <a:bodyPr/>
          <a:lstStyle/>
          <a:p>
            <a:pPr>
              <a:spcBef>
                <a:spcPts val="0"/>
              </a:spcBef>
            </a:pPr>
            <a:r>
              <a:rPr lang="en-US" dirty="0"/>
              <a:t>Employers must evaluate workplace to determine if there are confined spaces or PRCS</a:t>
            </a:r>
          </a:p>
          <a:p>
            <a:pPr>
              <a:spcBef>
                <a:spcPts val="0"/>
              </a:spcBef>
            </a:pPr>
            <a:r>
              <a:rPr lang="en-US" dirty="0"/>
              <a:t>Spaces must be identified by signs, labels, tags, or other effective methods</a:t>
            </a:r>
          </a:p>
          <a:p>
            <a:pPr>
              <a:spcBef>
                <a:spcPts val="0"/>
              </a:spcBef>
            </a:pPr>
            <a:r>
              <a:rPr lang="en-US" dirty="0"/>
              <a:t>Take precautions to prevent unauthorized persons from entering the spaces</a:t>
            </a:r>
          </a:p>
        </p:txBody>
      </p:sp>
      <p:pic>
        <p:nvPicPr>
          <p:cNvPr id="4" name="Picture 3">
            <a:extLst>
              <a:ext uri="{FF2B5EF4-FFF2-40B4-BE49-F238E27FC236}">
                <a16:creationId xmlns:a16="http://schemas.microsoft.com/office/drawing/2014/main" id="{2F92F144-2011-1D79-7C19-6649386A3FD1}"/>
              </a:ext>
            </a:extLst>
          </p:cNvPr>
          <p:cNvPicPr>
            <a:picLocks noChangeAspect="1"/>
          </p:cNvPicPr>
          <p:nvPr/>
        </p:nvPicPr>
        <p:blipFill>
          <a:blip r:embed="rId3"/>
          <a:stretch>
            <a:fillRect/>
          </a:stretch>
        </p:blipFill>
        <p:spPr>
          <a:xfrm>
            <a:off x="5475261" y="3988231"/>
            <a:ext cx="3289916" cy="2187902"/>
          </a:xfrm>
          <a:prstGeom prst="rect">
            <a:avLst/>
          </a:prstGeom>
        </p:spPr>
      </p:pic>
    </p:spTree>
    <p:extLst>
      <p:ext uri="{BB962C8B-B14F-4D97-AF65-F5344CB8AC3E}">
        <p14:creationId xmlns:p14="http://schemas.microsoft.com/office/powerpoint/2010/main" val="2052875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C562B-9F4D-2FFA-B563-BDFBF9F23DB0}"/>
              </a:ext>
            </a:extLst>
          </p:cNvPr>
          <p:cNvSpPr>
            <a:spLocks noGrp="1"/>
          </p:cNvSpPr>
          <p:nvPr>
            <p:ph type="title"/>
          </p:nvPr>
        </p:nvSpPr>
        <p:spPr/>
        <p:txBody>
          <a:bodyPr/>
          <a:lstStyle/>
          <a:p>
            <a:pPr algn="ctr"/>
            <a:r>
              <a:rPr lang="en-US" dirty="0"/>
              <a:t>Using Contractors</a:t>
            </a:r>
          </a:p>
        </p:txBody>
      </p:sp>
      <p:sp>
        <p:nvSpPr>
          <p:cNvPr id="3" name="Content Placeholder 2">
            <a:extLst>
              <a:ext uri="{FF2B5EF4-FFF2-40B4-BE49-F238E27FC236}">
                <a16:creationId xmlns:a16="http://schemas.microsoft.com/office/drawing/2014/main" id="{D544674C-498B-17DD-8260-A5CD2FD07AFC}"/>
              </a:ext>
            </a:extLst>
          </p:cNvPr>
          <p:cNvSpPr>
            <a:spLocks noGrp="1"/>
          </p:cNvSpPr>
          <p:nvPr>
            <p:ph idx="1"/>
          </p:nvPr>
        </p:nvSpPr>
        <p:spPr/>
        <p:txBody>
          <a:bodyPr>
            <a:normAutofit/>
          </a:bodyPr>
          <a:lstStyle/>
          <a:p>
            <a:r>
              <a:rPr lang="en-US" dirty="0"/>
              <a:t>If using contractors to enter the PRCS you must inform them:</a:t>
            </a:r>
          </a:p>
          <a:p>
            <a:pPr marL="714375" lvl="1" indent="-257175"/>
            <a:r>
              <a:rPr lang="en-US" dirty="0"/>
              <a:t>The workplace contains permit spaces and they must follow the applicable rules</a:t>
            </a:r>
          </a:p>
          <a:p>
            <a:pPr marL="714375" lvl="1" indent="-257175"/>
            <a:r>
              <a:rPr lang="en-US" dirty="0"/>
              <a:t>Of identified hazards and your experiences with the PRCS</a:t>
            </a:r>
          </a:p>
          <a:p>
            <a:pPr marL="714375" lvl="1" indent="-257175"/>
            <a:r>
              <a:rPr lang="en-US" dirty="0"/>
              <a:t>Of any precautions or procedures you require to protect employees in or near the spaces where work will be done</a:t>
            </a:r>
          </a:p>
          <a:p>
            <a:pPr marL="714375" lvl="1" indent="-257175"/>
            <a:r>
              <a:rPr lang="en-US" dirty="0"/>
              <a:t>Review the entry operations after the work is completed</a:t>
            </a:r>
          </a:p>
        </p:txBody>
      </p:sp>
    </p:spTree>
    <p:extLst>
      <p:ext uri="{BB962C8B-B14F-4D97-AF65-F5344CB8AC3E}">
        <p14:creationId xmlns:p14="http://schemas.microsoft.com/office/powerpoint/2010/main" val="294136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5421-3A6B-C169-9BCD-75819B91F253}"/>
              </a:ext>
            </a:extLst>
          </p:cNvPr>
          <p:cNvSpPr>
            <a:spLocks noGrp="1"/>
          </p:cNvSpPr>
          <p:nvPr>
            <p:ph type="title"/>
          </p:nvPr>
        </p:nvSpPr>
        <p:spPr/>
        <p:txBody>
          <a:bodyPr/>
          <a:lstStyle/>
          <a:p>
            <a:pPr algn="ctr"/>
            <a:r>
              <a:rPr lang="en-US" dirty="0"/>
              <a:t>Written Program</a:t>
            </a:r>
          </a:p>
        </p:txBody>
      </p:sp>
      <p:sp>
        <p:nvSpPr>
          <p:cNvPr id="3" name="Content Placeholder 2">
            <a:extLst>
              <a:ext uri="{FF2B5EF4-FFF2-40B4-BE49-F238E27FC236}">
                <a16:creationId xmlns:a16="http://schemas.microsoft.com/office/drawing/2014/main" id="{EA592EA5-49B3-DA4E-BC87-A120D414E66A}"/>
              </a:ext>
            </a:extLst>
          </p:cNvPr>
          <p:cNvSpPr>
            <a:spLocks noGrp="1"/>
          </p:cNvSpPr>
          <p:nvPr>
            <p:ph idx="1"/>
          </p:nvPr>
        </p:nvSpPr>
        <p:spPr>
          <a:xfrm>
            <a:off x="628650" y="1825625"/>
            <a:ext cx="8306344" cy="4351338"/>
          </a:xfrm>
        </p:spPr>
        <p:txBody>
          <a:bodyPr>
            <a:normAutofit fontScale="92500" lnSpcReduction="10000"/>
          </a:bodyPr>
          <a:lstStyle/>
          <a:p>
            <a:pPr marL="257175" indent="-257175">
              <a:spcBef>
                <a:spcPts val="0"/>
              </a:spcBef>
            </a:pPr>
            <a:r>
              <a:rPr lang="en-US" dirty="0"/>
              <a:t>Documentation of entry permit procedures</a:t>
            </a:r>
          </a:p>
          <a:p>
            <a:pPr marL="257175" indent="-257175">
              <a:spcBef>
                <a:spcPts val="0"/>
              </a:spcBef>
            </a:pPr>
            <a:r>
              <a:rPr lang="en-US" dirty="0"/>
              <a:t>Measure taken to prohibit unauthorized persons from entering permit spaces</a:t>
            </a:r>
          </a:p>
          <a:p>
            <a:pPr marL="257175" indent="-257175">
              <a:spcBef>
                <a:spcPts val="0"/>
              </a:spcBef>
            </a:pPr>
            <a:r>
              <a:rPr lang="en-US" dirty="0"/>
              <a:t>Designation of employee roles</a:t>
            </a:r>
          </a:p>
          <a:p>
            <a:pPr marL="257175" indent="-257175">
              <a:spcBef>
                <a:spcPts val="0"/>
              </a:spcBef>
            </a:pPr>
            <a:r>
              <a:rPr lang="en-US" dirty="0"/>
              <a:t>Identification of designated employee duties</a:t>
            </a:r>
          </a:p>
          <a:p>
            <a:pPr marL="257175" indent="-257175">
              <a:spcBef>
                <a:spcPts val="0"/>
              </a:spcBef>
            </a:pPr>
            <a:r>
              <a:rPr lang="en-US" dirty="0"/>
              <a:t>Training on the written program, entry permits, and roles</a:t>
            </a:r>
          </a:p>
          <a:p>
            <a:pPr marL="257175" indent="-257175">
              <a:spcBef>
                <a:spcPts val="0"/>
              </a:spcBef>
            </a:pPr>
            <a:r>
              <a:rPr lang="en-US" dirty="0"/>
              <a:t>Instructions to identify and evaluate hazards</a:t>
            </a:r>
          </a:p>
          <a:p>
            <a:pPr marL="257175" indent="-257175">
              <a:spcBef>
                <a:spcPts val="0"/>
              </a:spcBef>
            </a:pPr>
            <a:r>
              <a:rPr lang="en-US" dirty="0"/>
              <a:t>Instructions on equipment use and maintenance</a:t>
            </a:r>
          </a:p>
          <a:p>
            <a:pPr marL="257175" indent="-257175">
              <a:spcBef>
                <a:spcPts val="0"/>
              </a:spcBef>
            </a:pPr>
            <a:r>
              <a:rPr lang="en-US" dirty="0"/>
              <a:t>Instructions to coordinate entry with another employer</a:t>
            </a:r>
          </a:p>
          <a:p>
            <a:pPr marL="257175" indent="-257175">
              <a:spcBef>
                <a:spcPts val="0"/>
              </a:spcBef>
            </a:pPr>
            <a:r>
              <a:rPr lang="en-US" dirty="0"/>
              <a:t>Procedures necessary for concluding the entry and cancelling the permit after entry operations have been completed</a:t>
            </a:r>
          </a:p>
          <a:p>
            <a:pPr marL="257175" indent="-257175"/>
            <a:endParaRPr lang="en-US" dirty="0"/>
          </a:p>
        </p:txBody>
      </p:sp>
    </p:spTree>
    <p:extLst>
      <p:ext uri="{BB962C8B-B14F-4D97-AF65-F5344CB8AC3E}">
        <p14:creationId xmlns:p14="http://schemas.microsoft.com/office/powerpoint/2010/main" val="299869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0F61-DAA0-1421-6D53-F46AAFD190C5}"/>
              </a:ext>
            </a:extLst>
          </p:cNvPr>
          <p:cNvSpPr>
            <a:spLocks noGrp="1"/>
          </p:cNvSpPr>
          <p:nvPr>
            <p:ph type="title"/>
          </p:nvPr>
        </p:nvSpPr>
        <p:spPr/>
        <p:txBody>
          <a:bodyPr/>
          <a:lstStyle/>
          <a:p>
            <a:pPr algn="ctr"/>
            <a:r>
              <a:rPr lang="en-US" dirty="0"/>
              <a:t>Recordkeeping</a:t>
            </a:r>
          </a:p>
        </p:txBody>
      </p:sp>
      <p:sp>
        <p:nvSpPr>
          <p:cNvPr id="3" name="Content Placeholder 2">
            <a:extLst>
              <a:ext uri="{FF2B5EF4-FFF2-40B4-BE49-F238E27FC236}">
                <a16:creationId xmlns:a16="http://schemas.microsoft.com/office/drawing/2014/main" id="{862C03A9-FBA0-5573-20B0-83EC8D97810D}"/>
              </a:ext>
            </a:extLst>
          </p:cNvPr>
          <p:cNvSpPr>
            <a:spLocks noGrp="1"/>
          </p:cNvSpPr>
          <p:nvPr>
            <p:ph idx="1"/>
          </p:nvPr>
        </p:nvSpPr>
        <p:spPr/>
        <p:txBody>
          <a:bodyPr/>
          <a:lstStyle/>
          <a:p>
            <a:r>
              <a:rPr lang="en-US" dirty="0"/>
              <a:t>Training records</a:t>
            </a:r>
          </a:p>
          <a:p>
            <a:r>
              <a:rPr lang="en-US" dirty="0"/>
              <a:t>Cancelled permits for at least one year</a:t>
            </a:r>
          </a:p>
          <a:p>
            <a:endParaRPr lang="en-US" dirty="0"/>
          </a:p>
        </p:txBody>
      </p:sp>
    </p:spTree>
    <p:extLst>
      <p:ext uri="{BB962C8B-B14F-4D97-AF65-F5344CB8AC3E}">
        <p14:creationId xmlns:p14="http://schemas.microsoft.com/office/powerpoint/2010/main" val="3128236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C887-176A-2323-4C68-2F3FA59AF931}"/>
              </a:ext>
            </a:extLst>
          </p:cNvPr>
          <p:cNvSpPr>
            <a:spLocks noGrp="1"/>
          </p:cNvSpPr>
          <p:nvPr>
            <p:ph type="title"/>
          </p:nvPr>
        </p:nvSpPr>
        <p:spPr/>
        <p:txBody>
          <a:bodyPr/>
          <a:lstStyle/>
          <a:p>
            <a:pPr algn="ctr"/>
            <a:r>
              <a:rPr lang="en-US" dirty="0"/>
              <a:t>Knowledge Check</a:t>
            </a:r>
          </a:p>
        </p:txBody>
      </p:sp>
      <p:sp>
        <p:nvSpPr>
          <p:cNvPr id="3" name="Content Placeholder 2">
            <a:extLst>
              <a:ext uri="{FF2B5EF4-FFF2-40B4-BE49-F238E27FC236}">
                <a16:creationId xmlns:a16="http://schemas.microsoft.com/office/drawing/2014/main" id="{1146DAA0-4908-982C-9FA0-794E8763ED0D}"/>
              </a:ext>
            </a:extLst>
          </p:cNvPr>
          <p:cNvSpPr>
            <a:spLocks noGrp="1"/>
          </p:cNvSpPr>
          <p:nvPr>
            <p:ph idx="1"/>
          </p:nvPr>
        </p:nvSpPr>
        <p:spPr/>
        <p:txBody>
          <a:bodyPr/>
          <a:lstStyle/>
          <a:p>
            <a:pPr marL="342900" indent="-342900">
              <a:buFont typeface="+mj-lt"/>
              <a:buAutoNum type="arabicPeriod"/>
            </a:pPr>
            <a:r>
              <a:rPr lang="en-US" dirty="0"/>
              <a:t>A confined space must meet (any/all) of the criteria</a:t>
            </a:r>
          </a:p>
          <a:p>
            <a:pPr marL="342900" indent="-342900">
              <a:buFont typeface="+mj-lt"/>
              <a:buAutoNum type="arabicPeriod"/>
            </a:pPr>
            <a:r>
              <a:rPr lang="en-US" dirty="0"/>
              <a:t>A Permit Space must meet (any/all) of the criteria</a:t>
            </a:r>
          </a:p>
          <a:p>
            <a:pPr marL="342900" indent="-342900">
              <a:buFont typeface="+mj-lt"/>
              <a:buAutoNum type="arabicPeriod"/>
            </a:pPr>
            <a:r>
              <a:rPr lang="en-US" dirty="0"/>
              <a:t>What are the two types of hazards associated with confined spaces?</a:t>
            </a:r>
          </a:p>
          <a:p>
            <a:pPr marL="342900" indent="-342900">
              <a:buFont typeface="+mj-lt"/>
              <a:buAutoNum type="arabicPeriod"/>
            </a:pPr>
            <a:r>
              <a:rPr lang="en-US" dirty="0"/>
              <a:t>Fire departments are a viable rescue provider T/F</a:t>
            </a:r>
          </a:p>
          <a:p>
            <a:pPr marL="342900" indent="-342900">
              <a:buFont typeface="+mj-lt"/>
              <a:buAutoNum type="arabicPeriod"/>
            </a:pPr>
            <a:r>
              <a:rPr lang="en-US" dirty="0"/>
              <a:t>Alternate entry procedures are a good option in many cases T/F</a:t>
            </a:r>
          </a:p>
          <a:p>
            <a:pPr marL="342900" indent="-342900">
              <a:buFont typeface="+mj-lt"/>
              <a:buAutoNum type="arabicPeriod"/>
            </a:pPr>
            <a:endParaRPr lang="en-US" dirty="0"/>
          </a:p>
        </p:txBody>
      </p:sp>
    </p:spTree>
    <p:extLst>
      <p:ext uri="{BB962C8B-B14F-4D97-AF65-F5344CB8AC3E}">
        <p14:creationId xmlns:p14="http://schemas.microsoft.com/office/powerpoint/2010/main" val="44227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8C3F-4F1B-8ED6-D348-570A323B0F13}"/>
              </a:ext>
            </a:extLst>
          </p:cNvPr>
          <p:cNvSpPr>
            <a:spLocks noGrp="1"/>
          </p:cNvSpPr>
          <p:nvPr>
            <p:ph type="title"/>
          </p:nvPr>
        </p:nvSpPr>
        <p:spPr/>
        <p:txBody>
          <a:bodyPr wrap="square" anchor="b">
            <a:normAutofit/>
          </a:bodyPr>
          <a:lstStyle/>
          <a:p>
            <a:pPr algn="ctr"/>
            <a:r>
              <a:rPr lang="en-US" dirty="0"/>
              <a:t>Danger Zone</a:t>
            </a:r>
          </a:p>
        </p:txBody>
      </p:sp>
      <p:sp>
        <p:nvSpPr>
          <p:cNvPr id="3" name="Content Placeholder 2">
            <a:extLst>
              <a:ext uri="{FF2B5EF4-FFF2-40B4-BE49-F238E27FC236}">
                <a16:creationId xmlns:a16="http://schemas.microsoft.com/office/drawing/2014/main" id="{D9B84777-C843-E670-0402-98171DE58EF3}"/>
              </a:ext>
            </a:extLst>
          </p:cNvPr>
          <p:cNvSpPr>
            <a:spLocks noGrp="1"/>
          </p:cNvSpPr>
          <p:nvPr>
            <p:ph sz="half" idx="1"/>
          </p:nvPr>
        </p:nvSpPr>
        <p:spPr/>
        <p:txBody>
          <a:bodyPr wrap="square" anchor="t">
            <a:normAutofit/>
          </a:bodyPr>
          <a:lstStyle/>
          <a:p>
            <a:r>
              <a:rPr lang="en-US" sz="2400" dirty="0"/>
              <a:t>OSHA estimates:</a:t>
            </a:r>
          </a:p>
          <a:p>
            <a:pPr marL="714375" lvl="1" indent="-257175"/>
            <a:r>
              <a:rPr lang="en-US" sz="2000" dirty="0"/>
              <a:t>There are 96 confined space fatalities per year</a:t>
            </a:r>
          </a:p>
          <a:p>
            <a:pPr marL="714375" lvl="1" indent="-257175"/>
            <a:r>
              <a:rPr lang="en-US" sz="2000" dirty="0"/>
              <a:t>A fatality occurs every 4 days on average in a confined space</a:t>
            </a:r>
          </a:p>
          <a:p>
            <a:pPr marL="714375" lvl="1" indent="-257175"/>
            <a:r>
              <a:rPr lang="en-US" sz="2000" dirty="0"/>
              <a:t>61% occurred during construction, repair, or cleaning</a:t>
            </a:r>
          </a:p>
          <a:p>
            <a:pPr marL="714375" lvl="1" indent="-257175"/>
            <a:r>
              <a:rPr lang="en-US" sz="2000" dirty="0"/>
              <a:t>60% of fatalities were rescuers</a:t>
            </a:r>
          </a:p>
          <a:p>
            <a:pPr marL="257175" indent="-257175"/>
            <a:endParaRPr lang="en-US" sz="1500" dirty="0"/>
          </a:p>
        </p:txBody>
      </p:sp>
      <p:pic>
        <p:nvPicPr>
          <p:cNvPr id="4" name="Picture 3" descr="A yellow triangle sign with a skull and crossbones&#10;&#10;Description automatically generated">
            <a:extLst>
              <a:ext uri="{FF2B5EF4-FFF2-40B4-BE49-F238E27FC236}">
                <a16:creationId xmlns:a16="http://schemas.microsoft.com/office/drawing/2014/main" id="{482311E1-0E7C-D00F-A714-585E86DE186B}"/>
              </a:ext>
            </a:extLst>
          </p:cNvPr>
          <p:cNvPicPr>
            <a:picLocks noChangeAspect="1"/>
          </p:cNvPicPr>
          <p:nvPr/>
        </p:nvPicPr>
        <p:blipFill>
          <a:blip r:embed="rId3"/>
          <a:stretch>
            <a:fillRect/>
          </a:stretch>
        </p:blipFill>
        <p:spPr>
          <a:xfrm>
            <a:off x="4973777" y="2350295"/>
            <a:ext cx="3429000" cy="3128962"/>
          </a:xfrm>
          <a:prstGeom prst="rect">
            <a:avLst/>
          </a:prstGeom>
          <a:noFill/>
        </p:spPr>
      </p:pic>
    </p:spTree>
    <p:extLst>
      <p:ext uri="{BB962C8B-B14F-4D97-AF65-F5344CB8AC3E}">
        <p14:creationId xmlns:p14="http://schemas.microsoft.com/office/powerpoint/2010/main" val="105545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B1C461-CE99-4B0E-B143-115AA7D4CB7F}"/>
              </a:ext>
            </a:extLst>
          </p:cNvPr>
          <p:cNvSpPr>
            <a:spLocks noGrp="1"/>
          </p:cNvSpPr>
          <p:nvPr>
            <p:ph type="title"/>
          </p:nvPr>
        </p:nvSpPr>
        <p:spPr>
          <a:xfrm>
            <a:off x="2757896" y="0"/>
            <a:ext cx="7886700" cy="1325563"/>
          </a:xfrm>
        </p:spPr>
        <p:txBody>
          <a:bodyPr/>
          <a:lstStyle/>
          <a:p>
            <a:r>
              <a:rPr lang="en-US" dirty="0"/>
              <a:t>Confined Space</a:t>
            </a:r>
          </a:p>
        </p:txBody>
      </p:sp>
      <p:sp>
        <p:nvSpPr>
          <p:cNvPr id="6" name="Content Placeholder 5">
            <a:extLst>
              <a:ext uri="{FF2B5EF4-FFF2-40B4-BE49-F238E27FC236}">
                <a16:creationId xmlns:a16="http://schemas.microsoft.com/office/drawing/2014/main" id="{FBFBA358-FDFF-CA15-1F31-029DFAA79A6D}"/>
              </a:ext>
            </a:extLst>
          </p:cNvPr>
          <p:cNvSpPr>
            <a:spLocks noGrp="1"/>
          </p:cNvSpPr>
          <p:nvPr>
            <p:ph idx="4294967295"/>
          </p:nvPr>
        </p:nvSpPr>
        <p:spPr>
          <a:xfrm>
            <a:off x="1325563" y="1905000"/>
            <a:ext cx="7818437" cy="4114800"/>
          </a:xfrm>
        </p:spPr>
        <p:txBody>
          <a:bodyPr>
            <a:normAutofit lnSpcReduction="10000"/>
          </a:bodyPr>
          <a:lstStyle/>
          <a:p>
            <a:r>
              <a:rPr lang="en-US" dirty="0"/>
              <a:t>A confined space has </a:t>
            </a:r>
            <a:r>
              <a:rPr lang="en-US" b="1" u="sng" dirty="0"/>
              <a:t>all</a:t>
            </a:r>
            <a:r>
              <a:rPr lang="en-US" dirty="0"/>
              <a:t> the following characteristics:</a:t>
            </a:r>
          </a:p>
          <a:p>
            <a:pPr marL="257175" indent="-257175"/>
            <a:r>
              <a:rPr lang="en-US" dirty="0"/>
              <a:t>It is large enough to bodily enter and perform work, and</a:t>
            </a:r>
          </a:p>
          <a:p>
            <a:pPr marL="257175" indent="-257175"/>
            <a:r>
              <a:rPr lang="en-US" dirty="0"/>
              <a:t>It has a limited means of entry and/or exit that hinder the ability to escape or perform rescue, and</a:t>
            </a:r>
          </a:p>
          <a:p>
            <a:pPr marL="257175" indent="-257175"/>
            <a:r>
              <a:rPr lang="en-US" dirty="0"/>
              <a:t>It is not designed for continuous human occupancy</a:t>
            </a:r>
          </a:p>
          <a:p>
            <a:r>
              <a:rPr lang="en-US" i="1" dirty="0"/>
              <a:t>If the space does not qualify as a confined space, that does not mean it is safe to enter without preplanning and monitoring</a:t>
            </a:r>
          </a:p>
          <a:p>
            <a:endParaRPr lang="en-US" u="sng" dirty="0"/>
          </a:p>
        </p:txBody>
      </p:sp>
    </p:spTree>
    <p:extLst>
      <p:ext uri="{BB962C8B-B14F-4D97-AF65-F5344CB8AC3E}">
        <p14:creationId xmlns:p14="http://schemas.microsoft.com/office/powerpoint/2010/main" val="342733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442E-0DC8-BFA4-F203-CB40429A9F43}"/>
              </a:ext>
            </a:extLst>
          </p:cNvPr>
          <p:cNvSpPr>
            <a:spLocks noGrp="1"/>
          </p:cNvSpPr>
          <p:nvPr>
            <p:ph type="title"/>
          </p:nvPr>
        </p:nvSpPr>
        <p:spPr>
          <a:xfrm>
            <a:off x="628650" y="626384"/>
            <a:ext cx="7886700" cy="1325563"/>
          </a:xfrm>
        </p:spPr>
        <p:txBody>
          <a:bodyPr wrap="square" anchor="b">
            <a:normAutofit/>
          </a:bodyPr>
          <a:lstStyle/>
          <a:p>
            <a:pPr>
              <a:lnSpc>
                <a:spcPct val="90000"/>
              </a:lnSpc>
            </a:pPr>
            <a:r>
              <a:rPr lang="en-US" dirty="0"/>
              <a:t>Permit Required Confined Spaces</a:t>
            </a:r>
          </a:p>
        </p:txBody>
      </p:sp>
      <p:sp>
        <p:nvSpPr>
          <p:cNvPr id="3" name="Content Placeholder 2">
            <a:extLst>
              <a:ext uri="{FF2B5EF4-FFF2-40B4-BE49-F238E27FC236}">
                <a16:creationId xmlns:a16="http://schemas.microsoft.com/office/drawing/2014/main" id="{9C84BDED-A7AB-6F97-C629-37E70AAD6E02}"/>
              </a:ext>
            </a:extLst>
          </p:cNvPr>
          <p:cNvSpPr>
            <a:spLocks noGrp="1"/>
          </p:cNvSpPr>
          <p:nvPr>
            <p:ph type="body" sz="half" idx="4294967295"/>
          </p:nvPr>
        </p:nvSpPr>
        <p:spPr>
          <a:xfrm>
            <a:off x="0" y="2285999"/>
            <a:ext cx="5200650" cy="3762103"/>
          </a:xfrm>
        </p:spPr>
        <p:txBody>
          <a:bodyPr wrap="square" anchor="t">
            <a:noAutofit/>
          </a:bodyPr>
          <a:lstStyle/>
          <a:p>
            <a:pPr>
              <a:lnSpc>
                <a:spcPct val="90000"/>
              </a:lnSpc>
            </a:pPr>
            <a:r>
              <a:rPr lang="en-US" sz="1800" dirty="0"/>
              <a:t>A permit required confined space has </a:t>
            </a:r>
            <a:r>
              <a:rPr lang="en-US" sz="1800" b="1" u="sng" dirty="0"/>
              <a:t>any</a:t>
            </a:r>
            <a:r>
              <a:rPr lang="en-US" sz="1800" dirty="0"/>
              <a:t> of the following characteristics:</a:t>
            </a:r>
          </a:p>
          <a:p>
            <a:pPr marL="257175" indent="-257175">
              <a:buFont typeface="Arial" panose="020B0604020202020204" pitchFamily="34" charset="0"/>
              <a:buChar char="•"/>
            </a:pPr>
            <a:r>
              <a:rPr lang="en-US" sz="1800" dirty="0"/>
              <a:t>Has, or has the potential for a hazardous atmosphere, or</a:t>
            </a:r>
          </a:p>
          <a:p>
            <a:pPr marL="257175" indent="-257175">
              <a:buFont typeface="Arial" panose="020B0604020202020204" pitchFamily="34" charset="0"/>
              <a:buChar char="•"/>
            </a:pPr>
            <a:r>
              <a:rPr lang="en-US" sz="1800" dirty="0"/>
              <a:t>It contains a material that could entrap or bury a person, or</a:t>
            </a:r>
          </a:p>
          <a:p>
            <a:pPr marL="257175" indent="-257175">
              <a:buFont typeface="Arial" panose="020B0604020202020204" pitchFamily="34" charset="0"/>
              <a:buChar char="•"/>
            </a:pPr>
            <a:r>
              <a:rPr lang="en-US" sz="1800" dirty="0"/>
              <a:t>It is shaped so that a person could become trapped or asphyxiated</a:t>
            </a:r>
          </a:p>
          <a:p>
            <a:pPr marL="257175" indent="-257175">
              <a:buFont typeface="Arial" panose="020B0604020202020204" pitchFamily="34" charset="0"/>
              <a:buChar char="•"/>
            </a:pPr>
            <a:r>
              <a:rPr lang="en-US" sz="1800" dirty="0"/>
              <a:t>It has any other safety or health hazard that could harm a person</a:t>
            </a:r>
          </a:p>
        </p:txBody>
      </p:sp>
      <p:pic>
        <p:nvPicPr>
          <p:cNvPr id="4" name="Picture 3" descr="A black and white sign with red and white text&#10;&#10;Description automatically generated">
            <a:extLst>
              <a:ext uri="{FF2B5EF4-FFF2-40B4-BE49-F238E27FC236}">
                <a16:creationId xmlns:a16="http://schemas.microsoft.com/office/drawing/2014/main" id="{DCD178B3-A21E-8422-0A5E-AC9FF11C21A4}"/>
              </a:ext>
            </a:extLst>
          </p:cNvPr>
          <p:cNvPicPr>
            <a:picLocks noChangeAspect="1"/>
          </p:cNvPicPr>
          <p:nvPr/>
        </p:nvPicPr>
        <p:blipFill>
          <a:blip r:embed="rId3"/>
          <a:stretch>
            <a:fillRect/>
          </a:stretch>
        </p:blipFill>
        <p:spPr>
          <a:xfrm>
            <a:off x="5200650" y="2055097"/>
            <a:ext cx="3943351" cy="2770204"/>
          </a:xfrm>
          <a:prstGeom prst="rect">
            <a:avLst/>
          </a:prstGeom>
          <a:noFill/>
        </p:spPr>
      </p:pic>
    </p:spTree>
    <p:extLst>
      <p:ext uri="{BB962C8B-B14F-4D97-AF65-F5344CB8AC3E}">
        <p14:creationId xmlns:p14="http://schemas.microsoft.com/office/powerpoint/2010/main" val="71857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65DF96-C1EF-2E76-C60C-FBDABCFA1FD6}"/>
              </a:ext>
            </a:extLst>
          </p:cNvPr>
          <p:cNvSpPr>
            <a:spLocks noGrp="1"/>
          </p:cNvSpPr>
          <p:nvPr>
            <p:ph type="title"/>
          </p:nvPr>
        </p:nvSpPr>
        <p:spPr>
          <a:xfrm>
            <a:off x="537210" y="848452"/>
            <a:ext cx="8515350" cy="1325563"/>
          </a:xfrm>
        </p:spPr>
        <p:txBody>
          <a:bodyPr/>
          <a:lstStyle/>
          <a:p>
            <a:pPr algn="ctr"/>
            <a:r>
              <a:rPr lang="en-US" dirty="0"/>
              <a:t>Examples of Confined/Permit Spaces</a:t>
            </a:r>
          </a:p>
        </p:txBody>
      </p:sp>
      <p:sp>
        <p:nvSpPr>
          <p:cNvPr id="6" name="Content Placeholder 5">
            <a:extLst>
              <a:ext uri="{FF2B5EF4-FFF2-40B4-BE49-F238E27FC236}">
                <a16:creationId xmlns:a16="http://schemas.microsoft.com/office/drawing/2014/main" id="{ED724187-622C-85C9-A1FE-C068C20CC957}"/>
              </a:ext>
            </a:extLst>
          </p:cNvPr>
          <p:cNvSpPr>
            <a:spLocks noGrp="1"/>
          </p:cNvSpPr>
          <p:nvPr>
            <p:ph sz="half" idx="1"/>
          </p:nvPr>
        </p:nvSpPr>
        <p:spPr/>
        <p:txBody>
          <a:bodyPr>
            <a:normAutofit lnSpcReduction="10000"/>
          </a:bodyPr>
          <a:lstStyle/>
          <a:p>
            <a:r>
              <a:rPr lang="en-US" dirty="0"/>
              <a:t>With depth and open tops</a:t>
            </a:r>
          </a:p>
          <a:p>
            <a:pPr marL="257175" indent="-257175">
              <a:spcBef>
                <a:spcPts val="450"/>
              </a:spcBef>
              <a:spcAft>
                <a:spcPts val="450"/>
              </a:spcAft>
            </a:pPr>
            <a:r>
              <a:rPr lang="en-US" dirty="0"/>
              <a:t>Pits</a:t>
            </a:r>
          </a:p>
          <a:p>
            <a:pPr marL="257175" indent="-257175">
              <a:spcBef>
                <a:spcPts val="450"/>
              </a:spcBef>
              <a:spcAft>
                <a:spcPts val="450"/>
              </a:spcAft>
            </a:pPr>
            <a:r>
              <a:rPr lang="en-US" dirty="0"/>
              <a:t>Wells</a:t>
            </a:r>
          </a:p>
          <a:p>
            <a:pPr marL="257175" indent="-257175">
              <a:spcBef>
                <a:spcPts val="450"/>
              </a:spcBef>
              <a:spcAft>
                <a:spcPts val="450"/>
              </a:spcAft>
            </a:pPr>
            <a:r>
              <a:rPr lang="en-US" dirty="0"/>
              <a:t>Vats</a:t>
            </a:r>
          </a:p>
          <a:p>
            <a:pPr marL="257175" indent="-257175">
              <a:spcBef>
                <a:spcPts val="450"/>
              </a:spcBef>
              <a:spcAft>
                <a:spcPts val="450"/>
              </a:spcAft>
            </a:pPr>
            <a:r>
              <a:rPr lang="en-US" dirty="0"/>
              <a:t>Bins</a:t>
            </a:r>
          </a:p>
          <a:p>
            <a:pPr marL="257175" indent="-257175">
              <a:spcBef>
                <a:spcPts val="450"/>
              </a:spcBef>
              <a:spcAft>
                <a:spcPts val="450"/>
              </a:spcAft>
            </a:pPr>
            <a:r>
              <a:rPr lang="en-US" dirty="0"/>
              <a:t>Hoppers</a:t>
            </a:r>
          </a:p>
          <a:p>
            <a:pPr marL="257175" indent="-257175">
              <a:spcBef>
                <a:spcPts val="450"/>
              </a:spcBef>
              <a:spcAft>
                <a:spcPts val="450"/>
              </a:spcAft>
            </a:pPr>
            <a:r>
              <a:rPr lang="en-US" dirty="0"/>
              <a:t>Degreasers</a:t>
            </a:r>
          </a:p>
          <a:p>
            <a:pPr marL="257175" indent="-257175">
              <a:spcBef>
                <a:spcPts val="450"/>
              </a:spcBef>
              <a:spcAft>
                <a:spcPts val="450"/>
              </a:spcAft>
            </a:pPr>
            <a:r>
              <a:rPr lang="en-US" dirty="0"/>
              <a:t>Kettles</a:t>
            </a:r>
          </a:p>
        </p:txBody>
      </p:sp>
      <p:sp>
        <p:nvSpPr>
          <p:cNvPr id="7" name="Content Placeholder 6">
            <a:extLst>
              <a:ext uri="{FF2B5EF4-FFF2-40B4-BE49-F238E27FC236}">
                <a16:creationId xmlns:a16="http://schemas.microsoft.com/office/drawing/2014/main" id="{FA730766-5DB0-873C-FF5E-0A6C621A2BCB}"/>
              </a:ext>
            </a:extLst>
          </p:cNvPr>
          <p:cNvSpPr>
            <a:spLocks noGrp="1"/>
          </p:cNvSpPr>
          <p:nvPr>
            <p:ph sz="half" idx="2"/>
          </p:nvPr>
        </p:nvSpPr>
        <p:spPr/>
        <p:txBody>
          <a:bodyPr>
            <a:normAutofit lnSpcReduction="10000"/>
          </a:bodyPr>
          <a:lstStyle/>
          <a:p>
            <a:r>
              <a:rPr lang="en-US" dirty="0"/>
              <a:t>Spaces with narrow openings</a:t>
            </a:r>
          </a:p>
          <a:p>
            <a:pPr marL="257175" indent="-257175">
              <a:spcBef>
                <a:spcPts val="450"/>
              </a:spcBef>
              <a:spcAft>
                <a:spcPts val="450"/>
              </a:spcAft>
            </a:pPr>
            <a:r>
              <a:rPr lang="en-US" dirty="0"/>
              <a:t>Ship compartments</a:t>
            </a:r>
          </a:p>
          <a:p>
            <a:pPr marL="257175" indent="-257175">
              <a:spcBef>
                <a:spcPts val="450"/>
              </a:spcBef>
              <a:spcAft>
                <a:spcPts val="450"/>
              </a:spcAft>
            </a:pPr>
            <a:r>
              <a:rPr lang="en-US" dirty="0"/>
              <a:t>Silos</a:t>
            </a:r>
          </a:p>
          <a:p>
            <a:pPr marL="257175" indent="-257175">
              <a:spcBef>
                <a:spcPts val="450"/>
              </a:spcBef>
              <a:spcAft>
                <a:spcPts val="450"/>
              </a:spcAft>
            </a:pPr>
            <a:r>
              <a:rPr lang="en-US" dirty="0"/>
              <a:t>Pipes</a:t>
            </a:r>
          </a:p>
          <a:p>
            <a:pPr marL="257175" indent="-257175">
              <a:spcBef>
                <a:spcPts val="450"/>
              </a:spcBef>
              <a:spcAft>
                <a:spcPts val="450"/>
              </a:spcAft>
            </a:pPr>
            <a:r>
              <a:rPr lang="en-US" dirty="0"/>
              <a:t>Tunnels</a:t>
            </a:r>
          </a:p>
          <a:p>
            <a:pPr marL="257175" indent="-257175">
              <a:spcBef>
                <a:spcPts val="450"/>
              </a:spcBef>
              <a:spcAft>
                <a:spcPts val="450"/>
              </a:spcAft>
            </a:pPr>
            <a:r>
              <a:rPr lang="en-US" dirty="0"/>
              <a:t>Tanks</a:t>
            </a:r>
          </a:p>
          <a:p>
            <a:pPr marL="257175" indent="-257175">
              <a:spcBef>
                <a:spcPts val="450"/>
              </a:spcBef>
              <a:spcAft>
                <a:spcPts val="450"/>
              </a:spcAft>
            </a:pPr>
            <a:r>
              <a:rPr lang="en-US" dirty="0"/>
              <a:t>Casings</a:t>
            </a:r>
          </a:p>
          <a:p>
            <a:pPr marL="257175" indent="-257175">
              <a:spcBef>
                <a:spcPts val="450"/>
              </a:spcBef>
              <a:spcAft>
                <a:spcPts val="450"/>
              </a:spcAft>
            </a:pPr>
            <a:r>
              <a:rPr lang="en-US" dirty="0"/>
              <a:t>Sewers</a:t>
            </a:r>
          </a:p>
          <a:p>
            <a:endParaRPr lang="en-US" dirty="0"/>
          </a:p>
        </p:txBody>
      </p:sp>
    </p:spTree>
    <p:extLst>
      <p:ext uri="{BB962C8B-B14F-4D97-AF65-F5344CB8AC3E}">
        <p14:creationId xmlns:p14="http://schemas.microsoft.com/office/powerpoint/2010/main" val="379609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9D5A-7BD5-5667-3439-FA9A5E516A05}"/>
              </a:ext>
            </a:extLst>
          </p:cNvPr>
          <p:cNvSpPr>
            <a:spLocks noGrp="1"/>
          </p:cNvSpPr>
          <p:nvPr>
            <p:ph type="title"/>
          </p:nvPr>
        </p:nvSpPr>
        <p:spPr>
          <a:xfrm>
            <a:off x="251460" y="1162155"/>
            <a:ext cx="8641080" cy="1097280"/>
          </a:xfrm>
        </p:spPr>
        <p:txBody>
          <a:bodyPr/>
          <a:lstStyle/>
          <a:p>
            <a:r>
              <a:rPr lang="en-US" dirty="0"/>
              <a:t>Permit Required Confined Space</a:t>
            </a:r>
          </a:p>
        </p:txBody>
      </p:sp>
      <p:pic>
        <p:nvPicPr>
          <p:cNvPr id="5" name="Picture 4">
            <a:extLst>
              <a:ext uri="{FF2B5EF4-FFF2-40B4-BE49-F238E27FC236}">
                <a16:creationId xmlns:a16="http://schemas.microsoft.com/office/drawing/2014/main" id="{380DCAF3-26FE-B449-D830-82F0F20BF599}"/>
              </a:ext>
            </a:extLst>
          </p:cNvPr>
          <p:cNvPicPr>
            <a:picLocks noChangeAspect="1"/>
          </p:cNvPicPr>
          <p:nvPr/>
        </p:nvPicPr>
        <p:blipFill>
          <a:blip r:embed="rId3"/>
          <a:stretch>
            <a:fillRect/>
          </a:stretch>
        </p:blipFill>
        <p:spPr>
          <a:xfrm>
            <a:off x="2362090" y="2564340"/>
            <a:ext cx="4419820" cy="3436410"/>
          </a:xfrm>
          <a:prstGeom prst="rect">
            <a:avLst/>
          </a:prstGeom>
          <a:noFill/>
        </p:spPr>
      </p:pic>
    </p:spTree>
    <p:extLst>
      <p:ext uri="{BB962C8B-B14F-4D97-AF65-F5344CB8AC3E}">
        <p14:creationId xmlns:p14="http://schemas.microsoft.com/office/powerpoint/2010/main" val="370608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E06F24-D605-9521-2886-DC325C29214F}"/>
              </a:ext>
            </a:extLst>
          </p:cNvPr>
          <p:cNvSpPr>
            <a:spLocks noGrp="1"/>
          </p:cNvSpPr>
          <p:nvPr>
            <p:ph type="title"/>
          </p:nvPr>
        </p:nvSpPr>
        <p:spPr/>
        <p:txBody>
          <a:bodyPr/>
          <a:lstStyle/>
          <a:p>
            <a:pPr algn="ctr"/>
            <a:r>
              <a:rPr lang="en-US" dirty="0"/>
              <a:t>Facility evaluation</a:t>
            </a:r>
          </a:p>
        </p:txBody>
      </p:sp>
      <p:sp>
        <p:nvSpPr>
          <p:cNvPr id="5" name="Content Placeholder 4">
            <a:extLst>
              <a:ext uri="{FF2B5EF4-FFF2-40B4-BE49-F238E27FC236}">
                <a16:creationId xmlns:a16="http://schemas.microsoft.com/office/drawing/2014/main" id="{CA69E0AE-22A2-F682-9928-BAD2B3183D13}"/>
              </a:ext>
            </a:extLst>
          </p:cNvPr>
          <p:cNvSpPr>
            <a:spLocks noGrp="1"/>
          </p:cNvSpPr>
          <p:nvPr>
            <p:ph idx="1"/>
          </p:nvPr>
        </p:nvSpPr>
        <p:spPr/>
        <p:txBody>
          <a:bodyPr/>
          <a:lstStyle/>
          <a:p>
            <a:r>
              <a:rPr lang="en-US" dirty="0"/>
              <a:t>You must evaluate your workplace to determine if there are confined spaces and/or permit required confined spaces</a:t>
            </a:r>
          </a:p>
          <a:p>
            <a:r>
              <a:rPr lang="en-US" dirty="0"/>
              <a:t>PRCS found must identify:</a:t>
            </a:r>
          </a:p>
          <a:p>
            <a:pPr marL="257175" indent="-257175"/>
            <a:r>
              <a:rPr lang="en-US" dirty="0"/>
              <a:t>Known or anticipated hazards</a:t>
            </a:r>
          </a:p>
          <a:p>
            <a:pPr marL="257175" indent="-257175"/>
            <a:r>
              <a:rPr lang="en-US" dirty="0"/>
              <a:t>Determinations from any previous evaluation</a:t>
            </a:r>
          </a:p>
          <a:p>
            <a:pPr marL="257175" indent="-257175"/>
            <a:r>
              <a:rPr lang="en-US" dirty="0"/>
              <a:t>Precautions and procedures previously implemented for entry</a:t>
            </a:r>
          </a:p>
          <a:p>
            <a:pPr marL="257175" indent="-257175"/>
            <a:r>
              <a:rPr lang="en-US" dirty="0"/>
              <a:t>Must develop written program and permit system</a:t>
            </a:r>
          </a:p>
          <a:p>
            <a:endParaRPr lang="en-US" dirty="0"/>
          </a:p>
        </p:txBody>
      </p:sp>
    </p:spTree>
    <p:extLst>
      <p:ext uri="{BB962C8B-B14F-4D97-AF65-F5344CB8AC3E}">
        <p14:creationId xmlns:p14="http://schemas.microsoft.com/office/powerpoint/2010/main" val="406749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8D660-AB91-F59C-1E05-156D72E8ED63}"/>
              </a:ext>
            </a:extLst>
          </p:cNvPr>
          <p:cNvSpPr>
            <a:spLocks noGrp="1"/>
          </p:cNvSpPr>
          <p:nvPr>
            <p:ph type="title"/>
          </p:nvPr>
        </p:nvSpPr>
        <p:spPr/>
        <p:txBody>
          <a:bodyPr/>
          <a:lstStyle/>
          <a:p>
            <a:pPr algn="ctr"/>
            <a:r>
              <a:rPr lang="en-US" dirty="0"/>
              <a:t>Hazardous Atmospheres</a:t>
            </a:r>
          </a:p>
        </p:txBody>
      </p:sp>
      <p:sp>
        <p:nvSpPr>
          <p:cNvPr id="6" name="Content Placeholder 5">
            <a:extLst>
              <a:ext uri="{FF2B5EF4-FFF2-40B4-BE49-F238E27FC236}">
                <a16:creationId xmlns:a16="http://schemas.microsoft.com/office/drawing/2014/main" id="{066FDF28-C193-D33D-C29E-416F36938E1E}"/>
              </a:ext>
            </a:extLst>
          </p:cNvPr>
          <p:cNvSpPr>
            <a:spLocks noGrp="1"/>
          </p:cNvSpPr>
          <p:nvPr>
            <p:ph idx="1"/>
          </p:nvPr>
        </p:nvSpPr>
        <p:spPr/>
        <p:txBody>
          <a:bodyPr>
            <a:normAutofit fontScale="92500" lnSpcReduction="10000"/>
          </a:bodyPr>
          <a:lstStyle/>
          <a:p>
            <a:r>
              <a:rPr lang="en-US" dirty="0"/>
              <a:t>Corrosive-immediate danger to skin and eyes, may cause cancer with prolonged exposures</a:t>
            </a:r>
          </a:p>
          <a:p>
            <a:r>
              <a:rPr lang="en-US" dirty="0"/>
              <a:t>Flammable or explosive gases, liquids, vapors, mists, fibers, or dusts</a:t>
            </a:r>
          </a:p>
          <a:p>
            <a:r>
              <a:rPr lang="en-US" dirty="0"/>
              <a:t>Inert-gases can be used to remove oxygen including nitrogen, helium, steam, Freon, argon, and carbon dioxide</a:t>
            </a:r>
          </a:p>
          <a:p>
            <a:r>
              <a:rPr lang="en-US" dirty="0"/>
              <a:t>Oxygen enriched (greater than 23.5% O2)-explosion/fire hazard</a:t>
            </a:r>
          </a:p>
          <a:p>
            <a:r>
              <a:rPr lang="en-US" dirty="0"/>
              <a:t>Toxic dusts, mists, fumes, smoke, vapors, fibers, or gasses</a:t>
            </a:r>
          </a:p>
        </p:txBody>
      </p:sp>
    </p:spTree>
    <p:extLst>
      <p:ext uri="{BB962C8B-B14F-4D97-AF65-F5344CB8AC3E}">
        <p14:creationId xmlns:p14="http://schemas.microsoft.com/office/powerpoint/2010/main" val="6347318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A89B8E3F6E5D4E9B17D02912E46D08" ma:contentTypeVersion="6" ma:contentTypeDescription="Create a new document." ma:contentTypeScope="" ma:versionID="c1c27561137f73383ee6f380d60b828c">
  <xsd:schema xmlns:xsd="http://www.w3.org/2001/XMLSchema" xmlns:xs="http://www.w3.org/2001/XMLSchema" xmlns:p="http://schemas.microsoft.com/office/2006/metadata/properties" xmlns:ns2="33131be1-7636-4fde-9b4e-c35c6eedaee5" targetNamespace="http://schemas.microsoft.com/office/2006/metadata/properties" ma:root="true" ma:fieldsID="c5227413cfe86073f3b912a179faeb9c" ns2:_="">
    <xsd:import namespace="33131be1-7636-4fde-9b4e-c35c6eedaee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1be1-7636-4fde-9b4e-c35c6eeda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D81DF-AD95-4B9A-846E-33DF78C92C17}">
  <ds:schemaRefs>
    <ds:schemaRef ds:uri="http://schemas.microsoft.com/sharepoint/v3/contenttype/forms"/>
  </ds:schemaRefs>
</ds:datastoreItem>
</file>

<file path=customXml/itemProps2.xml><?xml version="1.0" encoding="utf-8"?>
<ds:datastoreItem xmlns:ds="http://schemas.openxmlformats.org/officeDocument/2006/customXml" ds:itemID="{1EA68093-FD95-4D1F-82E4-3276A9EF6D48}">
  <ds:schemaRefs>
    <ds:schemaRef ds:uri="http://schemas.microsoft.com/office/2006/metadata/properties"/>
    <ds:schemaRef ds:uri="http://schemas.microsoft.com/office/infopath/2007/PartnerControls"/>
    <ds:schemaRef ds:uri="14860eb3-030b-44af-a190-f4887f83de25"/>
    <ds:schemaRef ds:uri="02298570-5252-44d2-979b-285068989119"/>
    <ds:schemaRef ds:uri="2905f4ce-92cd-4299-888e-6d1f66e5c792"/>
    <ds:schemaRef ds:uri="b008de92-d7a9-404c-9536-8d2e7f578c44"/>
  </ds:schemaRefs>
</ds:datastoreItem>
</file>

<file path=customXml/itemProps3.xml><?xml version="1.0" encoding="utf-8"?>
<ds:datastoreItem xmlns:ds="http://schemas.openxmlformats.org/officeDocument/2006/customXml" ds:itemID="{0263EFF2-734A-4A7F-A2BF-3134984743AF}"/>
</file>

<file path=docMetadata/LabelInfo.xml><?xml version="1.0" encoding="utf-8"?>
<clbl:labelList xmlns:clbl="http://schemas.microsoft.com/office/2020/mipLabelMetadata">
  <clbl:label id="{db79d039-fcd0-4045-9c78-4cfb2eba090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office theme</Template>
  <TotalTime>1947</TotalTime>
  <Words>1437</Words>
  <Application>Microsoft Office PowerPoint</Application>
  <PresentationFormat>On-screen Show (4:3)</PresentationFormat>
  <Paragraphs>206</Paragraphs>
  <Slides>26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Calibri</vt:lpstr>
      <vt:lpstr>Calibri Light</vt:lpstr>
      <vt:lpstr>DejaVu Sans</vt:lpstr>
      <vt:lpstr>iStock Maquette</vt:lpstr>
      <vt:lpstr>Wingdings</vt:lpstr>
      <vt:lpstr>Office Theme</vt:lpstr>
      <vt:lpstr>OMD Safety Training</vt:lpstr>
      <vt:lpstr>Learning Objectives</vt:lpstr>
      <vt:lpstr>Danger Zone</vt:lpstr>
      <vt:lpstr>Confined Space</vt:lpstr>
      <vt:lpstr>Permit Required Confined Spaces</vt:lpstr>
      <vt:lpstr>Examples of Confined/Permit Spaces</vt:lpstr>
      <vt:lpstr>Permit Required Confined Space</vt:lpstr>
      <vt:lpstr>Facility evaluation</vt:lpstr>
      <vt:lpstr>Hazardous Atmospheres</vt:lpstr>
      <vt:lpstr>Immediately Dangerous to Life &amp; Health</vt:lpstr>
      <vt:lpstr>Controls</vt:lpstr>
      <vt:lpstr>Atmospheric Testing</vt:lpstr>
      <vt:lpstr>Oxygen Levels</vt:lpstr>
      <vt:lpstr>Physical Hazards</vt:lpstr>
      <vt:lpstr>Controls</vt:lpstr>
      <vt:lpstr>Personnel Classifications</vt:lpstr>
      <vt:lpstr>Rescue Requirements</vt:lpstr>
      <vt:lpstr>Training</vt:lpstr>
      <vt:lpstr>Entry Permit</vt:lpstr>
      <vt:lpstr>Entry Permit Continued</vt:lpstr>
      <vt:lpstr>Alternate Entry Provisions</vt:lpstr>
      <vt:lpstr>Space Labeling</vt:lpstr>
      <vt:lpstr>Using Contractors</vt:lpstr>
      <vt:lpstr>Written Program</vt:lpstr>
      <vt:lpstr>Recordkeeping</vt:lpstr>
      <vt:lpstr>Knowledge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CASTEEL Amanda E.</dc:creator>
  <cp:lastModifiedBy>CASTEEL Amanda E * OMD</cp:lastModifiedBy>
  <cp:revision>11</cp:revision>
  <dcterms:created xsi:type="dcterms:W3CDTF">2024-02-01T19:20:03Z</dcterms:created>
  <dcterms:modified xsi:type="dcterms:W3CDTF">2025-11-26T21:39:47Z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0x010100E6A89B8E3F6E5D4E9B17D02912E46D08</vt:lpwstr>
  </property>
  <property fmtid="{D5CDD505-2E9C-101B-9397-08002B2CF9AE}" pid="3" name="MSIP_Label_db79d039-fcd0-4045-9c78-4cfb2eba0904_Enabled">
    <vt:lpwstr>true</vt:lpwstr>
  </property>
  <property fmtid="{D5CDD505-2E9C-101B-9397-08002B2CF9AE}" pid="4" name="MSIP_Label_db79d039-fcd0-4045-9c78-4cfb2eba0904_SetDate">
    <vt:lpwstr>2024-03-25T21:15:31Z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70792d64-a06b-4cb3-9889-42c81437c55c</vt:lpwstr>
  </property>
  <property fmtid="{D5CDD505-2E9C-101B-9397-08002B2CF9AE}" pid="9" name="MSIP_Label_db79d039-fcd0-4045-9c78-4cfb2eba0904_ContentBits">
    <vt:lpwstr>0</vt:lpwstr>
  </property>
  <property fmtid="{D5CDD505-2E9C-101B-9397-08002B2CF9AE}" pid="10" name="MediaServiceImageTags">
    <vt:lpwstr/>
  </property>
</Properties>
</file>